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1"/>
  </p:sldMasterIdLst>
  <p:notesMasterIdLst>
    <p:notesMasterId r:id="rId31"/>
  </p:notesMasterIdLst>
  <p:handoutMasterIdLst>
    <p:handoutMasterId r:id="rId32"/>
  </p:handoutMasterIdLst>
  <p:sldIdLst>
    <p:sldId id="303" r:id="rId2"/>
    <p:sldId id="321" r:id="rId3"/>
    <p:sldId id="324" r:id="rId4"/>
    <p:sldId id="326" r:id="rId5"/>
    <p:sldId id="327" r:id="rId6"/>
    <p:sldId id="322" r:id="rId7"/>
    <p:sldId id="323" r:id="rId8"/>
    <p:sldId id="343" r:id="rId9"/>
    <p:sldId id="329" r:id="rId10"/>
    <p:sldId id="330" r:id="rId11"/>
    <p:sldId id="331" r:id="rId12"/>
    <p:sldId id="332" r:id="rId13"/>
    <p:sldId id="333" r:id="rId14"/>
    <p:sldId id="342" r:id="rId15"/>
    <p:sldId id="305" r:id="rId16"/>
    <p:sldId id="338" r:id="rId17"/>
    <p:sldId id="335" r:id="rId18"/>
    <p:sldId id="308" r:id="rId19"/>
    <p:sldId id="309" r:id="rId20"/>
    <p:sldId id="311" r:id="rId21"/>
    <p:sldId id="336" r:id="rId22"/>
    <p:sldId id="337" r:id="rId23"/>
    <p:sldId id="315" r:id="rId24"/>
    <p:sldId id="340" r:id="rId25"/>
    <p:sldId id="339" r:id="rId26"/>
    <p:sldId id="325" r:id="rId27"/>
    <p:sldId id="328" r:id="rId28"/>
    <p:sldId id="341" r:id="rId29"/>
    <p:sldId id="33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F927"/>
    <a:srgbClr val="0066FF"/>
    <a:srgbClr val="0099FF"/>
    <a:srgbClr val="D60093"/>
    <a:srgbClr val="66FFFF"/>
    <a:srgbClr val="50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77415" autoAdjust="0"/>
  </p:normalViewPr>
  <p:slideViewPr>
    <p:cSldViewPr>
      <p:cViewPr varScale="1">
        <p:scale>
          <a:sx n="66" d="100"/>
          <a:sy n="66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IPN\Etude%20Echantillons%20SIMS\Ech%20Nb%20BCP-four-IPNO-avec-cavit&#233;\ESS\Comparaison_spectres_ZA01_SD01_Oxyg&#232;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PN\Etude%20Echantillons%20SIMS\Ech%20Nb%20BCP-four-IPNO-avec-cavit&#233;\ESS\Profil_decroissance_titan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IPN\Etude%20Echantillons%20SIMS\Ech%20Nb%20BCP-four-IPNO-avec-cavit&#233;\MYRTE\Comparaison_spectres_f1_c1_Oxyg&#232;n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PN\Etude%20Echantillons%20SIMS\Ech%20Nb%20BCP-four-IPNO-avec-cavit&#233;\MYRTE\profiles-nb-bcp-650c-10h-c1%20and%20f1-o-1kev-30na-400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30755991566628"/>
          <c:y val="3.139751864764808E-2"/>
          <c:w val="0.8380064325975648"/>
          <c:h val="0.83302314387180909"/>
        </c:manualLayout>
      </c:layout>
      <c:scatterChart>
        <c:scatterStyle val="lineMarker"/>
        <c:varyColors val="0"/>
        <c:ser>
          <c:idx val="0"/>
          <c:order val="0"/>
          <c:tx>
            <c:v>SD01-650°C-10h</c:v>
          </c:tx>
          <c:marker>
            <c:symbol val="square"/>
            <c:size val="3"/>
          </c:marker>
          <c:xVal>
            <c:numRef>
              <c:f>'nb-bcp-650c-10h-sd01-O-1kev-30n'!$A$2:$A$2998</c:f>
              <c:numCache>
                <c:formatCode>General</c:formatCode>
                <c:ptCount val="2997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</c:v>
                </c:pt>
                <c:pt idx="17">
                  <c:v>2.1</c:v>
                </c:pt>
                <c:pt idx="18">
                  <c:v>2.2000000000000002</c:v>
                </c:pt>
                <c:pt idx="19">
                  <c:v>2.2999999999999998</c:v>
                </c:pt>
                <c:pt idx="20">
                  <c:v>2.4</c:v>
                </c:pt>
                <c:pt idx="21">
                  <c:v>2.5</c:v>
                </c:pt>
                <c:pt idx="22">
                  <c:v>2.6</c:v>
                </c:pt>
                <c:pt idx="23">
                  <c:v>2.7</c:v>
                </c:pt>
                <c:pt idx="24">
                  <c:v>2.8</c:v>
                </c:pt>
                <c:pt idx="25">
                  <c:v>2.9</c:v>
                </c:pt>
                <c:pt idx="26">
                  <c:v>3</c:v>
                </c:pt>
                <c:pt idx="27">
                  <c:v>3.1</c:v>
                </c:pt>
                <c:pt idx="28">
                  <c:v>3.2</c:v>
                </c:pt>
                <c:pt idx="29">
                  <c:v>3.3</c:v>
                </c:pt>
                <c:pt idx="30">
                  <c:v>3.4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3.8</c:v>
                </c:pt>
                <c:pt idx="35">
                  <c:v>3.9</c:v>
                </c:pt>
                <c:pt idx="36">
                  <c:v>4</c:v>
                </c:pt>
                <c:pt idx="37">
                  <c:v>4.0999999999999996</c:v>
                </c:pt>
                <c:pt idx="38">
                  <c:v>4.2</c:v>
                </c:pt>
                <c:pt idx="39">
                  <c:v>4.3</c:v>
                </c:pt>
                <c:pt idx="40">
                  <c:v>4.4000000000000004</c:v>
                </c:pt>
                <c:pt idx="41">
                  <c:v>4.5</c:v>
                </c:pt>
                <c:pt idx="42">
                  <c:v>4.5999999999999996</c:v>
                </c:pt>
                <c:pt idx="43">
                  <c:v>4.7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5.0999999999999996</c:v>
                </c:pt>
                <c:pt idx="48">
                  <c:v>5.2</c:v>
                </c:pt>
                <c:pt idx="49">
                  <c:v>5.3</c:v>
                </c:pt>
                <c:pt idx="50">
                  <c:v>5.4</c:v>
                </c:pt>
                <c:pt idx="51">
                  <c:v>5.5</c:v>
                </c:pt>
                <c:pt idx="52">
                  <c:v>5.6</c:v>
                </c:pt>
                <c:pt idx="53">
                  <c:v>5.7</c:v>
                </c:pt>
                <c:pt idx="54">
                  <c:v>5.8</c:v>
                </c:pt>
                <c:pt idx="55">
                  <c:v>5.9</c:v>
                </c:pt>
                <c:pt idx="56">
                  <c:v>6</c:v>
                </c:pt>
                <c:pt idx="57">
                  <c:v>6.1</c:v>
                </c:pt>
                <c:pt idx="58">
                  <c:v>6.2</c:v>
                </c:pt>
                <c:pt idx="59">
                  <c:v>6.3</c:v>
                </c:pt>
                <c:pt idx="60">
                  <c:v>6.4</c:v>
                </c:pt>
                <c:pt idx="61">
                  <c:v>6.5</c:v>
                </c:pt>
                <c:pt idx="62">
                  <c:v>6.6</c:v>
                </c:pt>
                <c:pt idx="63">
                  <c:v>6.7</c:v>
                </c:pt>
                <c:pt idx="64">
                  <c:v>6.8</c:v>
                </c:pt>
                <c:pt idx="65">
                  <c:v>6.9</c:v>
                </c:pt>
                <c:pt idx="66">
                  <c:v>7</c:v>
                </c:pt>
                <c:pt idx="67">
                  <c:v>7.1</c:v>
                </c:pt>
                <c:pt idx="68">
                  <c:v>7.2</c:v>
                </c:pt>
                <c:pt idx="69">
                  <c:v>7.3</c:v>
                </c:pt>
                <c:pt idx="70">
                  <c:v>7.4</c:v>
                </c:pt>
                <c:pt idx="71">
                  <c:v>7.5</c:v>
                </c:pt>
                <c:pt idx="72">
                  <c:v>7.6</c:v>
                </c:pt>
                <c:pt idx="73">
                  <c:v>7.7</c:v>
                </c:pt>
                <c:pt idx="74">
                  <c:v>7.8</c:v>
                </c:pt>
                <c:pt idx="75">
                  <c:v>7.9</c:v>
                </c:pt>
                <c:pt idx="76">
                  <c:v>8</c:v>
                </c:pt>
                <c:pt idx="77">
                  <c:v>8.1</c:v>
                </c:pt>
                <c:pt idx="78">
                  <c:v>8.1999999999999993</c:v>
                </c:pt>
                <c:pt idx="79">
                  <c:v>8.3000000000000007</c:v>
                </c:pt>
                <c:pt idx="80">
                  <c:v>8.4</c:v>
                </c:pt>
                <c:pt idx="81">
                  <c:v>8.5</c:v>
                </c:pt>
                <c:pt idx="82">
                  <c:v>8.6</c:v>
                </c:pt>
                <c:pt idx="83">
                  <c:v>8.6999999999999993</c:v>
                </c:pt>
                <c:pt idx="84">
                  <c:v>8.8000000000000007</c:v>
                </c:pt>
                <c:pt idx="85">
                  <c:v>8.9</c:v>
                </c:pt>
                <c:pt idx="86">
                  <c:v>9</c:v>
                </c:pt>
                <c:pt idx="87">
                  <c:v>9.1</c:v>
                </c:pt>
                <c:pt idx="88">
                  <c:v>9.1999999999999993</c:v>
                </c:pt>
                <c:pt idx="89">
                  <c:v>9.3000000000000007</c:v>
                </c:pt>
                <c:pt idx="90">
                  <c:v>9.4</c:v>
                </c:pt>
                <c:pt idx="91">
                  <c:v>9.5</c:v>
                </c:pt>
                <c:pt idx="92">
                  <c:v>9.6</c:v>
                </c:pt>
                <c:pt idx="93">
                  <c:v>9.6999999999999993</c:v>
                </c:pt>
                <c:pt idx="94">
                  <c:v>9.8000000000000007</c:v>
                </c:pt>
                <c:pt idx="95">
                  <c:v>9.9</c:v>
                </c:pt>
                <c:pt idx="96">
                  <c:v>10</c:v>
                </c:pt>
                <c:pt idx="97">
                  <c:v>10.1</c:v>
                </c:pt>
                <c:pt idx="98">
                  <c:v>10.199999999999999</c:v>
                </c:pt>
                <c:pt idx="99">
                  <c:v>10.3</c:v>
                </c:pt>
                <c:pt idx="100">
                  <c:v>10.4</c:v>
                </c:pt>
                <c:pt idx="101">
                  <c:v>10.5</c:v>
                </c:pt>
                <c:pt idx="102">
                  <c:v>10.6</c:v>
                </c:pt>
                <c:pt idx="103">
                  <c:v>10.7</c:v>
                </c:pt>
                <c:pt idx="104">
                  <c:v>10.8</c:v>
                </c:pt>
                <c:pt idx="105">
                  <c:v>10.9</c:v>
                </c:pt>
                <c:pt idx="106">
                  <c:v>11</c:v>
                </c:pt>
                <c:pt idx="107">
                  <c:v>11.1</c:v>
                </c:pt>
                <c:pt idx="108">
                  <c:v>11.2</c:v>
                </c:pt>
                <c:pt idx="109">
                  <c:v>11.3</c:v>
                </c:pt>
                <c:pt idx="110">
                  <c:v>11.4</c:v>
                </c:pt>
                <c:pt idx="111">
                  <c:v>11.5</c:v>
                </c:pt>
                <c:pt idx="112">
                  <c:v>11.6</c:v>
                </c:pt>
                <c:pt idx="113">
                  <c:v>11.7</c:v>
                </c:pt>
                <c:pt idx="114">
                  <c:v>11.8</c:v>
                </c:pt>
                <c:pt idx="115">
                  <c:v>11.9</c:v>
                </c:pt>
                <c:pt idx="116">
                  <c:v>12</c:v>
                </c:pt>
                <c:pt idx="117">
                  <c:v>12.1</c:v>
                </c:pt>
                <c:pt idx="118">
                  <c:v>12.2</c:v>
                </c:pt>
                <c:pt idx="119">
                  <c:v>12.3</c:v>
                </c:pt>
                <c:pt idx="120">
                  <c:v>12.4</c:v>
                </c:pt>
                <c:pt idx="121">
                  <c:v>12.5</c:v>
                </c:pt>
                <c:pt idx="122">
                  <c:v>12.6</c:v>
                </c:pt>
                <c:pt idx="123">
                  <c:v>12.7</c:v>
                </c:pt>
                <c:pt idx="124">
                  <c:v>12.8</c:v>
                </c:pt>
                <c:pt idx="125">
                  <c:v>12.9</c:v>
                </c:pt>
                <c:pt idx="126">
                  <c:v>13</c:v>
                </c:pt>
                <c:pt idx="127">
                  <c:v>13.1</c:v>
                </c:pt>
                <c:pt idx="128">
                  <c:v>13.2</c:v>
                </c:pt>
                <c:pt idx="129">
                  <c:v>13.3</c:v>
                </c:pt>
                <c:pt idx="130">
                  <c:v>13.4</c:v>
                </c:pt>
                <c:pt idx="131">
                  <c:v>13.5</c:v>
                </c:pt>
                <c:pt idx="132">
                  <c:v>13.6</c:v>
                </c:pt>
                <c:pt idx="133">
                  <c:v>13.7</c:v>
                </c:pt>
                <c:pt idx="134">
                  <c:v>13.8</c:v>
                </c:pt>
                <c:pt idx="135">
                  <c:v>13.9</c:v>
                </c:pt>
                <c:pt idx="136">
                  <c:v>14</c:v>
                </c:pt>
                <c:pt idx="137">
                  <c:v>14.1</c:v>
                </c:pt>
                <c:pt idx="138">
                  <c:v>14.2</c:v>
                </c:pt>
                <c:pt idx="139">
                  <c:v>14.3</c:v>
                </c:pt>
                <c:pt idx="140">
                  <c:v>14.4</c:v>
                </c:pt>
                <c:pt idx="141">
                  <c:v>14.5</c:v>
                </c:pt>
                <c:pt idx="142">
                  <c:v>14.6</c:v>
                </c:pt>
                <c:pt idx="143">
                  <c:v>14.7</c:v>
                </c:pt>
                <c:pt idx="144">
                  <c:v>14.8</c:v>
                </c:pt>
                <c:pt idx="145">
                  <c:v>14.9</c:v>
                </c:pt>
                <c:pt idx="146">
                  <c:v>15</c:v>
                </c:pt>
                <c:pt idx="147">
                  <c:v>15.1</c:v>
                </c:pt>
                <c:pt idx="148">
                  <c:v>15.2</c:v>
                </c:pt>
                <c:pt idx="149">
                  <c:v>15.3</c:v>
                </c:pt>
                <c:pt idx="150">
                  <c:v>15.4</c:v>
                </c:pt>
                <c:pt idx="151">
                  <c:v>15.5</c:v>
                </c:pt>
                <c:pt idx="152">
                  <c:v>15.6</c:v>
                </c:pt>
                <c:pt idx="153">
                  <c:v>15.7</c:v>
                </c:pt>
                <c:pt idx="154">
                  <c:v>15.8</c:v>
                </c:pt>
                <c:pt idx="155">
                  <c:v>15.9</c:v>
                </c:pt>
                <c:pt idx="156">
                  <c:v>16</c:v>
                </c:pt>
                <c:pt idx="157">
                  <c:v>16.100000000000001</c:v>
                </c:pt>
                <c:pt idx="158">
                  <c:v>16.2</c:v>
                </c:pt>
                <c:pt idx="159">
                  <c:v>16.3</c:v>
                </c:pt>
                <c:pt idx="160">
                  <c:v>16.399999999999999</c:v>
                </c:pt>
                <c:pt idx="161">
                  <c:v>16.5</c:v>
                </c:pt>
                <c:pt idx="162">
                  <c:v>16.600000000000001</c:v>
                </c:pt>
                <c:pt idx="163">
                  <c:v>16.7</c:v>
                </c:pt>
                <c:pt idx="164">
                  <c:v>16.8</c:v>
                </c:pt>
                <c:pt idx="165">
                  <c:v>16.899999999999999</c:v>
                </c:pt>
                <c:pt idx="166">
                  <c:v>17</c:v>
                </c:pt>
                <c:pt idx="167">
                  <c:v>17.100000000000001</c:v>
                </c:pt>
                <c:pt idx="168">
                  <c:v>17.2</c:v>
                </c:pt>
                <c:pt idx="169">
                  <c:v>17.3</c:v>
                </c:pt>
                <c:pt idx="170">
                  <c:v>17.399999999999999</c:v>
                </c:pt>
                <c:pt idx="171">
                  <c:v>17.5</c:v>
                </c:pt>
                <c:pt idx="172">
                  <c:v>17.600000000000001</c:v>
                </c:pt>
                <c:pt idx="173">
                  <c:v>17.7</c:v>
                </c:pt>
                <c:pt idx="174">
                  <c:v>17.8</c:v>
                </c:pt>
                <c:pt idx="175">
                  <c:v>17.899999999999999</c:v>
                </c:pt>
                <c:pt idx="176">
                  <c:v>18</c:v>
                </c:pt>
                <c:pt idx="177">
                  <c:v>18.100000000000001</c:v>
                </c:pt>
                <c:pt idx="178">
                  <c:v>18.2</c:v>
                </c:pt>
                <c:pt idx="179">
                  <c:v>18.3</c:v>
                </c:pt>
                <c:pt idx="180">
                  <c:v>18.399999999999999</c:v>
                </c:pt>
                <c:pt idx="181">
                  <c:v>18.5</c:v>
                </c:pt>
                <c:pt idx="182">
                  <c:v>18.600000000000001</c:v>
                </c:pt>
                <c:pt idx="183">
                  <c:v>18.7</c:v>
                </c:pt>
                <c:pt idx="184">
                  <c:v>18.8</c:v>
                </c:pt>
                <c:pt idx="185">
                  <c:v>18.899999999999999</c:v>
                </c:pt>
                <c:pt idx="186">
                  <c:v>19</c:v>
                </c:pt>
                <c:pt idx="187">
                  <c:v>19.100000000000001</c:v>
                </c:pt>
                <c:pt idx="188">
                  <c:v>19.2</c:v>
                </c:pt>
                <c:pt idx="189">
                  <c:v>19.3</c:v>
                </c:pt>
                <c:pt idx="190">
                  <c:v>19.399999999999999</c:v>
                </c:pt>
                <c:pt idx="191">
                  <c:v>19.5</c:v>
                </c:pt>
                <c:pt idx="192">
                  <c:v>19.600000000000001</c:v>
                </c:pt>
                <c:pt idx="193">
                  <c:v>19.7</c:v>
                </c:pt>
                <c:pt idx="194">
                  <c:v>19.8</c:v>
                </c:pt>
                <c:pt idx="195">
                  <c:v>19.899999999999999</c:v>
                </c:pt>
                <c:pt idx="196">
                  <c:v>20</c:v>
                </c:pt>
                <c:pt idx="197">
                  <c:v>20.100000000000001</c:v>
                </c:pt>
                <c:pt idx="198">
                  <c:v>20.2</c:v>
                </c:pt>
                <c:pt idx="199">
                  <c:v>20.3</c:v>
                </c:pt>
                <c:pt idx="200">
                  <c:v>20.399999999999999</c:v>
                </c:pt>
                <c:pt idx="201">
                  <c:v>20.5</c:v>
                </c:pt>
                <c:pt idx="202">
                  <c:v>20.6</c:v>
                </c:pt>
                <c:pt idx="203">
                  <c:v>20.7</c:v>
                </c:pt>
                <c:pt idx="204">
                  <c:v>20.8</c:v>
                </c:pt>
                <c:pt idx="205">
                  <c:v>20.9</c:v>
                </c:pt>
                <c:pt idx="206">
                  <c:v>21</c:v>
                </c:pt>
                <c:pt idx="207">
                  <c:v>21.1</c:v>
                </c:pt>
                <c:pt idx="208">
                  <c:v>21.2</c:v>
                </c:pt>
                <c:pt idx="209">
                  <c:v>21.3</c:v>
                </c:pt>
                <c:pt idx="210">
                  <c:v>21.4</c:v>
                </c:pt>
                <c:pt idx="211">
                  <c:v>21.5</c:v>
                </c:pt>
                <c:pt idx="212">
                  <c:v>21.6</c:v>
                </c:pt>
                <c:pt idx="213">
                  <c:v>21.7</c:v>
                </c:pt>
                <c:pt idx="214">
                  <c:v>21.8</c:v>
                </c:pt>
                <c:pt idx="215">
                  <c:v>21.9</c:v>
                </c:pt>
                <c:pt idx="216">
                  <c:v>22</c:v>
                </c:pt>
                <c:pt idx="217">
                  <c:v>22.1</c:v>
                </c:pt>
                <c:pt idx="218">
                  <c:v>22.2</c:v>
                </c:pt>
                <c:pt idx="219">
                  <c:v>22.3</c:v>
                </c:pt>
                <c:pt idx="220">
                  <c:v>22.4</c:v>
                </c:pt>
                <c:pt idx="221">
                  <c:v>22.5</c:v>
                </c:pt>
                <c:pt idx="222">
                  <c:v>22.6</c:v>
                </c:pt>
                <c:pt idx="223">
                  <c:v>22.7</c:v>
                </c:pt>
                <c:pt idx="224">
                  <c:v>22.8</c:v>
                </c:pt>
                <c:pt idx="225">
                  <c:v>22.9</c:v>
                </c:pt>
                <c:pt idx="226">
                  <c:v>23</c:v>
                </c:pt>
                <c:pt idx="227">
                  <c:v>23.1</c:v>
                </c:pt>
                <c:pt idx="228">
                  <c:v>23.2</c:v>
                </c:pt>
                <c:pt idx="229">
                  <c:v>23.3</c:v>
                </c:pt>
                <c:pt idx="230">
                  <c:v>23.4</c:v>
                </c:pt>
                <c:pt idx="231">
                  <c:v>23.5</c:v>
                </c:pt>
                <c:pt idx="232">
                  <c:v>23.6</c:v>
                </c:pt>
                <c:pt idx="233">
                  <c:v>23.7</c:v>
                </c:pt>
                <c:pt idx="234">
                  <c:v>23.8</c:v>
                </c:pt>
                <c:pt idx="235">
                  <c:v>23.9</c:v>
                </c:pt>
                <c:pt idx="236">
                  <c:v>24</c:v>
                </c:pt>
                <c:pt idx="237">
                  <c:v>24.1</c:v>
                </c:pt>
                <c:pt idx="238">
                  <c:v>24.2</c:v>
                </c:pt>
                <c:pt idx="239">
                  <c:v>24.3</c:v>
                </c:pt>
                <c:pt idx="240">
                  <c:v>24.4</c:v>
                </c:pt>
                <c:pt idx="241">
                  <c:v>24.5</c:v>
                </c:pt>
                <c:pt idx="242">
                  <c:v>24.6</c:v>
                </c:pt>
                <c:pt idx="243">
                  <c:v>24.7</c:v>
                </c:pt>
                <c:pt idx="244">
                  <c:v>24.8</c:v>
                </c:pt>
                <c:pt idx="245">
                  <c:v>24.9</c:v>
                </c:pt>
                <c:pt idx="246">
                  <c:v>25</c:v>
                </c:pt>
                <c:pt idx="247">
                  <c:v>25.1</c:v>
                </c:pt>
                <c:pt idx="248">
                  <c:v>25.2</c:v>
                </c:pt>
                <c:pt idx="249">
                  <c:v>25.3</c:v>
                </c:pt>
                <c:pt idx="250">
                  <c:v>25.4</c:v>
                </c:pt>
                <c:pt idx="251">
                  <c:v>25.5</c:v>
                </c:pt>
                <c:pt idx="252">
                  <c:v>25.6</c:v>
                </c:pt>
                <c:pt idx="253">
                  <c:v>25.7</c:v>
                </c:pt>
                <c:pt idx="254">
                  <c:v>25.8</c:v>
                </c:pt>
                <c:pt idx="255">
                  <c:v>25.9</c:v>
                </c:pt>
                <c:pt idx="256">
                  <c:v>26</c:v>
                </c:pt>
                <c:pt idx="257">
                  <c:v>26.1</c:v>
                </c:pt>
                <c:pt idx="258">
                  <c:v>26.2</c:v>
                </c:pt>
                <c:pt idx="259">
                  <c:v>26.3</c:v>
                </c:pt>
                <c:pt idx="260">
                  <c:v>26.4</c:v>
                </c:pt>
                <c:pt idx="261">
                  <c:v>26.5</c:v>
                </c:pt>
                <c:pt idx="262">
                  <c:v>26.6</c:v>
                </c:pt>
                <c:pt idx="263">
                  <c:v>26.7</c:v>
                </c:pt>
                <c:pt idx="264">
                  <c:v>26.8</c:v>
                </c:pt>
                <c:pt idx="265">
                  <c:v>26.9</c:v>
                </c:pt>
                <c:pt idx="266">
                  <c:v>27</c:v>
                </c:pt>
                <c:pt idx="267">
                  <c:v>27.1</c:v>
                </c:pt>
                <c:pt idx="268">
                  <c:v>27.2</c:v>
                </c:pt>
                <c:pt idx="269">
                  <c:v>27.3</c:v>
                </c:pt>
                <c:pt idx="270">
                  <c:v>27.4</c:v>
                </c:pt>
                <c:pt idx="271">
                  <c:v>27.5</c:v>
                </c:pt>
                <c:pt idx="272">
                  <c:v>27.6</c:v>
                </c:pt>
                <c:pt idx="273">
                  <c:v>27.7</c:v>
                </c:pt>
                <c:pt idx="274">
                  <c:v>27.8</c:v>
                </c:pt>
                <c:pt idx="275">
                  <c:v>27.9</c:v>
                </c:pt>
                <c:pt idx="276">
                  <c:v>28</c:v>
                </c:pt>
                <c:pt idx="277">
                  <c:v>28.1</c:v>
                </c:pt>
                <c:pt idx="278">
                  <c:v>28.2</c:v>
                </c:pt>
                <c:pt idx="279">
                  <c:v>28.3</c:v>
                </c:pt>
                <c:pt idx="280">
                  <c:v>28.4</c:v>
                </c:pt>
                <c:pt idx="281">
                  <c:v>28.5</c:v>
                </c:pt>
                <c:pt idx="282">
                  <c:v>28.6</c:v>
                </c:pt>
                <c:pt idx="283">
                  <c:v>28.7</c:v>
                </c:pt>
                <c:pt idx="284">
                  <c:v>28.8</c:v>
                </c:pt>
                <c:pt idx="285">
                  <c:v>28.9</c:v>
                </c:pt>
                <c:pt idx="286">
                  <c:v>29</c:v>
                </c:pt>
                <c:pt idx="287">
                  <c:v>29.1</c:v>
                </c:pt>
                <c:pt idx="288">
                  <c:v>29.2</c:v>
                </c:pt>
                <c:pt idx="289">
                  <c:v>29.3</c:v>
                </c:pt>
                <c:pt idx="290">
                  <c:v>29.4</c:v>
                </c:pt>
                <c:pt idx="291">
                  <c:v>29.5</c:v>
                </c:pt>
                <c:pt idx="292">
                  <c:v>29.6</c:v>
                </c:pt>
                <c:pt idx="293">
                  <c:v>29.7</c:v>
                </c:pt>
                <c:pt idx="294">
                  <c:v>29.8</c:v>
                </c:pt>
                <c:pt idx="295">
                  <c:v>29.9</c:v>
                </c:pt>
                <c:pt idx="296">
                  <c:v>30</c:v>
                </c:pt>
                <c:pt idx="297">
                  <c:v>30.1</c:v>
                </c:pt>
                <c:pt idx="298">
                  <c:v>30.2</c:v>
                </c:pt>
                <c:pt idx="299">
                  <c:v>30.3</c:v>
                </c:pt>
                <c:pt idx="300">
                  <c:v>30.4</c:v>
                </c:pt>
                <c:pt idx="301">
                  <c:v>30.5</c:v>
                </c:pt>
                <c:pt idx="302">
                  <c:v>30.6</c:v>
                </c:pt>
                <c:pt idx="303">
                  <c:v>30.7</c:v>
                </c:pt>
                <c:pt idx="304">
                  <c:v>30.8</c:v>
                </c:pt>
                <c:pt idx="305">
                  <c:v>30.9</c:v>
                </c:pt>
                <c:pt idx="306">
                  <c:v>31</c:v>
                </c:pt>
                <c:pt idx="307">
                  <c:v>31.1</c:v>
                </c:pt>
                <c:pt idx="308">
                  <c:v>31.2</c:v>
                </c:pt>
                <c:pt idx="309">
                  <c:v>31.3</c:v>
                </c:pt>
                <c:pt idx="310">
                  <c:v>31.4</c:v>
                </c:pt>
                <c:pt idx="311">
                  <c:v>31.5</c:v>
                </c:pt>
                <c:pt idx="312">
                  <c:v>31.6</c:v>
                </c:pt>
                <c:pt idx="313">
                  <c:v>31.7</c:v>
                </c:pt>
                <c:pt idx="314">
                  <c:v>31.8</c:v>
                </c:pt>
                <c:pt idx="315">
                  <c:v>31.9</c:v>
                </c:pt>
                <c:pt idx="316">
                  <c:v>32</c:v>
                </c:pt>
                <c:pt idx="317">
                  <c:v>32.1</c:v>
                </c:pt>
                <c:pt idx="318">
                  <c:v>32.200000000000003</c:v>
                </c:pt>
                <c:pt idx="319">
                  <c:v>32.299999999999997</c:v>
                </c:pt>
                <c:pt idx="320">
                  <c:v>32.4</c:v>
                </c:pt>
                <c:pt idx="321">
                  <c:v>32.5</c:v>
                </c:pt>
                <c:pt idx="322">
                  <c:v>32.6</c:v>
                </c:pt>
                <c:pt idx="323">
                  <c:v>32.700000000000003</c:v>
                </c:pt>
                <c:pt idx="324">
                  <c:v>32.799999999999997</c:v>
                </c:pt>
                <c:pt idx="325">
                  <c:v>32.9</c:v>
                </c:pt>
                <c:pt idx="326">
                  <c:v>33</c:v>
                </c:pt>
                <c:pt idx="327">
                  <c:v>33.1</c:v>
                </c:pt>
                <c:pt idx="328">
                  <c:v>33.200000000000003</c:v>
                </c:pt>
                <c:pt idx="329">
                  <c:v>33.299999999999997</c:v>
                </c:pt>
                <c:pt idx="330">
                  <c:v>33.4</c:v>
                </c:pt>
                <c:pt idx="331">
                  <c:v>33.5</c:v>
                </c:pt>
                <c:pt idx="332">
                  <c:v>33.6</c:v>
                </c:pt>
                <c:pt idx="333">
                  <c:v>33.700000000000003</c:v>
                </c:pt>
                <c:pt idx="334">
                  <c:v>33.799999999999997</c:v>
                </c:pt>
                <c:pt idx="335">
                  <c:v>33.9</c:v>
                </c:pt>
                <c:pt idx="336">
                  <c:v>34</c:v>
                </c:pt>
                <c:pt idx="337">
                  <c:v>34.1</c:v>
                </c:pt>
                <c:pt idx="338">
                  <c:v>34.200000000000003</c:v>
                </c:pt>
                <c:pt idx="339">
                  <c:v>34.299999999999997</c:v>
                </c:pt>
                <c:pt idx="340">
                  <c:v>34.4</c:v>
                </c:pt>
                <c:pt idx="341">
                  <c:v>34.5</c:v>
                </c:pt>
                <c:pt idx="342">
                  <c:v>34.6</c:v>
                </c:pt>
                <c:pt idx="343">
                  <c:v>34.700000000000003</c:v>
                </c:pt>
                <c:pt idx="344">
                  <c:v>34.799999999999997</c:v>
                </c:pt>
                <c:pt idx="345">
                  <c:v>34.9</c:v>
                </c:pt>
                <c:pt idx="346">
                  <c:v>35</c:v>
                </c:pt>
                <c:pt idx="347">
                  <c:v>35.1</c:v>
                </c:pt>
                <c:pt idx="348">
                  <c:v>35.200000000000003</c:v>
                </c:pt>
                <c:pt idx="349">
                  <c:v>35.299999999999997</c:v>
                </c:pt>
                <c:pt idx="350">
                  <c:v>35.4</c:v>
                </c:pt>
                <c:pt idx="351">
                  <c:v>35.5</c:v>
                </c:pt>
                <c:pt idx="352">
                  <c:v>35.6</c:v>
                </c:pt>
                <c:pt idx="353">
                  <c:v>35.700000000000003</c:v>
                </c:pt>
                <c:pt idx="354">
                  <c:v>35.799999999999997</c:v>
                </c:pt>
                <c:pt idx="355">
                  <c:v>35.9</c:v>
                </c:pt>
                <c:pt idx="356">
                  <c:v>36</c:v>
                </c:pt>
                <c:pt idx="357">
                  <c:v>36.1</c:v>
                </c:pt>
                <c:pt idx="358">
                  <c:v>36.200000000000003</c:v>
                </c:pt>
                <c:pt idx="359">
                  <c:v>36.299999999999997</c:v>
                </c:pt>
                <c:pt idx="360">
                  <c:v>36.4</c:v>
                </c:pt>
                <c:pt idx="361">
                  <c:v>36.5</c:v>
                </c:pt>
                <c:pt idx="362">
                  <c:v>36.6</c:v>
                </c:pt>
                <c:pt idx="363">
                  <c:v>36.700000000000003</c:v>
                </c:pt>
                <c:pt idx="364">
                  <c:v>36.799999999999997</c:v>
                </c:pt>
                <c:pt idx="365">
                  <c:v>36.9</c:v>
                </c:pt>
                <c:pt idx="366">
                  <c:v>37</c:v>
                </c:pt>
                <c:pt idx="367">
                  <c:v>37.1</c:v>
                </c:pt>
                <c:pt idx="368">
                  <c:v>37.200000000000003</c:v>
                </c:pt>
                <c:pt idx="369">
                  <c:v>37.299999999999997</c:v>
                </c:pt>
                <c:pt idx="370">
                  <c:v>37.4</c:v>
                </c:pt>
                <c:pt idx="371">
                  <c:v>37.5</c:v>
                </c:pt>
                <c:pt idx="372">
                  <c:v>37.6</c:v>
                </c:pt>
                <c:pt idx="373">
                  <c:v>37.700000000000003</c:v>
                </c:pt>
                <c:pt idx="374">
                  <c:v>37.799999999999997</c:v>
                </c:pt>
                <c:pt idx="375">
                  <c:v>37.9</c:v>
                </c:pt>
                <c:pt idx="376">
                  <c:v>38</c:v>
                </c:pt>
                <c:pt idx="377">
                  <c:v>38.1</c:v>
                </c:pt>
                <c:pt idx="378">
                  <c:v>38.200000000000003</c:v>
                </c:pt>
                <c:pt idx="379">
                  <c:v>38.299999999999997</c:v>
                </c:pt>
                <c:pt idx="380">
                  <c:v>38.4</c:v>
                </c:pt>
                <c:pt idx="381">
                  <c:v>38.5</c:v>
                </c:pt>
                <c:pt idx="382">
                  <c:v>38.6</c:v>
                </c:pt>
                <c:pt idx="383">
                  <c:v>38.700000000000003</c:v>
                </c:pt>
                <c:pt idx="384">
                  <c:v>38.799999999999997</c:v>
                </c:pt>
                <c:pt idx="385">
                  <c:v>38.9</c:v>
                </c:pt>
                <c:pt idx="386">
                  <c:v>39</c:v>
                </c:pt>
                <c:pt idx="387">
                  <c:v>39.1</c:v>
                </c:pt>
                <c:pt idx="388">
                  <c:v>39.200000000000003</c:v>
                </c:pt>
                <c:pt idx="389">
                  <c:v>39.299999999999997</c:v>
                </c:pt>
                <c:pt idx="390">
                  <c:v>39.4</c:v>
                </c:pt>
                <c:pt idx="391">
                  <c:v>39.5</c:v>
                </c:pt>
                <c:pt idx="392">
                  <c:v>39.6</c:v>
                </c:pt>
                <c:pt idx="393">
                  <c:v>39.700000000000003</c:v>
                </c:pt>
                <c:pt idx="394">
                  <c:v>39.799999999999997</c:v>
                </c:pt>
                <c:pt idx="395">
                  <c:v>39.9</c:v>
                </c:pt>
                <c:pt idx="396">
                  <c:v>40</c:v>
                </c:pt>
                <c:pt idx="397">
                  <c:v>40.1</c:v>
                </c:pt>
                <c:pt idx="398">
                  <c:v>40.200000000000003</c:v>
                </c:pt>
                <c:pt idx="399">
                  <c:v>40.299999999999997</c:v>
                </c:pt>
                <c:pt idx="400">
                  <c:v>40.4</c:v>
                </c:pt>
                <c:pt idx="401">
                  <c:v>40.5</c:v>
                </c:pt>
                <c:pt idx="402">
                  <c:v>40.6</c:v>
                </c:pt>
                <c:pt idx="403">
                  <c:v>40.700000000000003</c:v>
                </c:pt>
                <c:pt idx="404">
                  <c:v>40.799999999999997</c:v>
                </c:pt>
                <c:pt idx="405">
                  <c:v>40.9</c:v>
                </c:pt>
                <c:pt idx="406">
                  <c:v>41</c:v>
                </c:pt>
                <c:pt idx="407">
                  <c:v>41.1</c:v>
                </c:pt>
                <c:pt idx="408">
                  <c:v>41.2</c:v>
                </c:pt>
                <c:pt idx="409">
                  <c:v>41.3</c:v>
                </c:pt>
                <c:pt idx="410">
                  <c:v>41.4</c:v>
                </c:pt>
                <c:pt idx="411">
                  <c:v>41.5</c:v>
                </c:pt>
                <c:pt idx="412">
                  <c:v>41.6</c:v>
                </c:pt>
                <c:pt idx="413">
                  <c:v>41.7</c:v>
                </c:pt>
                <c:pt idx="414">
                  <c:v>41.8</c:v>
                </c:pt>
                <c:pt idx="415">
                  <c:v>41.9</c:v>
                </c:pt>
                <c:pt idx="416">
                  <c:v>42</c:v>
                </c:pt>
                <c:pt idx="417">
                  <c:v>42.1</c:v>
                </c:pt>
                <c:pt idx="418">
                  <c:v>42.2</c:v>
                </c:pt>
                <c:pt idx="419">
                  <c:v>42.3</c:v>
                </c:pt>
                <c:pt idx="420">
                  <c:v>42.4</c:v>
                </c:pt>
                <c:pt idx="421">
                  <c:v>42.5</c:v>
                </c:pt>
                <c:pt idx="422">
                  <c:v>42.6</c:v>
                </c:pt>
                <c:pt idx="423">
                  <c:v>42.7</c:v>
                </c:pt>
                <c:pt idx="424">
                  <c:v>42.8</c:v>
                </c:pt>
                <c:pt idx="425">
                  <c:v>42.9</c:v>
                </c:pt>
                <c:pt idx="426">
                  <c:v>43</c:v>
                </c:pt>
                <c:pt idx="427">
                  <c:v>43.1</c:v>
                </c:pt>
                <c:pt idx="428">
                  <c:v>43.2</c:v>
                </c:pt>
                <c:pt idx="429">
                  <c:v>43.3</c:v>
                </c:pt>
                <c:pt idx="430">
                  <c:v>43.4</c:v>
                </c:pt>
                <c:pt idx="431">
                  <c:v>43.5</c:v>
                </c:pt>
                <c:pt idx="432">
                  <c:v>43.6</c:v>
                </c:pt>
                <c:pt idx="433">
                  <c:v>43.7</c:v>
                </c:pt>
                <c:pt idx="434">
                  <c:v>43.8</c:v>
                </c:pt>
                <c:pt idx="435">
                  <c:v>43.9</c:v>
                </c:pt>
                <c:pt idx="436">
                  <c:v>44</c:v>
                </c:pt>
                <c:pt idx="437">
                  <c:v>44.1</c:v>
                </c:pt>
                <c:pt idx="438">
                  <c:v>44.2</c:v>
                </c:pt>
                <c:pt idx="439">
                  <c:v>44.3</c:v>
                </c:pt>
                <c:pt idx="440">
                  <c:v>44.4</c:v>
                </c:pt>
                <c:pt idx="441">
                  <c:v>44.5</c:v>
                </c:pt>
                <c:pt idx="442">
                  <c:v>44.6</c:v>
                </c:pt>
                <c:pt idx="443">
                  <c:v>44.7</c:v>
                </c:pt>
                <c:pt idx="444">
                  <c:v>44.8</c:v>
                </c:pt>
                <c:pt idx="445">
                  <c:v>44.9</c:v>
                </c:pt>
                <c:pt idx="446">
                  <c:v>45</c:v>
                </c:pt>
                <c:pt idx="447">
                  <c:v>45.1</c:v>
                </c:pt>
                <c:pt idx="448">
                  <c:v>45.2</c:v>
                </c:pt>
                <c:pt idx="449">
                  <c:v>45.3</c:v>
                </c:pt>
                <c:pt idx="450">
                  <c:v>45.4</c:v>
                </c:pt>
                <c:pt idx="451">
                  <c:v>45.5</c:v>
                </c:pt>
                <c:pt idx="452">
                  <c:v>45.6</c:v>
                </c:pt>
                <c:pt idx="453">
                  <c:v>45.7</c:v>
                </c:pt>
                <c:pt idx="454">
                  <c:v>45.8</c:v>
                </c:pt>
                <c:pt idx="455">
                  <c:v>45.9</c:v>
                </c:pt>
                <c:pt idx="456">
                  <c:v>46</c:v>
                </c:pt>
                <c:pt idx="457">
                  <c:v>46.1</c:v>
                </c:pt>
                <c:pt idx="458">
                  <c:v>46.2</c:v>
                </c:pt>
                <c:pt idx="459">
                  <c:v>46.3</c:v>
                </c:pt>
                <c:pt idx="460">
                  <c:v>46.4</c:v>
                </c:pt>
                <c:pt idx="461">
                  <c:v>46.5</c:v>
                </c:pt>
                <c:pt idx="462">
                  <c:v>46.6</c:v>
                </c:pt>
                <c:pt idx="463">
                  <c:v>46.7</c:v>
                </c:pt>
                <c:pt idx="464">
                  <c:v>46.8</c:v>
                </c:pt>
                <c:pt idx="465">
                  <c:v>46.9</c:v>
                </c:pt>
                <c:pt idx="466">
                  <c:v>47</c:v>
                </c:pt>
                <c:pt idx="467">
                  <c:v>47.1</c:v>
                </c:pt>
                <c:pt idx="468">
                  <c:v>47.2</c:v>
                </c:pt>
                <c:pt idx="469">
                  <c:v>47.3</c:v>
                </c:pt>
                <c:pt idx="470">
                  <c:v>47.4</c:v>
                </c:pt>
                <c:pt idx="471">
                  <c:v>47.5</c:v>
                </c:pt>
                <c:pt idx="472">
                  <c:v>47.6</c:v>
                </c:pt>
                <c:pt idx="473">
                  <c:v>47.7</c:v>
                </c:pt>
                <c:pt idx="474">
                  <c:v>47.8</c:v>
                </c:pt>
                <c:pt idx="475">
                  <c:v>47.9</c:v>
                </c:pt>
                <c:pt idx="476">
                  <c:v>48</c:v>
                </c:pt>
                <c:pt idx="477">
                  <c:v>48.1</c:v>
                </c:pt>
                <c:pt idx="478">
                  <c:v>48.2</c:v>
                </c:pt>
                <c:pt idx="479">
                  <c:v>48.3</c:v>
                </c:pt>
                <c:pt idx="480">
                  <c:v>48.4</c:v>
                </c:pt>
                <c:pt idx="481">
                  <c:v>48.5</c:v>
                </c:pt>
                <c:pt idx="482">
                  <c:v>48.6</c:v>
                </c:pt>
                <c:pt idx="483">
                  <c:v>48.7</c:v>
                </c:pt>
                <c:pt idx="484">
                  <c:v>48.8</c:v>
                </c:pt>
                <c:pt idx="485">
                  <c:v>48.9</c:v>
                </c:pt>
                <c:pt idx="486">
                  <c:v>49</c:v>
                </c:pt>
                <c:pt idx="487">
                  <c:v>49.1</c:v>
                </c:pt>
                <c:pt idx="488">
                  <c:v>49.2</c:v>
                </c:pt>
                <c:pt idx="489">
                  <c:v>49.3</c:v>
                </c:pt>
                <c:pt idx="490">
                  <c:v>49.4</c:v>
                </c:pt>
                <c:pt idx="491">
                  <c:v>49.5</c:v>
                </c:pt>
                <c:pt idx="492">
                  <c:v>49.6</c:v>
                </c:pt>
                <c:pt idx="493">
                  <c:v>49.7</c:v>
                </c:pt>
                <c:pt idx="494">
                  <c:v>49.8</c:v>
                </c:pt>
                <c:pt idx="495">
                  <c:v>49.9</c:v>
                </c:pt>
                <c:pt idx="496">
                  <c:v>50</c:v>
                </c:pt>
                <c:pt idx="497">
                  <c:v>50.1</c:v>
                </c:pt>
                <c:pt idx="498">
                  <c:v>50.2</c:v>
                </c:pt>
                <c:pt idx="499">
                  <c:v>50.3</c:v>
                </c:pt>
                <c:pt idx="500">
                  <c:v>50.4</c:v>
                </c:pt>
                <c:pt idx="501">
                  <c:v>50.5</c:v>
                </c:pt>
                <c:pt idx="502">
                  <c:v>50.6</c:v>
                </c:pt>
                <c:pt idx="503">
                  <c:v>50.7</c:v>
                </c:pt>
                <c:pt idx="504">
                  <c:v>50.8</c:v>
                </c:pt>
                <c:pt idx="505">
                  <c:v>50.9</c:v>
                </c:pt>
                <c:pt idx="506">
                  <c:v>51</c:v>
                </c:pt>
                <c:pt idx="507">
                  <c:v>51.1</c:v>
                </c:pt>
                <c:pt idx="508">
                  <c:v>51.2</c:v>
                </c:pt>
                <c:pt idx="509">
                  <c:v>51.3</c:v>
                </c:pt>
                <c:pt idx="510">
                  <c:v>51.4</c:v>
                </c:pt>
                <c:pt idx="511">
                  <c:v>51.5</c:v>
                </c:pt>
                <c:pt idx="512">
                  <c:v>51.6</c:v>
                </c:pt>
                <c:pt idx="513">
                  <c:v>51.7</c:v>
                </c:pt>
                <c:pt idx="514">
                  <c:v>51.8</c:v>
                </c:pt>
                <c:pt idx="515">
                  <c:v>51.9</c:v>
                </c:pt>
                <c:pt idx="516">
                  <c:v>52</c:v>
                </c:pt>
                <c:pt idx="517">
                  <c:v>52.1</c:v>
                </c:pt>
                <c:pt idx="518">
                  <c:v>52.2</c:v>
                </c:pt>
                <c:pt idx="519">
                  <c:v>52.3</c:v>
                </c:pt>
                <c:pt idx="520">
                  <c:v>52.4</c:v>
                </c:pt>
                <c:pt idx="521">
                  <c:v>52.5</c:v>
                </c:pt>
                <c:pt idx="522">
                  <c:v>52.6</c:v>
                </c:pt>
                <c:pt idx="523">
                  <c:v>52.7</c:v>
                </c:pt>
                <c:pt idx="524">
                  <c:v>52.8</c:v>
                </c:pt>
                <c:pt idx="525">
                  <c:v>52.9</c:v>
                </c:pt>
                <c:pt idx="526">
                  <c:v>53</c:v>
                </c:pt>
                <c:pt idx="527">
                  <c:v>53.1</c:v>
                </c:pt>
                <c:pt idx="528">
                  <c:v>53.2</c:v>
                </c:pt>
                <c:pt idx="529">
                  <c:v>53.3</c:v>
                </c:pt>
                <c:pt idx="530">
                  <c:v>53.4</c:v>
                </c:pt>
                <c:pt idx="531">
                  <c:v>53.5</c:v>
                </c:pt>
                <c:pt idx="532">
                  <c:v>53.6</c:v>
                </c:pt>
                <c:pt idx="533">
                  <c:v>53.7</c:v>
                </c:pt>
                <c:pt idx="534">
                  <c:v>53.8</c:v>
                </c:pt>
                <c:pt idx="535">
                  <c:v>53.9</c:v>
                </c:pt>
                <c:pt idx="536">
                  <c:v>54</c:v>
                </c:pt>
                <c:pt idx="537">
                  <c:v>54.1</c:v>
                </c:pt>
                <c:pt idx="538">
                  <c:v>54.2</c:v>
                </c:pt>
                <c:pt idx="539">
                  <c:v>54.3</c:v>
                </c:pt>
                <c:pt idx="540">
                  <c:v>54.4</c:v>
                </c:pt>
                <c:pt idx="541">
                  <c:v>54.5</c:v>
                </c:pt>
                <c:pt idx="542">
                  <c:v>54.6</c:v>
                </c:pt>
                <c:pt idx="543">
                  <c:v>54.7</c:v>
                </c:pt>
                <c:pt idx="544">
                  <c:v>54.8</c:v>
                </c:pt>
                <c:pt idx="545">
                  <c:v>54.9</c:v>
                </c:pt>
                <c:pt idx="546">
                  <c:v>55</c:v>
                </c:pt>
                <c:pt idx="547">
                  <c:v>55.1</c:v>
                </c:pt>
                <c:pt idx="548">
                  <c:v>55.2</c:v>
                </c:pt>
                <c:pt idx="549">
                  <c:v>55.3</c:v>
                </c:pt>
                <c:pt idx="550">
                  <c:v>55.4</c:v>
                </c:pt>
                <c:pt idx="551">
                  <c:v>55.5</c:v>
                </c:pt>
                <c:pt idx="552">
                  <c:v>55.6</c:v>
                </c:pt>
                <c:pt idx="553">
                  <c:v>55.7</c:v>
                </c:pt>
                <c:pt idx="554">
                  <c:v>55.8</c:v>
                </c:pt>
                <c:pt idx="555">
                  <c:v>55.9</c:v>
                </c:pt>
                <c:pt idx="556">
                  <c:v>56</c:v>
                </c:pt>
                <c:pt idx="557">
                  <c:v>56.1</c:v>
                </c:pt>
                <c:pt idx="558">
                  <c:v>56.2</c:v>
                </c:pt>
                <c:pt idx="559">
                  <c:v>56.3</c:v>
                </c:pt>
                <c:pt idx="560">
                  <c:v>56.4</c:v>
                </c:pt>
                <c:pt idx="561">
                  <c:v>56.5</c:v>
                </c:pt>
                <c:pt idx="562">
                  <c:v>56.6</c:v>
                </c:pt>
                <c:pt idx="563">
                  <c:v>56.7</c:v>
                </c:pt>
                <c:pt idx="564">
                  <c:v>56.8</c:v>
                </c:pt>
                <c:pt idx="565">
                  <c:v>56.9</c:v>
                </c:pt>
                <c:pt idx="566">
                  <c:v>57</c:v>
                </c:pt>
                <c:pt idx="567">
                  <c:v>57.1</c:v>
                </c:pt>
                <c:pt idx="568">
                  <c:v>57.2</c:v>
                </c:pt>
                <c:pt idx="569">
                  <c:v>57.3</c:v>
                </c:pt>
                <c:pt idx="570">
                  <c:v>57.4</c:v>
                </c:pt>
                <c:pt idx="571">
                  <c:v>57.5</c:v>
                </c:pt>
                <c:pt idx="572">
                  <c:v>57.6</c:v>
                </c:pt>
                <c:pt idx="573">
                  <c:v>57.7</c:v>
                </c:pt>
                <c:pt idx="574">
                  <c:v>57.8</c:v>
                </c:pt>
                <c:pt idx="575">
                  <c:v>57.9</c:v>
                </c:pt>
                <c:pt idx="576">
                  <c:v>58</c:v>
                </c:pt>
                <c:pt idx="577">
                  <c:v>58.1</c:v>
                </c:pt>
                <c:pt idx="578">
                  <c:v>58.2</c:v>
                </c:pt>
                <c:pt idx="579">
                  <c:v>58.3</c:v>
                </c:pt>
                <c:pt idx="580">
                  <c:v>58.4</c:v>
                </c:pt>
                <c:pt idx="581">
                  <c:v>58.5</c:v>
                </c:pt>
                <c:pt idx="582">
                  <c:v>58.6</c:v>
                </c:pt>
                <c:pt idx="583">
                  <c:v>58.7</c:v>
                </c:pt>
                <c:pt idx="584">
                  <c:v>58.8</c:v>
                </c:pt>
                <c:pt idx="585">
                  <c:v>58.9</c:v>
                </c:pt>
                <c:pt idx="586">
                  <c:v>59</c:v>
                </c:pt>
                <c:pt idx="587">
                  <c:v>59.1</c:v>
                </c:pt>
                <c:pt idx="588">
                  <c:v>59.2</c:v>
                </c:pt>
                <c:pt idx="589">
                  <c:v>59.3</c:v>
                </c:pt>
                <c:pt idx="590">
                  <c:v>59.4</c:v>
                </c:pt>
                <c:pt idx="591">
                  <c:v>59.5</c:v>
                </c:pt>
                <c:pt idx="592">
                  <c:v>59.6</c:v>
                </c:pt>
                <c:pt idx="593">
                  <c:v>59.7</c:v>
                </c:pt>
                <c:pt idx="594">
                  <c:v>59.8</c:v>
                </c:pt>
                <c:pt idx="595">
                  <c:v>59.9</c:v>
                </c:pt>
                <c:pt idx="596">
                  <c:v>60</c:v>
                </c:pt>
                <c:pt idx="597">
                  <c:v>60.1</c:v>
                </c:pt>
                <c:pt idx="598">
                  <c:v>60.2</c:v>
                </c:pt>
                <c:pt idx="599">
                  <c:v>60.3</c:v>
                </c:pt>
                <c:pt idx="600">
                  <c:v>60.4</c:v>
                </c:pt>
                <c:pt idx="601">
                  <c:v>60.5</c:v>
                </c:pt>
                <c:pt idx="602">
                  <c:v>60.6</c:v>
                </c:pt>
                <c:pt idx="603">
                  <c:v>60.7</c:v>
                </c:pt>
                <c:pt idx="604">
                  <c:v>60.8</c:v>
                </c:pt>
                <c:pt idx="605">
                  <c:v>60.9</c:v>
                </c:pt>
                <c:pt idx="606">
                  <c:v>61</c:v>
                </c:pt>
                <c:pt idx="607">
                  <c:v>61.1</c:v>
                </c:pt>
                <c:pt idx="608">
                  <c:v>61.2</c:v>
                </c:pt>
                <c:pt idx="609">
                  <c:v>61.3</c:v>
                </c:pt>
                <c:pt idx="610">
                  <c:v>61.4</c:v>
                </c:pt>
                <c:pt idx="611">
                  <c:v>61.5</c:v>
                </c:pt>
                <c:pt idx="612">
                  <c:v>61.6</c:v>
                </c:pt>
                <c:pt idx="613">
                  <c:v>61.7</c:v>
                </c:pt>
                <c:pt idx="614">
                  <c:v>61.8</c:v>
                </c:pt>
                <c:pt idx="615">
                  <c:v>61.9</c:v>
                </c:pt>
                <c:pt idx="616">
                  <c:v>62</c:v>
                </c:pt>
                <c:pt idx="617">
                  <c:v>62.1</c:v>
                </c:pt>
                <c:pt idx="618">
                  <c:v>62.2</c:v>
                </c:pt>
                <c:pt idx="619">
                  <c:v>62.3</c:v>
                </c:pt>
                <c:pt idx="620">
                  <c:v>62.4</c:v>
                </c:pt>
                <c:pt idx="621">
                  <c:v>62.5</c:v>
                </c:pt>
                <c:pt idx="622">
                  <c:v>62.6</c:v>
                </c:pt>
                <c:pt idx="623">
                  <c:v>62.7</c:v>
                </c:pt>
                <c:pt idx="624">
                  <c:v>62.8</c:v>
                </c:pt>
                <c:pt idx="625">
                  <c:v>62.9</c:v>
                </c:pt>
                <c:pt idx="626">
                  <c:v>63</c:v>
                </c:pt>
                <c:pt idx="627">
                  <c:v>63.1</c:v>
                </c:pt>
                <c:pt idx="628">
                  <c:v>63.2</c:v>
                </c:pt>
                <c:pt idx="629">
                  <c:v>63.3</c:v>
                </c:pt>
                <c:pt idx="630">
                  <c:v>63.4</c:v>
                </c:pt>
                <c:pt idx="631">
                  <c:v>63.5</c:v>
                </c:pt>
                <c:pt idx="632">
                  <c:v>63.6</c:v>
                </c:pt>
                <c:pt idx="633">
                  <c:v>63.7</c:v>
                </c:pt>
                <c:pt idx="634">
                  <c:v>63.8</c:v>
                </c:pt>
                <c:pt idx="635">
                  <c:v>63.9</c:v>
                </c:pt>
                <c:pt idx="636">
                  <c:v>64</c:v>
                </c:pt>
                <c:pt idx="637">
                  <c:v>64.099999999999994</c:v>
                </c:pt>
                <c:pt idx="638">
                  <c:v>64.2</c:v>
                </c:pt>
                <c:pt idx="639">
                  <c:v>64.3</c:v>
                </c:pt>
                <c:pt idx="640">
                  <c:v>64.400000000000006</c:v>
                </c:pt>
                <c:pt idx="641">
                  <c:v>64.5</c:v>
                </c:pt>
                <c:pt idx="642">
                  <c:v>64.599999999999994</c:v>
                </c:pt>
                <c:pt idx="643">
                  <c:v>64.7</c:v>
                </c:pt>
                <c:pt idx="644">
                  <c:v>64.8</c:v>
                </c:pt>
                <c:pt idx="645">
                  <c:v>64.900000000000006</c:v>
                </c:pt>
                <c:pt idx="646">
                  <c:v>65</c:v>
                </c:pt>
                <c:pt idx="647">
                  <c:v>65.099999999999994</c:v>
                </c:pt>
                <c:pt idx="648">
                  <c:v>65.2</c:v>
                </c:pt>
                <c:pt idx="649">
                  <c:v>65.3</c:v>
                </c:pt>
                <c:pt idx="650">
                  <c:v>65.400000000000006</c:v>
                </c:pt>
                <c:pt idx="651">
                  <c:v>65.5</c:v>
                </c:pt>
                <c:pt idx="652">
                  <c:v>65.599999999999994</c:v>
                </c:pt>
                <c:pt idx="653">
                  <c:v>65.7</c:v>
                </c:pt>
                <c:pt idx="654">
                  <c:v>65.8</c:v>
                </c:pt>
                <c:pt idx="655">
                  <c:v>65.900000000000006</c:v>
                </c:pt>
                <c:pt idx="656">
                  <c:v>66</c:v>
                </c:pt>
                <c:pt idx="657">
                  <c:v>66.099999999999994</c:v>
                </c:pt>
                <c:pt idx="658">
                  <c:v>66.2</c:v>
                </c:pt>
                <c:pt idx="659">
                  <c:v>66.3</c:v>
                </c:pt>
                <c:pt idx="660">
                  <c:v>66.400000000000006</c:v>
                </c:pt>
                <c:pt idx="661">
                  <c:v>66.5</c:v>
                </c:pt>
                <c:pt idx="662">
                  <c:v>66.599999999999994</c:v>
                </c:pt>
                <c:pt idx="663">
                  <c:v>66.7</c:v>
                </c:pt>
                <c:pt idx="664">
                  <c:v>66.8</c:v>
                </c:pt>
                <c:pt idx="665">
                  <c:v>66.900000000000006</c:v>
                </c:pt>
                <c:pt idx="666">
                  <c:v>67</c:v>
                </c:pt>
                <c:pt idx="667">
                  <c:v>67.099999999999994</c:v>
                </c:pt>
                <c:pt idx="668">
                  <c:v>67.2</c:v>
                </c:pt>
                <c:pt idx="669">
                  <c:v>67.3</c:v>
                </c:pt>
                <c:pt idx="670">
                  <c:v>67.400000000000006</c:v>
                </c:pt>
                <c:pt idx="671">
                  <c:v>67.5</c:v>
                </c:pt>
                <c:pt idx="672">
                  <c:v>67.599999999999994</c:v>
                </c:pt>
                <c:pt idx="673">
                  <c:v>67.7</c:v>
                </c:pt>
                <c:pt idx="674">
                  <c:v>67.8</c:v>
                </c:pt>
                <c:pt idx="675">
                  <c:v>67.900000000000006</c:v>
                </c:pt>
                <c:pt idx="676">
                  <c:v>68</c:v>
                </c:pt>
                <c:pt idx="677">
                  <c:v>68.099999999999994</c:v>
                </c:pt>
                <c:pt idx="678">
                  <c:v>68.2</c:v>
                </c:pt>
                <c:pt idx="679">
                  <c:v>68.3</c:v>
                </c:pt>
                <c:pt idx="680">
                  <c:v>68.400000000000006</c:v>
                </c:pt>
                <c:pt idx="681">
                  <c:v>68.5</c:v>
                </c:pt>
                <c:pt idx="682">
                  <c:v>68.599999999999994</c:v>
                </c:pt>
                <c:pt idx="683">
                  <c:v>68.7</c:v>
                </c:pt>
                <c:pt idx="684">
                  <c:v>68.8</c:v>
                </c:pt>
                <c:pt idx="685">
                  <c:v>68.900000000000006</c:v>
                </c:pt>
                <c:pt idx="686">
                  <c:v>69</c:v>
                </c:pt>
                <c:pt idx="687">
                  <c:v>69.099999999999994</c:v>
                </c:pt>
                <c:pt idx="688">
                  <c:v>69.2</c:v>
                </c:pt>
                <c:pt idx="689">
                  <c:v>69.3</c:v>
                </c:pt>
                <c:pt idx="690">
                  <c:v>69.400000000000006</c:v>
                </c:pt>
                <c:pt idx="691">
                  <c:v>69.5</c:v>
                </c:pt>
                <c:pt idx="692">
                  <c:v>69.599999999999994</c:v>
                </c:pt>
                <c:pt idx="693">
                  <c:v>69.7</c:v>
                </c:pt>
                <c:pt idx="694">
                  <c:v>69.8</c:v>
                </c:pt>
                <c:pt idx="695">
                  <c:v>69.900000000000006</c:v>
                </c:pt>
                <c:pt idx="696">
                  <c:v>70</c:v>
                </c:pt>
                <c:pt idx="697">
                  <c:v>70.099999999999994</c:v>
                </c:pt>
                <c:pt idx="698">
                  <c:v>70.2</c:v>
                </c:pt>
                <c:pt idx="699">
                  <c:v>70.3</c:v>
                </c:pt>
                <c:pt idx="700">
                  <c:v>70.400000000000006</c:v>
                </c:pt>
                <c:pt idx="701">
                  <c:v>70.5</c:v>
                </c:pt>
                <c:pt idx="702">
                  <c:v>70.599999999999994</c:v>
                </c:pt>
                <c:pt idx="703">
                  <c:v>70.7</c:v>
                </c:pt>
                <c:pt idx="704">
                  <c:v>70.8</c:v>
                </c:pt>
                <c:pt idx="705">
                  <c:v>70.900000000000006</c:v>
                </c:pt>
                <c:pt idx="706">
                  <c:v>71</c:v>
                </c:pt>
                <c:pt idx="707">
                  <c:v>71.099999999999994</c:v>
                </c:pt>
                <c:pt idx="708">
                  <c:v>71.2</c:v>
                </c:pt>
                <c:pt idx="709">
                  <c:v>71.3</c:v>
                </c:pt>
                <c:pt idx="710">
                  <c:v>71.400000000000006</c:v>
                </c:pt>
                <c:pt idx="711">
                  <c:v>71.5</c:v>
                </c:pt>
                <c:pt idx="712">
                  <c:v>71.599999999999994</c:v>
                </c:pt>
                <c:pt idx="713">
                  <c:v>71.7</c:v>
                </c:pt>
                <c:pt idx="714">
                  <c:v>71.8</c:v>
                </c:pt>
                <c:pt idx="715">
                  <c:v>71.900000000000006</c:v>
                </c:pt>
                <c:pt idx="716">
                  <c:v>72</c:v>
                </c:pt>
                <c:pt idx="717">
                  <c:v>72.099999999999994</c:v>
                </c:pt>
                <c:pt idx="718">
                  <c:v>72.2</c:v>
                </c:pt>
                <c:pt idx="719">
                  <c:v>72.3</c:v>
                </c:pt>
                <c:pt idx="720">
                  <c:v>72.400000000000006</c:v>
                </c:pt>
                <c:pt idx="721">
                  <c:v>72.5</c:v>
                </c:pt>
                <c:pt idx="722">
                  <c:v>72.599999999999994</c:v>
                </c:pt>
                <c:pt idx="723">
                  <c:v>72.7</c:v>
                </c:pt>
                <c:pt idx="724">
                  <c:v>72.8</c:v>
                </c:pt>
                <c:pt idx="725">
                  <c:v>72.900000000000006</c:v>
                </c:pt>
                <c:pt idx="726">
                  <c:v>73</c:v>
                </c:pt>
                <c:pt idx="727">
                  <c:v>73.099999999999994</c:v>
                </c:pt>
                <c:pt idx="728">
                  <c:v>73.2</c:v>
                </c:pt>
                <c:pt idx="729">
                  <c:v>73.3</c:v>
                </c:pt>
                <c:pt idx="730">
                  <c:v>73.400000000000006</c:v>
                </c:pt>
                <c:pt idx="731">
                  <c:v>73.5</c:v>
                </c:pt>
                <c:pt idx="732">
                  <c:v>73.599999999999994</c:v>
                </c:pt>
                <c:pt idx="733">
                  <c:v>73.7</c:v>
                </c:pt>
                <c:pt idx="734">
                  <c:v>73.8</c:v>
                </c:pt>
                <c:pt idx="735">
                  <c:v>73.900000000000006</c:v>
                </c:pt>
                <c:pt idx="736">
                  <c:v>74</c:v>
                </c:pt>
                <c:pt idx="737">
                  <c:v>74.099999999999994</c:v>
                </c:pt>
                <c:pt idx="738">
                  <c:v>74.2</c:v>
                </c:pt>
                <c:pt idx="739">
                  <c:v>74.3</c:v>
                </c:pt>
                <c:pt idx="740">
                  <c:v>74.400000000000006</c:v>
                </c:pt>
                <c:pt idx="741">
                  <c:v>74.5</c:v>
                </c:pt>
                <c:pt idx="742">
                  <c:v>74.599999999999994</c:v>
                </c:pt>
                <c:pt idx="743">
                  <c:v>74.7</c:v>
                </c:pt>
                <c:pt idx="744">
                  <c:v>74.8</c:v>
                </c:pt>
                <c:pt idx="745">
                  <c:v>74.900000000000006</c:v>
                </c:pt>
                <c:pt idx="746">
                  <c:v>75</c:v>
                </c:pt>
                <c:pt idx="747">
                  <c:v>75.099999999999994</c:v>
                </c:pt>
                <c:pt idx="748">
                  <c:v>75.2</c:v>
                </c:pt>
                <c:pt idx="749">
                  <c:v>75.3</c:v>
                </c:pt>
                <c:pt idx="750">
                  <c:v>75.400000000000006</c:v>
                </c:pt>
                <c:pt idx="751">
                  <c:v>75.5</c:v>
                </c:pt>
                <c:pt idx="752">
                  <c:v>75.599999999999994</c:v>
                </c:pt>
                <c:pt idx="753">
                  <c:v>75.7</c:v>
                </c:pt>
                <c:pt idx="754">
                  <c:v>75.8</c:v>
                </c:pt>
                <c:pt idx="755">
                  <c:v>75.900000000000006</c:v>
                </c:pt>
                <c:pt idx="756">
                  <c:v>76</c:v>
                </c:pt>
                <c:pt idx="757">
                  <c:v>76.099999999999994</c:v>
                </c:pt>
                <c:pt idx="758">
                  <c:v>76.2</c:v>
                </c:pt>
                <c:pt idx="759">
                  <c:v>76.3</c:v>
                </c:pt>
                <c:pt idx="760">
                  <c:v>76.400000000000006</c:v>
                </c:pt>
                <c:pt idx="761">
                  <c:v>76.5</c:v>
                </c:pt>
                <c:pt idx="762">
                  <c:v>76.599999999999994</c:v>
                </c:pt>
                <c:pt idx="763">
                  <c:v>76.7</c:v>
                </c:pt>
                <c:pt idx="764">
                  <c:v>76.8</c:v>
                </c:pt>
                <c:pt idx="765">
                  <c:v>76.900000000000006</c:v>
                </c:pt>
                <c:pt idx="766">
                  <c:v>77</c:v>
                </c:pt>
                <c:pt idx="767">
                  <c:v>77.099999999999994</c:v>
                </c:pt>
                <c:pt idx="768">
                  <c:v>77.2</c:v>
                </c:pt>
                <c:pt idx="769">
                  <c:v>77.3</c:v>
                </c:pt>
                <c:pt idx="770">
                  <c:v>77.400000000000006</c:v>
                </c:pt>
                <c:pt idx="771">
                  <c:v>77.5</c:v>
                </c:pt>
                <c:pt idx="772">
                  <c:v>77.599999999999994</c:v>
                </c:pt>
                <c:pt idx="773">
                  <c:v>77.7</c:v>
                </c:pt>
                <c:pt idx="774">
                  <c:v>77.8</c:v>
                </c:pt>
                <c:pt idx="775">
                  <c:v>77.900000000000006</c:v>
                </c:pt>
                <c:pt idx="776">
                  <c:v>78</c:v>
                </c:pt>
                <c:pt idx="777">
                  <c:v>78.099999999999994</c:v>
                </c:pt>
                <c:pt idx="778">
                  <c:v>78.2</c:v>
                </c:pt>
                <c:pt idx="779">
                  <c:v>78.3</c:v>
                </c:pt>
                <c:pt idx="780">
                  <c:v>78.400000000000006</c:v>
                </c:pt>
                <c:pt idx="781">
                  <c:v>78.5</c:v>
                </c:pt>
                <c:pt idx="782">
                  <c:v>78.599999999999994</c:v>
                </c:pt>
                <c:pt idx="783">
                  <c:v>78.7</c:v>
                </c:pt>
                <c:pt idx="784">
                  <c:v>78.8</c:v>
                </c:pt>
                <c:pt idx="785">
                  <c:v>78.900000000000006</c:v>
                </c:pt>
                <c:pt idx="786">
                  <c:v>79</c:v>
                </c:pt>
                <c:pt idx="787">
                  <c:v>79.099999999999994</c:v>
                </c:pt>
                <c:pt idx="788">
                  <c:v>79.2</c:v>
                </c:pt>
                <c:pt idx="789">
                  <c:v>79.3</c:v>
                </c:pt>
                <c:pt idx="790">
                  <c:v>79.400000000000006</c:v>
                </c:pt>
                <c:pt idx="791">
                  <c:v>79.5</c:v>
                </c:pt>
                <c:pt idx="792">
                  <c:v>79.599999999999994</c:v>
                </c:pt>
                <c:pt idx="793">
                  <c:v>79.7</c:v>
                </c:pt>
                <c:pt idx="794">
                  <c:v>79.8</c:v>
                </c:pt>
                <c:pt idx="795">
                  <c:v>79.900000000000006</c:v>
                </c:pt>
                <c:pt idx="796">
                  <c:v>80</c:v>
                </c:pt>
                <c:pt idx="797">
                  <c:v>80.099999999999994</c:v>
                </c:pt>
                <c:pt idx="798">
                  <c:v>80.2</c:v>
                </c:pt>
                <c:pt idx="799">
                  <c:v>80.3</c:v>
                </c:pt>
                <c:pt idx="800">
                  <c:v>80.400000000000006</c:v>
                </c:pt>
                <c:pt idx="801">
                  <c:v>80.5</c:v>
                </c:pt>
                <c:pt idx="802">
                  <c:v>80.599999999999994</c:v>
                </c:pt>
                <c:pt idx="803">
                  <c:v>80.7</c:v>
                </c:pt>
                <c:pt idx="804">
                  <c:v>80.8</c:v>
                </c:pt>
                <c:pt idx="805">
                  <c:v>80.900000000000006</c:v>
                </c:pt>
                <c:pt idx="806">
                  <c:v>81</c:v>
                </c:pt>
                <c:pt idx="807">
                  <c:v>81.099999999999994</c:v>
                </c:pt>
                <c:pt idx="808">
                  <c:v>81.2</c:v>
                </c:pt>
                <c:pt idx="809">
                  <c:v>81.3</c:v>
                </c:pt>
                <c:pt idx="810">
                  <c:v>81.400000000000006</c:v>
                </c:pt>
                <c:pt idx="811">
                  <c:v>81.5</c:v>
                </c:pt>
                <c:pt idx="812">
                  <c:v>81.599999999999994</c:v>
                </c:pt>
                <c:pt idx="813">
                  <c:v>81.7</c:v>
                </c:pt>
                <c:pt idx="814">
                  <c:v>81.8</c:v>
                </c:pt>
                <c:pt idx="815">
                  <c:v>81.900000000000006</c:v>
                </c:pt>
                <c:pt idx="816">
                  <c:v>82</c:v>
                </c:pt>
                <c:pt idx="817">
                  <c:v>82.1</c:v>
                </c:pt>
                <c:pt idx="818">
                  <c:v>82.2</c:v>
                </c:pt>
                <c:pt idx="819">
                  <c:v>82.3</c:v>
                </c:pt>
                <c:pt idx="820">
                  <c:v>82.4</c:v>
                </c:pt>
                <c:pt idx="821">
                  <c:v>82.5</c:v>
                </c:pt>
                <c:pt idx="822">
                  <c:v>82.6</c:v>
                </c:pt>
                <c:pt idx="823">
                  <c:v>82.7</c:v>
                </c:pt>
                <c:pt idx="824">
                  <c:v>82.8</c:v>
                </c:pt>
                <c:pt idx="825">
                  <c:v>82.9</c:v>
                </c:pt>
                <c:pt idx="826">
                  <c:v>83</c:v>
                </c:pt>
                <c:pt idx="827">
                  <c:v>83.1</c:v>
                </c:pt>
                <c:pt idx="828">
                  <c:v>83.2</c:v>
                </c:pt>
                <c:pt idx="829">
                  <c:v>83.3</c:v>
                </c:pt>
                <c:pt idx="830">
                  <c:v>83.4</c:v>
                </c:pt>
                <c:pt idx="831">
                  <c:v>83.5</c:v>
                </c:pt>
                <c:pt idx="832">
                  <c:v>83.6</c:v>
                </c:pt>
                <c:pt idx="833">
                  <c:v>83.7</c:v>
                </c:pt>
                <c:pt idx="834">
                  <c:v>83.8</c:v>
                </c:pt>
                <c:pt idx="835">
                  <c:v>83.9</c:v>
                </c:pt>
                <c:pt idx="836">
                  <c:v>84</c:v>
                </c:pt>
                <c:pt idx="837">
                  <c:v>84.1</c:v>
                </c:pt>
                <c:pt idx="838">
                  <c:v>84.2</c:v>
                </c:pt>
                <c:pt idx="839">
                  <c:v>84.3</c:v>
                </c:pt>
                <c:pt idx="840">
                  <c:v>84.4</c:v>
                </c:pt>
                <c:pt idx="841">
                  <c:v>84.5</c:v>
                </c:pt>
                <c:pt idx="842">
                  <c:v>84.6</c:v>
                </c:pt>
                <c:pt idx="843">
                  <c:v>84.7</c:v>
                </c:pt>
                <c:pt idx="844">
                  <c:v>84.8</c:v>
                </c:pt>
                <c:pt idx="845">
                  <c:v>84.9</c:v>
                </c:pt>
                <c:pt idx="846">
                  <c:v>85</c:v>
                </c:pt>
                <c:pt idx="847">
                  <c:v>85.1</c:v>
                </c:pt>
                <c:pt idx="848">
                  <c:v>85.2</c:v>
                </c:pt>
                <c:pt idx="849">
                  <c:v>85.3</c:v>
                </c:pt>
                <c:pt idx="850">
                  <c:v>85.4</c:v>
                </c:pt>
                <c:pt idx="851">
                  <c:v>85.5</c:v>
                </c:pt>
                <c:pt idx="852">
                  <c:v>85.6</c:v>
                </c:pt>
                <c:pt idx="853">
                  <c:v>85.7</c:v>
                </c:pt>
                <c:pt idx="854">
                  <c:v>85.8</c:v>
                </c:pt>
                <c:pt idx="855">
                  <c:v>85.9</c:v>
                </c:pt>
                <c:pt idx="856">
                  <c:v>86</c:v>
                </c:pt>
                <c:pt idx="857">
                  <c:v>86.1</c:v>
                </c:pt>
                <c:pt idx="858">
                  <c:v>86.2</c:v>
                </c:pt>
                <c:pt idx="859">
                  <c:v>86.3</c:v>
                </c:pt>
                <c:pt idx="860">
                  <c:v>86.4</c:v>
                </c:pt>
                <c:pt idx="861">
                  <c:v>86.5</c:v>
                </c:pt>
                <c:pt idx="862">
                  <c:v>86.6</c:v>
                </c:pt>
                <c:pt idx="863">
                  <c:v>86.7</c:v>
                </c:pt>
                <c:pt idx="864">
                  <c:v>86.8</c:v>
                </c:pt>
                <c:pt idx="865">
                  <c:v>86.9</c:v>
                </c:pt>
                <c:pt idx="866">
                  <c:v>87</c:v>
                </c:pt>
                <c:pt idx="867">
                  <c:v>87.1</c:v>
                </c:pt>
                <c:pt idx="868">
                  <c:v>87.2</c:v>
                </c:pt>
                <c:pt idx="869">
                  <c:v>87.3</c:v>
                </c:pt>
                <c:pt idx="870">
                  <c:v>87.4</c:v>
                </c:pt>
                <c:pt idx="871">
                  <c:v>87.5</c:v>
                </c:pt>
                <c:pt idx="872">
                  <c:v>87.6</c:v>
                </c:pt>
                <c:pt idx="873">
                  <c:v>87.7</c:v>
                </c:pt>
                <c:pt idx="874">
                  <c:v>87.8</c:v>
                </c:pt>
                <c:pt idx="875">
                  <c:v>87.9</c:v>
                </c:pt>
                <c:pt idx="876">
                  <c:v>88</c:v>
                </c:pt>
                <c:pt idx="877">
                  <c:v>88.1</c:v>
                </c:pt>
                <c:pt idx="878">
                  <c:v>88.2</c:v>
                </c:pt>
                <c:pt idx="879">
                  <c:v>88.3</c:v>
                </c:pt>
                <c:pt idx="880">
                  <c:v>88.4</c:v>
                </c:pt>
                <c:pt idx="881">
                  <c:v>88.5</c:v>
                </c:pt>
                <c:pt idx="882">
                  <c:v>88.6</c:v>
                </c:pt>
                <c:pt idx="883">
                  <c:v>88.7</c:v>
                </c:pt>
                <c:pt idx="884">
                  <c:v>88.8</c:v>
                </c:pt>
                <c:pt idx="885">
                  <c:v>88.9</c:v>
                </c:pt>
                <c:pt idx="886">
                  <c:v>89</c:v>
                </c:pt>
                <c:pt idx="887">
                  <c:v>89.1</c:v>
                </c:pt>
                <c:pt idx="888">
                  <c:v>89.2</c:v>
                </c:pt>
                <c:pt idx="889">
                  <c:v>89.3</c:v>
                </c:pt>
                <c:pt idx="890">
                  <c:v>89.4</c:v>
                </c:pt>
                <c:pt idx="891">
                  <c:v>89.5</c:v>
                </c:pt>
                <c:pt idx="892">
                  <c:v>89.6</c:v>
                </c:pt>
                <c:pt idx="893">
                  <c:v>89.7</c:v>
                </c:pt>
                <c:pt idx="894">
                  <c:v>89.8</c:v>
                </c:pt>
                <c:pt idx="895">
                  <c:v>89.9</c:v>
                </c:pt>
                <c:pt idx="896">
                  <c:v>90</c:v>
                </c:pt>
                <c:pt idx="897">
                  <c:v>90.1</c:v>
                </c:pt>
                <c:pt idx="898">
                  <c:v>90.2</c:v>
                </c:pt>
                <c:pt idx="899">
                  <c:v>90.3</c:v>
                </c:pt>
                <c:pt idx="900">
                  <c:v>90.4</c:v>
                </c:pt>
                <c:pt idx="901">
                  <c:v>90.5</c:v>
                </c:pt>
                <c:pt idx="902">
                  <c:v>90.6</c:v>
                </c:pt>
                <c:pt idx="903">
                  <c:v>90.7</c:v>
                </c:pt>
                <c:pt idx="904">
                  <c:v>90.8</c:v>
                </c:pt>
                <c:pt idx="905">
                  <c:v>90.9</c:v>
                </c:pt>
                <c:pt idx="906">
                  <c:v>91</c:v>
                </c:pt>
                <c:pt idx="907">
                  <c:v>91.1</c:v>
                </c:pt>
                <c:pt idx="908">
                  <c:v>91.2</c:v>
                </c:pt>
                <c:pt idx="909">
                  <c:v>91.3</c:v>
                </c:pt>
                <c:pt idx="910">
                  <c:v>91.4</c:v>
                </c:pt>
                <c:pt idx="911">
                  <c:v>91.5</c:v>
                </c:pt>
                <c:pt idx="912">
                  <c:v>91.6</c:v>
                </c:pt>
                <c:pt idx="913">
                  <c:v>91.7</c:v>
                </c:pt>
                <c:pt idx="914">
                  <c:v>91.8</c:v>
                </c:pt>
                <c:pt idx="915">
                  <c:v>91.9</c:v>
                </c:pt>
                <c:pt idx="916">
                  <c:v>92</c:v>
                </c:pt>
                <c:pt idx="917">
                  <c:v>92.1</c:v>
                </c:pt>
                <c:pt idx="918">
                  <c:v>92.2</c:v>
                </c:pt>
                <c:pt idx="919">
                  <c:v>92.3</c:v>
                </c:pt>
                <c:pt idx="920">
                  <c:v>92.4</c:v>
                </c:pt>
                <c:pt idx="921">
                  <c:v>92.5</c:v>
                </c:pt>
                <c:pt idx="922">
                  <c:v>92.6</c:v>
                </c:pt>
                <c:pt idx="923">
                  <c:v>92.7</c:v>
                </c:pt>
                <c:pt idx="924">
                  <c:v>92.8</c:v>
                </c:pt>
                <c:pt idx="925">
                  <c:v>92.9</c:v>
                </c:pt>
                <c:pt idx="926">
                  <c:v>93</c:v>
                </c:pt>
                <c:pt idx="927">
                  <c:v>93.1</c:v>
                </c:pt>
                <c:pt idx="928">
                  <c:v>93.2</c:v>
                </c:pt>
                <c:pt idx="929">
                  <c:v>93.3</c:v>
                </c:pt>
                <c:pt idx="930">
                  <c:v>93.4</c:v>
                </c:pt>
                <c:pt idx="931">
                  <c:v>93.5</c:v>
                </c:pt>
                <c:pt idx="932">
                  <c:v>93.6</c:v>
                </c:pt>
                <c:pt idx="933">
                  <c:v>93.7</c:v>
                </c:pt>
                <c:pt idx="934">
                  <c:v>93.8</c:v>
                </c:pt>
                <c:pt idx="935">
                  <c:v>93.9</c:v>
                </c:pt>
                <c:pt idx="936">
                  <c:v>94</c:v>
                </c:pt>
                <c:pt idx="937">
                  <c:v>94.1</c:v>
                </c:pt>
                <c:pt idx="938">
                  <c:v>94.2</c:v>
                </c:pt>
                <c:pt idx="939">
                  <c:v>94.3</c:v>
                </c:pt>
                <c:pt idx="940">
                  <c:v>94.4</c:v>
                </c:pt>
                <c:pt idx="941">
                  <c:v>94.5</c:v>
                </c:pt>
                <c:pt idx="942">
                  <c:v>94.6</c:v>
                </c:pt>
                <c:pt idx="943">
                  <c:v>94.7</c:v>
                </c:pt>
                <c:pt idx="944">
                  <c:v>94.8</c:v>
                </c:pt>
                <c:pt idx="945">
                  <c:v>94.9</c:v>
                </c:pt>
                <c:pt idx="946">
                  <c:v>95</c:v>
                </c:pt>
                <c:pt idx="947">
                  <c:v>95.1</c:v>
                </c:pt>
                <c:pt idx="948">
                  <c:v>95.2</c:v>
                </c:pt>
                <c:pt idx="949">
                  <c:v>95.3</c:v>
                </c:pt>
                <c:pt idx="950">
                  <c:v>95.4</c:v>
                </c:pt>
                <c:pt idx="951">
                  <c:v>95.5</c:v>
                </c:pt>
                <c:pt idx="952">
                  <c:v>95.6</c:v>
                </c:pt>
                <c:pt idx="953">
                  <c:v>95.7</c:v>
                </c:pt>
                <c:pt idx="954">
                  <c:v>95.8</c:v>
                </c:pt>
                <c:pt idx="955">
                  <c:v>95.9</c:v>
                </c:pt>
                <c:pt idx="956">
                  <c:v>96</c:v>
                </c:pt>
                <c:pt idx="957">
                  <c:v>96.1</c:v>
                </c:pt>
                <c:pt idx="958">
                  <c:v>96.2</c:v>
                </c:pt>
                <c:pt idx="959">
                  <c:v>96.3</c:v>
                </c:pt>
                <c:pt idx="960">
                  <c:v>96.4</c:v>
                </c:pt>
                <c:pt idx="961">
                  <c:v>96.5</c:v>
                </c:pt>
                <c:pt idx="962">
                  <c:v>96.6</c:v>
                </c:pt>
                <c:pt idx="963">
                  <c:v>96.7</c:v>
                </c:pt>
                <c:pt idx="964">
                  <c:v>96.8</c:v>
                </c:pt>
                <c:pt idx="965">
                  <c:v>96.9</c:v>
                </c:pt>
                <c:pt idx="966">
                  <c:v>97</c:v>
                </c:pt>
                <c:pt idx="967">
                  <c:v>97.1</c:v>
                </c:pt>
                <c:pt idx="968">
                  <c:v>97.2</c:v>
                </c:pt>
                <c:pt idx="969">
                  <c:v>97.3</c:v>
                </c:pt>
                <c:pt idx="970">
                  <c:v>97.4</c:v>
                </c:pt>
                <c:pt idx="971">
                  <c:v>97.5</c:v>
                </c:pt>
                <c:pt idx="972">
                  <c:v>97.6</c:v>
                </c:pt>
                <c:pt idx="973">
                  <c:v>97.7</c:v>
                </c:pt>
                <c:pt idx="974">
                  <c:v>97.8</c:v>
                </c:pt>
                <c:pt idx="975">
                  <c:v>97.9</c:v>
                </c:pt>
                <c:pt idx="976">
                  <c:v>98</c:v>
                </c:pt>
                <c:pt idx="977">
                  <c:v>98.1</c:v>
                </c:pt>
                <c:pt idx="978">
                  <c:v>98.2</c:v>
                </c:pt>
                <c:pt idx="979">
                  <c:v>98.3</c:v>
                </c:pt>
                <c:pt idx="980">
                  <c:v>98.4</c:v>
                </c:pt>
                <c:pt idx="981">
                  <c:v>98.5</c:v>
                </c:pt>
                <c:pt idx="982">
                  <c:v>98.6</c:v>
                </c:pt>
                <c:pt idx="983">
                  <c:v>98.7</c:v>
                </c:pt>
                <c:pt idx="984">
                  <c:v>98.8</c:v>
                </c:pt>
                <c:pt idx="985">
                  <c:v>98.9</c:v>
                </c:pt>
                <c:pt idx="986">
                  <c:v>99</c:v>
                </c:pt>
                <c:pt idx="987">
                  <c:v>99.1</c:v>
                </c:pt>
                <c:pt idx="988">
                  <c:v>99.2</c:v>
                </c:pt>
                <c:pt idx="989">
                  <c:v>99.3</c:v>
                </c:pt>
                <c:pt idx="990">
                  <c:v>99.4</c:v>
                </c:pt>
                <c:pt idx="991">
                  <c:v>99.5</c:v>
                </c:pt>
                <c:pt idx="992">
                  <c:v>99.6</c:v>
                </c:pt>
                <c:pt idx="993">
                  <c:v>99.7</c:v>
                </c:pt>
                <c:pt idx="994">
                  <c:v>99.8</c:v>
                </c:pt>
                <c:pt idx="995">
                  <c:v>99.9</c:v>
                </c:pt>
                <c:pt idx="996">
                  <c:v>100</c:v>
                </c:pt>
                <c:pt idx="997">
                  <c:v>100.1</c:v>
                </c:pt>
                <c:pt idx="998">
                  <c:v>100.2</c:v>
                </c:pt>
                <c:pt idx="999">
                  <c:v>100.3</c:v>
                </c:pt>
                <c:pt idx="1000">
                  <c:v>100.4</c:v>
                </c:pt>
                <c:pt idx="1001">
                  <c:v>100.5</c:v>
                </c:pt>
                <c:pt idx="1002">
                  <c:v>100.6</c:v>
                </c:pt>
                <c:pt idx="1003">
                  <c:v>100.7</c:v>
                </c:pt>
                <c:pt idx="1004">
                  <c:v>100.8</c:v>
                </c:pt>
                <c:pt idx="1005">
                  <c:v>100.9</c:v>
                </c:pt>
                <c:pt idx="1006">
                  <c:v>101</c:v>
                </c:pt>
                <c:pt idx="1007">
                  <c:v>101.1</c:v>
                </c:pt>
                <c:pt idx="1008">
                  <c:v>101.2</c:v>
                </c:pt>
                <c:pt idx="1009">
                  <c:v>101.3</c:v>
                </c:pt>
                <c:pt idx="1010">
                  <c:v>101.4</c:v>
                </c:pt>
                <c:pt idx="1011">
                  <c:v>101.5</c:v>
                </c:pt>
                <c:pt idx="1012">
                  <c:v>101.6</c:v>
                </c:pt>
                <c:pt idx="1013">
                  <c:v>101.7</c:v>
                </c:pt>
                <c:pt idx="1014">
                  <c:v>101.8</c:v>
                </c:pt>
                <c:pt idx="1015">
                  <c:v>101.9</c:v>
                </c:pt>
                <c:pt idx="1016">
                  <c:v>102</c:v>
                </c:pt>
                <c:pt idx="1017">
                  <c:v>102.1</c:v>
                </c:pt>
                <c:pt idx="1018">
                  <c:v>102.2</c:v>
                </c:pt>
                <c:pt idx="1019">
                  <c:v>102.3</c:v>
                </c:pt>
                <c:pt idx="1020">
                  <c:v>102.4</c:v>
                </c:pt>
                <c:pt idx="1021">
                  <c:v>102.5</c:v>
                </c:pt>
                <c:pt idx="1022">
                  <c:v>102.6</c:v>
                </c:pt>
                <c:pt idx="1023">
                  <c:v>102.7</c:v>
                </c:pt>
                <c:pt idx="1024">
                  <c:v>102.8</c:v>
                </c:pt>
                <c:pt idx="1025">
                  <c:v>102.9</c:v>
                </c:pt>
                <c:pt idx="1026">
                  <c:v>103</c:v>
                </c:pt>
                <c:pt idx="1027">
                  <c:v>103.1</c:v>
                </c:pt>
                <c:pt idx="1028">
                  <c:v>103.2</c:v>
                </c:pt>
                <c:pt idx="1029">
                  <c:v>103.3</c:v>
                </c:pt>
                <c:pt idx="1030">
                  <c:v>103.4</c:v>
                </c:pt>
                <c:pt idx="1031">
                  <c:v>103.5</c:v>
                </c:pt>
                <c:pt idx="1032">
                  <c:v>103.6</c:v>
                </c:pt>
                <c:pt idx="1033">
                  <c:v>103.7</c:v>
                </c:pt>
                <c:pt idx="1034">
                  <c:v>103.8</c:v>
                </c:pt>
                <c:pt idx="1035">
                  <c:v>103.9</c:v>
                </c:pt>
                <c:pt idx="1036">
                  <c:v>104</c:v>
                </c:pt>
                <c:pt idx="1037">
                  <c:v>104.1</c:v>
                </c:pt>
                <c:pt idx="1038">
                  <c:v>104.2</c:v>
                </c:pt>
                <c:pt idx="1039">
                  <c:v>104.3</c:v>
                </c:pt>
                <c:pt idx="1040">
                  <c:v>104.4</c:v>
                </c:pt>
                <c:pt idx="1041">
                  <c:v>104.5</c:v>
                </c:pt>
                <c:pt idx="1042">
                  <c:v>104.6</c:v>
                </c:pt>
                <c:pt idx="1043">
                  <c:v>104.7</c:v>
                </c:pt>
                <c:pt idx="1044">
                  <c:v>104.8</c:v>
                </c:pt>
                <c:pt idx="1045">
                  <c:v>104.9</c:v>
                </c:pt>
                <c:pt idx="1046">
                  <c:v>105</c:v>
                </c:pt>
                <c:pt idx="1047">
                  <c:v>105.1</c:v>
                </c:pt>
                <c:pt idx="1048">
                  <c:v>105.2</c:v>
                </c:pt>
                <c:pt idx="1049">
                  <c:v>105.3</c:v>
                </c:pt>
                <c:pt idx="1050">
                  <c:v>105.4</c:v>
                </c:pt>
                <c:pt idx="1051">
                  <c:v>105.5</c:v>
                </c:pt>
                <c:pt idx="1052">
                  <c:v>105.6</c:v>
                </c:pt>
                <c:pt idx="1053">
                  <c:v>105.7</c:v>
                </c:pt>
                <c:pt idx="1054">
                  <c:v>105.8</c:v>
                </c:pt>
                <c:pt idx="1055">
                  <c:v>105.9</c:v>
                </c:pt>
                <c:pt idx="1056">
                  <c:v>106</c:v>
                </c:pt>
                <c:pt idx="1057">
                  <c:v>106.1</c:v>
                </c:pt>
                <c:pt idx="1058">
                  <c:v>106.2</c:v>
                </c:pt>
                <c:pt idx="1059">
                  <c:v>106.3</c:v>
                </c:pt>
                <c:pt idx="1060">
                  <c:v>106.4</c:v>
                </c:pt>
                <c:pt idx="1061">
                  <c:v>106.5</c:v>
                </c:pt>
                <c:pt idx="1062">
                  <c:v>106.6</c:v>
                </c:pt>
                <c:pt idx="1063">
                  <c:v>106.7</c:v>
                </c:pt>
                <c:pt idx="1064">
                  <c:v>106.8</c:v>
                </c:pt>
                <c:pt idx="1065">
                  <c:v>106.9</c:v>
                </c:pt>
                <c:pt idx="1066">
                  <c:v>107</c:v>
                </c:pt>
                <c:pt idx="1067">
                  <c:v>107.1</c:v>
                </c:pt>
                <c:pt idx="1068">
                  <c:v>107.2</c:v>
                </c:pt>
                <c:pt idx="1069">
                  <c:v>107.3</c:v>
                </c:pt>
                <c:pt idx="1070">
                  <c:v>107.4</c:v>
                </c:pt>
                <c:pt idx="1071">
                  <c:v>107.5</c:v>
                </c:pt>
                <c:pt idx="1072">
                  <c:v>107.6</c:v>
                </c:pt>
                <c:pt idx="1073">
                  <c:v>107.7</c:v>
                </c:pt>
                <c:pt idx="1074">
                  <c:v>107.8</c:v>
                </c:pt>
                <c:pt idx="1075">
                  <c:v>107.9</c:v>
                </c:pt>
                <c:pt idx="1076">
                  <c:v>108</c:v>
                </c:pt>
                <c:pt idx="1077">
                  <c:v>108.1</c:v>
                </c:pt>
                <c:pt idx="1078">
                  <c:v>108.2</c:v>
                </c:pt>
                <c:pt idx="1079">
                  <c:v>108.3</c:v>
                </c:pt>
                <c:pt idx="1080">
                  <c:v>108.4</c:v>
                </c:pt>
                <c:pt idx="1081">
                  <c:v>108.5</c:v>
                </c:pt>
                <c:pt idx="1082">
                  <c:v>108.6</c:v>
                </c:pt>
                <c:pt idx="1083">
                  <c:v>108.7</c:v>
                </c:pt>
                <c:pt idx="1084">
                  <c:v>108.8</c:v>
                </c:pt>
                <c:pt idx="1085">
                  <c:v>108.9</c:v>
                </c:pt>
                <c:pt idx="1086">
                  <c:v>109</c:v>
                </c:pt>
                <c:pt idx="1087">
                  <c:v>109.1</c:v>
                </c:pt>
                <c:pt idx="1088">
                  <c:v>109.2</c:v>
                </c:pt>
                <c:pt idx="1089">
                  <c:v>109.3</c:v>
                </c:pt>
                <c:pt idx="1090">
                  <c:v>109.4</c:v>
                </c:pt>
                <c:pt idx="1091">
                  <c:v>109.5</c:v>
                </c:pt>
                <c:pt idx="1092">
                  <c:v>109.6</c:v>
                </c:pt>
                <c:pt idx="1093">
                  <c:v>109.7</c:v>
                </c:pt>
                <c:pt idx="1094">
                  <c:v>109.8</c:v>
                </c:pt>
                <c:pt idx="1095">
                  <c:v>109.9</c:v>
                </c:pt>
                <c:pt idx="1096">
                  <c:v>110</c:v>
                </c:pt>
                <c:pt idx="1097">
                  <c:v>110.1</c:v>
                </c:pt>
                <c:pt idx="1098">
                  <c:v>110.2</c:v>
                </c:pt>
                <c:pt idx="1099">
                  <c:v>110.3</c:v>
                </c:pt>
                <c:pt idx="1100">
                  <c:v>110.4</c:v>
                </c:pt>
                <c:pt idx="1101">
                  <c:v>110.5</c:v>
                </c:pt>
                <c:pt idx="1102">
                  <c:v>110.6</c:v>
                </c:pt>
                <c:pt idx="1103">
                  <c:v>110.7</c:v>
                </c:pt>
                <c:pt idx="1104">
                  <c:v>110.8</c:v>
                </c:pt>
                <c:pt idx="1105">
                  <c:v>110.9</c:v>
                </c:pt>
                <c:pt idx="1106">
                  <c:v>111</c:v>
                </c:pt>
                <c:pt idx="1107">
                  <c:v>111.1</c:v>
                </c:pt>
                <c:pt idx="1108">
                  <c:v>111.2</c:v>
                </c:pt>
                <c:pt idx="1109">
                  <c:v>111.3</c:v>
                </c:pt>
                <c:pt idx="1110">
                  <c:v>111.4</c:v>
                </c:pt>
                <c:pt idx="1111">
                  <c:v>111.5</c:v>
                </c:pt>
                <c:pt idx="1112">
                  <c:v>111.6</c:v>
                </c:pt>
                <c:pt idx="1113">
                  <c:v>111.7</c:v>
                </c:pt>
                <c:pt idx="1114">
                  <c:v>111.8</c:v>
                </c:pt>
                <c:pt idx="1115">
                  <c:v>111.9</c:v>
                </c:pt>
                <c:pt idx="1116">
                  <c:v>112</c:v>
                </c:pt>
                <c:pt idx="1117">
                  <c:v>112.1</c:v>
                </c:pt>
                <c:pt idx="1118">
                  <c:v>112.2</c:v>
                </c:pt>
                <c:pt idx="1119">
                  <c:v>112.3</c:v>
                </c:pt>
                <c:pt idx="1120">
                  <c:v>112.4</c:v>
                </c:pt>
                <c:pt idx="1121">
                  <c:v>112.5</c:v>
                </c:pt>
                <c:pt idx="1122">
                  <c:v>112.6</c:v>
                </c:pt>
                <c:pt idx="1123">
                  <c:v>112.7</c:v>
                </c:pt>
                <c:pt idx="1124">
                  <c:v>112.8</c:v>
                </c:pt>
                <c:pt idx="1125">
                  <c:v>112.9</c:v>
                </c:pt>
                <c:pt idx="1126">
                  <c:v>113</c:v>
                </c:pt>
                <c:pt idx="1127">
                  <c:v>113.1</c:v>
                </c:pt>
                <c:pt idx="1128">
                  <c:v>113.2</c:v>
                </c:pt>
                <c:pt idx="1129">
                  <c:v>113.3</c:v>
                </c:pt>
                <c:pt idx="1130">
                  <c:v>113.4</c:v>
                </c:pt>
                <c:pt idx="1131">
                  <c:v>113.5</c:v>
                </c:pt>
                <c:pt idx="1132">
                  <c:v>113.6</c:v>
                </c:pt>
                <c:pt idx="1133">
                  <c:v>113.7</c:v>
                </c:pt>
                <c:pt idx="1134">
                  <c:v>113.8</c:v>
                </c:pt>
                <c:pt idx="1135">
                  <c:v>113.9</c:v>
                </c:pt>
                <c:pt idx="1136">
                  <c:v>114</c:v>
                </c:pt>
                <c:pt idx="1137">
                  <c:v>114.1</c:v>
                </c:pt>
                <c:pt idx="1138">
                  <c:v>114.2</c:v>
                </c:pt>
                <c:pt idx="1139">
                  <c:v>114.3</c:v>
                </c:pt>
                <c:pt idx="1140">
                  <c:v>114.4</c:v>
                </c:pt>
                <c:pt idx="1141">
                  <c:v>114.5</c:v>
                </c:pt>
                <c:pt idx="1142">
                  <c:v>114.6</c:v>
                </c:pt>
                <c:pt idx="1143">
                  <c:v>114.7</c:v>
                </c:pt>
                <c:pt idx="1144">
                  <c:v>114.8</c:v>
                </c:pt>
                <c:pt idx="1145">
                  <c:v>114.9</c:v>
                </c:pt>
                <c:pt idx="1146">
                  <c:v>115</c:v>
                </c:pt>
                <c:pt idx="1147">
                  <c:v>115.1</c:v>
                </c:pt>
                <c:pt idx="1148">
                  <c:v>115.2</c:v>
                </c:pt>
                <c:pt idx="1149">
                  <c:v>115.3</c:v>
                </c:pt>
                <c:pt idx="1150">
                  <c:v>115.4</c:v>
                </c:pt>
                <c:pt idx="1151">
                  <c:v>115.5</c:v>
                </c:pt>
                <c:pt idx="1152">
                  <c:v>115.6</c:v>
                </c:pt>
                <c:pt idx="1153">
                  <c:v>115.7</c:v>
                </c:pt>
                <c:pt idx="1154">
                  <c:v>115.8</c:v>
                </c:pt>
                <c:pt idx="1155">
                  <c:v>115.9</c:v>
                </c:pt>
                <c:pt idx="1156">
                  <c:v>116</c:v>
                </c:pt>
                <c:pt idx="1157">
                  <c:v>116.1</c:v>
                </c:pt>
                <c:pt idx="1158">
                  <c:v>116.2</c:v>
                </c:pt>
                <c:pt idx="1159">
                  <c:v>116.3</c:v>
                </c:pt>
                <c:pt idx="1160">
                  <c:v>116.4</c:v>
                </c:pt>
                <c:pt idx="1161">
                  <c:v>116.5</c:v>
                </c:pt>
                <c:pt idx="1162">
                  <c:v>116.6</c:v>
                </c:pt>
                <c:pt idx="1163">
                  <c:v>116.7</c:v>
                </c:pt>
                <c:pt idx="1164">
                  <c:v>116.8</c:v>
                </c:pt>
                <c:pt idx="1165">
                  <c:v>116.9</c:v>
                </c:pt>
                <c:pt idx="1166">
                  <c:v>117</c:v>
                </c:pt>
                <c:pt idx="1167">
                  <c:v>117.1</c:v>
                </c:pt>
                <c:pt idx="1168">
                  <c:v>117.2</c:v>
                </c:pt>
                <c:pt idx="1169">
                  <c:v>117.3</c:v>
                </c:pt>
                <c:pt idx="1170">
                  <c:v>117.4</c:v>
                </c:pt>
                <c:pt idx="1171">
                  <c:v>117.5</c:v>
                </c:pt>
                <c:pt idx="1172">
                  <c:v>117.6</c:v>
                </c:pt>
                <c:pt idx="1173">
                  <c:v>117.7</c:v>
                </c:pt>
                <c:pt idx="1174">
                  <c:v>117.8</c:v>
                </c:pt>
                <c:pt idx="1175">
                  <c:v>117.9</c:v>
                </c:pt>
                <c:pt idx="1176">
                  <c:v>118</c:v>
                </c:pt>
                <c:pt idx="1177">
                  <c:v>118.1</c:v>
                </c:pt>
                <c:pt idx="1178">
                  <c:v>118.2</c:v>
                </c:pt>
                <c:pt idx="1179">
                  <c:v>118.3</c:v>
                </c:pt>
                <c:pt idx="1180">
                  <c:v>118.4</c:v>
                </c:pt>
                <c:pt idx="1181">
                  <c:v>118.5</c:v>
                </c:pt>
                <c:pt idx="1182">
                  <c:v>118.6</c:v>
                </c:pt>
                <c:pt idx="1183">
                  <c:v>118.7</c:v>
                </c:pt>
                <c:pt idx="1184">
                  <c:v>118.8</c:v>
                </c:pt>
                <c:pt idx="1185">
                  <c:v>118.9</c:v>
                </c:pt>
                <c:pt idx="1186">
                  <c:v>119</c:v>
                </c:pt>
                <c:pt idx="1187">
                  <c:v>119.1</c:v>
                </c:pt>
                <c:pt idx="1188">
                  <c:v>119.2</c:v>
                </c:pt>
                <c:pt idx="1189">
                  <c:v>119.3</c:v>
                </c:pt>
                <c:pt idx="1190">
                  <c:v>119.4</c:v>
                </c:pt>
                <c:pt idx="1191">
                  <c:v>119.5</c:v>
                </c:pt>
                <c:pt idx="1192">
                  <c:v>119.6</c:v>
                </c:pt>
                <c:pt idx="1193">
                  <c:v>119.7</c:v>
                </c:pt>
                <c:pt idx="1194">
                  <c:v>119.8</c:v>
                </c:pt>
                <c:pt idx="1195">
                  <c:v>119.9</c:v>
                </c:pt>
                <c:pt idx="1196">
                  <c:v>120</c:v>
                </c:pt>
                <c:pt idx="1197">
                  <c:v>120.1</c:v>
                </c:pt>
                <c:pt idx="1198">
                  <c:v>120.2</c:v>
                </c:pt>
                <c:pt idx="1199">
                  <c:v>120.3</c:v>
                </c:pt>
                <c:pt idx="1200">
                  <c:v>120.4</c:v>
                </c:pt>
                <c:pt idx="1201">
                  <c:v>120.5</c:v>
                </c:pt>
                <c:pt idx="1202">
                  <c:v>120.6</c:v>
                </c:pt>
                <c:pt idx="1203">
                  <c:v>120.7</c:v>
                </c:pt>
                <c:pt idx="1204">
                  <c:v>120.8</c:v>
                </c:pt>
                <c:pt idx="1205">
                  <c:v>120.9</c:v>
                </c:pt>
                <c:pt idx="1206">
                  <c:v>121</c:v>
                </c:pt>
                <c:pt idx="1207">
                  <c:v>121.1</c:v>
                </c:pt>
                <c:pt idx="1208">
                  <c:v>121.2</c:v>
                </c:pt>
                <c:pt idx="1209">
                  <c:v>121.3</c:v>
                </c:pt>
                <c:pt idx="1210">
                  <c:v>121.4</c:v>
                </c:pt>
                <c:pt idx="1211">
                  <c:v>121.5</c:v>
                </c:pt>
                <c:pt idx="1212">
                  <c:v>121.6</c:v>
                </c:pt>
                <c:pt idx="1213">
                  <c:v>121.7</c:v>
                </c:pt>
                <c:pt idx="1214">
                  <c:v>121.8</c:v>
                </c:pt>
                <c:pt idx="1215">
                  <c:v>121.9</c:v>
                </c:pt>
                <c:pt idx="1216">
                  <c:v>122</c:v>
                </c:pt>
                <c:pt idx="1217">
                  <c:v>122.1</c:v>
                </c:pt>
                <c:pt idx="1218">
                  <c:v>122.2</c:v>
                </c:pt>
                <c:pt idx="1219">
                  <c:v>122.3</c:v>
                </c:pt>
                <c:pt idx="1220">
                  <c:v>122.4</c:v>
                </c:pt>
                <c:pt idx="1221">
                  <c:v>122.5</c:v>
                </c:pt>
                <c:pt idx="1222">
                  <c:v>122.6</c:v>
                </c:pt>
                <c:pt idx="1223">
                  <c:v>122.7</c:v>
                </c:pt>
                <c:pt idx="1224">
                  <c:v>122.8</c:v>
                </c:pt>
                <c:pt idx="1225">
                  <c:v>122.9</c:v>
                </c:pt>
                <c:pt idx="1226">
                  <c:v>123</c:v>
                </c:pt>
                <c:pt idx="1227">
                  <c:v>123.1</c:v>
                </c:pt>
                <c:pt idx="1228">
                  <c:v>123.2</c:v>
                </c:pt>
                <c:pt idx="1229">
                  <c:v>123.3</c:v>
                </c:pt>
                <c:pt idx="1230">
                  <c:v>123.4</c:v>
                </c:pt>
                <c:pt idx="1231">
                  <c:v>123.5</c:v>
                </c:pt>
                <c:pt idx="1232">
                  <c:v>123.6</c:v>
                </c:pt>
                <c:pt idx="1233">
                  <c:v>123.7</c:v>
                </c:pt>
                <c:pt idx="1234">
                  <c:v>123.8</c:v>
                </c:pt>
                <c:pt idx="1235">
                  <c:v>123.9</c:v>
                </c:pt>
                <c:pt idx="1236">
                  <c:v>124</c:v>
                </c:pt>
                <c:pt idx="1237">
                  <c:v>124.1</c:v>
                </c:pt>
                <c:pt idx="1238">
                  <c:v>124.2</c:v>
                </c:pt>
                <c:pt idx="1239">
                  <c:v>124.3</c:v>
                </c:pt>
                <c:pt idx="1240">
                  <c:v>124.4</c:v>
                </c:pt>
                <c:pt idx="1241">
                  <c:v>124.5</c:v>
                </c:pt>
                <c:pt idx="1242">
                  <c:v>124.6</c:v>
                </c:pt>
                <c:pt idx="1243">
                  <c:v>124.7</c:v>
                </c:pt>
                <c:pt idx="1244">
                  <c:v>124.8</c:v>
                </c:pt>
                <c:pt idx="1245">
                  <c:v>124.9</c:v>
                </c:pt>
                <c:pt idx="1246">
                  <c:v>125</c:v>
                </c:pt>
                <c:pt idx="1247">
                  <c:v>125.1</c:v>
                </c:pt>
                <c:pt idx="1248">
                  <c:v>125.2</c:v>
                </c:pt>
                <c:pt idx="1249">
                  <c:v>125.3</c:v>
                </c:pt>
                <c:pt idx="1250">
                  <c:v>125.4</c:v>
                </c:pt>
                <c:pt idx="1251">
                  <c:v>125.5</c:v>
                </c:pt>
                <c:pt idx="1252">
                  <c:v>125.6</c:v>
                </c:pt>
                <c:pt idx="1253">
                  <c:v>125.7</c:v>
                </c:pt>
                <c:pt idx="1254">
                  <c:v>125.8</c:v>
                </c:pt>
                <c:pt idx="1255">
                  <c:v>125.9</c:v>
                </c:pt>
                <c:pt idx="1256">
                  <c:v>126</c:v>
                </c:pt>
                <c:pt idx="1257">
                  <c:v>126.1</c:v>
                </c:pt>
                <c:pt idx="1258">
                  <c:v>126.2</c:v>
                </c:pt>
                <c:pt idx="1259">
                  <c:v>126.3</c:v>
                </c:pt>
                <c:pt idx="1260">
                  <c:v>126.4</c:v>
                </c:pt>
                <c:pt idx="1261">
                  <c:v>126.5</c:v>
                </c:pt>
                <c:pt idx="1262">
                  <c:v>126.6</c:v>
                </c:pt>
                <c:pt idx="1263">
                  <c:v>126.7</c:v>
                </c:pt>
                <c:pt idx="1264">
                  <c:v>126.8</c:v>
                </c:pt>
                <c:pt idx="1265">
                  <c:v>126.9</c:v>
                </c:pt>
                <c:pt idx="1266">
                  <c:v>127</c:v>
                </c:pt>
                <c:pt idx="1267">
                  <c:v>127.1</c:v>
                </c:pt>
                <c:pt idx="1268">
                  <c:v>127.2</c:v>
                </c:pt>
                <c:pt idx="1269">
                  <c:v>127.3</c:v>
                </c:pt>
                <c:pt idx="1270">
                  <c:v>127.4</c:v>
                </c:pt>
                <c:pt idx="1271">
                  <c:v>127.5</c:v>
                </c:pt>
                <c:pt idx="1272">
                  <c:v>127.6</c:v>
                </c:pt>
                <c:pt idx="1273">
                  <c:v>127.7</c:v>
                </c:pt>
                <c:pt idx="1274">
                  <c:v>127.8</c:v>
                </c:pt>
                <c:pt idx="1275">
                  <c:v>127.9</c:v>
                </c:pt>
                <c:pt idx="1276">
                  <c:v>128</c:v>
                </c:pt>
                <c:pt idx="1277">
                  <c:v>128.1</c:v>
                </c:pt>
                <c:pt idx="1278">
                  <c:v>128.19999999999999</c:v>
                </c:pt>
                <c:pt idx="1279">
                  <c:v>128.30000000000001</c:v>
                </c:pt>
                <c:pt idx="1280">
                  <c:v>128.4</c:v>
                </c:pt>
                <c:pt idx="1281">
                  <c:v>128.5</c:v>
                </c:pt>
                <c:pt idx="1282">
                  <c:v>128.6</c:v>
                </c:pt>
                <c:pt idx="1283">
                  <c:v>128.69999999999999</c:v>
                </c:pt>
                <c:pt idx="1284">
                  <c:v>128.80000000000001</c:v>
                </c:pt>
                <c:pt idx="1285">
                  <c:v>128.9</c:v>
                </c:pt>
                <c:pt idx="1286">
                  <c:v>129</c:v>
                </c:pt>
                <c:pt idx="1287">
                  <c:v>129.1</c:v>
                </c:pt>
                <c:pt idx="1288">
                  <c:v>129.19999999999999</c:v>
                </c:pt>
                <c:pt idx="1289">
                  <c:v>129.30000000000001</c:v>
                </c:pt>
                <c:pt idx="1290">
                  <c:v>129.4</c:v>
                </c:pt>
                <c:pt idx="1291">
                  <c:v>129.5</c:v>
                </c:pt>
                <c:pt idx="1292">
                  <c:v>129.6</c:v>
                </c:pt>
                <c:pt idx="1293">
                  <c:v>129.69999999999999</c:v>
                </c:pt>
                <c:pt idx="1294">
                  <c:v>129.80000000000001</c:v>
                </c:pt>
                <c:pt idx="1295">
                  <c:v>129.9</c:v>
                </c:pt>
                <c:pt idx="1296">
                  <c:v>130</c:v>
                </c:pt>
                <c:pt idx="1297">
                  <c:v>130.1</c:v>
                </c:pt>
                <c:pt idx="1298">
                  <c:v>130.19999999999999</c:v>
                </c:pt>
                <c:pt idx="1299">
                  <c:v>130.30000000000001</c:v>
                </c:pt>
                <c:pt idx="1300">
                  <c:v>130.4</c:v>
                </c:pt>
                <c:pt idx="1301">
                  <c:v>130.5</c:v>
                </c:pt>
                <c:pt idx="1302">
                  <c:v>130.6</c:v>
                </c:pt>
                <c:pt idx="1303">
                  <c:v>130.69999999999999</c:v>
                </c:pt>
                <c:pt idx="1304">
                  <c:v>130.80000000000001</c:v>
                </c:pt>
                <c:pt idx="1305">
                  <c:v>130.9</c:v>
                </c:pt>
                <c:pt idx="1306">
                  <c:v>131</c:v>
                </c:pt>
                <c:pt idx="1307">
                  <c:v>131.1</c:v>
                </c:pt>
                <c:pt idx="1308">
                  <c:v>131.19999999999999</c:v>
                </c:pt>
                <c:pt idx="1309">
                  <c:v>131.30000000000001</c:v>
                </c:pt>
                <c:pt idx="1310">
                  <c:v>131.4</c:v>
                </c:pt>
                <c:pt idx="1311">
                  <c:v>131.5</c:v>
                </c:pt>
                <c:pt idx="1312">
                  <c:v>131.6</c:v>
                </c:pt>
                <c:pt idx="1313">
                  <c:v>131.69999999999999</c:v>
                </c:pt>
                <c:pt idx="1314">
                  <c:v>131.80000000000001</c:v>
                </c:pt>
                <c:pt idx="1315">
                  <c:v>131.9</c:v>
                </c:pt>
                <c:pt idx="1316">
                  <c:v>132</c:v>
                </c:pt>
                <c:pt idx="1317">
                  <c:v>132.1</c:v>
                </c:pt>
                <c:pt idx="1318">
                  <c:v>132.19999999999999</c:v>
                </c:pt>
                <c:pt idx="1319">
                  <c:v>132.30000000000001</c:v>
                </c:pt>
                <c:pt idx="1320">
                  <c:v>132.4</c:v>
                </c:pt>
                <c:pt idx="1321">
                  <c:v>132.5</c:v>
                </c:pt>
                <c:pt idx="1322">
                  <c:v>132.6</c:v>
                </c:pt>
                <c:pt idx="1323">
                  <c:v>132.69999999999999</c:v>
                </c:pt>
                <c:pt idx="1324">
                  <c:v>132.80000000000001</c:v>
                </c:pt>
                <c:pt idx="1325">
                  <c:v>132.9</c:v>
                </c:pt>
                <c:pt idx="1326">
                  <c:v>133</c:v>
                </c:pt>
                <c:pt idx="1327">
                  <c:v>133.1</c:v>
                </c:pt>
                <c:pt idx="1328">
                  <c:v>133.19999999999999</c:v>
                </c:pt>
                <c:pt idx="1329">
                  <c:v>133.30000000000001</c:v>
                </c:pt>
                <c:pt idx="1330">
                  <c:v>133.4</c:v>
                </c:pt>
                <c:pt idx="1331">
                  <c:v>133.5</c:v>
                </c:pt>
                <c:pt idx="1332">
                  <c:v>133.6</c:v>
                </c:pt>
                <c:pt idx="1333">
                  <c:v>133.69999999999999</c:v>
                </c:pt>
                <c:pt idx="1334">
                  <c:v>133.80000000000001</c:v>
                </c:pt>
                <c:pt idx="1335">
                  <c:v>133.9</c:v>
                </c:pt>
                <c:pt idx="1336">
                  <c:v>134</c:v>
                </c:pt>
                <c:pt idx="1337">
                  <c:v>134.1</c:v>
                </c:pt>
                <c:pt idx="1338">
                  <c:v>134.19999999999999</c:v>
                </c:pt>
                <c:pt idx="1339">
                  <c:v>134.30000000000001</c:v>
                </c:pt>
                <c:pt idx="1340">
                  <c:v>134.4</c:v>
                </c:pt>
                <c:pt idx="1341">
                  <c:v>134.5</c:v>
                </c:pt>
                <c:pt idx="1342">
                  <c:v>134.6</c:v>
                </c:pt>
                <c:pt idx="1343">
                  <c:v>134.69999999999999</c:v>
                </c:pt>
                <c:pt idx="1344">
                  <c:v>134.80000000000001</c:v>
                </c:pt>
                <c:pt idx="1345">
                  <c:v>134.9</c:v>
                </c:pt>
                <c:pt idx="1346">
                  <c:v>135</c:v>
                </c:pt>
                <c:pt idx="1347">
                  <c:v>135.1</c:v>
                </c:pt>
                <c:pt idx="1348">
                  <c:v>135.19999999999999</c:v>
                </c:pt>
                <c:pt idx="1349">
                  <c:v>135.30000000000001</c:v>
                </c:pt>
                <c:pt idx="1350">
                  <c:v>135.4</c:v>
                </c:pt>
                <c:pt idx="1351">
                  <c:v>135.5</c:v>
                </c:pt>
                <c:pt idx="1352">
                  <c:v>135.6</c:v>
                </c:pt>
                <c:pt idx="1353">
                  <c:v>135.69999999999999</c:v>
                </c:pt>
                <c:pt idx="1354">
                  <c:v>135.80000000000001</c:v>
                </c:pt>
                <c:pt idx="1355">
                  <c:v>135.9</c:v>
                </c:pt>
                <c:pt idx="1356">
                  <c:v>136</c:v>
                </c:pt>
                <c:pt idx="1357">
                  <c:v>136.1</c:v>
                </c:pt>
                <c:pt idx="1358">
                  <c:v>136.19999999999999</c:v>
                </c:pt>
                <c:pt idx="1359">
                  <c:v>136.30000000000001</c:v>
                </c:pt>
                <c:pt idx="1360">
                  <c:v>136.4</c:v>
                </c:pt>
                <c:pt idx="1361">
                  <c:v>136.5</c:v>
                </c:pt>
                <c:pt idx="1362">
                  <c:v>136.6</c:v>
                </c:pt>
                <c:pt idx="1363">
                  <c:v>136.69999999999999</c:v>
                </c:pt>
                <c:pt idx="1364">
                  <c:v>136.80000000000001</c:v>
                </c:pt>
                <c:pt idx="1365">
                  <c:v>136.9</c:v>
                </c:pt>
                <c:pt idx="1366">
                  <c:v>137</c:v>
                </c:pt>
                <c:pt idx="1367">
                  <c:v>137.1</c:v>
                </c:pt>
                <c:pt idx="1368">
                  <c:v>137.19999999999999</c:v>
                </c:pt>
                <c:pt idx="1369">
                  <c:v>137.30000000000001</c:v>
                </c:pt>
                <c:pt idx="1370">
                  <c:v>137.4</c:v>
                </c:pt>
                <c:pt idx="1371">
                  <c:v>137.5</c:v>
                </c:pt>
                <c:pt idx="1372">
                  <c:v>137.6</c:v>
                </c:pt>
                <c:pt idx="1373">
                  <c:v>137.69999999999999</c:v>
                </c:pt>
                <c:pt idx="1374">
                  <c:v>137.80000000000001</c:v>
                </c:pt>
                <c:pt idx="1375">
                  <c:v>137.9</c:v>
                </c:pt>
                <c:pt idx="1376">
                  <c:v>138</c:v>
                </c:pt>
                <c:pt idx="1377">
                  <c:v>138.1</c:v>
                </c:pt>
                <c:pt idx="1378">
                  <c:v>138.19999999999999</c:v>
                </c:pt>
                <c:pt idx="1379">
                  <c:v>138.30000000000001</c:v>
                </c:pt>
                <c:pt idx="1380">
                  <c:v>138.4</c:v>
                </c:pt>
                <c:pt idx="1381">
                  <c:v>138.5</c:v>
                </c:pt>
                <c:pt idx="1382">
                  <c:v>138.6</c:v>
                </c:pt>
                <c:pt idx="1383">
                  <c:v>138.69999999999999</c:v>
                </c:pt>
                <c:pt idx="1384">
                  <c:v>138.80000000000001</c:v>
                </c:pt>
                <c:pt idx="1385">
                  <c:v>138.9</c:v>
                </c:pt>
                <c:pt idx="1386">
                  <c:v>139</c:v>
                </c:pt>
                <c:pt idx="1387">
                  <c:v>139.1</c:v>
                </c:pt>
                <c:pt idx="1388">
                  <c:v>139.19999999999999</c:v>
                </c:pt>
                <c:pt idx="1389">
                  <c:v>139.30000000000001</c:v>
                </c:pt>
                <c:pt idx="1390">
                  <c:v>139.4</c:v>
                </c:pt>
                <c:pt idx="1391">
                  <c:v>139.5</c:v>
                </c:pt>
                <c:pt idx="1392">
                  <c:v>139.6</c:v>
                </c:pt>
                <c:pt idx="1393">
                  <c:v>139.69999999999999</c:v>
                </c:pt>
                <c:pt idx="1394">
                  <c:v>139.80000000000001</c:v>
                </c:pt>
                <c:pt idx="1395">
                  <c:v>139.9</c:v>
                </c:pt>
                <c:pt idx="1396">
                  <c:v>140</c:v>
                </c:pt>
                <c:pt idx="1397">
                  <c:v>140.1</c:v>
                </c:pt>
                <c:pt idx="1398">
                  <c:v>140.19999999999999</c:v>
                </c:pt>
                <c:pt idx="1399">
                  <c:v>140.30000000000001</c:v>
                </c:pt>
                <c:pt idx="1400">
                  <c:v>140.4</c:v>
                </c:pt>
                <c:pt idx="1401">
                  <c:v>140.5</c:v>
                </c:pt>
                <c:pt idx="1402">
                  <c:v>140.6</c:v>
                </c:pt>
                <c:pt idx="1403">
                  <c:v>140.69999999999999</c:v>
                </c:pt>
                <c:pt idx="1404">
                  <c:v>140.80000000000001</c:v>
                </c:pt>
                <c:pt idx="1405">
                  <c:v>140.9</c:v>
                </c:pt>
                <c:pt idx="1406">
                  <c:v>141</c:v>
                </c:pt>
                <c:pt idx="1407">
                  <c:v>141.1</c:v>
                </c:pt>
                <c:pt idx="1408">
                  <c:v>141.19999999999999</c:v>
                </c:pt>
                <c:pt idx="1409">
                  <c:v>141.30000000000001</c:v>
                </c:pt>
                <c:pt idx="1410">
                  <c:v>141.4</c:v>
                </c:pt>
                <c:pt idx="1411">
                  <c:v>141.5</c:v>
                </c:pt>
                <c:pt idx="1412">
                  <c:v>141.6</c:v>
                </c:pt>
                <c:pt idx="1413">
                  <c:v>141.69999999999999</c:v>
                </c:pt>
                <c:pt idx="1414">
                  <c:v>141.80000000000001</c:v>
                </c:pt>
                <c:pt idx="1415">
                  <c:v>141.9</c:v>
                </c:pt>
                <c:pt idx="1416">
                  <c:v>142</c:v>
                </c:pt>
                <c:pt idx="1417">
                  <c:v>142.1</c:v>
                </c:pt>
                <c:pt idx="1418">
                  <c:v>142.19999999999999</c:v>
                </c:pt>
                <c:pt idx="1419">
                  <c:v>142.30000000000001</c:v>
                </c:pt>
                <c:pt idx="1420">
                  <c:v>142.4</c:v>
                </c:pt>
                <c:pt idx="1421">
                  <c:v>142.5</c:v>
                </c:pt>
                <c:pt idx="1422">
                  <c:v>142.6</c:v>
                </c:pt>
                <c:pt idx="1423">
                  <c:v>142.69999999999999</c:v>
                </c:pt>
                <c:pt idx="1424">
                  <c:v>142.80000000000001</c:v>
                </c:pt>
                <c:pt idx="1425">
                  <c:v>142.9</c:v>
                </c:pt>
                <c:pt idx="1426">
                  <c:v>143</c:v>
                </c:pt>
                <c:pt idx="1427">
                  <c:v>143.1</c:v>
                </c:pt>
                <c:pt idx="1428">
                  <c:v>143.19999999999999</c:v>
                </c:pt>
                <c:pt idx="1429">
                  <c:v>143.30000000000001</c:v>
                </c:pt>
                <c:pt idx="1430">
                  <c:v>143.4</c:v>
                </c:pt>
                <c:pt idx="1431">
                  <c:v>143.5</c:v>
                </c:pt>
                <c:pt idx="1432">
                  <c:v>143.6</c:v>
                </c:pt>
                <c:pt idx="1433">
                  <c:v>143.69999999999999</c:v>
                </c:pt>
                <c:pt idx="1434">
                  <c:v>143.80000000000001</c:v>
                </c:pt>
                <c:pt idx="1435">
                  <c:v>143.9</c:v>
                </c:pt>
                <c:pt idx="1436">
                  <c:v>144</c:v>
                </c:pt>
                <c:pt idx="1437">
                  <c:v>144.1</c:v>
                </c:pt>
                <c:pt idx="1438">
                  <c:v>144.19999999999999</c:v>
                </c:pt>
                <c:pt idx="1439">
                  <c:v>144.30000000000001</c:v>
                </c:pt>
                <c:pt idx="1440">
                  <c:v>144.4</c:v>
                </c:pt>
                <c:pt idx="1441">
                  <c:v>144.5</c:v>
                </c:pt>
                <c:pt idx="1442">
                  <c:v>144.6</c:v>
                </c:pt>
                <c:pt idx="1443">
                  <c:v>144.69999999999999</c:v>
                </c:pt>
                <c:pt idx="1444">
                  <c:v>144.80000000000001</c:v>
                </c:pt>
                <c:pt idx="1445">
                  <c:v>144.9</c:v>
                </c:pt>
                <c:pt idx="1446">
                  <c:v>145</c:v>
                </c:pt>
                <c:pt idx="1447">
                  <c:v>145.1</c:v>
                </c:pt>
                <c:pt idx="1448">
                  <c:v>145.19999999999999</c:v>
                </c:pt>
                <c:pt idx="1449">
                  <c:v>145.30000000000001</c:v>
                </c:pt>
                <c:pt idx="1450">
                  <c:v>145.4</c:v>
                </c:pt>
                <c:pt idx="1451">
                  <c:v>145.5</c:v>
                </c:pt>
                <c:pt idx="1452">
                  <c:v>145.6</c:v>
                </c:pt>
                <c:pt idx="1453">
                  <c:v>145.69999999999999</c:v>
                </c:pt>
                <c:pt idx="1454">
                  <c:v>145.80000000000001</c:v>
                </c:pt>
                <c:pt idx="1455">
                  <c:v>145.9</c:v>
                </c:pt>
                <c:pt idx="1456">
                  <c:v>146</c:v>
                </c:pt>
                <c:pt idx="1457">
                  <c:v>146.1</c:v>
                </c:pt>
                <c:pt idx="1458">
                  <c:v>146.19999999999999</c:v>
                </c:pt>
                <c:pt idx="1459">
                  <c:v>146.30000000000001</c:v>
                </c:pt>
                <c:pt idx="1460">
                  <c:v>146.4</c:v>
                </c:pt>
                <c:pt idx="1461">
                  <c:v>146.5</c:v>
                </c:pt>
                <c:pt idx="1462">
                  <c:v>146.6</c:v>
                </c:pt>
                <c:pt idx="1463">
                  <c:v>146.69999999999999</c:v>
                </c:pt>
                <c:pt idx="1464">
                  <c:v>146.80000000000001</c:v>
                </c:pt>
                <c:pt idx="1465">
                  <c:v>146.9</c:v>
                </c:pt>
                <c:pt idx="1466">
                  <c:v>147</c:v>
                </c:pt>
                <c:pt idx="1467">
                  <c:v>147.1</c:v>
                </c:pt>
                <c:pt idx="1468">
                  <c:v>147.19999999999999</c:v>
                </c:pt>
                <c:pt idx="1469">
                  <c:v>147.30000000000001</c:v>
                </c:pt>
                <c:pt idx="1470">
                  <c:v>147.4</c:v>
                </c:pt>
                <c:pt idx="1471">
                  <c:v>147.5</c:v>
                </c:pt>
                <c:pt idx="1472">
                  <c:v>147.6</c:v>
                </c:pt>
                <c:pt idx="1473">
                  <c:v>147.69999999999999</c:v>
                </c:pt>
                <c:pt idx="1474">
                  <c:v>147.80000000000001</c:v>
                </c:pt>
                <c:pt idx="1475">
                  <c:v>147.9</c:v>
                </c:pt>
                <c:pt idx="1476">
                  <c:v>148</c:v>
                </c:pt>
                <c:pt idx="1477">
                  <c:v>148.1</c:v>
                </c:pt>
                <c:pt idx="1478">
                  <c:v>148.19999999999999</c:v>
                </c:pt>
                <c:pt idx="1479">
                  <c:v>148.30000000000001</c:v>
                </c:pt>
                <c:pt idx="1480">
                  <c:v>148.4</c:v>
                </c:pt>
                <c:pt idx="1481">
                  <c:v>148.5</c:v>
                </c:pt>
                <c:pt idx="1482">
                  <c:v>148.6</c:v>
                </c:pt>
                <c:pt idx="1483">
                  <c:v>148.69999999999999</c:v>
                </c:pt>
                <c:pt idx="1484">
                  <c:v>148.80000000000001</c:v>
                </c:pt>
                <c:pt idx="1485">
                  <c:v>148.9</c:v>
                </c:pt>
                <c:pt idx="1486">
                  <c:v>149</c:v>
                </c:pt>
                <c:pt idx="1487">
                  <c:v>149.1</c:v>
                </c:pt>
                <c:pt idx="1488">
                  <c:v>149.19999999999999</c:v>
                </c:pt>
                <c:pt idx="1489">
                  <c:v>149.30000000000001</c:v>
                </c:pt>
                <c:pt idx="1490">
                  <c:v>149.4</c:v>
                </c:pt>
                <c:pt idx="1491">
                  <c:v>149.5</c:v>
                </c:pt>
                <c:pt idx="1492">
                  <c:v>149.6</c:v>
                </c:pt>
                <c:pt idx="1493">
                  <c:v>149.69999999999999</c:v>
                </c:pt>
                <c:pt idx="1494">
                  <c:v>149.80000000000001</c:v>
                </c:pt>
                <c:pt idx="1495">
                  <c:v>149.9</c:v>
                </c:pt>
                <c:pt idx="1496">
                  <c:v>150</c:v>
                </c:pt>
                <c:pt idx="1497">
                  <c:v>150.1</c:v>
                </c:pt>
                <c:pt idx="1498">
                  <c:v>150.19999999999999</c:v>
                </c:pt>
                <c:pt idx="1499">
                  <c:v>150.30000000000001</c:v>
                </c:pt>
                <c:pt idx="1500">
                  <c:v>150.4</c:v>
                </c:pt>
                <c:pt idx="1501">
                  <c:v>150.5</c:v>
                </c:pt>
                <c:pt idx="1502">
                  <c:v>150.6</c:v>
                </c:pt>
                <c:pt idx="1503">
                  <c:v>150.69999999999999</c:v>
                </c:pt>
                <c:pt idx="1504">
                  <c:v>150.80000000000001</c:v>
                </c:pt>
                <c:pt idx="1505">
                  <c:v>150.9</c:v>
                </c:pt>
                <c:pt idx="1506">
                  <c:v>151</c:v>
                </c:pt>
                <c:pt idx="1507">
                  <c:v>151.1</c:v>
                </c:pt>
                <c:pt idx="1508">
                  <c:v>151.19999999999999</c:v>
                </c:pt>
                <c:pt idx="1509">
                  <c:v>151.30000000000001</c:v>
                </c:pt>
                <c:pt idx="1510">
                  <c:v>151.4</c:v>
                </c:pt>
                <c:pt idx="1511">
                  <c:v>151.5</c:v>
                </c:pt>
                <c:pt idx="1512">
                  <c:v>151.6</c:v>
                </c:pt>
                <c:pt idx="1513">
                  <c:v>151.69999999999999</c:v>
                </c:pt>
                <c:pt idx="1514">
                  <c:v>151.80000000000001</c:v>
                </c:pt>
                <c:pt idx="1515">
                  <c:v>151.9</c:v>
                </c:pt>
                <c:pt idx="1516">
                  <c:v>152</c:v>
                </c:pt>
                <c:pt idx="1517">
                  <c:v>152.1</c:v>
                </c:pt>
                <c:pt idx="1518">
                  <c:v>152.19999999999999</c:v>
                </c:pt>
                <c:pt idx="1519">
                  <c:v>152.30000000000001</c:v>
                </c:pt>
                <c:pt idx="1520">
                  <c:v>152.4</c:v>
                </c:pt>
                <c:pt idx="1521">
                  <c:v>152.5</c:v>
                </c:pt>
                <c:pt idx="1522">
                  <c:v>152.6</c:v>
                </c:pt>
                <c:pt idx="1523">
                  <c:v>152.69999999999999</c:v>
                </c:pt>
                <c:pt idx="1524">
                  <c:v>152.80000000000001</c:v>
                </c:pt>
                <c:pt idx="1525">
                  <c:v>152.9</c:v>
                </c:pt>
                <c:pt idx="1526">
                  <c:v>153</c:v>
                </c:pt>
                <c:pt idx="1527">
                  <c:v>153.1</c:v>
                </c:pt>
                <c:pt idx="1528">
                  <c:v>153.19999999999999</c:v>
                </c:pt>
                <c:pt idx="1529">
                  <c:v>153.30000000000001</c:v>
                </c:pt>
                <c:pt idx="1530">
                  <c:v>153.4</c:v>
                </c:pt>
                <c:pt idx="1531">
                  <c:v>153.5</c:v>
                </c:pt>
                <c:pt idx="1532">
                  <c:v>153.6</c:v>
                </c:pt>
                <c:pt idx="1533">
                  <c:v>153.69999999999999</c:v>
                </c:pt>
                <c:pt idx="1534">
                  <c:v>153.80000000000001</c:v>
                </c:pt>
                <c:pt idx="1535">
                  <c:v>153.9</c:v>
                </c:pt>
                <c:pt idx="1536">
                  <c:v>154</c:v>
                </c:pt>
                <c:pt idx="1537">
                  <c:v>154.1</c:v>
                </c:pt>
                <c:pt idx="1538">
                  <c:v>154.19999999999999</c:v>
                </c:pt>
                <c:pt idx="1539">
                  <c:v>154.30000000000001</c:v>
                </c:pt>
                <c:pt idx="1540">
                  <c:v>154.4</c:v>
                </c:pt>
                <c:pt idx="1541">
                  <c:v>154.5</c:v>
                </c:pt>
                <c:pt idx="1542">
                  <c:v>154.6</c:v>
                </c:pt>
                <c:pt idx="1543">
                  <c:v>154.69999999999999</c:v>
                </c:pt>
                <c:pt idx="1544">
                  <c:v>154.80000000000001</c:v>
                </c:pt>
                <c:pt idx="1545">
                  <c:v>154.9</c:v>
                </c:pt>
                <c:pt idx="1546">
                  <c:v>155</c:v>
                </c:pt>
                <c:pt idx="1547">
                  <c:v>155.1</c:v>
                </c:pt>
                <c:pt idx="1548">
                  <c:v>155.19999999999999</c:v>
                </c:pt>
                <c:pt idx="1549">
                  <c:v>155.30000000000001</c:v>
                </c:pt>
                <c:pt idx="1550">
                  <c:v>155.4</c:v>
                </c:pt>
                <c:pt idx="1551">
                  <c:v>155.5</c:v>
                </c:pt>
                <c:pt idx="1552">
                  <c:v>155.6</c:v>
                </c:pt>
                <c:pt idx="1553">
                  <c:v>155.69999999999999</c:v>
                </c:pt>
                <c:pt idx="1554">
                  <c:v>155.80000000000001</c:v>
                </c:pt>
                <c:pt idx="1555">
                  <c:v>155.9</c:v>
                </c:pt>
                <c:pt idx="1556">
                  <c:v>156</c:v>
                </c:pt>
                <c:pt idx="1557">
                  <c:v>156.1</c:v>
                </c:pt>
                <c:pt idx="1558">
                  <c:v>156.19999999999999</c:v>
                </c:pt>
                <c:pt idx="1559">
                  <c:v>156.30000000000001</c:v>
                </c:pt>
                <c:pt idx="1560">
                  <c:v>156.4</c:v>
                </c:pt>
                <c:pt idx="1561">
                  <c:v>156.5</c:v>
                </c:pt>
                <c:pt idx="1562">
                  <c:v>156.6</c:v>
                </c:pt>
                <c:pt idx="1563">
                  <c:v>156.69999999999999</c:v>
                </c:pt>
                <c:pt idx="1564">
                  <c:v>156.80000000000001</c:v>
                </c:pt>
                <c:pt idx="1565">
                  <c:v>156.9</c:v>
                </c:pt>
                <c:pt idx="1566">
                  <c:v>157</c:v>
                </c:pt>
                <c:pt idx="1567">
                  <c:v>157.1</c:v>
                </c:pt>
                <c:pt idx="1568">
                  <c:v>157.19999999999999</c:v>
                </c:pt>
                <c:pt idx="1569">
                  <c:v>157.30000000000001</c:v>
                </c:pt>
                <c:pt idx="1570">
                  <c:v>157.4</c:v>
                </c:pt>
                <c:pt idx="1571">
                  <c:v>157.5</c:v>
                </c:pt>
                <c:pt idx="1572">
                  <c:v>157.6</c:v>
                </c:pt>
                <c:pt idx="1573">
                  <c:v>157.69999999999999</c:v>
                </c:pt>
                <c:pt idx="1574">
                  <c:v>157.80000000000001</c:v>
                </c:pt>
                <c:pt idx="1575">
                  <c:v>157.9</c:v>
                </c:pt>
                <c:pt idx="1576">
                  <c:v>158</c:v>
                </c:pt>
                <c:pt idx="1577">
                  <c:v>158.1</c:v>
                </c:pt>
                <c:pt idx="1578">
                  <c:v>158.19999999999999</c:v>
                </c:pt>
                <c:pt idx="1579">
                  <c:v>158.30000000000001</c:v>
                </c:pt>
                <c:pt idx="1580">
                  <c:v>158.4</c:v>
                </c:pt>
                <c:pt idx="1581">
                  <c:v>158.5</c:v>
                </c:pt>
                <c:pt idx="1582">
                  <c:v>158.6</c:v>
                </c:pt>
                <c:pt idx="1583">
                  <c:v>158.69999999999999</c:v>
                </c:pt>
                <c:pt idx="1584">
                  <c:v>158.80000000000001</c:v>
                </c:pt>
                <c:pt idx="1585">
                  <c:v>158.9</c:v>
                </c:pt>
                <c:pt idx="1586">
                  <c:v>159</c:v>
                </c:pt>
                <c:pt idx="1587">
                  <c:v>159.1</c:v>
                </c:pt>
                <c:pt idx="1588">
                  <c:v>159.19999999999999</c:v>
                </c:pt>
                <c:pt idx="1589">
                  <c:v>159.30000000000001</c:v>
                </c:pt>
                <c:pt idx="1590">
                  <c:v>159.4</c:v>
                </c:pt>
                <c:pt idx="1591">
                  <c:v>159.5</c:v>
                </c:pt>
                <c:pt idx="1592">
                  <c:v>159.6</c:v>
                </c:pt>
                <c:pt idx="1593">
                  <c:v>159.69999999999999</c:v>
                </c:pt>
                <c:pt idx="1594">
                  <c:v>159.80000000000001</c:v>
                </c:pt>
                <c:pt idx="1595">
                  <c:v>159.9</c:v>
                </c:pt>
                <c:pt idx="1596">
                  <c:v>160</c:v>
                </c:pt>
                <c:pt idx="1597">
                  <c:v>160.1</c:v>
                </c:pt>
                <c:pt idx="1598">
                  <c:v>160.19999999999999</c:v>
                </c:pt>
                <c:pt idx="1599">
                  <c:v>160.30000000000001</c:v>
                </c:pt>
                <c:pt idx="1600">
                  <c:v>160.4</c:v>
                </c:pt>
                <c:pt idx="1601">
                  <c:v>160.5</c:v>
                </c:pt>
                <c:pt idx="1602">
                  <c:v>160.6</c:v>
                </c:pt>
                <c:pt idx="1603">
                  <c:v>160.69999999999999</c:v>
                </c:pt>
                <c:pt idx="1604">
                  <c:v>160.80000000000001</c:v>
                </c:pt>
                <c:pt idx="1605">
                  <c:v>160.9</c:v>
                </c:pt>
                <c:pt idx="1606">
                  <c:v>161</c:v>
                </c:pt>
                <c:pt idx="1607">
                  <c:v>161.1</c:v>
                </c:pt>
                <c:pt idx="1608">
                  <c:v>161.19999999999999</c:v>
                </c:pt>
                <c:pt idx="1609">
                  <c:v>161.30000000000001</c:v>
                </c:pt>
                <c:pt idx="1610">
                  <c:v>161.4</c:v>
                </c:pt>
                <c:pt idx="1611">
                  <c:v>161.5</c:v>
                </c:pt>
                <c:pt idx="1612">
                  <c:v>161.6</c:v>
                </c:pt>
                <c:pt idx="1613">
                  <c:v>161.69999999999999</c:v>
                </c:pt>
                <c:pt idx="1614">
                  <c:v>161.80000000000001</c:v>
                </c:pt>
                <c:pt idx="1615">
                  <c:v>161.9</c:v>
                </c:pt>
                <c:pt idx="1616">
                  <c:v>162</c:v>
                </c:pt>
                <c:pt idx="1617">
                  <c:v>162.1</c:v>
                </c:pt>
                <c:pt idx="1618">
                  <c:v>162.19999999999999</c:v>
                </c:pt>
                <c:pt idx="1619">
                  <c:v>162.30000000000001</c:v>
                </c:pt>
                <c:pt idx="1620">
                  <c:v>162.4</c:v>
                </c:pt>
                <c:pt idx="1621">
                  <c:v>162.5</c:v>
                </c:pt>
                <c:pt idx="1622">
                  <c:v>162.6</c:v>
                </c:pt>
                <c:pt idx="1623">
                  <c:v>162.69999999999999</c:v>
                </c:pt>
                <c:pt idx="1624">
                  <c:v>162.80000000000001</c:v>
                </c:pt>
                <c:pt idx="1625">
                  <c:v>162.9</c:v>
                </c:pt>
                <c:pt idx="1626">
                  <c:v>163</c:v>
                </c:pt>
                <c:pt idx="1627">
                  <c:v>163.1</c:v>
                </c:pt>
                <c:pt idx="1628">
                  <c:v>163.19999999999999</c:v>
                </c:pt>
                <c:pt idx="1629">
                  <c:v>163.30000000000001</c:v>
                </c:pt>
                <c:pt idx="1630">
                  <c:v>163.4</c:v>
                </c:pt>
                <c:pt idx="1631">
                  <c:v>163.5</c:v>
                </c:pt>
                <c:pt idx="1632">
                  <c:v>163.6</c:v>
                </c:pt>
                <c:pt idx="1633">
                  <c:v>163.69999999999999</c:v>
                </c:pt>
                <c:pt idx="1634">
                  <c:v>163.80000000000001</c:v>
                </c:pt>
                <c:pt idx="1635">
                  <c:v>163.9</c:v>
                </c:pt>
                <c:pt idx="1636">
                  <c:v>164</c:v>
                </c:pt>
                <c:pt idx="1637">
                  <c:v>164.1</c:v>
                </c:pt>
                <c:pt idx="1638">
                  <c:v>164.2</c:v>
                </c:pt>
                <c:pt idx="1639">
                  <c:v>164.3</c:v>
                </c:pt>
                <c:pt idx="1640">
                  <c:v>164.4</c:v>
                </c:pt>
                <c:pt idx="1641">
                  <c:v>164.5</c:v>
                </c:pt>
                <c:pt idx="1642">
                  <c:v>164.6</c:v>
                </c:pt>
                <c:pt idx="1643">
                  <c:v>164.7</c:v>
                </c:pt>
                <c:pt idx="1644">
                  <c:v>164.8</c:v>
                </c:pt>
                <c:pt idx="1645">
                  <c:v>164.9</c:v>
                </c:pt>
                <c:pt idx="1646">
                  <c:v>165</c:v>
                </c:pt>
                <c:pt idx="1647">
                  <c:v>165.1</c:v>
                </c:pt>
                <c:pt idx="1648">
                  <c:v>165.2</c:v>
                </c:pt>
                <c:pt idx="1649">
                  <c:v>165.3</c:v>
                </c:pt>
                <c:pt idx="1650">
                  <c:v>165.4</c:v>
                </c:pt>
                <c:pt idx="1651">
                  <c:v>165.5</c:v>
                </c:pt>
                <c:pt idx="1652">
                  <c:v>165.6</c:v>
                </c:pt>
                <c:pt idx="1653">
                  <c:v>165.7</c:v>
                </c:pt>
                <c:pt idx="1654">
                  <c:v>165.8</c:v>
                </c:pt>
                <c:pt idx="1655">
                  <c:v>165.9</c:v>
                </c:pt>
                <c:pt idx="1656">
                  <c:v>166</c:v>
                </c:pt>
                <c:pt idx="1657">
                  <c:v>166.1</c:v>
                </c:pt>
                <c:pt idx="1658">
                  <c:v>166.2</c:v>
                </c:pt>
                <c:pt idx="1659">
                  <c:v>166.3</c:v>
                </c:pt>
                <c:pt idx="1660">
                  <c:v>166.4</c:v>
                </c:pt>
                <c:pt idx="1661">
                  <c:v>166.5</c:v>
                </c:pt>
                <c:pt idx="1662">
                  <c:v>166.6</c:v>
                </c:pt>
                <c:pt idx="1663">
                  <c:v>166.7</c:v>
                </c:pt>
                <c:pt idx="1664">
                  <c:v>166.8</c:v>
                </c:pt>
                <c:pt idx="1665">
                  <c:v>166.9</c:v>
                </c:pt>
                <c:pt idx="1666">
                  <c:v>167</c:v>
                </c:pt>
                <c:pt idx="1667">
                  <c:v>167.1</c:v>
                </c:pt>
                <c:pt idx="1668">
                  <c:v>167.2</c:v>
                </c:pt>
                <c:pt idx="1669">
                  <c:v>167.3</c:v>
                </c:pt>
                <c:pt idx="1670">
                  <c:v>167.4</c:v>
                </c:pt>
                <c:pt idx="1671">
                  <c:v>167.5</c:v>
                </c:pt>
                <c:pt idx="1672">
                  <c:v>167.6</c:v>
                </c:pt>
                <c:pt idx="1673">
                  <c:v>167.7</c:v>
                </c:pt>
                <c:pt idx="1674">
                  <c:v>167.8</c:v>
                </c:pt>
                <c:pt idx="1675">
                  <c:v>167.9</c:v>
                </c:pt>
                <c:pt idx="1676">
                  <c:v>168</c:v>
                </c:pt>
                <c:pt idx="1677">
                  <c:v>168.1</c:v>
                </c:pt>
                <c:pt idx="1678">
                  <c:v>168.2</c:v>
                </c:pt>
                <c:pt idx="1679">
                  <c:v>168.3</c:v>
                </c:pt>
                <c:pt idx="1680">
                  <c:v>168.4</c:v>
                </c:pt>
                <c:pt idx="1681">
                  <c:v>168.5</c:v>
                </c:pt>
                <c:pt idx="1682">
                  <c:v>168.6</c:v>
                </c:pt>
                <c:pt idx="1683">
                  <c:v>168.7</c:v>
                </c:pt>
                <c:pt idx="1684">
                  <c:v>168.8</c:v>
                </c:pt>
                <c:pt idx="1685">
                  <c:v>168.9</c:v>
                </c:pt>
                <c:pt idx="1686">
                  <c:v>169</c:v>
                </c:pt>
                <c:pt idx="1687">
                  <c:v>169.1</c:v>
                </c:pt>
                <c:pt idx="1688">
                  <c:v>169.2</c:v>
                </c:pt>
                <c:pt idx="1689">
                  <c:v>169.3</c:v>
                </c:pt>
                <c:pt idx="1690">
                  <c:v>169.4</c:v>
                </c:pt>
                <c:pt idx="1691">
                  <c:v>169.5</c:v>
                </c:pt>
                <c:pt idx="1692">
                  <c:v>169.6</c:v>
                </c:pt>
                <c:pt idx="1693">
                  <c:v>169.7</c:v>
                </c:pt>
                <c:pt idx="1694">
                  <c:v>169.8</c:v>
                </c:pt>
                <c:pt idx="1695">
                  <c:v>169.9</c:v>
                </c:pt>
                <c:pt idx="1696">
                  <c:v>170</c:v>
                </c:pt>
                <c:pt idx="1697">
                  <c:v>170.1</c:v>
                </c:pt>
                <c:pt idx="1698">
                  <c:v>170.2</c:v>
                </c:pt>
                <c:pt idx="1699">
                  <c:v>170.3</c:v>
                </c:pt>
                <c:pt idx="1700">
                  <c:v>170.4</c:v>
                </c:pt>
                <c:pt idx="1701">
                  <c:v>170.5</c:v>
                </c:pt>
                <c:pt idx="1702">
                  <c:v>170.6</c:v>
                </c:pt>
                <c:pt idx="1703">
                  <c:v>170.7</c:v>
                </c:pt>
                <c:pt idx="1704">
                  <c:v>170.8</c:v>
                </c:pt>
                <c:pt idx="1705">
                  <c:v>170.9</c:v>
                </c:pt>
                <c:pt idx="1706">
                  <c:v>171</c:v>
                </c:pt>
                <c:pt idx="1707">
                  <c:v>171.1</c:v>
                </c:pt>
                <c:pt idx="1708">
                  <c:v>171.2</c:v>
                </c:pt>
                <c:pt idx="1709">
                  <c:v>171.3</c:v>
                </c:pt>
                <c:pt idx="1710">
                  <c:v>171.4</c:v>
                </c:pt>
                <c:pt idx="1711">
                  <c:v>171.5</c:v>
                </c:pt>
                <c:pt idx="1712">
                  <c:v>171.6</c:v>
                </c:pt>
                <c:pt idx="1713">
                  <c:v>171.7</c:v>
                </c:pt>
                <c:pt idx="1714">
                  <c:v>171.8</c:v>
                </c:pt>
                <c:pt idx="1715">
                  <c:v>171.9</c:v>
                </c:pt>
                <c:pt idx="1716">
                  <c:v>172</c:v>
                </c:pt>
                <c:pt idx="1717">
                  <c:v>172.1</c:v>
                </c:pt>
                <c:pt idx="1718">
                  <c:v>172.2</c:v>
                </c:pt>
                <c:pt idx="1719">
                  <c:v>172.3</c:v>
                </c:pt>
                <c:pt idx="1720">
                  <c:v>172.4</c:v>
                </c:pt>
                <c:pt idx="1721">
                  <c:v>172.5</c:v>
                </c:pt>
                <c:pt idx="1722">
                  <c:v>172.6</c:v>
                </c:pt>
                <c:pt idx="1723">
                  <c:v>172.7</c:v>
                </c:pt>
                <c:pt idx="1724">
                  <c:v>172.8</c:v>
                </c:pt>
                <c:pt idx="1725">
                  <c:v>172.9</c:v>
                </c:pt>
                <c:pt idx="1726">
                  <c:v>173</c:v>
                </c:pt>
                <c:pt idx="1727">
                  <c:v>173.1</c:v>
                </c:pt>
                <c:pt idx="1728">
                  <c:v>173.2</c:v>
                </c:pt>
                <c:pt idx="1729">
                  <c:v>173.3</c:v>
                </c:pt>
                <c:pt idx="1730">
                  <c:v>173.4</c:v>
                </c:pt>
                <c:pt idx="1731">
                  <c:v>173.5</c:v>
                </c:pt>
                <c:pt idx="1732">
                  <c:v>173.6</c:v>
                </c:pt>
                <c:pt idx="1733">
                  <c:v>173.7</c:v>
                </c:pt>
                <c:pt idx="1734">
                  <c:v>173.8</c:v>
                </c:pt>
                <c:pt idx="1735">
                  <c:v>173.9</c:v>
                </c:pt>
                <c:pt idx="1736">
                  <c:v>174</c:v>
                </c:pt>
                <c:pt idx="1737">
                  <c:v>174.1</c:v>
                </c:pt>
                <c:pt idx="1738">
                  <c:v>174.2</c:v>
                </c:pt>
                <c:pt idx="1739">
                  <c:v>174.3</c:v>
                </c:pt>
                <c:pt idx="1740">
                  <c:v>174.4</c:v>
                </c:pt>
                <c:pt idx="1741">
                  <c:v>174.5</c:v>
                </c:pt>
                <c:pt idx="1742">
                  <c:v>174.6</c:v>
                </c:pt>
                <c:pt idx="1743">
                  <c:v>174.7</c:v>
                </c:pt>
                <c:pt idx="1744">
                  <c:v>174.8</c:v>
                </c:pt>
                <c:pt idx="1745">
                  <c:v>174.9</c:v>
                </c:pt>
                <c:pt idx="1746">
                  <c:v>175</c:v>
                </c:pt>
                <c:pt idx="1747">
                  <c:v>175.1</c:v>
                </c:pt>
                <c:pt idx="1748">
                  <c:v>175.2</c:v>
                </c:pt>
                <c:pt idx="1749">
                  <c:v>175.3</c:v>
                </c:pt>
                <c:pt idx="1750">
                  <c:v>175.4</c:v>
                </c:pt>
                <c:pt idx="1751">
                  <c:v>175.5</c:v>
                </c:pt>
                <c:pt idx="1752">
                  <c:v>175.6</c:v>
                </c:pt>
                <c:pt idx="1753">
                  <c:v>175.7</c:v>
                </c:pt>
                <c:pt idx="1754">
                  <c:v>175.8</c:v>
                </c:pt>
                <c:pt idx="1755">
                  <c:v>175.9</c:v>
                </c:pt>
                <c:pt idx="1756">
                  <c:v>176</c:v>
                </c:pt>
                <c:pt idx="1757">
                  <c:v>176.1</c:v>
                </c:pt>
                <c:pt idx="1758">
                  <c:v>176.2</c:v>
                </c:pt>
                <c:pt idx="1759">
                  <c:v>176.3</c:v>
                </c:pt>
                <c:pt idx="1760">
                  <c:v>176.4</c:v>
                </c:pt>
                <c:pt idx="1761">
                  <c:v>176.5</c:v>
                </c:pt>
                <c:pt idx="1762">
                  <c:v>176.6</c:v>
                </c:pt>
                <c:pt idx="1763">
                  <c:v>176.7</c:v>
                </c:pt>
                <c:pt idx="1764">
                  <c:v>176.8</c:v>
                </c:pt>
                <c:pt idx="1765">
                  <c:v>176.9</c:v>
                </c:pt>
                <c:pt idx="1766">
                  <c:v>177</c:v>
                </c:pt>
                <c:pt idx="1767">
                  <c:v>177.1</c:v>
                </c:pt>
                <c:pt idx="1768">
                  <c:v>177.2</c:v>
                </c:pt>
                <c:pt idx="1769">
                  <c:v>177.3</c:v>
                </c:pt>
                <c:pt idx="1770">
                  <c:v>177.4</c:v>
                </c:pt>
                <c:pt idx="1771">
                  <c:v>177.5</c:v>
                </c:pt>
                <c:pt idx="1772">
                  <c:v>177.6</c:v>
                </c:pt>
                <c:pt idx="1773">
                  <c:v>177.7</c:v>
                </c:pt>
                <c:pt idx="1774">
                  <c:v>177.8</c:v>
                </c:pt>
                <c:pt idx="1775">
                  <c:v>177.9</c:v>
                </c:pt>
                <c:pt idx="1776">
                  <c:v>178</c:v>
                </c:pt>
                <c:pt idx="1777">
                  <c:v>178.1</c:v>
                </c:pt>
                <c:pt idx="1778">
                  <c:v>178.2</c:v>
                </c:pt>
                <c:pt idx="1779">
                  <c:v>178.3</c:v>
                </c:pt>
                <c:pt idx="1780">
                  <c:v>178.4</c:v>
                </c:pt>
                <c:pt idx="1781">
                  <c:v>178.5</c:v>
                </c:pt>
                <c:pt idx="1782">
                  <c:v>178.6</c:v>
                </c:pt>
                <c:pt idx="1783">
                  <c:v>178.7</c:v>
                </c:pt>
                <c:pt idx="1784">
                  <c:v>178.8</c:v>
                </c:pt>
                <c:pt idx="1785">
                  <c:v>178.9</c:v>
                </c:pt>
                <c:pt idx="1786">
                  <c:v>179</c:v>
                </c:pt>
                <c:pt idx="1787">
                  <c:v>179.1</c:v>
                </c:pt>
                <c:pt idx="1788">
                  <c:v>179.2</c:v>
                </c:pt>
                <c:pt idx="1789">
                  <c:v>179.3</c:v>
                </c:pt>
                <c:pt idx="1790">
                  <c:v>179.4</c:v>
                </c:pt>
                <c:pt idx="1791">
                  <c:v>179.5</c:v>
                </c:pt>
                <c:pt idx="1792">
                  <c:v>179.6</c:v>
                </c:pt>
                <c:pt idx="1793">
                  <c:v>179.7</c:v>
                </c:pt>
                <c:pt idx="1794">
                  <c:v>179.8</c:v>
                </c:pt>
                <c:pt idx="1795">
                  <c:v>179.9</c:v>
                </c:pt>
                <c:pt idx="1796">
                  <c:v>180</c:v>
                </c:pt>
                <c:pt idx="1797">
                  <c:v>180.1</c:v>
                </c:pt>
                <c:pt idx="1798">
                  <c:v>180.2</c:v>
                </c:pt>
                <c:pt idx="1799">
                  <c:v>180.3</c:v>
                </c:pt>
                <c:pt idx="1800">
                  <c:v>180.4</c:v>
                </c:pt>
                <c:pt idx="1801">
                  <c:v>180.5</c:v>
                </c:pt>
                <c:pt idx="1802">
                  <c:v>180.6</c:v>
                </c:pt>
                <c:pt idx="1803">
                  <c:v>180.7</c:v>
                </c:pt>
                <c:pt idx="1804">
                  <c:v>180.8</c:v>
                </c:pt>
                <c:pt idx="1805">
                  <c:v>180.9</c:v>
                </c:pt>
                <c:pt idx="1806">
                  <c:v>181</c:v>
                </c:pt>
                <c:pt idx="1807">
                  <c:v>181.1</c:v>
                </c:pt>
                <c:pt idx="1808">
                  <c:v>181.2</c:v>
                </c:pt>
                <c:pt idx="1809">
                  <c:v>181.3</c:v>
                </c:pt>
                <c:pt idx="1810">
                  <c:v>181.4</c:v>
                </c:pt>
                <c:pt idx="1811">
                  <c:v>181.5</c:v>
                </c:pt>
                <c:pt idx="1812">
                  <c:v>181.6</c:v>
                </c:pt>
                <c:pt idx="1813">
                  <c:v>181.7</c:v>
                </c:pt>
                <c:pt idx="1814">
                  <c:v>181.8</c:v>
                </c:pt>
                <c:pt idx="1815">
                  <c:v>181.9</c:v>
                </c:pt>
                <c:pt idx="1816">
                  <c:v>182</c:v>
                </c:pt>
                <c:pt idx="1817">
                  <c:v>182.1</c:v>
                </c:pt>
                <c:pt idx="1818">
                  <c:v>182.2</c:v>
                </c:pt>
                <c:pt idx="1819">
                  <c:v>182.3</c:v>
                </c:pt>
                <c:pt idx="1820">
                  <c:v>182.4</c:v>
                </c:pt>
                <c:pt idx="1821">
                  <c:v>182.5</c:v>
                </c:pt>
                <c:pt idx="1822">
                  <c:v>182.6</c:v>
                </c:pt>
                <c:pt idx="1823">
                  <c:v>182.7</c:v>
                </c:pt>
                <c:pt idx="1824">
                  <c:v>182.8</c:v>
                </c:pt>
                <c:pt idx="1825">
                  <c:v>182.9</c:v>
                </c:pt>
                <c:pt idx="1826">
                  <c:v>183</c:v>
                </c:pt>
                <c:pt idx="1827">
                  <c:v>183.1</c:v>
                </c:pt>
                <c:pt idx="1828">
                  <c:v>183.2</c:v>
                </c:pt>
                <c:pt idx="1829">
                  <c:v>183.3</c:v>
                </c:pt>
                <c:pt idx="1830">
                  <c:v>183.4</c:v>
                </c:pt>
                <c:pt idx="1831">
                  <c:v>183.5</c:v>
                </c:pt>
                <c:pt idx="1832">
                  <c:v>183.6</c:v>
                </c:pt>
                <c:pt idx="1833">
                  <c:v>183.7</c:v>
                </c:pt>
                <c:pt idx="1834">
                  <c:v>183.8</c:v>
                </c:pt>
                <c:pt idx="1835">
                  <c:v>183.9</c:v>
                </c:pt>
                <c:pt idx="1836">
                  <c:v>184</c:v>
                </c:pt>
                <c:pt idx="1837">
                  <c:v>184.1</c:v>
                </c:pt>
                <c:pt idx="1838">
                  <c:v>184.2</c:v>
                </c:pt>
                <c:pt idx="1839">
                  <c:v>184.3</c:v>
                </c:pt>
                <c:pt idx="1840">
                  <c:v>184.4</c:v>
                </c:pt>
                <c:pt idx="1841">
                  <c:v>184.5</c:v>
                </c:pt>
                <c:pt idx="1842">
                  <c:v>184.6</c:v>
                </c:pt>
                <c:pt idx="1843">
                  <c:v>184.7</c:v>
                </c:pt>
                <c:pt idx="1844">
                  <c:v>184.8</c:v>
                </c:pt>
                <c:pt idx="1845">
                  <c:v>184.9</c:v>
                </c:pt>
                <c:pt idx="1846">
                  <c:v>185</c:v>
                </c:pt>
                <c:pt idx="1847">
                  <c:v>185.1</c:v>
                </c:pt>
                <c:pt idx="1848">
                  <c:v>185.2</c:v>
                </c:pt>
                <c:pt idx="1849">
                  <c:v>185.3</c:v>
                </c:pt>
                <c:pt idx="1850">
                  <c:v>185.4</c:v>
                </c:pt>
                <c:pt idx="1851">
                  <c:v>185.5</c:v>
                </c:pt>
                <c:pt idx="1852">
                  <c:v>185.6</c:v>
                </c:pt>
                <c:pt idx="1853">
                  <c:v>185.7</c:v>
                </c:pt>
                <c:pt idx="1854">
                  <c:v>185.8</c:v>
                </c:pt>
                <c:pt idx="1855">
                  <c:v>185.9</c:v>
                </c:pt>
                <c:pt idx="1856">
                  <c:v>186</c:v>
                </c:pt>
                <c:pt idx="1857">
                  <c:v>186.1</c:v>
                </c:pt>
                <c:pt idx="1858">
                  <c:v>186.2</c:v>
                </c:pt>
                <c:pt idx="1859">
                  <c:v>186.3</c:v>
                </c:pt>
                <c:pt idx="1860">
                  <c:v>186.4</c:v>
                </c:pt>
                <c:pt idx="1861">
                  <c:v>186.5</c:v>
                </c:pt>
                <c:pt idx="1862">
                  <c:v>186.6</c:v>
                </c:pt>
                <c:pt idx="1863">
                  <c:v>186.7</c:v>
                </c:pt>
                <c:pt idx="1864">
                  <c:v>186.8</c:v>
                </c:pt>
                <c:pt idx="1865">
                  <c:v>186.9</c:v>
                </c:pt>
                <c:pt idx="1866">
                  <c:v>187</c:v>
                </c:pt>
                <c:pt idx="1867">
                  <c:v>187.1</c:v>
                </c:pt>
                <c:pt idx="1868">
                  <c:v>187.2</c:v>
                </c:pt>
                <c:pt idx="1869">
                  <c:v>187.3</c:v>
                </c:pt>
                <c:pt idx="1870">
                  <c:v>187.4</c:v>
                </c:pt>
                <c:pt idx="1871">
                  <c:v>187.5</c:v>
                </c:pt>
                <c:pt idx="1872">
                  <c:v>187.6</c:v>
                </c:pt>
                <c:pt idx="1873">
                  <c:v>187.7</c:v>
                </c:pt>
                <c:pt idx="1874">
                  <c:v>187.8</c:v>
                </c:pt>
                <c:pt idx="1875">
                  <c:v>187.9</c:v>
                </c:pt>
                <c:pt idx="1876">
                  <c:v>188</c:v>
                </c:pt>
                <c:pt idx="1877">
                  <c:v>188.1</c:v>
                </c:pt>
                <c:pt idx="1878">
                  <c:v>188.2</c:v>
                </c:pt>
                <c:pt idx="1879">
                  <c:v>188.3</c:v>
                </c:pt>
                <c:pt idx="1880">
                  <c:v>188.4</c:v>
                </c:pt>
                <c:pt idx="1881">
                  <c:v>188.5</c:v>
                </c:pt>
                <c:pt idx="1882">
                  <c:v>188.6</c:v>
                </c:pt>
                <c:pt idx="1883">
                  <c:v>188.7</c:v>
                </c:pt>
                <c:pt idx="1884">
                  <c:v>188.8</c:v>
                </c:pt>
                <c:pt idx="1885">
                  <c:v>188.9</c:v>
                </c:pt>
                <c:pt idx="1886">
                  <c:v>189</c:v>
                </c:pt>
                <c:pt idx="1887">
                  <c:v>189.1</c:v>
                </c:pt>
                <c:pt idx="1888">
                  <c:v>189.2</c:v>
                </c:pt>
                <c:pt idx="1889">
                  <c:v>189.3</c:v>
                </c:pt>
                <c:pt idx="1890">
                  <c:v>189.4</c:v>
                </c:pt>
                <c:pt idx="1891">
                  <c:v>189.5</c:v>
                </c:pt>
                <c:pt idx="1892">
                  <c:v>189.6</c:v>
                </c:pt>
                <c:pt idx="1893">
                  <c:v>189.7</c:v>
                </c:pt>
                <c:pt idx="1894">
                  <c:v>189.8</c:v>
                </c:pt>
                <c:pt idx="1895">
                  <c:v>189.9</c:v>
                </c:pt>
                <c:pt idx="1896">
                  <c:v>190</c:v>
                </c:pt>
                <c:pt idx="1897">
                  <c:v>190.1</c:v>
                </c:pt>
                <c:pt idx="1898">
                  <c:v>190.2</c:v>
                </c:pt>
                <c:pt idx="1899">
                  <c:v>190.3</c:v>
                </c:pt>
                <c:pt idx="1900">
                  <c:v>190.4</c:v>
                </c:pt>
                <c:pt idx="1901">
                  <c:v>190.5</c:v>
                </c:pt>
                <c:pt idx="1902">
                  <c:v>190.6</c:v>
                </c:pt>
                <c:pt idx="1903">
                  <c:v>190.7</c:v>
                </c:pt>
                <c:pt idx="1904">
                  <c:v>190.8</c:v>
                </c:pt>
                <c:pt idx="1905">
                  <c:v>190.9</c:v>
                </c:pt>
                <c:pt idx="1906">
                  <c:v>191</c:v>
                </c:pt>
                <c:pt idx="1907">
                  <c:v>191.1</c:v>
                </c:pt>
                <c:pt idx="1908">
                  <c:v>191.2</c:v>
                </c:pt>
                <c:pt idx="1909">
                  <c:v>191.3</c:v>
                </c:pt>
                <c:pt idx="1910">
                  <c:v>191.4</c:v>
                </c:pt>
                <c:pt idx="1911">
                  <c:v>191.5</c:v>
                </c:pt>
                <c:pt idx="1912">
                  <c:v>191.6</c:v>
                </c:pt>
                <c:pt idx="1913">
                  <c:v>191.7</c:v>
                </c:pt>
                <c:pt idx="1914">
                  <c:v>191.8</c:v>
                </c:pt>
                <c:pt idx="1915">
                  <c:v>191.9</c:v>
                </c:pt>
                <c:pt idx="1916">
                  <c:v>192</c:v>
                </c:pt>
                <c:pt idx="1917">
                  <c:v>192.1</c:v>
                </c:pt>
                <c:pt idx="1918">
                  <c:v>192.2</c:v>
                </c:pt>
                <c:pt idx="1919">
                  <c:v>192.3</c:v>
                </c:pt>
                <c:pt idx="1920">
                  <c:v>192.4</c:v>
                </c:pt>
                <c:pt idx="1921">
                  <c:v>192.5</c:v>
                </c:pt>
                <c:pt idx="1922">
                  <c:v>192.6</c:v>
                </c:pt>
                <c:pt idx="1923">
                  <c:v>192.7</c:v>
                </c:pt>
                <c:pt idx="1924">
                  <c:v>192.8</c:v>
                </c:pt>
                <c:pt idx="1925">
                  <c:v>192.9</c:v>
                </c:pt>
                <c:pt idx="1926">
                  <c:v>193</c:v>
                </c:pt>
                <c:pt idx="1927">
                  <c:v>193.1</c:v>
                </c:pt>
                <c:pt idx="1928">
                  <c:v>193.2</c:v>
                </c:pt>
                <c:pt idx="1929">
                  <c:v>193.3</c:v>
                </c:pt>
                <c:pt idx="1930">
                  <c:v>193.4</c:v>
                </c:pt>
                <c:pt idx="1931">
                  <c:v>193.5</c:v>
                </c:pt>
                <c:pt idx="1932">
                  <c:v>193.6</c:v>
                </c:pt>
                <c:pt idx="1933">
                  <c:v>193.7</c:v>
                </c:pt>
                <c:pt idx="1934">
                  <c:v>193.8</c:v>
                </c:pt>
                <c:pt idx="1935">
                  <c:v>193.9</c:v>
                </c:pt>
                <c:pt idx="1936">
                  <c:v>194</c:v>
                </c:pt>
                <c:pt idx="1937">
                  <c:v>194.1</c:v>
                </c:pt>
                <c:pt idx="1938">
                  <c:v>194.2</c:v>
                </c:pt>
                <c:pt idx="1939">
                  <c:v>194.3</c:v>
                </c:pt>
                <c:pt idx="1940">
                  <c:v>194.4</c:v>
                </c:pt>
                <c:pt idx="1941">
                  <c:v>194.5</c:v>
                </c:pt>
                <c:pt idx="1942">
                  <c:v>194.6</c:v>
                </c:pt>
                <c:pt idx="1943">
                  <c:v>194.7</c:v>
                </c:pt>
                <c:pt idx="1944">
                  <c:v>194.8</c:v>
                </c:pt>
                <c:pt idx="1945">
                  <c:v>194.9</c:v>
                </c:pt>
                <c:pt idx="1946">
                  <c:v>195</c:v>
                </c:pt>
                <c:pt idx="1947">
                  <c:v>195.1</c:v>
                </c:pt>
                <c:pt idx="1948">
                  <c:v>195.2</c:v>
                </c:pt>
                <c:pt idx="1949">
                  <c:v>195.3</c:v>
                </c:pt>
                <c:pt idx="1950">
                  <c:v>195.4</c:v>
                </c:pt>
                <c:pt idx="1951">
                  <c:v>195.5</c:v>
                </c:pt>
                <c:pt idx="1952">
                  <c:v>195.6</c:v>
                </c:pt>
                <c:pt idx="1953">
                  <c:v>195.7</c:v>
                </c:pt>
                <c:pt idx="1954">
                  <c:v>195.8</c:v>
                </c:pt>
                <c:pt idx="1955">
                  <c:v>195.9</c:v>
                </c:pt>
                <c:pt idx="1956">
                  <c:v>196</c:v>
                </c:pt>
                <c:pt idx="1957">
                  <c:v>196.1</c:v>
                </c:pt>
                <c:pt idx="1958">
                  <c:v>196.2</c:v>
                </c:pt>
                <c:pt idx="1959">
                  <c:v>196.3</c:v>
                </c:pt>
                <c:pt idx="1960">
                  <c:v>196.4</c:v>
                </c:pt>
                <c:pt idx="1961">
                  <c:v>196.5</c:v>
                </c:pt>
                <c:pt idx="1962">
                  <c:v>196.6</c:v>
                </c:pt>
                <c:pt idx="1963">
                  <c:v>196.7</c:v>
                </c:pt>
                <c:pt idx="1964">
                  <c:v>196.8</c:v>
                </c:pt>
                <c:pt idx="1965">
                  <c:v>196.9</c:v>
                </c:pt>
                <c:pt idx="1966">
                  <c:v>197</c:v>
                </c:pt>
                <c:pt idx="1967">
                  <c:v>197.1</c:v>
                </c:pt>
                <c:pt idx="1968">
                  <c:v>197.2</c:v>
                </c:pt>
                <c:pt idx="1969">
                  <c:v>197.3</c:v>
                </c:pt>
                <c:pt idx="1970">
                  <c:v>197.4</c:v>
                </c:pt>
                <c:pt idx="1971">
                  <c:v>197.5</c:v>
                </c:pt>
                <c:pt idx="1972">
                  <c:v>197.6</c:v>
                </c:pt>
                <c:pt idx="1973">
                  <c:v>197.7</c:v>
                </c:pt>
                <c:pt idx="1974">
                  <c:v>197.8</c:v>
                </c:pt>
                <c:pt idx="1975">
                  <c:v>197.9</c:v>
                </c:pt>
                <c:pt idx="1976">
                  <c:v>198</c:v>
                </c:pt>
                <c:pt idx="1977">
                  <c:v>198.1</c:v>
                </c:pt>
                <c:pt idx="1978">
                  <c:v>198.2</c:v>
                </c:pt>
                <c:pt idx="1979">
                  <c:v>198.3</c:v>
                </c:pt>
                <c:pt idx="1980">
                  <c:v>198.4</c:v>
                </c:pt>
                <c:pt idx="1981">
                  <c:v>198.5</c:v>
                </c:pt>
                <c:pt idx="1982">
                  <c:v>198.6</c:v>
                </c:pt>
                <c:pt idx="1983">
                  <c:v>198.7</c:v>
                </c:pt>
                <c:pt idx="1984">
                  <c:v>198.8</c:v>
                </c:pt>
                <c:pt idx="1985">
                  <c:v>198.9</c:v>
                </c:pt>
                <c:pt idx="1986">
                  <c:v>199</c:v>
                </c:pt>
                <c:pt idx="1987">
                  <c:v>199.1</c:v>
                </c:pt>
                <c:pt idx="1988">
                  <c:v>199.2</c:v>
                </c:pt>
                <c:pt idx="1989">
                  <c:v>199.3</c:v>
                </c:pt>
                <c:pt idx="1990">
                  <c:v>199.4</c:v>
                </c:pt>
                <c:pt idx="1991">
                  <c:v>199.5</c:v>
                </c:pt>
                <c:pt idx="1992">
                  <c:v>199.6</c:v>
                </c:pt>
                <c:pt idx="1993">
                  <c:v>199.7</c:v>
                </c:pt>
                <c:pt idx="1994">
                  <c:v>199.8</c:v>
                </c:pt>
                <c:pt idx="1995">
                  <c:v>199.9</c:v>
                </c:pt>
                <c:pt idx="1996">
                  <c:v>200</c:v>
                </c:pt>
                <c:pt idx="1997">
                  <c:v>200.1</c:v>
                </c:pt>
                <c:pt idx="1998">
                  <c:v>200.2</c:v>
                </c:pt>
                <c:pt idx="1999">
                  <c:v>200.3</c:v>
                </c:pt>
                <c:pt idx="2000">
                  <c:v>200.4</c:v>
                </c:pt>
                <c:pt idx="2001">
                  <c:v>200.5</c:v>
                </c:pt>
                <c:pt idx="2002">
                  <c:v>200.6</c:v>
                </c:pt>
                <c:pt idx="2003">
                  <c:v>200.7</c:v>
                </c:pt>
                <c:pt idx="2004">
                  <c:v>200.8</c:v>
                </c:pt>
                <c:pt idx="2005">
                  <c:v>200.9</c:v>
                </c:pt>
                <c:pt idx="2006">
                  <c:v>201</c:v>
                </c:pt>
                <c:pt idx="2007">
                  <c:v>201.1</c:v>
                </c:pt>
                <c:pt idx="2008">
                  <c:v>201.2</c:v>
                </c:pt>
                <c:pt idx="2009">
                  <c:v>201.3</c:v>
                </c:pt>
                <c:pt idx="2010">
                  <c:v>201.4</c:v>
                </c:pt>
                <c:pt idx="2011">
                  <c:v>201.5</c:v>
                </c:pt>
                <c:pt idx="2012">
                  <c:v>201.6</c:v>
                </c:pt>
                <c:pt idx="2013">
                  <c:v>201.7</c:v>
                </c:pt>
                <c:pt idx="2014">
                  <c:v>201.8</c:v>
                </c:pt>
                <c:pt idx="2015">
                  <c:v>201.9</c:v>
                </c:pt>
                <c:pt idx="2016">
                  <c:v>202</c:v>
                </c:pt>
                <c:pt idx="2017">
                  <c:v>202.1</c:v>
                </c:pt>
                <c:pt idx="2018">
                  <c:v>202.2</c:v>
                </c:pt>
                <c:pt idx="2019">
                  <c:v>202.3</c:v>
                </c:pt>
                <c:pt idx="2020">
                  <c:v>202.4</c:v>
                </c:pt>
                <c:pt idx="2021">
                  <c:v>202.5</c:v>
                </c:pt>
                <c:pt idx="2022">
                  <c:v>202.6</c:v>
                </c:pt>
                <c:pt idx="2023">
                  <c:v>202.7</c:v>
                </c:pt>
                <c:pt idx="2024">
                  <c:v>202.8</c:v>
                </c:pt>
                <c:pt idx="2025">
                  <c:v>202.9</c:v>
                </c:pt>
                <c:pt idx="2026">
                  <c:v>203</c:v>
                </c:pt>
                <c:pt idx="2027">
                  <c:v>203.1</c:v>
                </c:pt>
                <c:pt idx="2028">
                  <c:v>203.2</c:v>
                </c:pt>
                <c:pt idx="2029">
                  <c:v>203.3</c:v>
                </c:pt>
                <c:pt idx="2030">
                  <c:v>203.4</c:v>
                </c:pt>
                <c:pt idx="2031">
                  <c:v>203.5</c:v>
                </c:pt>
                <c:pt idx="2032">
                  <c:v>203.6</c:v>
                </c:pt>
                <c:pt idx="2033">
                  <c:v>203.7</c:v>
                </c:pt>
                <c:pt idx="2034">
                  <c:v>203.8</c:v>
                </c:pt>
                <c:pt idx="2035">
                  <c:v>203.9</c:v>
                </c:pt>
                <c:pt idx="2036">
                  <c:v>204</c:v>
                </c:pt>
                <c:pt idx="2037">
                  <c:v>204.1</c:v>
                </c:pt>
                <c:pt idx="2038">
                  <c:v>204.2</c:v>
                </c:pt>
                <c:pt idx="2039">
                  <c:v>204.3</c:v>
                </c:pt>
                <c:pt idx="2040">
                  <c:v>204.4</c:v>
                </c:pt>
                <c:pt idx="2041">
                  <c:v>204.5</c:v>
                </c:pt>
                <c:pt idx="2042">
                  <c:v>204.6</c:v>
                </c:pt>
                <c:pt idx="2043">
                  <c:v>204.7</c:v>
                </c:pt>
                <c:pt idx="2044">
                  <c:v>204.8</c:v>
                </c:pt>
                <c:pt idx="2045">
                  <c:v>204.9</c:v>
                </c:pt>
                <c:pt idx="2046">
                  <c:v>205</c:v>
                </c:pt>
                <c:pt idx="2047">
                  <c:v>205.1</c:v>
                </c:pt>
                <c:pt idx="2048">
                  <c:v>205.2</c:v>
                </c:pt>
                <c:pt idx="2049">
                  <c:v>205.3</c:v>
                </c:pt>
                <c:pt idx="2050">
                  <c:v>205.4</c:v>
                </c:pt>
                <c:pt idx="2051">
                  <c:v>205.5</c:v>
                </c:pt>
                <c:pt idx="2052">
                  <c:v>205.6</c:v>
                </c:pt>
                <c:pt idx="2053">
                  <c:v>205.7</c:v>
                </c:pt>
                <c:pt idx="2054">
                  <c:v>205.8</c:v>
                </c:pt>
                <c:pt idx="2055">
                  <c:v>205.9</c:v>
                </c:pt>
                <c:pt idx="2056">
                  <c:v>206</c:v>
                </c:pt>
                <c:pt idx="2057">
                  <c:v>206.1</c:v>
                </c:pt>
                <c:pt idx="2058">
                  <c:v>206.2</c:v>
                </c:pt>
                <c:pt idx="2059">
                  <c:v>206.3</c:v>
                </c:pt>
                <c:pt idx="2060">
                  <c:v>206.4</c:v>
                </c:pt>
                <c:pt idx="2061">
                  <c:v>206.5</c:v>
                </c:pt>
                <c:pt idx="2062">
                  <c:v>206.6</c:v>
                </c:pt>
                <c:pt idx="2063">
                  <c:v>206.7</c:v>
                </c:pt>
                <c:pt idx="2064">
                  <c:v>206.8</c:v>
                </c:pt>
                <c:pt idx="2065">
                  <c:v>206.9</c:v>
                </c:pt>
                <c:pt idx="2066">
                  <c:v>207</c:v>
                </c:pt>
                <c:pt idx="2067">
                  <c:v>207.1</c:v>
                </c:pt>
                <c:pt idx="2068">
                  <c:v>207.2</c:v>
                </c:pt>
                <c:pt idx="2069">
                  <c:v>207.3</c:v>
                </c:pt>
                <c:pt idx="2070">
                  <c:v>207.4</c:v>
                </c:pt>
                <c:pt idx="2071">
                  <c:v>207.5</c:v>
                </c:pt>
                <c:pt idx="2072">
                  <c:v>207.6</c:v>
                </c:pt>
                <c:pt idx="2073">
                  <c:v>207.7</c:v>
                </c:pt>
                <c:pt idx="2074">
                  <c:v>207.8</c:v>
                </c:pt>
                <c:pt idx="2075">
                  <c:v>207.9</c:v>
                </c:pt>
                <c:pt idx="2076">
                  <c:v>208</c:v>
                </c:pt>
                <c:pt idx="2077">
                  <c:v>208.1</c:v>
                </c:pt>
                <c:pt idx="2078">
                  <c:v>208.2</c:v>
                </c:pt>
                <c:pt idx="2079">
                  <c:v>208.3</c:v>
                </c:pt>
                <c:pt idx="2080">
                  <c:v>208.4</c:v>
                </c:pt>
                <c:pt idx="2081">
                  <c:v>208.5</c:v>
                </c:pt>
                <c:pt idx="2082">
                  <c:v>208.6</c:v>
                </c:pt>
                <c:pt idx="2083">
                  <c:v>208.7</c:v>
                </c:pt>
                <c:pt idx="2084">
                  <c:v>208.8</c:v>
                </c:pt>
                <c:pt idx="2085">
                  <c:v>208.9</c:v>
                </c:pt>
                <c:pt idx="2086">
                  <c:v>209</c:v>
                </c:pt>
                <c:pt idx="2087">
                  <c:v>209.1</c:v>
                </c:pt>
                <c:pt idx="2088">
                  <c:v>209.2</c:v>
                </c:pt>
                <c:pt idx="2089">
                  <c:v>209.3</c:v>
                </c:pt>
                <c:pt idx="2090">
                  <c:v>209.4</c:v>
                </c:pt>
                <c:pt idx="2091">
                  <c:v>209.5</c:v>
                </c:pt>
                <c:pt idx="2092">
                  <c:v>209.6</c:v>
                </c:pt>
                <c:pt idx="2093">
                  <c:v>209.7</c:v>
                </c:pt>
                <c:pt idx="2094">
                  <c:v>209.8</c:v>
                </c:pt>
                <c:pt idx="2095">
                  <c:v>209.9</c:v>
                </c:pt>
                <c:pt idx="2096">
                  <c:v>210</c:v>
                </c:pt>
                <c:pt idx="2097">
                  <c:v>210.1</c:v>
                </c:pt>
                <c:pt idx="2098">
                  <c:v>210.2</c:v>
                </c:pt>
                <c:pt idx="2099">
                  <c:v>210.3</c:v>
                </c:pt>
                <c:pt idx="2100">
                  <c:v>210.4</c:v>
                </c:pt>
                <c:pt idx="2101">
                  <c:v>210.5</c:v>
                </c:pt>
                <c:pt idx="2102">
                  <c:v>210.6</c:v>
                </c:pt>
                <c:pt idx="2103">
                  <c:v>210.7</c:v>
                </c:pt>
                <c:pt idx="2104">
                  <c:v>210.8</c:v>
                </c:pt>
                <c:pt idx="2105">
                  <c:v>210.9</c:v>
                </c:pt>
                <c:pt idx="2106">
                  <c:v>211</c:v>
                </c:pt>
                <c:pt idx="2107">
                  <c:v>211.1</c:v>
                </c:pt>
                <c:pt idx="2108">
                  <c:v>211.2</c:v>
                </c:pt>
                <c:pt idx="2109">
                  <c:v>211.3</c:v>
                </c:pt>
                <c:pt idx="2110">
                  <c:v>211.4</c:v>
                </c:pt>
                <c:pt idx="2111">
                  <c:v>211.5</c:v>
                </c:pt>
                <c:pt idx="2112">
                  <c:v>211.6</c:v>
                </c:pt>
                <c:pt idx="2113">
                  <c:v>211.7</c:v>
                </c:pt>
                <c:pt idx="2114">
                  <c:v>211.8</c:v>
                </c:pt>
                <c:pt idx="2115">
                  <c:v>211.9</c:v>
                </c:pt>
                <c:pt idx="2116">
                  <c:v>212</c:v>
                </c:pt>
                <c:pt idx="2117">
                  <c:v>212.1</c:v>
                </c:pt>
                <c:pt idx="2118">
                  <c:v>212.2</c:v>
                </c:pt>
                <c:pt idx="2119">
                  <c:v>212.3</c:v>
                </c:pt>
                <c:pt idx="2120">
                  <c:v>212.4</c:v>
                </c:pt>
                <c:pt idx="2121">
                  <c:v>212.5</c:v>
                </c:pt>
                <c:pt idx="2122">
                  <c:v>212.6</c:v>
                </c:pt>
                <c:pt idx="2123">
                  <c:v>212.7</c:v>
                </c:pt>
                <c:pt idx="2124">
                  <c:v>212.8</c:v>
                </c:pt>
                <c:pt idx="2125">
                  <c:v>212.9</c:v>
                </c:pt>
                <c:pt idx="2126">
                  <c:v>213</c:v>
                </c:pt>
                <c:pt idx="2127">
                  <c:v>213.1</c:v>
                </c:pt>
                <c:pt idx="2128">
                  <c:v>213.2</c:v>
                </c:pt>
                <c:pt idx="2129">
                  <c:v>213.3</c:v>
                </c:pt>
                <c:pt idx="2130">
                  <c:v>213.4</c:v>
                </c:pt>
                <c:pt idx="2131">
                  <c:v>213.5</c:v>
                </c:pt>
                <c:pt idx="2132">
                  <c:v>213.6</c:v>
                </c:pt>
                <c:pt idx="2133">
                  <c:v>213.7</c:v>
                </c:pt>
                <c:pt idx="2134">
                  <c:v>213.8</c:v>
                </c:pt>
                <c:pt idx="2135">
                  <c:v>213.9</c:v>
                </c:pt>
                <c:pt idx="2136">
                  <c:v>214</c:v>
                </c:pt>
                <c:pt idx="2137">
                  <c:v>214.1</c:v>
                </c:pt>
                <c:pt idx="2138">
                  <c:v>214.2</c:v>
                </c:pt>
                <c:pt idx="2139">
                  <c:v>214.3</c:v>
                </c:pt>
                <c:pt idx="2140">
                  <c:v>214.4</c:v>
                </c:pt>
                <c:pt idx="2141">
                  <c:v>214.5</c:v>
                </c:pt>
                <c:pt idx="2142">
                  <c:v>214.6</c:v>
                </c:pt>
                <c:pt idx="2143">
                  <c:v>214.7</c:v>
                </c:pt>
                <c:pt idx="2144">
                  <c:v>214.8</c:v>
                </c:pt>
                <c:pt idx="2145">
                  <c:v>214.9</c:v>
                </c:pt>
                <c:pt idx="2146">
                  <c:v>215</c:v>
                </c:pt>
                <c:pt idx="2147">
                  <c:v>215.1</c:v>
                </c:pt>
                <c:pt idx="2148">
                  <c:v>215.2</c:v>
                </c:pt>
                <c:pt idx="2149">
                  <c:v>215.3</c:v>
                </c:pt>
                <c:pt idx="2150">
                  <c:v>215.4</c:v>
                </c:pt>
                <c:pt idx="2151">
                  <c:v>215.5</c:v>
                </c:pt>
                <c:pt idx="2152">
                  <c:v>215.6</c:v>
                </c:pt>
                <c:pt idx="2153">
                  <c:v>215.7</c:v>
                </c:pt>
                <c:pt idx="2154">
                  <c:v>215.8</c:v>
                </c:pt>
                <c:pt idx="2155">
                  <c:v>215.9</c:v>
                </c:pt>
                <c:pt idx="2156">
                  <c:v>216</c:v>
                </c:pt>
                <c:pt idx="2157">
                  <c:v>216.1</c:v>
                </c:pt>
                <c:pt idx="2158">
                  <c:v>216.2</c:v>
                </c:pt>
                <c:pt idx="2159">
                  <c:v>216.3</c:v>
                </c:pt>
                <c:pt idx="2160">
                  <c:v>216.4</c:v>
                </c:pt>
                <c:pt idx="2161">
                  <c:v>216.5</c:v>
                </c:pt>
                <c:pt idx="2162">
                  <c:v>216.6</c:v>
                </c:pt>
                <c:pt idx="2163">
                  <c:v>216.7</c:v>
                </c:pt>
                <c:pt idx="2164">
                  <c:v>216.8</c:v>
                </c:pt>
                <c:pt idx="2165">
                  <c:v>216.9</c:v>
                </c:pt>
                <c:pt idx="2166">
                  <c:v>217</c:v>
                </c:pt>
                <c:pt idx="2167">
                  <c:v>217.1</c:v>
                </c:pt>
                <c:pt idx="2168">
                  <c:v>217.2</c:v>
                </c:pt>
                <c:pt idx="2169">
                  <c:v>217.3</c:v>
                </c:pt>
                <c:pt idx="2170">
                  <c:v>217.4</c:v>
                </c:pt>
                <c:pt idx="2171">
                  <c:v>217.5</c:v>
                </c:pt>
                <c:pt idx="2172">
                  <c:v>217.6</c:v>
                </c:pt>
                <c:pt idx="2173">
                  <c:v>217.7</c:v>
                </c:pt>
                <c:pt idx="2174">
                  <c:v>217.8</c:v>
                </c:pt>
                <c:pt idx="2175">
                  <c:v>217.9</c:v>
                </c:pt>
                <c:pt idx="2176">
                  <c:v>218</c:v>
                </c:pt>
                <c:pt idx="2177">
                  <c:v>218.1</c:v>
                </c:pt>
                <c:pt idx="2178">
                  <c:v>218.2</c:v>
                </c:pt>
                <c:pt idx="2179">
                  <c:v>218.3</c:v>
                </c:pt>
                <c:pt idx="2180">
                  <c:v>218.4</c:v>
                </c:pt>
                <c:pt idx="2181">
                  <c:v>218.5</c:v>
                </c:pt>
                <c:pt idx="2182">
                  <c:v>218.6</c:v>
                </c:pt>
                <c:pt idx="2183">
                  <c:v>218.7</c:v>
                </c:pt>
                <c:pt idx="2184">
                  <c:v>218.8</c:v>
                </c:pt>
                <c:pt idx="2185">
                  <c:v>218.9</c:v>
                </c:pt>
                <c:pt idx="2186">
                  <c:v>219</c:v>
                </c:pt>
                <c:pt idx="2187">
                  <c:v>219.1</c:v>
                </c:pt>
                <c:pt idx="2188">
                  <c:v>219.2</c:v>
                </c:pt>
                <c:pt idx="2189">
                  <c:v>219.3</c:v>
                </c:pt>
                <c:pt idx="2190">
                  <c:v>219.4</c:v>
                </c:pt>
                <c:pt idx="2191">
                  <c:v>219.5</c:v>
                </c:pt>
                <c:pt idx="2192">
                  <c:v>219.6</c:v>
                </c:pt>
                <c:pt idx="2193">
                  <c:v>219.7</c:v>
                </c:pt>
                <c:pt idx="2194">
                  <c:v>219.8</c:v>
                </c:pt>
                <c:pt idx="2195">
                  <c:v>219.9</c:v>
                </c:pt>
                <c:pt idx="2196">
                  <c:v>220</c:v>
                </c:pt>
                <c:pt idx="2197">
                  <c:v>220.1</c:v>
                </c:pt>
                <c:pt idx="2198">
                  <c:v>220.2</c:v>
                </c:pt>
                <c:pt idx="2199">
                  <c:v>220.3</c:v>
                </c:pt>
                <c:pt idx="2200">
                  <c:v>220.4</c:v>
                </c:pt>
                <c:pt idx="2201">
                  <c:v>220.5</c:v>
                </c:pt>
                <c:pt idx="2202">
                  <c:v>220.6</c:v>
                </c:pt>
                <c:pt idx="2203">
                  <c:v>220.7</c:v>
                </c:pt>
                <c:pt idx="2204">
                  <c:v>220.8</c:v>
                </c:pt>
                <c:pt idx="2205">
                  <c:v>220.9</c:v>
                </c:pt>
                <c:pt idx="2206">
                  <c:v>221</c:v>
                </c:pt>
                <c:pt idx="2207">
                  <c:v>221.1</c:v>
                </c:pt>
                <c:pt idx="2208">
                  <c:v>221.2</c:v>
                </c:pt>
                <c:pt idx="2209">
                  <c:v>221.3</c:v>
                </c:pt>
                <c:pt idx="2210">
                  <c:v>221.4</c:v>
                </c:pt>
                <c:pt idx="2211">
                  <c:v>221.5</c:v>
                </c:pt>
                <c:pt idx="2212">
                  <c:v>221.6</c:v>
                </c:pt>
                <c:pt idx="2213">
                  <c:v>221.7</c:v>
                </c:pt>
                <c:pt idx="2214">
                  <c:v>221.8</c:v>
                </c:pt>
                <c:pt idx="2215">
                  <c:v>221.9</c:v>
                </c:pt>
                <c:pt idx="2216">
                  <c:v>222</c:v>
                </c:pt>
                <c:pt idx="2217">
                  <c:v>222.1</c:v>
                </c:pt>
                <c:pt idx="2218">
                  <c:v>222.2</c:v>
                </c:pt>
                <c:pt idx="2219">
                  <c:v>222.3</c:v>
                </c:pt>
                <c:pt idx="2220">
                  <c:v>222.4</c:v>
                </c:pt>
                <c:pt idx="2221">
                  <c:v>222.5</c:v>
                </c:pt>
                <c:pt idx="2222">
                  <c:v>222.6</c:v>
                </c:pt>
                <c:pt idx="2223">
                  <c:v>222.7</c:v>
                </c:pt>
                <c:pt idx="2224">
                  <c:v>222.8</c:v>
                </c:pt>
                <c:pt idx="2225">
                  <c:v>222.9</c:v>
                </c:pt>
                <c:pt idx="2226">
                  <c:v>223</c:v>
                </c:pt>
                <c:pt idx="2227">
                  <c:v>223.1</c:v>
                </c:pt>
                <c:pt idx="2228">
                  <c:v>223.2</c:v>
                </c:pt>
                <c:pt idx="2229">
                  <c:v>223.3</c:v>
                </c:pt>
                <c:pt idx="2230">
                  <c:v>223.4</c:v>
                </c:pt>
                <c:pt idx="2231">
                  <c:v>223.5</c:v>
                </c:pt>
                <c:pt idx="2232">
                  <c:v>223.6</c:v>
                </c:pt>
                <c:pt idx="2233">
                  <c:v>223.7</c:v>
                </c:pt>
                <c:pt idx="2234">
                  <c:v>223.8</c:v>
                </c:pt>
                <c:pt idx="2235">
                  <c:v>223.9</c:v>
                </c:pt>
                <c:pt idx="2236">
                  <c:v>224</c:v>
                </c:pt>
                <c:pt idx="2237">
                  <c:v>224.1</c:v>
                </c:pt>
                <c:pt idx="2238">
                  <c:v>224.2</c:v>
                </c:pt>
                <c:pt idx="2239">
                  <c:v>224.3</c:v>
                </c:pt>
                <c:pt idx="2240">
                  <c:v>224.4</c:v>
                </c:pt>
                <c:pt idx="2241">
                  <c:v>224.5</c:v>
                </c:pt>
                <c:pt idx="2242">
                  <c:v>224.6</c:v>
                </c:pt>
                <c:pt idx="2243">
                  <c:v>224.7</c:v>
                </c:pt>
                <c:pt idx="2244">
                  <c:v>224.8</c:v>
                </c:pt>
                <c:pt idx="2245">
                  <c:v>224.9</c:v>
                </c:pt>
                <c:pt idx="2246">
                  <c:v>225</c:v>
                </c:pt>
                <c:pt idx="2247">
                  <c:v>225.1</c:v>
                </c:pt>
                <c:pt idx="2248">
                  <c:v>225.2</c:v>
                </c:pt>
                <c:pt idx="2249">
                  <c:v>225.3</c:v>
                </c:pt>
                <c:pt idx="2250">
                  <c:v>225.4</c:v>
                </c:pt>
                <c:pt idx="2251">
                  <c:v>225.5</c:v>
                </c:pt>
                <c:pt idx="2252">
                  <c:v>225.6</c:v>
                </c:pt>
                <c:pt idx="2253">
                  <c:v>225.7</c:v>
                </c:pt>
                <c:pt idx="2254">
                  <c:v>225.8</c:v>
                </c:pt>
                <c:pt idx="2255">
                  <c:v>225.9</c:v>
                </c:pt>
                <c:pt idx="2256">
                  <c:v>226</c:v>
                </c:pt>
                <c:pt idx="2257">
                  <c:v>226.1</c:v>
                </c:pt>
                <c:pt idx="2258">
                  <c:v>226.2</c:v>
                </c:pt>
                <c:pt idx="2259">
                  <c:v>226.3</c:v>
                </c:pt>
                <c:pt idx="2260">
                  <c:v>226.4</c:v>
                </c:pt>
                <c:pt idx="2261">
                  <c:v>226.5</c:v>
                </c:pt>
                <c:pt idx="2262">
                  <c:v>226.6</c:v>
                </c:pt>
                <c:pt idx="2263">
                  <c:v>226.7</c:v>
                </c:pt>
                <c:pt idx="2264">
                  <c:v>226.8</c:v>
                </c:pt>
                <c:pt idx="2265">
                  <c:v>226.9</c:v>
                </c:pt>
                <c:pt idx="2266">
                  <c:v>227</c:v>
                </c:pt>
                <c:pt idx="2267">
                  <c:v>227.1</c:v>
                </c:pt>
                <c:pt idx="2268">
                  <c:v>227.2</c:v>
                </c:pt>
                <c:pt idx="2269">
                  <c:v>227.3</c:v>
                </c:pt>
                <c:pt idx="2270">
                  <c:v>227.4</c:v>
                </c:pt>
                <c:pt idx="2271">
                  <c:v>227.5</c:v>
                </c:pt>
                <c:pt idx="2272">
                  <c:v>227.6</c:v>
                </c:pt>
                <c:pt idx="2273">
                  <c:v>227.7</c:v>
                </c:pt>
                <c:pt idx="2274">
                  <c:v>227.8</c:v>
                </c:pt>
                <c:pt idx="2275">
                  <c:v>227.9</c:v>
                </c:pt>
                <c:pt idx="2276">
                  <c:v>228</c:v>
                </c:pt>
                <c:pt idx="2277">
                  <c:v>228.1</c:v>
                </c:pt>
                <c:pt idx="2278">
                  <c:v>228.2</c:v>
                </c:pt>
                <c:pt idx="2279">
                  <c:v>228.3</c:v>
                </c:pt>
                <c:pt idx="2280">
                  <c:v>228.4</c:v>
                </c:pt>
                <c:pt idx="2281">
                  <c:v>228.5</c:v>
                </c:pt>
                <c:pt idx="2282">
                  <c:v>228.6</c:v>
                </c:pt>
                <c:pt idx="2283">
                  <c:v>228.7</c:v>
                </c:pt>
                <c:pt idx="2284">
                  <c:v>228.8</c:v>
                </c:pt>
                <c:pt idx="2285">
                  <c:v>228.9</c:v>
                </c:pt>
                <c:pt idx="2286">
                  <c:v>229</c:v>
                </c:pt>
                <c:pt idx="2287">
                  <c:v>229.1</c:v>
                </c:pt>
                <c:pt idx="2288">
                  <c:v>229.2</c:v>
                </c:pt>
                <c:pt idx="2289">
                  <c:v>229.3</c:v>
                </c:pt>
                <c:pt idx="2290">
                  <c:v>229.4</c:v>
                </c:pt>
                <c:pt idx="2291">
                  <c:v>229.5</c:v>
                </c:pt>
                <c:pt idx="2292">
                  <c:v>229.6</c:v>
                </c:pt>
                <c:pt idx="2293">
                  <c:v>229.7</c:v>
                </c:pt>
                <c:pt idx="2294">
                  <c:v>229.8</c:v>
                </c:pt>
                <c:pt idx="2295">
                  <c:v>229.9</c:v>
                </c:pt>
                <c:pt idx="2296">
                  <c:v>230</c:v>
                </c:pt>
                <c:pt idx="2297">
                  <c:v>230.1</c:v>
                </c:pt>
                <c:pt idx="2298">
                  <c:v>230.2</c:v>
                </c:pt>
                <c:pt idx="2299">
                  <c:v>230.3</c:v>
                </c:pt>
                <c:pt idx="2300">
                  <c:v>230.4</c:v>
                </c:pt>
                <c:pt idx="2301">
                  <c:v>230.5</c:v>
                </c:pt>
                <c:pt idx="2302">
                  <c:v>230.6</c:v>
                </c:pt>
                <c:pt idx="2303">
                  <c:v>230.7</c:v>
                </c:pt>
                <c:pt idx="2304">
                  <c:v>230.8</c:v>
                </c:pt>
                <c:pt idx="2305">
                  <c:v>230.9</c:v>
                </c:pt>
                <c:pt idx="2306">
                  <c:v>231</c:v>
                </c:pt>
                <c:pt idx="2307">
                  <c:v>231.1</c:v>
                </c:pt>
                <c:pt idx="2308">
                  <c:v>231.2</c:v>
                </c:pt>
                <c:pt idx="2309">
                  <c:v>231.3</c:v>
                </c:pt>
                <c:pt idx="2310">
                  <c:v>231.4</c:v>
                </c:pt>
                <c:pt idx="2311">
                  <c:v>231.5</c:v>
                </c:pt>
                <c:pt idx="2312">
                  <c:v>231.6</c:v>
                </c:pt>
                <c:pt idx="2313">
                  <c:v>231.7</c:v>
                </c:pt>
                <c:pt idx="2314">
                  <c:v>231.8</c:v>
                </c:pt>
                <c:pt idx="2315">
                  <c:v>231.9</c:v>
                </c:pt>
                <c:pt idx="2316">
                  <c:v>232</c:v>
                </c:pt>
                <c:pt idx="2317">
                  <c:v>232.1</c:v>
                </c:pt>
                <c:pt idx="2318">
                  <c:v>232.2</c:v>
                </c:pt>
                <c:pt idx="2319">
                  <c:v>232.3</c:v>
                </c:pt>
                <c:pt idx="2320">
                  <c:v>232.4</c:v>
                </c:pt>
                <c:pt idx="2321">
                  <c:v>232.5</c:v>
                </c:pt>
                <c:pt idx="2322">
                  <c:v>232.6</c:v>
                </c:pt>
                <c:pt idx="2323">
                  <c:v>232.7</c:v>
                </c:pt>
                <c:pt idx="2324">
                  <c:v>232.8</c:v>
                </c:pt>
                <c:pt idx="2325">
                  <c:v>232.9</c:v>
                </c:pt>
                <c:pt idx="2326">
                  <c:v>233</c:v>
                </c:pt>
                <c:pt idx="2327">
                  <c:v>233.1</c:v>
                </c:pt>
                <c:pt idx="2328">
                  <c:v>233.2</c:v>
                </c:pt>
                <c:pt idx="2329">
                  <c:v>233.3</c:v>
                </c:pt>
                <c:pt idx="2330">
                  <c:v>233.4</c:v>
                </c:pt>
                <c:pt idx="2331">
                  <c:v>233.5</c:v>
                </c:pt>
                <c:pt idx="2332">
                  <c:v>233.6</c:v>
                </c:pt>
                <c:pt idx="2333">
                  <c:v>233.7</c:v>
                </c:pt>
                <c:pt idx="2334">
                  <c:v>233.8</c:v>
                </c:pt>
                <c:pt idx="2335">
                  <c:v>233.9</c:v>
                </c:pt>
                <c:pt idx="2336">
                  <c:v>234</c:v>
                </c:pt>
                <c:pt idx="2337">
                  <c:v>234.1</c:v>
                </c:pt>
                <c:pt idx="2338">
                  <c:v>234.2</c:v>
                </c:pt>
                <c:pt idx="2339">
                  <c:v>234.3</c:v>
                </c:pt>
                <c:pt idx="2340">
                  <c:v>234.4</c:v>
                </c:pt>
                <c:pt idx="2341">
                  <c:v>234.5</c:v>
                </c:pt>
                <c:pt idx="2342">
                  <c:v>234.6</c:v>
                </c:pt>
                <c:pt idx="2343">
                  <c:v>234.7</c:v>
                </c:pt>
                <c:pt idx="2344">
                  <c:v>234.8</c:v>
                </c:pt>
                <c:pt idx="2345">
                  <c:v>234.9</c:v>
                </c:pt>
                <c:pt idx="2346">
                  <c:v>235</c:v>
                </c:pt>
                <c:pt idx="2347">
                  <c:v>235.1</c:v>
                </c:pt>
                <c:pt idx="2348">
                  <c:v>235.2</c:v>
                </c:pt>
                <c:pt idx="2349">
                  <c:v>235.3</c:v>
                </c:pt>
                <c:pt idx="2350">
                  <c:v>235.4</c:v>
                </c:pt>
                <c:pt idx="2351">
                  <c:v>235.5</c:v>
                </c:pt>
                <c:pt idx="2352">
                  <c:v>235.6</c:v>
                </c:pt>
                <c:pt idx="2353">
                  <c:v>235.7</c:v>
                </c:pt>
                <c:pt idx="2354">
                  <c:v>235.8</c:v>
                </c:pt>
                <c:pt idx="2355">
                  <c:v>235.9</c:v>
                </c:pt>
                <c:pt idx="2356">
                  <c:v>236</c:v>
                </c:pt>
                <c:pt idx="2357">
                  <c:v>236.1</c:v>
                </c:pt>
                <c:pt idx="2358">
                  <c:v>236.2</c:v>
                </c:pt>
                <c:pt idx="2359">
                  <c:v>236.3</c:v>
                </c:pt>
                <c:pt idx="2360">
                  <c:v>236.4</c:v>
                </c:pt>
                <c:pt idx="2361">
                  <c:v>236.5</c:v>
                </c:pt>
                <c:pt idx="2362">
                  <c:v>236.6</c:v>
                </c:pt>
                <c:pt idx="2363">
                  <c:v>236.7</c:v>
                </c:pt>
                <c:pt idx="2364">
                  <c:v>236.8</c:v>
                </c:pt>
                <c:pt idx="2365">
                  <c:v>236.9</c:v>
                </c:pt>
                <c:pt idx="2366">
                  <c:v>237</c:v>
                </c:pt>
                <c:pt idx="2367">
                  <c:v>237.1</c:v>
                </c:pt>
                <c:pt idx="2368">
                  <c:v>237.2</c:v>
                </c:pt>
                <c:pt idx="2369">
                  <c:v>237.3</c:v>
                </c:pt>
                <c:pt idx="2370">
                  <c:v>237.4</c:v>
                </c:pt>
                <c:pt idx="2371">
                  <c:v>237.5</c:v>
                </c:pt>
                <c:pt idx="2372">
                  <c:v>237.6</c:v>
                </c:pt>
                <c:pt idx="2373">
                  <c:v>237.7</c:v>
                </c:pt>
                <c:pt idx="2374">
                  <c:v>237.8</c:v>
                </c:pt>
                <c:pt idx="2375">
                  <c:v>237.9</c:v>
                </c:pt>
                <c:pt idx="2376">
                  <c:v>238</c:v>
                </c:pt>
                <c:pt idx="2377">
                  <c:v>238.1</c:v>
                </c:pt>
                <c:pt idx="2378">
                  <c:v>238.2</c:v>
                </c:pt>
                <c:pt idx="2379">
                  <c:v>238.3</c:v>
                </c:pt>
                <c:pt idx="2380">
                  <c:v>238.4</c:v>
                </c:pt>
                <c:pt idx="2381">
                  <c:v>238.5</c:v>
                </c:pt>
                <c:pt idx="2382">
                  <c:v>238.6</c:v>
                </c:pt>
                <c:pt idx="2383">
                  <c:v>238.7</c:v>
                </c:pt>
                <c:pt idx="2384">
                  <c:v>238.8</c:v>
                </c:pt>
                <c:pt idx="2385">
                  <c:v>238.9</c:v>
                </c:pt>
                <c:pt idx="2386">
                  <c:v>239</c:v>
                </c:pt>
                <c:pt idx="2387">
                  <c:v>239.1</c:v>
                </c:pt>
                <c:pt idx="2388">
                  <c:v>239.2</c:v>
                </c:pt>
                <c:pt idx="2389">
                  <c:v>239.3</c:v>
                </c:pt>
                <c:pt idx="2390">
                  <c:v>239.4</c:v>
                </c:pt>
                <c:pt idx="2391">
                  <c:v>239.5</c:v>
                </c:pt>
                <c:pt idx="2392">
                  <c:v>239.6</c:v>
                </c:pt>
                <c:pt idx="2393">
                  <c:v>239.7</c:v>
                </c:pt>
                <c:pt idx="2394">
                  <c:v>239.8</c:v>
                </c:pt>
                <c:pt idx="2395">
                  <c:v>239.9</c:v>
                </c:pt>
                <c:pt idx="2396">
                  <c:v>240</c:v>
                </c:pt>
                <c:pt idx="2397">
                  <c:v>240.1</c:v>
                </c:pt>
                <c:pt idx="2398">
                  <c:v>240.2</c:v>
                </c:pt>
                <c:pt idx="2399">
                  <c:v>240.3</c:v>
                </c:pt>
                <c:pt idx="2400">
                  <c:v>240.4</c:v>
                </c:pt>
                <c:pt idx="2401">
                  <c:v>240.5</c:v>
                </c:pt>
                <c:pt idx="2402">
                  <c:v>240.6</c:v>
                </c:pt>
                <c:pt idx="2403">
                  <c:v>240.7</c:v>
                </c:pt>
                <c:pt idx="2404">
                  <c:v>240.8</c:v>
                </c:pt>
                <c:pt idx="2405">
                  <c:v>240.9</c:v>
                </c:pt>
                <c:pt idx="2406">
                  <c:v>241</c:v>
                </c:pt>
                <c:pt idx="2407">
                  <c:v>241.1</c:v>
                </c:pt>
                <c:pt idx="2408">
                  <c:v>241.2</c:v>
                </c:pt>
                <c:pt idx="2409">
                  <c:v>241.3</c:v>
                </c:pt>
                <c:pt idx="2410">
                  <c:v>241.4</c:v>
                </c:pt>
                <c:pt idx="2411">
                  <c:v>241.5</c:v>
                </c:pt>
                <c:pt idx="2412">
                  <c:v>241.6</c:v>
                </c:pt>
                <c:pt idx="2413">
                  <c:v>241.7</c:v>
                </c:pt>
                <c:pt idx="2414">
                  <c:v>241.8</c:v>
                </c:pt>
                <c:pt idx="2415">
                  <c:v>241.9</c:v>
                </c:pt>
                <c:pt idx="2416">
                  <c:v>242</c:v>
                </c:pt>
                <c:pt idx="2417">
                  <c:v>242.1</c:v>
                </c:pt>
                <c:pt idx="2418">
                  <c:v>242.2</c:v>
                </c:pt>
                <c:pt idx="2419">
                  <c:v>242.3</c:v>
                </c:pt>
                <c:pt idx="2420">
                  <c:v>242.4</c:v>
                </c:pt>
                <c:pt idx="2421">
                  <c:v>242.5</c:v>
                </c:pt>
                <c:pt idx="2422">
                  <c:v>242.6</c:v>
                </c:pt>
                <c:pt idx="2423">
                  <c:v>242.7</c:v>
                </c:pt>
                <c:pt idx="2424">
                  <c:v>242.8</c:v>
                </c:pt>
                <c:pt idx="2425">
                  <c:v>242.9</c:v>
                </c:pt>
                <c:pt idx="2426">
                  <c:v>243</c:v>
                </c:pt>
                <c:pt idx="2427">
                  <c:v>243.1</c:v>
                </c:pt>
                <c:pt idx="2428">
                  <c:v>243.2</c:v>
                </c:pt>
                <c:pt idx="2429">
                  <c:v>243.3</c:v>
                </c:pt>
                <c:pt idx="2430">
                  <c:v>243.4</c:v>
                </c:pt>
                <c:pt idx="2431">
                  <c:v>243.5</c:v>
                </c:pt>
                <c:pt idx="2432">
                  <c:v>243.6</c:v>
                </c:pt>
                <c:pt idx="2433">
                  <c:v>243.7</c:v>
                </c:pt>
                <c:pt idx="2434">
                  <c:v>243.8</c:v>
                </c:pt>
                <c:pt idx="2435">
                  <c:v>243.9</c:v>
                </c:pt>
                <c:pt idx="2436">
                  <c:v>244</c:v>
                </c:pt>
                <c:pt idx="2437">
                  <c:v>244.1</c:v>
                </c:pt>
                <c:pt idx="2438">
                  <c:v>244.2</c:v>
                </c:pt>
                <c:pt idx="2439">
                  <c:v>244.3</c:v>
                </c:pt>
                <c:pt idx="2440">
                  <c:v>244.4</c:v>
                </c:pt>
                <c:pt idx="2441">
                  <c:v>244.5</c:v>
                </c:pt>
                <c:pt idx="2442">
                  <c:v>244.6</c:v>
                </c:pt>
                <c:pt idx="2443">
                  <c:v>244.7</c:v>
                </c:pt>
                <c:pt idx="2444">
                  <c:v>244.8</c:v>
                </c:pt>
                <c:pt idx="2445">
                  <c:v>244.9</c:v>
                </c:pt>
                <c:pt idx="2446">
                  <c:v>245</c:v>
                </c:pt>
                <c:pt idx="2447">
                  <c:v>245.1</c:v>
                </c:pt>
                <c:pt idx="2448">
                  <c:v>245.2</c:v>
                </c:pt>
                <c:pt idx="2449">
                  <c:v>245.3</c:v>
                </c:pt>
                <c:pt idx="2450">
                  <c:v>245.4</c:v>
                </c:pt>
                <c:pt idx="2451">
                  <c:v>245.5</c:v>
                </c:pt>
                <c:pt idx="2452">
                  <c:v>245.6</c:v>
                </c:pt>
                <c:pt idx="2453">
                  <c:v>245.7</c:v>
                </c:pt>
                <c:pt idx="2454">
                  <c:v>245.8</c:v>
                </c:pt>
                <c:pt idx="2455">
                  <c:v>245.9</c:v>
                </c:pt>
                <c:pt idx="2456">
                  <c:v>246</c:v>
                </c:pt>
                <c:pt idx="2457">
                  <c:v>246.1</c:v>
                </c:pt>
                <c:pt idx="2458">
                  <c:v>246.2</c:v>
                </c:pt>
                <c:pt idx="2459">
                  <c:v>246.3</c:v>
                </c:pt>
                <c:pt idx="2460">
                  <c:v>246.4</c:v>
                </c:pt>
                <c:pt idx="2461">
                  <c:v>246.5</c:v>
                </c:pt>
                <c:pt idx="2462">
                  <c:v>246.6</c:v>
                </c:pt>
                <c:pt idx="2463">
                  <c:v>246.7</c:v>
                </c:pt>
                <c:pt idx="2464">
                  <c:v>246.8</c:v>
                </c:pt>
                <c:pt idx="2465">
                  <c:v>246.9</c:v>
                </c:pt>
                <c:pt idx="2466">
                  <c:v>247</c:v>
                </c:pt>
                <c:pt idx="2467">
                  <c:v>247.1</c:v>
                </c:pt>
                <c:pt idx="2468">
                  <c:v>247.2</c:v>
                </c:pt>
                <c:pt idx="2469">
                  <c:v>247.3</c:v>
                </c:pt>
                <c:pt idx="2470">
                  <c:v>247.4</c:v>
                </c:pt>
                <c:pt idx="2471">
                  <c:v>247.5</c:v>
                </c:pt>
                <c:pt idx="2472">
                  <c:v>247.6</c:v>
                </c:pt>
                <c:pt idx="2473">
                  <c:v>247.7</c:v>
                </c:pt>
                <c:pt idx="2474">
                  <c:v>247.8</c:v>
                </c:pt>
                <c:pt idx="2475">
                  <c:v>247.9</c:v>
                </c:pt>
                <c:pt idx="2476">
                  <c:v>248</c:v>
                </c:pt>
                <c:pt idx="2477">
                  <c:v>248.1</c:v>
                </c:pt>
                <c:pt idx="2478">
                  <c:v>248.2</c:v>
                </c:pt>
                <c:pt idx="2479">
                  <c:v>248.3</c:v>
                </c:pt>
                <c:pt idx="2480">
                  <c:v>248.4</c:v>
                </c:pt>
                <c:pt idx="2481">
                  <c:v>248.5</c:v>
                </c:pt>
                <c:pt idx="2482">
                  <c:v>248.6</c:v>
                </c:pt>
                <c:pt idx="2483">
                  <c:v>248.7</c:v>
                </c:pt>
                <c:pt idx="2484">
                  <c:v>248.8</c:v>
                </c:pt>
                <c:pt idx="2485">
                  <c:v>248.9</c:v>
                </c:pt>
                <c:pt idx="2486">
                  <c:v>249</c:v>
                </c:pt>
                <c:pt idx="2487">
                  <c:v>249.1</c:v>
                </c:pt>
                <c:pt idx="2488">
                  <c:v>249.2</c:v>
                </c:pt>
                <c:pt idx="2489">
                  <c:v>249.3</c:v>
                </c:pt>
                <c:pt idx="2490">
                  <c:v>249.4</c:v>
                </c:pt>
                <c:pt idx="2491">
                  <c:v>249.5</c:v>
                </c:pt>
                <c:pt idx="2492">
                  <c:v>249.6</c:v>
                </c:pt>
                <c:pt idx="2493">
                  <c:v>249.7</c:v>
                </c:pt>
                <c:pt idx="2494">
                  <c:v>249.8</c:v>
                </c:pt>
                <c:pt idx="2495">
                  <c:v>249.9</c:v>
                </c:pt>
                <c:pt idx="2496">
                  <c:v>250</c:v>
                </c:pt>
                <c:pt idx="2497">
                  <c:v>250.1</c:v>
                </c:pt>
                <c:pt idx="2498">
                  <c:v>250.2</c:v>
                </c:pt>
                <c:pt idx="2499">
                  <c:v>250.3</c:v>
                </c:pt>
                <c:pt idx="2500">
                  <c:v>250.4</c:v>
                </c:pt>
                <c:pt idx="2501">
                  <c:v>250.5</c:v>
                </c:pt>
                <c:pt idx="2502">
                  <c:v>250.6</c:v>
                </c:pt>
                <c:pt idx="2503">
                  <c:v>250.7</c:v>
                </c:pt>
                <c:pt idx="2504">
                  <c:v>250.8</c:v>
                </c:pt>
                <c:pt idx="2505">
                  <c:v>250.9</c:v>
                </c:pt>
                <c:pt idx="2506">
                  <c:v>251</c:v>
                </c:pt>
                <c:pt idx="2507">
                  <c:v>251.1</c:v>
                </c:pt>
                <c:pt idx="2508">
                  <c:v>251.2</c:v>
                </c:pt>
                <c:pt idx="2509">
                  <c:v>251.3</c:v>
                </c:pt>
                <c:pt idx="2510">
                  <c:v>251.4</c:v>
                </c:pt>
                <c:pt idx="2511">
                  <c:v>251.5</c:v>
                </c:pt>
                <c:pt idx="2512">
                  <c:v>251.6</c:v>
                </c:pt>
                <c:pt idx="2513">
                  <c:v>251.7</c:v>
                </c:pt>
                <c:pt idx="2514">
                  <c:v>251.8</c:v>
                </c:pt>
                <c:pt idx="2515">
                  <c:v>251.9</c:v>
                </c:pt>
                <c:pt idx="2516">
                  <c:v>252</c:v>
                </c:pt>
                <c:pt idx="2517">
                  <c:v>252.1</c:v>
                </c:pt>
                <c:pt idx="2518">
                  <c:v>252.2</c:v>
                </c:pt>
                <c:pt idx="2519">
                  <c:v>252.3</c:v>
                </c:pt>
                <c:pt idx="2520">
                  <c:v>252.4</c:v>
                </c:pt>
                <c:pt idx="2521">
                  <c:v>252.5</c:v>
                </c:pt>
                <c:pt idx="2522">
                  <c:v>252.6</c:v>
                </c:pt>
                <c:pt idx="2523">
                  <c:v>252.7</c:v>
                </c:pt>
                <c:pt idx="2524">
                  <c:v>252.8</c:v>
                </c:pt>
                <c:pt idx="2525">
                  <c:v>252.9</c:v>
                </c:pt>
                <c:pt idx="2526">
                  <c:v>253</c:v>
                </c:pt>
                <c:pt idx="2527">
                  <c:v>253.1</c:v>
                </c:pt>
                <c:pt idx="2528">
                  <c:v>253.2</c:v>
                </c:pt>
                <c:pt idx="2529">
                  <c:v>253.3</c:v>
                </c:pt>
                <c:pt idx="2530">
                  <c:v>253.4</c:v>
                </c:pt>
                <c:pt idx="2531">
                  <c:v>253.5</c:v>
                </c:pt>
                <c:pt idx="2532">
                  <c:v>253.6</c:v>
                </c:pt>
                <c:pt idx="2533">
                  <c:v>253.7</c:v>
                </c:pt>
                <c:pt idx="2534">
                  <c:v>253.8</c:v>
                </c:pt>
                <c:pt idx="2535">
                  <c:v>253.9</c:v>
                </c:pt>
                <c:pt idx="2536">
                  <c:v>254</c:v>
                </c:pt>
                <c:pt idx="2537">
                  <c:v>254.1</c:v>
                </c:pt>
                <c:pt idx="2538">
                  <c:v>254.2</c:v>
                </c:pt>
                <c:pt idx="2539">
                  <c:v>254.3</c:v>
                </c:pt>
                <c:pt idx="2540">
                  <c:v>254.4</c:v>
                </c:pt>
                <c:pt idx="2541">
                  <c:v>254.5</c:v>
                </c:pt>
                <c:pt idx="2542">
                  <c:v>254.6</c:v>
                </c:pt>
                <c:pt idx="2543">
                  <c:v>254.7</c:v>
                </c:pt>
                <c:pt idx="2544">
                  <c:v>254.8</c:v>
                </c:pt>
                <c:pt idx="2545">
                  <c:v>254.9</c:v>
                </c:pt>
                <c:pt idx="2546">
                  <c:v>255</c:v>
                </c:pt>
                <c:pt idx="2547">
                  <c:v>255.1</c:v>
                </c:pt>
                <c:pt idx="2548">
                  <c:v>255.2</c:v>
                </c:pt>
                <c:pt idx="2549">
                  <c:v>255.3</c:v>
                </c:pt>
                <c:pt idx="2550">
                  <c:v>255.4</c:v>
                </c:pt>
                <c:pt idx="2551">
                  <c:v>255.5</c:v>
                </c:pt>
                <c:pt idx="2552">
                  <c:v>255.6</c:v>
                </c:pt>
                <c:pt idx="2553">
                  <c:v>255.7</c:v>
                </c:pt>
                <c:pt idx="2554">
                  <c:v>255.8</c:v>
                </c:pt>
                <c:pt idx="2555">
                  <c:v>255.9</c:v>
                </c:pt>
                <c:pt idx="2556">
                  <c:v>256</c:v>
                </c:pt>
                <c:pt idx="2557">
                  <c:v>256.10000000000002</c:v>
                </c:pt>
                <c:pt idx="2558">
                  <c:v>256.2</c:v>
                </c:pt>
                <c:pt idx="2559">
                  <c:v>256.3</c:v>
                </c:pt>
                <c:pt idx="2560">
                  <c:v>256.39999999999998</c:v>
                </c:pt>
                <c:pt idx="2561">
                  <c:v>256.5</c:v>
                </c:pt>
                <c:pt idx="2562">
                  <c:v>256.60000000000002</c:v>
                </c:pt>
                <c:pt idx="2563">
                  <c:v>256.7</c:v>
                </c:pt>
                <c:pt idx="2564">
                  <c:v>256.8</c:v>
                </c:pt>
                <c:pt idx="2565">
                  <c:v>256.89999999999998</c:v>
                </c:pt>
                <c:pt idx="2566">
                  <c:v>257</c:v>
                </c:pt>
                <c:pt idx="2567">
                  <c:v>257.10000000000002</c:v>
                </c:pt>
                <c:pt idx="2568">
                  <c:v>257.2</c:v>
                </c:pt>
                <c:pt idx="2569">
                  <c:v>257.3</c:v>
                </c:pt>
                <c:pt idx="2570">
                  <c:v>257.39999999999998</c:v>
                </c:pt>
                <c:pt idx="2571">
                  <c:v>257.5</c:v>
                </c:pt>
                <c:pt idx="2572">
                  <c:v>257.60000000000002</c:v>
                </c:pt>
                <c:pt idx="2573">
                  <c:v>257.7</c:v>
                </c:pt>
                <c:pt idx="2574">
                  <c:v>257.8</c:v>
                </c:pt>
                <c:pt idx="2575">
                  <c:v>257.89999999999998</c:v>
                </c:pt>
                <c:pt idx="2576">
                  <c:v>258</c:v>
                </c:pt>
                <c:pt idx="2577">
                  <c:v>258.10000000000002</c:v>
                </c:pt>
                <c:pt idx="2578">
                  <c:v>258.2</c:v>
                </c:pt>
                <c:pt idx="2579">
                  <c:v>258.3</c:v>
                </c:pt>
                <c:pt idx="2580">
                  <c:v>258.39999999999998</c:v>
                </c:pt>
                <c:pt idx="2581">
                  <c:v>258.5</c:v>
                </c:pt>
                <c:pt idx="2582">
                  <c:v>258.60000000000002</c:v>
                </c:pt>
                <c:pt idx="2583">
                  <c:v>258.7</c:v>
                </c:pt>
                <c:pt idx="2584">
                  <c:v>258.8</c:v>
                </c:pt>
                <c:pt idx="2585">
                  <c:v>258.89999999999998</c:v>
                </c:pt>
                <c:pt idx="2586">
                  <c:v>259</c:v>
                </c:pt>
                <c:pt idx="2587">
                  <c:v>259.10000000000002</c:v>
                </c:pt>
                <c:pt idx="2588">
                  <c:v>259.2</c:v>
                </c:pt>
                <c:pt idx="2589">
                  <c:v>259.3</c:v>
                </c:pt>
                <c:pt idx="2590">
                  <c:v>259.39999999999998</c:v>
                </c:pt>
                <c:pt idx="2591">
                  <c:v>259.5</c:v>
                </c:pt>
                <c:pt idx="2592">
                  <c:v>259.60000000000002</c:v>
                </c:pt>
                <c:pt idx="2593">
                  <c:v>259.7</c:v>
                </c:pt>
                <c:pt idx="2594">
                  <c:v>259.8</c:v>
                </c:pt>
                <c:pt idx="2595">
                  <c:v>259.89999999999998</c:v>
                </c:pt>
                <c:pt idx="2596">
                  <c:v>260</c:v>
                </c:pt>
                <c:pt idx="2597">
                  <c:v>260.10000000000002</c:v>
                </c:pt>
                <c:pt idx="2598">
                  <c:v>260.2</c:v>
                </c:pt>
                <c:pt idx="2599">
                  <c:v>260.3</c:v>
                </c:pt>
                <c:pt idx="2600">
                  <c:v>260.39999999999998</c:v>
                </c:pt>
                <c:pt idx="2601">
                  <c:v>260.5</c:v>
                </c:pt>
                <c:pt idx="2602">
                  <c:v>260.60000000000002</c:v>
                </c:pt>
                <c:pt idx="2603">
                  <c:v>260.7</c:v>
                </c:pt>
                <c:pt idx="2604">
                  <c:v>260.8</c:v>
                </c:pt>
                <c:pt idx="2605">
                  <c:v>260.89999999999998</c:v>
                </c:pt>
                <c:pt idx="2606">
                  <c:v>261</c:v>
                </c:pt>
                <c:pt idx="2607">
                  <c:v>261.10000000000002</c:v>
                </c:pt>
                <c:pt idx="2608">
                  <c:v>261.2</c:v>
                </c:pt>
                <c:pt idx="2609">
                  <c:v>261.3</c:v>
                </c:pt>
                <c:pt idx="2610">
                  <c:v>261.39999999999998</c:v>
                </c:pt>
                <c:pt idx="2611">
                  <c:v>261.5</c:v>
                </c:pt>
                <c:pt idx="2612">
                  <c:v>261.60000000000002</c:v>
                </c:pt>
                <c:pt idx="2613">
                  <c:v>261.7</c:v>
                </c:pt>
                <c:pt idx="2614">
                  <c:v>261.8</c:v>
                </c:pt>
                <c:pt idx="2615">
                  <c:v>261.89999999999998</c:v>
                </c:pt>
                <c:pt idx="2616">
                  <c:v>262</c:v>
                </c:pt>
                <c:pt idx="2617">
                  <c:v>262.10000000000002</c:v>
                </c:pt>
                <c:pt idx="2618">
                  <c:v>262.2</c:v>
                </c:pt>
                <c:pt idx="2619">
                  <c:v>262.3</c:v>
                </c:pt>
                <c:pt idx="2620">
                  <c:v>262.39999999999998</c:v>
                </c:pt>
                <c:pt idx="2621">
                  <c:v>262.5</c:v>
                </c:pt>
                <c:pt idx="2622">
                  <c:v>262.60000000000002</c:v>
                </c:pt>
                <c:pt idx="2623">
                  <c:v>262.7</c:v>
                </c:pt>
                <c:pt idx="2624">
                  <c:v>262.8</c:v>
                </c:pt>
                <c:pt idx="2625">
                  <c:v>262.89999999999998</c:v>
                </c:pt>
                <c:pt idx="2626">
                  <c:v>263</c:v>
                </c:pt>
                <c:pt idx="2627">
                  <c:v>263.10000000000002</c:v>
                </c:pt>
                <c:pt idx="2628">
                  <c:v>263.2</c:v>
                </c:pt>
                <c:pt idx="2629">
                  <c:v>263.3</c:v>
                </c:pt>
                <c:pt idx="2630">
                  <c:v>263.39999999999998</c:v>
                </c:pt>
                <c:pt idx="2631">
                  <c:v>263.5</c:v>
                </c:pt>
                <c:pt idx="2632">
                  <c:v>263.60000000000002</c:v>
                </c:pt>
                <c:pt idx="2633">
                  <c:v>263.7</c:v>
                </c:pt>
                <c:pt idx="2634">
                  <c:v>263.8</c:v>
                </c:pt>
                <c:pt idx="2635">
                  <c:v>263.89999999999998</c:v>
                </c:pt>
                <c:pt idx="2636">
                  <c:v>264</c:v>
                </c:pt>
                <c:pt idx="2637">
                  <c:v>264.10000000000002</c:v>
                </c:pt>
                <c:pt idx="2638">
                  <c:v>264.2</c:v>
                </c:pt>
                <c:pt idx="2639">
                  <c:v>264.3</c:v>
                </c:pt>
                <c:pt idx="2640">
                  <c:v>264.39999999999998</c:v>
                </c:pt>
                <c:pt idx="2641">
                  <c:v>264.5</c:v>
                </c:pt>
                <c:pt idx="2642">
                  <c:v>264.60000000000002</c:v>
                </c:pt>
                <c:pt idx="2643">
                  <c:v>264.7</c:v>
                </c:pt>
                <c:pt idx="2644">
                  <c:v>264.8</c:v>
                </c:pt>
                <c:pt idx="2645">
                  <c:v>264.89999999999998</c:v>
                </c:pt>
                <c:pt idx="2646">
                  <c:v>265</c:v>
                </c:pt>
                <c:pt idx="2647">
                  <c:v>265.10000000000002</c:v>
                </c:pt>
                <c:pt idx="2648">
                  <c:v>265.2</c:v>
                </c:pt>
                <c:pt idx="2649">
                  <c:v>265.3</c:v>
                </c:pt>
                <c:pt idx="2650">
                  <c:v>265.39999999999998</c:v>
                </c:pt>
                <c:pt idx="2651">
                  <c:v>265.5</c:v>
                </c:pt>
                <c:pt idx="2652">
                  <c:v>265.60000000000002</c:v>
                </c:pt>
                <c:pt idx="2653">
                  <c:v>265.7</c:v>
                </c:pt>
                <c:pt idx="2654">
                  <c:v>265.8</c:v>
                </c:pt>
                <c:pt idx="2655">
                  <c:v>265.89999999999998</c:v>
                </c:pt>
                <c:pt idx="2656">
                  <c:v>266</c:v>
                </c:pt>
                <c:pt idx="2657">
                  <c:v>266.10000000000002</c:v>
                </c:pt>
                <c:pt idx="2658">
                  <c:v>266.2</c:v>
                </c:pt>
                <c:pt idx="2659">
                  <c:v>266.3</c:v>
                </c:pt>
                <c:pt idx="2660">
                  <c:v>266.39999999999998</c:v>
                </c:pt>
                <c:pt idx="2661">
                  <c:v>266.5</c:v>
                </c:pt>
                <c:pt idx="2662">
                  <c:v>266.60000000000002</c:v>
                </c:pt>
                <c:pt idx="2663">
                  <c:v>266.7</c:v>
                </c:pt>
                <c:pt idx="2664">
                  <c:v>266.8</c:v>
                </c:pt>
                <c:pt idx="2665">
                  <c:v>266.89999999999998</c:v>
                </c:pt>
                <c:pt idx="2666">
                  <c:v>267</c:v>
                </c:pt>
                <c:pt idx="2667">
                  <c:v>267.10000000000002</c:v>
                </c:pt>
                <c:pt idx="2668">
                  <c:v>267.2</c:v>
                </c:pt>
                <c:pt idx="2669">
                  <c:v>267.3</c:v>
                </c:pt>
                <c:pt idx="2670">
                  <c:v>267.39999999999998</c:v>
                </c:pt>
                <c:pt idx="2671">
                  <c:v>267.5</c:v>
                </c:pt>
                <c:pt idx="2672">
                  <c:v>267.60000000000002</c:v>
                </c:pt>
                <c:pt idx="2673">
                  <c:v>267.7</c:v>
                </c:pt>
                <c:pt idx="2674">
                  <c:v>267.8</c:v>
                </c:pt>
                <c:pt idx="2675">
                  <c:v>267.89999999999998</c:v>
                </c:pt>
                <c:pt idx="2676">
                  <c:v>268</c:v>
                </c:pt>
                <c:pt idx="2677">
                  <c:v>268.10000000000002</c:v>
                </c:pt>
                <c:pt idx="2678">
                  <c:v>268.2</c:v>
                </c:pt>
                <c:pt idx="2679">
                  <c:v>268.3</c:v>
                </c:pt>
                <c:pt idx="2680">
                  <c:v>268.39999999999998</c:v>
                </c:pt>
                <c:pt idx="2681">
                  <c:v>268.5</c:v>
                </c:pt>
                <c:pt idx="2682">
                  <c:v>268.60000000000002</c:v>
                </c:pt>
                <c:pt idx="2683">
                  <c:v>268.7</c:v>
                </c:pt>
                <c:pt idx="2684">
                  <c:v>268.8</c:v>
                </c:pt>
                <c:pt idx="2685">
                  <c:v>268.89999999999998</c:v>
                </c:pt>
                <c:pt idx="2686">
                  <c:v>269</c:v>
                </c:pt>
                <c:pt idx="2687">
                  <c:v>269.10000000000002</c:v>
                </c:pt>
                <c:pt idx="2688">
                  <c:v>269.2</c:v>
                </c:pt>
                <c:pt idx="2689">
                  <c:v>269.3</c:v>
                </c:pt>
                <c:pt idx="2690">
                  <c:v>269.39999999999998</c:v>
                </c:pt>
                <c:pt idx="2691">
                  <c:v>269.5</c:v>
                </c:pt>
                <c:pt idx="2692">
                  <c:v>269.60000000000002</c:v>
                </c:pt>
                <c:pt idx="2693">
                  <c:v>269.7</c:v>
                </c:pt>
                <c:pt idx="2694">
                  <c:v>269.8</c:v>
                </c:pt>
                <c:pt idx="2695">
                  <c:v>269.89999999999998</c:v>
                </c:pt>
                <c:pt idx="2696">
                  <c:v>270</c:v>
                </c:pt>
                <c:pt idx="2697">
                  <c:v>270.10000000000002</c:v>
                </c:pt>
                <c:pt idx="2698">
                  <c:v>270.2</c:v>
                </c:pt>
                <c:pt idx="2699">
                  <c:v>270.3</c:v>
                </c:pt>
                <c:pt idx="2700">
                  <c:v>270.39999999999998</c:v>
                </c:pt>
                <c:pt idx="2701">
                  <c:v>270.5</c:v>
                </c:pt>
                <c:pt idx="2702">
                  <c:v>270.60000000000002</c:v>
                </c:pt>
                <c:pt idx="2703">
                  <c:v>270.7</c:v>
                </c:pt>
                <c:pt idx="2704">
                  <c:v>270.8</c:v>
                </c:pt>
                <c:pt idx="2705">
                  <c:v>270.89999999999998</c:v>
                </c:pt>
                <c:pt idx="2706">
                  <c:v>271</c:v>
                </c:pt>
                <c:pt idx="2707">
                  <c:v>271.10000000000002</c:v>
                </c:pt>
                <c:pt idx="2708">
                  <c:v>271.2</c:v>
                </c:pt>
                <c:pt idx="2709">
                  <c:v>271.3</c:v>
                </c:pt>
                <c:pt idx="2710">
                  <c:v>271.39999999999998</c:v>
                </c:pt>
                <c:pt idx="2711">
                  <c:v>271.5</c:v>
                </c:pt>
                <c:pt idx="2712">
                  <c:v>271.60000000000002</c:v>
                </c:pt>
                <c:pt idx="2713">
                  <c:v>271.7</c:v>
                </c:pt>
                <c:pt idx="2714">
                  <c:v>271.8</c:v>
                </c:pt>
                <c:pt idx="2715">
                  <c:v>271.89999999999998</c:v>
                </c:pt>
                <c:pt idx="2716">
                  <c:v>272</c:v>
                </c:pt>
                <c:pt idx="2717">
                  <c:v>272.10000000000002</c:v>
                </c:pt>
                <c:pt idx="2718">
                  <c:v>272.2</c:v>
                </c:pt>
                <c:pt idx="2719">
                  <c:v>272.3</c:v>
                </c:pt>
                <c:pt idx="2720">
                  <c:v>272.39999999999998</c:v>
                </c:pt>
                <c:pt idx="2721">
                  <c:v>272.5</c:v>
                </c:pt>
                <c:pt idx="2722">
                  <c:v>272.60000000000002</c:v>
                </c:pt>
                <c:pt idx="2723">
                  <c:v>272.7</c:v>
                </c:pt>
                <c:pt idx="2724">
                  <c:v>272.8</c:v>
                </c:pt>
                <c:pt idx="2725">
                  <c:v>272.89999999999998</c:v>
                </c:pt>
                <c:pt idx="2726">
                  <c:v>273</c:v>
                </c:pt>
                <c:pt idx="2727">
                  <c:v>273.10000000000002</c:v>
                </c:pt>
                <c:pt idx="2728">
                  <c:v>273.2</c:v>
                </c:pt>
                <c:pt idx="2729">
                  <c:v>273.3</c:v>
                </c:pt>
                <c:pt idx="2730">
                  <c:v>273.39999999999998</c:v>
                </c:pt>
                <c:pt idx="2731">
                  <c:v>273.5</c:v>
                </c:pt>
                <c:pt idx="2732">
                  <c:v>273.60000000000002</c:v>
                </c:pt>
                <c:pt idx="2733">
                  <c:v>273.7</c:v>
                </c:pt>
                <c:pt idx="2734">
                  <c:v>273.8</c:v>
                </c:pt>
                <c:pt idx="2735">
                  <c:v>273.89999999999998</c:v>
                </c:pt>
                <c:pt idx="2736">
                  <c:v>274</c:v>
                </c:pt>
                <c:pt idx="2737">
                  <c:v>274.10000000000002</c:v>
                </c:pt>
                <c:pt idx="2738">
                  <c:v>274.2</c:v>
                </c:pt>
                <c:pt idx="2739">
                  <c:v>274.3</c:v>
                </c:pt>
                <c:pt idx="2740">
                  <c:v>274.39999999999998</c:v>
                </c:pt>
                <c:pt idx="2741">
                  <c:v>274.5</c:v>
                </c:pt>
                <c:pt idx="2742">
                  <c:v>274.60000000000002</c:v>
                </c:pt>
                <c:pt idx="2743">
                  <c:v>274.7</c:v>
                </c:pt>
                <c:pt idx="2744">
                  <c:v>274.8</c:v>
                </c:pt>
                <c:pt idx="2745">
                  <c:v>274.89999999999998</c:v>
                </c:pt>
                <c:pt idx="2746">
                  <c:v>275</c:v>
                </c:pt>
                <c:pt idx="2747">
                  <c:v>275.10000000000002</c:v>
                </c:pt>
                <c:pt idx="2748">
                  <c:v>275.2</c:v>
                </c:pt>
                <c:pt idx="2749">
                  <c:v>275.3</c:v>
                </c:pt>
                <c:pt idx="2750">
                  <c:v>275.39999999999998</c:v>
                </c:pt>
                <c:pt idx="2751">
                  <c:v>275.5</c:v>
                </c:pt>
                <c:pt idx="2752">
                  <c:v>275.60000000000002</c:v>
                </c:pt>
                <c:pt idx="2753">
                  <c:v>275.7</c:v>
                </c:pt>
                <c:pt idx="2754">
                  <c:v>275.8</c:v>
                </c:pt>
                <c:pt idx="2755">
                  <c:v>275.89999999999998</c:v>
                </c:pt>
                <c:pt idx="2756">
                  <c:v>276</c:v>
                </c:pt>
                <c:pt idx="2757">
                  <c:v>276.10000000000002</c:v>
                </c:pt>
                <c:pt idx="2758">
                  <c:v>276.2</c:v>
                </c:pt>
                <c:pt idx="2759">
                  <c:v>276.3</c:v>
                </c:pt>
                <c:pt idx="2760">
                  <c:v>276.39999999999998</c:v>
                </c:pt>
                <c:pt idx="2761">
                  <c:v>276.5</c:v>
                </c:pt>
                <c:pt idx="2762">
                  <c:v>276.60000000000002</c:v>
                </c:pt>
                <c:pt idx="2763">
                  <c:v>276.7</c:v>
                </c:pt>
                <c:pt idx="2764">
                  <c:v>276.8</c:v>
                </c:pt>
                <c:pt idx="2765">
                  <c:v>276.89999999999998</c:v>
                </c:pt>
                <c:pt idx="2766">
                  <c:v>277</c:v>
                </c:pt>
                <c:pt idx="2767">
                  <c:v>277.10000000000002</c:v>
                </c:pt>
                <c:pt idx="2768">
                  <c:v>277.2</c:v>
                </c:pt>
                <c:pt idx="2769">
                  <c:v>277.3</c:v>
                </c:pt>
                <c:pt idx="2770">
                  <c:v>277.39999999999998</c:v>
                </c:pt>
                <c:pt idx="2771">
                  <c:v>277.5</c:v>
                </c:pt>
                <c:pt idx="2772">
                  <c:v>277.60000000000002</c:v>
                </c:pt>
                <c:pt idx="2773">
                  <c:v>277.7</c:v>
                </c:pt>
                <c:pt idx="2774">
                  <c:v>277.8</c:v>
                </c:pt>
                <c:pt idx="2775">
                  <c:v>277.89999999999998</c:v>
                </c:pt>
                <c:pt idx="2776">
                  <c:v>278</c:v>
                </c:pt>
                <c:pt idx="2777">
                  <c:v>278.10000000000002</c:v>
                </c:pt>
                <c:pt idx="2778">
                  <c:v>278.2</c:v>
                </c:pt>
                <c:pt idx="2779">
                  <c:v>278.3</c:v>
                </c:pt>
                <c:pt idx="2780">
                  <c:v>278.39999999999998</c:v>
                </c:pt>
                <c:pt idx="2781">
                  <c:v>278.5</c:v>
                </c:pt>
                <c:pt idx="2782">
                  <c:v>278.60000000000002</c:v>
                </c:pt>
                <c:pt idx="2783">
                  <c:v>278.7</c:v>
                </c:pt>
                <c:pt idx="2784">
                  <c:v>278.8</c:v>
                </c:pt>
                <c:pt idx="2785">
                  <c:v>278.89999999999998</c:v>
                </c:pt>
                <c:pt idx="2786">
                  <c:v>279</c:v>
                </c:pt>
                <c:pt idx="2787">
                  <c:v>279.10000000000002</c:v>
                </c:pt>
                <c:pt idx="2788">
                  <c:v>279.2</c:v>
                </c:pt>
                <c:pt idx="2789">
                  <c:v>279.3</c:v>
                </c:pt>
                <c:pt idx="2790">
                  <c:v>279.39999999999998</c:v>
                </c:pt>
                <c:pt idx="2791">
                  <c:v>279.5</c:v>
                </c:pt>
                <c:pt idx="2792">
                  <c:v>279.60000000000002</c:v>
                </c:pt>
                <c:pt idx="2793">
                  <c:v>279.7</c:v>
                </c:pt>
                <c:pt idx="2794">
                  <c:v>279.8</c:v>
                </c:pt>
                <c:pt idx="2795">
                  <c:v>279.89999999999998</c:v>
                </c:pt>
                <c:pt idx="2796">
                  <c:v>280</c:v>
                </c:pt>
                <c:pt idx="2797">
                  <c:v>280.10000000000002</c:v>
                </c:pt>
                <c:pt idx="2798">
                  <c:v>280.2</c:v>
                </c:pt>
                <c:pt idx="2799">
                  <c:v>280.3</c:v>
                </c:pt>
                <c:pt idx="2800">
                  <c:v>280.39999999999998</c:v>
                </c:pt>
                <c:pt idx="2801">
                  <c:v>280.5</c:v>
                </c:pt>
                <c:pt idx="2802">
                  <c:v>280.60000000000002</c:v>
                </c:pt>
                <c:pt idx="2803">
                  <c:v>280.7</c:v>
                </c:pt>
                <c:pt idx="2804">
                  <c:v>280.8</c:v>
                </c:pt>
                <c:pt idx="2805">
                  <c:v>280.89999999999998</c:v>
                </c:pt>
                <c:pt idx="2806">
                  <c:v>281</c:v>
                </c:pt>
                <c:pt idx="2807">
                  <c:v>281.10000000000002</c:v>
                </c:pt>
                <c:pt idx="2808">
                  <c:v>281.2</c:v>
                </c:pt>
                <c:pt idx="2809">
                  <c:v>281.3</c:v>
                </c:pt>
                <c:pt idx="2810">
                  <c:v>281.39999999999998</c:v>
                </c:pt>
                <c:pt idx="2811">
                  <c:v>281.5</c:v>
                </c:pt>
                <c:pt idx="2812">
                  <c:v>281.60000000000002</c:v>
                </c:pt>
                <c:pt idx="2813">
                  <c:v>281.7</c:v>
                </c:pt>
                <c:pt idx="2814">
                  <c:v>281.8</c:v>
                </c:pt>
                <c:pt idx="2815">
                  <c:v>281.89999999999998</c:v>
                </c:pt>
                <c:pt idx="2816">
                  <c:v>282</c:v>
                </c:pt>
                <c:pt idx="2817">
                  <c:v>282.10000000000002</c:v>
                </c:pt>
                <c:pt idx="2818">
                  <c:v>282.2</c:v>
                </c:pt>
                <c:pt idx="2819">
                  <c:v>282.3</c:v>
                </c:pt>
                <c:pt idx="2820">
                  <c:v>282.39999999999998</c:v>
                </c:pt>
                <c:pt idx="2821">
                  <c:v>282.5</c:v>
                </c:pt>
                <c:pt idx="2822">
                  <c:v>282.60000000000002</c:v>
                </c:pt>
                <c:pt idx="2823">
                  <c:v>282.7</c:v>
                </c:pt>
                <c:pt idx="2824">
                  <c:v>282.8</c:v>
                </c:pt>
                <c:pt idx="2825">
                  <c:v>282.89999999999998</c:v>
                </c:pt>
                <c:pt idx="2826">
                  <c:v>283</c:v>
                </c:pt>
                <c:pt idx="2827">
                  <c:v>283.10000000000002</c:v>
                </c:pt>
                <c:pt idx="2828">
                  <c:v>283.2</c:v>
                </c:pt>
                <c:pt idx="2829">
                  <c:v>283.3</c:v>
                </c:pt>
                <c:pt idx="2830">
                  <c:v>283.39999999999998</c:v>
                </c:pt>
                <c:pt idx="2831">
                  <c:v>283.5</c:v>
                </c:pt>
                <c:pt idx="2832">
                  <c:v>283.60000000000002</c:v>
                </c:pt>
                <c:pt idx="2833">
                  <c:v>283.7</c:v>
                </c:pt>
                <c:pt idx="2834">
                  <c:v>283.8</c:v>
                </c:pt>
                <c:pt idx="2835">
                  <c:v>283.89999999999998</c:v>
                </c:pt>
                <c:pt idx="2836">
                  <c:v>284</c:v>
                </c:pt>
                <c:pt idx="2837">
                  <c:v>284.10000000000002</c:v>
                </c:pt>
                <c:pt idx="2838">
                  <c:v>284.2</c:v>
                </c:pt>
                <c:pt idx="2839">
                  <c:v>284.3</c:v>
                </c:pt>
                <c:pt idx="2840">
                  <c:v>284.39999999999998</c:v>
                </c:pt>
                <c:pt idx="2841">
                  <c:v>284.5</c:v>
                </c:pt>
                <c:pt idx="2842">
                  <c:v>284.60000000000002</c:v>
                </c:pt>
                <c:pt idx="2843">
                  <c:v>284.7</c:v>
                </c:pt>
                <c:pt idx="2844">
                  <c:v>284.8</c:v>
                </c:pt>
                <c:pt idx="2845">
                  <c:v>284.89999999999998</c:v>
                </c:pt>
                <c:pt idx="2846">
                  <c:v>285</c:v>
                </c:pt>
                <c:pt idx="2847">
                  <c:v>285.10000000000002</c:v>
                </c:pt>
                <c:pt idx="2848">
                  <c:v>285.2</c:v>
                </c:pt>
                <c:pt idx="2849">
                  <c:v>285.3</c:v>
                </c:pt>
                <c:pt idx="2850">
                  <c:v>285.39999999999998</c:v>
                </c:pt>
                <c:pt idx="2851">
                  <c:v>285.5</c:v>
                </c:pt>
                <c:pt idx="2852">
                  <c:v>285.60000000000002</c:v>
                </c:pt>
                <c:pt idx="2853">
                  <c:v>285.7</c:v>
                </c:pt>
                <c:pt idx="2854">
                  <c:v>285.8</c:v>
                </c:pt>
                <c:pt idx="2855">
                  <c:v>285.89999999999998</c:v>
                </c:pt>
                <c:pt idx="2856">
                  <c:v>286</c:v>
                </c:pt>
                <c:pt idx="2857">
                  <c:v>286.10000000000002</c:v>
                </c:pt>
                <c:pt idx="2858">
                  <c:v>286.2</c:v>
                </c:pt>
                <c:pt idx="2859">
                  <c:v>286.3</c:v>
                </c:pt>
                <c:pt idx="2860">
                  <c:v>286.39999999999998</c:v>
                </c:pt>
                <c:pt idx="2861">
                  <c:v>286.5</c:v>
                </c:pt>
                <c:pt idx="2862">
                  <c:v>286.60000000000002</c:v>
                </c:pt>
                <c:pt idx="2863">
                  <c:v>286.7</c:v>
                </c:pt>
                <c:pt idx="2864">
                  <c:v>286.8</c:v>
                </c:pt>
                <c:pt idx="2865">
                  <c:v>286.89999999999998</c:v>
                </c:pt>
                <c:pt idx="2866">
                  <c:v>287</c:v>
                </c:pt>
                <c:pt idx="2867">
                  <c:v>287.10000000000002</c:v>
                </c:pt>
                <c:pt idx="2868">
                  <c:v>287.2</c:v>
                </c:pt>
                <c:pt idx="2869">
                  <c:v>287.3</c:v>
                </c:pt>
                <c:pt idx="2870">
                  <c:v>287.39999999999998</c:v>
                </c:pt>
                <c:pt idx="2871">
                  <c:v>287.5</c:v>
                </c:pt>
                <c:pt idx="2872">
                  <c:v>287.60000000000002</c:v>
                </c:pt>
                <c:pt idx="2873">
                  <c:v>287.7</c:v>
                </c:pt>
                <c:pt idx="2874">
                  <c:v>287.8</c:v>
                </c:pt>
                <c:pt idx="2875">
                  <c:v>287.89999999999998</c:v>
                </c:pt>
                <c:pt idx="2876">
                  <c:v>288</c:v>
                </c:pt>
                <c:pt idx="2877">
                  <c:v>288.10000000000002</c:v>
                </c:pt>
                <c:pt idx="2878">
                  <c:v>288.2</c:v>
                </c:pt>
                <c:pt idx="2879">
                  <c:v>288.3</c:v>
                </c:pt>
                <c:pt idx="2880">
                  <c:v>288.39999999999998</c:v>
                </c:pt>
                <c:pt idx="2881">
                  <c:v>288.5</c:v>
                </c:pt>
                <c:pt idx="2882">
                  <c:v>288.60000000000002</c:v>
                </c:pt>
                <c:pt idx="2883">
                  <c:v>288.7</c:v>
                </c:pt>
                <c:pt idx="2884">
                  <c:v>288.8</c:v>
                </c:pt>
                <c:pt idx="2885">
                  <c:v>288.89999999999998</c:v>
                </c:pt>
                <c:pt idx="2886">
                  <c:v>289</c:v>
                </c:pt>
                <c:pt idx="2887">
                  <c:v>289.10000000000002</c:v>
                </c:pt>
                <c:pt idx="2888">
                  <c:v>289.2</c:v>
                </c:pt>
                <c:pt idx="2889">
                  <c:v>289.3</c:v>
                </c:pt>
                <c:pt idx="2890">
                  <c:v>289.39999999999998</c:v>
                </c:pt>
                <c:pt idx="2891">
                  <c:v>289.5</c:v>
                </c:pt>
                <c:pt idx="2892">
                  <c:v>289.60000000000002</c:v>
                </c:pt>
                <c:pt idx="2893">
                  <c:v>289.7</c:v>
                </c:pt>
                <c:pt idx="2894">
                  <c:v>289.8</c:v>
                </c:pt>
                <c:pt idx="2895">
                  <c:v>289.89999999999998</c:v>
                </c:pt>
                <c:pt idx="2896">
                  <c:v>290</c:v>
                </c:pt>
                <c:pt idx="2897">
                  <c:v>290.10000000000002</c:v>
                </c:pt>
                <c:pt idx="2898">
                  <c:v>290.2</c:v>
                </c:pt>
                <c:pt idx="2899">
                  <c:v>290.3</c:v>
                </c:pt>
                <c:pt idx="2900">
                  <c:v>290.39999999999998</c:v>
                </c:pt>
                <c:pt idx="2901">
                  <c:v>290.5</c:v>
                </c:pt>
                <c:pt idx="2902">
                  <c:v>290.60000000000002</c:v>
                </c:pt>
                <c:pt idx="2903">
                  <c:v>290.7</c:v>
                </c:pt>
                <c:pt idx="2904">
                  <c:v>290.8</c:v>
                </c:pt>
                <c:pt idx="2905">
                  <c:v>290.89999999999998</c:v>
                </c:pt>
                <c:pt idx="2906">
                  <c:v>291</c:v>
                </c:pt>
                <c:pt idx="2907">
                  <c:v>291.10000000000002</c:v>
                </c:pt>
                <c:pt idx="2908">
                  <c:v>291.2</c:v>
                </c:pt>
                <c:pt idx="2909">
                  <c:v>291.3</c:v>
                </c:pt>
                <c:pt idx="2910">
                  <c:v>291.39999999999998</c:v>
                </c:pt>
                <c:pt idx="2911">
                  <c:v>291.5</c:v>
                </c:pt>
                <c:pt idx="2912">
                  <c:v>291.60000000000002</c:v>
                </c:pt>
                <c:pt idx="2913">
                  <c:v>291.7</c:v>
                </c:pt>
                <c:pt idx="2914">
                  <c:v>291.8</c:v>
                </c:pt>
                <c:pt idx="2915">
                  <c:v>291.89999999999998</c:v>
                </c:pt>
                <c:pt idx="2916">
                  <c:v>292</c:v>
                </c:pt>
                <c:pt idx="2917">
                  <c:v>292.10000000000002</c:v>
                </c:pt>
                <c:pt idx="2918">
                  <c:v>292.2</c:v>
                </c:pt>
                <c:pt idx="2919">
                  <c:v>292.3</c:v>
                </c:pt>
                <c:pt idx="2920">
                  <c:v>292.39999999999998</c:v>
                </c:pt>
                <c:pt idx="2921">
                  <c:v>292.5</c:v>
                </c:pt>
                <c:pt idx="2922">
                  <c:v>292.60000000000002</c:v>
                </c:pt>
                <c:pt idx="2923">
                  <c:v>292.7</c:v>
                </c:pt>
                <c:pt idx="2924">
                  <c:v>292.8</c:v>
                </c:pt>
                <c:pt idx="2925">
                  <c:v>292.89999999999998</c:v>
                </c:pt>
                <c:pt idx="2926">
                  <c:v>293</c:v>
                </c:pt>
                <c:pt idx="2927">
                  <c:v>293.10000000000002</c:v>
                </c:pt>
                <c:pt idx="2928">
                  <c:v>293.2</c:v>
                </c:pt>
                <c:pt idx="2929">
                  <c:v>293.3</c:v>
                </c:pt>
                <c:pt idx="2930">
                  <c:v>293.39999999999998</c:v>
                </c:pt>
                <c:pt idx="2931">
                  <c:v>293.5</c:v>
                </c:pt>
                <c:pt idx="2932">
                  <c:v>293.60000000000002</c:v>
                </c:pt>
                <c:pt idx="2933">
                  <c:v>293.7</c:v>
                </c:pt>
                <c:pt idx="2934">
                  <c:v>293.8</c:v>
                </c:pt>
                <c:pt idx="2935">
                  <c:v>293.89999999999998</c:v>
                </c:pt>
                <c:pt idx="2936">
                  <c:v>294</c:v>
                </c:pt>
                <c:pt idx="2937">
                  <c:v>294.10000000000002</c:v>
                </c:pt>
                <c:pt idx="2938">
                  <c:v>294.2</c:v>
                </c:pt>
                <c:pt idx="2939">
                  <c:v>294.3</c:v>
                </c:pt>
                <c:pt idx="2940">
                  <c:v>294.39999999999998</c:v>
                </c:pt>
                <c:pt idx="2941">
                  <c:v>294.5</c:v>
                </c:pt>
                <c:pt idx="2942">
                  <c:v>294.60000000000002</c:v>
                </c:pt>
                <c:pt idx="2943">
                  <c:v>294.7</c:v>
                </c:pt>
                <c:pt idx="2944">
                  <c:v>294.8</c:v>
                </c:pt>
                <c:pt idx="2945">
                  <c:v>294.89999999999998</c:v>
                </c:pt>
                <c:pt idx="2946">
                  <c:v>295</c:v>
                </c:pt>
                <c:pt idx="2947">
                  <c:v>295.10000000000002</c:v>
                </c:pt>
                <c:pt idx="2948">
                  <c:v>295.2</c:v>
                </c:pt>
                <c:pt idx="2949">
                  <c:v>295.3</c:v>
                </c:pt>
                <c:pt idx="2950">
                  <c:v>295.39999999999998</c:v>
                </c:pt>
                <c:pt idx="2951">
                  <c:v>295.5</c:v>
                </c:pt>
                <c:pt idx="2952">
                  <c:v>295.60000000000002</c:v>
                </c:pt>
                <c:pt idx="2953">
                  <c:v>295.7</c:v>
                </c:pt>
                <c:pt idx="2954">
                  <c:v>295.8</c:v>
                </c:pt>
                <c:pt idx="2955">
                  <c:v>295.89999999999998</c:v>
                </c:pt>
                <c:pt idx="2956">
                  <c:v>296</c:v>
                </c:pt>
                <c:pt idx="2957">
                  <c:v>296.10000000000002</c:v>
                </c:pt>
                <c:pt idx="2958">
                  <c:v>296.2</c:v>
                </c:pt>
                <c:pt idx="2959">
                  <c:v>296.3</c:v>
                </c:pt>
                <c:pt idx="2960">
                  <c:v>296.39999999999998</c:v>
                </c:pt>
                <c:pt idx="2961">
                  <c:v>296.5</c:v>
                </c:pt>
                <c:pt idx="2962">
                  <c:v>296.60000000000002</c:v>
                </c:pt>
                <c:pt idx="2963">
                  <c:v>296.7</c:v>
                </c:pt>
                <c:pt idx="2964">
                  <c:v>296.8</c:v>
                </c:pt>
                <c:pt idx="2965">
                  <c:v>296.89999999999998</c:v>
                </c:pt>
                <c:pt idx="2966">
                  <c:v>297</c:v>
                </c:pt>
                <c:pt idx="2967">
                  <c:v>297.10000000000002</c:v>
                </c:pt>
                <c:pt idx="2968">
                  <c:v>297.2</c:v>
                </c:pt>
                <c:pt idx="2969">
                  <c:v>297.3</c:v>
                </c:pt>
                <c:pt idx="2970">
                  <c:v>297.39999999999998</c:v>
                </c:pt>
                <c:pt idx="2971">
                  <c:v>297.5</c:v>
                </c:pt>
                <c:pt idx="2972">
                  <c:v>297.60000000000002</c:v>
                </c:pt>
                <c:pt idx="2973">
                  <c:v>297.7</c:v>
                </c:pt>
                <c:pt idx="2974">
                  <c:v>297.8</c:v>
                </c:pt>
                <c:pt idx="2975">
                  <c:v>297.89999999999998</c:v>
                </c:pt>
                <c:pt idx="2976">
                  <c:v>298</c:v>
                </c:pt>
                <c:pt idx="2977">
                  <c:v>298.10000000000002</c:v>
                </c:pt>
                <c:pt idx="2978">
                  <c:v>298.2</c:v>
                </c:pt>
                <c:pt idx="2979">
                  <c:v>298.3</c:v>
                </c:pt>
                <c:pt idx="2980">
                  <c:v>298.39999999999998</c:v>
                </c:pt>
                <c:pt idx="2981">
                  <c:v>298.5</c:v>
                </c:pt>
                <c:pt idx="2982">
                  <c:v>298.60000000000002</c:v>
                </c:pt>
                <c:pt idx="2983">
                  <c:v>298.7</c:v>
                </c:pt>
                <c:pt idx="2984">
                  <c:v>298.8</c:v>
                </c:pt>
                <c:pt idx="2985">
                  <c:v>298.89999999999998</c:v>
                </c:pt>
                <c:pt idx="2986">
                  <c:v>299</c:v>
                </c:pt>
                <c:pt idx="2987">
                  <c:v>299.10000000000002</c:v>
                </c:pt>
                <c:pt idx="2988">
                  <c:v>299.2</c:v>
                </c:pt>
                <c:pt idx="2989">
                  <c:v>299.3</c:v>
                </c:pt>
                <c:pt idx="2990">
                  <c:v>299.39999999999998</c:v>
                </c:pt>
                <c:pt idx="2991">
                  <c:v>299.5</c:v>
                </c:pt>
                <c:pt idx="2992">
                  <c:v>299.60000000000002</c:v>
                </c:pt>
                <c:pt idx="2993">
                  <c:v>299.7</c:v>
                </c:pt>
                <c:pt idx="2994">
                  <c:v>299.8</c:v>
                </c:pt>
                <c:pt idx="2995">
                  <c:v>299.89999999999998</c:v>
                </c:pt>
                <c:pt idx="2996">
                  <c:v>300</c:v>
                </c:pt>
              </c:numCache>
            </c:numRef>
          </c:xVal>
          <c:yVal>
            <c:numRef>
              <c:f>'nb-bcp-650c-10h-sd01-O-1kev-30n'!$B$2:$B$2998</c:f>
              <c:numCache>
                <c:formatCode>General</c:formatCode>
                <c:ptCount val="2997"/>
                <c:pt idx="0">
                  <c:v>100500</c:v>
                </c:pt>
                <c:pt idx="1">
                  <c:v>92700</c:v>
                </c:pt>
                <c:pt idx="2">
                  <c:v>70900</c:v>
                </c:pt>
                <c:pt idx="3">
                  <c:v>58300</c:v>
                </c:pt>
                <c:pt idx="4">
                  <c:v>57600</c:v>
                </c:pt>
                <c:pt idx="5">
                  <c:v>62900</c:v>
                </c:pt>
                <c:pt idx="6">
                  <c:v>77400</c:v>
                </c:pt>
                <c:pt idx="7">
                  <c:v>78100</c:v>
                </c:pt>
                <c:pt idx="8">
                  <c:v>58400</c:v>
                </c:pt>
                <c:pt idx="9">
                  <c:v>30500</c:v>
                </c:pt>
                <c:pt idx="10">
                  <c:v>20500</c:v>
                </c:pt>
                <c:pt idx="11">
                  <c:v>15600</c:v>
                </c:pt>
                <c:pt idx="12">
                  <c:v>12300</c:v>
                </c:pt>
                <c:pt idx="13">
                  <c:v>9000</c:v>
                </c:pt>
                <c:pt idx="14">
                  <c:v>7500</c:v>
                </c:pt>
                <c:pt idx="15">
                  <c:v>8500</c:v>
                </c:pt>
                <c:pt idx="16">
                  <c:v>7200</c:v>
                </c:pt>
                <c:pt idx="17">
                  <c:v>7700</c:v>
                </c:pt>
                <c:pt idx="18">
                  <c:v>6500</c:v>
                </c:pt>
                <c:pt idx="19">
                  <c:v>7600</c:v>
                </c:pt>
                <c:pt idx="20">
                  <c:v>7400</c:v>
                </c:pt>
                <c:pt idx="21">
                  <c:v>5200</c:v>
                </c:pt>
                <c:pt idx="22">
                  <c:v>4400</c:v>
                </c:pt>
                <c:pt idx="23">
                  <c:v>3600</c:v>
                </c:pt>
                <c:pt idx="24">
                  <c:v>2300</c:v>
                </c:pt>
                <c:pt idx="25">
                  <c:v>2200</c:v>
                </c:pt>
                <c:pt idx="26">
                  <c:v>1100</c:v>
                </c:pt>
                <c:pt idx="27">
                  <c:v>1300</c:v>
                </c:pt>
                <c:pt idx="28">
                  <c:v>1500</c:v>
                </c:pt>
                <c:pt idx="29">
                  <c:v>1000</c:v>
                </c:pt>
                <c:pt idx="30">
                  <c:v>1500</c:v>
                </c:pt>
                <c:pt idx="31">
                  <c:v>900</c:v>
                </c:pt>
                <c:pt idx="32">
                  <c:v>800</c:v>
                </c:pt>
                <c:pt idx="33">
                  <c:v>600</c:v>
                </c:pt>
                <c:pt idx="34">
                  <c:v>600</c:v>
                </c:pt>
                <c:pt idx="35">
                  <c:v>900</c:v>
                </c:pt>
                <c:pt idx="36">
                  <c:v>1400</c:v>
                </c:pt>
                <c:pt idx="37">
                  <c:v>800</c:v>
                </c:pt>
                <c:pt idx="38">
                  <c:v>600</c:v>
                </c:pt>
                <c:pt idx="39">
                  <c:v>500</c:v>
                </c:pt>
                <c:pt idx="40">
                  <c:v>600</c:v>
                </c:pt>
                <c:pt idx="41">
                  <c:v>500</c:v>
                </c:pt>
                <c:pt idx="42">
                  <c:v>400</c:v>
                </c:pt>
                <c:pt idx="43">
                  <c:v>300</c:v>
                </c:pt>
                <c:pt idx="44">
                  <c:v>500</c:v>
                </c:pt>
                <c:pt idx="45">
                  <c:v>300</c:v>
                </c:pt>
                <c:pt idx="46">
                  <c:v>400</c:v>
                </c:pt>
                <c:pt idx="47">
                  <c:v>200</c:v>
                </c:pt>
                <c:pt idx="48">
                  <c:v>300</c:v>
                </c:pt>
                <c:pt idx="49">
                  <c:v>400</c:v>
                </c:pt>
                <c:pt idx="50">
                  <c:v>0</c:v>
                </c:pt>
                <c:pt idx="51">
                  <c:v>200</c:v>
                </c:pt>
                <c:pt idx="52">
                  <c:v>0</c:v>
                </c:pt>
                <c:pt idx="53">
                  <c:v>100</c:v>
                </c:pt>
                <c:pt idx="54">
                  <c:v>200</c:v>
                </c:pt>
                <c:pt idx="55">
                  <c:v>200</c:v>
                </c:pt>
                <c:pt idx="56">
                  <c:v>100</c:v>
                </c:pt>
                <c:pt idx="57">
                  <c:v>100</c:v>
                </c:pt>
                <c:pt idx="58">
                  <c:v>200</c:v>
                </c:pt>
                <c:pt idx="59">
                  <c:v>100</c:v>
                </c:pt>
                <c:pt idx="60">
                  <c:v>100</c:v>
                </c:pt>
                <c:pt idx="61">
                  <c:v>300</c:v>
                </c:pt>
                <c:pt idx="62">
                  <c:v>300</c:v>
                </c:pt>
                <c:pt idx="65">
                  <c:v>300</c:v>
                </c:pt>
                <c:pt idx="66">
                  <c:v>200</c:v>
                </c:pt>
                <c:pt idx="68">
                  <c:v>100</c:v>
                </c:pt>
                <c:pt idx="69">
                  <c:v>100</c:v>
                </c:pt>
                <c:pt idx="72">
                  <c:v>100</c:v>
                </c:pt>
                <c:pt idx="73">
                  <c:v>100</c:v>
                </c:pt>
                <c:pt idx="75">
                  <c:v>200</c:v>
                </c:pt>
                <c:pt idx="76">
                  <c:v>100</c:v>
                </c:pt>
                <c:pt idx="77">
                  <c:v>100</c:v>
                </c:pt>
                <c:pt idx="79">
                  <c:v>300</c:v>
                </c:pt>
                <c:pt idx="82">
                  <c:v>200</c:v>
                </c:pt>
                <c:pt idx="83">
                  <c:v>300</c:v>
                </c:pt>
                <c:pt idx="88">
                  <c:v>200</c:v>
                </c:pt>
                <c:pt idx="89">
                  <c:v>300</c:v>
                </c:pt>
                <c:pt idx="91">
                  <c:v>100</c:v>
                </c:pt>
                <c:pt idx="92">
                  <c:v>100</c:v>
                </c:pt>
                <c:pt idx="94">
                  <c:v>100</c:v>
                </c:pt>
                <c:pt idx="95">
                  <c:v>100</c:v>
                </c:pt>
                <c:pt idx="98">
                  <c:v>100</c:v>
                </c:pt>
                <c:pt idx="101">
                  <c:v>100</c:v>
                </c:pt>
                <c:pt idx="102">
                  <c:v>100</c:v>
                </c:pt>
                <c:pt idx="103">
                  <c:v>500</c:v>
                </c:pt>
                <c:pt idx="104">
                  <c:v>100</c:v>
                </c:pt>
                <c:pt idx="105">
                  <c:v>200</c:v>
                </c:pt>
                <c:pt idx="107">
                  <c:v>300</c:v>
                </c:pt>
                <c:pt idx="112">
                  <c:v>300</c:v>
                </c:pt>
                <c:pt idx="115">
                  <c:v>500</c:v>
                </c:pt>
                <c:pt idx="116">
                  <c:v>200</c:v>
                </c:pt>
                <c:pt idx="117">
                  <c:v>100</c:v>
                </c:pt>
                <c:pt idx="120">
                  <c:v>100</c:v>
                </c:pt>
                <c:pt idx="122">
                  <c:v>300</c:v>
                </c:pt>
                <c:pt idx="124">
                  <c:v>100</c:v>
                </c:pt>
                <c:pt idx="125">
                  <c:v>0</c:v>
                </c:pt>
                <c:pt idx="126">
                  <c:v>200</c:v>
                </c:pt>
                <c:pt idx="127">
                  <c:v>0</c:v>
                </c:pt>
                <c:pt idx="128">
                  <c:v>200</c:v>
                </c:pt>
                <c:pt idx="129">
                  <c:v>200</c:v>
                </c:pt>
                <c:pt idx="130">
                  <c:v>400</c:v>
                </c:pt>
                <c:pt idx="131">
                  <c:v>300</c:v>
                </c:pt>
                <c:pt idx="132">
                  <c:v>0</c:v>
                </c:pt>
                <c:pt idx="133">
                  <c:v>500</c:v>
                </c:pt>
                <c:pt idx="134">
                  <c:v>100</c:v>
                </c:pt>
                <c:pt idx="135">
                  <c:v>0</c:v>
                </c:pt>
                <c:pt idx="136">
                  <c:v>100</c:v>
                </c:pt>
                <c:pt idx="137">
                  <c:v>200</c:v>
                </c:pt>
                <c:pt idx="138">
                  <c:v>500</c:v>
                </c:pt>
                <c:pt idx="139">
                  <c:v>400</c:v>
                </c:pt>
                <c:pt idx="140">
                  <c:v>100</c:v>
                </c:pt>
                <c:pt idx="141">
                  <c:v>200</c:v>
                </c:pt>
                <c:pt idx="142">
                  <c:v>100</c:v>
                </c:pt>
                <c:pt idx="143">
                  <c:v>0</c:v>
                </c:pt>
                <c:pt idx="144">
                  <c:v>200</c:v>
                </c:pt>
                <c:pt idx="145">
                  <c:v>500</c:v>
                </c:pt>
                <c:pt idx="146">
                  <c:v>400</c:v>
                </c:pt>
                <c:pt idx="147">
                  <c:v>300</c:v>
                </c:pt>
                <c:pt idx="148">
                  <c:v>500</c:v>
                </c:pt>
                <c:pt idx="149">
                  <c:v>700</c:v>
                </c:pt>
                <c:pt idx="150">
                  <c:v>200</c:v>
                </c:pt>
                <c:pt idx="151">
                  <c:v>300</c:v>
                </c:pt>
                <c:pt idx="152">
                  <c:v>400</c:v>
                </c:pt>
                <c:pt idx="153">
                  <c:v>600</c:v>
                </c:pt>
                <c:pt idx="154">
                  <c:v>1400</c:v>
                </c:pt>
                <c:pt idx="155">
                  <c:v>800</c:v>
                </c:pt>
                <c:pt idx="156">
                  <c:v>1500</c:v>
                </c:pt>
                <c:pt idx="157">
                  <c:v>1200</c:v>
                </c:pt>
                <c:pt idx="158">
                  <c:v>700</c:v>
                </c:pt>
                <c:pt idx="159">
                  <c:v>400</c:v>
                </c:pt>
                <c:pt idx="160">
                  <c:v>100</c:v>
                </c:pt>
                <c:pt idx="161">
                  <c:v>100</c:v>
                </c:pt>
                <c:pt idx="162">
                  <c:v>100</c:v>
                </c:pt>
                <c:pt idx="163">
                  <c:v>100</c:v>
                </c:pt>
                <c:pt idx="164">
                  <c:v>300</c:v>
                </c:pt>
                <c:pt idx="165">
                  <c:v>0</c:v>
                </c:pt>
                <c:pt idx="166">
                  <c:v>100</c:v>
                </c:pt>
                <c:pt idx="167">
                  <c:v>300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200</c:v>
                </c:pt>
                <c:pt idx="175">
                  <c:v>0</c:v>
                </c:pt>
                <c:pt idx="176">
                  <c:v>0</c:v>
                </c:pt>
                <c:pt idx="177">
                  <c:v>100</c:v>
                </c:pt>
                <c:pt idx="178">
                  <c:v>100</c:v>
                </c:pt>
                <c:pt idx="179">
                  <c:v>100</c:v>
                </c:pt>
                <c:pt idx="180">
                  <c:v>0</c:v>
                </c:pt>
                <c:pt idx="181">
                  <c:v>100</c:v>
                </c:pt>
                <c:pt idx="182">
                  <c:v>0</c:v>
                </c:pt>
                <c:pt idx="183">
                  <c:v>0</c:v>
                </c:pt>
                <c:pt idx="184">
                  <c:v>100</c:v>
                </c:pt>
                <c:pt idx="185">
                  <c:v>0</c:v>
                </c:pt>
                <c:pt idx="186">
                  <c:v>0</c:v>
                </c:pt>
                <c:pt idx="187">
                  <c:v>100</c:v>
                </c:pt>
                <c:pt idx="188">
                  <c:v>0</c:v>
                </c:pt>
                <c:pt idx="189">
                  <c:v>200</c:v>
                </c:pt>
                <c:pt idx="190">
                  <c:v>300</c:v>
                </c:pt>
                <c:pt idx="191">
                  <c:v>200</c:v>
                </c:pt>
                <c:pt idx="192">
                  <c:v>300</c:v>
                </c:pt>
                <c:pt idx="193">
                  <c:v>300</c:v>
                </c:pt>
                <c:pt idx="194">
                  <c:v>300</c:v>
                </c:pt>
                <c:pt idx="195">
                  <c:v>100</c:v>
                </c:pt>
                <c:pt idx="196">
                  <c:v>400</c:v>
                </c:pt>
                <c:pt idx="197">
                  <c:v>500</c:v>
                </c:pt>
                <c:pt idx="198">
                  <c:v>100</c:v>
                </c:pt>
                <c:pt idx="199">
                  <c:v>100</c:v>
                </c:pt>
                <c:pt idx="200">
                  <c:v>100</c:v>
                </c:pt>
                <c:pt idx="201">
                  <c:v>0</c:v>
                </c:pt>
                <c:pt idx="202">
                  <c:v>0</c:v>
                </c:pt>
                <c:pt idx="203">
                  <c:v>100</c:v>
                </c:pt>
                <c:pt idx="204">
                  <c:v>0</c:v>
                </c:pt>
                <c:pt idx="205">
                  <c:v>100</c:v>
                </c:pt>
                <c:pt idx="206">
                  <c:v>100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100</c:v>
                </c:pt>
                <c:pt idx="213">
                  <c:v>400</c:v>
                </c:pt>
                <c:pt idx="214">
                  <c:v>0</c:v>
                </c:pt>
                <c:pt idx="215">
                  <c:v>100</c:v>
                </c:pt>
                <c:pt idx="216">
                  <c:v>0</c:v>
                </c:pt>
                <c:pt idx="217">
                  <c:v>100</c:v>
                </c:pt>
                <c:pt idx="218">
                  <c:v>1100</c:v>
                </c:pt>
                <c:pt idx="219">
                  <c:v>300</c:v>
                </c:pt>
                <c:pt idx="220">
                  <c:v>100</c:v>
                </c:pt>
                <c:pt idx="221">
                  <c:v>600</c:v>
                </c:pt>
                <c:pt idx="222">
                  <c:v>700</c:v>
                </c:pt>
                <c:pt idx="223">
                  <c:v>700</c:v>
                </c:pt>
                <c:pt idx="224">
                  <c:v>900</c:v>
                </c:pt>
                <c:pt idx="225">
                  <c:v>1000</c:v>
                </c:pt>
                <c:pt idx="226">
                  <c:v>900</c:v>
                </c:pt>
                <c:pt idx="227">
                  <c:v>1100</c:v>
                </c:pt>
                <c:pt idx="228">
                  <c:v>500</c:v>
                </c:pt>
                <c:pt idx="229">
                  <c:v>300</c:v>
                </c:pt>
                <c:pt idx="230">
                  <c:v>200</c:v>
                </c:pt>
                <c:pt idx="231">
                  <c:v>400</c:v>
                </c:pt>
                <c:pt idx="232">
                  <c:v>300</c:v>
                </c:pt>
                <c:pt idx="233">
                  <c:v>700</c:v>
                </c:pt>
                <c:pt idx="234">
                  <c:v>300</c:v>
                </c:pt>
                <c:pt idx="235">
                  <c:v>200</c:v>
                </c:pt>
                <c:pt idx="236">
                  <c:v>500</c:v>
                </c:pt>
                <c:pt idx="237">
                  <c:v>300</c:v>
                </c:pt>
                <c:pt idx="238">
                  <c:v>100</c:v>
                </c:pt>
                <c:pt idx="239">
                  <c:v>0</c:v>
                </c:pt>
                <c:pt idx="240">
                  <c:v>0</c:v>
                </c:pt>
                <c:pt idx="241">
                  <c:v>100</c:v>
                </c:pt>
                <c:pt idx="242">
                  <c:v>100</c:v>
                </c:pt>
                <c:pt idx="243">
                  <c:v>0</c:v>
                </c:pt>
                <c:pt idx="244">
                  <c:v>100</c:v>
                </c:pt>
                <c:pt idx="245">
                  <c:v>0</c:v>
                </c:pt>
                <c:pt idx="246">
                  <c:v>100</c:v>
                </c:pt>
                <c:pt idx="247">
                  <c:v>100</c:v>
                </c:pt>
                <c:pt idx="248">
                  <c:v>0</c:v>
                </c:pt>
                <c:pt idx="249">
                  <c:v>300</c:v>
                </c:pt>
                <c:pt idx="250">
                  <c:v>100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100</c:v>
                </c:pt>
                <c:pt idx="255">
                  <c:v>100</c:v>
                </c:pt>
                <c:pt idx="256">
                  <c:v>100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200</c:v>
                </c:pt>
                <c:pt idx="261">
                  <c:v>100</c:v>
                </c:pt>
                <c:pt idx="262">
                  <c:v>100</c:v>
                </c:pt>
                <c:pt idx="263">
                  <c:v>0</c:v>
                </c:pt>
                <c:pt idx="264">
                  <c:v>200</c:v>
                </c:pt>
                <c:pt idx="265">
                  <c:v>0</c:v>
                </c:pt>
                <c:pt idx="266">
                  <c:v>300</c:v>
                </c:pt>
                <c:pt idx="267">
                  <c:v>600</c:v>
                </c:pt>
                <c:pt idx="268">
                  <c:v>200</c:v>
                </c:pt>
                <c:pt idx="269">
                  <c:v>300</c:v>
                </c:pt>
                <c:pt idx="270">
                  <c:v>100</c:v>
                </c:pt>
                <c:pt idx="271">
                  <c:v>500</c:v>
                </c:pt>
                <c:pt idx="272">
                  <c:v>200</c:v>
                </c:pt>
                <c:pt idx="273">
                  <c:v>500</c:v>
                </c:pt>
                <c:pt idx="274">
                  <c:v>600</c:v>
                </c:pt>
                <c:pt idx="275">
                  <c:v>100</c:v>
                </c:pt>
                <c:pt idx="276">
                  <c:v>100</c:v>
                </c:pt>
                <c:pt idx="277">
                  <c:v>500</c:v>
                </c:pt>
                <c:pt idx="278">
                  <c:v>200</c:v>
                </c:pt>
                <c:pt idx="279">
                  <c:v>300</c:v>
                </c:pt>
                <c:pt idx="280">
                  <c:v>100</c:v>
                </c:pt>
                <c:pt idx="281">
                  <c:v>300</c:v>
                </c:pt>
                <c:pt idx="282">
                  <c:v>0</c:v>
                </c:pt>
                <c:pt idx="283">
                  <c:v>300</c:v>
                </c:pt>
                <c:pt idx="284">
                  <c:v>200</c:v>
                </c:pt>
                <c:pt idx="285">
                  <c:v>100</c:v>
                </c:pt>
                <c:pt idx="286">
                  <c:v>100</c:v>
                </c:pt>
                <c:pt idx="287">
                  <c:v>0</c:v>
                </c:pt>
                <c:pt idx="288">
                  <c:v>100</c:v>
                </c:pt>
                <c:pt idx="289">
                  <c:v>100</c:v>
                </c:pt>
                <c:pt idx="290">
                  <c:v>100</c:v>
                </c:pt>
                <c:pt idx="291">
                  <c:v>400</c:v>
                </c:pt>
                <c:pt idx="292">
                  <c:v>100</c:v>
                </c:pt>
                <c:pt idx="293">
                  <c:v>200</c:v>
                </c:pt>
                <c:pt idx="294">
                  <c:v>500</c:v>
                </c:pt>
                <c:pt idx="295">
                  <c:v>400</c:v>
                </c:pt>
                <c:pt idx="296">
                  <c:v>300</c:v>
                </c:pt>
                <c:pt idx="297">
                  <c:v>200</c:v>
                </c:pt>
                <c:pt idx="298">
                  <c:v>700</c:v>
                </c:pt>
                <c:pt idx="299">
                  <c:v>300</c:v>
                </c:pt>
                <c:pt idx="300">
                  <c:v>0</c:v>
                </c:pt>
                <c:pt idx="301">
                  <c:v>100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300</c:v>
                </c:pt>
                <c:pt idx="307">
                  <c:v>0</c:v>
                </c:pt>
                <c:pt idx="308">
                  <c:v>0</c:v>
                </c:pt>
                <c:pt idx="309">
                  <c:v>100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300</c:v>
                </c:pt>
                <c:pt idx="314">
                  <c:v>500</c:v>
                </c:pt>
                <c:pt idx="315">
                  <c:v>500</c:v>
                </c:pt>
                <c:pt idx="316">
                  <c:v>100</c:v>
                </c:pt>
                <c:pt idx="317">
                  <c:v>400</c:v>
                </c:pt>
                <c:pt idx="318">
                  <c:v>400</c:v>
                </c:pt>
                <c:pt idx="319">
                  <c:v>100</c:v>
                </c:pt>
                <c:pt idx="320">
                  <c:v>100</c:v>
                </c:pt>
                <c:pt idx="321">
                  <c:v>100</c:v>
                </c:pt>
                <c:pt idx="322">
                  <c:v>100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100</c:v>
                </c:pt>
                <c:pt idx="327">
                  <c:v>200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100</c:v>
                </c:pt>
                <c:pt idx="337">
                  <c:v>0</c:v>
                </c:pt>
                <c:pt idx="338">
                  <c:v>100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200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100</c:v>
                </c:pt>
                <c:pt idx="347">
                  <c:v>0</c:v>
                </c:pt>
                <c:pt idx="348">
                  <c:v>100</c:v>
                </c:pt>
                <c:pt idx="349">
                  <c:v>200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300</c:v>
                </c:pt>
                <c:pt idx="354">
                  <c:v>100</c:v>
                </c:pt>
                <c:pt idx="355">
                  <c:v>200</c:v>
                </c:pt>
                <c:pt idx="356">
                  <c:v>200</c:v>
                </c:pt>
                <c:pt idx="357">
                  <c:v>600</c:v>
                </c:pt>
                <c:pt idx="358">
                  <c:v>200</c:v>
                </c:pt>
                <c:pt idx="359">
                  <c:v>200</c:v>
                </c:pt>
                <c:pt idx="360">
                  <c:v>200</c:v>
                </c:pt>
                <c:pt idx="361">
                  <c:v>300</c:v>
                </c:pt>
                <c:pt idx="362">
                  <c:v>300</c:v>
                </c:pt>
                <c:pt idx="363">
                  <c:v>0</c:v>
                </c:pt>
                <c:pt idx="364">
                  <c:v>400</c:v>
                </c:pt>
                <c:pt idx="365">
                  <c:v>400</c:v>
                </c:pt>
                <c:pt idx="366">
                  <c:v>600</c:v>
                </c:pt>
                <c:pt idx="367">
                  <c:v>500</c:v>
                </c:pt>
                <c:pt idx="368">
                  <c:v>300</c:v>
                </c:pt>
                <c:pt idx="369">
                  <c:v>600</c:v>
                </c:pt>
                <c:pt idx="370">
                  <c:v>400</c:v>
                </c:pt>
                <c:pt idx="371">
                  <c:v>800</c:v>
                </c:pt>
                <c:pt idx="372">
                  <c:v>400</c:v>
                </c:pt>
                <c:pt idx="373">
                  <c:v>100</c:v>
                </c:pt>
                <c:pt idx="374">
                  <c:v>400</c:v>
                </c:pt>
                <c:pt idx="375">
                  <c:v>700</c:v>
                </c:pt>
                <c:pt idx="376">
                  <c:v>800</c:v>
                </c:pt>
                <c:pt idx="377">
                  <c:v>1300</c:v>
                </c:pt>
                <c:pt idx="378">
                  <c:v>600</c:v>
                </c:pt>
                <c:pt idx="379">
                  <c:v>1200</c:v>
                </c:pt>
                <c:pt idx="380">
                  <c:v>800</c:v>
                </c:pt>
                <c:pt idx="381">
                  <c:v>2600</c:v>
                </c:pt>
                <c:pt idx="382">
                  <c:v>2600</c:v>
                </c:pt>
                <c:pt idx="383">
                  <c:v>2200</c:v>
                </c:pt>
                <c:pt idx="384">
                  <c:v>5100</c:v>
                </c:pt>
                <c:pt idx="385">
                  <c:v>5700</c:v>
                </c:pt>
                <c:pt idx="386">
                  <c:v>4500</c:v>
                </c:pt>
                <c:pt idx="387">
                  <c:v>5400</c:v>
                </c:pt>
                <c:pt idx="388">
                  <c:v>5700</c:v>
                </c:pt>
                <c:pt idx="389">
                  <c:v>5300</c:v>
                </c:pt>
                <c:pt idx="390">
                  <c:v>8300</c:v>
                </c:pt>
                <c:pt idx="391">
                  <c:v>8200</c:v>
                </c:pt>
                <c:pt idx="392">
                  <c:v>11800</c:v>
                </c:pt>
                <c:pt idx="393">
                  <c:v>14000</c:v>
                </c:pt>
                <c:pt idx="394">
                  <c:v>15500</c:v>
                </c:pt>
                <c:pt idx="395">
                  <c:v>15900</c:v>
                </c:pt>
                <c:pt idx="396">
                  <c:v>19900</c:v>
                </c:pt>
                <c:pt idx="397">
                  <c:v>20800</c:v>
                </c:pt>
                <c:pt idx="398">
                  <c:v>15700</c:v>
                </c:pt>
                <c:pt idx="399">
                  <c:v>10400</c:v>
                </c:pt>
                <c:pt idx="400">
                  <c:v>6600</c:v>
                </c:pt>
                <c:pt idx="401">
                  <c:v>4100</c:v>
                </c:pt>
                <c:pt idx="402">
                  <c:v>1600</c:v>
                </c:pt>
                <c:pt idx="403">
                  <c:v>2600</c:v>
                </c:pt>
                <c:pt idx="404">
                  <c:v>1500</c:v>
                </c:pt>
                <c:pt idx="405">
                  <c:v>1300</c:v>
                </c:pt>
                <c:pt idx="406">
                  <c:v>900</c:v>
                </c:pt>
                <c:pt idx="407">
                  <c:v>1000</c:v>
                </c:pt>
                <c:pt idx="408">
                  <c:v>300</c:v>
                </c:pt>
                <c:pt idx="409">
                  <c:v>700</c:v>
                </c:pt>
                <c:pt idx="410">
                  <c:v>200</c:v>
                </c:pt>
                <c:pt idx="411">
                  <c:v>300</c:v>
                </c:pt>
                <c:pt idx="412">
                  <c:v>700</c:v>
                </c:pt>
                <c:pt idx="413">
                  <c:v>300</c:v>
                </c:pt>
                <c:pt idx="414">
                  <c:v>300</c:v>
                </c:pt>
                <c:pt idx="415">
                  <c:v>200</c:v>
                </c:pt>
                <c:pt idx="416">
                  <c:v>0</c:v>
                </c:pt>
                <c:pt idx="417">
                  <c:v>300</c:v>
                </c:pt>
                <c:pt idx="418">
                  <c:v>0</c:v>
                </c:pt>
                <c:pt idx="419">
                  <c:v>200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100</c:v>
                </c:pt>
                <c:pt idx="424">
                  <c:v>0</c:v>
                </c:pt>
                <c:pt idx="425">
                  <c:v>0</c:v>
                </c:pt>
                <c:pt idx="426">
                  <c:v>100</c:v>
                </c:pt>
                <c:pt idx="427">
                  <c:v>100</c:v>
                </c:pt>
                <c:pt idx="428">
                  <c:v>200</c:v>
                </c:pt>
                <c:pt idx="429">
                  <c:v>200</c:v>
                </c:pt>
                <c:pt idx="430">
                  <c:v>0</c:v>
                </c:pt>
                <c:pt idx="431">
                  <c:v>300</c:v>
                </c:pt>
                <c:pt idx="432">
                  <c:v>100</c:v>
                </c:pt>
                <c:pt idx="433">
                  <c:v>200</c:v>
                </c:pt>
                <c:pt idx="434">
                  <c:v>0</c:v>
                </c:pt>
                <c:pt idx="435">
                  <c:v>400</c:v>
                </c:pt>
                <c:pt idx="436">
                  <c:v>200</c:v>
                </c:pt>
                <c:pt idx="437">
                  <c:v>300</c:v>
                </c:pt>
                <c:pt idx="438">
                  <c:v>700</c:v>
                </c:pt>
                <c:pt idx="439">
                  <c:v>400</c:v>
                </c:pt>
                <c:pt idx="440">
                  <c:v>400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100</c:v>
                </c:pt>
                <c:pt idx="446">
                  <c:v>100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100</c:v>
                </c:pt>
                <c:pt idx="456">
                  <c:v>0</c:v>
                </c:pt>
                <c:pt idx="457">
                  <c:v>100</c:v>
                </c:pt>
                <c:pt idx="458">
                  <c:v>200</c:v>
                </c:pt>
                <c:pt idx="459">
                  <c:v>0</c:v>
                </c:pt>
                <c:pt idx="460">
                  <c:v>0</c:v>
                </c:pt>
                <c:pt idx="461">
                  <c:v>200</c:v>
                </c:pt>
                <c:pt idx="462">
                  <c:v>100</c:v>
                </c:pt>
                <c:pt idx="463">
                  <c:v>0</c:v>
                </c:pt>
                <c:pt idx="464">
                  <c:v>0</c:v>
                </c:pt>
                <c:pt idx="465">
                  <c:v>200</c:v>
                </c:pt>
                <c:pt idx="466">
                  <c:v>200</c:v>
                </c:pt>
                <c:pt idx="467">
                  <c:v>100</c:v>
                </c:pt>
                <c:pt idx="468">
                  <c:v>200</c:v>
                </c:pt>
                <c:pt idx="469">
                  <c:v>200</c:v>
                </c:pt>
                <c:pt idx="470">
                  <c:v>100</c:v>
                </c:pt>
                <c:pt idx="471">
                  <c:v>100</c:v>
                </c:pt>
                <c:pt idx="472">
                  <c:v>0</c:v>
                </c:pt>
                <c:pt idx="473">
                  <c:v>0</c:v>
                </c:pt>
                <c:pt idx="474">
                  <c:v>100</c:v>
                </c:pt>
                <c:pt idx="475">
                  <c:v>100</c:v>
                </c:pt>
                <c:pt idx="476">
                  <c:v>100</c:v>
                </c:pt>
                <c:pt idx="477">
                  <c:v>300</c:v>
                </c:pt>
                <c:pt idx="478">
                  <c:v>400</c:v>
                </c:pt>
                <c:pt idx="479">
                  <c:v>100</c:v>
                </c:pt>
                <c:pt idx="480">
                  <c:v>0</c:v>
                </c:pt>
                <c:pt idx="481">
                  <c:v>100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100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100</c:v>
                </c:pt>
                <c:pt idx="504">
                  <c:v>0</c:v>
                </c:pt>
                <c:pt idx="505">
                  <c:v>0</c:v>
                </c:pt>
                <c:pt idx="506">
                  <c:v>100</c:v>
                </c:pt>
                <c:pt idx="507">
                  <c:v>100</c:v>
                </c:pt>
                <c:pt idx="508">
                  <c:v>0</c:v>
                </c:pt>
                <c:pt idx="509">
                  <c:v>0</c:v>
                </c:pt>
                <c:pt idx="510">
                  <c:v>200</c:v>
                </c:pt>
                <c:pt idx="511">
                  <c:v>200</c:v>
                </c:pt>
                <c:pt idx="512">
                  <c:v>0</c:v>
                </c:pt>
                <c:pt idx="513">
                  <c:v>100</c:v>
                </c:pt>
                <c:pt idx="514">
                  <c:v>100</c:v>
                </c:pt>
                <c:pt idx="515">
                  <c:v>400</c:v>
                </c:pt>
                <c:pt idx="516">
                  <c:v>500</c:v>
                </c:pt>
                <c:pt idx="517">
                  <c:v>0</c:v>
                </c:pt>
                <c:pt idx="518">
                  <c:v>200</c:v>
                </c:pt>
                <c:pt idx="519">
                  <c:v>0</c:v>
                </c:pt>
                <c:pt idx="520">
                  <c:v>0</c:v>
                </c:pt>
                <c:pt idx="521">
                  <c:v>100</c:v>
                </c:pt>
                <c:pt idx="522">
                  <c:v>200</c:v>
                </c:pt>
                <c:pt idx="523">
                  <c:v>200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100</c:v>
                </c:pt>
                <c:pt idx="529">
                  <c:v>0</c:v>
                </c:pt>
                <c:pt idx="530">
                  <c:v>0</c:v>
                </c:pt>
                <c:pt idx="531">
                  <c:v>100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100</c:v>
                </c:pt>
                <c:pt idx="537">
                  <c:v>100</c:v>
                </c:pt>
                <c:pt idx="538">
                  <c:v>100</c:v>
                </c:pt>
                <c:pt idx="539">
                  <c:v>0</c:v>
                </c:pt>
                <c:pt idx="540">
                  <c:v>0</c:v>
                </c:pt>
                <c:pt idx="541">
                  <c:v>200</c:v>
                </c:pt>
                <c:pt idx="542">
                  <c:v>100</c:v>
                </c:pt>
                <c:pt idx="543">
                  <c:v>400</c:v>
                </c:pt>
                <c:pt idx="544">
                  <c:v>200</c:v>
                </c:pt>
                <c:pt idx="545">
                  <c:v>400</c:v>
                </c:pt>
                <c:pt idx="546">
                  <c:v>300</c:v>
                </c:pt>
                <c:pt idx="547">
                  <c:v>100</c:v>
                </c:pt>
                <c:pt idx="548">
                  <c:v>200</c:v>
                </c:pt>
                <c:pt idx="549">
                  <c:v>300</c:v>
                </c:pt>
                <c:pt idx="550">
                  <c:v>0</c:v>
                </c:pt>
                <c:pt idx="551">
                  <c:v>400</c:v>
                </c:pt>
                <c:pt idx="552">
                  <c:v>400</c:v>
                </c:pt>
                <c:pt idx="553">
                  <c:v>100</c:v>
                </c:pt>
                <c:pt idx="554">
                  <c:v>300</c:v>
                </c:pt>
                <c:pt idx="555">
                  <c:v>500</c:v>
                </c:pt>
                <c:pt idx="556">
                  <c:v>200</c:v>
                </c:pt>
                <c:pt idx="557">
                  <c:v>600</c:v>
                </c:pt>
                <c:pt idx="558">
                  <c:v>200</c:v>
                </c:pt>
                <c:pt idx="559">
                  <c:v>100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100</c:v>
                </c:pt>
                <c:pt idx="564">
                  <c:v>0</c:v>
                </c:pt>
                <c:pt idx="565">
                  <c:v>100</c:v>
                </c:pt>
                <c:pt idx="566">
                  <c:v>100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200</c:v>
                </c:pt>
                <c:pt idx="571">
                  <c:v>0</c:v>
                </c:pt>
                <c:pt idx="572">
                  <c:v>100</c:v>
                </c:pt>
                <c:pt idx="573">
                  <c:v>0</c:v>
                </c:pt>
                <c:pt idx="574">
                  <c:v>100</c:v>
                </c:pt>
                <c:pt idx="575">
                  <c:v>0</c:v>
                </c:pt>
                <c:pt idx="576">
                  <c:v>200</c:v>
                </c:pt>
                <c:pt idx="577">
                  <c:v>100</c:v>
                </c:pt>
                <c:pt idx="578">
                  <c:v>0</c:v>
                </c:pt>
                <c:pt idx="579">
                  <c:v>300</c:v>
                </c:pt>
                <c:pt idx="580">
                  <c:v>300</c:v>
                </c:pt>
                <c:pt idx="581">
                  <c:v>0</c:v>
                </c:pt>
                <c:pt idx="582">
                  <c:v>100</c:v>
                </c:pt>
                <c:pt idx="583">
                  <c:v>0</c:v>
                </c:pt>
                <c:pt idx="584">
                  <c:v>200</c:v>
                </c:pt>
                <c:pt idx="585">
                  <c:v>0</c:v>
                </c:pt>
                <c:pt idx="586">
                  <c:v>400</c:v>
                </c:pt>
                <c:pt idx="587">
                  <c:v>100</c:v>
                </c:pt>
                <c:pt idx="588">
                  <c:v>100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100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100</c:v>
                </c:pt>
                <c:pt idx="598">
                  <c:v>100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100</c:v>
                </c:pt>
                <c:pt idx="615">
                  <c:v>100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100</c:v>
                </c:pt>
                <c:pt idx="625">
                  <c:v>100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100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100</c:v>
                </c:pt>
                <c:pt idx="758">
                  <c:v>0</c:v>
                </c:pt>
                <c:pt idx="759">
                  <c:v>0</c:v>
                </c:pt>
                <c:pt idx="760">
                  <c:v>100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200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100</c:v>
                </c:pt>
                <c:pt idx="805">
                  <c:v>100</c:v>
                </c:pt>
                <c:pt idx="806">
                  <c:v>100</c:v>
                </c:pt>
                <c:pt idx="807">
                  <c:v>0</c:v>
                </c:pt>
                <c:pt idx="808">
                  <c:v>100</c:v>
                </c:pt>
                <c:pt idx="809">
                  <c:v>0</c:v>
                </c:pt>
                <c:pt idx="810">
                  <c:v>100</c:v>
                </c:pt>
                <c:pt idx="811">
                  <c:v>0</c:v>
                </c:pt>
                <c:pt idx="812">
                  <c:v>100</c:v>
                </c:pt>
                <c:pt idx="813">
                  <c:v>0</c:v>
                </c:pt>
                <c:pt idx="814">
                  <c:v>100</c:v>
                </c:pt>
                <c:pt idx="815">
                  <c:v>0</c:v>
                </c:pt>
                <c:pt idx="816">
                  <c:v>100</c:v>
                </c:pt>
                <c:pt idx="817">
                  <c:v>0</c:v>
                </c:pt>
                <c:pt idx="818">
                  <c:v>100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200</c:v>
                </c:pt>
                <c:pt idx="830">
                  <c:v>100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100</c:v>
                </c:pt>
                <c:pt idx="837">
                  <c:v>100</c:v>
                </c:pt>
                <c:pt idx="838">
                  <c:v>0</c:v>
                </c:pt>
                <c:pt idx="839">
                  <c:v>100</c:v>
                </c:pt>
                <c:pt idx="840">
                  <c:v>100</c:v>
                </c:pt>
                <c:pt idx="841">
                  <c:v>0</c:v>
                </c:pt>
                <c:pt idx="842">
                  <c:v>300</c:v>
                </c:pt>
                <c:pt idx="843">
                  <c:v>500</c:v>
                </c:pt>
                <c:pt idx="844">
                  <c:v>100</c:v>
                </c:pt>
                <c:pt idx="845">
                  <c:v>0</c:v>
                </c:pt>
                <c:pt idx="846">
                  <c:v>200</c:v>
                </c:pt>
                <c:pt idx="847">
                  <c:v>0</c:v>
                </c:pt>
                <c:pt idx="848">
                  <c:v>100</c:v>
                </c:pt>
                <c:pt idx="849">
                  <c:v>100</c:v>
                </c:pt>
                <c:pt idx="850">
                  <c:v>0</c:v>
                </c:pt>
                <c:pt idx="851">
                  <c:v>100</c:v>
                </c:pt>
                <c:pt idx="852">
                  <c:v>200</c:v>
                </c:pt>
                <c:pt idx="853">
                  <c:v>300</c:v>
                </c:pt>
                <c:pt idx="854">
                  <c:v>100</c:v>
                </c:pt>
                <c:pt idx="855">
                  <c:v>100</c:v>
                </c:pt>
                <c:pt idx="856">
                  <c:v>0</c:v>
                </c:pt>
                <c:pt idx="857">
                  <c:v>100</c:v>
                </c:pt>
                <c:pt idx="858">
                  <c:v>100</c:v>
                </c:pt>
                <c:pt idx="859">
                  <c:v>0</c:v>
                </c:pt>
                <c:pt idx="860">
                  <c:v>0</c:v>
                </c:pt>
                <c:pt idx="861">
                  <c:v>300</c:v>
                </c:pt>
                <c:pt idx="862">
                  <c:v>100</c:v>
                </c:pt>
                <c:pt idx="863">
                  <c:v>400</c:v>
                </c:pt>
                <c:pt idx="864">
                  <c:v>800</c:v>
                </c:pt>
                <c:pt idx="865">
                  <c:v>500</c:v>
                </c:pt>
                <c:pt idx="866">
                  <c:v>300</c:v>
                </c:pt>
                <c:pt idx="867">
                  <c:v>500</c:v>
                </c:pt>
                <c:pt idx="868">
                  <c:v>200</c:v>
                </c:pt>
                <c:pt idx="869">
                  <c:v>400</c:v>
                </c:pt>
                <c:pt idx="870">
                  <c:v>600</c:v>
                </c:pt>
                <c:pt idx="871">
                  <c:v>300</c:v>
                </c:pt>
                <c:pt idx="872">
                  <c:v>400</c:v>
                </c:pt>
                <c:pt idx="873">
                  <c:v>300</c:v>
                </c:pt>
                <c:pt idx="874">
                  <c:v>600</c:v>
                </c:pt>
                <c:pt idx="875">
                  <c:v>300</c:v>
                </c:pt>
                <c:pt idx="876">
                  <c:v>500</c:v>
                </c:pt>
                <c:pt idx="877">
                  <c:v>400</c:v>
                </c:pt>
                <c:pt idx="878">
                  <c:v>500</c:v>
                </c:pt>
                <c:pt idx="879">
                  <c:v>1500</c:v>
                </c:pt>
                <c:pt idx="880">
                  <c:v>700</c:v>
                </c:pt>
                <c:pt idx="881">
                  <c:v>1400</c:v>
                </c:pt>
                <c:pt idx="882">
                  <c:v>1600</c:v>
                </c:pt>
                <c:pt idx="883">
                  <c:v>1400</c:v>
                </c:pt>
                <c:pt idx="884">
                  <c:v>1300</c:v>
                </c:pt>
                <c:pt idx="885">
                  <c:v>800</c:v>
                </c:pt>
                <c:pt idx="886">
                  <c:v>1000</c:v>
                </c:pt>
                <c:pt idx="887">
                  <c:v>1900</c:v>
                </c:pt>
                <c:pt idx="888">
                  <c:v>1600</c:v>
                </c:pt>
                <c:pt idx="889">
                  <c:v>1100</c:v>
                </c:pt>
                <c:pt idx="890">
                  <c:v>1600</c:v>
                </c:pt>
                <c:pt idx="891">
                  <c:v>1300</c:v>
                </c:pt>
                <c:pt idx="892">
                  <c:v>2800</c:v>
                </c:pt>
                <c:pt idx="893">
                  <c:v>2000</c:v>
                </c:pt>
                <c:pt idx="894">
                  <c:v>2800</c:v>
                </c:pt>
                <c:pt idx="895">
                  <c:v>2000</c:v>
                </c:pt>
                <c:pt idx="896">
                  <c:v>1900</c:v>
                </c:pt>
                <c:pt idx="897">
                  <c:v>2500</c:v>
                </c:pt>
                <c:pt idx="898">
                  <c:v>2500</c:v>
                </c:pt>
                <c:pt idx="899">
                  <c:v>3400</c:v>
                </c:pt>
                <c:pt idx="900">
                  <c:v>3400</c:v>
                </c:pt>
                <c:pt idx="901">
                  <c:v>4900</c:v>
                </c:pt>
                <c:pt idx="902">
                  <c:v>4400</c:v>
                </c:pt>
                <c:pt idx="903">
                  <c:v>6200</c:v>
                </c:pt>
                <c:pt idx="904">
                  <c:v>6400</c:v>
                </c:pt>
                <c:pt idx="905">
                  <c:v>7200</c:v>
                </c:pt>
                <c:pt idx="906">
                  <c:v>8100</c:v>
                </c:pt>
                <c:pt idx="907">
                  <c:v>7400</c:v>
                </c:pt>
                <c:pt idx="908">
                  <c:v>9100</c:v>
                </c:pt>
                <c:pt idx="909">
                  <c:v>11100</c:v>
                </c:pt>
                <c:pt idx="910">
                  <c:v>12200</c:v>
                </c:pt>
                <c:pt idx="911">
                  <c:v>11700</c:v>
                </c:pt>
                <c:pt idx="912">
                  <c:v>14500</c:v>
                </c:pt>
                <c:pt idx="913">
                  <c:v>18000</c:v>
                </c:pt>
                <c:pt idx="914">
                  <c:v>21000</c:v>
                </c:pt>
                <c:pt idx="915">
                  <c:v>25400</c:v>
                </c:pt>
                <c:pt idx="916">
                  <c:v>27700</c:v>
                </c:pt>
                <c:pt idx="917">
                  <c:v>30900</c:v>
                </c:pt>
                <c:pt idx="918">
                  <c:v>40300</c:v>
                </c:pt>
                <c:pt idx="919">
                  <c:v>46600</c:v>
                </c:pt>
                <c:pt idx="920">
                  <c:v>61700</c:v>
                </c:pt>
                <c:pt idx="921">
                  <c:v>71700</c:v>
                </c:pt>
                <c:pt idx="922">
                  <c:v>94200</c:v>
                </c:pt>
                <c:pt idx="923">
                  <c:v>116200</c:v>
                </c:pt>
                <c:pt idx="924">
                  <c:v>137200</c:v>
                </c:pt>
                <c:pt idx="925">
                  <c:v>154100</c:v>
                </c:pt>
                <c:pt idx="926">
                  <c:v>151300</c:v>
                </c:pt>
                <c:pt idx="927">
                  <c:v>130000</c:v>
                </c:pt>
                <c:pt idx="928">
                  <c:v>102200</c:v>
                </c:pt>
                <c:pt idx="929">
                  <c:v>59000</c:v>
                </c:pt>
                <c:pt idx="930">
                  <c:v>31000</c:v>
                </c:pt>
                <c:pt idx="931">
                  <c:v>18300</c:v>
                </c:pt>
                <c:pt idx="932">
                  <c:v>14100</c:v>
                </c:pt>
                <c:pt idx="933">
                  <c:v>7400</c:v>
                </c:pt>
                <c:pt idx="934">
                  <c:v>5200</c:v>
                </c:pt>
                <c:pt idx="935">
                  <c:v>4400</c:v>
                </c:pt>
                <c:pt idx="936">
                  <c:v>2800</c:v>
                </c:pt>
                <c:pt idx="937">
                  <c:v>4300</c:v>
                </c:pt>
                <c:pt idx="938">
                  <c:v>3300</c:v>
                </c:pt>
                <c:pt idx="939">
                  <c:v>1900</c:v>
                </c:pt>
                <c:pt idx="940">
                  <c:v>1700</c:v>
                </c:pt>
                <c:pt idx="941">
                  <c:v>1600</c:v>
                </c:pt>
                <c:pt idx="942">
                  <c:v>1200</c:v>
                </c:pt>
                <c:pt idx="943">
                  <c:v>700</c:v>
                </c:pt>
                <c:pt idx="944">
                  <c:v>500</c:v>
                </c:pt>
                <c:pt idx="945">
                  <c:v>300</c:v>
                </c:pt>
                <c:pt idx="946">
                  <c:v>700</c:v>
                </c:pt>
                <c:pt idx="947">
                  <c:v>500</c:v>
                </c:pt>
                <c:pt idx="948">
                  <c:v>400</c:v>
                </c:pt>
                <c:pt idx="949">
                  <c:v>100</c:v>
                </c:pt>
                <c:pt idx="950">
                  <c:v>200</c:v>
                </c:pt>
                <c:pt idx="951">
                  <c:v>0</c:v>
                </c:pt>
                <c:pt idx="952">
                  <c:v>200</c:v>
                </c:pt>
                <c:pt idx="953">
                  <c:v>0</c:v>
                </c:pt>
                <c:pt idx="954">
                  <c:v>0</c:v>
                </c:pt>
                <c:pt idx="955">
                  <c:v>100</c:v>
                </c:pt>
                <c:pt idx="956">
                  <c:v>0</c:v>
                </c:pt>
                <c:pt idx="957">
                  <c:v>0</c:v>
                </c:pt>
                <c:pt idx="958">
                  <c:v>200</c:v>
                </c:pt>
                <c:pt idx="959">
                  <c:v>0</c:v>
                </c:pt>
                <c:pt idx="960">
                  <c:v>200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100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100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100</c:v>
                </c:pt>
                <c:pt idx="977">
                  <c:v>0</c:v>
                </c:pt>
                <c:pt idx="978">
                  <c:v>100</c:v>
                </c:pt>
                <c:pt idx="979">
                  <c:v>100</c:v>
                </c:pt>
                <c:pt idx="980">
                  <c:v>0</c:v>
                </c:pt>
                <c:pt idx="981">
                  <c:v>0</c:v>
                </c:pt>
                <c:pt idx="982">
                  <c:v>100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100</c:v>
                </c:pt>
                <c:pt idx="990">
                  <c:v>0</c:v>
                </c:pt>
                <c:pt idx="991">
                  <c:v>100</c:v>
                </c:pt>
                <c:pt idx="992">
                  <c:v>100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200</c:v>
                </c:pt>
                <c:pt idx="997">
                  <c:v>0</c:v>
                </c:pt>
                <c:pt idx="998">
                  <c:v>200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200</c:v>
                </c:pt>
                <c:pt idx="1003">
                  <c:v>0</c:v>
                </c:pt>
                <c:pt idx="1004">
                  <c:v>100</c:v>
                </c:pt>
                <c:pt idx="1005">
                  <c:v>300</c:v>
                </c:pt>
                <c:pt idx="1006">
                  <c:v>0</c:v>
                </c:pt>
                <c:pt idx="1007">
                  <c:v>400</c:v>
                </c:pt>
                <c:pt idx="1008">
                  <c:v>0</c:v>
                </c:pt>
                <c:pt idx="1009">
                  <c:v>200</c:v>
                </c:pt>
                <c:pt idx="1010">
                  <c:v>100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100</c:v>
                </c:pt>
                <c:pt idx="1015">
                  <c:v>300</c:v>
                </c:pt>
                <c:pt idx="1016">
                  <c:v>500</c:v>
                </c:pt>
                <c:pt idx="1017">
                  <c:v>200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300</c:v>
                </c:pt>
                <c:pt idx="1022">
                  <c:v>100</c:v>
                </c:pt>
                <c:pt idx="1023">
                  <c:v>200</c:v>
                </c:pt>
                <c:pt idx="1024">
                  <c:v>100</c:v>
                </c:pt>
                <c:pt idx="1025">
                  <c:v>0</c:v>
                </c:pt>
                <c:pt idx="1026">
                  <c:v>0</c:v>
                </c:pt>
                <c:pt idx="1027">
                  <c:v>400</c:v>
                </c:pt>
                <c:pt idx="1028">
                  <c:v>200</c:v>
                </c:pt>
                <c:pt idx="1029">
                  <c:v>400</c:v>
                </c:pt>
                <c:pt idx="1030">
                  <c:v>300</c:v>
                </c:pt>
                <c:pt idx="1031">
                  <c:v>300</c:v>
                </c:pt>
                <c:pt idx="1032">
                  <c:v>400</c:v>
                </c:pt>
                <c:pt idx="1033">
                  <c:v>300</c:v>
                </c:pt>
                <c:pt idx="1034">
                  <c:v>300</c:v>
                </c:pt>
                <c:pt idx="1035">
                  <c:v>600</c:v>
                </c:pt>
                <c:pt idx="1036">
                  <c:v>500</c:v>
                </c:pt>
                <c:pt idx="1037">
                  <c:v>200</c:v>
                </c:pt>
                <c:pt idx="1038">
                  <c:v>800</c:v>
                </c:pt>
                <c:pt idx="1039">
                  <c:v>500</c:v>
                </c:pt>
                <c:pt idx="1040">
                  <c:v>900</c:v>
                </c:pt>
                <c:pt idx="1041">
                  <c:v>900</c:v>
                </c:pt>
                <c:pt idx="1042">
                  <c:v>600</c:v>
                </c:pt>
                <c:pt idx="1043">
                  <c:v>800</c:v>
                </c:pt>
                <c:pt idx="1044">
                  <c:v>1100</c:v>
                </c:pt>
                <c:pt idx="1045">
                  <c:v>1000</c:v>
                </c:pt>
                <c:pt idx="1046">
                  <c:v>800</c:v>
                </c:pt>
                <c:pt idx="1047">
                  <c:v>1100</c:v>
                </c:pt>
                <c:pt idx="1048">
                  <c:v>1800</c:v>
                </c:pt>
                <c:pt idx="1049">
                  <c:v>1700</c:v>
                </c:pt>
                <c:pt idx="1050">
                  <c:v>2100</c:v>
                </c:pt>
                <c:pt idx="1051">
                  <c:v>1300</c:v>
                </c:pt>
                <c:pt idx="1052">
                  <c:v>1100</c:v>
                </c:pt>
                <c:pt idx="1053">
                  <c:v>1400</c:v>
                </c:pt>
                <c:pt idx="1054">
                  <c:v>2600</c:v>
                </c:pt>
                <c:pt idx="1055">
                  <c:v>2600</c:v>
                </c:pt>
                <c:pt idx="1056">
                  <c:v>2500</c:v>
                </c:pt>
                <c:pt idx="1057">
                  <c:v>3400</c:v>
                </c:pt>
                <c:pt idx="1058">
                  <c:v>3500</c:v>
                </c:pt>
                <c:pt idx="1059">
                  <c:v>4000</c:v>
                </c:pt>
                <c:pt idx="1060">
                  <c:v>4800</c:v>
                </c:pt>
                <c:pt idx="1061">
                  <c:v>4500</c:v>
                </c:pt>
                <c:pt idx="1062">
                  <c:v>7700</c:v>
                </c:pt>
                <c:pt idx="1063">
                  <c:v>9900</c:v>
                </c:pt>
                <c:pt idx="1064">
                  <c:v>9100</c:v>
                </c:pt>
                <c:pt idx="1065">
                  <c:v>9600</c:v>
                </c:pt>
                <c:pt idx="1066">
                  <c:v>8800</c:v>
                </c:pt>
                <c:pt idx="1067">
                  <c:v>12500</c:v>
                </c:pt>
                <c:pt idx="1068">
                  <c:v>10700</c:v>
                </c:pt>
                <c:pt idx="1069">
                  <c:v>11300</c:v>
                </c:pt>
                <c:pt idx="1070">
                  <c:v>11700</c:v>
                </c:pt>
                <c:pt idx="1071">
                  <c:v>14400</c:v>
                </c:pt>
                <c:pt idx="1072">
                  <c:v>11100</c:v>
                </c:pt>
                <c:pt idx="1073">
                  <c:v>16900</c:v>
                </c:pt>
                <c:pt idx="1074">
                  <c:v>16000</c:v>
                </c:pt>
                <c:pt idx="1075">
                  <c:v>21500</c:v>
                </c:pt>
                <c:pt idx="1076">
                  <c:v>32500</c:v>
                </c:pt>
                <c:pt idx="1077">
                  <c:v>35000</c:v>
                </c:pt>
                <c:pt idx="1078">
                  <c:v>43100</c:v>
                </c:pt>
                <c:pt idx="1079">
                  <c:v>48800</c:v>
                </c:pt>
                <c:pt idx="1080">
                  <c:v>64200</c:v>
                </c:pt>
                <c:pt idx="1081">
                  <c:v>84800</c:v>
                </c:pt>
                <c:pt idx="1082">
                  <c:v>103500</c:v>
                </c:pt>
                <c:pt idx="1083">
                  <c:v>122000</c:v>
                </c:pt>
                <c:pt idx="1084">
                  <c:v>144400</c:v>
                </c:pt>
                <c:pt idx="1085">
                  <c:v>164500</c:v>
                </c:pt>
                <c:pt idx="1086">
                  <c:v>168400</c:v>
                </c:pt>
                <c:pt idx="1087">
                  <c:v>157900</c:v>
                </c:pt>
                <c:pt idx="1088">
                  <c:v>134200</c:v>
                </c:pt>
                <c:pt idx="1089">
                  <c:v>89900</c:v>
                </c:pt>
                <c:pt idx="1090">
                  <c:v>50900</c:v>
                </c:pt>
                <c:pt idx="1091">
                  <c:v>28700</c:v>
                </c:pt>
                <c:pt idx="1092">
                  <c:v>16100</c:v>
                </c:pt>
                <c:pt idx="1093">
                  <c:v>13200</c:v>
                </c:pt>
                <c:pt idx="1094">
                  <c:v>7500</c:v>
                </c:pt>
                <c:pt idx="1095">
                  <c:v>7600</c:v>
                </c:pt>
                <c:pt idx="1096">
                  <c:v>5900</c:v>
                </c:pt>
                <c:pt idx="1097">
                  <c:v>5200</c:v>
                </c:pt>
                <c:pt idx="1098">
                  <c:v>3900</c:v>
                </c:pt>
                <c:pt idx="1099">
                  <c:v>3300</c:v>
                </c:pt>
                <c:pt idx="1100">
                  <c:v>2200</c:v>
                </c:pt>
                <c:pt idx="1101">
                  <c:v>1600</c:v>
                </c:pt>
                <c:pt idx="1102">
                  <c:v>1400</c:v>
                </c:pt>
                <c:pt idx="1103">
                  <c:v>1600</c:v>
                </c:pt>
                <c:pt idx="1104">
                  <c:v>1100</c:v>
                </c:pt>
                <c:pt idx="1105">
                  <c:v>700</c:v>
                </c:pt>
                <c:pt idx="1106">
                  <c:v>1200</c:v>
                </c:pt>
                <c:pt idx="1107">
                  <c:v>1000</c:v>
                </c:pt>
                <c:pt idx="1108">
                  <c:v>500</c:v>
                </c:pt>
                <c:pt idx="1109">
                  <c:v>600</c:v>
                </c:pt>
                <c:pt idx="1110">
                  <c:v>300</c:v>
                </c:pt>
                <c:pt idx="1111">
                  <c:v>200</c:v>
                </c:pt>
                <c:pt idx="1112">
                  <c:v>200</c:v>
                </c:pt>
                <c:pt idx="1113">
                  <c:v>300</c:v>
                </c:pt>
                <c:pt idx="1114">
                  <c:v>100</c:v>
                </c:pt>
                <c:pt idx="1115">
                  <c:v>100</c:v>
                </c:pt>
                <c:pt idx="1116">
                  <c:v>100</c:v>
                </c:pt>
                <c:pt idx="1117">
                  <c:v>0</c:v>
                </c:pt>
                <c:pt idx="1118">
                  <c:v>300</c:v>
                </c:pt>
                <c:pt idx="1119">
                  <c:v>0</c:v>
                </c:pt>
                <c:pt idx="1120">
                  <c:v>0</c:v>
                </c:pt>
                <c:pt idx="1121">
                  <c:v>200</c:v>
                </c:pt>
                <c:pt idx="1122">
                  <c:v>100</c:v>
                </c:pt>
                <c:pt idx="1123">
                  <c:v>0</c:v>
                </c:pt>
                <c:pt idx="1124">
                  <c:v>200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100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100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100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100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100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200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200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100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200</c:v>
                </c:pt>
                <c:pt idx="1222">
                  <c:v>100</c:v>
                </c:pt>
                <c:pt idx="1223">
                  <c:v>0</c:v>
                </c:pt>
                <c:pt idx="1224">
                  <c:v>100</c:v>
                </c:pt>
                <c:pt idx="1225">
                  <c:v>400</c:v>
                </c:pt>
                <c:pt idx="1226">
                  <c:v>700</c:v>
                </c:pt>
                <c:pt idx="1227">
                  <c:v>0</c:v>
                </c:pt>
                <c:pt idx="1228">
                  <c:v>500</c:v>
                </c:pt>
                <c:pt idx="1229">
                  <c:v>300</c:v>
                </c:pt>
                <c:pt idx="1230">
                  <c:v>1000</c:v>
                </c:pt>
                <c:pt idx="1231">
                  <c:v>0</c:v>
                </c:pt>
                <c:pt idx="1232">
                  <c:v>600</c:v>
                </c:pt>
                <c:pt idx="1233">
                  <c:v>500</c:v>
                </c:pt>
                <c:pt idx="1234">
                  <c:v>600</c:v>
                </c:pt>
                <c:pt idx="1235">
                  <c:v>400</c:v>
                </c:pt>
                <c:pt idx="1236">
                  <c:v>600</c:v>
                </c:pt>
                <c:pt idx="1237">
                  <c:v>2200</c:v>
                </c:pt>
                <c:pt idx="1238">
                  <c:v>1600</c:v>
                </c:pt>
                <c:pt idx="1239">
                  <c:v>1600</c:v>
                </c:pt>
                <c:pt idx="1240">
                  <c:v>2400</c:v>
                </c:pt>
                <c:pt idx="1241">
                  <c:v>3600</c:v>
                </c:pt>
                <c:pt idx="1242">
                  <c:v>3800</c:v>
                </c:pt>
                <c:pt idx="1243">
                  <c:v>3200</c:v>
                </c:pt>
                <c:pt idx="1244">
                  <c:v>3400</c:v>
                </c:pt>
                <c:pt idx="1245">
                  <c:v>4100</c:v>
                </c:pt>
                <c:pt idx="1246">
                  <c:v>4800</c:v>
                </c:pt>
                <c:pt idx="1247">
                  <c:v>4100</c:v>
                </c:pt>
                <c:pt idx="1248">
                  <c:v>3100</c:v>
                </c:pt>
                <c:pt idx="1249">
                  <c:v>3500</c:v>
                </c:pt>
                <c:pt idx="1250">
                  <c:v>1300</c:v>
                </c:pt>
                <c:pt idx="1251">
                  <c:v>1200</c:v>
                </c:pt>
                <c:pt idx="1252">
                  <c:v>500</c:v>
                </c:pt>
                <c:pt idx="1253">
                  <c:v>400</c:v>
                </c:pt>
                <c:pt idx="1254">
                  <c:v>0</c:v>
                </c:pt>
                <c:pt idx="1255">
                  <c:v>300</c:v>
                </c:pt>
                <c:pt idx="1256">
                  <c:v>100</c:v>
                </c:pt>
                <c:pt idx="1257">
                  <c:v>200</c:v>
                </c:pt>
                <c:pt idx="1258">
                  <c:v>100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100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100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100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100</c:v>
                </c:pt>
                <c:pt idx="1850">
                  <c:v>100</c:v>
                </c:pt>
                <c:pt idx="1851">
                  <c:v>100</c:v>
                </c:pt>
                <c:pt idx="1852">
                  <c:v>0</c:v>
                </c:pt>
                <c:pt idx="1853">
                  <c:v>100</c:v>
                </c:pt>
                <c:pt idx="1854">
                  <c:v>200</c:v>
                </c:pt>
                <c:pt idx="1855">
                  <c:v>100</c:v>
                </c:pt>
                <c:pt idx="1856">
                  <c:v>0</c:v>
                </c:pt>
                <c:pt idx="1857">
                  <c:v>0</c:v>
                </c:pt>
                <c:pt idx="1858">
                  <c:v>100</c:v>
                </c:pt>
                <c:pt idx="1859">
                  <c:v>0</c:v>
                </c:pt>
                <c:pt idx="1860">
                  <c:v>0</c:v>
                </c:pt>
                <c:pt idx="1861">
                  <c:v>100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100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100</c:v>
                </c:pt>
                <c:pt idx="2003">
                  <c:v>0</c:v>
                </c:pt>
                <c:pt idx="2004">
                  <c:v>100</c:v>
                </c:pt>
                <c:pt idx="2005">
                  <c:v>0</c:v>
                </c:pt>
                <c:pt idx="2006">
                  <c:v>0</c:v>
                </c:pt>
                <c:pt idx="2007">
                  <c:v>100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200</c:v>
                </c:pt>
                <c:pt idx="2012">
                  <c:v>200</c:v>
                </c:pt>
                <c:pt idx="2013">
                  <c:v>100</c:v>
                </c:pt>
                <c:pt idx="2014">
                  <c:v>100</c:v>
                </c:pt>
                <c:pt idx="2015">
                  <c:v>0</c:v>
                </c:pt>
                <c:pt idx="2016">
                  <c:v>100</c:v>
                </c:pt>
                <c:pt idx="2017">
                  <c:v>0</c:v>
                </c:pt>
                <c:pt idx="2018">
                  <c:v>300</c:v>
                </c:pt>
                <c:pt idx="2019">
                  <c:v>0</c:v>
                </c:pt>
                <c:pt idx="2020">
                  <c:v>100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200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100</c:v>
                </c:pt>
                <c:pt idx="2172">
                  <c:v>100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100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0-4E0E-B374-ED9834078826}"/>
            </c:ext>
          </c:extLst>
        </c:ser>
        <c:ser>
          <c:idx val="1"/>
          <c:order val="1"/>
          <c:tx>
            <c:v>ZA01-650°C-10h</c:v>
          </c:tx>
          <c:marker>
            <c:symbol val="square"/>
            <c:size val="3"/>
            <c:spPr>
              <a:solidFill>
                <a:srgbClr val="FF0000"/>
              </a:solidFill>
            </c:spPr>
          </c:marker>
          <c:xVal>
            <c:numRef>
              <c:f>'nb-bcp-650c-10h-ZA01-o-1kev-30n'!$A$2:$A$2998</c:f>
              <c:numCache>
                <c:formatCode>General</c:formatCode>
                <c:ptCount val="2997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</c:v>
                </c:pt>
                <c:pt idx="17">
                  <c:v>2.1</c:v>
                </c:pt>
                <c:pt idx="18">
                  <c:v>2.2000000000000002</c:v>
                </c:pt>
                <c:pt idx="19">
                  <c:v>2.2999999999999998</c:v>
                </c:pt>
                <c:pt idx="20">
                  <c:v>2.4</c:v>
                </c:pt>
                <c:pt idx="21">
                  <c:v>2.5</c:v>
                </c:pt>
                <c:pt idx="22">
                  <c:v>2.6</c:v>
                </c:pt>
                <c:pt idx="23">
                  <c:v>2.7</c:v>
                </c:pt>
                <c:pt idx="24">
                  <c:v>2.8</c:v>
                </c:pt>
                <c:pt idx="25">
                  <c:v>2.9</c:v>
                </c:pt>
                <c:pt idx="26">
                  <c:v>3</c:v>
                </c:pt>
                <c:pt idx="27">
                  <c:v>3.1</c:v>
                </c:pt>
                <c:pt idx="28">
                  <c:v>3.2</c:v>
                </c:pt>
                <c:pt idx="29">
                  <c:v>3.3</c:v>
                </c:pt>
                <c:pt idx="30">
                  <c:v>3.4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3.8</c:v>
                </c:pt>
                <c:pt idx="35">
                  <c:v>3.9</c:v>
                </c:pt>
                <c:pt idx="36">
                  <c:v>4</c:v>
                </c:pt>
                <c:pt idx="37">
                  <c:v>4.0999999999999996</c:v>
                </c:pt>
                <c:pt idx="38">
                  <c:v>4.2</c:v>
                </c:pt>
                <c:pt idx="39">
                  <c:v>4.3</c:v>
                </c:pt>
                <c:pt idx="40">
                  <c:v>4.4000000000000004</c:v>
                </c:pt>
                <c:pt idx="41">
                  <c:v>4.5</c:v>
                </c:pt>
                <c:pt idx="42">
                  <c:v>4.5999999999999996</c:v>
                </c:pt>
                <c:pt idx="43">
                  <c:v>4.7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5.0999999999999996</c:v>
                </c:pt>
                <c:pt idx="48">
                  <c:v>5.2</c:v>
                </c:pt>
                <c:pt idx="49">
                  <c:v>5.3</c:v>
                </c:pt>
                <c:pt idx="50">
                  <c:v>5.4</c:v>
                </c:pt>
                <c:pt idx="51">
                  <c:v>5.5</c:v>
                </c:pt>
                <c:pt idx="52">
                  <c:v>5.6</c:v>
                </c:pt>
                <c:pt idx="53">
                  <c:v>5.7</c:v>
                </c:pt>
                <c:pt idx="54">
                  <c:v>5.8</c:v>
                </c:pt>
                <c:pt idx="55">
                  <c:v>5.9</c:v>
                </c:pt>
                <c:pt idx="56">
                  <c:v>6</c:v>
                </c:pt>
                <c:pt idx="57">
                  <c:v>6.1</c:v>
                </c:pt>
                <c:pt idx="58">
                  <c:v>6.2</c:v>
                </c:pt>
                <c:pt idx="59">
                  <c:v>6.3</c:v>
                </c:pt>
                <c:pt idx="60">
                  <c:v>6.4</c:v>
                </c:pt>
                <c:pt idx="61">
                  <c:v>6.5</c:v>
                </c:pt>
                <c:pt idx="62">
                  <c:v>6.6</c:v>
                </c:pt>
                <c:pt idx="63">
                  <c:v>6.7</c:v>
                </c:pt>
                <c:pt idx="64">
                  <c:v>6.8</c:v>
                </c:pt>
                <c:pt idx="65">
                  <c:v>6.9</c:v>
                </c:pt>
                <c:pt idx="66">
                  <c:v>7</c:v>
                </c:pt>
                <c:pt idx="67">
                  <c:v>7.1</c:v>
                </c:pt>
                <c:pt idx="68">
                  <c:v>7.2</c:v>
                </c:pt>
                <c:pt idx="69">
                  <c:v>7.3</c:v>
                </c:pt>
                <c:pt idx="70">
                  <c:v>7.4</c:v>
                </c:pt>
                <c:pt idx="71">
                  <c:v>7.5</c:v>
                </c:pt>
                <c:pt idx="72">
                  <c:v>7.6</c:v>
                </c:pt>
                <c:pt idx="73">
                  <c:v>7.7</c:v>
                </c:pt>
                <c:pt idx="74">
                  <c:v>7.8</c:v>
                </c:pt>
                <c:pt idx="75">
                  <c:v>7.9</c:v>
                </c:pt>
                <c:pt idx="76">
                  <c:v>8</c:v>
                </c:pt>
                <c:pt idx="77">
                  <c:v>8.1</c:v>
                </c:pt>
                <c:pt idx="78">
                  <c:v>8.1999999999999993</c:v>
                </c:pt>
                <c:pt idx="79">
                  <c:v>8.3000000000000007</c:v>
                </c:pt>
                <c:pt idx="80">
                  <c:v>8.4</c:v>
                </c:pt>
                <c:pt idx="81">
                  <c:v>8.5</c:v>
                </c:pt>
                <c:pt idx="82">
                  <c:v>8.6</c:v>
                </c:pt>
                <c:pt idx="83">
                  <c:v>8.6999999999999993</c:v>
                </c:pt>
                <c:pt idx="84">
                  <c:v>8.8000000000000007</c:v>
                </c:pt>
                <c:pt idx="85">
                  <c:v>8.9</c:v>
                </c:pt>
                <c:pt idx="86">
                  <c:v>9</c:v>
                </c:pt>
                <c:pt idx="87">
                  <c:v>9.1</c:v>
                </c:pt>
                <c:pt idx="88">
                  <c:v>9.1999999999999993</c:v>
                </c:pt>
                <c:pt idx="89">
                  <c:v>9.3000000000000007</c:v>
                </c:pt>
                <c:pt idx="90">
                  <c:v>9.4</c:v>
                </c:pt>
                <c:pt idx="91">
                  <c:v>9.5</c:v>
                </c:pt>
                <c:pt idx="92">
                  <c:v>9.6</c:v>
                </c:pt>
                <c:pt idx="93">
                  <c:v>9.6999999999999993</c:v>
                </c:pt>
                <c:pt idx="94">
                  <c:v>9.8000000000000007</c:v>
                </c:pt>
                <c:pt idx="95">
                  <c:v>9.9</c:v>
                </c:pt>
                <c:pt idx="96">
                  <c:v>10</c:v>
                </c:pt>
                <c:pt idx="97">
                  <c:v>10.1</c:v>
                </c:pt>
                <c:pt idx="98">
                  <c:v>10.199999999999999</c:v>
                </c:pt>
                <c:pt idx="99">
                  <c:v>10.3</c:v>
                </c:pt>
                <c:pt idx="100">
                  <c:v>10.4</c:v>
                </c:pt>
                <c:pt idx="101">
                  <c:v>10.5</c:v>
                </c:pt>
                <c:pt idx="102">
                  <c:v>10.6</c:v>
                </c:pt>
                <c:pt idx="103">
                  <c:v>10.7</c:v>
                </c:pt>
                <c:pt idx="104">
                  <c:v>10.8</c:v>
                </c:pt>
                <c:pt idx="105">
                  <c:v>10.9</c:v>
                </c:pt>
                <c:pt idx="106">
                  <c:v>11</c:v>
                </c:pt>
                <c:pt idx="107">
                  <c:v>11.1</c:v>
                </c:pt>
                <c:pt idx="108">
                  <c:v>11.2</c:v>
                </c:pt>
                <c:pt idx="109">
                  <c:v>11.3</c:v>
                </c:pt>
                <c:pt idx="110">
                  <c:v>11.4</c:v>
                </c:pt>
                <c:pt idx="111">
                  <c:v>11.5</c:v>
                </c:pt>
                <c:pt idx="112">
                  <c:v>11.6</c:v>
                </c:pt>
                <c:pt idx="113">
                  <c:v>11.7</c:v>
                </c:pt>
                <c:pt idx="114">
                  <c:v>11.8</c:v>
                </c:pt>
                <c:pt idx="115">
                  <c:v>11.9</c:v>
                </c:pt>
                <c:pt idx="116">
                  <c:v>12</c:v>
                </c:pt>
                <c:pt idx="117">
                  <c:v>12.1</c:v>
                </c:pt>
                <c:pt idx="118">
                  <c:v>12.2</c:v>
                </c:pt>
                <c:pt idx="119">
                  <c:v>12.3</c:v>
                </c:pt>
                <c:pt idx="120">
                  <c:v>12.4</c:v>
                </c:pt>
                <c:pt idx="121">
                  <c:v>12.5</c:v>
                </c:pt>
                <c:pt idx="122">
                  <c:v>12.6</c:v>
                </c:pt>
                <c:pt idx="123">
                  <c:v>12.7</c:v>
                </c:pt>
                <c:pt idx="124">
                  <c:v>12.8</c:v>
                </c:pt>
                <c:pt idx="125">
                  <c:v>12.9</c:v>
                </c:pt>
                <c:pt idx="126">
                  <c:v>13</c:v>
                </c:pt>
                <c:pt idx="127">
                  <c:v>13.1</c:v>
                </c:pt>
                <c:pt idx="128">
                  <c:v>13.2</c:v>
                </c:pt>
                <c:pt idx="129">
                  <c:v>13.3</c:v>
                </c:pt>
                <c:pt idx="130">
                  <c:v>13.4</c:v>
                </c:pt>
                <c:pt idx="131">
                  <c:v>13.5</c:v>
                </c:pt>
                <c:pt idx="132">
                  <c:v>13.6</c:v>
                </c:pt>
                <c:pt idx="133">
                  <c:v>13.7</c:v>
                </c:pt>
                <c:pt idx="134">
                  <c:v>13.8</c:v>
                </c:pt>
                <c:pt idx="135">
                  <c:v>13.9</c:v>
                </c:pt>
                <c:pt idx="136">
                  <c:v>14</c:v>
                </c:pt>
                <c:pt idx="137">
                  <c:v>14.1</c:v>
                </c:pt>
                <c:pt idx="138">
                  <c:v>14.2</c:v>
                </c:pt>
                <c:pt idx="139">
                  <c:v>14.3</c:v>
                </c:pt>
                <c:pt idx="140">
                  <c:v>14.4</c:v>
                </c:pt>
                <c:pt idx="141">
                  <c:v>14.5</c:v>
                </c:pt>
                <c:pt idx="142">
                  <c:v>14.6</c:v>
                </c:pt>
                <c:pt idx="143">
                  <c:v>14.7</c:v>
                </c:pt>
                <c:pt idx="144">
                  <c:v>14.8</c:v>
                </c:pt>
                <c:pt idx="145">
                  <c:v>14.9</c:v>
                </c:pt>
                <c:pt idx="146">
                  <c:v>15</c:v>
                </c:pt>
                <c:pt idx="147">
                  <c:v>15.1</c:v>
                </c:pt>
                <c:pt idx="148">
                  <c:v>15.2</c:v>
                </c:pt>
                <c:pt idx="149">
                  <c:v>15.3</c:v>
                </c:pt>
                <c:pt idx="150">
                  <c:v>15.4</c:v>
                </c:pt>
                <c:pt idx="151">
                  <c:v>15.5</c:v>
                </c:pt>
                <c:pt idx="152">
                  <c:v>15.6</c:v>
                </c:pt>
                <c:pt idx="153">
                  <c:v>15.7</c:v>
                </c:pt>
                <c:pt idx="154">
                  <c:v>15.8</c:v>
                </c:pt>
                <c:pt idx="155">
                  <c:v>15.9</c:v>
                </c:pt>
                <c:pt idx="156">
                  <c:v>16</c:v>
                </c:pt>
                <c:pt idx="157">
                  <c:v>16.100000000000001</c:v>
                </c:pt>
                <c:pt idx="158">
                  <c:v>16.2</c:v>
                </c:pt>
                <c:pt idx="159">
                  <c:v>16.3</c:v>
                </c:pt>
                <c:pt idx="160">
                  <c:v>16.399999999999999</c:v>
                </c:pt>
                <c:pt idx="161">
                  <c:v>16.5</c:v>
                </c:pt>
                <c:pt idx="162">
                  <c:v>16.600000000000001</c:v>
                </c:pt>
                <c:pt idx="163">
                  <c:v>16.7</c:v>
                </c:pt>
                <c:pt idx="164">
                  <c:v>16.8</c:v>
                </c:pt>
                <c:pt idx="165">
                  <c:v>16.899999999999999</c:v>
                </c:pt>
                <c:pt idx="166">
                  <c:v>17</c:v>
                </c:pt>
                <c:pt idx="167">
                  <c:v>17.100000000000001</c:v>
                </c:pt>
                <c:pt idx="168">
                  <c:v>17.2</c:v>
                </c:pt>
                <c:pt idx="169">
                  <c:v>17.3</c:v>
                </c:pt>
                <c:pt idx="170">
                  <c:v>17.399999999999999</c:v>
                </c:pt>
                <c:pt idx="171">
                  <c:v>17.5</c:v>
                </c:pt>
                <c:pt idx="172">
                  <c:v>17.600000000000001</c:v>
                </c:pt>
                <c:pt idx="173">
                  <c:v>17.7</c:v>
                </c:pt>
                <c:pt idx="174">
                  <c:v>17.8</c:v>
                </c:pt>
                <c:pt idx="175">
                  <c:v>17.899999999999999</c:v>
                </c:pt>
                <c:pt idx="176">
                  <c:v>18</c:v>
                </c:pt>
                <c:pt idx="177">
                  <c:v>18.100000000000001</c:v>
                </c:pt>
                <c:pt idx="178">
                  <c:v>18.2</c:v>
                </c:pt>
                <c:pt idx="179">
                  <c:v>18.3</c:v>
                </c:pt>
                <c:pt idx="180">
                  <c:v>18.399999999999999</c:v>
                </c:pt>
                <c:pt idx="181">
                  <c:v>18.5</c:v>
                </c:pt>
                <c:pt idx="182">
                  <c:v>18.600000000000001</c:v>
                </c:pt>
                <c:pt idx="183">
                  <c:v>18.7</c:v>
                </c:pt>
                <c:pt idx="184">
                  <c:v>18.8</c:v>
                </c:pt>
                <c:pt idx="185">
                  <c:v>18.899999999999999</c:v>
                </c:pt>
                <c:pt idx="186">
                  <c:v>19</c:v>
                </c:pt>
                <c:pt idx="187">
                  <c:v>19.100000000000001</c:v>
                </c:pt>
                <c:pt idx="188">
                  <c:v>19.2</c:v>
                </c:pt>
                <c:pt idx="189">
                  <c:v>19.3</c:v>
                </c:pt>
                <c:pt idx="190">
                  <c:v>19.399999999999999</c:v>
                </c:pt>
                <c:pt idx="191">
                  <c:v>19.5</c:v>
                </c:pt>
                <c:pt idx="192">
                  <c:v>19.600000000000001</c:v>
                </c:pt>
                <c:pt idx="193">
                  <c:v>19.7</c:v>
                </c:pt>
                <c:pt idx="194">
                  <c:v>19.8</c:v>
                </c:pt>
                <c:pt idx="195">
                  <c:v>19.899999999999999</c:v>
                </c:pt>
                <c:pt idx="196">
                  <c:v>20</c:v>
                </c:pt>
                <c:pt idx="197">
                  <c:v>20.100000000000001</c:v>
                </c:pt>
                <c:pt idx="198">
                  <c:v>20.2</c:v>
                </c:pt>
                <c:pt idx="199">
                  <c:v>20.3</c:v>
                </c:pt>
                <c:pt idx="200">
                  <c:v>20.399999999999999</c:v>
                </c:pt>
                <c:pt idx="201">
                  <c:v>20.5</c:v>
                </c:pt>
                <c:pt idx="202">
                  <c:v>20.6</c:v>
                </c:pt>
                <c:pt idx="203">
                  <c:v>20.7</c:v>
                </c:pt>
                <c:pt idx="204">
                  <c:v>20.8</c:v>
                </c:pt>
                <c:pt idx="205">
                  <c:v>20.9</c:v>
                </c:pt>
                <c:pt idx="206">
                  <c:v>21</c:v>
                </c:pt>
                <c:pt idx="207">
                  <c:v>21.1</c:v>
                </c:pt>
                <c:pt idx="208">
                  <c:v>21.2</c:v>
                </c:pt>
                <c:pt idx="209">
                  <c:v>21.3</c:v>
                </c:pt>
                <c:pt idx="210">
                  <c:v>21.4</c:v>
                </c:pt>
                <c:pt idx="211">
                  <c:v>21.5</c:v>
                </c:pt>
                <c:pt idx="212">
                  <c:v>21.6</c:v>
                </c:pt>
                <c:pt idx="213">
                  <c:v>21.7</c:v>
                </c:pt>
                <c:pt idx="214">
                  <c:v>21.8</c:v>
                </c:pt>
                <c:pt idx="215">
                  <c:v>21.9</c:v>
                </c:pt>
                <c:pt idx="216">
                  <c:v>22</c:v>
                </c:pt>
                <c:pt idx="217">
                  <c:v>22.1</c:v>
                </c:pt>
                <c:pt idx="218">
                  <c:v>22.2</c:v>
                </c:pt>
                <c:pt idx="219">
                  <c:v>22.3</c:v>
                </c:pt>
                <c:pt idx="220">
                  <c:v>22.4</c:v>
                </c:pt>
                <c:pt idx="221">
                  <c:v>22.5</c:v>
                </c:pt>
                <c:pt idx="222">
                  <c:v>22.6</c:v>
                </c:pt>
                <c:pt idx="223">
                  <c:v>22.7</c:v>
                </c:pt>
                <c:pt idx="224">
                  <c:v>22.8</c:v>
                </c:pt>
                <c:pt idx="225">
                  <c:v>22.9</c:v>
                </c:pt>
                <c:pt idx="226">
                  <c:v>23</c:v>
                </c:pt>
                <c:pt idx="227">
                  <c:v>23.1</c:v>
                </c:pt>
                <c:pt idx="228">
                  <c:v>23.2</c:v>
                </c:pt>
                <c:pt idx="229">
                  <c:v>23.3</c:v>
                </c:pt>
                <c:pt idx="230">
                  <c:v>23.4</c:v>
                </c:pt>
                <c:pt idx="231">
                  <c:v>23.5</c:v>
                </c:pt>
                <c:pt idx="232">
                  <c:v>23.6</c:v>
                </c:pt>
                <c:pt idx="233">
                  <c:v>23.7</c:v>
                </c:pt>
                <c:pt idx="234">
                  <c:v>23.8</c:v>
                </c:pt>
                <c:pt idx="235">
                  <c:v>23.9</c:v>
                </c:pt>
                <c:pt idx="236">
                  <c:v>24</c:v>
                </c:pt>
                <c:pt idx="237">
                  <c:v>24.1</c:v>
                </c:pt>
                <c:pt idx="238">
                  <c:v>24.2</c:v>
                </c:pt>
                <c:pt idx="239">
                  <c:v>24.3</c:v>
                </c:pt>
                <c:pt idx="240">
                  <c:v>24.4</c:v>
                </c:pt>
                <c:pt idx="241">
                  <c:v>24.5</c:v>
                </c:pt>
                <c:pt idx="242">
                  <c:v>24.6</c:v>
                </c:pt>
                <c:pt idx="243">
                  <c:v>24.7</c:v>
                </c:pt>
                <c:pt idx="244">
                  <c:v>24.8</c:v>
                </c:pt>
                <c:pt idx="245">
                  <c:v>24.9</c:v>
                </c:pt>
                <c:pt idx="246">
                  <c:v>25</c:v>
                </c:pt>
                <c:pt idx="247">
                  <c:v>25.1</c:v>
                </c:pt>
                <c:pt idx="248">
                  <c:v>25.2</c:v>
                </c:pt>
                <c:pt idx="249">
                  <c:v>25.3</c:v>
                </c:pt>
                <c:pt idx="250">
                  <c:v>25.4</c:v>
                </c:pt>
                <c:pt idx="251">
                  <c:v>25.5</c:v>
                </c:pt>
                <c:pt idx="252">
                  <c:v>25.6</c:v>
                </c:pt>
                <c:pt idx="253">
                  <c:v>25.7</c:v>
                </c:pt>
                <c:pt idx="254">
                  <c:v>25.8</c:v>
                </c:pt>
                <c:pt idx="255">
                  <c:v>25.9</c:v>
                </c:pt>
                <c:pt idx="256">
                  <c:v>26</c:v>
                </c:pt>
                <c:pt idx="257">
                  <c:v>26.1</c:v>
                </c:pt>
                <c:pt idx="258">
                  <c:v>26.2</c:v>
                </c:pt>
                <c:pt idx="259">
                  <c:v>26.3</c:v>
                </c:pt>
                <c:pt idx="260">
                  <c:v>26.4</c:v>
                </c:pt>
                <c:pt idx="261">
                  <c:v>26.5</c:v>
                </c:pt>
                <c:pt idx="262">
                  <c:v>26.6</c:v>
                </c:pt>
                <c:pt idx="263">
                  <c:v>26.7</c:v>
                </c:pt>
                <c:pt idx="264">
                  <c:v>26.8</c:v>
                </c:pt>
                <c:pt idx="265">
                  <c:v>26.9</c:v>
                </c:pt>
                <c:pt idx="266">
                  <c:v>27</c:v>
                </c:pt>
                <c:pt idx="267">
                  <c:v>27.1</c:v>
                </c:pt>
                <c:pt idx="268">
                  <c:v>27.2</c:v>
                </c:pt>
                <c:pt idx="269">
                  <c:v>27.3</c:v>
                </c:pt>
                <c:pt idx="270">
                  <c:v>27.4</c:v>
                </c:pt>
                <c:pt idx="271">
                  <c:v>27.5</c:v>
                </c:pt>
                <c:pt idx="272">
                  <c:v>27.6</c:v>
                </c:pt>
                <c:pt idx="273">
                  <c:v>27.7</c:v>
                </c:pt>
                <c:pt idx="274">
                  <c:v>27.8</c:v>
                </c:pt>
                <c:pt idx="275">
                  <c:v>27.9</c:v>
                </c:pt>
                <c:pt idx="276">
                  <c:v>28</c:v>
                </c:pt>
                <c:pt idx="277">
                  <c:v>28.1</c:v>
                </c:pt>
                <c:pt idx="278">
                  <c:v>28.2</c:v>
                </c:pt>
                <c:pt idx="279">
                  <c:v>28.3</c:v>
                </c:pt>
                <c:pt idx="280">
                  <c:v>28.4</c:v>
                </c:pt>
                <c:pt idx="281">
                  <c:v>28.5</c:v>
                </c:pt>
                <c:pt idx="282">
                  <c:v>28.6</c:v>
                </c:pt>
                <c:pt idx="283">
                  <c:v>28.7</c:v>
                </c:pt>
                <c:pt idx="284">
                  <c:v>28.8</c:v>
                </c:pt>
                <c:pt idx="285">
                  <c:v>28.9</c:v>
                </c:pt>
                <c:pt idx="286">
                  <c:v>29</c:v>
                </c:pt>
                <c:pt idx="287">
                  <c:v>29.1</c:v>
                </c:pt>
                <c:pt idx="288">
                  <c:v>29.2</c:v>
                </c:pt>
                <c:pt idx="289">
                  <c:v>29.3</c:v>
                </c:pt>
                <c:pt idx="290">
                  <c:v>29.4</c:v>
                </c:pt>
                <c:pt idx="291">
                  <c:v>29.5</c:v>
                </c:pt>
                <c:pt idx="292">
                  <c:v>29.6</c:v>
                </c:pt>
                <c:pt idx="293">
                  <c:v>29.7</c:v>
                </c:pt>
                <c:pt idx="294">
                  <c:v>29.8</c:v>
                </c:pt>
                <c:pt idx="295">
                  <c:v>29.9</c:v>
                </c:pt>
                <c:pt idx="296">
                  <c:v>30</c:v>
                </c:pt>
                <c:pt idx="297">
                  <c:v>30.1</c:v>
                </c:pt>
                <c:pt idx="298">
                  <c:v>30.2</c:v>
                </c:pt>
                <c:pt idx="299">
                  <c:v>30.3</c:v>
                </c:pt>
                <c:pt idx="300">
                  <c:v>30.4</c:v>
                </c:pt>
                <c:pt idx="301">
                  <c:v>30.5</c:v>
                </c:pt>
                <c:pt idx="302">
                  <c:v>30.6</c:v>
                </c:pt>
                <c:pt idx="303">
                  <c:v>30.7</c:v>
                </c:pt>
                <c:pt idx="304">
                  <c:v>30.8</c:v>
                </c:pt>
                <c:pt idx="305">
                  <c:v>30.9</c:v>
                </c:pt>
                <c:pt idx="306">
                  <c:v>31</c:v>
                </c:pt>
                <c:pt idx="307">
                  <c:v>31.1</c:v>
                </c:pt>
                <c:pt idx="308">
                  <c:v>31.2</c:v>
                </c:pt>
                <c:pt idx="309">
                  <c:v>31.3</c:v>
                </c:pt>
                <c:pt idx="310">
                  <c:v>31.4</c:v>
                </c:pt>
                <c:pt idx="311">
                  <c:v>31.5</c:v>
                </c:pt>
                <c:pt idx="312">
                  <c:v>31.6</c:v>
                </c:pt>
                <c:pt idx="313">
                  <c:v>31.7</c:v>
                </c:pt>
                <c:pt idx="314">
                  <c:v>31.8</c:v>
                </c:pt>
                <c:pt idx="315">
                  <c:v>31.9</c:v>
                </c:pt>
                <c:pt idx="316">
                  <c:v>32</c:v>
                </c:pt>
                <c:pt idx="317">
                  <c:v>32.1</c:v>
                </c:pt>
                <c:pt idx="318">
                  <c:v>32.200000000000003</c:v>
                </c:pt>
                <c:pt idx="319">
                  <c:v>32.299999999999997</c:v>
                </c:pt>
                <c:pt idx="320">
                  <c:v>32.4</c:v>
                </c:pt>
                <c:pt idx="321">
                  <c:v>32.5</c:v>
                </c:pt>
                <c:pt idx="322">
                  <c:v>32.6</c:v>
                </c:pt>
                <c:pt idx="323">
                  <c:v>32.700000000000003</c:v>
                </c:pt>
                <c:pt idx="324">
                  <c:v>32.799999999999997</c:v>
                </c:pt>
                <c:pt idx="325">
                  <c:v>32.9</c:v>
                </c:pt>
                <c:pt idx="326">
                  <c:v>33</c:v>
                </c:pt>
                <c:pt idx="327">
                  <c:v>33.1</c:v>
                </c:pt>
                <c:pt idx="328">
                  <c:v>33.200000000000003</c:v>
                </c:pt>
                <c:pt idx="329">
                  <c:v>33.299999999999997</c:v>
                </c:pt>
                <c:pt idx="330">
                  <c:v>33.4</c:v>
                </c:pt>
                <c:pt idx="331">
                  <c:v>33.5</c:v>
                </c:pt>
                <c:pt idx="332">
                  <c:v>33.6</c:v>
                </c:pt>
                <c:pt idx="333">
                  <c:v>33.700000000000003</c:v>
                </c:pt>
                <c:pt idx="334">
                  <c:v>33.799999999999997</c:v>
                </c:pt>
                <c:pt idx="335">
                  <c:v>33.9</c:v>
                </c:pt>
                <c:pt idx="336">
                  <c:v>34</c:v>
                </c:pt>
                <c:pt idx="337">
                  <c:v>34.1</c:v>
                </c:pt>
                <c:pt idx="338">
                  <c:v>34.200000000000003</c:v>
                </c:pt>
                <c:pt idx="339">
                  <c:v>34.299999999999997</c:v>
                </c:pt>
                <c:pt idx="340">
                  <c:v>34.4</c:v>
                </c:pt>
                <c:pt idx="341">
                  <c:v>34.5</c:v>
                </c:pt>
                <c:pt idx="342">
                  <c:v>34.6</c:v>
                </c:pt>
                <c:pt idx="343">
                  <c:v>34.700000000000003</c:v>
                </c:pt>
                <c:pt idx="344">
                  <c:v>34.799999999999997</c:v>
                </c:pt>
                <c:pt idx="345">
                  <c:v>34.9</c:v>
                </c:pt>
                <c:pt idx="346">
                  <c:v>35</c:v>
                </c:pt>
                <c:pt idx="347">
                  <c:v>35.1</c:v>
                </c:pt>
                <c:pt idx="348">
                  <c:v>35.200000000000003</c:v>
                </c:pt>
                <c:pt idx="349">
                  <c:v>35.299999999999997</c:v>
                </c:pt>
                <c:pt idx="350">
                  <c:v>35.4</c:v>
                </c:pt>
                <c:pt idx="351">
                  <c:v>35.5</c:v>
                </c:pt>
                <c:pt idx="352">
                  <c:v>35.6</c:v>
                </c:pt>
                <c:pt idx="353">
                  <c:v>35.700000000000003</c:v>
                </c:pt>
                <c:pt idx="354">
                  <c:v>35.799999999999997</c:v>
                </c:pt>
                <c:pt idx="355">
                  <c:v>35.9</c:v>
                </c:pt>
                <c:pt idx="356">
                  <c:v>36</c:v>
                </c:pt>
                <c:pt idx="357">
                  <c:v>36.1</c:v>
                </c:pt>
                <c:pt idx="358">
                  <c:v>36.200000000000003</c:v>
                </c:pt>
                <c:pt idx="359">
                  <c:v>36.299999999999997</c:v>
                </c:pt>
                <c:pt idx="360">
                  <c:v>36.4</c:v>
                </c:pt>
                <c:pt idx="361">
                  <c:v>36.5</c:v>
                </c:pt>
                <c:pt idx="362">
                  <c:v>36.6</c:v>
                </c:pt>
                <c:pt idx="363">
                  <c:v>36.700000000000003</c:v>
                </c:pt>
                <c:pt idx="364">
                  <c:v>36.799999999999997</c:v>
                </c:pt>
                <c:pt idx="365">
                  <c:v>36.9</c:v>
                </c:pt>
                <c:pt idx="366">
                  <c:v>37</c:v>
                </c:pt>
                <c:pt idx="367">
                  <c:v>37.1</c:v>
                </c:pt>
                <c:pt idx="368">
                  <c:v>37.200000000000003</c:v>
                </c:pt>
                <c:pt idx="369">
                  <c:v>37.299999999999997</c:v>
                </c:pt>
                <c:pt idx="370">
                  <c:v>37.4</c:v>
                </c:pt>
                <c:pt idx="371">
                  <c:v>37.5</c:v>
                </c:pt>
                <c:pt idx="372">
                  <c:v>37.6</c:v>
                </c:pt>
                <c:pt idx="373">
                  <c:v>37.700000000000003</c:v>
                </c:pt>
                <c:pt idx="374">
                  <c:v>37.799999999999997</c:v>
                </c:pt>
                <c:pt idx="375">
                  <c:v>37.9</c:v>
                </c:pt>
                <c:pt idx="376">
                  <c:v>38</c:v>
                </c:pt>
                <c:pt idx="377">
                  <c:v>38.1</c:v>
                </c:pt>
                <c:pt idx="378">
                  <c:v>38.200000000000003</c:v>
                </c:pt>
                <c:pt idx="379">
                  <c:v>38.299999999999997</c:v>
                </c:pt>
                <c:pt idx="380">
                  <c:v>38.4</c:v>
                </c:pt>
                <c:pt idx="381">
                  <c:v>38.5</c:v>
                </c:pt>
                <c:pt idx="382">
                  <c:v>38.6</c:v>
                </c:pt>
                <c:pt idx="383">
                  <c:v>38.700000000000003</c:v>
                </c:pt>
                <c:pt idx="384">
                  <c:v>38.799999999999997</c:v>
                </c:pt>
                <c:pt idx="385">
                  <c:v>38.9</c:v>
                </c:pt>
                <c:pt idx="386">
                  <c:v>39</c:v>
                </c:pt>
                <c:pt idx="387">
                  <c:v>39.1</c:v>
                </c:pt>
                <c:pt idx="388">
                  <c:v>39.200000000000003</c:v>
                </c:pt>
                <c:pt idx="389">
                  <c:v>39.299999999999997</c:v>
                </c:pt>
                <c:pt idx="390">
                  <c:v>39.4</c:v>
                </c:pt>
                <c:pt idx="391">
                  <c:v>39.5</c:v>
                </c:pt>
                <c:pt idx="392">
                  <c:v>39.6</c:v>
                </c:pt>
                <c:pt idx="393">
                  <c:v>39.700000000000003</c:v>
                </c:pt>
                <c:pt idx="394">
                  <c:v>39.799999999999997</c:v>
                </c:pt>
                <c:pt idx="395">
                  <c:v>39.9</c:v>
                </c:pt>
                <c:pt idx="396">
                  <c:v>40</c:v>
                </c:pt>
                <c:pt idx="397">
                  <c:v>40.1</c:v>
                </c:pt>
                <c:pt idx="398">
                  <c:v>40.200000000000003</c:v>
                </c:pt>
                <c:pt idx="399">
                  <c:v>40.299999999999997</c:v>
                </c:pt>
                <c:pt idx="400">
                  <c:v>40.4</c:v>
                </c:pt>
                <c:pt idx="401">
                  <c:v>40.5</c:v>
                </c:pt>
                <c:pt idx="402">
                  <c:v>40.6</c:v>
                </c:pt>
                <c:pt idx="403">
                  <c:v>40.700000000000003</c:v>
                </c:pt>
                <c:pt idx="404">
                  <c:v>40.799999999999997</c:v>
                </c:pt>
                <c:pt idx="405">
                  <c:v>40.9</c:v>
                </c:pt>
                <c:pt idx="406">
                  <c:v>41</c:v>
                </c:pt>
                <c:pt idx="407">
                  <c:v>41.1</c:v>
                </c:pt>
                <c:pt idx="408">
                  <c:v>41.2</c:v>
                </c:pt>
                <c:pt idx="409">
                  <c:v>41.3</c:v>
                </c:pt>
                <c:pt idx="410">
                  <c:v>41.4</c:v>
                </c:pt>
                <c:pt idx="411">
                  <c:v>41.5</c:v>
                </c:pt>
                <c:pt idx="412">
                  <c:v>41.6</c:v>
                </c:pt>
                <c:pt idx="413">
                  <c:v>41.7</c:v>
                </c:pt>
                <c:pt idx="414">
                  <c:v>41.8</c:v>
                </c:pt>
                <c:pt idx="415">
                  <c:v>41.9</c:v>
                </c:pt>
                <c:pt idx="416">
                  <c:v>42</c:v>
                </c:pt>
                <c:pt idx="417">
                  <c:v>42.1</c:v>
                </c:pt>
                <c:pt idx="418">
                  <c:v>42.2</c:v>
                </c:pt>
                <c:pt idx="419">
                  <c:v>42.3</c:v>
                </c:pt>
                <c:pt idx="420">
                  <c:v>42.4</c:v>
                </c:pt>
                <c:pt idx="421">
                  <c:v>42.5</c:v>
                </c:pt>
                <c:pt idx="422">
                  <c:v>42.6</c:v>
                </c:pt>
                <c:pt idx="423">
                  <c:v>42.7</c:v>
                </c:pt>
                <c:pt idx="424">
                  <c:v>42.8</c:v>
                </c:pt>
                <c:pt idx="425">
                  <c:v>42.9</c:v>
                </c:pt>
                <c:pt idx="426">
                  <c:v>43</c:v>
                </c:pt>
                <c:pt idx="427">
                  <c:v>43.1</c:v>
                </c:pt>
                <c:pt idx="428">
                  <c:v>43.2</c:v>
                </c:pt>
                <c:pt idx="429">
                  <c:v>43.3</c:v>
                </c:pt>
                <c:pt idx="430">
                  <c:v>43.4</c:v>
                </c:pt>
                <c:pt idx="431">
                  <c:v>43.5</c:v>
                </c:pt>
                <c:pt idx="432">
                  <c:v>43.6</c:v>
                </c:pt>
                <c:pt idx="433">
                  <c:v>43.7</c:v>
                </c:pt>
                <c:pt idx="434">
                  <c:v>43.8</c:v>
                </c:pt>
                <c:pt idx="435">
                  <c:v>43.9</c:v>
                </c:pt>
                <c:pt idx="436">
                  <c:v>44</c:v>
                </c:pt>
                <c:pt idx="437">
                  <c:v>44.1</c:v>
                </c:pt>
                <c:pt idx="438">
                  <c:v>44.2</c:v>
                </c:pt>
                <c:pt idx="439">
                  <c:v>44.3</c:v>
                </c:pt>
                <c:pt idx="440">
                  <c:v>44.4</c:v>
                </c:pt>
                <c:pt idx="441">
                  <c:v>44.5</c:v>
                </c:pt>
                <c:pt idx="442">
                  <c:v>44.6</c:v>
                </c:pt>
                <c:pt idx="443">
                  <c:v>44.7</c:v>
                </c:pt>
                <c:pt idx="444">
                  <c:v>44.8</c:v>
                </c:pt>
                <c:pt idx="445">
                  <c:v>44.9</c:v>
                </c:pt>
                <c:pt idx="446">
                  <c:v>45</c:v>
                </c:pt>
                <c:pt idx="447">
                  <c:v>45.1</c:v>
                </c:pt>
                <c:pt idx="448">
                  <c:v>45.2</c:v>
                </c:pt>
                <c:pt idx="449">
                  <c:v>45.3</c:v>
                </c:pt>
                <c:pt idx="450">
                  <c:v>45.4</c:v>
                </c:pt>
                <c:pt idx="451">
                  <c:v>45.5</c:v>
                </c:pt>
                <c:pt idx="452">
                  <c:v>45.6</c:v>
                </c:pt>
                <c:pt idx="453">
                  <c:v>45.7</c:v>
                </c:pt>
                <c:pt idx="454">
                  <c:v>45.8</c:v>
                </c:pt>
                <c:pt idx="455">
                  <c:v>45.9</c:v>
                </c:pt>
                <c:pt idx="456">
                  <c:v>46</c:v>
                </c:pt>
                <c:pt idx="457">
                  <c:v>46.1</c:v>
                </c:pt>
                <c:pt idx="458">
                  <c:v>46.2</c:v>
                </c:pt>
                <c:pt idx="459">
                  <c:v>46.3</c:v>
                </c:pt>
                <c:pt idx="460">
                  <c:v>46.4</c:v>
                </c:pt>
                <c:pt idx="461">
                  <c:v>46.5</c:v>
                </c:pt>
                <c:pt idx="462">
                  <c:v>46.6</c:v>
                </c:pt>
                <c:pt idx="463">
                  <c:v>46.7</c:v>
                </c:pt>
                <c:pt idx="464">
                  <c:v>46.8</c:v>
                </c:pt>
                <c:pt idx="465">
                  <c:v>46.9</c:v>
                </c:pt>
                <c:pt idx="466">
                  <c:v>47</c:v>
                </c:pt>
                <c:pt idx="467">
                  <c:v>47.1</c:v>
                </c:pt>
                <c:pt idx="468">
                  <c:v>47.2</c:v>
                </c:pt>
                <c:pt idx="469">
                  <c:v>47.3</c:v>
                </c:pt>
                <c:pt idx="470">
                  <c:v>47.4</c:v>
                </c:pt>
                <c:pt idx="471">
                  <c:v>47.5</c:v>
                </c:pt>
                <c:pt idx="472">
                  <c:v>47.6</c:v>
                </c:pt>
                <c:pt idx="473">
                  <c:v>47.7</c:v>
                </c:pt>
                <c:pt idx="474">
                  <c:v>47.8</c:v>
                </c:pt>
                <c:pt idx="475">
                  <c:v>47.9</c:v>
                </c:pt>
                <c:pt idx="476">
                  <c:v>48</c:v>
                </c:pt>
                <c:pt idx="477">
                  <c:v>48.1</c:v>
                </c:pt>
                <c:pt idx="478">
                  <c:v>48.2</c:v>
                </c:pt>
                <c:pt idx="479">
                  <c:v>48.3</c:v>
                </c:pt>
                <c:pt idx="480">
                  <c:v>48.4</c:v>
                </c:pt>
                <c:pt idx="481">
                  <c:v>48.5</c:v>
                </c:pt>
                <c:pt idx="482">
                  <c:v>48.6</c:v>
                </c:pt>
                <c:pt idx="483">
                  <c:v>48.7</c:v>
                </c:pt>
                <c:pt idx="484">
                  <c:v>48.8</c:v>
                </c:pt>
                <c:pt idx="485">
                  <c:v>48.9</c:v>
                </c:pt>
                <c:pt idx="486">
                  <c:v>49</c:v>
                </c:pt>
                <c:pt idx="487">
                  <c:v>49.1</c:v>
                </c:pt>
                <c:pt idx="488">
                  <c:v>49.2</c:v>
                </c:pt>
                <c:pt idx="489">
                  <c:v>49.3</c:v>
                </c:pt>
                <c:pt idx="490">
                  <c:v>49.4</c:v>
                </c:pt>
                <c:pt idx="491">
                  <c:v>49.5</c:v>
                </c:pt>
                <c:pt idx="492">
                  <c:v>49.6</c:v>
                </c:pt>
                <c:pt idx="493">
                  <c:v>49.7</c:v>
                </c:pt>
                <c:pt idx="494">
                  <c:v>49.8</c:v>
                </c:pt>
                <c:pt idx="495">
                  <c:v>49.9</c:v>
                </c:pt>
                <c:pt idx="496">
                  <c:v>50</c:v>
                </c:pt>
                <c:pt idx="497">
                  <c:v>50.1</c:v>
                </c:pt>
                <c:pt idx="498">
                  <c:v>50.2</c:v>
                </c:pt>
                <c:pt idx="499">
                  <c:v>50.3</c:v>
                </c:pt>
                <c:pt idx="500">
                  <c:v>50.4</c:v>
                </c:pt>
                <c:pt idx="501">
                  <c:v>50.5</c:v>
                </c:pt>
                <c:pt idx="502">
                  <c:v>50.6</c:v>
                </c:pt>
                <c:pt idx="503">
                  <c:v>50.7</c:v>
                </c:pt>
                <c:pt idx="504">
                  <c:v>50.8</c:v>
                </c:pt>
                <c:pt idx="505">
                  <c:v>50.9</c:v>
                </c:pt>
                <c:pt idx="506">
                  <c:v>51</c:v>
                </c:pt>
                <c:pt idx="507">
                  <c:v>51.1</c:v>
                </c:pt>
                <c:pt idx="508">
                  <c:v>51.2</c:v>
                </c:pt>
                <c:pt idx="509">
                  <c:v>51.3</c:v>
                </c:pt>
                <c:pt idx="510">
                  <c:v>51.4</c:v>
                </c:pt>
                <c:pt idx="511">
                  <c:v>51.5</c:v>
                </c:pt>
                <c:pt idx="512">
                  <c:v>51.6</c:v>
                </c:pt>
                <c:pt idx="513">
                  <c:v>51.7</c:v>
                </c:pt>
                <c:pt idx="514">
                  <c:v>51.8</c:v>
                </c:pt>
                <c:pt idx="515">
                  <c:v>51.9</c:v>
                </c:pt>
                <c:pt idx="516">
                  <c:v>52</c:v>
                </c:pt>
                <c:pt idx="517">
                  <c:v>52.1</c:v>
                </c:pt>
                <c:pt idx="518">
                  <c:v>52.2</c:v>
                </c:pt>
                <c:pt idx="519">
                  <c:v>52.3</c:v>
                </c:pt>
                <c:pt idx="520">
                  <c:v>52.4</c:v>
                </c:pt>
                <c:pt idx="521">
                  <c:v>52.5</c:v>
                </c:pt>
                <c:pt idx="522">
                  <c:v>52.6</c:v>
                </c:pt>
                <c:pt idx="523">
                  <c:v>52.7</c:v>
                </c:pt>
                <c:pt idx="524">
                  <c:v>52.8</c:v>
                </c:pt>
                <c:pt idx="525">
                  <c:v>52.9</c:v>
                </c:pt>
                <c:pt idx="526">
                  <c:v>53</c:v>
                </c:pt>
                <c:pt idx="527">
                  <c:v>53.1</c:v>
                </c:pt>
                <c:pt idx="528">
                  <c:v>53.2</c:v>
                </c:pt>
                <c:pt idx="529">
                  <c:v>53.3</c:v>
                </c:pt>
                <c:pt idx="530">
                  <c:v>53.4</c:v>
                </c:pt>
                <c:pt idx="531">
                  <c:v>53.5</c:v>
                </c:pt>
                <c:pt idx="532">
                  <c:v>53.6</c:v>
                </c:pt>
                <c:pt idx="533">
                  <c:v>53.7</c:v>
                </c:pt>
                <c:pt idx="534">
                  <c:v>53.8</c:v>
                </c:pt>
                <c:pt idx="535">
                  <c:v>53.9</c:v>
                </c:pt>
                <c:pt idx="536">
                  <c:v>54</c:v>
                </c:pt>
                <c:pt idx="537">
                  <c:v>54.1</c:v>
                </c:pt>
                <c:pt idx="538">
                  <c:v>54.2</c:v>
                </c:pt>
                <c:pt idx="539">
                  <c:v>54.3</c:v>
                </c:pt>
                <c:pt idx="540">
                  <c:v>54.4</c:v>
                </c:pt>
                <c:pt idx="541">
                  <c:v>54.5</c:v>
                </c:pt>
                <c:pt idx="542">
                  <c:v>54.6</c:v>
                </c:pt>
                <c:pt idx="543">
                  <c:v>54.7</c:v>
                </c:pt>
                <c:pt idx="544">
                  <c:v>54.8</c:v>
                </c:pt>
                <c:pt idx="545">
                  <c:v>54.9</c:v>
                </c:pt>
                <c:pt idx="546">
                  <c:v>55</c:v>
                </c:pt>
                <c:pt idx="547">
                  <c:v>55.1</c:v>
                </c:pt>
                <c:pt idx="548">
                  <c:v>55.2</c:v>
                </c:pt>
                <c:pt idx="549">
                  <c:v>55.3</c:v>
                </c:pt>
                <c:pt idx="550">
                  <c:v>55.4</c:v>
                </c:pt>
                <c:pt idx="551">
                  <c:v>55.5</c:v>
                </c:pt>
                <c:pt idx="552">
                  <c:v>55.6</c:v>
                </c:pt>
                <c:pt idx="553">
                  <c:v>55.7</c:v>
                </c:pt>
                <c:pt idx="554">
                  <c:v>55.8</c:v>
                </c:pt>
                <c:pt idx="555">
                  <c:v>55.9</c:v>
                </c:pt>
                <c:pt idx="556">
                  <c:v>56</c:v>
                </c:pt>
                <c:pt idx="557">
                  <c:v>56.1</c:v>
                </c:pt>
                <c:pt idx="558">
                  <c:v>56.2</c:v>
                </c:pt>
                <c:pt idx="559">
                  <c:v>56.3</c:v>
                </c:pt>
                <c:pt idx="560">
                  <c:v>56.4</c:v>
                </c:pt>
                <c:pt idx="561">
                  <c:v>56.5</c:v>
                </c:pt>
                <c:pt idx="562">
                  <c:v>56.6</c:v>
                </c:pt>
                <c:pt idx="563">
                  <c:v>56.7</c:v>
                </c:pt>
                <c:pt idx="564">
                  <c:v>56.8</c:v>
                </c:pt>
                <c:pt idx="565">
                  <c:v>56.9</c:v>
                </c:pt>
                <c:pt idx="566">
                  <c:v>57</c:v>
                </c:pt>
                <c:pt idx="567">
                  <c:v>57.1</c:v>
                </c:pt>
                <c:pt idx="568">
                  <c:v>57.2</c:v>
                </c:pt>
                <c:pt idx="569">
                  <c:v>57.3</c:v>
                </c:pt>
                <c:pt idx="570">
                  <c:v>57.4</c:v>
                </c:pt>
                <c:pt idx="571">
                  <c:v>57.5</c:v>
                </c:pt>
                <c:pt idx="572">
                  <c:v>57.6</c:v>
                </c:pt>
                <c:pt idx="573">
                  <c:v>57.7</c:v>
                </c:pt>
                <c:pt idx="574">
                  <c:v>57.8</c:v>
                </c:pt>
                <c:pt idx="575">
                  <c:v>57.9</c:v>
                </c:pt>
                <c:pt idx="576">
                  <c:v>58</c:v>
                </c:pt>
                <c:pt idx="577">
                  <c:v>58.1</c:v>
                </c:pt>
                <c:pt idx="578">
                  <c:v>58.2</c:v>
                </c:pt>
                <c:pt idx="579">
                  <c:v>58.3</c:v>
                </c:pt>
                <c:pt idx="580">
                  <c:v>58.4</c:v>
                </c:pt>
                <c:pt idx="581">
                  <c:v>58.5</c:v>
                </c:pt>
                <c:pt idx="582">
                  <c:v>58.6</c:v>
                </c:pt>
                <c:pt idx="583">
                  <c:v>58.7</c:v>
                </c:pt>
                <c:pt idx="584">
                  <c:v>58.8</c:v>
                </c:pt>
                <c:pt idx="585">
                  <c:v>58.9</c:v>
                </c:pt>
                <c:pt idx="586">
                  <c:v>59</c:v>
                </c:pt>
                <c:pt idx="587">
                  <c:v>59.1</c:v>
                </c:pt>
                <c:pt idx="588">
                  <c:v>59.2</c:v>
                </c:pt>
                <c:pt idx="589">
                  <c:v>59.3</c:v>
                </c:pt>
                <c:pt idx="590">
                  <c:v>59.4</c:v>
                </c:pt>
                <c:pt idx="591">
                  <c:v>59.5</c:v>
                </c:pt>
                <c:pt idx="592">
                  <c:v>59.6</c:v>
                </c:pt>
                <c:pt idx="593">
                  <c:v>59.7</c:v>
                </c:pt>
                <c:pt idx="594">
                  <c:v>59.8</c:v>
                </c:pt>
                <c:pt idx="595">
                  <c:v>59.9</c:v>
                </c:pt>
                <c:pt idx="596">
                  <c:v>60</c:v>
                </c:pt>
                <c:pt idx="597">
                  <c:v>60.1</c:v>
                </c:pt>
                <c:pt idx="598">
                  <c:v>60.2</c:v>
                </c:pt>
                <c:pt idx="599">
                  <c:v>60.3</c:v>
                </c:pt>
                <c:pt idx="600">
                  <c:v>60.4</c:v>
                </c:pt>
                <c:pt idx="601">
                  <c:v>60.5</c:v>
                </c:pt>
                <c:pt idx="602">
                  <c:v>60.6</c:v>
                </c:pt>
                <c:pt idx="603">
                  <c:v>60.7</c:v>
                </c:pt>
                <c:pt idx="604">
                  <c:v>60.8</c:v>
                </c:pt>
                <c:pt idx="605">
                  <c:v>60.9</c:v>
                </c:pt>
                <c:pt idx="606">
                  <c:v>61</c:v>
                </c:pt>
                <c:pt idx="607">
                  <c:v>61.1</c:v>
                </c:pt>
                <c:pt idx="608">
                  <c:v>61.2</c:v>
                </c:pt>
                <c:pt idx="609">
                  <c:v>61.3</c:v>
                </c:pt>
                <c:pt idx="610">
                  <c:v>61.4</c:v>
                </c:pt>
                <c:pt idx="611">
                  <c:v>61.5</c:v>
                </c:pt>
                <c:pt idx="612">
                  <c:v>61.6</c:v>
                </c:pt>
                <c:pt idx="613">
                  <c:v>61.7</c:v>
                </c:pt>
                <c:pt idx="614">
                  <c:v>61.8</c:v>
                </c:pt>
                <c:pt idx="615">
                  <c:v>61.9</c:v>
                </c:pt>
                <c:pt idx="616">
                  <c:v>62</c:v>
                </c:pt>
                <c:pt idx="617">
                  <c:v>62.1</c:v>
                </c:pt>
                <c:pt idx="618">
                  <c:v>62.2</c:v>
                </c:pt>
                <c:pt idx="619">
                  <c:v>62.3</c:v>
                </c:pt>
                <c:pt idx="620">
                  <c:v>62.4</c:v>
                </c:pt>
                <c:pt idx="621">
                  <c:v>62.5</c:v>
                </c:pt>
                <c:pt idx="622">
                  <c:v>62.6</c:v>
                </c:pt>
                <c:pt idx="623">
                  <c:v>62.7</c:v>
                </c:pt>
                <c:pt idx="624">
                  <c:v>62.8</c:v>
                </c:pt>
                <c:pt idx="625">
                  <c:v>62.9</c:v>
                </c:pt>
                <c:pt idx="626">
                  <c:v>63</c:v>
                </c:pt>
                <c:pt idx="627">
                  <c:v>63.1</c:v>
                </c:pt>
                <c:pt idx="628">
                  <c:v>63.2</c:v>
                </c:pt>
                <c:pt idx="629">
                  <c:v>63.3</c:v>
                </c:pt>
                <c:pt idx="630">
                  <c:v>63.4</c:v>
                </c:pt>
                <c:pt idx="631">
                  <c:v>63.5</c:v>
                </c:pt>
                <c:pt idx="632">
                  <c:v>63.6</c:v>
                </c:pt>
                <c:pt idx="633">
                  <c:v>63.7</c:v>
                </c:pt>
                <c:pt idx="634">
                  <c:v>63.8</c:v>
                </c:pt>
                <c:pt idx="635">
                  <c:v>63.9</c:v>
                </c:pt>
                <c:pt idx="636">
                  <c:v>64</c:v>
                </c:pt>
                <c:pt idx="637">
                  <c:v>64.099999999999994</c:v>
                </c:pt>
                <c:pt idx="638">
                  <c:v>64.2</c:v>
                </c:pt>
                <c:pt idx="639">
                  <c:v>64.3</c:v>
                </c:pt>
                <c:pt idx="640">
                  <c:v>64.400000000000006</c:v>
                </c:pt>
                <c:pt idx="641">
                  <c:v>64.5</c:v>
                </c:pt>
                <c:pt idx="642">
                  <c:v>64.599999999999994</c:v>
                </c:pt>
                <c:pt idx="643">
                  <c:v>64.7</c:v>
                </c:pt>
                <c:pt idx="644">
                  <c:v>64.8</c:v>
                </c:pt>
                <c:pt idx="645">
                  <c:v>64.900000000000006</c:v>
                </c:pt>
                <c:pt idx="646">
                  <c:v>65</c:v>
                </c:pt>
                <c:pt idx="647">
                  <c:v>65.099999999999994</c:v>
                </c:pt>
                <c:pt idx="648">
                  <c:v>65.2</c:v>
                </c:pt>
                <c:pt idx="649">
                  <c:v>65.3</c:v>
                </c:pt>
                <c:pt idx="650">
                  <c:v>65.400000000000006</c:v>
                </c:pt>
                <c:pt idx="651">
                  <c:v>65.5</c:v>
                </c:pt>
                <c:pt idx="652">
                  <c:v>65.599999999999994</c:v>
                </c:pt>
                <c:pt idx="653">
                  <c:v>65.7</c:v>
                </c:pt>
                <c:pt idx="654">
                  <c:v>65.8</c:v>
                </c:pt>
                <c:pt idx="655">
                  <c:v>65.900000000000006</c:v>
                </c:pt>
                <c:pt idx="656">
                  <c:v>66</c:v>
                </c:pt>
                <c:pt idx="657">
                  <c:v>66.099999999999994</c:v>
                </c:pt>
                <c:pt idx="658">
                  <c:v>66.2</c:v>
                </c:pt>
                <c:pt idx="659">
                  <c:v>66.3</c:v>
                </c:pt>
                <c:pt idx="660">
                  <c:v>66.400000000000006</c:v>
                </c:pt>
                <c:pt idx="661">
                  <c:v>66.5</c:v>
                </c:pt>
                <c:pt idx="662">
                  <c:v>66.599999999999994</c:v>
                </c:pt>
                <c:pt idx="663">
                  <c:v>66.7</c:v>
                </c:pt>
                <c:pt idx="664">
                  <c:v>66.8</c:v>
                </c:pt>
                <c:pt idx="665">
                  <c:v>66.900000000000006</c:v>
                </c:pt>
                <c:pt idx="666">
                  <c:v>67</c:v>
                </c:pt>
                <c:pt idx="667">
                  <c:v>67.099999999999994</c:v>
                </c:pt>
                <c:pt idx="668">
                  <c:v>67.2</c:v>
                </c:pt>
                <c:pt idx="669">
                  <c:v>67.3</c:v>
                </c:pt>
                <c:pt idx="670">
                  <c:v>67.400000000000006</c:v>
                </c:pt>
                <c:pt idx="671">
                  <c:v>67.5</c:v>
                </c:pt>
                <c:pt idx="672">
                  <c:v>67.599999999999994</c:v>
                </c:pt>
                <c:pt idx="673">
                  <c:v>67.7</c:v>
                </c:pt>
                <c:pt idx="674">
                  <c:v>67.8</c:v>
                </c:pt>
                <c:pt idx="675">
                  <c:v>67.900000000000006</c:v>
                </c:pt>
                <c:pt idx="676">
                  <c:v>68</c:v>
                </c:pt>
                <c:pt idx="677">
                  <c:v>68.099999999999994</c:v>
                </c:pt>
                <c:pt idx="678">
                  <c:v>68.2</c:v>
                </c:pt>
                <c:pt idx="679">
                  <c:v>68.3</c:v>
                </c:pt>
                <c:pt idx="680">
                  <c:v>68.400000000000006</c:v>
                </c:pt>
                <c:pt idx="681">
                  <c:v>68.5</c:v>
                </c:pt>
                <c:pt idx="682">
                  <c:v>68.599999999999994</c:v>
                </c:pt>
                <c:pt idx="683">
                  <c:v>68.7</c:v>
                </c:pt>
                <c:pt idx="684">
                  <c:v>68.8</c:v>
                </c:pt>
                <c:pt idx="685">
                  <c:v>68.900000000000006</c:v>
                </c:pt>
                <c:pt idx="686">
                  <c:v>69</c:v>
                </c:pt>
                <c:pt idx="687">
                  <c:v>69.099999999999994</c:v>
                </c:pt>
                <c:pt idx="688">
                  <c:v>69.2</c:v>
                </c:pt>
                <c:pt idx="689">
                  <c:v>69.3</c:v>
                </c:pt>
                <c:pt idx="690">
                  <c:v>69.400000000000006</c:v>
                </c:pt>
                <c:pt idx="691">
                  <c:v>69.5</c:v>
                </c:pt>
                <c:pt idx="692">
                  <c:v>69.599999999999994</c:v>
                </c:pt>
                <c:pt idx="693">
                  <c:v>69.7</c:v>
                </c:pt>
                <c:pt idx="694">
                  <c:v>69.8</c:v>
                </c:pt>
                <c:pt idx="695">
                  <c:v>69.900000000000006</c:v>
                </c:pt>
                <c:pt idx="696">
                  <c:v>70</c:v>
                </c:pt>
                <c:pt idx="697">
                  <c:v>70.099999999999994</c:v>
                </c:pt>
                <c:pt idx="698">
                  <c:v>70.2</c:v>
                </c:pt>
                <c:pt idx="699">
                  <c:v>70.3</c:v>
                </c:pt>
                <c:pt idx="700">
                  <c:v>70.400000000000006</c:v>
                </c:pt>
                <c:pt idx="701">
                  <c:v>70.5</c:v>
                </c:pt>
                <c:pt idx="702">
                  <c:v>70.599999999999994</c:v>
                </c:pt>
                <c:pt idx="703">
                  <c:v>70.7</c:v>
                </c:pt>
                <c:pt idx="704">
                  <c:v>70.8</c:v>
                </c:pt>
                <c:pt idx="705">
                  <c:v>70.900000000000006</c:v>
                </c:pt>
                <c:pt idx="706">
                  <c:v>71</c:v>
                </c:pt>
                <c:pt idx="707">
                  <c:v>71.099999999999994</c:v>
                </c:pt>
                <c:pt idx="708">
                  <c:v>71.2</c:v>
                </c:pt>
                <c:pt idx="709">
                  <c:v>71.3</c:v>
                </c:pt>
                <c:pt idx="710">
                  <c:v>71.400000000000006</c:v>
                </c:pt>
                <c:pt idx="711">
                  <c:v>71.5</c:v>
                </c:pt>
                <c:pt idx="712">
                  <c:v>71.599999999999994</c:v>
                </c:pt>
                <c:pt idx="713">
                  <c:v>71.7</c:v>
                </c:pt>
                <c:pt idx="714">
                  <c:v>71.8</c:v>
                </c:pt>
                <c:pt idx="715">
                  <c:v>71.900000000000006</c:v>
                </c:pt>
                <c:pt idx="716">
                  <c:v>72</c:v>
                </c:pt>
                <c:pt idx="717">
                  <c:v>72.099999999999994</c:v>
                </c:pt>
                <c:pt idx="718">
                  <c:v>72.2</c:v>
                </c:pt>
                <c:pt idx="719">
                  <c:v>72.3</c:v>
                </c:pt>
                <c:pt idx="720">
                  <c:v>72.400000000000006</c:v>
                </c:pt>
                <c:pt idx="721">
                  <c:v>72.5</c:v>
                </c:pt>
                <c:pt idx="722">
                  <c:v>72.599999999999994</c:v>
                </c:pt>
                <c:pt idx="723">
                  <c:v>72.7</c:v>
                </c:pt>
                <c:pt idx="724">
                  <c:v>72.8</c:v>
                </c:pt>
                <c:pt idx="725">
                  <c:v>72.900000000000006</c:v>
                </c:pt>
                <c:pt idx="726">
                  <c:v>73</c:v>
                </c:pt>
                <c:pt idx="727">
                  <c:v>73.099999999999994</c:v>
                </c:pt>
                <c:pt idx="728">
                  <c:v>73.2</c:v>
                </c:pt>
                <c:pt idx="729">
                  <c:v>73.3</c:v>
                </c:pt>
                <c:pt idx="730">
                  <c:v>73.400000000000006</c:v>
                </c:pt>
                <c:pt idx="731">
                  <c:v>73.5</c:v>
                </c:pt>
                <c:pt idx="732">
                  <c:v>73.599999999999994</c:v>
                </c:pt>
                <c:pt idx="733">
                  <c:v>73.7</c:v>
                </c:pt>
                <c:pt idx="734">
                  <c:v>73.8</c:v>
                </c:pt>
                <c:pt idx="735">
                  <c:v>73.900000000000006</c:v>
                </c:pt>
                <c:pt idx="736">
                  <c:v>74</c:v>
                </c:pt>
                <c:pt idx="737">
                  <c:v>74.099999999999994</c:v>
                </c:pt>
                <c:pt idx="738">
                  <c:v>74.2</c:v>
                </c:pt>
                <c:pt idx="739">
                  <c:v>74.3</c:v>
                </c:pt>
                <c:pt idx="740">
                  <c:v>74.400000000000006</c:v>
                </c:pt>
                <c:pt idx="741">
                  <c:v>74.5</c:v>
                </c:pt>
                <c:pt idx="742">
                  <c:v>74.599999999999994</c:v>
                </c:pt>
                <c:pt idx="743">
                  <c:v>74.7</c:v>
                </c:pt>
                <c:pt idx="744">
                  <c:v>74.8</c:v>
                </c:pt>
                <c:pt idx="745">
                  <c:v>74.900000000000006</c:v>
                </c:pt>
                <c:pt idx="746">
                  <c:v>75</c:v>
                </c:pt>
                <c:pt idx="747">
                  <c:v>75.099999999999994</c:v>
                </c:pt>
                <c:pt idx="748">
                  <c:v>75.2</c:v>
                </c:pt>
                <c:pt idx="749">
                  <c:v>75.3</c:v>
                </c:pt>
                <c:pt idx="750">
                  <c:v>75.400000000000006</c:v>
                </c:pt>
                <c:pt idx="751">
                  <c:v>75.5</c:v>
                </c:pt>
                <c:pt idx="752">
                  <c:v>75.599999999999994</c:v>
                </c:pt>
                <c:pt idx="753">
                  <c:v>75.7</c:v>
                </c:pt>
                <c:pt idx="754">
                  <c:v>75.8</c:v>
                </c:pt>
                <c:pt idx="755">
                  <c:v>75.900000000000006</c:v>
                </c:pt>
                <c:pt idx="756">
                  <c:v>76</c:v>
                </c:pt>
                <c:pt idx="757">
                  <c:v>76.099999999999994</c:v>
                </c:pt>
                <c:pt idx="758">
                  <c:v>76.2</c:v>
                </c:pt>
                <c:pt idx="759">
                  <c:v>76.3</c:v>
                </c:pt>
                <c:pt idx="760">
                  <c:v>76.400000000000006</c:v>
                </c:pt>
                <c:pt idx="761">
                  <c:v>76.5</c:v>
                </c:pt>
                <c:pt idx="762">
                  <c:v>76.599999999999994</c:v>
                </c:pt>
                <c:pt idx="763">
                  <c:v>76.7</c:v>
                </c:pt>
                <c:pt idx="764">
                  <c:v>76.8</c:v>
                </c:pt>
                <c:pt idx="765">
                  <c:v>76.900000000000006</c:v>
                </c:pt>
                <c:pt idx="766">
                  <c:v>77</c:v>
                </c:pt>
                <c:pt idx="767">
                  <c:v>77.099999999999994</c:v>
                </c:pt>
                <c:pt idx="768">
                  <c:v>77.2</c:v>
                </c:pt>
                <c:pt idx="769">
                  <c:v>77.3</c:v>
                </c:pt>
                <c:pt idx="770">
                  <c:v>77.400000000000006</c:v>
                </c:pt>
                <c:pt idx="771">
                  <c:v>77.5</c:v>
                </c:pt>
                <c:pt idx="772">
                  <c:v>77.599999999999994</c:v>
                </c:pt>
                <c:pt idx="773">
                  <c:v>77.7</c:v>
                </c:pt>
                <c:pt idx="774">
                  <c:v>77.8</c:v>
                </c:pt>
                <c:pt idx="775">
                  <c:v>77.900000000000006</c:v>
                </c:pt>
                <c:pt idx="776">
                  <c:v>78</c:v>
                </c:pt>
                <c:pt idx="777">
                  <c:v>78.099999999999994</c:v>
                </c:pt>
                <c:pt idx="778">
                  <c:v>78.2</c:v>
                </c:pt>
                <c:pt idx="779">
                  <c:v>78.3</c:v>
                </c:pt>
                <c:pt idx="780">
                  <c:v>78.400000000000006</c:v>
                </c:pt>
                <c:pt idx="781">
                  <c:v>78.5</c:v>
                </c:pt>
                <c:pt idx="782">
                  <c:v>78.599999999999994</c:v>
                </c:pt>
                <c:pt idx="783">
                  <c:v>78.7</c:v>
                </c:pt>
                <c:pt idx="784">
                  <c:v>78.8</c:v>
                </c:pt>
                <c:pt idx="785">
                  <c:v>78.900000000000006</c:v>
                </c:pt>
                <c:pt idx="786">
                  <c:v>79</c:v>
                </c:pt>
                <c:pt idx="787">
                  <c:v>79.099999999999994</c:v>
                </c:pt>
                <c:pt idx="788">
                  <c:v>79.2</c:v>
                </c:pt>
                <c:pt idx="789">
                  <c:v>79.3</c:v>
                </c:pt>
                <c:pt idx="790">
                  <c:v>79.400000000000006</c:v>
                </c:pt>
                <c:pt idx="791">
                  <c:v>79.5</c:v>
                </c:pt>
                <c:pt idx="792">
                  <c:v>79.599999999999994</c:v>
                </c:pt>
                <c:pt idx="793">
                  <c:v>79.7</c:v>
                </c:pt>
                <c:pt idx="794">
                  <c:v>79.8</c:v>
                </c:pt>
                <c:pt idx="795">
                  <c:v>79.900000000000006</c:v>
                </c:pt>
                <c:pt idx="796">
                  <c:v>80</c:v>
                </c:pt>
                <c:pt idx="797">
                  <c:v>80.099999999999994</c:v>
                </c:pt>
                <c:pt idx="798">
                  <c:v>80.2</c:v>
                </c:pt>
                <c:pt idx="799">
                  <c:v>80.3</c:v>
                </c:pt>
                <c:pt idx="800">
                  <c:v>80.400000000000006</c:v>
                </c:pt>
                <c:pt idx="801">
                  <c:v>80.5</c:v>
                </c:pt>
                <c:pt idx="802">
                  <c:v>80.599999999999994</c:v>
                </c:pt>
                <c:pt idx="803">
                  <c:v>80.7</c:v>
                </c:pt>
                <c:pt idx="804">
                  <c:v>80.8</c:v>
                </c:pt>
                <c:pt idx="805">
                  <c:v>80.900000000000006</c:v>
                </c:pt>
                <c:pt idx="806">
                  <c:v>81</c:v>
                </c:pt>
                <c:pt idx="807">
                  <c:v>81.099999999999994</c:v>
                </c:pt>
                <c:pt idx="808">
                  <c:v>81.2</c:v>
                </c:pt>
                <c:pt idx="809">
                  <c:v>81.3</c:v>
                </c:pt>
                <c:pt idx="810">
                  <c:v>81.400000000000006</c:v>
                </c:pt>
                <c:pt idx="811">
                  <c:v>81.5</c:v>
                </c:pt>
                <c:pt idx="812">
                  <c:v>81.599999999999994</c:v>
                </c:pt>
                <c:pt idx="813">
                  <c:v>81.7</c:v>
                </c:pt>
                <c:pt idx="814">
                  <c:v>81.8</c:v>
                </c:pt>
                <c:pt idx="815">
                  <c:v>81.900000000000006</c:v>
                </c:pt>
                <c:pt idx="816">
                  <c:v>82</c:v>
                </c:pt>
                <c:pt idx="817">
                  <c:v>82.1</c:v>
                </c:pt>
                <c:pt idx="818">
                  <c:v>82.2</c:v>
                </c:pt>
                <c:pt idx="819">
                  <c:v>82.3</c:v>
                </c:pt>
                <c:pt idx="820">
                  <c:v>82.4</c:v>
                </c:pt>
                <c:pt idx="821">
                  <c:v>82.5</c:v>
                </c:pt>
                <c:pt idx="822">
                  <c:v>82.6</c:v>
                </c:pt>
                <c:pt idx="823">
                  <c:v>82.7</c:v>
                </c:pt>
                <c:pt idx="824">
                  <c:v>82.8</c:v>
                </c:pt>
                <c:pt idx="825">
                  <c:v>82.9</c:v>
                </c:pt>
                <c:pt idx="826">
                  <c:v>83</c:v>
                </c:pt>
                <c:pt idx="827">
                  <c:v>83.1</c:v>
                </c:pt>
                <c:pt idx="828">
                  <c:v>83.2</c:v>
                </c:pt>
                <c:pt idx="829">
                  <c:v>83.3</c:v>
                </c:pt>
                <c:pt idx="830">
                  <c:v>83.4</c:v>
                </c:pt>
                <c:pt idx="831">
                  <c:v>83.5</c:v>
                </c:pt>
                <c:pt idx="832">
                  <c:v>83.6</c:v>
                </c:pt>
                <c:pt idx="833">
                  <c:v>83.7</c:v>
                </c:pt>
                <c:pt idx="834">
                  <c:v>83.8</c:v>
                </c:pt>
                <c:pt idx="835">
                  <c:v>83.9</c:v>
                </c:pt>
                <c:pt idx="836">
                  <c:v>84</c:v>
                </c:pt>
                <c:pt idx="837">
                  <c:v>84.1</c:v>
                </c:pt>
                <c:pt idx="838">
                  <c:v>84.2</c:v>
                </c:pt>
                <c:pt idx="839">
                  <c:v>84.3</c:v>
                </c:pt>
                <c:pt idx="840">
                  <c:v>84.4</c:v>
                </c:pt>
                <c:pt idx="841">
                  <c:v>84.5</c:v>
                </c:pt>
                <c:pt idx="842">
                  <c:v>84.6</c:v>
                </c:pt>
                <c:pt idx="843">
                  <c:v>84.7</c:v>
                </c:pt>
                <c:pt idx="844">
                  <c:v>84.8</c:v>
                </c:pt>
                <c:pt idx="845">
                  <c:v>84.9</c:v>
                </c:pt>
                <c:pt idx="846">
                  <c:v>85</c:v>
                </c:pt>
                <c:pt idx="847">
                  <c:v>85.1</c:v>
                </c:pt>
                <c:pt idx="848">
                  <c:v>85.2</c:v>
                </c:pt>
                <c:pt idx="849">
                  <c:v>85.3</c:v>
                </c:pt>
                <c:pt idx="850">
                  <c:v>85.4</c:v>
                </c:pt>
                <c:pt idx="851">
                  <c:v>85.5</c:v>
                </c:pt>
                <c:pt idx="852">
                  <c:v>85.6</c:v>
                </c:pt>
                <c:pt idx="853">
                  <c:v>85.7</c:v>
                </c:pt>
                <c:pt idx="854">
                  <c:v>85.8</c:v>
                </c:pt>
                <c:pt idx="855">
                  <c:v>85.9</c:v>
                </c:pt>
                <c:pt idx="856">
                  <c:v>86</c:v>
                </c:pt>
                <c:pt idx="857">
                  <c:v>86.1</c:v>
                </c:pt>
                <c:pt idx="858">
                  <c:v>86.2</c:v>
                </c:pt>
                <c:pt idx="859">
                  <c:v>86.3</c:v>
                </c:pt>
                <c:pt idx="860">
                  <c:v>86.4</c:v>
                </c:pt>
                <c:pt idx="861">
                  <c:v>86.5</c:v>
                </c:pt>
                <c:pt idx="862">
                  <c:v>86.6</c:v>
                </c:pt>
                <c:pt idx="863">
                  <c:v>86.7</c:v>
                </c:pt>
                <c:pt idx="864">
                  <c:v>86.8</c:v>
                </c:pt>
                <c:pt idx="865">
                  <c:v>86.9</c:v>
                </c:pt>
                <c:pt idx="866">
                  <c:v>87</c:v>
                </c:pt>
                <c:pt idx="867">
                  <c:v>87.1</c:v>
                </c:pt>
                <c:pt idx="868">
                  <c:v>87.2</c:v>
                </c:pt>
                <c:pt idx="869">
                  <c:v>87.3</c:v>
                </c:pt>
                <c:pt idx="870">
                  <c:v>87.4</c:v>
                </c:pt>
                <c:pt idx="871">
                  <c:v>87.5</c:v>
                </c:pt>
                <c:pt idx="872">
                  <c:v>87.6</c:v>
                </c:pt>
                <c:pt idx="873">
                  <c:v>87.7</c:v>
                </c:pt>
                <c:pt idx="874">
                  <c:v>87.8</c:v>
                </c:pt>
                <c:pt idx="875">
                  <c:v>87.9</c:v>
                </c:pt>
                <c:pt idx="876">
                  <c:v>88</c:v>
                </c:pt>
                <c:pt idx="877">
                  <c:v>88.1</c:v>
                </c:pt>
                <c:pt idx="878">
                  <c:v>88.2</c:v>
                </c:pt>
                <c:pt idx="879">
                  <c:v>88.3</c:v>
                </c:pt>
                <c:pt idx="880">
                  <c:v>88.4</c:v>
                </c:pt>
                <c:pt idx="881">
                  <c:v>88.5</c:v>
                </c:pt>
                <c:pt idx="882">
                  <c:v>88.6</c:v>
                </c:pt>
                <c:pt idx="883">
                  <c:v>88.7</c:v>
                </c:pt>
                <c:pt idx="884">
                  <c:v>88.8</c:v>
                </c:pt>
                <c:pt idx="885">
                  <c:v>88.9</c:v>
                </c:pt>
                <c:pt idx="886">
                  <c:v>89</c:v>
                </c:pt>
                <c:pt idx="887">
                  <c:v>89.1</c:v>
                </c:pt>
                <c:pt idx="888">
                  <c:v>89.2</c:v>
                </c:pt>
                <c:pt idx="889">
                  <c:v>89.3</c:v>
                </c:pt>
                <c:pt idx="890">
                  <c:v>89.4</c:v>
                </c:pt>
                <c:pt idx="891">
                  <c:v>89.5</c:v>
                </c:pt>
                <c:pt idx="892">
                  <c:v>89.6</c:v>
                </c:pt>
                <c:pt idx="893">
                  <c:v>89.7</c:v>
                </c:pt>
                <c:pt idx="894">
                  <c:v>89.8</c:v>
                </c:pt>
                <c:pt idx="895">
                  <c:v>89.9</c:v>
                </c:pt>
                <c:pt idx="896">
                  <c:v>90</c:v>
                </c:pt>
                <c:pt idx="897">
                  <c:v>90.1</c:v>
                </c:pt>
                <c:pt idx="898">
                  <c:v>90.2</c:v>
                </c:pt>
                <c:pt idx="899">
                  <c:v>90.3</c:v>
                </c:pt>
                <c:pt idx="900">
                  <c:v>90.4</c:v>
                </c:pt>
                <c:pt idx="901">
                  <c:v>90.5</c:v>
                </c:pt>
                <c:pt idx="902">
                  <c:v>90.6</c:v>
                </c:pt>
                <c:pt idx="903">
                  <c:v>90.7</c:v>
                </c:pt>
                <c:pt idx="904">
                  <c:v>90.8</c:v>
                </c:pt>
                <c:pt idx="905">
                  <c:v>90.9</c:v>
                </c:pt>
                <c:pt idx="906">
                  <c:v>91</c:v>
                </c:pt>
                <c:pt idx="907">
                  <c:v>91.1</c:v>
                </c:pt>
                <c:pt idx="908">
                  <c:v>91.2</c:v>
                </c:pt>
                <c:pt idx="909">
                  <c:v>91.3</c:v>
                </c:pt>
                <c:pt idx="910">
                  <c:v>91.4</c:v>
                </c:pt>
                <c:pt idx="911">
                  <c:v>91.5</c:v>
                </c:pt>
                <c:pt idx="912">
                  <c:v>91.6</c:v>
                </c:pt>
                <c:pt idx="913">
                  <c:v>91.7</c:v>
                </c:pt>
                <c:pt idx="914">
                  <c:v>91.8</c:v>
                </c:pt>
                <c:pt idx="915">
                  <c:v>91.9</c:v>
                </c:pt>
                <c:pt idx="916">
                  <c:v>92</c:v>
                </c:pt>
                <c:pt idx="917">
                  <c:v>92.1</c:v>
                </c:pt>
                <c:pt idx="918">
                  <c:v>92.2</c:v>
                </c:pt>
                <c:pt idx="919">
                  <c:v>92.3</c:v>
                </c:pt>
                <c:pt idx="920">
                  <c:v>92.4</c:v>
                </c:pt>
                <c:pt idx="921">
                  <c:v>92.5</c:v>
                </c:pt>
                <c:pt idx="922">
                  <c:v>92.6</c:v>
                </c:pt>
                <c:pt idx="923">
                  <c:v>92.7</c:v>
                </c:pt>
                <c:pt idx="924">
                  <c:v>92.8</c:v>
                </c:pt>
                <c:pt idx="925">
                  <c:v>92.9</c:v>
                </c:pt>
                <c:pt idx="926">
                  <c:v>93</c:v>
                </c:pt>
                <c:pt idx="927">
                  <c:v>93.1</c:v>
                </c:pt>
                <c:pt idx="928">
                  <c:v>93.2</c:v>
                </c:pt>
                <c:pt idx="929">
                  <c:v>93.3</c:v>
                </c:pt>
                <c:pt idx="930">
                  <c:v>93.4</c:v>
                </c:pt>
                <c:pt idx="931">
                  <c:v>93.5</c:v>
                </c:pt>
                <c:pt idx="932">
                  <c:v>93.6</c:v>
                </c:pt>
                <c:pt idx="933">
                  <c:v>93.7</c:v>
                </c:pt>
                <c:pt idx="934">
                  <c:v>93.8</c:v>
                </c:pt>
                <c:pt idx="935">
                  <c:v>93.9</c:v>
                </c:pt>
                <c:pt idx="936">
                  <c:v>94</c:v>
                </c:pt>
                <c:pt idx="937">
                  <c:v>94.1</c:v>
                </c:pt>
                <c:pt idx="938">
                  <c:v>94.2</c:v>
                </c:pt>
                <c:pt idx="939">
                  <c:v>94.3</c:v>
                </c:pt>
                <c:pt idx="940">
                  <c:v>94.4</c:v>
                </c:pt>
                <c:pt idx="941">
                  <c:v>94.5</c:v>
                </c:pt>
                <c:pt idx="942">
                  <c:v>94.6</c:v>
                </c:pt>
                <c:pt idx="943">
                  <c:v>94.7</c:v>
                </c:pt>
                <c:pt idx="944">
                  <c:v>94.8</c:v>
                </c:pt>
                <c:pt idx="945">
                  <c:v>94.9</c:v>
                </c:pt>
                <c:pt idx="946">
                  <c:v>95</c:v>
                </c:pt>
                <c:pt idx="947">
                  <c:v>95.1</c:v>
                </c:pt>
                <c:pt idx="948">
                  <c:v>95.2</c:v>
                </c:pt>
                <c:pt idx="949">
                  <c:v>95.3</c:v>
                </c:pt>
                <c:pt idx="950">
                  <c:v>95.4</c:v>
                </c:pt>
                <c:pt idx="951">
                  <c:v>95.5</c:v>
                </c:pt>
                <c:pt idx="952">
                  <c:v>95.6</c:v>
                </c:pt>
                <c:pt idx="953">
                  <c:v>95.7</c:v>
                </c:pt>
                <c:pt idx="954">
                  <c:v>95.8</c:v>
                </c:pt>
                <c:pt idx="955">
                  <c:v>95.9</c:v>
                </c:pt>
                <c:pt idx="956">
                  <c:v>96</c:v>
                </c:pt>
                <c:pt idx="957">
                  <c:v>96.1</c:v>
                </c:pt>
                <c:pt idx="958">
                  <c:v>96.2</c:v>
                </c:pt>
                <c:pt idx="959">
                  <c:v>96.3</c:v>
                </c:pt>
                <c:pt idx="960">
                  <c:v>96.4</c:v>
                </c:pt>
                <c:pt idx="961">
                  <c:v>96.5</c:v>
                </c:pt>
                <c:pt idx="962">
                  <c:v>96.6</c:v>
                </c:pt>
                <c:pt idx="963">
                  <c:v>96.7</c:v>
                </c:pt>
                <c:pt idx="964">
                  <c:v>96.8</c:v>
                </c:pt>
                <c:pt idx="965">
                  <c:v>96.9</c:v>
                </c:pt>
                <c:pt idx="966">
                  <c:v>97</c:v>
                </c:pt>
                <c:pt idx="967">
                  <c:v>97.1</c:v>
                </c:pt>
                <c:pt idx="968">
                  <c:v>97.2</c:v>
                </c:pt>
                <c:pt idx="969">
                  <c:v>97.3</c:v>
                </c:pt>
                <c:pt idx="970">
                  <c:v>97.4</c:v>
                </c:pt>
                <c:pt idx="971">
                  <c:v>97.5</c:v>
                </c:pt>
                <c:pt idx="972">
                  <c:v>97.6</c:v>
                </c:pt>
                <c:pt idx="973">
                  <c:v>97.7</c:v>
                </c:pt>
                <c:pt idx="974">
                  <c:v>97.8</c:v>
                </c:pt>
                <c:pt idx="975">
                  <c:v>97.9</c:v>
                </c:pt>
                <c:pt idx="976">
                  <c:v>98</c:v>
                </c:pt>
                <c:pt idx="977">
                  <c:v>98.1</c:v>
                </c:pt>
                <c:pt idx="978">
                  <c:v>98.2</c:v>
                </c:pt>
                <c:pt idx="979">
                  <c:v>98.3</c:v>
                </c:pt>
                <c:pt idx="980">
                  <c:v>98.4</c:v>
                </c:pt>
                <c:pt idx="981">
                  <c:v>98.5</c:v>
                </c:pt>
                <c:pt idx="982">
                  <c:v>98.6</c:v>
                </c:pt>
                <c:pt idx="983">
                  <c:v>98.7</c:v>
                </c:pt>
                <c:pt idx="984">
                  <c:v>98.8</c:v>
                </c:pt>
                <c:pt idx="985">
                  <c:v>98.9</c:v>
                </c:pt>
                <c:pt idx="986">
                  <c:v>99</c:v>
                </c:pt>
                <c:pt idx="987">
                  <c:v>99.1</c:v>
                </c:pt>
                <c:pt idx="988">
                  <c:v>99.2</c:v>
                </c:pt>
                <c:pt idx="989">
                  <c:v>99.3</c:v>
                </c:pt>
                <c:pt idx="990">
                  <c:v>99.4</c:v>
                </c:pt>
                <c:pt idx="991">
                  <c:v>99.5</c:v>
                </c:pt>
                <c:pt idx="992">
                  <c:v>99.6</c:v>
                </c:pt>
                <c:pt idx="993">
                  <c:v>99.7</c:v>
                </c:pt>
                <c:pt idx="994">
                  <c:v>99.8</c:v>
                </c:pt>
                <c:pt idx="995">
                  <c:v>99.9</c:v>
                </c:pt>
                <c:pt idx="996">
                  <c:v>100</c:v>
                </c:pt>
                <c:pt idx="997">
                  <c:v>100.1</c:v>
                </c:pt>
                <c:pt idx="998">
                  <c:v>100.2</c:v>
                </c:pt>
                <c:pt idx="999">
                  <c:v>100.3</c:v>
                </c:pt>
                <c:pt idx="1000">
                  <c:v>100.4</c:v>
                </c:pt>
                <c:pt idx="1001">
                  <c:v>100.5</c:v>
                </c:pt>
                <c:pt idx="1002">
                  <c:v>100.6</c:v>
                </c:pt>
                <c:pt idx="1003">
                  <c:v>100.7</c:v>
                </c:pt>
                <c:pt idx="1004">
                  <c:v>100.8</c:v>
                </c:pt>
                <c:pt idx="1005">
                  <c:v>100.9</c:v>
                </c:pt>
                <c:pt idx="1006">
                  <c:v>101</c:v>
                </c:pt>
                <c:pt idx="1007">
                  <c:v>101.1</c:v>
                </c:pt>
                <c:pt idx="1008">
                  <c:v>101.2</c:v>
                </c:pt>
                <c:pt idx="1009">
                  <c:v>101.3</c:v>
                </c:pt>
                <c:pt idx="1010">
                  <c:v>101.4</c:v>
                </c:pt>
                <c:pt idx="1011">
                  <c:v>101.5</c:v>
                </c:pt>
                <c:pt idx="1012">
                  <c:v>101.6</c:v>
                </c:pt>
                <c:pt idx="1013">
                  <c:v>101.7</c:v>
                </c:pt>
                <c:pt idx="1014">
                  <c:v>101.8</c:v>
                </c:pt>
                <c:pt idx="1015">
                  <c:v>101.9</c:v>
                </c:pt>
                <c:pt idx="1016">
                  <c:v>102</c:v>
                </c:pt>
                <c:pt idx="1017">
                  <c:v>102.1</c:v>
                </c:pt>
                <c:pt idx="1018">
                  <c:v>102.2</c:v>
                </c:pt>
                <c:pt idx="1019">
                  <c:v>102.3</c:v>
                </c:pt>
                <c:pt idx="1020">
                  <c:v>102.4</c:v>
                </c:pt>
                <c:pt idx="1021">
                  <c:v>102.5</c:v>
                </c:pt>
                <c:pt idx="1022">
                  <c:v>102.6</c:v>
                </c:pt>
                <c:pt idx="1023">
                  <c:v>102.7</c:v>
                </c:pt>
                <c:pt idx="1024">
                  <c:v>102.8</c:v>
                </c:pt>
                <c:pt idx="1025">
                  <c:v>102.9</c:v>
                </c:pt>
                <c:pt idx="1026">
                  <c:v>103</c:v>
                </c:pt>
                <c:pt idx="1027">
                  <c:v>103.1</c:v>
                </c:pt>
                <c:pt idx="1028">
                  <c:v>103.2</c:v>
                </c:pt>
                <c:pt idx="1029">
                  <c:v>103.3</c:v>
                </c:pt>
                <c:pt idx="1030">
                  <c:v>103.4</c:v>
                </c:pt>
                <c:pt idx="1031">
                  <c:v>103.5</c:v>
                </c:pt>
                <c:pt idx="1032">
                  <c:v>103.6</c:v>
                </c:pt>
                <c:pt idx="1033">
                  <c:v>103.7</c:v>
                </c:pt>
                <c:pt idx="1034">
                  <c:v>103.8</c:v>
                </c:pt>
                <c:pt idx="1035">
                  <c:v>103.9</c:v>
                </c:pt>
                <c:pt idx="1036">
                  <c:v>104</c:v>
                </c:pt>
                <c:pt idx="1037">
                  <c:v>104.1</c:v>
                </c:pt>
                <c:pt idx="1038">
                  <c:v>104.2</c:v>
                </c:pt>
                <c:pt idx="1039">
                  <c:v>104.3</c:v>
                </c:pt>
                <c:pt idx="1040">
                  <c:v>104.4</c:v>
                </c:pt>
                <c:pt idx="1041">
                  <c:v>104.5</c:v>
                </c:pt>
                <c:pt idx="1042">
                  <c:v>104.6</c:v>
                </c:pt>
                <c:pt idx="1043">
                  <c:v>104.7</c:v>
                </c:pt>
                <c:pt idx="1044">
                  <c:v>104.8</c:v>
                </c:pt>
                <c:pt idx="1045">
                  <c:v>104.9</c:v>
                </c:pt>
                <c:pt idx="1046">
                  <c:v>105</c:v>
                </c:pt>
                <c:pt idx="1047">
                  <c:v>105.1</c:v>
                </c:pt>
                <c:pt idx="1048">
                  <c:v>105.2</c:v>
                </c:pt>
                <c:pt idx="1049">
                  <c:v>105.3</c:v>
                </c:pt>
                <c:pt idx="1050">
                  <c:v>105.4</c:v>
                </c:pt>
                <c:pt idx="1051">
                  <c:v>105.5</c:v>
                </c:pt>
                <c:pt idx="1052">
                  <c:v>105.6</c:v>
                </c:pt>
                <c:pt idx="1053">
                  <c:v>105.7</c:v>
                </c:pt>
                <c:pt idx="1054">
                  <c:v>105.8</c:v>
                </c:pt>
                <c:pt idx="1055">
                  <c:v>105.9</c:v>
                </c:pt>
                <c:pt idx="1056">
                  <c:v>106</c:v>
                </c:pt>
                <c:pt idx="1057">
                  <c:v>106.1</c:v>
                </c:pt>
                <c:pt idx="1058">
                  <c:v>106.2</c:v>
                </c:pt>
                <c:pt idx="1059">
                  <c:v>106.3</c:v>
                </c:pt>
                <c:pt idx="1060">
                  <c:v>106.4</c:v>
                </c:pt>
                <c:pt idx="1061">
                  <c:v>106.5</c:v>
                </c:pt>
                <c:pt idx="1062">
                  <c:v>106.6</c:v>
                </c:pt>
                <c:pt idx="1063">
                  <c:v>106.7</c:v>
                </c:pt>
                <c:pt idx="1064">
                  <c:v>106.8</c:v>
                </c:pt>
                <c:pt idx="1065">
                  <c:v>106.9</c:v>
                </c:pt>
                <c:pt idx="1066">
                  <c:v>107</c:v>
                </c:pt>
                <c:pt idx="1067">
                  <c:v>107.1</c:v>
                </c:pt>
                <c:pt idx="1068">
                  <c:v>107.2</c:v>
                </c:pt>
                <c:pt idx="1069">
                  <c:v>107.3</c:v>
                </c:pt>
                <c:pt idx="1070">
                  <c:v>107.4</c:v>
                </c:pt>
                <c:pt idx="1071">
                  <c:v>107.5</c:v>
                </c:pt>
                <c:pt idx="1072">
                  <c:v>107.6</c:v>
                </c:pt>
                <c:pt idx="1073">
                  <c:v>107.7</c:v>
                </c:pt>
                <c:pt idx="1074">
                  <c:v>107.8</c:v>
                </c:pt>
                <c:pt idx="1075">
                  <c:v>107.9</c:v>
                </c:pt>
                <c:pt idx="1076">
                  <c:v>108</c:v>
                </c:pt>
                <c:pt idx="1077">
                  <c:v>108.1</c:v>
                </c:pt>
                <c:pt idx="1078">
                  <c:v>108.2</c:v>
                </c:pt>
                <c:pt idx="1079">
                  <c:v>108.3</c:v>
                </c:pt>
                <c:pt idx="1080">
                  <c:v>108.4</c:v>
                </c:pt>
                <c:pt idx="1081">
                  <c:v>108.5</c:v>
                </c:pt>
                <c:pt idx="1082">
                  <c:v>108.6</c:v>
                </c:pt>
                <c:pt idx="1083">
                  <c:v>108.7</c:v>
                </c:pt>
                <c:pt idx="1084">
                  <c:v>108.8</c:v>
                </c:pt>
                <c:pt idx="1085">
                  <c:v>108.9</c:v>
                </c:pt>
                <c:pt idx="1086">
                  <c:v>109</c:v>
                </c:pt>
                <c:pt idx="1087">
                  <c:v>109.1</c:v>
                </c:pt>
                <c:pt idx="1088">
                  <c:v>109.2</c:v>
                </c:pt>
                <c:pt idx="1089">
                  <c:v>109.3</c:v>
                </c:pt>
                <c:pt idx="1090">
                  <c:v>109.4</c:v>
                </c:pt>
                <c:pt idx="1091">
                  <c:v>109.5</c:v>
                </c:pt>
                <c:pt idx="1092">
                  <c:v>109.6</c:v>
                </c:pt>
                <c:pt idx="1093">
                  <c:v>109.7</c:v>
                </c:pt>
                <c:pt idx="1094">
                  <c:v>109.8</c:v>
                </c:pt>
                <c:pt idx="1095">
                  <c:v>109.9</c:v>
                </c:pt>
                <c:pt idx="1096">
                  <c:v>110</c:v>
                </c:pt>
                <c:pt idx="1097">
                  <c:v>110.1</c:v>
                </c:pt>
                <c:pt idx="1098">
                  <c:v>110.2</c:v>
                </c:pt>
                <c:pt idx="1099">
                  <c:v>110.3</c:v>
                </c:pt>
                <c:pt idx="1100">
                  <c:v>110.4</c:v>
                </c:pt>
                <c:pt idx="1101">
                  <c:v>110.5</c:v>
                </c:pt>
                <c:pt idx="1102">
                  <c:v>110.6</c:v>
                </c:pt>
                <c:pt idx="1103">
                  <c:v>110.7</c:v>
                </c:pt>
                <c:pt idx="1104">
                  <c:v>110.8</c:v>
                </c:pt>
                <c:pt idx="1105">
                  <c:v>110.9</c:v>
                </c:pt>
                <c:pt idx="1106">
                  <c:v>111</c:v>
                </c:pt>
                <c:pt idx="1107">
                  <c:v>111.1</c:v>
                </c:pt>
                <c:pt idx="1108">
                  <c:v>111.2</c:v>
                </c:pt>
                <c:pt idx="1109">
                  <c:v>111.3</c:v>
                </c:pt>
                <c:pt idx="1110">
                  <c:v>111.4</c:v>
                </c:pt>
                <c:pt idx="1111">
                  <c:v>111.5</c:v>
                </c:pt>
                <c:pt idx="1112">
                  <c:v>111.6</c:v>
                </c:pt>
                <c:pt idx="1113">
                  <c:v>111.7</c:v>
                </c:pt>
                <c:pt idx="1114">
                  <c:v>111.8</c:v>
                </c:pt>
                <c:pt idx="1115">
                  <c:v>111.9</c:v>
                </c:pt>
                <c:pt idx="1116">
                  <c:v>112</c:v>
                </c:pt>
                <c:pt idx="1117">
                  <c:v>112.1</c:v>
                </c:pt>
                <c:pt idx="1118">
                  <c:v>112.2</c:v>
                </c:pt>
                <c:pt idx="1119">
                  <c:v>112.3</c:v>
                </c:pt>
                <c:pt idx="1120">
                  <c:v>112.4</c:v>
                </c:pt>
                <c:pt idx="1121">
                  <c:v>112.5</c:v>
                </c:pt>
                <c:pt idx="1122">
                  <c:v>112.6</c:v>
                </c:pt>
                <c:pt idx="1123">
                  <c:v>112.7</c:v>
                </c:pt>
                <c:pt idx="1124">
                  <c:v>112.8</c:v>
                </c:pt>
                <c:pt idx="1125">
                  <c:v>112.9</c:v>
                </c:pt>
                <c:pt idx="1126">
                  <c:v>113</c:v>
                </c:pt>
                <c:pt idx="1127">
                  <c:v>113.1</c:v>
                </c:pt>
                <c:pt idx="1128">
                  <c:v>113.2</c:v>
                </c:pt>
                <c:pt idx="1129">
                  <c:v>113.3</c:v>
                </c:pt>
                <c:pt idx="1130">
                  <c:v>113.4</c:v>
                </c:pt>
                <c:pt idx="1131">
                  <c:v>113.5</c:v>
                </c:pt>
                <c:pt idx="1132">
                  <c:v>113.6</c:v>
                </c:pt>
                <c:pt idx="1133">
                  <c:v>113.7</c:v>
                </c:pt>
                <c:pt idx="1134">
                  <c:v>113.8</c:v>
                </c:pt>
                <c:pt idx="1135">
                  <c:v>113.9</c:v>
                </c:pt>
                <c:pt idx="1136">
                  <c:v>114</c:v>
                </c:pt>
                <c:pt idx="1137">
                  <c:v>114.1</c:v>
                </c:pt>
                <c:pt idx="1138">
                  <c:v>114.2</c:v>
                </c:pt>
                <c:pt idx="1139">
                  <c:v>114.3</c:v>
                </c:pt>
                <c:pt idx="1140">
                  <c:v>114.4</c:v>
                </c:pt>
                <c:pt idx="1141">
                  <c:v>114.5</c:v>
                </c:pt>
                <c:pt idx="1142">
                  <c:v>114.6</c:v>
                </c:pt>
                <c:pt idx="1143">
                  <c:v>114.7</c:v>
                </c:pt>
                <c:pt idx="1144">
                  <c:v>114.8</c:v>
                </c:pt>
                <c:pt idx="1145">
                  <c:v>114.9</c:v>
                </c:pt>
                <c:pt idx="1146">
                  <c:v>115</c:v>
                </c:pt>
                <c:pt idx="1147">
                  <c:v>115.1</c:v>
                </c:pt>
                <c:pt idx="1148">
                  <c:v>115.2</c:v>
                </c:pt>
                <c:pt idx="1149">
                  <c:v>115.3</c:v>
                </c:pt>
                <c:pt idx="1150">
                  <c:v>115.4</c:v>
                </c:pt>
                <c:pt idx="1151">
                  <c:v>115.5</c:v>
                </c:pt>
                <c:pt idx="1152">
                  <c:v>115.6</c:v>
                </c:pt>
                <c:pt idx="1153">
                  <c:v>115.7</c:v>
                </c:pt>
                <c:pt idx="1154">
                  <c:v>115.8</c:v>
                </c:pt>
                <c:pt idx="1155">
                  <c:v>115.9</c:v>
                </c:pt>
                <c:pt idx="1156">
                  <c:v>116</c:v>
                </c:pt>
                <c:pt idx="1157">
                  <c:v>116.1</c:v>
                </c:pt>
                <c:pt idx="1158">
                  <c:v>116.2</c:v>
                </c:pt>
                <c:pt idx="1159">
                  <c:v>116.3</c:v>
                </c:pt>
                <c:pt idx="1160">
                  <c:v>116.4</c:v>
                </c:pt>
                <c:pt idx="1161">
                  <c:v>116.5</c:v>
                </c:pt>
                <c:pt idx="1162">
                  <c:v>116.6</c:v>
                </c:pt>
                <c:pt idx="1163">
                  <c:v>116.7</c:v>
                </c:pt>
                <c:pt idx="1164">
                  <c:v>116.8</c:v>
                </c:pt>
                <c:pt idx="1165">
                  <c:v>116.9</c:v>
                </c:pt>
                <c:pt idx="1166">
                  <c:v>117</c:v>
                </c:pt>
                <c:pt idx="1167">
                  <c:v>117.1</c:v>
                </c:pt>
                <c:pt idx="1168">
                  <c:v>117.2</c:v>
                </c:pt>
                <c:pt idx="1169">
                  <c:v>117.3</c:v>
                </c:pt>
                <c:pt idx="1170">
                  <c:v>117.4</c:v>
                </c:pt>
                <c:pt idx="1171">
                  <c:v>117.5</c:v>
                </c:pt>
                <c:pt idx="1172">
                  <c:v>117.6</c:v>
                </c:pt>
                <c:pt idx="1173">
                  <c:v>117.7</c:v>
                </c:pt>
                <c:pt idx="1174">
                  <c:v>117.8</c:v>
                </c:pt>
                <c:pt idx="1175">
                  <c:v>117.9</c:v>
                </c:pt>
                <c:pt idx="1176">
                  <c:v>118</c:v>
                </c:pt>
                <c:pt idx="1177">
                  <c:v>118.1</c:v>
                </c:pt>
                <c:pt idx="1178">
                  <c:v>118.2</c:v>
                </c:pt>
                <c:pt idx="1179">
                  <c:v>118.3</c:v>
                </c:pt>
                <c:pt idx="1180">
                  <c:v>118.4</c:v>
                </c:pt>
                <c:pt idx="1181">
                  <c:v>118.5</c:v>
                </c:pt>
                <c:pt idx="1182">
                  <c:v>118.6</c:v>
                </c:pt>
                <c:pt idx="1183">
                  <c:v>118.7</c:v>
                </c:pt>
                <c:pt idx="1184">
                  <c:v>118.8</c:v>
                </c:pt>
                <c:pt idx="1185">
                  <c:v>118.9</c:v>
                </c:pt>
                <c:pt idx="1186">
                  <c:v>119</c:v>
                </c:pt>
                <c:pt idx="1187">
                  <c:v>119.1</c:v>
                </c:pt>
                <c:pt idx="1188">
                  <c:v>119.2</c:v>
                </c:pt>
                <c:pt idx="1189">
                  <c:v>119.3</c:v>
                </c:pt>
                <c:pt idx="1190">
                  <c:v>119.4</c:v>
                </c:pt>
                <c:pt idx="1191">
                  <c:v>119.5</c:v>
                </c:pt>
                <c:pt idx="1192">
                  <c:v>119.6</c:v>
                </c:pt>
                <c:pt idx="1193">
                  <c:v>119.7</c:v>
                </c:pt>
                <c:pt idx="1194">
                  <c:v>119.8</c:v>
                </c:pt>
                <c:pt idx="1195">
                  <c:v>119.9</c:v>
                </c:pt>
                <c:pt idx="1196">
                  <c:v>120</c:v>
                </c:pt>
                <c:pt idx="1197">
                  <c:v>120.1</c:v>
                </c:pt>
                <c:pt idx="1198">
                  <c:v>120.2</c:v>
                </c:pt>
                <c:pt idx="1199">
                  <c:v>120.3</c:v>
                </c:pt>
                <c:pt idx="1200">
                  <c:v>120.4</c:v>
                </c:pt>
                <c:pt idx="1201">
                  <c:v>120.5</c:v>
                </c:pt>
                <c:pt idx="1202">
                  <c:v>120.6</c:v>
                </c:pt>
                <c:pt idx="1203">
                  <c:v>120.7</c:v>
                </c:pt>
                <c:pt idx="1204">
                  <c:v>120.8</c:v>
                </c:pt>
                <c:pt idx="1205">
                  <c:v>120.9</c:v>
                </c:pt>
                <c:pt idx="1206">
                  <c:v>121</c:v>
                </c:pt>
                <c:pt idx="1207">
                  <c:v>121.1</c:v>
                </c:pt>
                <c:pt idx="1208">
                  <c:v>121.2</c:v>
                </c:pt>
                <c:pt idx="1209">
                  <c:v>121.3</c:v>
                </c:pt>
                <c:pt idx="1210">
                  <c:v>121.4</c:v>
                </c:pt>
                <c:pt idx="1211">
                  <c:v>121.5</c:v>
                </c:pt>
                <c:pt idx="1212">
                  <c:v>121.6</c:v>
                </c:pt>
                <c:pt idx="1213">
                  <c:v>121.7</c:v>
                </c:pt>
                <c:pt idx="1214">
                  <c:v>121.8</c:v>
                </c:pt>
                <c:pt idx="1215">
                  <c:v>121.9</c:v>
                </c:pt>
                <c:pt idx="1216">
                  <c:v>122</c:v>
                </c:pt>
                <c:pt idx="1217">
                  <c:v>122.1</c:v>
                </c:pt>
                <c:pt idx="1218">
                  <c:v>122.2</c:v>
                </c:pt>
                <c:pt idx="1219">
                  <c:v>122.3</c:v>
                </c:pt>
                <c:pt idx="1220">
                  <c:v>122.4</c:v>
                </c:pt>
                <c:pt idx="1221">
                  <c:v>122.5</c:v>
                </c:pt>
                <c:pt idx="1222">
                  <c:v>122.6</c:v>
                </c:pt>
                <c:pt idx="1223">
                  <c:v>122.7</c:v>
                </c:pt>
                <c:pt idx="1224">
                  <c:v>122.8</c:v>
                </c:pt>
                <c:pt idx="1225">
                  <c:v>122.9</c:v>
                </c:pt>
                <c:pt idx="1226">
                  <c:v>123</c:v>
                </c:pt>
                <c:pt idx="1227">
                  <c:v>123.1</c:v>
                </c:pt>
                <c:pt idx="1228">
                  <c:v>123.2</c:v>
                </c:pt>
                <c:pt idx="1229">
                  <c:v>123.3</c:v>
                </c:pt>
                <c:pt idx="1230">
                  <c:v>123.4</c:v>
                </c:pt>
                <c:pt idx="1231">
                  <c:v>123.5</c:v>
                </c:pt>
                <c:pt idx="1232">
                  <c:v>123.6</c:v>
                </c:pt>
                <c:pt idx="1233">
                  <c:v>123.7</c:v>
                </c:pt>
                <c:pt idx="1234">
                  <c:v>123.8</c:v>
                </c:pt>
                <c:pt idx="1235">
                  <c:v>123.9</c:v>
                </c:pt>
                <c:pt idx="1236">
                  <c:v>124</c:v>
                </c:pt>
                <c:pt idx="1237">
                  <c:v>124.1</c:v>
                </c:pt>
                <c:pt idx="1238">
                  <c:v>124.2</c:v>
                </c:pt>
                <c:pt idx="1239">
                  <c:v>124.3</c:v>
                </c:pt>
                <c:pt idx="1240">
                  <c:v>124.4</c:v>
                </c:pt>
                <c:pt idx="1241">
                  <c:v>124.5</c:v>
                </c:pt>
                <c:pt idx="1242">
                  <c:v>124.6</c:v>
                </c:pt>
                <c:pt idx="1243">
                  <c:v>124.7</c:v>
                </c:pt>
                <c:pt idx="1244">
                  <c:v>124.8</c:v>
                </c:pt>
                <c:pt idx="1245">
                  <c:v>124.9</c:v>
                </c:pt>
                <c:pt idx="1246">
                  <c:v>125</c:v>
                </c:pt>
                <c:pt idx="1247">
                  <c:v>125.1</c:v>
                </c:pt>
                <c:pt idx="1248">
                  <c:v>125.2</c:v>
                </c:pt>
                <c:pt idx="1249">
                  <c:v>125.3</c:v>
                </c:pt>
                <c:pt idx="1250">
                  <c:v>125.4</c:v>
                </c:pt>
                <c:pt idx="1251">
                  <c:v>125.5</c:v>
                </c:pt>
                <c:pt idx="1252">
                  <c:v>125.6</c:v>
                </c:pt>
                <c:pt idx="1253">
                  <c:v>125.7</c:v>
                </c:pt>
                <c:pt idx="1254">
                  <c:v>125.8</c:v>
                </c:pt>
                <c:pt idx="1255">
                  <c:v>125.9</c:v>
                </c:pt>
                <c:pt idx="1256">
                  <c:v>126</c:v>
                </c:pt>
                <c:pt idx="1257">
                  <c:v>126.1</c:v>
                </c:pt>
                <c:pt idx="1258">
                  <c:v>126.2</c:v>
                </c:pt>
                <c:pt idx="1259">
                  <c:v>126.3</c:v>
                </c:pt>
                <c:pt idx="1260">
                  <c:v>126.4</c:v>
                </c:pt>
                <c:pt idx="1261">
                  <c:v>126.5</c:v>
                </c:pt>
                <c:pt idx="1262">
                  <c:v>126.6</c:v>
                </c:pt>
                <c:pt idx="1263">
                  <c:v>126.7</c:v>
                </c:pt>
                <c:pt idx="1264">
                  <c:v>126.8</c:v>
                </c:pt>
                <c:pt idx="1265">
                  <c:v>126.9</c:v>
                </c:pt>
                <c:pt idx="1266">
                  <c:v>127</c:v>
                </c:pt>
                <c:pt idx="1267">
                  <c:v>127.1</c:v>
                </c:pt>
                <c:pt idx="1268">
                  <c:v>127.2</c:v>
                </c:pt>
                <c:pt idx="1269">
                  <c:v>127.3</c:v>
                </c:pt>
                <c:pt idx="1270">
                  <c:v>127.4</c:v>
                </c:pt>
                <c:pt idx="1271">
                  <c:v>127.5</c:v>
                </c:pt>
                <c:pt idx="1272">
                  <c:v>127.6</c:v>
                </c:pt>
                <c:pt idx="1273">
                  <c:v>127.7</c:v>
                </c:pt>
                <c:pt idx="1274">
                  <c:v>127.8</c:v>
                </c:pt>
                <c:pt idx="1275">
                  <c:v>127.9</c:v>
                </c:pt>
                <c:pt idx="1276">
                  <c:v>128</c:v>
                </c:pt>
                <c:pt idx="1277">
                  <c:v>128.1</c:v>
                </c:pt>
                <c:pt idx="1278">
                  <c:v>128.19999999999999</c:v>
                </c:pt>
                <c:pt idx="1279">
                  <c:v>128.30000000000001</c:v>
                </c:pt>
                <c:pt idx="1280">
                  <c:v>128.4</c:v>
                </c:pt>
                <c:pt idx="1281">
                  <c:v>128.5</c:v>
                </c:pt>
                <c:pt idx="1282">
                  <c:v>128.6</c:v>
                </c:pt>
                <c:pt idx="1283">
                  <c:v>128.69999999999999</c:v>
                </c:pt>
                <c:pt idx="1284">
                  <c:v>128.80000000000001</c:v>
                </c:pt>
                <c:pt idx="1285">
                  <c:v>128.9</c:v>
                </c:pt>
                <c:pt idx="1286">
                  <c:v>129</c:v>
                </c:pt>
                <c:pt idx="1287">
                  <c:v>129.1</c:v>
                </c:pt>
                <c:pt idx="1288">
                  <c:v>129.19999999999999</c:v>
                </c:pt>
                <c:pt idx="1289">
                  <c:v>129.30000000000001</c:v>
                </c:pt>
                <c:pt idx="1290">
                  <c:v>129.4</c:v>
                </c:pt>
                <c:pt idx="1291">
                  <c:v>129.5</c:v>
                </c:pt>
                <c:pt idx="1292">
                  <c:v>129.6</c:v>
                </c:pt>
                <c:pt idx="1293">
                  <c:v>129.69999999999999</c:v>
                </c:pt>
                <c:pt idx="1294">
                  <c:v>129.80000000000001</c:v>
                </c:pt>
                <c:pt idx="1295">
                  <c:v>129.9</c:v>
                </c:pt>
                <c:pt idx="1296">
                  <c:v>130</c:v>
                </c:pt>
                <c:pt idx="1297">
                  <c:v>130.1</c:v>
                </c:pt>
                <c:pt idx="1298">
                  <c:v>130.19999999999999</c:v>
                </c:pt>
                <c:pt idx="1299">
                  <c:v>130.30000000000001</c:v>
                </c:pt>
                <c:pt idx="1300">
                  <c:v>130.4</c:v>
                </c:pt>
                <c:pt idx="1301">
                  <c:v>130.5</c:v>
                </c:pt>
                <c:pt idx="1302">
                  <c:v>130.6</c:v>
                </c:pt>
                <c:pt idx="1303">
                  <c:v>130.69999999999999</c:v>
                </c:pt>
                <c:pt idx="1304">
                  <c:v>130.80000000000001</c:v>
                </c:pt>
                <c:pt idx="1305">
                  <c:v>130.9</c:v>
                </c:pt>
                <c:pt idx="1306">
                  <c:v>131</c:v>
                </c:pt>
                <c:pt idx="1307">
                  <c:v>131.1</c:v>
                </c:pt>
                <c:pt idx="1308">
                  <c:v>131.19999999999999</c:v>
                </c:pt>
                <c:pt idx="1309">
                  <c:v>131.30000000000001</c:v>
                </c:pt>
                <c:pt idx="1310">
                  <c:v>131.4</c:v>
                </c:pt>
                <c:pt idx="1311">
                  <c:v>131.5</c:v>
                </c:pt>
                <c:pt idx="1312">
                  <c:v>131.6</c:v>
                </c:pt>
                <c:pt idx="1313">
                  <c:v>131.69999999999999</c:v>
                </c:pt>
                <c:pt idx="1314">
                  <c:v>131.80000000000001</c:v>
                </c:pt>
                <c:pt idx="1315">
                  <c:v>131.9</c:v>
                </c:pt>
                <c:pt idx="1316">
                  <c:v>132</c:v>
                </c:pt>
                <c:pt idx="1317">
                  <c:v>132.1</c:v>
                </c:pt>
                <c:pt idx="1318">
                  <c:v>132.19999999999999</c:v>
                </c:pt>
                <c:pt idx="1319">
                  <c:v>132.30000000000001</c:v>
                </c:pt>
                <c:pt idx="1320">
                  <c:v>132.4</c:v>
                </c:pt>
                <c:pt idx="1321">
                  <c:v>132.5</c:v>
                </c:pt>
                <c:pt idx="1322">
                  <c:v>132.6</c:v>
                </c:pt>
                <c:pt idx="1323">
                  <c:v>132.69999999999999</c:v>
                </c:pt>
                <c:pt idx="1324">
                  <c:v>132.80000000000001</c:v>
                </c:pt>
                <c:pt idx="1325">
                  <c:v>132.9</c:v>
                </c:pt>
                <c:pt idx="1326">
                  <c:v>133</c:v>
                </c:pt>
                <c:pt idx="1327">
                  <c:v>133.1</c:v>
                </c:pt>
                <c:pt idx="1328">
                  <c:v>133.19999999999999</c:v>
                </c:pt>
                <c:pt idx="1329">
                  <c:v>133.30000000000001</c:v>
                </c:pt>
                <c:pt idx="1330">
                  <c:v>133.4</c:v>
                </c:pt>
                <c:pt idx="1331">
                  <c:v>133.5</c:v>
                </c:pt>
                <c:pt idx="1332">
                  <c:v>133.6</c:v>
                </c:pt>
                <c:pt idx="1333">
                  <c:v>133.69999999999999</c:v>
                </c:pt>
                <c:pt idx="1334">
                  <c:v>133.80000000000001</c:v>
                </c:pt>
                <c:pt idx="1335">
                  <c:v>133.9</c:v>
                </c:pt>
                <c:pt idx="1336">
                  <c:v>134</c:v>
                </c:pt>
                <c:pt idx="1337">
                  <c:v>134.1</c:v>
                </c:pt>
                <c:pt idx="1338">
                  <c:v>134.19999999999999</c:v>
                </c:pt>
                <c:pt idx="1339">
                  <c:v>134.30000000000001</c:v>
                </c:pt>
                <c:pt idx="1340">
                  <c:v>134.4</c:v>
                </c:pt>
                <c:pt idx="1341">
                  <c:v>134.5</c:v>
                </c:pt>
                <c:pt idx="1342">
                  <c:v>134.6</c:v>
                </c:pt>
                <c:pt idx="1343">
                  <c:v>134.69999999999999</c:v>
                </c:pt>
                <c:pt idx="1344">
                  <c:v>134.80000000000001</c:v>
                </c:pt>
                <c:pt idx="1345">
                  <c:v>134.9</c:v>
                </c:pt>
                <c:pt idx="1346">
                  <c:v>135</c:v>
                </c:pt>
                <c:pt idx="1347">
                  <c:v>135.1</c:v>
                </c:pt>
                <c:pt idx="1348">
                  <c:v>135.19999999999999</c:v>
                </c:pt>
                <c:pt idx="1349">
                  <c:v>135.30000000000001</c:v>
                </c:pt>
                <c:pt idx="1350">
                  <c:v>135.4</c:v>
                </c:pt>
                <c:pt idx="1351">
                  <c:v>135.5</c:v>
                </c:pt>
                <c:pt idx="1352">
                  <c:v>135.6</c:v>
                </c:pt>
                <c:pt idx="1353">
                  <c:v>135.69999999999999</c:v>
                </c:pt>
                <c:pt idx="1354">
                  <c:v>135.80000000000001</c:v>
                </c:pt>
                <c:pt idx="1355">
                  <c:v>135.9</c:v>
                </c:pt>
                <c:pt idx="1356">
                  <c:v>136</c:v>
                </c:pt>
                <c:pt idx="1357">
                  <c:v>136.1</c:v>
                </c:pt>
                <c:pt idx="1358">
                  <c:v>136.19999999999999</c:v>
                </c:pt>
                <c:pt idx="1359">
                  <c:v>136.30000000000001</c:v>
                </c:pt>
                <c:pt idx="1360">
                  <c:v>136.4</c:v>
                </c:pt>
                <c:pt idx="1361">
                  <c:v>136.5</c:v>
                </c:pt>
                <c:pt idx="1362">
                  <c:v>136.6</c:v>
                </c:pt>
                <c:pt idx="1363">
                  <c:v>136.69999999999999</c:v>
                </c:pt>
                <c:pt idx="1364">
                  <c:v>136.80000000000001</c:v>
                </c:pt>
                <c:pt idx="1365">
                  <c:v>136.9</c:v>
                </c:pt>
                <c:pt idx="1366">
                  <c:v>137</c:v>
                </c:pt>
                <c:pt idx="1367">
                  <c:v>137.1</c:v>
                </c:pt>
                <c:pt idx="1368">
                  <c:v>137.19999999999999</c:v>
                </c:pt>
                <c:pt idx="1369">
                  <c:v>137.30000000000001</c:v>
                </c:pt>
                <c:pt idx="1370">
                  <c:v>137.4</c:v>
                </c:pt>
                <c:pt idx="1371">
                  <c:v>137.5</c:v>
                </c:pt>
                <c:pt idx="1372">
                  <c:v>137.6</c:v>
                </c:pt>
                <c:pt idx="1373">
                  <c:v>137.69999999999999</c:v>
                </c:pt>
                <c:pt idx="1374">
                  <c:v>137.80000000000001</c:v>
                </c:pt>
                <c:pt idx="1375">
                  <c:v>137.9</c:v>
                </c:pt>
                <c:pt idx="1376">
                  <c:v>138</c:v>
                </c:pt>
                <c:pt idx="1377">
                  <c:v>138.1</c:v>
                </c:pt>
                <c:pt idx="1378">
                  <c:v>138.19999999999999</c:v>
                </c:pt>
                <c:pt idx="1379">
                  <c:v>138.30000000000001</c:v>
                </c:pt>
                <c:pt idx="1380">
                  <c:v>138.4</c:v>
                </c:pt>
                <c:pt idx="1381">
                  <c:v>138.5</c:v>
                </c:pt>
                <c:pt idx="1382">
                  <c:v>138.6</c:v>
                </c:pt>
                <c:pt idx="1383">
                  <c:v>138.69999999999999</c:v>
                </c:pt>
                <c:pt idx="1384">
                  <c:v>138.80000000000001</c:v>
                </c:pt>
                <c:pt idx="1385">
                  <c:v>138.9</c:v>
                </c:pt>
                <c:pt idx="1386">
                  <c:v>139</c:v>
                </c:pt>
                <c:pt idx="1387">
                  <c:v>139.1</c:v>
                </c:pt>
                <c:pt idx="1388">
                  <c:v>139.19999999999999</c:v>
                </c:pt>
                <c:pt idx="1389">
                  <c:v>139.30000000000001</c:v>
                </c:pt>
                <c:pt idx="1390">
                  <c:v>139.4</c:v>
                </c:pt>
                <c:pt idx="1391">
                  <c:v>139.5</c:v>
                </c:pt>
                <c:pt idx="1392">
                  <c:v>139.6</c:v>
                </c:pt>
                <c:pt idx="1393">
                  <c:v>139.69999999999999</c:v>
                </c:pt>
                <c:pt idx="1394">
                  <c:v>139.80000000000001</c:v>
                </c:pt>
                <c:pt idx="1395">
                  <c:v>139.9</c:v>
                </c:pt>
                <c:pt idx="1396">
                  <c:v>140</c:v>
                </c:pt>
                <c:pt idx="1397">
                  <c:v>140.1</c:v>
                </c:pt>
                <c:pt idx="1398">
                  <c:v>140.19999999999999</c:v>
                </c:pt>
                <c:pt idx="1399">
                  <c:v>140.30000000000001</c:v>
                </c:pt>
                <c:pt idx="1400">
                  <c:v>140.4</c:v>
                </c:pt>
                <c:pt idx="1401">
                  <c:v>140.5</c:v>
                </c:pt>
                <c:pt idx="1402">
                  <c:v>140.6</c:v>
                </c:pt>
                <c:pt idx="1403">
                  <c:v>140.69999999999999</c:v>
                </c:pt>
                <c:pt idx="1404">
                  <c:v>140.80000000000001</c:v>
                </c:pt>
                <c:pt idx="1405">
                  <c:v>140.9</c:v>
                </c:pt>
                <c:pt idx="1406">
                  <c:v>141</c:v>
                </c:pt>
                <c:pt idx="1407">
                  <c:v>141.1</c:v>
                </c:pt>
                <c:pt idx="1408">
                  <c:v>141.19999999999999</c:v>
                </c:pt>
                <c:pt idx="1409">
                  <c:v>141.30000000000001</c:v>
                </c:pt>
                <c:pt idx="1410">
                  <c:v>141.4</c:v>
                </c:pt>
                <c:pt idx="1411">
                  <c:v>141.5</c:v>
                </c:pt>
                <c:pt idx="1412">
                  <c:v>141.6</c:v>
                </c:pt>
                <c:pt idx="1413">
                  <c:v>141.69999999999999</c:v>
                </c:pt>
                <c:pt idx="1414">
                  <c:v>141.80000000000001</c:v>
                </c:pt>
                <c:pt idx="1415">
                  <c:v>141.9</c:v>
                </c:pt>
                <c:pt idx="1416">
                  <c:v>142</c:v>
                </c:pt>
                <c:pt idx="1417">
                  <c:v>142.1</c:v>
                </c:pt>
                <c:pt idx="1418">
                  <c:v>142.19999999999999</c:v>
                </c:pt>
                <c:pt idx="1419">
                  <c:v>142.30000000000001</c:v>
                </c:pt>
                <c:pt idx="1420">
                  <c:v>142.4</c:v>
                </c:pt>
                <c:pt idx="1421">
                  <c:v>142.5</c:v>
                </c:pt>
                <c:pt idx="1422">
                  <c:v>142.6</c:v>
                </c:pt>
                <c:pt idx="1423">
                  <c:v>142.69999999999999</c:v>
                </c:pt>
                <c:pt idx="1424">
                  <c:v>142.80000000000001</c:v>
                </c:pt>
                <c:pt idx="1425">
                  <c:v>142.9</c:v>
                </c:pt>
                <c:pt idx="1426">
                  <c:v>143</c:v>
                </c:pt>
                <c:pt idx="1427">
                  <c:v>143.1</c:v>
                </c:pt>
                <c:pt idx="1428">
                  <c:v>143.19999999999999</c:v>
                </c:pt>
                <c:pt idx="1429">
                  <c:v>143.30000000000001</c:v>
                </c:pt>
                <c:pt idx="1430">
                  <c:v>143.4</c:v>
                </c:pt>
                <c:pt idx="1431">
                  <c:v>143.5</c:v>
                </c:pt>
                <c:pt idx="1432">
                  <c:v>143.6</c:v>
                </c:pt>
                <c:pt idx="1433">
                  <c:v>143.69999999999999</c:v>
                </c:pt>
                <c:pt idx="1434">
                  <c:v>143.80000000000001</c:v>
                </c:pt>
                <c:pt idx="1435">
                  <c:v>143.9</c:v>
                </c:pt>
                <c:pt idx="1436">
                  <c:v>144</c:v>
                </c:pt>
                <c:pt idx="1437">
                  <c:v>144.1</c:v>
                </c:pt>
                <c:pt idx="1438">
                  <c:v>144.19999999999999</c:v>
                </c:pt>
                <c:pt idx="1439">
                  <c:v>144.30000000000001</c:v>
                </c:pt>
                <c:pt idx="1440">
                  <c:v>144.4</c:v>
                </c:pt>
                <c:pt idx="1441">
                  <c:v>144.5</c:v>
                </c:pt>
                <c:pt idx="1442">
                  <c:v>144.6</c:v>
                </c:pt>
                <c:pt idx="1443">
                  <c:v>144.69999999999999</c:v>
                </c:pt>
                <c:pt idx="1444">
                  <c:v>144.80000000000001</c:v>
                </c:pt>
                <c:pt idx="1445">
                  <c:v>144.9</c:v>
                </c:pt>
                <c:pt idx="1446">
                  <c:v>145</c:v>
                </c:pt>
                <c:pt idx="1447">
                  <c:v>145.1</c:v>
                </c:pt>
                <c:pt idx="1448">
                  <c:v>145.19999999999999</c:v>
                </c:pt>
                <c:pt idx="1449">
                  <c:v>145.30000000000001</c:v>
                </c:pt>
                <c:pt idx="1450">
                  <c:v>145.4</c:v>
                </c:pt>
                <c:pt idx="1451">
                  <c:v>145.5</c:v>
                </c:pt>
                <c:pt idx="1452">
                  <c:v>145.6</c:v>
                </c:pt>
                <c:pt idx="1453">
                  <c:v>145.69999999999999</c:v>
                </c:pt>
                <c:pt idx="1454">
                  <c:v>145.80000000000001</c:v>
                </c:pt>
                <c:pt idx="1455">
                  <c:v>145.9</c:v>
                </c:pt>
                <c:pt idx="1456">
                  <c:v>146</c:v>
                </c:pt>
                <c:pt idx="1457">
                  <c:v>146.1</c:v>
                </c:pt>
                <c:pt idx="1458">
                  <c:v>146.19999999999999</c:v>
                </c:pt>
                <c:pt idx="1459">
                  <c:v>146.30000000000001</c:v>
                </c:pt>
                <c:pt idx="1460">
                  <c:v>146.4</c:v>
                </c:pt>
                <c:pt idx="1461">
                  <c:v>146.5</c:v>
                </c:pt>
                <c:pt idx="1462">
                  <c:v>146.6</c:v>
                </c:pt>
                <c:pt idx="1463">
                  <c:v>146.69999999999999</c:v>
                </c:pt>
                <c:pt idx="1464">
                  <c:v>146.80000000000001</c:v>
                </c:pt>
                <c:pt idx="1465">
                  <c:v>146.9</c:v>
                </c:pt>
                <c:pt idx="1466">
                  <c:v>147</c:v>
                </c:pt>
                <c:pt idx="1467">
                  <c:v>147.1</c:v>
                </c:pt>
                <c:pt idx="1468">
                  <c:v>147.19999999999999</c:v>
                </c:pt>
                <c:pt idx="1469">
                  <c:v>147.30000000000001</c:v>
                </c:pt>
                <c:pt idx="1470">
                  <c:v>147.4</c:v>
                </c:pt>
                <c:pt idx="1471">
                  <c:v>147.5</c:v>
                </c:pt>
                <c:pt idx="1472">
                  <c:v>147.6</c:v>
                </c:pt>
                <c:pt idx="1473">
                  <c:v>147.69999999999999</c:v>
                </c:pt>
                <c:pt idx="1474">
                  <c:v>147.80000000000001</c:v>
                </c:pt>
                <c:pt idx="1475">
                  <c:v>147.9</c:v>
                </c:pt>
                <c:pt idx="1476">
                  <c:v>148</c:v>
                </c:pt>
                <c:pt idx="1477">
                  <c:v>148.1</c:v>
                </c:pt>
                <c:pt idx="1478">
                  <c:v>148.19999999999999</c:v>
                </c:pt>
                <c:pt idx="1479">
                  <c:v>148.30000000000001</c:v>
                </c:pt>
                <c:pt idx="1480">
                  <c:v>148.4</c:v>
                </c:pt>
                <c:pt idx="1481">
                  <c:v>148.5</c:v>
                </c:pt>
                <c:pt idx="1482">
                  <c:v>148.6</c:v>
                </c:pt>
                <c:pt idx="1483">
                  <c:v>148.69999999999999</c:v>
                </c:pt>
                <c:pt idx="1484">
                  <c:v>148.80000000000001</c:v>
                </c:pt>
                <c:pt idx="1485">
                  <c:v>148.9</c:v>
                </c:pt>
                <c:pt idx="1486">
                  <c:v>149</c:v>
                </c:pt>
                <c:pt idx="1487">
                  <c:v>149.1</c:v>
                </c:pt>
                <c:pt idx="1488">
                  <c:v>149.19999999999999</c:v>
                </c:pt>
                <c:pt idx="1489">
                  <c:v>149.30000000000001</c:v>
                </c:pt>
                <c:pt idx="1490">
                  <c:v>149.4</c:v>
                </c:pt>
                <c:pt idx="1491">
                  <c:v>149.5</c:v>
                </c:pt>
                <c:pt idx="1492">
                  <c:v>149.6</c:v>
                </c:pt>
                <c:pt idx="1493">
                  <c:v>149.69999999999999</c:v>
                </c:pt>
                <c:pt idx="1494">
                  <c:v>149.80000000000001</c:v>
                </c:pt>
                <c:pt idx="1495">
                  <c:v>149.9</c:v>
                </c:pt>
                <c:pt idx="1496">
                  <c:v>150</c:v>
                </c:pt>
                <c:pt idx="1497">
                  <c:v>150.1</c:v>
                </c:pt>
                <c:pt idx="1498">
                  <c:v>150.19999999999999</c:v>
                </c:pt>
                <c:pt idx="1499">
                  <c:v>150.30000000000001</c:v>
                </c:pt>
                <c:pt idx="1500">
                  <c:v>150.4</c:v>
                </c:pt>
                <c:pt idx="1501">
                  <c:v>150.5</c:v>
                </c:pt>
                <c:pt idx="1502">
                  <c:v>150.6</c:v>
                </c:pt>
                <c:pt idx="1503">
                  <c:v>150.69999999999999</c:v>
                </c:pt>
                <c:pt idx="1504">
                  <c:v>150.80000000000001</c:v>
                </c:pt>
                <c:pt idx="1505">
                  <c:v>150.9</c:v>
                </c:pt>
                <c:pt idx="1506">
                  <c:v>151</c:v>
                </c:pt>
                <c:pt idx="1507">
                  <c:v>151.1</c:v>
                </c:pt>
                <c:pt idx="1508">
                  <c:v>151.19999999999999</c:v>
                </c:pt>
                <c:pt idx="1509">
                  <c:v>151.30000000000001</c:v>
                </c:pt>
                <c:pt idx="1510">
                  <c:v>151.4</c:v>
                </c:pt>
                <c:pt idx="1511">
                  <c:v>151.5</c:v>
                </c:pt>
                <c:pt idx="1512">
                  <c:v>151.6</c:v>
                </c:pt>
                <c:pt idx="1513">
                  <c:v>151.69999999999999</c:v>
                </c:pt>
                <c:pt idx="1514">
                  <c:v>151.80000000000001</c:v>
                </c:pt>
                <c:pt idx="1515">
                  <c:v>151.9</c:v>
                </c:pt>
                <c:pt idx="1516">
                  <c:v>152</c:v>
                </c:pt>
                <c:pt idx="1517">
                  <c:v>152.1</c:v>
                </c:pt>
                <c:pt idx="1518">
                  <c:v>152.19999999999999</c:v>
                </c:pt>
                <c:pt idx="1519">
                  <c:v>152.30000000000001</c:v>
                </c:pt>
                <c:pt idx="1520">
                  <c:v>152.4</c:v>
                </c:pt>
                <c:pt idx="1521">
                  <c:v>152.5</c:v>
                </c:pt>
                <c:pt idx="1522">
                  <c:v>152.6</c:v>
                </c:pt>
                <c:pt idx="1523">
                  <c:v>152.69999999999999</c:v>
                </c:pt>
                <c:pt idx="1524">
                  <c:v>152.80000000000001</c:v>
                </c:pt>
                <c:pt idx="1525">
                  <c:v>152.9</c:v>
                </c:pt>
                <c:pt idx="1526">
                  <c:v>153</c:v>
                </c:pt>
                <c:pt idx="1527">
                  <c:v>153.1</c:v>
                </c:pt>
                <c:pt idx="1528">
                  <c:v>153.19999999999999</c:v>
                </c:pt>
                <c:pt idx="1529">
                  <c:v>153.30000000000001</c:v>
                </c:pt>
                <c:pt idx="1530">
                  <c:v>153.4</c:v>
                </c:pt>
                <c:pt idx="1531">
                  <c:v>153.5</c:v>
                </c:pt>
                <c:pt idx="1532">
                  <c:v>153.6</c:v>
                </c:pt>
                <c:pt idx="1533">
                  <c:v>153.69999999999999</c:v>
                </c:pt>
                <c:pt idx="1534">
                  <c:v>153.80000000000001</c:v>
                </c:pt>
                <c:pt idx="1535">
                  <c:v>153.9</c:v>
                </c:pt>
                <c:pt idx="1536">
                  <c:v>154</c:v>
                </c:pt>
                <c:pt idx="1537">
                  <c:v>154.1</c:v>
                </c:pt>
                <c:pt idx="1538">
                  <c:v>154.19999999999999</c:v>
                </c:pt>
                <c:pt idx="1539">
                  <c:v>154.30000000000001</c:v>
                </c:pt>
                <c:pt idx="1540">
                  <c:v>154.4</c:v>
                </c:pt>
                <c:pt idx="1541">
                  <c:v>154.5</c:v>
                </c:pt>
                <c:pt idx="1542">
                  <c:v>154.6</c:v>
                </c:pt>
                <c:pt idx="1543">
                  <c:v>154.69999999999999</c:v>
                </c:pt>
                <c:pt idx="1544">
                  <c:v>154.80000000000001</c:v>
                </c:pt>
                <c:pt idx="1545">
                  <c:v>154.9</c:v>
                </c:pt>
                <c:pt idx="1546">
                  <c:v>155</c:v>
                </c:pt>
                <c:pt idx="1547">
                  <c:v>155.1</c:v>
                </c:pt>
                <c:pt idx="1548">
                  <c:v>155.19999999999999</c:v>
                </c:pt>
                <c:pt idx="1549">
                  <c:v>155.30000000000001</c:v>
                </c:pt>
                <c:pt idx="1550">
                  <c:v>155.4</c:v>
                </c:pt>
                <c:pt idx="1551">
                  <c:v>155.5</c:v>
                </c:pt>
                <c:pt idx="1552">
                  <c:v>155.6</c:v>
                </c:pt>
                <c:pt idx="1553">
                  <c:v>155.69999999999999</c:v>
                </c:pt>
                <c:pt idx="1554">
                  <c:v>155.80000000000001</c:v>
                </c:pt>
                <c:pt idx="1555">
                  <c:v>155.9</c:v>
                </c:pt>
                <c:pt idx="1556">
                  <c:v>156</c:v>
                </c:pt>
                <c:pt idx="1557">
                  <c:v>156.1</c:v>
                </c:pt>
                <c:pt idx="1558">
                  <c:v>156.19999999999999</c:v>
                </c:pt>
                <c:pt idx="1559">
                  <c:v>156.30000000000001</c:v>
                </c:pt>
                <c:pt idx="1560">
                  <c:v>156.4</c:v>
                </c:pt>
                <c:pt idx="1561">
                  <c:v>156.5</c:v>
                </c:pt>
                <c:pt idx="1562">
                  <c:v>156.6</c:v>
                </c:pt>
                <c:pt idx="1563">
                  <c:v>156.69999999999999</c:v>
                </c:pt>
                <c:pt idx="1564">
                  <c:v>156.80000000000001</c:v>
                </c:pt>
                <c:pt idx="1565">
                  <c:v>156.9</c:v>
                </c:pt>
                <c:pt idx="1566">
                  <c:v>157</c:v>
                </c:pt>
                <c:pt idx="1567">
                  <c:v>157.1</c:v>
                </c:pt>
                <c:pt idx="1568">
                  <c:v>157.19999999999999</c:v>
                </c:pt>
                <c:pt idx="1569">
                  <c:v>157.30000000000001</c:v>
                </c:pt>
                <c:pt idx="1570">
                  <c:v>157.4</c:v>
                </c:pt>
                <c:pt idx="1571">
                  <c:v>157.5</c:v>
                </c:pt>
                <c:pt idx="1572">
                  <c:v>157.6</c:v>
                </c:pt>
                <c:pt idx="1573">
                  <c:v>157.69999999999999</c:v>
                </c:pt>
                <c:pt idx="1574">
                  <c:v>157.80000000000001</c:v>
                </c:pt>
                <c:pt idx="1575">
                  <c:v>157.9</c:v>
                </c:pt>
                <c:pt idx="1576">
                  <c:v>158</c:v>
                </c:pt>
                <c:pt idx="1577">
                  <c:v>158.1</c:v>
                </c:pt>
                <c:pt idx="1578">
                  <c:v>158.19999999999999</c:v>
                </c:pt>
                <c:pt idx="1579">
                  <c:v>158.30000000000001</c:v>
                </c:pt>
                <c:pt idx="1580">
                  <c:v>158.4</c:v>
                </c:pt>
                <c:pt idx="1581">
                  <c:v>158.5</c:v>
                </c:pt>
                <c:pt idx="1582">
                  <c:v>158.6</c:v>
                </c:pt>
                <c:pt idx="1583">
                  <c:v>158.69999999999999</c:v>
                </c:pt>
                <c:pt idx="1584">
                  <c:v>158.80000000000001</c:v>
                </c:pt>
                <c:pt idx="1585">
                  <c:v>158.9</c:v>
                </c:pt>
                <c:pt idx="1586">
                  <c:v>159</c:v>
                </c:pt>
                <c:pt idx="1587">
                  <c:v>159.1</c:v>
                </c:pt>
                <c:pt idx="1588">
                  <c:v>159.19999999999999</c:v>
                </c:pt>
                <c:pt idx="1589">
                  <c:v>159.30000000000001</c:v>
                </c:pt>
                <c:pt idx="1590">
                  <c:v>159.4</c:v>
                </c:pt>
                <c:pt idx="1591">
                  <c:v>159.5</c:v>
                </c:pt>
                <c:pt idx="1592">
                  <c:v>159.6</c:v>
                </c:pt>
                <c:pt idx="1593">
                  <c:v>159.69999999999999</c:v>
                </c:pt>
                <c:pt idx="1594">
                  <c:v>159.80000000000001</c:v>
                </c:pt>
                <c:pt idx="1595">
                  <c:v>159.9</c:v>
                </c:pt>
                <c:pt idx="1596">
                  <c:v>160</c:v>
                </c:pt>
                <c:pt idx="1597">
                  <c:v>160.1</c:v>
                </c:pt>
                <c:pt idx="1598">
                  <c:v>160.19999999999999</c:v>
                </c:pt>
                <c:pt idx="1599">
                  <c:v>160.30000000000001</c:v>
                </c:pt>
                <c:pt idx="1600">
                  <c:v>160.4</c:v>
                </c:pt>
                <c:pt idx="1601">
                  <c:v>160.5</c:v>
                </c:pt>
                <c:pt idx="1602">
                  <c:v>160.6</c:v>
                </c:pt>
                <c:pt idx="1603">
                  <c:v>160.69999999999999</c:v>
                </c:pt>
                <c:pt idx="1604">
                  <c:v>160.80000000000001</c:v>
                </c:pt>
                <c:pt idx="1605">
                  <c:v>160.9</c:v>
                </c:pt>
                <c:pt idx="1606">
                  <c:v>161</c:v>
                </c:pt>
                <c:pt idx="1607">
                  <c:v>161.1</c:v>
                </c:pt>
                <c:pt idx="1608">
                  <c:v>161.19999999999999</c:v>
                </c:pt>
                <c:pt idx="1609">
                  <c:v>161.30000000000001</c:v>
                </c:pt>
                <c:pt idx="1610">
                  <c:v>161.4</c:v>
                </c:pt>
                <c:pt idx="1611">
                  <c:v>161.5</c:v>
                </c:pt>
                <c:pt idx="1612">
                  <c:v>161.6</c:v>
                </c:pt>
                <c:pt idx="1613">
                  <c:v>161.69999999999999</c:v>
                </c:pt>
                <c:pt idx="1614">
                  <c:v>161.80000000000001</c:v>
                </c:pt>
                <c:pt idx="1615">
                  <c:v>161.9</c:v>
                </c:pt>
                <c:pt idx="1616">
                  <c:v>162</c:v>
                </c:pt>
                <c:pt idx="1617">
                  <c:v>162.1</c:v>
                </c:pt>
                <c:pt idx="1618">
                  <c:v>162.19999999999999</c:v>
                </c:pt>
                <c:pt idx="1619">
                  <c:v>162.30000000000001</c:v>
                </c:pt>
                <c:pt idx="1620">
                  <c:v>162.4</c:v>
                </c:pt>
                <c:pt idx="1621">
                  <c:v>162.5</c:v>
                </c:pt>
                <c:pt idx="1622">
                  <c:v>162.6</c:v>
                </c:pt>
                <c:pt idx="1623">
                  <c:v>162.69999999999999</c:v>
                </c:pt>
                <c:pt idx="1624">
                  <c:v>162.80000000000001</c:v>
                </c:pt>
                <c:pt idx="1625">
                  <c:v>162.9</c:v>
                </c:pt>
                <c:pt idx="1626">
                  <c:v>163</c:v>
                </c:pt>
                <c:pt idx="1627">
                  <c:v>163.1</c:v>
                </c:pt>
                <c:pt idx="1628">
                  <c:v>163.19999999999999</c:v>
                </c:pt>
                <c:pt idx="1629">
                  <c:v>163.30000000000001</c:v>
                </c:pt>
                <c:pt idx="1630">
                  <c:v>163.4</c:v>
                </c:pt>
                <c:pt idx="1631">
                  <c:v>163.5</c:v>
                </c:pt>
                <c:pt idx="1632">
                  <c:v>163.6</c:v>
                </c:pt>
                <c:pt idx="1633">
                  <c:v>163.69999999999999</c:v>
                </c:pt>
                <c:pt idx="1634">
                  <c:v>163.80000000000001</c:v>
                </c:pt>
                <c:pt idx="1635">
                  <c:v>163.9</c:v>
                </c:pt>
                <c:pt idx="1636">
                  <c:v>164</c:v>
                </c:pt>
                <c:pt idx="1637">
                  <c:v>164.1</c:v>
                </c:pt>
                <c:pt idx="1638">
                  <c:v>164.2</c:v>
                </c:pt>
                <c:pt idx="1639">
                  <c:v>164.3</c:v>
                </c:pt>
                <c:pt idx="1640">
                  <c:v>164.4</c:v>
                </c:pt>
                <c:pt idx="1641">
                  <c:v>164.5</c:v>
                </c:pt>
                <c:pt idx="1642">
                  <c:v>164.6</c:v>
                </c:pt>
                <c:pt idx="1643">
                  <c:v>164.7</c:v>
                </c:pt>
                <c:pt idx="1644">
                  <c:v>164.8</c:v>
                </c:pt>
                <c:pt idx="1645">
                  <c:v>164.9</c:v>
                </c:pt>
                <c:pt idx="1646">
                  <c:v>165</c:v>
                </c:pt>
                <c:pt idx="1647">
                  <c:v>165.1</c:v>
                </c:pt>
                <c:pt idx="1648">
                  <c:v>165.2</c:v>
                </c:pt>
                <c:pt idx="1649">
                  <c:v>165.3</c:v>
                </c:pt>
                <c:pt idx="1650">
                  <c:v>165.4</c:v>
                </c:pt>
                <c:pt idx="1651">
                  <c:v>165.5</c:v>
                </c:pt>
                <c:pt idx="1652">
                  <c:v>165.6</c:v>
                </c:pt>
                <c:pt idx="1653">
                  <c:v>165.7</c:v>
                </c:pt>
                <c:pt idx="1654">
                  <c:v>165.8</c:v>
                </c:pt>
                <c:pt idx="1655">
                  <c:v>165.9</c:v>
                </c:pt>
                <c:pt idx="1656">
                  <c:v>166</c:v>
                </c:pt>
                <c:pt idx="1657">
                  <c:v>166.1</c:v>
                </c:pt>
                <c:pt idx="1658">
                  <c:v>166.2</c:v>
                </c:pt>
                <c:pt idx="1659">
                  <c:v>166.3</c:v>
                </c:pt>
                <c:pt idx="1660">
                  <c:v>166.4</c:v>
                </c:pt>
                <c:pt idx="1661">
                  <c:v>166.5</c:v>
                </c:pt>
                <c:pt idx="1662">
                  <c:v>166.6</c:v>
                </c:pt>
                <c:pt idx="1663">
                  <c:v>166.7</c:v>
                </c:pt>
                <c:pt idx="1664">
                  <c:v>166.8</c:v>
                </c:pt>
                <c:pt idx="1665">
                  <c:v>166.9</c:v>
                </c:pt>
                <c:pt idx="1666">
                  <c:v>167</c:v>
                </c:pt>
                <c:pt idx="1667">
                  <c:v>167.1</c:v>
                </c:pt>
                <c:pt idx="1668">
                  <c:v>167.2</c:v>
                </c:pt>
                <c:pt idx="1669">
                  <c:v>167.3</c:v>
                </c:pt>
                <c:pt idx="1670">
                  <c:v>167.4</c:v>
                </c:pt>
                <c:pt idx="1671">
                  <c:v>167.5</c:v>
                </c:pt>
                <c:pt idx="1672">
                  <c:v>167.6</c:v>
                </c:pt>
                <c:pt idx="1673">
                  <c:v>167.7</c:v>
                </c:pt>
                <c:pt idx="1674">
                  <c:v>167.8</c:v>
                </c:pt>
                <c:pt idx="1675">
                  <c:v>167.9</c:v>
                </c:pt>
                <c:pt idx="1676">
                  <c:v>168</c:v>
                </c:pt>
                <c:pt idx="1677">
                  <c:v>168.1</c:v>
                </c:pt>
                <c:pt idx="1678">
                  <c:v>168.2</c:v>
                </c:pt>
                <c:pt idx="1679">
                  <c:v>168.3</c:v>
                </c:pt>
                <c:pt idx="1680">
                  <c:v>168.4</c:v>
                </c:pt>
                <c:pt idx="1681">
                  <c:v>168.5</c:v>
                </c:pt>
                <c:pt idx="1682">
                  <c:v>168.6</c:v>
                </c:pt>
                <c:pt idx="1683">
                  <c:v>168.7</c:v>
                </c:pt>
                <c:pt idx="1684">
                  <c:v>168.8</c:v>
                </c:pt>
                <c:pt idx="1685">
                  <c:v>168.9</c:v>
                </c:pt>
                <c:pt idx="1686">
                  <c:v>169</c:v>
                </c:pt>
                <c:pt idx="1687">
                  <c:v>169.1</c:v>
                </c:pt>
                <c:pt idx="1688">
                  <c:v>169.2</c:v>
                </c:pt>
                <c:pt idx="1689">
                  <c:v>169.3</c:v>
                </c:pt>
                <c:pt idx="1690">
                  <c:v>169.4</c:v>
                </c:pt>
                <c:pt idx="1691">
                  <c:v>169.5</c:v>
                </c:pt>
                <c:pt idx="1692">
                  <c:v>169.6</c:v>
                </c:pt>
                <c:pt idx="1693">
                  <c:v>169.7</c:v>
                </c:pt>
                <c:pt idx="1694">
                  <c:v>169.8</c:v>
                </c:pt>
                <c:pt idx="1695">
                  <c:v>169.9</c:v>
                </c:pt>
                <c:pt idx="1696">
                  <c:v>170</c:v>
                </c:pt>
                <c:pt idx="1697">
                  <c:v>170.1</c:v>
                </c:pt>
                <c:pt idx="1698">
                  <c:v>170.2</c:v>
                </c:pt>
                <c:pt idx="1699">
                  <c:v>170.3</c:v>
                </c:pt>
                <c:pt idx="1700">
                  <c:v>170.4</c:v>
                </c:pt>
                <c:pt idx="1701">
                  <c:v>170.5</c:v>
                </c:pt>
                <c:pt idx="1702">
                  <c:v>170.6</c:v>
                </c:pt>
                <c:pt idx="1703">
                  <c:v>170.7</c:v>
                </c:pt>
                <c:pt idx="1704">
                  <c:v>170.8</c:v>
                </c:pt>
                <c:pt idx="1705">
                  <c:v>170.9</c:v>
                </c:pt>
                <c:pt idx="1706">
                  <c:v>171</c:v>
                </c:pt>
                <c:pt idx="1707">
                  <c:v>171.1</c:v>
                </c:pt>
                <c:pt idx="1708">
                  <c:v>171.2</c:v>
                </c:pt>
                <c:pt idx="1709">
                  <c:v>171.3</c:v>
                </c:pt>
                <c:pt idx="1710">
                  <c:v>171.4</c:v>
                </c:pt>
                <c:pt idx="1711">
                  <c:v>171.5</c:v>
                </c:pt>
                <c:pt idx="1712">
                  <c:v>171.6</c:v>
                </c:pt>
                <c:pt idx="1713">
                  <c:v>171.7</c:v>
                </c:pt>
                <c:pt idx="1714">
                  <c:v>171.8</c:v>
                </c:pt>
                <c:pt idx="1715">
                  <c:v>171.9</c:v>
                </c:pt>
                <c:pt idx="1716">
                  <c:v>172</c:v>
                </c:pt>
                <c:pt idx="1717">
                  <c:v>172.1</c:v>
                </c:pt>
                <c:pt idx="1718">
                  <c:v>172.2</c:v>
                </c:pt>
                <c:pt idx="1719">
                  <c:v>172.3</c:v>
                </c:pt>
                <c:pt idx="1720">
                  <c:v>172.4</c:v>
                </c:pt>
                <c:pt idx="1721">
                  <c:v>172.5</c:v>
                </c:pt>
                <c:pt idx="1722">
                  <c:v>172.6</c:v>
                </c:pt>
                <c:pt idx="1723">
                  <c:v>172.7</c:v>
                </c:pt>
                <c:pt idx="1724">
                  <c:v>172.8</c:v>
                </c:pt>
                <c:pt idx="1725">
                  <c:v>172.9</c:v>
                </c:pt>
                <c:pt idx="1726">
                  <c:v>173</c:v>
                </c:pt>
                <c:pt idx="1727">
                  <c:v>173.1</c:v>
                </c:pt>
                <c:pt idx="1728">
                  <c:v>173.2</c:v>
                </c:pt>
                <c:pt idx="1729">
                  <c:v>173.3</c:v>
                </c:pt>
                <c:pt idx="1730">
                  <c:v>173.4</c:v>
                </c:pt>
                <c:pt idx="1731">
                  <c:v>173.5</c:v>
                </c:pt>
                <c:pt idx="1732">
                  <c:v>173.6</c:v>
                </c:pt>
                <c:pt idx="1733">
                  <c:v>173.7</c:v>
                </c:pt>
                <c:pt idx="1734">
                  <c:v>173.8</c:v>
                </c:pt>
                <c:pt idx="1735">
                  <c:v>173.9</c:v>
                </c:pt>
                <c:pt idx="1736">
                  <c:v>174</c:v>
                </c:pt>
                <c:pt idx="1737">
                  <c:v>174.1</c:v>
                </c:pt>
                <c:pt idx="1738">
                  <c:v>174.2</c:v>
                </c:pt>
                <c:pt idx="1739">
                  <c:v>174.3</c:v>
                </c:pt>
                <c:pt idx="1740">
                  <c:v>174.4</c:v>
                </c:pt>
                <c:pt idx="1741">
                  <c:v>174.5</c:v>
                </c:pt>
                <c:pt idx="1742">
                  <c:v>174.6</c:v>
                </c:pt>
                <c:pt idx="1743">
                  <c:v>174.7</c:v>
                </c:pt>
                <c:pt idx="1744">
                  <c:v>174.8</c:v>
                </c:pt>
                <c:pt idx="1745">
                  <c:v>174.9</c:v>
                </c:pt>
                <c:pt idx="1746">
                  <c:v>175</c:v>
                </c:pt>
                <c:pt idx="1747">
                  <c:v>175.1</c:v>
                </c:pt>
                <c:pt idx="1748">
                  <c:v>175.2</c:v>
                </c:pt>
                <c:pt idx="1749">
                  <c:v>175.3</c:v>
                </c:pt>
                <c:pt idx="1750">
                  <c:v>175.4</c:v>
                </c:pt>
                <c:pt idx="1751">
                  <c:v>175.5</c:v>
                </c:pt>
                <c:pt idx="1752">
                  <c:v>175.6</c:v>
                </c:pt>
                <c:pt idx="1753">
                  <c:v>175.7</c:v>
                </c:pt>
                <c:pt idx="1754">
                  <c:v>175.8</c:v>
                </c:pt>
                <c:pt idx="1755">
                  <c:v>175.9</c:v>
                </c:pt>
                <c:pt idx="1756">
                  <c:v>176</c:v>
                </c:pt>
                <c:pt idx="1757">
                  <c:v>176.1</c:v>
                </c:pt>
                <c:pt idx="1758">
                  <c:v>176.2</c:v>
                </c:pt>
                <c:pt idx="1759">
                  <c:v>176.3</c:v>
                </c:pt>
                <c:pt idx="1760">
                  <c:v>176.4</c:v>
                </c:pt>
                <c:pt idx="1761">
                  <c:v>176.5</c:v>
                </c:pt>
                <c:pt idx="1762">
                  <c:v>176.6</c:v>
                </c:pt>
                <c:pt idx="1763">
                  <c:v>176.7</c:v>
                </c:pt>
                <c:pt idx="1764">
                  <c:v>176.8</c:v>
                </c:pt>
                <c:pt idx="1765">
                  <c:v>176.9</c:v>
                </c:pt>
                <c:pt idx="1766">
                  <c:v>177</c:v>
                </c:pt>
                <c:pt idx="1767">
                  <c:v>177.1</c:v>
                </c:pt>
                <c:pt idx="1768">
                  <c:v>177.2</c:v>
                </c:pt>
                <c:pt idx="1769">
                  <c:v>177.3</c:v>
                </c:pt>
                <c:pt idx="1770">
                  <c:v>177.4</c:v>
                </c:pt>
                <c:pt idx="1771">
                  <c:v>177.5</c:v>
                </c:pt>
                <c:pt idx="1772">
                  <c:v>177.6</c:v>
                </c:pt>
                <c:pt idx="1773">
                  <c:v>177.7</c:v>
                </c:pt>
                <c:pt idx="1774">
                  <c:v>177.8</c:v>
                </c:pt>
                <c:pt idx="1775">
                  <c:v>177.9</c:v>
                </c:pt>
                <c:pt idx="1776">
                  <c:v>178</c:v>
                </c:pt>
                <c:pt idx="1777">
                  <c:v>178.1</c:v>
                </c:pt>
                <c:pt idx="1778">
                  <c:v>178.2</c:v>
                </c:pt>
                <c:pt idx="1779">
                  <c:v>178.3</c:v>
                </c:pt>
                <c:pt idx="1780">
                  <c:v>178.4</c:v>
                </c:pt>
                <c:pt idx="1781">
                  <c:v>178.5</c:v>
                </c:pt>
                <c:pt idx="1782">
                  <c:v>178.6</c:v>
                </c:pt>
                <c:pt idx="1783">
                  <c:v>178.7</c:v>
                </c:pt>
                <c:pt idx="1784">
                  <c:v>178.8</c:v>
                </c:pt>
                <c:pt idx="1785">
                  <c:v>178.9</c:v>
                </c:pt>
                <c:pt idx="1786">
                  <c:v>179</c:v>
                </c:pt>
                <c:pt idx="1787">
                  <c:v>179.1</c:v>
                </c:pt>
                <c:pt idx="1788">
                  <c:v>179.2</c:v>
                </c:pt>
                <c:pt idx="1789">
                  <c:v>179.3</c:v>
                </c:pt>
                <c:pt idx="1790">
                  <c:v>179.4</c:v>
                </c:pt>
                <c:pt idx="1791">
                  <c:v>179.5</c:v>
                </c:pt>
                <c:pt idx="1792">
                  <c:v>179.6</c:v>
                </c:pt>
                <c:pt idx="1793">
                  <c:v>179.7</c:v>
                </c:pt>
                <c:pt idx="1794">
                  <c:v>179.8</c:v>
                </c:pt>
                <c:pt idx="1795">
                  <c:v>179.9</c:v>
                </c:pt>
                <c:pt idx="1796">
                  <c:v>180</c:v>
                </c:pt>
                <c:pt idx="1797">
                  <c:v>180.1</c:v>
                </c:pt>
                <c:pt idx="1798">
                  <c:v>180.2</c:v>
                </c:pt>
                <c:pt idx="1799">
                  <c:v>180.3</c:v>
                </c:pt>
                <c:pt idx="1800">
                  <c:v>180.4</c:v>
                </c:pt>
                <c:pt idx="1801">
                  <c:v>180.5</c:v>
                </c:pt>
                <c:pt idx="1802">
                  <c:v>180.6</c:v>
                </c:pt>
                <c:pt idx="1803">
                  <c:v>180.7</c:v>
                </c:pt>
                <c:pt idx="1804">
                  <c:v>180.8</c:v>
                </c:pt>
                <c:pt idx="1805">
                  <c:v>180.9</c:v>
                </c:pt>
                <c:pt idx="1806">
                  <c:v>181</c:v>
                </c:pt>
                <c:pt idx="1807">
                  <c:v>181.1</c:v>
                </c:pt>
                <c:pt idx="1808">
                  <c:v>181.2</c:v>
                </c:pt>
                <c:pt idx="1809">
                  <c:v>181.3</c:v>
                </c:pt>
                <c:pt idx="1810">
                  <c:v>181.4</c:v>
                </c:pt>
                <c:pt idx="1811">
                  <c:v>181.5</c:v>
                </c:pt>
                <c:pt idx="1812">
                  <c:v>181.6</c:v>
                </c:pt>
                <c:pt idx="1813">
                  <c:v>181.7</c:v>
                </c:pt>
                <c:pt idx="1814">
                  <c:v>181.8</c:v>
                </c:pt>
                <c:pt idx="1815">
                  <c:v>181.9</c:v>
                </c:pt>
                <c:pt idx="1816">
                  <c:v>182</c:v>
                </c:pt>
                <c:pt idx="1817">
                  <c:v>182.1</c:v>
                </c:pt>
                <c:pt idx="1818">
                  <c:v>182.2</c:v>
                </c:pt>
                <c:pt idx="1819">
                  <c:v>182.3</c:v>
                </c:pt>
                <c:pt idx="1820">
                  <c:v>182.4</c:v>
                </c:pt>
                <c:pt idx="1821">
                  <c:v>182.5</c:v>
                </c:pt>
                <c:pt idx="1822">
                  <c:v>182.6</c:v>
                </c:pt>
                <c:pt idx="1823">
                  <c:v>182.7</c:v>
                </c:pt>
                <c:pt idx="1824">
                  <c:v>182.8</c:v>
                </c:pt>
                <c:pt idx="1825">
                  <c:v>182.9</c:v>
                </c:pt>
                <c:pt idx="1826">
                  <c:v>183</c:v>
                </c:pt>
                <c:pt idx="1827">
                  <c:v>183.1</c:v>
                </c:pt>
                <c:pt idx="1828">
                  <c:v>183.2</c:v>
                </c:pt>
                <c:pt idx="1829">
                  <c:v>183.3</c:v>
                </c:pt>
                <c:pt idx="1830">
                  <c:v>183.4</c:v>
                </c:pt>
                <c:pt idx="1831">
                  <c:v>183.5</c:v>
                </c:pt>
                <c:pt idx="1832">
                  <c:v>183.6</c:v>
                </c:pt>
                <c:pt idx="1833">
                  <c:v>183.7</c:v>
                </c:pt>
                <c:pt idx="1834">
                  <c:v>183.8</c:v>
                </c:pt>
                <c:pt idx="1835">
                  <c:v>183.9</c:v>
                </c:pt>
                <c:pt idx="1836">
                  <c:v>184</c:v>
                </c:pt>
                <c:pt idx="1837">
                  <c:v>184.1</c:v>
                </c:pt>
                <c:pt idx="1838">
                  <c:v>184.2</c:v>
                </c:pt>
                <c:pt idx="1839">
                  <c:v>184.3</c:v>
                </c:pt>
                <c:pt idx="1840">
                  <c:v>184.4</c:v>
                </c:pt>
                <c:pt idx="1841">
                  <c:v>184.5</c:v>
                </c:pt>
                <c:pt idx="1842">
                  <c:v>184.6</c:v>
                </c:pt>
                <c:pt idx="1843">
                  <c:v>184.7</c:v>
                </c:pt>
                <c:pt idx="1844">
                  <c:v>184.8</c:v>
                </c:pt>
                <c:pt idx="1845">
                  <c:v>184.9</c:v>
                </c:pt>
                <c:pt idx="1846">
                  <c:v>185</c:v>
                </c:pt>
                <c:pt idx="1847">
                  <c:v>185.1</c:v>
                </c:pt>
                <c:pt idx="1848">
                  <c:v>185.2</c:v>
                </c:pt>
                <c:pt idx="1849">
                  <c:v>185.3</c:v>
                </c:pt>
                <c:pt idx="1850">
                  <c:v>185.4</c:v>
                </c:pt>
                <c:pt idx="1851">
                  <c:v>185.5</c:v>
                </c:pt>
                <c:pt idx="1852">
                  <c:v>185.6</c:v>
                </c:pt>
                <c:pt idx="1853">
                  <c:v>185.7</c:v>
                </c:pt>
                <c:pt idx="1854">
                  <c:v>185.8</c:v>
                </c:pt>
                <c:pt idx="1855">
                  <c:v>185.9</c:v>
                </c:pt>
                <c:pt idx="1856">
                  <c:v>186</c:v>
                </c:pt>
                <c:pt idx="1857">
                  <c:v>186.1</c:v>
                </c:pt>
                <c:pt idx="1858">
                  <c:v>186.2</c:v>
                </c:pt>
                <c:pt idx="1859">
                  <c:v>186.3</c:v>
                </c:pt>
                <c:pt idx="1860">
                  <c:v>186.4</c:v>
                </c:pt>
                <c:pt idx="1861">
                  <c:v>186.5</c:v>
                </c:pt>
                <c:pt idx="1862">
                  <c:v>186.6</c:v>
                </c:pt>
                <c:pt idx="1863">
                  <c:v>186.7</c:v>
                </c:pt>
                <c:pt idx="1864">
                  <c:v>186.8</c:v>
                </c:pt>
                <c:pt idx="1865">
                  <c:v>186.9</c:v>
                </c:pt>
                <c:pt idx="1866">
                  <c:v>187</c:v>
                </c:pt>
                <c:pt idx="1867">
                  <c:v>187.1</c:v>
                </c:pt>
                <c:pt idx="1868">
                  <c:v>187.2</c:v>
                </c:pt>
                <c:pt idx="1869">
                  <c:v>187.3</c:v>
                </c:pt>
                <c:pt idx="1870">
                  <c:v>187.4</c:v>
                </c:pt>
                <c:pt idx="1871">
                  <c:v>187.5</c:v>
                </c:pt>
                <c:pt idx="1872">
                  <c:v>187.6</c:v>
                </c:pt>
                <c:pt idx="1873">
                  <c:v>187.7</c:v>
                </c:pt>
                <c:pt idx="1874">
                  <c:v>187.8</c:v>
                </c:pt>
                <c:pt idx="1875">
                  <c:v>187.9</c:v>
                </c:pt>
                <c:pt idx="1876">
                  <c:v>188</c:v>
                </c:pt>
                <c:pt idx="1877">
                  <c:v>188.1</c:v>
                </c:pt>
                <c:pt idx="1878">
                  <c:v>188.2</c:v>
                </c:pt>
                <c:pt idx="1879">
                  <c:v>188.3</c:v>
                </c:pt>
                <c:pt idx="1880">
                  <c:v>188.4</c:v>
                </c:pt>
                <c:pt idx="1881">
                  <c:v>188.5</c:v>
                </c:pt>
                <c:pt idx="1882">
                  <c:v>188.6</c:v>
                </c:pt>
                <c:pt idx="1883">
                  <c:v>188.7</c:v>
                </c:pt>
                <c:pt idx="1884">
                  <c:v>188.8</c:v>
                </c:pt>
                <c:pt idx="1885">
                  <c:v>188.9</c:v>
                </c:pt>
                <c:pt idx="1886">
                  <c:v>189</c:v>
                </c:pt>
                <c:pt idx="1887">
                  <c:v>189.1</c:v>
                </c:pt>
                <c:pt idx="1888">
                  <c:v>189.2</c:v>
                </c:pt>
                <c:pt idx="1889">
                  <c:v>189.3</c:v>
                </c:pt>
                <c:pt idx="1890">
                  <c:v>189.4</c:v>
                </c:pt>
                <c:pt idx="1891">
                  <c:v>189.5</c:v>
                </c:pt>
                <c:pt idx="1892">
                  <c:v>189.6</c:v>
                </c:pt>
                <c:pt idx="1893">
                  <c:v>189.7</c:v>
                </c:pt>
                <c:pt idx="1894">
                  <c:v>189.8</c:v>
                </c:pt>
                <c:pt idx="1895">
                  <c:v>189.9</c:v>
                </c:pt>
                <c:pt idx="1896">
                  <c:v>190</c:v>
                </c:pt>
                <c:pt idx="1897">
                  <c:v>190.1</c:v>
                </c:pt>
                <c:pt idx="1898">
                  <c:v>190.2</c:v>
                </c:pt>
                <c:pt idx="1899">
                  <c:v>190.3</c:v>
                </c:pt>
                <c:pt idx="1900">
                  <c:v>190.4</c:v>
                </c:pt>
                <c:pt idx="1901">
                  <c:v>190.5</c:v>
                </c:pt>
                <c:pt idx="1902">
                  <c:v>190.6</c:v>
                </c:pt>
                <c:pt idx="1903">
                  <c:v>190.7</c:v>
                </c:pt>
                <c:pt idx="1904">
                  <c:v>190.8</c:v>
                </c:pt>
                <c:pt idx="1905">
                  <c:v>190.9</c:v>
                </c:pt>
                <c:pt idx="1906">
                  <c:v>191</c:v>
                </c:pt>
                <c:pt idx="1907">
                  <c:v>191.1</c:v>
                </c:pt>
                <c:pt idx="1908">
                  <c:v>191.2</c:v>
                </c:pt>
                <c:pt idx="1909">
                  <c:v>191.3</c:v>
                </c:pt>
                <c:pt idx="1910">
                  <c:v>191.4</c:v>
                </c:pt>
                <c:pt idx="1911">
                  <c:v>191.5</c:v>
                </c:pt>
                <c:pt idx="1912">
                  <c:v>191.6</c:v>
                </c:pt>
                <c:pt idx="1913">
                  <c:v>191.7</c:v>
                </c:pt>
                <c:pt idx="1914">
                  <c:v>191.8</c:v>
                </c:pt>
                <c:pt idx="1915">
                  <c:v>191.9</c:v>
                </c:pt>
                <c:pt idx="1916">
                  <c:v>192</c:v>
                </c:pt>
                <c:pt idx="1917">
                  <c:v>192.1</c:v>
                </c:pt>
                <c:pt idx="1918">
                  <c:v>192.2</c:v>
                </c:pt>
                <c:pt idx="1919">
                  <c:v>192.3</c:v>
                </c:pt>
                <c:pt idx="1920">
                  <c:v>192.4</c:v>
                </c:pt>
                <c:pt idx="1921">
                  <c:v>192.5</c:v>
                </c:pt>
                <c:pt idx="1922">
                  <c:v>192.6</c:v>
                </c:pt>
                <c:pt idx="1923">
                  <c:v>192.7</c:v>
                </c:pt>
                <c:pt idx="1924">
                  <c:v>192.8</c:v>
                </c:pt>
                <c:pt idx="1925">
                  <c:v>192.9</c:v>
                </c:pt>
                <c:pt idx="1926">
                  <c:v>193</c:v>
                </c:pt>
                <c:pt idx="1927">
                  <c:v>193.1</c:v>
                </c:pt>
                <c:pt idx="1928">
                  <c:v>193.2</c:v>
                </c:pt>
                <c:pt idx="1929">
                  <c:v>193.3</c:v>
                </c:pt>
                <c:pt idx="1930">
                  <c:v>193.4</c:v>
                </c:pt>
                <c:pt idx="1931">
                  <c:v>193.5</c:v>
                </c:pt>
                <c:pt idx="1932">
                  <c:v>193.6</c:v>
                </c:pt>
                <c:pt idx="1933">
                  <c:v>193.7</c:v>
                </c:pt>
                <c:pt idx="1934">
                  <c:v>193.8</c:v>
                </c:pt>
                <c:pt idx="1935">
                  <c:v>193.9</c:v>
                </c:pt>
                <c:pt idx="1936">
                  <c:v>194</c:v>
                </c:pt>
                <c:pt idx="1937">
                  <c:v>194.1</c:v>
                </c:pt>
                <c:pt idx="1938">
                  <c:v>194.2</c:v>
                </c:pt>
                <c:pt idx="1939">
                  <c:v>194.3</c:v>
                </c:pt>
                <c:pt idx="1940">
                  <c:v>194.4</c:v>
                </c:pt>
                <c:pt idx="1941">
                  <c:v>194.5</c:v>
                </c:pt>
                <c:pt idx="1942">
                  <c:v>194.6</c:v>
                </c:pt>
                <c:pt idx="1943">
                  <c:v>194.7</c:v>
                </c:pt>
                <c:pt idx="1944">
                  <c:v>194.8</c:v>
                </c:pt>
                <c:pt idx="1945">
                  <c:v>194.9</c:v>
                </c:pt>
                <c:pt idx="1946">
                  <c:v>195</c:v>
                </c:pt>
                <c:pt idx="1947">
                  <c:v>195.1</c:v>
                </c:pt>
                <c:pt idx="1948">
                  <c:v>195.2</c:v>
                </c:pt>
                <c:pt idx="1949">
                  <c:v>195.3</c:v>
                </c:pt>
                <c:pt idx="1950">
                  <c:v>195.4</c:v>
                </c:pt>
                <c:pt idx="1951">
                  <c:v>195.5</c:v>
                </c:pt>
                <c:pt idx="1952">
                  <c:v>195.6</c:v>
                </c:pt>
                <c:pt idx="1953">
                  <c:v>195.7</c:v>
                </c:pt>
                <c:pt idx="1954">
                  <c:v>195.8</c:v>
                </c:pt>
                <c:pt idx="1955">
                  <c:v>195.9</c:v>
                </c:pt>
                <c:pt idx="1956">
                  <c:v>196</c:v>
                </c:pt>
                <c:pt idx="1957">
                  <c:v>196.1</c:v>
                </c:pt>
                <c:pt idx="1958">
                  <c:v>196.2</c:v>
                </c:pt>
                <c:pt idx="1959">
                  <c:v>196.3</c:v>
                </c:pt>
                <c:pt idx="1960">
                  <c:v>196.4</c:v>
                </c:pt>
                <c:pt idx="1961">
                  <c:v>196.5</c:v>
                </c:pt>
                <c:pt idx="1962">
                  <c:v>196.6</c:v>
                </c:pt>
                <c:pt idx="1963">
                  <c:v>196.7</c:v>
                </c:pt>
                <c:pt idx="1964">
                  <c:v>196.8</c:v>
                </c:pt>
                <c:pt idx="1965">
                  <c:v>196.9</c:v>
                </c:pt>
                <c:pt idx="1966">
                  <c:v>197</c:v>
                </c:pt>
                <c:pt idx="1967">
                  <c:v>197.1</c:v>
                </c:pt>
                <c:pt idx="1968">
                  <c:v>197.2</c:v>
                </c:pt>
                <c:pt idx="1969">
                  <c:v>197.3</c:v>
                </c:pt>
                <c:pt idx="1970">
                  <c:v>197.4</c:v>
                </c:pt>
                <c:pt idx="1971">
                  <c:v>197.5</c:v>
                </c:pt>
                <c:pt idx="1972">
                  <c:v>197.6</c:v>
                </c:pt>
                <c:pt idx="1973">
                  <c:v>197.7</c:v>
                </c:pt>
                <c:pt idx="1974">
                  <c:v>197.8</c:v>
                </c:pt>
                <c:pt idx="1975">
                  <c:v>197.9</c:v>
                </c:pt>
                <c:pt idx="1976">
                  <c:v>198</c:v>
                </c:pt>
                <c:pt idx="1977">
                  <c:v>198.1</c:v>
                </c:pt>
                <c:pt idx="1978">
                  <c:v>198.2</c:v>
                </c:pt>
                <c:pt idx="1979">
                  <c:v>198.3</c:v>
                </c:pt>
                <c:pt idx="1980">
                  <c:v>198.4</c:v>
                </c:pt>
                <c:pt idx="1981">
                  <c:v>198.5</c:v>
                </c:pt>
                <c:pt idx="1982">
                  <c:v>198.6</c:v>
                </c:pt>
                <c:pt idx="1983">
                  <c:v>198.7</c:v>
                </c:pt>
                <c:pt idx="1984">
                  <c:v>198.8</c:v>
                </c:pt>
                <c:pt idx="1985">
                  <c:v>198.9</c:v>
                </c:pt>
                <c:pt idx="1986">
                  <c:v>199</c:v>
                </c:pt>
                <c:pt idx="1987">
                  <c:v>199.1</c:v>
                </c:pt>
                <c:pt idx="1988">
                  <c:v>199.2</c:v>
                </c:pt>
                <c:pt idx="1989">
                  <c:v>199.3</c:v>
                </c:pt>
                <c:pt idx="1990">
                  <c:v>199.4</c:v>
                </c:pt>
                <c:pt idx="1991">
                  <c:v>199.5</c:v>
                </c:pt>
                <c:pt idx="1992">
                  <c:v>199.6</c:v>
                </c:pt>
                <c:pt idx="1993">
                  <c:v>199.7</c:v>
                </c:pt>
                <c:pt idx="1994">
                  <c:v>199.8</c:v>
                </c:pt>
                <c:pt idx="1995">
                  <c:v>199.9</c:v>
                </c:pt>
                <c:pt idx="1996">
                  <c:v>200</c:v>
                </c:pt>
                <c:pt idx="1997">
                  <c:v>200.1</c:v>
                </c:pt>
                <c:pt idx="1998">
                  <c:v>200.2</c:v>
                </c:pt>
                <c:pt idx="1999">
                  <c:v>200.3</c:v>
                </c:pt>
                <c:pt idx="2000">
                  <c:v>200.4</c:v>
                </c:pt>
                <c:pt idx="2001">
                  <c:v>200.5</c:v>
                </c:pt>
                <c:pt idx="2002">
                  <c:v>200.6</c:v>
                </c:pt>
                <c:pt idx="2003">
                  <c:v>200.7</c:v>
                </c:pt>
                <c:pt idx="2004">
                  <c:v>200.8</c:v>
                </c:pt>
                <c:pt idx="2005">
                  <c:v>200.9</c:v>
                </c:pt>
                <c:pt idx="2006">
                  <c:v>201</c:v>
                </c:pt>
                <c:pt idx="2007">
                  <c:v>201.1</c:v>
                </c:pt>
                <c:pt idx="2008">
                  <c:v>201.2</c:v>
                </c:pt>
                <c:pt idx="2009">
                  <c:v>201.3</c:v>
                </c:pt>
                <c:pt idx="2010">
                  <c:v>201.4</c:v>
                </c:pt>
                <c:pt idx="2011">
                  <c:v>201.5</c:v>
                </c:pt>
                <c:pt idx="2012">
                  <c:v>201.6</c:v>
                </c:pt>
                <c:pt idx="2013">
                  <c:v>201.7</c:v>
                </c:pt>
                <c:pt idx="2014">
                  <c:v>201.8</c:v>
                </c:pt>
                <c:pt idx="2015">
                  <c:v>201.9</c:v>
                </c:pt>
                <c:pt idx="2016">
                  <c:v>202</c:v>
                </c:pt>
                <c:pt idx="2017">
                  <c:v>202.1</c:v>
                </c:pt>
                <c:pt idx="2018">
                  <c:v>202.2</c:v>
                </c:pt>
                <c:pt idx="2019">
                  <c:v>202.3</c:v>
                </c:pt>
                <c:pt idx="2020">
                  <c:v>202.4</c:v>
                </c:pt>
                <c:pt idx="2021">
                  <c:v>202.5</c:v>
                </c:pt>
                <c:pt idx="2022">
                  <c:v>202.6</c:v>
                </c:pt>
                <c:pt idx="2023">
                  <c:v>202.7</c:v>
                </c:pt>
                <c:pt idx="2024">
                  <c:v>202.8</c:v>
                </c:pt>
                <c:pt idx="2025">
                  <c:v>202.9</c:v>
                </c:pt>
                <c:pt idx="2026">
                  <c:v>203</c:v>
                </c:pt>
                <c:pt idx="2027">
                  <c:v>203.1</c:v>
                </c:pt>
                <c:pt idx="2028">
                  <c:v>203.2</c:v>
                </c:pt>
                <c:pt idx="2029">
                  <c:v>203.3</c:v>
                </c:pt>
                <c:pt idx="2030">
                  <c:v>203.4</c:v>
                </c:pt>
                <c:pt idx="2031">
                  <c:v>203.5</c:v>
                </c:pt>
                <c:pt idx="2032">
                  <c:v>203.6</c:v>
                </c:pt>
                <c:pt idx="2033">
                  <c:v>203.7</c:v>
                </c:pt>
                <c:pt idx="2034">
                  <c:v>203.8</c:v>
                </c:pt>
                <c:pt idx="2035">
                  <c:v>203.9</c:v>
                </c:pt>
                <c:pt idx="2036">
                  <c:v>204</c:v>
                </c:pt>
                <c:pt idx="2037">
                  <c:v>204.1</c:v>
                </c:pt>
                <c:pt idx="2038">
                  <c:v>204.2</c:v>
                </c:pt>
                <c:pt idx="2039">
                  <c:v>204.3</c:v>
                </c:pt>
                <c:pt idx="2040">
                  <c:v>204.4</c:v>
                </c:pt>
                <c:pt idx="2041">
                  <c:v>204.5</c:v>
                </c:pt>
                <c:pt idx="2042">
                  <c:v>204.6</c:v>
                </c:pt>
                <c:pt idx="2043">
                  <c:v>204.7</c:v>
                </c:pt>
                <c:pt idx="2044">
                  <c:v>204.8</c:v>
                </c:pt>
                <c:pt idx="2045">
                  <c:v>204.9</c:v>
                </c:pt>
                <c:pt idx="2046">
                  <c:v>205</c:v>
                </c:pt>
                <c:pt idx="2047">
                  <c:v>205.1</c:v>
                </c:pt>
                <c:pt idx="2048">
                  <c:v>205.2</c:v>
                </c:pt>
                <c:pt idx="2049">
                  <c:v>205.3</c:v>
                </c:pt>
                <c:pt idx="2050">
                  <c:v>205.4</c:v>
                </c:pt>
                <c:pt idx="2051">
                  <c:v>205.5</c:v>
                </c:pt>
                <c:pt idx="2052">
                  <c:v>205.6</c:v>
                </c:pt>
                <c:pt idx="2053">
                  <c:v>205.7</c:v>
                </c:pt>
                <c:pt idx="2054">
                  <c:v>205.8</c:v>
                </c:pt>
                <c:pt idx="2055">
                  <c:v>205.9</c:v>
                </c:pt>
                <c:pt idx="2056">
                  <c:v>206</c:v>
                </c:pt>
                <c:pt idx="2057">
                  <c:v>206.1</c:v>
                </c:pt>
                <c:pt idx="2058">
                  <c:v>206.2</c:v>
                </c:pt>
                <c:pt idx="2059">
                  <c:v>206.3</c:v>
                </c:pt>
                <c:pt idx="2060">
                  <c:v>206.4</c:v>
                </c:pt>
                <c:pt idx="2061">
                  <c:v>206.5</c:v>
                </c:pt>
                <c:pt idx="2062">
                  <c:v>206.6</c:v>
                </c:pt>
                <c:pt idx="2063">
                  <c:v>206.7</c:v>
                </c:pt>
                <c:pt idx="2064">
                  <c:v>206.8</c:v>
                </c:pt>
                <c:pt idx="2065">
                  <c:v>206.9</c:v>
                </c:pt>
                <c:pt idx="2066">
                  <c:v>207</c:v>
                </c:pt>
                <c:pt idx="2067">
                  <c:v>207.1</c:v>
                </c:pt>
                <c:pt idx="2068">
                  <c:v>207.2</c:v>
                </c:pt>
                <c:pt idx="2069">
                  <c:v>207.3</c:v>
                </c:pt>
                <c:pt idx="2070">
                  <c:v>207.4</c:v>
                </c:pt>
                <c:pt idx="2071">
                  <c:v>207.5</c:v>
                </c:pt>
                <c:pt idx="2072">
                  <c:v>207.6</c:v>
                </c:pt>
                <c:pt idx="2073">
                  <c:v>207.7</c:v>
                </c:pt>
                <c:pt idx="2074">
                  <c:v>207.8</c:v>
                </c:pt>
                <c:pt idx="2075">
                  <c:v>207.9</c:v>
                </c:pt>
                <c:pt idx="2076">
                  <c:v>208</c:v>
                </c:pt>
                <c:pt idx="2077">
                  <c:v>208.1</c:v>
                </c:pt>
                <c:pt idx="2078">
                  <c:v>208.2</c:v>
                </c:pt>
                <c:pt idx="2079">
                  <c:v>208.3</c:v>
                </c:pt>
                <c:pt idx="2080">
                  <c:v>208.4</c:v>
                </c:pt>
                <c:pt idx="2081">
                  <c:v>208.5</c:v>
                </c:pt>
                <c:pt idx="2082">
                  <c:v>208.6</c:v>
                </c:pt>
                <c:pt idx="2083">
                  <c:v>208.7</c:v>
                </c:pt>
                <c:pt idx="2084">
                  <c:v>208.8</c:v>
                </c:pt>
                <c:pt idx="2085">
                  <c:v>208.9</c:v>
                </c:pt>
                <c:pt idx="2086">
                  <c:v>209</c:v>
                </c:pt>
                <c:pt idx="2087">
                  <c:v>209.1</c:v>
                </c:pt>
                <c:pt idx="2088">
                  <c:v>209.2</c:v>
                </c:pt>
                <c:pt idx="2089">
                  <c:v>209.3</c:v>
                </c:pt>
                <c:pt idx="2090">
                  <c:v>209.4</c:v>
                </c:pt>
                <c:pt idx="2091">
                  <c:v>209.5</c:v>
                </c:pt>
                <c:pt idx="2092">
                  <c:v>209.6</c:v>
                </c:pt>
                <c:pt idx="2093">
                  <c:v>209.7</c:v>
                </c:pt>
                <c:pt idx="2094">
                  <c:v>209.8</c:v>
                </c:pt>
                <c:pt idx="2095">
                  <c:v>209.9</c:v>
                </c:pt>
                <c:pt idx="2096">
                  <c:v>210</c:v>
                </c:pt>
                <c:pt idx="2097">
                  <c:v>210.1</c:v>
                </c:pt>
                <c:pt idx="2098">
                  <c:v>210.2</c:v>
                </c:pt>
                <c:pt idx="2099">
                  <c:v>210.3</c:v>
                </c:pt>
                <c:pt idx="2100">
                  <c:v>210.4</c:v>
                </c:pt>
                <c:pt idx="2101">
                  <c:v>210.5</c:v>
                </c:pt>
                <c:pt idx="2102">
                  <c:v>210.6</c:v>
                </c:pt>
                <c:pt idx="2103">
                  <c:v>210.7</c:v>
                </c:pt>
                <c:pt idx="2104">
                  <c:v>210.8</c:v>
                </c:pt>
                <c:pt idx="2105">
                  <c:v>210.9</c:v>
                </c:pt>
                <c:pt idx="2106">
                  <c:v>211</c:v>
                </c:pt>
                <c:pt idx="2107">
                  <c:v>211.1</c:v>
                </c:pt>
                <c:pt idx="2108">
                  <c:v>211.2</c:v>
                </c:pt>
                <c:pt idx="2109">
                  <c:v>211.3</c:v>
                </c:pt>
                <c:pt idx="2110">
                  <c:v>211.4</c:v>
                </c:pt>
                <c:pt idx="2111">
                  <c:v>211.5</c:v>
                </c:pt>
                <c:pt idx="2112">
                  <c:v>211.6</c:v>
                </c:pt>
                <c:pt idx="2113">
                  <c:v>211.7</c:v>
                </c:pt>
                <c:pt idx="2114">
                  <c:v>211.8</c:v>
                </c:pt>
                <c:pt idx="2115">
                  <c:v>211.9</c:v>
                </c:pt>
                <c:pt idx="2116">
                  <c:v>212</c:v>
                </c:pt>
                <c:pt idx="2117">
                  <c:v>212.1</c:v>
                </c:pt>
                <c:pt idx="2118">
                  <c:v>212.2</c:v>
                </c:pt>
                <c:pt idx="2119">
                  <c:v>212.3</c:v>
                </c:pt>
                <c:pt idx="2120">
                  <c:v>212.4</c:v>
                </c:pt>
                <c:pt idx="2121">
                  <c:v>212.5</c:v>
                </c:pt>
                <c:pt idx="2122">
                  <c:v>212.6</c:v>
                </c:pt>
                <c:pt idx="2123">
                  <c:v>212.7</c:v>
                </c:pt>
                <c:pt idx="2124">
                  <c:v>212.8</c:v>
                </c:pt>
                <c:pt idx="2125">
                  <c:v>212.9</c:v>
                </c:pt>
                <c:pt idx="2126">
                  <c:v>213</c:v>
                </c:pt>
                <c:pt idx="2127">
                  <c:v>213.1</c:v>
                </c:pt>
                <c:pt idx="2128">
                  <c:v>213.2</c:v>
                </c:pt>
                <c:pt idx="2129">
                  <c:v>213.3</c:v>
                </c:pt>
                <c:pt idx="2130">
                  <c:v>213.4</c:v>
                </c:pt>
                <c:pt idx="2131">
                  <c:v>213.5</c:v>
                </c:pt>
                <c:pt idx="2132">
                  <c:v>213.6</c:v>
                </c:pt>
                <c:pt idx="2133">
                  <c:v>213.7</c:v>
                </c:pt>
                <c:pt idx="2134">
                  <c:v>213.8</c:v>
                </c:pt>
                <c:pt idx="2135">
                  <c:v>213.9</c:v>
                </c:pt>
                <c:pt idx="2136">
                  <c:v>214</c:v>
                </c:pt>
                <c:pt idx="2137">
                  <c:v>214.1</c:v>
                </c:pt>
                <c:pt idx="2138">
                  <c:v>214.2</c:v>
                </c:pt>
                <c:pt idx="2139">
                  <c:v>214.3</c:v>
                </c:pt>
                <c:pt idx="2140">
                  <c:v>214.4</c:v>
                </c:pt>
                <c:pt idx="2141">
                  <c:v>214.5</c:v>
                </c:pt>
                <c:pt idx="2142">
                  <c:v>214.6</c:v>
                </c:pt>
                <c:pt idx="2143">
                  <c:v>214.7</c:v>
                </c:pt>
                <c:pt idx="2144">
                  <c:v>214.8</c:v>
                </c:pt>
                <c:pt idx="2145">
                  <c:v>214.9</c:v>
                </c:pt>
                <c:pt idx="2146">
                  <c:v>215</c:v>
                </c:pt>
                <c:pt idx="2147">
                  <c:v>215.1</c:v>
                </c:pt>
                <c:pt idx="2148">
                  <c:v>215.2</c:v>
                </c:pt>
                <c:pt idx="2149">
                  <c:v>215.3</c:v>
                </c:pt>
                <c:pt idx="2150">
                  <c:v>215.4</c:v>
                </c:pt>
                <c:pt idx="2151">
                  <c:v>215.5</c:v>
                </c:pt>
                <c:pt idx="2152">
                  <c:v>215.6</c:v>
                </c:pt>
                <c:pt idx="2153">
                  <c:v>215.7</c:v>
                </c:pt>
                <c:pt idx="2154">
                  <c:v>215.8</c:v>
                </c:pt>
                <c:pt idx="2155">
                  <c:v>215.9</c:v>
                </c:pt>
                <c:pt idx="2156">
                  <c:v>216</c:v>
                </c:pt>
                <c:pt idx="2157">
                  <c:v>216.1</c:v>
                </c:pt>
                <c:pt idx="2158">
                  <c:v>216.2</c:v>
                </c:pt>
                <c:pt idx="2159">
                  <c:v>216.3</c:v>
                </c:pt>
                <c:pt idx="2160">
                  <c:v>216.4</c:v>
                </c:pt>
                <c:pt idx="2161">
                  <c:v>216.5</c:v>
                </c:pt>
                <c:pt idx="2162">
                  <c:v>216.6</c:v>
                </c:pt>
                <c:pt idx="2163">
                  <c:v>216.7</c:v>
                </c:pt>
                <c:pt idx="2164">
                  <c:v>216.8</c:v>
                </c:pt>
                <c:pt idx="2165">
                  <c:v>216.9</c:v>
                </c:pt>
                <c:pt idx="2166">
                  <c:v>217</c:v>
                </c:pt>
                <c:pt idx="2167">
                  <c:v>217.1</c:v>
                </c:pt>
                <c:pt idx="2168">
                  <c:v>217.2</c:v>
                </c:pt>
                <c:pt idx="2169">
                  <c:v>217.3</c:v>
                </c:pt>
                <c:pt idx="2170">
                  <c:v>217.4</c:v>
                </c:pt>
                <c:pt idx="2171">
                  <c:v>217.5</c:v>
                </c:pt>
                <c:pt idx="2172">
                  <c:v>217.6</c:v>
                </c:pt>
                <c:pt idx="2173">
                  <c:v>217.7</c:v>
                </c:pt>
                <c:pt idx="2174">
                  <c:v>217.8</c:v>
                </c:pt>
                <c:pt idx="2175">
                  <c:v>217.9</c:v>
                </c:pt>
                <c:pt idx="2176">
                  <c:v>218</c:v>
                </c:pt>
                <c:pt idx="2177">
                  <c:v>218.1</c:v>
                </c:pt>
                <c:pt idx="2178">
                  <c:v>218.2</c:v>
                </c:pt>
                <c:pt idx="2179">
                  <c:v>218.3</c:v>
                </c:pt>
                <c:pt idx="2180">
                  <c:v>218.4</c:v>
                </c:pt>
                <c:pt idx="2181">
                  <c:v>218.5</c:v>
                </c:pt>
                <c:pt idx="2182">
                  <c:v>218.6</c:v>
                </c:pt>
                <c:pt idx="2183">
                  <c:v>218.7</c:v>
                </c:pt>
                <c:pt idx="2184">
                  <c:v>218.8</c:v>
                </c:pt>
                <c:pt idx="2185">
                  <c:v>218.9</c:v>
                </c:pt>
                <c:pt idx="2186">
                  <c:v>219</c:v>
                </c:pt>
                <c:pt idx="2187">
                  <c:v>219.1</c:v>
                </c:pt>
                <c:pt idx="2188">
                  <c:v>219.2</c:v>
                </c:pt>
                <c:pt idx="2189">
                  <c:v>219.3</c:v>
                </c:pt>
                <c:pt idx="2190">
                  <c:v>219.4</c:v>
                </c:pt>
                <c:pt idx="2191">
                  <c:v>219.5</c:v>
                </c:pt>
                <c:pt idx="2192">
                  <c:v>219.6</c:v>
                </c:pt>
                <c:pt idx="2193">
                  <c:v>219.7</c:v>
                </c:pt>
                <c:pt idx="2194">
                  <c:v>219.8</c:v>
                </c:pt>
                <c:pt idx="2195">
                  <c:v>219.9</c:v>
                </c:pt>
                <c:pt idx="2196">
                  <c:v>220</c:v>
                </c:pt>
                <c:pt idx="2197">
                  <c:v>220.1</c:v>
                </c:pt>
                <c:pt idx="2198">
                  <c:v>220.2</c:v>
                </c:pt>
                <c:pt idx="2199">
                  <c:v>220.3</c:v>
                </c:pt>
                <c:pt idx="2200">
                  <c:v>220.4</c:v>
                </c:pt>
                <c:pt idx="2201">
                  <c:v>220.5</c:v>
                </c:pt>
                <c:pt idx="2202">
                  <c:v>220.6</c:v>
                </c:pt>
                <c:pt idx="2203">
                  <c:v>220.7</c:v>
                </c:pt>
                <c:pt idx="2204">
                  <c:v>220.8</c:v>
                </c:pt>
                <c:pt idx="2205">
                  <c:v>220.9</c:v>
                </c:pt>
                <c:pt idx="2206">
                  <c:v>221</c:v>
                </c:pt>
                <c:pt idx="2207">
                  <c:v>221.1</c:v>
                </c:pt>
                <c:pt idx="2208">
                  <c:v>221.2</c:v>
                </c:pt>
                <c:pt idx="2209">
                  <c:v>221.3</c:v>
                </c:pt>
                <c:pt idx="2210">
                  <c:v>221.4</c:v>
                </c:pt>
                <c:pt idx="2211">
                  <c:v>221.5</c:v>
                </c:pt>
                <c:pt idx="2212">
                  <c:v>221.6</c:v>
                </c:pt>
                <c:pt idx="2213">
                  <c:v>221.7</c:v>
                </c:pt>
                <c:pt idx="2214">
                  <c:v>221.8</c:v>
                </c:pt>
                <c:pt idx="2215">
                  <c:v>221.9</c:v>
                </c:pt>
                <c:pt idx="2216">
                  <c:v>222</c:v>
                </c:pt>
                <c:pt idx="2217">
                  <c:v>222.1</c:v>
                </c:pt>
                <c:pt idx="2218">
                  <c:v>222.2</c:v>
                </c:pt>
                <c:pt idx="2219">
                  <c:v>222.3</c:v>
                </c:pt>
                <c:pt idx="2220">
                  <c:v>222.4</c:v>
                </c:pt>
                <c:pt idx="2221">
                  <c:v>222.5</c:v>
                </c:pt>
                <c:pt idx="2222">
                  <c:v>222.6</c:v>
                </c:pt>
                <c:pt idx="2223">
                  <c:v>222.7</c:v>
                </c:pt>
                <c:pt idx="2224">
                  <c:v>222.8</c:v>
                </c:pt>
                <c:pt idx="2225">
                  <c:v>222.9</c:v>
                </c:pt>
                <c:pt idx="2226">
                  <c:v>223</c:v>
                </c:pt>
                <c:pt idx="2227">
                  <c:v>223.1</c:v>
                </c:pt>
                <c:pt idx="2228">
                  <c:v>223.2</c:v>
                </c:pt>
                <c:pt idx="2229">
                  <c:v>223.3</c:v>
                </c:pt>
                <c:pt idx="2230">
                  <c:v>223.4</c:v>
                </c:pt>
                <c:pt idx="2231">
                  <c:v>223.5</c:v>
                </c:pt>
                <c:pt idx="2232">
                  <c:v>223.6</c:v>
                </c:pt>
                <c:pt idx="2233">
                  <c:v>223.7</c:v>
                </c:pt>
                <c:pt idx="2234">
                  <c:v>223.8</c:v>
                </c:pt>
                <c:pt idx="2235">
                  <c:v>223.9</c:v>
                </c:pt>
                <c:pt idx="2236">
                  <c:v>224</c:v>
                </c:pt>
                <c:pt idx="2237">
                  <c:v>224.1</c:v>
                </c:pt>
                <c:pt idx="2238">
                  <c:v>224.2</c:v>
                </c:pt>
                <c:pt idx="2239">
                  <c:v>224.3</c:v>
                </c:pt>
                <c:pt idx="2240">
                  <c:v>224.4</c:v>
                </c:pt>
                <c:pt idx="2241">
                  <c:v>224.5</c:v>
                </c:pt>
                <c:pt idx="2242">
                  <c:v>224.6</c:v>
                </c:pt>
                <c:pt idx="2243">
                  <c:v>224.7</c:v>
                </c:pt>
                <c:pt idx="2244">
                  <c:v>224.8</c:v>
                </c:pt>
                <c:pt idx="2245">
                  <c:v>224.9</c:v>
                </c:pt>
                <c:pt idx="2246">
                  <c:v>225</c:v>
                </c:pt>
                <c:pt idx="2247">
                  <c:v>225.1</c:v>
                </c:pt>
                <c:pt idx="2248">
                  <c:v>225.2</c:v>
                </c:pt>
                <c:pt idx="2249">
                  <c:v>225.3</c:v>
                </c:pt>
                <c:pt idx="2250">
                  <c:v>225.4</c:v>
                </c:pt>
                <c:pt idx="2251">
                  <c:v>225.5</c:v>
                </c:pt>
                <c:pt idx="2252">
                  <c:v>225.6</c:v>
                </c:pt>
                <c:pt idx="2253">
                  <c:v>225.7</c:v>
                </c:pt>
                <c:pt idx="2254">
                  <c:v>225.8</c:v>
                </c:pt>
                <c:pt idx="2255">
                  <c:v>225.9</c:v>
                </c:pt>
                <c:pt idx="2256">
                  <c:v>226</c:v>
                </c:pt>
                <c:pt idx="2257">
                  <c:v>226.1</c:v>
                </c:pt>
                <c:pt idx="2258">
                  <c:v>226.2</c:v>
                </c:pt>
                <c:pt idx="2259">
                  <c:v>226.3</c:v>
                </c:pt>
                <c:pt idx="2260">
                  <c:v>226.4</c:v>
                </c:pt>
                <c:pt idx="2261">
                  <c:v>226.5</c:v>
                </c:pt>
                <c:pt idx="2262">
                  <c:v>226.6</c:v>
                </c:pt>
                <c:pt idx="2263">
                  <c:v>226.7</c:v>
                </c:pt>
                <c:pt idx="2264">
                  <c:v>226.8</c:v>
                </c:pt>
                <c:pt idx="2265">
                  <c:v>226.9</c:v>
                </c:pt>
                <c:pt idx="2266">
                  <c:v>227</c:v>
                </c:pt>
                <c:pt idx="2267">
                  <c:v>227.1</c:v>
                </c:pt>
                <c:pt idx="2268">
                  <c:v>227.2</c:v>
                </c:pt>
                <c:pt idx="2269">
                  <c:v>227.3</c:v>
                </c:pt>
                <c:pt idx="2270">
                  <c:v>227.4</c:v>
                </c:pt>
                <c:pt idx="2271">
                  <c:v>227.5</c:v>
                </c:pt>
                <c:pt idx="2272">
                  <c:v>227.6</c:v>
                </c:pt>
                <c:pt idx="2273">
                  <c:v>227.7</c:v>
                </c:pt>
                <c:pt idx="2274">
                  <c:v>227.8</c:v>
                </c:pt>
                <c:pt idx="2275">
                  <c:v>227.9</c:v>
                </c:pt>
                <c:pt idx="2276">
                  <c:v>228</c:v>
                </c:pt>
                <c:pt idx="2277">
                  <c:v>228.1</c:v>
                </c:pt>
                <c:pt idx="2278">
                  <c:v>228.2</c:v>
                </c:pt>
                <c:pt idx="2279">
                  <c:v>228.3</c:v>
                </c:pt>
                <c:pt idx="2280">
                  <c:v>228.4</c:v>
                </c:pt>
                <c:pt idx="2281">
                  <c:v>228.5</c:v>
                </c:pt>
                <c:pt idx="2282">
                  <c:v>228.6</c:v>
                </c:pt>
                <c:pt idx="2283">
                  <c:v>228.7</c:v>
                </c:pt>
                <c:pt idx="2284">
                  <c:v>228.8</c:v>
                </c:pt>
                <c:pt idx="2285">
                  <c:v>228.9</c:v>
                </c:pt>
                <c:pt idx="2286">
                  <c:v>229</c:v>
                </c:pt>
                <c:pt idx="2287">
                  <c:v>229.1</c:v>
                </c:pt>
                <c:pt idx="2288">
                  <c:v>229.2</c:v>
                </c:pt>
                <c:pt idx="2289">
                  <c:v>229.3</c:v>
                </c:pt>
                <c:pt idx="2290">
                  <c:v>229.4</c:v>
                </c:pt>
                <c:pt idx="2291">
                  <c:v>229.5</c:v>
                </c:pt>
                <c:pt idx="2292">
                  <c:v>229.6</c:v>
                </c:pt>
                <c:pt idx="2293">
                  <c:v>229.7</c:v>
                </c:pt>
                <c:pt idx="2294">
                  <c:v>229.8</c:v>
                </c:pt>
                <c:pt idx="2295">
                  <c:v>229.9</c:v>
                </c:pt>
                <c:pt idx="2296">
                  <c:v>230</c:v>
                </c:pt>
                <c:pt idx="2297">
                  <c:v>230.1</c:v>
                </c:pt>
                <c:pt idx="2298">
                  <c:v>230.2</c:v>
                </c:pt>
                <c:pt idx="2299">
                  <c:v>230.3</c:v>
                </c:pt>
                <c:pt idx="2300">
                  <c:v>230.4</c:v>
                </c:pt>
                <c:pt idx="2301">
                  <c:v>230.5</c:v>
                </c:pt>
                <c:pt idx="2302">
                  <c:v>230.6</c:v>
                </c:pt>
                <c:pt idx="2303">
                  <c:v>230.7</c:v>
                </c:pt>
                <c:pt idx="2304">
                  <c:v>230.8</c:v>
                </c:pt>
                <c:pt idx="2305">
                  <c:v>230.9</c:v>
                </c:pt>
                <c:pt idx="2306">
                  <c:v>231</c:v>
                </c:pt>
                <c:pt idx="2307">
                  <c:v>231.1</c:v>
                </c:pt>
                <c:pt idx="2308">
                  <c:v>231.2</c:v>
                </c:pt>
                <c:pt idx="2309">
                  <c:v>231.3</c:v>
                </c:pt>
                <c:pt idx="2310">
                  <c:v>231.4</c:v>
                </c:pt>
                <c:pt idx="2311">
                  <c:v>231.5</c:v>
                </c:pt>
                <c:pt idx="2312">
                  <c:v>231.6</c:v>
                </c:pt>
                <c:pt idx="2313">
                  <c:v>231.7</c:v>
                </c:pt>
                <c:pt idx="2314">
                  <c:v>231.8</c:v>
                </c:pt>
                <c:pt idx="2315">
                  <c:v>231.9</c:v>
                </c:pt>
                <c:pt idx="2316">
                  <c:v>232</c:v>
                </c:pt>
                <c:pt idx="2317">
                  <c:v>232.1</c:v>
                </c:pt>
                <c:pt idx="2318">
                  <c:v>232.2</c:v>
                </c:pt>
                <c:pt idx="2319">
                  <c:v>232.3</c:v>
                </c:pt>
                <c:pt idx="2320">
                  <c:v>232.4</c:v>
                </c:pt>
                <c:pt idx="2321">
                  <c:v>232.5</c:v>
                </c:pt>
                <c:pt idx="2322">
                  <c:v>232.6</c:v>
                </c:pt>
                <c:pt idx="2323">
                  <c:v>232.7</c:v>
                </c:pt>
                <c:pt idx="2324">
                  <c:v>232.8</c:v>
                </c:pt>
                <c:pt idx="2325">
                  <c:v>232.9</c:v>
                </c:pt>
                <c:pt idx="2326">
                  <c:v>233</c:v>
                </c:pt>
                <c:pt idx="2327">
                  <c:v>233.1</c:v>
                </c:pt>
                <c:pt idx="2328">
                  <c:v>233.2</c:v>
                </c:pt>
                <c:pt idx="2329">
                  <c:v>233.3</c:v>
                </c:pt>
                <c:pt idx="2330">
                  <c:v>233.4</c:v>
                </c:pt>
                <c:pt idx="2331">
                  <c:v>233.5</c:v>
                </c:pt>
                <c:pt idx="2332">
                  <c:v>233.6</c:v>
                </c:pt>
                <c:pt idx="2333">
                  <c:v>233.7</c:v>
                </c:pt>
                <c:pt idx="2334">
                  <c:v>233.8</c:v>
                </c:pt>
                <c:pt idx="2335">
                  <c:v>233.9</c:v>
                </c:pt>
                <c:pt idx="2336">
                  <c:v>234</c:v>
                </c:pt>
                <c:pt idx="2337">
                  <c:v>234.1</c:v>
                </c:pt>
                <c:pt idx="2338">
                  <c:v>234.2</c:v>
                </c:pt>
                <c:pt idx="2339">
                  <c:v>234.3</c:v>
                </c:pt>
                <c:pt idx="2340">
                  <c:v>234.4</c:v>
                </c:pt>
                <c:pt idx="2341">
                  <c:v>234.5</c:v>
                </c:pt>
                <c:pt idx="2342">
                  <c:v>234.6</c:v>
                </c:pt>
                <c:pt idx="2343">
                  <c:v>234.7</c:v>
                </c:pt>
                <c:pt idx="2344">
                  <c:v>234.8</c:v>
                </c:pt>
                <c:pt idx="2345">
                  <c:v>234.9</c:v>
                </c:pt>
                <c:pt idx="2346">
                  <c:v>235</c:v>
                </c:pt>
                <c:pt idx="2347">
                  <c:v>235.1</c:v>
                </c:pt>
                <c:pt idx="2348">
                  <c:v>235.2</c:v>
                </c:pt>
                <c:pt idx="2349">
                  <c:v>235.3</c:v>
                </c:pt>
                <c:pt idx="2350">
                  <c:v>235.4</c:v>
                </c:pt>
                <c:pt idx="2351">
                  <c:v>235.5</c:v>
                </c:pt>
                <c:pt idx="2352">
                  <c:v>235.6</c:v>
                </c:pt>
                <c:pt idx="2353">
                  <c:v>235.7</c:v>
                </c:pt>
                <c:pt idx="2354">
                  <c:v>235.8</c:v>
                </c:pt>
                <c:pt idx="2355">
                  <c:v>235.9</c:v>
                </c:pt>
                <c:pt idx="2356">
                  <c:v>236</c:v>
                </c:pt>
                <c:pt idx="2357">
                  <c:v>236.1</c:v>
                </c:pt>
                <c:pt idx="2358">
                  <c:v>236.2</c:v>
                </c:pt>
                <c:pt idx="2359">
                  <c:v>236.3</c:v>
                </c:pt>
                <c:pt idx="2360">
                  <c:v>236.4</c:v>
                </c:pt>
                <c:pt idx="2361">
                  <c:v>236.5</c:v>
                </c:pt>
                <c:pt idx="2362">
                  <c:v>236.6</c:v>
                </c:pt>
                <c:pt idx="2363">
                  <c:v>236.7</c:v>
                </c:pt>
                <c:pt idx="2364">
                  <c:v>236.8</c:v>
                </c:pt>
                <c:pt idx="2365">
                  <c:v>236.9</c:v>
                </c:pt>
                <c:pt idx="2366">
                  <c:v>237</c:v>
                </c:pt>
                <c:pt idx="2367">
                  <c:v>237.1</c:v>
                </c:pt>
                <c:pt idx="2368">
                  <c:v>237.2</c:v>
                </c:pt>
                <c:pt idx="2369">
                  <c:v>237.3</c:v>
                </c:pt>
                <c:pt idx="2370">
                  <c:v>237.4</c:v>
                </c:pt>
                <c:pt idx="2371">
                  <c:v>237.5</c:v>
                </c:pt>
                <c:pt idx="2372">
                  <c:v>237.6</c:v>
                </c:pt>
                <c:pt idx="2373">
                  <c:v>237.7</c:v>
                </c:pt>
                <c:pt idx="2374">
                  <c:v>237.8</c:v>
                </c:pt>
                <c:pt idx="2375">
                  <c:v>237.9</c:v>
                </c:pt>
                <c:pt idx="2376">
                  <c:v>238</c:v>
                </c:pt>
                <c:pt idx="2377">
                  <c:v>238.1</c:v>
                </c:pt>
                <c:pt idx="2378">
                  <c:v>238.2</c:v>
                </c:pt>
                <c:pt idx="2379">
                  <c:v>238.3</c:v>
                </c:pt>
                <c:pt idx="2380">
                  <c:v>238.4</c:v>
                </c:pt>
                <c:pt idx="2381">
                  <c:v>238.5</c:v>
                </c:pt>
                <c:pt idx="2382">
                  <c:v>238.6</c:v>
                </c:pt>
                <c:pt idx="2383">
                  <c:v>238.7</c:v>
                </c:pt>
                <c:pt idx="2384">
                  <c:v>238.8</c:v>
                </c:pt>
                <c:pt idx="2385">
                  <c:v>238.9</c:v>
                </c:pt>
                <c:pt idx="2386">
                  <c:v>239</c:v>
                </c:pt>
                <c:pt idx="2387">
                  <c:v>239.1</c:v>
                </c:pt>
                <c:pt idx="2388">
                  <c:v>239.2</c:v>
                </c:pt>
                <c:pt idx="2389">
                  <c:v>239.3</c:v>
                </c:pt>
                <c:pt idx="2390">
                  <c:v>239.4</c:v>
                </c:pt>
                <c:pt idx="2391">
                  <c:v>239.5</c:v>
                </c:pt>
                <c:pt idx="2392">
                  <c:v>239.6</c:v>
                </c:pt>
                <c:pt idx="2393">
                  <c:v>239.7</c:v>
                </c:pt>
                <c:pt idx="2394">
                  <c:v>239.8</c:v>
                </c:pt>
                <c:pt idx="2395">
                  <c:v>239.9</c:v>
                </c:pt>
                <c:pt idx="2396">
                  <c:v>240</c:v>
                </c:pt>
                <c:pt idx="2397">
                  <c:v>240.1</c:v>
                </c:pt>
                <c:pt idx="2398">
                  <c:v>240.2</c:v>
                </c:pt>
                <c:pt idx="2399">
                  <c:v>240.3</c:v>
                </c:pt>
                <c:pt idx="2400">
                  <c:v>240.4</c:v>
                </c:pt>
                <c:pt idx="2401">
                  <c:v>240.5</c:v>
                </c:pt>
                <c:pt idx="2402">
                  <c:v>240.6</c:v>
                </c:pt>
                <c:pt idx="2403">
                  <c:v>240.7</c:v>
                </c:pt>
                <c:pt idx="2404">
                  <c:v>240.8</c:v>
                </c:pt>
                <c:pt idx="2405">
                  <c:v>240.9</c:v>
                </c:pt>
                <c:pt idx="2406">
                  <c:v>241</c:v>
                </c:pt>
                <c:pt idx="2407">
                  <c:v>241.1</c:v>
                </c:pt>
                <c:pt idx="2408">
                  <c:v>241.2</c:v>
                </c:pt>
                <c:pt idx="2409">
                  <c:v>241.3</c:v>
                </c:pt>
                <c:pt idx="2410">
                  <c:v>241.4</c:v>
                </c:pt>
                <c:pt idx="2411">
                  <c:v>241.5</c:v>
                </c:pt>
                <c:pt idx="2412">
                  <c:v>241.6</c:v>
                </c:pt>
                <c:pt idx="2413">
                  <c:v>241.7</c:v>
                </c:pt>
                <c:pt idx="2414">
                  <c:v>241.8</c:v>
                </c:pt>
                <c:pt idx="2415">
                  <c:v>241.9</c:v>
                </c:pt>
                <c:pt idx="2416">
                  <c:v>242</c:v>
                </c:pt>
                <c:pt idx="2417">
                  <c:v>242.1</c:v>
                </c:pt>
                <c:pt idx="2418">
                  <c:v>242.2</c:v>
                </c:pt>
                <c:pt idx="2419">
                  <c:v>242.3</c:v>
                </c:pt>
                <c:pt idx="2420">
                  <c:v>242.4</c:v>
                </c:pt>
                <c:pt idx="2421">
                  <c:v>242.5</c:v>
                </c:pt>
                <c:pt idx="2422">
                  <c:v>242.6</c:v>
                </c:pt>
                <c:pt idx="2423">
                  <c:v>242.7</c:v>
                </c:pt>
                <c:pt idx="2424">
                  <c:v>242.8</c:v>
                </c:pt>
                <c:pt idx="2425">
                  <c:v>242.9</c:v>
                </c:pt>
                <c:pt idx="2426">
                  <c:v>243</c:v>
                </c:pt>
                <c:pt idx="2427">
                  <c:v>243.1</c:v>
                </c:pt>
                <c:pt idx="2428">
                  <c:v>243.2</c:v>
                </c:pt>
                <c:pt idx="2429">
                  <c:v>243.3</c:v>
                </c:pt>
                <c:pt idx="2430">
                  <c:v>243.4</c:v>
                </c:pt>
                <c:pt idx="2431">
                  <c:v>243.5</c:v>
                </c:pt>
                <c:pt idx="2432">
                  <c:v>243.6</c:v>
                </c:pt>
                <c:pt idx="2433">
                  <c:v>243.7</c:v>
                </c:pt>
                <c:pt idx="2434">
                  <c:v>243.8</c:v>
                </c:pt>
                <c:pt idx="2435">
                  <c:v>243.9</c:v>
                </c:pt>
                <c:pt idx="2436">
                  <c:v>244</c:v>
                </c:pt>
                <c:pt idx="2437">
                  <c:v>244.1</c:v>
                </c:pt>
                <c:pt idx="2438">
                  <c:v>244.2</c:v>
                </c:pt>
                <c:pt idx="2439">
                  <c:v>244.3</c:v>
                </c:pt>
                <c:pt idx="2440">
                  <c:v>244.4</c:v>
                </c:pt>
                <c:pt idx="2441">
                  <c:v>244.5</c:v>
                </c:pt>
                <c:pt idx="2442">
                  <c:v>244.6</c:v>
                </c:pt>
                <c:pt idx="2443">
                  <c:v>244.7</c:v>
                </c:pt>
                <c:pt idx="2444">
                  <c:v>244.8</c:v>
                </c:pt>
                <c:pt idx="2445">
                  <c:v>244.9</c:v>
                </c:pt>
                <c:pt idx="2446">
                  <c:v>245</c:v>
                </c:pt>
                <c:pt idx="2447">
                  <c:v>245.1</c:v>
                </c:pt>
                <c:pt idx="2448">
                  <c:v>245.2</c:v>
                </c:pt>
                <c:pt idx="2449">
                  <c:v>245.3</c:v>
                </c:pt>
                <c:pt idx="2450">
                  <c:v>245.4</c:v>
                </c:pt>
                <c:pt idx="2451">
                  <c:v>245.5</c:v>
                </c:pt>
                <c:pt idx="2452">
                  <c:v>245.6</c:v>
                </c:pt>
                <c:pt idx="2453">
                  <c:v>245.7</c:v>
                </c:pt>
                <c:pt idx="2454">
                  <c:v>245.8</c:v>
                </c:pt>
                <c:pt idx="2455">
                  <c:v>245.9</c:v>
                </c:pt>
                <c:pt idx="2456">
                  <c:v>246</c:v>
                </c:pt>
                <c:pt idx="2457">
                  <c:v>246.1</c:v>
                </c:pt>
                <c:pt idx="2458">
                  <c:v>246.2</c:v>
                </c:pt>
                <c:pt idx="2459">
                  <c:v>246.3</c:v>
                </c:pt>
                <c:pt idx="2460">
                  <c:v>246.4</c:v>
                </c:pt>
                <c:pt idx="2461">
                  <c:v>246.5</c:v>
                </c:pt>
                <c:pt idx="2462">
                  <c:v>246.6</c:v>
                </c:pt>
                <c:pt idx="2463">
                  <c:v>246.7</c:v>
                </c:pt>
                <c:pt idx="2464">
                  <c:v>246.8</c:v>
                </c:pt>
                <c:pt idx="2465">
                  <c:v>246.9</c:v>
                </c:pt>
                <c:pt idx="2466">
                  <c:v>247</c:v>
                </c:pt>
                <c:pt idx="2467">
                  <c:v>247.1</c:v>
                </c:pt>
                <c:pt idx="2468">
                  <c:v>247.2</c:v>
                </c:pt>
                <c:pt idx="2469">
                  <c:v>247.3</c:v>
                </c:pt>
                <c:pt idx="2470">
                  <c:v>247.4</c:v>
                </c:pt>
                <c:pt idx="2471">
                  <c:v>247.5</c:v>
                </c:pt>
                <c:pt idx="2472">
                  <c:v>247.6</c:v>
                </c:pt>
                <c:pt idx="2473">
                  <c:v>247.7</c:v>
                </c:pt>
                <c:pt idx="2474">
                  <c:v>247.8</c:v>
                </c:pt>
                <c:pt idx="2475">
                  <c:v>247.9</c:v>
                </c:pt>
                <c:pt idx="2476">
                  <c:v>248</c:v>
                </c:pt>
                <c:pt idx="2477">
                  <c:v>248.1</c:v>
                </c:pt>
                <c:pt idx="2478">
                  <c:v>248.2</c:v>
                </c:pt>
                <c:pt idx="2479">
                  <c:v>248.3</c:v>
                </c:pt>
                <c:pt idx="2480">
                  <c:v>248.4</c:v>
                </c:pt>
                <c:pt idx="2481">
                  <c:v>248.5</c:v>
                </c:pt>
                <c:pt idx="2482">
                  <c:v>248.6</c:v>
                </c:pt>
                <c:pt idx="2483">
                  <c:v>248.7</c:v>
                </c:pt>
                <c:pt idx="2484">
                  <c:v>248.8</c:v>
                </c:pt>
                <c:pt idx="2485">
                  <c:v>248.9</c:v>
                </c:pt>
                <c:pt idx="2486">
                  <c:v>249</c:v>
                </c:pt>
                <c:pt idx="2487">
                  <c:v>249.1</c:v>
                </c:pt>
                <c:pt idx="2488">
                  <c:v>249.2</c:v>
                </c:pt>
                <c:pt idx="2489">
                  <c:v>249.3</c:v>
                </c:pt>
                <c:pt idx="2490">
                  <c:v>249.4</c:v>
                </c:pt>
                <c:pt idx="2491">
                  <c:v>249.5</c:v>
                </c:pt>
                <c:pt idx="2492">
                  <c:v>249.6</c:v>
                </c:pt>
                <c:pt idx="2493">
                  <c:v>249.7</c:v>
                </c:pt>
                <c:pt idx="2494">
                  <c:v>249.8</c:v>
                </c:pt>
                <c:pt idx="2495">
                  <c:v>249.9</c:v>
                </c:pt>
                <c:pt idx="2496">
                  <c:v>250</c:v>
                </c:pt>
                <c:pt idx="2497">
                  <c:v>250.1</c:v>
                </c:pt>
                <c:pt idx="2498">
                  <c:v>250.2</c:v>
                </c:pt>
                <c:pt idx="2499">
                  <c:v>250.3</c:v>
                </c:pt>
                <c:pt idx="2500">
                  <c:v>250.4</c:v>
                </c:pt>
                <c:pt idx="2501">
                  <c:v>250.5</c:v>
                </c:pt>
                <c:pt idx="2502">
                  <c:v>250.6</c:v>
                </c:pt>
                <c:pt idx="2503">
                  <c:v>250.7</c:v>
                </c:pt>
                <c:pt idx="2504">
                  <c:v>250.8</c:v>
                </c:pt>
                <c:pt idx="2505">
                  <c:v>250.9</c:v>
                </c:pt>
                <c:pt idx="2506">
                  <c:v>251</c:v>
                </c:pt>
                <c:pt idx="2507">
                  <c:v>251.1</c:v>
                </c:pt>
                <c:pt idx="2508">
                  <c:v>251.2</c:v>
                </c:pt>
                <c:pt idx="2509">
                  <c:v>251.3</c:v>
                </c:pt>
                <c:pt idx="2510">
                  <c:v>251.4</c:v>
                </c:pt>
                <c:pt idx="2511">
                  <c:v>251.5</c:v>
                </c:pt>
                <c:pt idx="2512">
                  <c:v>251.6</c:v>
                </c:pt>
                <c:pt idx="2513">
                  <c:v>251.7</c:v>
                </c:pt>
                <c:pt idx="2514">
                  <c:v>251.8</c:v>
                </c:pt>
                <c:pt idx="2515">
                  <c:v>251.9</c:v>
                </c:pt>
                <c:pt idx="2516">
                  <c:v>252</c:v>
                </c:pt>
                <c:pt idx="2517">
                  <c:v>252.1</c:v>
                </c:pt>
                <c:pt idx="2518">
                  <c:v>252.2</c:v>
                </c:pt>
                <c:pt idx="2519">
                  <c:v>252.3</c:v>
                </c:pt>
                <c:pt idx="2520">
                  <c:v>252.4</c:v>
                </c:pt>
                <c:pt idx="2521">
                  <c:v>252.5</c:v>
                </c:pt>
                <c:pt idx="2522">
                  <c:v>252.6</c:v>
                </c:pt>
                <c:pt idx="2523">
                  <c:v>252.7</c:v>
                </c:pt>
                <c:pt idx="2524">
                  <c:v>252.8</c:v>
                </c:pt>
                <c:pt idx="2525">
                  <c:v>252.9</c:v>
                </c:pt>
                <c:pt idx="2526">
                  <c:v>253</c:v>
                </c:pt>
                <c:pt idx="2527">
                  <c:v>253.1</c:v>
                </c:pt>
                <c:pt idx="2528">
                  <c:v>253.2</c:v>
                </c:pt>
                <c:pt idx="2529">
                  <c:v>253.3</c:v>
                </c:pt>
                <c:pt idx="2530">
                  <c:v>253.4</c:v>
                </c:pt>
                <c:pt idx="2531">
                  <c:v>253.5</c:v>
                </c:pt>
                <c:pt idx="2532">
                  <c:v>253.6</c:v>
                </c:pt>
                <c:pt idx="2533">
                  <c:v>253.7</c:v>
                </c:pt>
                <c:pt idx="2534">
                  <c:v>253.8</c:v>
                </c:pt>
                <c:pt idx="2535">
                  <c:v>253.9</c:v>
                </c:pt>
                <c:pt idx="2536">
                  <c:v>254</c:v>
                </c:pt>
                <c:pt idx="2537">
                  <c:v>254.1</c:v>
                </c:pt>
                <c:pt idx="2538">
                  <c:v>254.2</c:v>
                </c:pt>
                <c:pt idx="2539">
                  <c:v>254.3</c:v>
                </c:pt>
                <c:pt idx="2540">
                  <c:v>254.4</c:v>
                </c:pt>
                <c:pt idx="2541">
                  <c:v>254.5</c:v>
                </c:pt>
                <c:pt idx="2542">
                  <c:v>254.6</c:v>
                </c:pt>
                <c:pt idx="2543">
                  <c:v>254.7</c:v>
                </c:pt>
                <c:pt idx="2544">
                  <c:v>254.8</c:v>
                </c:pt>
                <c:pt idx="2545">
                  <c:v>254.9</c:v>
                </c:pt>
                <c:pt idx="2546">
                  <c:v>255</c:v>
                </c:pt>
                <c:pt idx="2547">
                  <c:v>255.1</c:v>
                </c:pt>
                <c:pt idx="2548">
                  <c:v>255.2</c:v>
                </c:pt>
                <c:pt idx="2549">
                  <c:v>255.3</c:v>
                </c:pt>
                <c:pt idx="2550">
                  <c:v>255.4</c:v>
                </c:pt>
                <c:pt idx="2551">
                  <c:v>255.5</c:v>
                </c:pt>
                <c:pt idx="2552">
                  <c:v>255.6</c:v>
                </c:pt>
                <c:pt idx="2553">
                  <c:v>255.7</c:v>
                </c:pt>
                <c:pt idx="2554">
                  <c:v>255.8</c:v>
                </c:pt>
                <c:pt idx="2555">
                  <c:v>255.9</c:v>
                </c:pt>
                <c:pt idx="2556">
                  <c:v>256</c:v>
                </c:pt>
                <c:pt idx="2557">
                  <c:v>256.10000000000002</c:v>
                </c:pt>
                <c:pt idx="2558">
                  <c:v>256.2</c:v>
                </c:pt>
                <c:pt idx="2559">
                  <c:v>256.3</c:v>
                </c:pt>
                <c:pt idx="2560">
                  <c:v>256.39999999999998</c:v>
                </c:pt>
                <c:pt idx="2561">
                  <c:v>256.5</c:v>
                </c:pt>
                <c:pt idx="2562">
                  <c:v>256.60000000000002</c:v>
                </c:pt>
                <c:pt idx="2563">
                  <c:v>256.7</c:v>
                </c:pt>
                <c:pt idx="2564">
                  <c:v>256.8</c:v>
                </c:pt>
                <c:pt idx="2565">
                  <c:v>256.89999999999998</c:v>
                </c:pt>
                <c:pt idx="2566">
                  <c:v>257</c:v>
                </c:pt>
                <c:pt idx="2567">
                  <c:v>257.10000000000002</c:v>
                </c:pt>
                <c:pt idx="2568">
                  <c:v>257.2</c:v>
                </c:pt>
                <c:pt idx="2569">
                  <c:v>257.3</c:v>
                </c:pt>
                <c:pt idx="2570">
                  <c:v>257.39999999999998</c:v>
                </c:pt>
                <c:pt idx="2571">
                  <c:v>257.5</c:v>
                </c:pt>
                <c:pt idx="2572">
                  <c:v>257.60000000000002</c:v>
                </c:pt>
                <c:pt idx="2573">
                  <c:v>257.7</c:v>
                </c:pt>
                <c:pt idx="2574">
                  <c:v>257.8</c:v>
                </c:pt>
                <c:pt idx="2575">
                  <c:v>257.89999999999998</c:v>
                </c:pt>
                <c:pt idx="2576">
                  <c:v>258</c:v>
                </c:pt>
                <c:pt idx="2577">
                  <c:v>258.10000000000002</c:v>
                </c:pt>
                <c:pt idx="2578">
                  <c:v>258.2</c:v>
                </c:pt>
                <c:pt idx="2579">
                  <c:v>258.3</c:v>
                </c:pt>
                <c:pt idx="2580">
                  <c:v>258.39999999999998</c:v>
                </c:pt>
                <c:pt idx="2581">
                  <c:v>258.5</c:v>
                </c:pt>
                <c:pt idx="2582">
                  <c:v>258.60000000000002</c:v>
                </c:pt>
                <c:pt idx="2583">
                  <c:v>258.7</c:v>
                </c:pt>
                <c:pt idx="2584">
                  <c:v>258.8</c:v>
                </c:pt>
                <c:pt idx="2585">
                  <c:v>258.89999999999998</c:v>
                </c:pt>
                <c:pt idx="2586">
                  <c:v>259</c:v>
                </c:pt>
                <c:pt idx="2587">
                  <c:v>259.10000000000002</c:v>
                </c:pt>
                <c:pt idx="2588">
                  <c:v>259.2</c:v>
                </c:pt>
                <c:pt idx="2589">
                  <c:v>259.3</c:v>
                </c:pt>
                <c:pt idx="2590">
                  <c:v>259.39999999999998</c:v>
                </c:pt>
                <c:pt idx="2591">
                  <c:v>259.5</c:v>
                </c:pt>
                <c:pt idx="2592">
                  <c:v>259.60000000000002</c:v>
                </c:pt>
                <c:pt idx="2593">
                  <c:v>259.7</c:v>
                </c:pt>
                <c:pt idx="2594">
                  <c:v>259.8</c:v>
                </c:pt>
                <c:pt idx="2595">
                  <c:v>259.89999999999998</c:v>
                </c:pt>
                <c:pt idx="2596">
                  <c:v>260</c:v>
                </c:pt>
                <c:pt idx="2597">
                  <c:v>260.10000000000002</c:v>
                </c:pt>
                <c:pt idx="2598">
                  <c:v>260.2</c:v>
                </c:pt>
                <c:pt idx="2599">
                  <c:v>260.3</c:v>
                </c:pt>
                <c:pt idx="2600">
                  <c:v>260.39999999999998</c:v>
                </c:pt>
                <c:pt idx="2601">
                  <c:v>260.5</c:v>
                </c:pt>
                <c:pt idx="2602">
                  <c:v>260.60000000000002</c:v>
                </c:pt>
                <c:pt idx="2603">
                  <c:v>260.7</c:v>
                </c:pt>
                <c:pt idx="2604">
                  <c:v>260.8</c:v>
                </c:pt>
                <c:pt idx="2605">
                  <c:v>260.89999999999998</c:v>
                </c:pt>
                <c:pt idx="2606">
                  <c:v>261</c:v>
                </c:pt>
                <c:pt idx="2607">
                  <c:v>261.10000000000002</c:v>
                </c:pt>
                <c:pt idx="2608">
                  <c:v>261.2</c:v>
                </c:pt>
                <c:pt idx="2609">
                  <c:v>261.3</c:v>
                </c:pt>
                <c:pt idx="2610">
                  <c:v>261.39999999999998</c:v>
                </c:pt>
                <c:pt idx="2611">
                  <c:v>261.5</c:v>
                </c:pt>
                <c:pt idx="2612">
                  <c:v>261.60000000000002</c:v>
                </c:pt>
                <c:pt idx="2613">
                  <c:v>261.7</c:v>
                </c:pt>
                <c:pt idx="2614">
                  <c:v>261.8</c:v>
                </c:pt>
                <c:pt idx="2615">
                  <c:v>261.89999999999998</c:v>
                </c:pt>
                <c:pt idx="2616">
                  <c:v>262</c:v>
                </c:pt>
                <c:pt idx="2617">
                  <c:v>262.10000000000002</c:v>
                </c:pt>
                <c:pt idx="2618">
                  <c:v>262.2</c:v>
                </c:pt>
                <c:pt idx="2619">
                  <c:v>262.3</c:v>
                </c:pt>
                <c:pt idx="2620">
                  <c:v>262.39999999999998</c:v>
                </c:pt>
                <c:pt idx="2621">
                  <c:v>262.5</c:v>
                </c:pt>
                <c:pt idx="2622">
                  <c:v>262.60000000000002</c:v>
                </c:pt>
                <c:pt idx="2623">
                  <c:v>262.7</c:v>
                </c:pt>
                <c:pt idx="2624">
                  <c:v>262.8</c:v>
                </c:pt>
                <c:pt idx="2625">
                  <c:v>262.89999999999998</c:v>
                </c:pt>
                <c:pt idx="2626">
                  <c:v>263</c:v>
                </c:pt>
                <c:pt idx="2627">
                  <c:v>263.10000000000002</c:v>
                </c:pt>
                <c:pt idx="2628">
                  <c:v>263.2</c:v>
                </c:pt>
                <c:pt idx="2629">
                  <c:v>263.3</c:v>
                </c:pt>
                <c:pt idx="2630">
                  <c:v>263.39999999999998</c:v>
                </c:pt>
                <c:pt idx="2631">
                  <c:v>263.5</c:v>
                </c:pt>
                <c:pt idx="2632">
                  <c:v>263.60000000000002</c:v>
                </c:pt>
                <c:pt idx="2633">
                  <c:v>263.7</c:v>
                </c:pt>
                <c:pt idx="2634">
                  <c:v>263.8</c:v>
                </c:pt>
                <c:pt idx="2635">
                  <c:v>263.89999999999998</c:v>
                </c:pt>
                <c:pt idx="2636">
                  <c:v>264</c:v>
                </c:pt>
                <c:pt idx="2637">
                  <c:v>264.10000000000002</c:v>
                </c:pt>
                <c:pt idx="2638">
                  <c:v>264.2</c:v>
                </c:pt>
                <c:pt idx="2639">
                  <c:v>264.3</c:v>
                </c:pt>
                <c:pt idx="2640">
                  <c:v>264.39999999999998</c:v>
                </c:pt>
                <c:pt idx="2641">
                  <c:v>264.5</c:v>
                </c:pt>
                <c:pt idx="2642">
                  <c:v>264.60000000000002</c:v>
                </c:pt>
                <c:pt idx="2643">
                  <c:v>264.7</c:v>
                </c:pt>
                <c:pt idx="2644">
                  <c:v>264.8</c:v>
                </c:pt>
                <c:pt idx="2645">
                  <c:v>264.89999999999998</c:v>
                </c:pt>
                <c:pt idx="2646">
                  <c:v>265</c:v>
                </c:pt>
                <c:pt idx="2647">
                  <c:v>265.10000000000002</c:v>
                </c:pt>
                <c:pt idx="2648">
                  <c:v>265.2</c:v>
                </c:pt>
                <c:pt idx="2649">
                  <c:v>265.3</c:v>
                </c:pt>
                <c:pt idx="2650">
                  <c:v>265.39999999999998</c:v>
                </c:pt>
                <c:pt idx="2651">
                  <c:v>265.5</c:v>
                </c:pt>
                <c:pt idx="2652">
                  <c:v>265.60000000000002</c:v>
                </c:pt>
                <c:pt idx="2653">
                  <c:v>265.7</c:v>
                </c:pt>
                <c:pt idx="2654">
                  <c:v>265.8</c:v>
                </c:pt>
                <c:pt idx="2655">
                  <c:v>265.89999999999998</c:v>
                </c:pt>
                <c:pt idx="2656">
                  <c:v>266</c:v>
                </c:pt>
                <c:pt idx="2657">
                  <c:v>266.10000000000002</c:v>
                </c:pt>
                <c:pt idx="2658">
                  <c:v>266.2</c:v>
                </c:pt>
                <c:pt idx="2659">
                  <c:v>266.3</c:v>
                </c:pt>
                <c:pt idx="2660">
                  <c:v>266.39999999999998</c:v>
                </c:pt>
                <c:pt idx="2661">
                  <c:v>266.5</c:v>
                </c:pt>
                <c:pt idx="2662">
                  <c:v>266.60000000000002</c:v>
                </c:pt>
                <c:pt idx="2663">
                  <c:v>266.7</c:v>
                </c:pt>
                <c:pt idx="2664">
                  <c:v>266.8</c:v>
                </c:pt>
                <c:pt idx="2665">
                  <c:v>266.89999999999998</c:v>
                </c:pt>
                <c:pt idx="2666">
                  <c:v>267</c:v>
                </c:pt>
                <c:pt idx="2667">
                  <c:v>267.10000000000002</c:v>
                </c:pt>
                <c:pt idx="2668">
                  <c:v>267.2</c:v>
                </c:pt>
                <c:pt idx="2669">
                  <c:v>267.3</c:v>
                </c:pt>
                <c:pt idx="2670">
                  <c:v>267.39999999999998</c:v>
                </c:pt>
                <c:pt idx="2671">
                  <c:v>267.5</c:v>
                </c:pt>
                <c:pt idx="2672">
                  <c:v>267.60000000000002</c:v>
                </c:pt>
                <c:pt idx="2673">
                  <c:v>267.7</c:v>
                </c:pt>
                <c:pt idx="2674">
                  <c:v>267.8</c:v>
                </c:pt>
                <c:pt idx="2675">
                  <c:v>267.89999999999998</c:v>
                </c:pt>
                <c:pt idx="2676">
                  <c:v>268</c:v>
                </c:pt>
                <c:pt idx="2677">
                  <c:v>268.10000000000002</c:v>
                </c:pt>
                <c:pt idx="2678">
                  <c:v>268.2</c:v>
                </c:pt>
                <c:pt idx="2679">
                  <c:v>268.3</c:v>
                </c:pt>
                <c:pt idx="2680">
                  <c:v>268.39999999999998</c:v>
                </c:pt>
                <c:pt idx="2681">
                  <c:v>268.5</c:v>
                </c:pt>
                <c:pt idx="2682">
                  <c:v>268.60000000000002</c:v>
                </c:pt>
                <c:pt idx="2683">
                  <c:v>268.7</c:v>
                </c:pt>
                <c:pt idx="2684">
                  <c:v>268.8</c:v>
                </c:pt>
                <c:pt idx="2685">
                  <c:v>268.89999999999998</c:v>
                </c:pt>
                <c:pt idx="2686">
                  <c:v>269</c:v>
                </c:pt>
                <c:pt idx="2687">
                  <c:v>269.10000000000002</c:v>
                </c:pt>
                <c:pt idx="2688">
                  <c:v>269.2</c:v>
                </c:pt>
                <c:pt idx="2689">
                  <c:v>269.3</c:v>
                </c:pt>
                <c:pt idx="2690">
                  <c:v>269.39999999999998</c:v>
                </c:pt>
                <c:pt idx="2691">
                  <c:v>269.5</c:v>
                </c:pt>
                <c:pt idx="2692">
                  <c:v>269.60000000000002</c:v>
                </c:pt>
                <c:pt idx="2693">
                  <c:v>269.7</c:v>
                </c:pt>
                <c:pt idx="2694">
                  <c:v>269.8</c:v>
                </c:pt>
                <c:pt idx="2695">
                  <c:v>269.89999999999998</c:v>
                </c:pt>
                <c:pt idx="2696">
                  <c:v>270</c:v>
                </c:pt>
                <c:pt idx="2697">
                  <c:v>270.10000000000002</c:v>
                </c:pt>
                <c:pt idx="2698">
                  <c:v>270.2</c:v>
                </c:pt>
                <c:pt idx="2699">
                  <c:v>270.3</c:v>
                </c:pt>
                <c:pt idx="2700">
                  <c:v>270.39999999999998</c:v>
                </c:pt>
                <c:pt idx="2701">
                  <c:v>270.5</c:v>
                </c:pt>
                <c:pt idx="2702">
                  <c:v>270.60000000000002</c:v>
                </c:pt>
                <c:pt idx="2703">
                  <c:v>270.7</c:v>
                </c:pt>
                <c:pt idx="2704">
                  <c:v>270.8</c:v>
                </c:pt>
                <c:pt idx="2705">
                  <c:v>270.89999999999998</c:v>
                </c:pt>
                <c:pt idx="2706">
                  <c:v>271</c:v>
                </c:pt>
                <c:pt idx="2707">
                  <c:v>271.10000000000002</c:v>
                </c:pt>
                <c:pt idx="2708">
                  <c:v>271.2</c:v>
                </c:pt>
                <c:pt idx="2709">
                  <c:v>271.3</c:v>
                </c:pt>
                <c:pt idx="2710">
                  <c:v>271.39999999999998</c:v>
                </c:pt>
                <c:pt idx="2711">
                  <c:v>271.5</c:v>
                </c:pt>
                <c:pt idx="2712">
                  <c:v>271.60000000000002</c:v>
                </c:pt>
                <c:pt idx="2713">
                  <c:v>271.7</c:v>
                </c:pt>
                <c:pt idx="2714">
                  <c:v>271.8</c:v>
                </c:pt>
                <c:pt idx="2715">
                  <c:v>271.89999999999998</c:v>
                </c:pt>
                <c:pt idx="2716">
                  <c:v>272</c:v>
                </c:pt>
                <c:pt idx="2717">
                  <c:v>272.10000000000002</c:v>
                </c:pt>
                <c:pt idx="2718">
                  <c:v>272.2</c:v>
                </c:pt>
                <c:pt idx="2719">
                  <c:v>272.3</c:v>
                </c:pt>
                <c:pt idx="2720">
                  <c:v>272.39999999999998</c:v>
                </c:pt>
                <c:pt idx="2721">
                  <c:v>272.5</c:v>
                </c:pt>
                <c:pt idx="2722">
                  <c:v>272.60000000000002</c:v>
                </c:pt>
                <c:pt idx="2723">
                  <c:v>272.7</c:v>
                </c:pt>
                <c:pt idx="2724">
                  <c:v>272.8</c:v>
                </c:pt>
                <c:pt idx="2725">
                  <c:v>272.89999999999998</c:v>
                </c:pt>
                <c:pt idx="2726">
                  <c:v>273</c:v>
                </c:pt>
                <c:pt idx="2727">
                  <c:v>273.10000000000002</c:v>
                </c:pt>
                <c:pt idx="2728">
                  <c:v>273.2</c:v>
                </c:pt>
                <c:pt idx="2729">
                  <c:v>273.3</c:v>
                </c:pt>
                <c:pt idx="2730">
                  <c:v>273.39999999999998</c:v>
                </c:pt>
                <c:pt idx="2731">
                  <c:v>273.5</c:v>
                </c:pt>
                <c:pt idx="2732">
                  <c:v>273.60000000000002</c:v>
                </c:pt>
                <c:pt idx="2733">
                  <c:v>273.7</c:v>
                </c:pt>
                <c:pt idx="2734">
                  <c:v>273.8</c:v>
                </c:pt>
                <c:pt idx="2735">
                  <c:v>273.89999999999998</c:v>
                </c:pt>
                <c:pt idx="2736">
                  <c:v>274</c:v>
                </c:pt>
                <c:pt idx="2737">
                  <c:v>274.10000000000002</c:v>
                </c:pt>
                <c:pt idx="2738">
                  <c:v>274.2</c:v>
                </c:pt>
                <c:pt idx="2739">
                  <c:v>274.3</c:v>
                </c:pt>
                <c:pt idx="2740">
                  <c:v>274.39999999999998</c:v>
                </c:pt>
                <c:pt idx="2741">
                  <c:v>274.5</c:v>
                </c:pt>
                <c:pt idx="2742">
                  <c:v>274.60000000000002</c:v>
                </c:pt>
                <c:pt idx="2743">
                  <c:v>274.7</c:v>
                </c:pt>
                <c:pt idx="2744">
                  <c:v>274.8</c:v>
                </c:pt>
                <c:pt idx="2745">
                  <c:v>274.89999999999998</c:v>
                </c:pt>
                <c:pt idx="2746">
                  <c:v>275</c:v>
                </c:pt>
                <c:pt idx="2747">
                  <c:v>275.10000000000002</c:v>
                </c:pt>
                <c:pt idx="2748">
                  <c:v>275.2</c:v>
                </c:pt>
                <c:pt idx="2749">
                  <c:v>275.3</c:v>
                </c:pt>
                <c:pt idx="2750">
                  <c:v>275.39999999999998</c:v>
                </c:pt>
                <c:pt idx="2751">
                  <c:v>275.5</c:v>
                </c:pt>
                <c:pt idx="2752">
                  <c:v>275.60000000000002</c:v>
                </c:pt>
                <c:pt idx="2753">
                  <c:v>275.7</c:v>
                </c:pt>
                <c:pt idx="2754">
                  <c:v>275.8</c:v>
                </c:pt>
                <c:pt idx="2755">
                  <c:v>275.89999999999998</c:v>
                </c:pt>
                <c:pt idx="2756">
                  <c:v>276</c:v>
                </c:pt>
                <c:pt idx="2757">
                  <c:v>276.10000000000002</c:v>
                </c:pt>
                <c:pt idx="2758">
                  <c:v>276.2</c:v>
                </c:pt>
                <c:pt idx="2759">
                  <c:v>276.3</c:v>
                </c:pt>
                <c:pt idx="2760">
                  <c:v>276.39999999999998</c:v>
                </c:pt>
                <c:pt idx="2761">
                  <c:v>276.5</c:v>
                </c:pt>
                <c:pt idx="2762">
                  <c:v>276.60000000000002</c:v>
                </c:pt>
                <c:pt idx="2763">
                  <c:v>276.7</c:v>
                </c:pt>
                <c:pt idx="2764">
                  <c:v>276.8</c:v>
                </c:pt>
                <c:pt idx="2765">
                  <c:v>276.89999999999998</c:v>
                </c:pt>
                <c:pt idx="2766">
                  <c:v>277</c:v>
                </c:pt>
                <c:pt idx="2767">
                  <c:v>277.10000000000002</c:v>
                </c:pt>
                <c:pt idx="2768">
                  <c:v>277.2</c:v>
                </c:pt>
                <c:pt idx="2769">
                  <c:v>277.3</c:v>
                </c:pt>
                <c:pt idx="2770">
                  <c:v>277.39999999999998</c:v>
                </c:pt>
                <c:pt idx="2771">
                  <c:v>277.5</c:v>
                </c:pt>
                <c:pt idx="2772">
                  <c:v>277.60000000000002</c:v>
                </c:pt>
                <c:pt idx="2773">
                  <c:v>277.7</c:v>
                </c:pt>
                <c:pt idx="2774">
                  <c:v>277.8</c:v>
                </c:pt>
                <c:pt idx="2775">
                  <c:v>277.89999999999998</c:v>
                </c:pt>
                <c:pt idx="2776">
                  <c:v>278</c:v>
                </c:pt>
                <c:pt idx="2777">
                  <c:v>278.10000000000002</c:v>
                </c:pt>
                <c:pt idx="2778">
                  <c:v>278.2</c:v>
                </c:pt>
                <c:pt idx="2779">
                  <c:v>278.3</c:v>
                </c:pt>
                <c:pt idx="2780">
                  <c:v>278.39999999999998</c:v>
                </c:pt>
                <c:pt idx="2781">
                  <c:v>278.5</c:v>
                </c:pt>
                <c:pt idx="2782">
                  <c:v>278.60000000000002</c:v>
                </c:pt>
                <c:pt idx="2783">
                  <c:v>278.7</c:v>
                </c:pt>
                <c:pt idx="2784">
                  <c:v>278.8</c:v>
                </c:pt>
                <c:pt idx="2785">
                  <c:v>278.89999999999998</c:v>
                </c:pt>
                <c:pt idx="2786">
                  <c:v>279</c:v>
                </c:pt>
                <c:pt idx="2787">
                  <c:v>279.10000000000002</c:v>
                </c:pt>
                <c:pt idx="2788">
                  <c:v>279.2</c:v>
                </c:pt>
                <c:pt idx="2789">
                  <c:v>279.3</c:v>
                </c:pt>
                <c:pt idx="2790">
                  <c:v>279.39999999999998</c:v>
                </c:pt>
                <c:pt idx="2791">
                  <c:v>279.5</c:v>
                </c:pt>
                <c:pt idx="2792">
                  <c:v>279.60000000000002</c:v>
                </c:pt>
                <c:pt idx="2793">
                  <c:v>279.7</c:v>
                </c:pt>
                <c:pt idx="2794">
                  <c:v>279.8</c:v>
                </c:pt>
                <c:pt idx="2795">
                  <c:v>279.89999999999998</c:v>
                </c:pt>
                <c:pt idx="2796">
                  <c:v>280</c:v>
                </c:pt>
                <c:pt idx="2797">
                  <c:v>280.10000000000002</c:v>
                </c:pt>
                <c:pt idx="2798">
                  <c:v>280.2</c:v>
                </c:pt>
                <c:pt idx="2799">
                  <c:v>280.3</c:v>
                </c:pt>
                <c:pt idx="2800">
                  <c:v>280.39999999999998</c:v>
                </c:pt>
                <c:pt idx="2801">
                  <c:v>280.5</c:v>
                </c:pt>
                <c:pt idx="2802">
                  <c:v>280.60000000000002</c:v>
                </c:pt>
                <c:pt idx="2803">
                  <c:v>280.7</c:v>
                </c:pt>
                <c:pt idx="2804">
                  <c:v>280.8</c:v>
                </c:pt>
                <c:pt idx="2805">
                  <c:v>280.89999999999998</c:v>
                </c:pt>
                <c:pt idx="2806">
                  <c:v>281</c:v>
                </c:pt>
                <c:pt idx="2807">
                  <c:v>281.10000000000002</c:v>
                </c:pt>
                <c:pt idx="2808">
                  <c:v>281.2</c:v>
                </c:pt>
                <c:pt idx="2809">
                  <c:v>281.3</c:v>
                </c:pt>
                <c:pt idx="2810">
                  <c:v>281.39999999999998</c:v>
                </c:pt>
                <c:pt idx="2811">
                  <c:v>281.5</c:v>
                </c:pt>
                <c:pt idx="2812">
                  <c:v>281.60000000000002</c:v>
                </c:pt>
                <c:pt idx="2813">
                  <c:v>281.7</c:v>
                </c:pt>
                <c:pt idx="2814">
                  <c:v>281.8</c:v>
                </c:pt>
                <c:pt idx="2815">
                  <c:v>281.89999999999998</c:v>
                </c:pt>
                <c:pt idx="2816">
                  <c:v>282</c:v>
                </c:pt>
                <c:pt idx="2817">
                  <c:v>282.10000000000002</c:v>
                </c:pt>
                <c:pt idx="2818">
                  <c:v>282.2</c:v>
                </c:pt>
                <c:pt idx="2819">
                  <c:v>282.3</c:v>
                </c:pt>
                <c:pt idx="2820">
                  <c:v>282.39999999999998</c:v>
                </c:pt>
                <c:pt idx="2821">
                  <c:v>282.5</c:v>
                </c:pt>
                <c:pt idx="2822">
                  <c:v>282.60000000000002</c:v>
                </c:pt>
                <c:pt idx="2823">
                  <c:v>282.7</c:v>
                </c:pt>
                <c:pt idx="2824">
                  <c:v>282.8</c:v>
                </c:pt>
                <c:pt idx="2825">
                  <c:v>282.89999999999998</c:v>
                </c:pt>
                <c:pt idx="2826">
                  <c:v>283</c:v>
                </c:pt>
                <c:pt idx="2827">
                  <c:v>283.10000000000002</c:v>
                </c:pt>
                <c:pt idx="2828">
                  <c:v>283.2</c:v>
                </c:pt>
                <c:pt idx="2829">
                  <c:v>283.3</c:v>
                </c:pt>
                <c:pt idx="2830">
                  <c:v>283.39999999999998</c:v>
                </c:pt>
                <c:pt idx="2831">
                  <c:v>283.5</c:v>
                </c:pt>
                <c:pt idx="2832">
                  <c:v>283.60000000000002</c:v>
                </c:pt>
                <c:pt idx="2833">
                  <c:v>283.7</c:v>
                </c:pt>
                <c:pt idx="2834">
                  <c:v>283.8</c:v>
                </c:pt>
                <c:pt idx="2835">
                  <c:v>283.89999999999998</c:v>
                </c:pt>
                <c:pt idx="2836">
                  <c:v>284</c:v>
                </c:pt>
                <c:pt idx="2837">
                  <c:v>284.10000000000002</c:v>
                </c:pt>
                <c:pt idx="2838">
                  <c:v>284.2</c:v>
                </c:pt>
                <c:pt idx="2839">
                  <c:v>284.3</c:v>
                </c:pt>
                <c:pt idx="2840">
                  <c:v>284.39999999999998</c:v>
                </c:pt>
                <c:pt idx="2841">
                  <c:v>284.5</c:v>
                </c:pt>
                <c:pt idx="2842">
                  <c:v>284.60000000000002</c:v>
                </c:pt>
                <c:pt idx="2843">
                  <c:v>284.7</c:v>
                </c:pt>
                <c:pt idx="2844">
                  <c:v>284.8</c:v>
                </c:pt>
                <c:pt idx="2845">
                  <c:v>284.89999999999998</c:v>
                </c:pt>
                <c:pt idx="2846">
                  <c:v>285</c:v>
                </c:pt>
                <c:pt idx="2847">
                  <c:v>285.10000000000002</c:v>
                </c:pt>
                <c:pt idx="2848">
                  <c:v>285.2</c:v>
                </c:pt>
                <c:pt idx="2849">
                  <c:v>285.3</c:v>
                </c:pt>
                <c:pt idx="2850">
                  <c:v>285.39999999999998</c:v>
                </c:pt>
                <c:pt idx="2851">
                  <c:v>285.5</c:v>
                </c:pt>
                <c:pt idx="2852">
                  <c:v>285.60000000000002</c:v>
                </c:pt>
                <c:pt idx="2853">
                  <c:v>285.7</c:v>
                </c:pt>
                <c:pt idx="2854">
                  <c:v>285.8</c:v>
                </c:pt>
                <c:pt idx="2855">
                  <c:v>285.89999999999998</c:v>
                </c:pt>
                <c:pt idx="2856">
                  <c:v>286</c:v>
                </c:pt>
                <c:pt idx="2857">
                  <c:v>286.10000000000002</c:v>
                </c:pt>
                <c:pt idx="2858">
                  <c:v>286.2</c:v>
                </c:pt>
                <c:pt idx="2859">
                  <c:v>286.3</c:v>
                </c:pt>
                <c:pt idx="2860">
                  <c:v>286.39999999999998</c:v>
                </c:pt>
                <c:pt idx="2861">
                  <c:v>286.5</c:v>
                </c:pt>
                <c:pt idx="2862">
                  <c:v>286.60000000000002</c:v>
                </c:pt>
                <c:pt idx="2863">
                  <c:v>286.7</c:v>
                </c:pt>
                <c:pt idx="2864">
                  <c:v>286.8</c:v>
                </c:pt>
                <c:pt idx="2865">
                  <c:v>286.89999999999998</c:v>
                </c:pt>
                <c:pt idx="2866">
                  <c:v>287</c:v>
                </c:pt>
                <c:pt idx="2867">
                  <c:v>287.10000000000002</c:v>
                </c:pt>
                <c:pt idx="2868">
                  <c:v>287.2</c:v>
                </c:pt>
                <c:pt idx="2869">
                  <c:v>287.3</c:v>
                </c:pt>
                <c:pt idx="2870">
                  <c:v>287.39999999999998</c:v>
                </c:pt>
                <c:pt idx="2871">
                  <c:v>287.5</c:v>
                </c:pt>
                <c:pt idx="2872">
                  <c:v>287.60000000000002</c:v>
                </c:pt>
                <c:pt idx="2873">
                  <c:v>287.7</c:v>
                </c:pt>
                <c:pt idx="2874">
                  <c:v>287.8</c:v>
                </c:pt>
                <c:pt idx="2875">
                  <c:v>287.89999999999998</c:v>
                </c:pt>
                <c:pt idx="2876">
                  <c:v>288</c:v>
                </c:pt>
                <c:pt idx="2877">
                  <c:v>288.10000000000002</c:v>
                </c:pt>
                <c:pt idx="2878">
                  <c:v>288.2</c:v>
                </c:pt>
                <c:pt idx="2879">
                  <c:v>288.3</c:v>
                </c:pt>
                <c:pt idx="2880">
                  <c:v>288.39999999999998</c:v>
                </c:pt>
                <c:pt idx="2881">
                  <c:v>288.5</c:v>
                </c:pt>
                <c:pt idx="2882">
                  <c:v>288.60000000000002</c:v>
                </c:pt>
                <c:pt idx="2883">
                  <c:v>288.7</c:v>
                </c:pt>
                <c:pt idx="2884">
                  <c:v>288.8</c:v>
                </c:pt>
                <c:pt idx="2885">
                  <c:v>288.89999999999998</c:v>
                </c:pt>
                <c:pt idx="2886">
                  <c:v>289</c:v>
                </c:pt>
                <c:pt idx="2887">
                  <c:v>289.10000000000002</c:v>
                </c:pt>
                <c:pt idx="2888">
                  <c:v>289.2</c:v>
                </c:pt>
                <c:pt idx="2889">
                  <c:v>289.3</c:v>
                </c:pt>
                <c:pt idx="2890">
                  <c:v>289.39999999999998</c:v>
                </c:pt>
                <c:pt idx="2891">
                  <c:v>289.5</c:v>
                </c:pt>
                <c:pt idx="2892">
                  <c:v>289.60000000000002</c:v>
                </c:pt>
                <c:pt idx="2893">
                  <c:v>289.7</c:v>
                </c:pt>
                <c:pt idx="2894">
                  <c:v>289.8</c:v>
                </c:pt>
                <c:pt idx="2895">
                  <c:v>289.89999999999998</c:v>
                </c:pt>
                <c:pt idx="2896">
                  <c:v>290</c:v>
                </c:pt>
                <c:pt idx="2897">
                  <c:v>290.10000000000002</c:v>
                </c:pt>
                <c:pt idx="2898">
                  <c:v>290.2</c:v>
                </c:pt>
                <c:pt idx="2899">
                  <c:v>290.3</c:v>
                </c:pt>
                <c:pt idx="2900">
                  <c:v>290.39999999999998</c:v>
                </c:pt>
                <c:pt idx="2901">
                  <c:v>290.5</c:v>
                </c:pt>
                <c:pt idx="2902">
                  <c:v>290.60000000000002</c:v>
                </c:pt>
                <c:pt idx="2903">
                  <c:v>290.7</c:v>
                </c:pt>
                <c:pt idx="2904">
                  <c:v>290.8</c:v>
                </c:pt>
                <c:pt idx="2905">
                  <c:v>290.89999999999998</c:v>
                </c:pt>
                <c:pt idx="2906">
                  <c:v>291</c:v>
                </c:pt>
                <c:pt idx="2907">
                  <c:v>291.10000000000002</c:v>
                </c:pt>
                <c:pt idx="2908">
                  <c:v>291.2</c:v>
                </c:pt>
                <c:pt idx="2909">
                  <c:v>291.3</c:v>
                </c:pt>
                <c:pt idx="2910">
                  <c:v>291.39999999999998</c:v>
                </c:pt>
                <c:pt idx="2911">
                  <c:v>291.5</c:v>
                </c:pt>
                <c:pt idx="2912">
                  <c:v>291.60000000000002</c:v>
                </c:pt>
                <c:pt idx="2913">
                  <c:v>291.7</c:v>
                </c:pt>
                <c:pt idx="2914">
                  <c:v>291.8</c:v>
                </c:pt>
                <c:pt idx="2915">
                  <c:v>291.89999999999998</c:v>
                </c:pt>
                <c:pt idx="2916">
                  <c:v>292</c:v>
                </c:pt>
                <c:pt idx="2917">
                  <c:v>292.10000000000002</c:v>
                </c:pt>
                <c:pt idx="2918">
                  <c:v>292.2</c:v>
                </c:pt>
                <c:pt idx="2919">
                  <c:v>292.3</c:v>
                </c:pt>
                <c:pt idx="2920">
                  <c:v>292.39999999999998</c:v>
                </c:pt>
                <c:pt idx="2921">
                  <c:v>292.5</c:v>
                </c:pt>
                <c:pt idx="2922">
                  <c:v>292.60000000000002</c:v>
                </c:pt>
                <c:pt idx="2923">
                  <c:v>292.7</c:v>
                </c:pt>
                <c:pt idx="2924">
                  <c:v>292.8</c:v>
                </c:pt>
                <c:pt idx="2925">
                  <c:v>292.89999999999998</c:v>
                </c:pt>
                <c:pt idx="2926">
                  <c:v>293</c:v>
                </c:pt>
                <c:pt idx="2927">
                  <c:v>293.10000000000002</c:v>
                </c:pt>
                <c:pt idx="2928">
                  <c:v>293.2</c:v>
                </c:pt>
                <c:pt idx="2929">
                  <c:v>293.3</c:v>
                </c:pt>
                <c:pt idx="2930">
                  <c:v>293.39999999999998</c:v>
                </c:pt>
                <c:pt idx="2931">
                  <c:v>293.5</c:v>
                </c:pt>
                <c:pt idx="2932">
                  <c:v>293.60000000000002</c:v>
                </c:pt>
                <c:pt idx="2933">
                  <c:v>293.7</c:v>
                </c:pt>
                <c:pt idx="2934">
                  <c:v>293.8</c:v>
                </c:pt>
                <c:pt idx="2935">
                  <c:v>293.89999999999998</c:v>
                </c:pt>
                <c:pt idx="2936">
                  <c:v>294</c:v>
                </c:pt>
                <c:pt idx="2937">
                  <c:v>294.10000000000002</c:v>
                </c:pt>
                <c:pt idx="2938">
                  <c:v>294.2</c:v>
                </c:pt>
                <c:pt idx="2939">
                  <c:v>294.3</c:v>
                </c:pt>
                <c:pt idx="2940">
                  <c:v>294.39999999999998</c:v>
                </c:pt>
                <c:pt idx="2941">
                  <c:v>294.5</c:v>
                </c:pt>
                <c:pt idx="2942">
                  <c:v>294.60000000000002</c:v>
                </c:pt>
                <c:pt idx="2943">
                  <c:v>294.7</c:v>
                </c:pt>
                <c:pt idx="2944">
                  <c:v>294.8</c:v>
                </c:pt>
                <c:pt idx="2945">
                  <c:v>294.89999999999998</c:v>
                </c:pt>
                <c:pt idx="2946">
                  <c:v>295</c:v>
                </c:pt>
                <c:pt idx="2947">
                  <c:v>295.10000000000002</c:v>
                </c:pt>
                <c:pt idx="2948">
                  <c:v>295.2</c:v>
                </c:pt>
                <c:pt idx="2949">
                  <c:v>295.3</c:v>
                </c:pt>
                <c:pt idx="2950">
                  <c:v>295.39999999999998</c:v>
                </c:pt>
                <c:pt idx="2951">
                  <c:v>295.5</c:v>
                </c:pt>
                <c:pt idx="2952">
                  <c:v>295.60000000000002</c:v>
                </c:pt>
                <c:pt idx="2953">
                  <c:v>295.7</c:v>
                </c:pt>
                <c:pt idx="2954">
                  <c:v>295.8</c:v>
                </c:pt>
                <c:pt idx="2955">
                  <c:v>295.89999999999998</c:v>
                </c:pt>
                <c:pt idx="2956">
                  <c:v>296</c:v>
                </c:pt>
                <c:pt idx="2957">
                  <c:v>296.10000000000002</c:v>
                </c:pt>
                <c:pt idx="2958">
                  <c:v>296.2</c:v>
                </c:pt>
                <c:pt idx="2959">
                  <c:v>296.3</c:v>
                </c:pt>
                <c:pt idx="2960">
                  <c:v>296.39999999999998</c:v>
                </c:pt>
                <c:pt idx="2961">
                  <c:v>296.5</c:v>
                </c:pt>
                <c:pt idx="2962">
                  <c:v>296.60000000000002</c:v>
                </c:pt>
                <c:pt idx="2963">
                  <c:v>296.7</c:v>
                </c:pt>
                <c:pt idx="2964">
                  <c:v>296.8</c:v>
                </c:pt>
                <c:pt idx="2965">
                  <c:v>296.89999999999998</c:v>
                </c:pt>
                <c:pt idx="2966">
                  <c:v>297</c:v>
                </c:pt>
                <c:pt idx="2967">
                  <c:v>297.10000000000002</c:v>
                </c:pt>
                <c:pt idx="2968">
                  <c:v>297.2</c:v>
                </c:pt>
                <c:pt idx="2969">
                  <c:v>297.3</c:v>
                </c:pt>
                <c:pt idx="2970">
                  <c:v>297.39999999999998</c:v>
                </c:pt>
                <c:pt idx="2971">
                  <c:v>297.5</c:v>
                </c:pt>
                <c:pt idx="2972">
                  <c:v>297.60000000000002</c:v>
                </c:pt>
                <c:pt idx="2973">
                  <c:v>297.7</c:v>
                </c:pt>
                <c:pt idx="2974">
                  <c:v>297.8</c:v>
                </c:pt>
                <c:pt idx="2975">
                  <c:v>297.89999999999998</c:v>
                </c:pt>
                <c:pt idx="2976">
                  <c:v>298</c:v>
                </c:pt>
                <c:pt idx="2977">
                  <c:v>298.10000000000002</c:v>
                </c:pt>
                <c:pt idx="2978">
                  <c:v>298.2</c:v>
                </c:pt>
                <c:pt idx="2979">
                  <c:v>298.3</c:v>
                </c:pt>
                <c:pt idx="2980">
                  <c:v>298.39999999999998</c:v>
                </c:pt>
                <c:pt idx="2981">
                  <c:v>298.5</c:v>
                </c:pt>
                <c:pt idx="2982">
                  <c:v>298.60000000000002</c:v>
                </c:pt>
                <c:pt idx="2983">
                  <c:v>298.7</c:v>
                </c:pt>
                <c:pt idx="2984">
                  <c:v>298.8</c:v>
                </c:pt>
                <c:pt idx="2985">
                  <c:v>298.89999999999998</c:v>
                </c:pt>
                <c:pt idx="2986">
                  <c:v>299</c:v>
                </c:pt>
                <c:pt idx="2987">
                  <c:v>299.10000000000002</c:v>
                </c:pt>
                <c:pt idx="2988">
                  <c:v>299.2</c:v>
                </c:pt>
                <c:pt idx="2989">
                  <c:v>299.3</c:v>
                </c:pt>
                <c:pt idx="2990">
                  <c:v>299.39999999999998</c:v>
                </c:pt>
                <c:pt idx="2991">
                  <c:v>299.5</c:v>
                </c:pt>
                <c:pt idx="2992">
                  <c:v>299.60000000000002</c:v>
                </c:pt>
                <c:pt idx="2993">
                  <c:v>299.7</c:v>
                </c:pt>
                <c:pt idx="2994">
                  <c:v>299.8</c:v>
                </c:pt>
                <c:pt idx="2995">
                  <c:v>299.89999999999998</c:v>
                </c:pt>
                <c:pt idx="2996">
                  <c:v>300</c:v>
                </c:pt>
              </c:numCache>
            </c:numRef>
          </c:xVal>
          <c:yVal>
            <c:numRef>
              <c:f>'nb-bcp-650c-10h-ZA01-o-1kev-30n'!$B$2:$B$2998</c:f>
              <c:numCache>
                <c:formatCode>General</c:formatCode>
                <c:ptCount val="2997"/>
                <c:pt idx="0">
                  <c:v>66200</c:v>
                </c:pt>
                <c:pt idx="1">
                  <c:v>69200</c:v>
                </c:pt>
                <c:pt idx="2">
                  <c:v>49800</c:v>
                </c:pt>
                <c:pt idx="3">
                  <c:v>43200</c:v>
                </c:pt>
                <c:pt idx="4">
                  <c:v>39700</c:v>
                </c:pt>
                <c:pt idx="5">
                  <c:v>43100</c:v>
                </c:pt>
                <c:pt idx="6">
                  <c:v>51600</c:v>
                </c:pt>
                <c:pt idx="7">
                  <c:v>62500</c:v>
                </c:pt>
                <c:pt idx="8">
                  <c:v>38600</c:v>
                </c:pt>
                <c:pt idx="9">
                  <c:v>19600</c:v>
                </c:pt>
                <c:pt idx="10">
                  <c:v>14200</c:v>
                </c:pt>
                <c:pt idx="11">
                  <c:v>8800</c:v>
                </c:pt>
                <c:pt idx="12">
                  <c:v>7800</c:v>
                </c:pt>
                <c:pt idx="13">
                  <c:v>6600</c:v>
                </c:pt>
                <c:pt idx="14">
                  <c:v>7000</c:v>
                </c:pt>
                <c:pt idx="15">
                  <c:v>4500</c:v>
                </c:pt>
                <c:pt idx="16">
                  <c:v>6000</c:v>
                </c:pt>
                <c:pt idx="17">
                  <c:v>6000</c:v>
                </c:pt>
                <c:pt idx="18">
                  <c:v>5500</c:v>
                </c:pt>
                <c:pt idx="19">
                  <c:v>5800</c:v>
                </c:pt>
                <c:pt idx="20">
                  <c:v>4800</c:v>
                </c:pt>
                <c:pt idx="21">
                  <c:v>3500</c:v>
                </c:pt>
                <c:pt idx="22">
                  <c:v>4400</c:v>
                </c:pt>
                <c:pt idx="23">
                  <c:v>2000</c:v>
                </c:pt>
                <c:pt idx="24">
                  <c:v>1800</c:v>
                </c:pt>
                <c:pt idx="25">
                  <c:v>2000</c:v>
                </c:pt>
                <c:pt idx="26">
                  <c:v>2300</c:v>
                </c:pt>
                <c:pt idx="27">
                  <c:v>700</c:v>
                </c:pt>
                <c:pt idx="28">
                  <c:v>800</c:v>
                </c:pt>
                <c:pt idx="29">
                  <c:v>1200</c:v>
                </c:pt>
                <c:pt idx="30">
                  <c:v>400</c:v>
                </c:pt>
                <c:pt idx="31">
                  <c:v>300</c:v>
                </c:pt>
                <c:pt idx="32">
                  <c:v>600</c:v>
                </c:pt>
                <c:pt idx="33">
                  <c:v>700</c:v>
                </c:pt>
                <c:pt idx="34">
                  <c:v>400</c:v>
                </c:pt>
                <c:pt idx="35">
                  <c:v>300</c:v>
                </c:pt>
                <c:pt idx="36">
                  <c:v>500</c:v>
                </c:pt>
                <c:pt idx="37">
                  <c:v>400</c:v>
                </c:pt>
                <c:pt idx="38">
                  <c:v>200</c:v>
                </c:pt>
                <c:pt idx="39">
                  <c:v>500</c:v>
                </c:pt>
                <c:pt idx="40">
                  <c:v>600</c:v>
                </c:pt>
                <c:pt idx="41">
                  <c:v>400</c:v>
                </c:pt>
                <c:pt idx="42">
                  <c:v>200</c:v>
                </c:pt>
                <c:pt idx="43">
                  <c:v>400</c:v>
                </c:pt>
                <c:pt idx="44">
                  <c:v>500</c:v>
                </c:pt>
                <c:pt idx="45">
                  <c:v>300</c:v>
                </c:pt>
                <c:pt idx="46">
                  <c:v>400</c:v>
                </c:pt>
                <c:pt idx="47">
                  <c:v>300</c:v>
                </c:pt>
                <c:pt idx="48">
                  <c:v>100</c:v>
                </c:pt>
                <c:pt idx="49">
                  <c:v>200</c:v>
                </c:pt>
                <c:pt idx="50">
                  <c:v>500</c:v>
                </c:pt>
                <c:pt idx="51">
                  <c:v>100</c:v>
                </c:pt>
                <c:pt idx="52">
                  <c:v>200</c:v>
                </c:pt>
                <c:pt idx="53">
                  <c:v>0</c:v>
                </c:pt>
                <c:pt idx="54">
                  <c:v>100</c:v>
                </c:pt>
                <c:pt idx="55">
                  <c:v>100</c:v>
                </c:pt>
                <c:pt idx="56">
                  <c:v>0</c:v>
                </c:pt>
                <c:pt idx="57">
                  <c:v>100</c:v>
                </c:pt>
                <c:pt idx="58">
                  <c:v>100</c:v>
                </c:pt>
                <c:pt idx="59">
                  <c:v>0</c:v>
                </c:pt>
                <c:pt idx="60">
                  <c:v>100</c:v>
                </c:pt>
                <c:pt idx="61">
                  <c:v>200</c:v>
                </c:pt>
                <c:pt idx="62">
                  <c:v>100</c:v>
                </c:pt>
                <c:pt idx="63">
                  <c:v>100</c:v>
                </c:pt>
                <c:pt idx="64">
                  <c:v>0</c:v>
                </c:pt>
                <c:pt idx="65">
                  <c:v>100</c:v>
                </c:pt>
                <c:pt idx="66">
                  <c:v>100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200</c:v>
                </c:pt>
                <c:pt idx="71">
                  <c:v>200</c:v>
                </c:pt>
                <c:pt idx="72">
                  <c:v>0</c:v>
                </c:pt>
                <c:pt idx="73">
                  <c:v>200</c:v>
                </c:pt>
                <c:pt idx="74">
                  <c:v>0</c:v>
                </c:pt>
                <c:pt idx="75">
                  <c:v>100</c:v>
                </c:pt>
                <c:pt idx="76">
                  <c:v>0</c:v>
                </c:pt>
                <c:pt idx="77">
                  <c:v>100</c:v>
                </c:pt>
                <c:pt idx="78">
                  <c:v>100</c:v>
                </c:pt>
                <c:pt idx="79">
                  <c:v>100</c:v>
                </c:pt>
                <c:pt idx="80">
                  <c:v>200</c:v>
                </c:pt>
                <c:pt idx="81">
                  <c:v>0</c:v>
                </c:pt>
                <c:pt idx="82">
                  <c:v>200</c:v>
                </c:pt>
                <c:pt idx="83">
                  <c:v>100</c:v>
                </c:pt>
                <c:pt idx="84">
                  <c:v>0</c:v>
                </c:pt>
                <c:pt idx="85">
                  <c:v>100</c:v>
                </c:pt>
                <c:pt idx="86">
                  <c:v>100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100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200</c:v>
                </c:pt>
                <c:pt idx="101">
                  <c:v>0</c:v>
                </c:pt>
                <c:pt idx="102">
                  <c:v>100</c:v>
                </c:pt>
                <c:pt idx="103">
                  <c:v>100</c:v>
                </c:pt>
                <c:pt idx="104">
                  <c:v>0</c:v>
                </c:pt>
                <c:pt idx="105">
                  <c:v>400</c:v>
                </c:pt>
                <c:pt idx="106">
                  <c:v>200</c:v>
                </c:pt>
                <c:pt idx="107">
                  <c:v>300</c:v>
                </c:pt>
                <c:pt idx="108">
                  <c:v>0</c:v>
                </c:pt>
                <c:pt idx="109">
                  <c:v>100</c:v>
                </c:pt>
                <c:pt idx="110">
                  <c:v>0</c:v>
                </c:pt>
                <c:pt idx="111">
                  <c:v>0</c:v>
                </c:pt>
                <c:pt idx="112">
                  <c:v>100</c:v>
                </c:pt>
                <c:pt idx="113">
                  <c:v>100</c:v>
                </c:pt>
                <c:pt idx="114">
                  <c:v>100</c:v>
                </c:pt>
                <c:pt idx="115">
                  <c:v>100</c:v>
                </c:pt>
                <c:pt idx="116">
                  <c:v>100</c:v>
                </c:pt>
                <c:pt idx="117">
                  <c:v>100</c:v>
                </c:pt>
                <c:pt idx="118">
                  <c:v>0</c:v>
                </c:pt>
                <c:pt idx="119">
                  <c:v>300</c:v>
                </c:pt>
                <c:pt idx="120">
                  <c:v>100</c:v>
                </c:pt>
                <c:pt idx="121">
                  <c:v>0</c:v>
                </c:pt>
                <c:pt idx="122">
                  <c:v>0</c:v>
                </c:pt>
                <c:pt idx="123">
                  <c:v>100</c:v>
                </c:pt>
                <c:pt idx="124">
                  <c:v>0</c:v>
                </c:pt>
                <c:pt idx="125">
                  <c:v>0</c:v>
                </c:pt>
                <c:pt idx="126">
                  <c:v>200</c:v>
                </c:pt>
                <c:pt idx="127">
                  <c:v>200</c:v>
                </c:pt>
                <c:pt idx="128">
                  <c:v>100</c:v>
                </c:pt>
                <c:pt idx="129">
                  <c:v>100</c:v>
                </c:pt>
                <c:pt idx="130">
                  <c:v>100</c:v>
                </c:pt>
                <c:pt idx="131">
                  <c:v>0</c:v>
                </c:pt>
                <c:pt idx="132">
                  <c:v>0</c:v>
                </c:pt>
                <c:pt idx="133">
                  <c:v>200</c:v>
                </c:pt>
                <c:pt idx="134">
                  <c:v>100</c:v>
                </c:pt>
                <c:pt idx="135">
                  <c:v>0</c:v>
                </c:pt>
                <c:pt idx="136">
                  <c:v>100</c:v>
                </c:pt>
                <c:pt idx="137">
                  <c:v>200</c:v>
                </c:pt>
                <c:pt idx="138">
                  <c:v>100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200</c:v>
                </c:pt>
                <c:pt idx="143">
                  <c:v>100</c:v>
                </c:pt>
                <c:pt idx="144">
                  <c:v>300</c:v>
                </c:pt>
                <c:pt idx="145">
                  <c:v>200</c:v>
                </c:pt>
                <c:pt idx="146">
                  <c:v>700</c:v>
                </c:pt>
                <c:pt idx="147">
                  <c:v>100</c:v>
                </c:pt>
                <c:pt idx="148">
                  <c:v>600</c:v>
                </c:pt>
                <c:pt idx="149">
                  <c:v>100</c:v>
                </c:pt>
                <c:pt idx="150">
                  <c:v>200</c:v>
                </c:pt>
                <c:pt idx="151">
                  <c:v>200</c:v>
                </c:pt>
                <c:pt idx="152">
                  <c:v>400</c:v>
                </c:pt>
                <c:pt idx="153">
                  <c:v>400</c:v>
                </c:pt>
                <c:pt idx="154">
                  <c:v>800</c:v>
                </c:pt>
                <c:pt idx="155">
                  <c:v>700</c:v>
                </c:pt>
                <c:pt idx="156">
                  <c:v>1200</c:v>
                </c:pt>
                <c:pt idx="157">
                  <c:v>1400</c:v>
                </c:pt>
                <c:pt idx="158">
                  <c:v>900</c:v>
                </c:pt>
                <c:pt idx="159">
                  <c:v>300</c:v>
                </c:pt>
                <c:pt idx="160">
                  <c:v>200</c:v>
                </c:pt>
                <c:pt idx="161">
                  <c:v>100</c:v>
                </c:pt>
                <c:pt idx="162">
                  <c:v>0</c:v>
                </c:pt>
                <c:pt idx="163">
                  <c:v>200</c:v>
                </c:pt>
                <c:pt idx="164">
                  <c:v>0</c:v>
                </c:pt>
                <c:pt idx="165">
                  <c:v>100</c:v>
                </c:pt>
                <c:pt idx="166">
                  <c:v>400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100</c:v>
                </c:pt>
                <c:pt idx="174">
                  <c:v>0</c:v>
                </c:pt>
                <c:pt idx="175">
                  <c:v>0</c:v>
                </c:pt>
                <c:pt idx="176">
                  <c:v>100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100</c:v>
                </c:pt>
                <c:pt idx="183">
                  <c:v>0</c:v>
                </c:pt>
                <c:pt idx="184">
                  <c:v>300</c:v>
                </c:pt>
                <c:pt idx="185">
                  <c:v>0</c:v>
                </c:pt>
                <c:pt idx="186">
                  <c:v>200</c:v>
                </c:pt>
                <c:pt idx="187">
                  <c:v>100</c:v>
                </c:pt>
                <c:pt idx="188">
                  <c:v>200</c:v>
                </c:pt>
                <c:pt idx="189">
                  <c:v>200</c:v>
                </c:pt>
                <c:pt idx="190">
                  <c:v>100</c:v>
                </c:pt>
                <c:pt idx="191">
                  <c:v>300</c:v>
                </c:pt>
                <c:pt idx="192">
                  <c:v>0</c:v>
                </c:pt>
                <c:pt idx="193">
                  <c:v>100</c:v>
                </c:pt>
                <c:pt idx="194">
                  <c:v>300</c:v>
                </c:pt>
                <c:pt idx="195">
                  <c:v>400</c:v>
                </c:pt>
                <c:pt idx="196">
                  <c:v>400</c:v>
                </c:pt>
                <c:pt idx="197">
                  <c:v>0</c:v>
                </c:pt>
                <c:pt idx="198">
                  <c:v>200</c:v>
                </c:pt>
                <c:pt idx="199">
                  <c:v>100</c:v>
                </c:pt>
                <c:pt idx="200">
                  <c:v>100</c:v>
                </c:pt>
                <c:pt idx="201">
                  <c:v>200</c:v>
                </c:pt>
                <c:pt idx="202">
                  <c:v>100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100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100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200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100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100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100</c:v>
                </c:pt>
                <c:pt idx="253">
                  <c:v>100</c:v>
                </c:pt>
                <c:pt idx="254">
                  <c:v>200</c:v>
                </c:pt>
                <c:pt idx="255">
                  <c:v>0</c:v>
                </c:pt>
                <c:pt idx="256">
                  <c:v>0</c:v>
                </c:pt>
                <c:pt idx="257">
                  <c:v>200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100</c:v>
                </c:pt>
                <c:pt idx="265">
                  <c:v>200</c:v>
                </c:pt>
                <c:pt idx="266">
                  <c:v>0</c:v>
                </c:pt>
                <c:pt idx="267">
                  <c:v>200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100</c:v>
                </c:pt>
                <c:pt idx="273">
                  <c:v>100</c:v>
                </c:pt>
                <c:pt idx="274">
                  <c:v>0</c:v>
                </c:pt>
                <c:pt idx="275">
                  <c:v>0</c:v>
                </c:pt>
                <c:pt idx="276">
                  <c:v>400</c:v>
                </c:pt>
                <c:pt idx="277">
                  <c:v>200</c:v>
                </c:pt>
                <c:pt idx="278">
                  <c:v>300</c:v>
                </c:pt>
                <c:pt idx="279">
                  <c:v>400</c:v>
                </c:pt>
                <c:pt idx="280">
                  <c:v>100</c:v>
                </c:pt>
                <c:pt idx="281">
                  <c:v>0</c:v>
                </c:pt>
                <c:pt idx="282">
                  <c:v>0</c:v>
                </c:pt>
                <c:pt idx="283">
                  <c:v>100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200</c:v>
                </c:pt>
                <c:pt idx="288">
                  <c:v>100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100</c:v>
                </c:pt>
                <c:pt idx="297">
                  <c:v>0</c:v>
                </c:pt>
                <c:pt idx="298">
                  <c:v>100</c:v>
                </c:pt>
                <c:pt idx="299">
                  <c:v>0</c:v>
                </c:pt>
                <c:pt idx="300">
                  <c:v>100</c:v>
                </c:pt>
                <c:pt idx="301">
                  <c:v>300</c:v>
                </c:pt>
                <c:pt idx="302">
                  <c:v>0</c:v>
                </c:pt>
                <c:pt idx="303">
                  <c:v>0</c:v>
                </c:pt>
                <c:pt idx="304">
                  <c:v>100</c:v>
                </c:pt>
                <c:pt idx="305">
                  <c:v>200</c:v>
                </c:pt>
                <c:pt idx="306">
                  <c:v>100</c:v>
                </c:pt>
                <c:pt idx="307">
                  <c:v>200</c:v>
                </c:pt>
                <c:pt idx="308">
                  <c:v>300</c:v>
                </c:pt>
                <c:pt idx="309">
                  <c:v>0</c:v>
                </c:pt>
                <c:pt idx="310">
                  <c:v>100</c:v>
                </c:pt>
                <c:pt idx="311">
                  <c:v>100</c:v>
                </c:pt>
                <c:pt idx="312">
                  <c:v>400</c:v>
                </c:pt>
                <c:pt idx="313">
                  <c:v>300</c:v>
                </c:pt>
                <c:pt idx="314">
                  <c:v>100</c:v>
                </c:pt>
                <c:pt idx="315">
                  <c:v>200</c:v>
                </c:pt>
                <c:pt idx="316">
                  <c:v>800</c:v>
                </c:pt>
                <c:pt idx="317">
                  <c:v>0</c:v>
                </c:pt>
                <c:pt idx="318">
                  <c:v>100</c:v>
                </c:pt>
                <c:pt idx="319">
                  <c:v>0</c:v>
                </c:pt>
                <c:pt idx="320">
                  <c:v>200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100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100</c:v>
                </c:pt>
                <c:pt idx="334">
                  <c:v>100</c:v>
                </c:pt>
                <c:pt idx="335">
                  <c:v>100</c:v>
                </c:pt>
                <c:pt idx="336">
                  <c:v>0</c:v>
                </c:pt>
                <c:pt idx="337">
                  <c:v>0</c:v>
                </c:pt>
                <c:pt idx="338">
                  <c:v>400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100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200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300</c:v>
                </c:pt>
                <c:pt idx="354">
                  <c:v>0</c:v>
                </c:pt>
                <c:pt idx="355">
                  <c:v>0</c:v>
                </c:pt>
                <c:pt idx="356">
                  <c:v>100</c:v>
                </c:pt>
                <c:pt idx="357">
                  <c:v>200</c:v>
                </c:pt>
                <c:pt idx="358">
                  <c:v>100</c:v>
                </c:pt>
                <c:pt idx="359">
                  <c:v>0</c:v>
                </c:pt>
                <c:pt idx="360">
                  <c:v>100</c:v>
                </c:pt>
                <c:pt idx="361">
                  <c:v>200</c:v>
                </c:pt>
                <c:pt idx="362">
                  <c:v>100</c:v>
                </c:pt>
                <c:pt idx="363">
                  <c:v>400</c:v>
                </c:pt>
                <c:pt idx="364">
                  <c:v>0</c:v>
                </c:pt>
                <c:pt idx="365">
                  <c:v>0</c:v>
                </c:pt>
                <c:pt idx="366">
                  <c:v>200</c:v>
                </c:pt>
                <c:pt idx="367">
                  <c:v>400</c:v>
                </c:pt>
                <c:pt idx="368">
                  <c:v>100</c:v>
                </c:pt>
                <c:pt idx="369">
                  <c:v>1000</c:v>
                </c:pt>
                <c:pt idx="370">
                  <c:v>100</c:v>
                </c:pt>
                <c:pt idx="371">
                  <c:v>500</c:v>
                </c:pt>
                <c:pt idx="372">
                  <c:v>600</c:v>
                </c:pt>
                <c:pt idx="373">
                  <c:v>400</c:v>
                </c:pt>
                <c:pt idx="374">
                  <c:v>300</c:v>
                </c:pt>
                <c:pt idx="375">
                  <c:v>500</c:v>
                </c:pt>
                <c:pt idx="376">
                  <c:v>500</c:v>
                </c:pt>
                <c:pt idx="377">
                  <c:v>1100</c:v>
                </c:pt>
                <c:pt idx="378">
                  <c:v>900</c:v>
                </c:pt>
                <c:pt idx="379">
                  <c:v>1100</c:v>
                </c:pt>
                <c:pt idx="380">
                  <c:v>1400</c:v>
                </c:pt>
                <c:pt idx="381">
                  <c:v>1500</c:v>
                </c:pt>
                <c:pt idx="382">
                  <c:v>1400</c:v>
                </c:pt>
                <c:pt idx="383">
                  <c:v>2500</c:v>
                </c:pt>
                <c:pt idx="384">
                  <c:v>1900</c:v>
                </c:pt>
                <c:pt idx="385">
                  <c:v>2700</c:v>
                </c:pt>
                <c:pt idx="386">
                  <c:v>2900</c:v>
                </c:pt>
                <c:pt idx="387">
                  <c:v>3000</c:v>
                </c:pt>
                <c:pt idx="388">
                  <c:v>3600</c:v>
                </c:pt>
                <c:pt idx="389">
                  <c:v>4400</c:v>
                </c:pt>
                <c:pt idx="390">
                  <c:v>4700</c:v>
                </c:pt>
                <c:pt idx="391">
                  <c:v>5800</c:v>
                </c:pt>
                <c:pt idx="392">
                  <c:v>8900</c:v>
                </c:pt>
                <c:pt idx="393">
                  <c:v>11900</c:v>
                </c:pt>
                <c:pt idx="394">
                  <c:v>11500</c:v>
                </c:pt>
                <c:pt idx="395">
                  <c:v>15300</c:v>
                </c:pt>
                <c:pt idx="396">
                  <c:v>16000</c:v>
                </c:pt>
                <c:pt idx="397">
                  <c:v>14100</c:v>
                </c:pt>
                <c:pt idx="398">
                  <c:v>12500</c:v>
                </c:pt>
                <c:pt idx="399">
                  <c:v>7000</c:v>
                </c:pt>
                <c:pt idx="400">
                  <c:v>5400</c:v>
                </c:pt>
                <c:pt idx="401">
                  <c:v>2800</c:v>
                </c:pt>
                <c:pt idx="402">
                  <c:v>2000</c:v>
                </c:pt>
                <c:pt idx="403">
                  <c:v>2000</c:v>
                </c:pt>
                <c:pt idx="404">
                  <c:v>2200</c:v>
                </c:pt>
                <c:pt idx="405">
                  <c:v>1100</c:v>
                </c:pt>
                <c:pt idx="406">
                  <c:v>800</c:v>
                </c:pt>
                <c:pt idx="407">
                  <c:v>500</c:v>
                </c:pt>
                <c:pt idx="408">
                  <c:v>400</c:v>
                </c:pt>
                <c:pt idx="409">
                  <c:v>700</c:v>
                </c:pt>
                <c:pt idx="410">
                  <c:v>400</c:v>
                </c:pt>
                <c:pt idx="411">
                  <c:v>600</c:v>
                </c:pt>
                <c:pt idx="412">
                  <c:v>400</c:v>
                </c:pt>
                <c:pt idx="413">
                  <c:v>400</c:v>
                </c:pt>
                <c:pt idx="414">
                  <c:v>200</c:v>
                </c:pt>
                <c:pt idx="415">
                  <c:v>100</c:v>
                </c:pt>
                <c:pt idx="416">
                  <c:v>400</c:v>
                </c:pt>
                <c:pt idx="417">
                  <c:v>100</c:v>
                </c:pt>
                <c:pt idx="418">
                  <c:v>0</c:v>
                </c:pt>
                <c:pt idx="419">
                  <c:v>200</c:v>
                </c:pt>
                <c:pt idx="420">
                  <c:v>100</c:v>
                </c:pt>
                <c:pt idx="421">
                  <c:v>300</c:v>
                </c:pt>
                <c:pt idx="422">
                  <c:v>200</c:v>
                </c:pt>
                <c:pt idx="423">
                  <c:v>100</c:v>
                </c:pt>
                <c:pt idx="424">
                  <c:v>0</c:v>
                </c:pt>
                <c:pt idx="425">
                  <c:v>0</c:v>
                </c:pt>
                <c:pt idx="426">
                  <c:v>100</c:v>
                </c:pt>
                <c:pt idx="427">
                  <c:v>0</c:v>
                </c:pt>
                <c:pt idx="428">
                  <c:v>300</c:v>
                </c:pt>
                <c:pt idx="429">
                  <c:v>200</c:v>
                </c:pt>
                <c:pt idx="430">
                  <c:v>400</c:v>
                </c:pt>
                <c:pt idx="431">
                  <c:v>300</c:v>
                </c:pt>
                <c:pt idx="432">
                  <c:v>300</c:v>
                </c:pt>
                <c:pt idx="433">
                  <c:v>200</c:v>
                </c:pt>
                <c:pt idx="434">
                  <c:v>600</c:v>
                </c:pt>
                <c:pt idx="435">
                  <c:v>500</c:v>
                </c:pt>
                <c:pt idx="436">
                  <c:v>100</c:v>
                </c:pt>
                <c:pt idx="437">
                  <c:v>500</c:v>
                </c:pt>
                <c:pt idx="438">
                  <c:v>700</c:v>
                </c:pt>
                <c:pt idx="439">
                  <c:v>600</c:v>
                </c:pt>
                <c:pt idx="440">
                  <c:v>400</c:v>
                </c:pt>
                <c:pt idx="441">
                  <c:v>400</c:v>
                </c:pt>
                <c:pt idx="442">
                  <c:v>400</c:v>
                </c:pt>
                <c:pt idx="443">
                  <c:v>200</c:v>
                </c:pt>
                <c:pt idx="444">
                  <c:v>400</c:v>
                </c:pt>
                <c:pt idx="445">
                  <c:v>0</c:v>
                </c:pt>
                <c:pt idx="446">
                  <c:v>300</c:v>
                </c:pt>
                <c:pt idx="447">
                  <c:v>300</c:v>
                </c:pt>
                <c:pt idx="448">
                  <c:v>600</c:v>
                </c:pt>
                <c:pt idx="449">
                  <c:v>1000</c:v>
                </c:pt>
                <c:pt idx="450">
                  <c:v>800</c:v>
                </c:pt>
                <c:pt idx="451">
                  <c:v>600</c:v>
                </c:pt>
                <c:pt idx="452">
                  <c:v>1600</c:v>
                </c:pt>
                <c:pt idx="453">
                  <c:v>1200</c:v>
                </c:pt>
                <c:pt idx="454">
                  <c:v>1400</c:v>
                </c:pt>
                <c:pt idx="455">
                  <c:v>1700</c:v>
                </c:pt>
                <c:pt idx="456">
                  <c:v>1400</c:v>
                </c:pt>
                <c:pt idx="457">
                  <c:v>2200</c:v>
                </c:pt>
                <c:pt idx="458">
                  <c:v>2400</c:v>
                </c:pt>
                <c:pt idx="459">
                  <c:v>1100</c:v>
                </c:pt>
                <c:pt idx="460">
                  <c:v>2700</c:v>
                </c:pt>
                <c:pt idx="461">
                  <c:v>1100</c:v>
                </c:pt>
                <c:pt idx="462">
                  <c:v>1100</c:v>
                </c:pt>
                <c:pt idx="463">
                  <c:v>1500</c:v>
                </c:pt>
                <c:pt idx="464">
                  <c:v>2600</c:v>
                </c:pt>
                <c:pt idx="465">
                  <c:v>2100</c:v>
                </c:pt>
                <c:pt idx="466">
                  <c:v>2700</c:v>
                </c:pt>
                <c:pt idx="467">
                  <c:v>2500</c:v>
                </c:pt>
                <c:pt idx="468">
                  <c:v>3500</c:v>
                </c:pt>
                <c:pt idx="469">
                  <c:v>2900</c:v>
                </c:pt>
                <c:pt idx="470">
                  <c:v>5100</c:v>
                </c:pt>
                <c:pt idx="471">
                  <c:v>4300</c:v>
                </c:pt>
                <c:pt idx="472">
                  <c:v>5000</c:v>
                </c:pt>
                <c:pt idx="473">
                  <c:v>7600</c:v>
                </c:pt>
                <c:pt idx="474">
                  <c:v>6800</c:v>
                </c:pt>
                <c:pt idx="475">
                  <c:v>7800</c:v>
                </c:pt>
                <c:pt idx="476">
                  <c:v>8800</c:v>
                </c:pt>
                <c:pt idx="477">
                  <c:v>8100</c:v>
                </c:pt>
                <c:pt idx="478">
                  <c:v>5500</c:v>
                </c:pt>
                <c:pt idx="479">
                  <c:v>4600</c:v>
                </c:pt>
                <c:pt idx="480">
                  <c:v>2400</c:v>
                </c:pt>
                <c:pt idx="481">
                  <c:v>2100</c:v>
                </c:pt>
                <c:pt idx="482">
                  <c:v>1100</c:v>
                </c:pt>
                <c:pt idx="483">
                  <c:v>1300</c:v>
                </c:pt>
                <c:pt idx="484">
                  <c:v>1800</c:v>
                </c:pt>
                <c:pt idx="485">
                  <c:v>1700</c:v>
                </c:pt>
                <c:pt idx="486">
                  <c:v>1000</c:v>
                </c:pt>
                <c:pt idx="487">
                  <c:v>1000</c:v>
                </c:pt>
                <c:pt idx="488">
                  <c:v>900</c:v>
                </c:pt>
                <c:pt idx="489">
                  <c:v>900</c:v>
                </c:pt>
                <c:pt idx="490">
                  <c:v>800</c:v>
                </c:pt>
                <c:pt idx="491">
                  <c:v>400</c:v>
                </c:pt>
                <c:pt idx="492">
                  <c:v>100</c:v>
                </c:pt>
                <c:pt idx="493">
                  <c:v>600</c:v>
                </c:pt>
                <c:pt idx="494">
                  <c:v>700</c:v>
                </c:pt>
                <c:pt idx="495">
                  <c:v>600</c:v>
                </c:pt>
                <c:pt idx="496">
                  <c:v>300</c:v>
                </c:pt>
                <c:pt idx="497">
                  <c:v>300</c:v>
                </c:pt>
                <c:pt idx="498">
                  <c:v>700</c:v>
                </c:pt>
                <c:pt idx="499">
                  <c:v>300</c:v>
                </c:pt>
                <c:pt idx="500">
                  <c:v>200</c:v>
                </c:pt>
                <c:pt idx="501">
                  <c:v>200</c:v>
                </c:pt>
                <c:pt idx="502">
                  <c:v>200</c:v>
                </c:pt>
                <c:pt idx="503">
                  <c:v>0</c:v>
                </c:pt>
                <c:pt idx="504">
                  <c:v>300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300</c:v>
                </c:pt>
                <c:pt idx="509">
                  <c:v>0</c:v>
                </c:pt>
                <c:pt idx="510">
                  <c:v>200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100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100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100</c:v>
                </c:pt>
                <c:pt idx="538">
                  <c:v>100</c:v>
                </c:pt>
                <c:pt idx="539">
                  <c:v>100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100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200</c:v>
                </c:pt>
                <c:pt idx="550">
                  <c:v>100</c:v>
                </c:pt>
                <c:pt idx="551">
                  <c:v>400</c:v>
                </c:pt>
                <c:pt idx="552">
                  <c:v>400</c:v>
                </c:pt>
                <c:pt idx="553">
                  <c:v>100</c:v>
                </c:pt>
                <c:pt idx="554">
                  <c:v>300</c:v>
                </c:pt>
                <c:pt idx="555">
                  <c:v>200</c:v>
                </c:pt>
                <c:pt idx="556">
                  <c:v>300</c:v>
                </c:pt>
                <c:pt idx="557">
                  <c:v>200</c:v>
                </c:pt>
                <c:pt idx="558">
                  <c:v>100</c:v>
                </c:pt>
                <c:pt idx="559">
                  <c:v>100</c:v>
                </c:pt>
                <c:pt idx="560">
                  <c:v>300</c:v>
                </c:pt>
                <c:pt idx="561">
                  <c:v>0</c:v>
                </c:pt>
                <c:pt idx="562">
                  <c:v>100</c:v>
                </c:pt>
                <c:pt idx="563">
                  <c:v>100</c:v>
                </c:pt>
                <c:pt idx="564">
                  <c:v>200</c:v>
                </c:pt>
                <c:pt idx="565">
                  <c:v>0</c:v>
                </c:pt>
                <c:pt idx="566">
                  <c:v>0</c:v>
                </c:pt>
                <c:pt idx="567">
                  <c:v>200</c:v>
                </c:pt>
                <c:pt idx="568">
                  <c:v>200</c:v>
                </c:pt>
                <c:pt idx="569">
                  <c:v>300</c:v>
                </c:pt>
                <c:pt idx="570">
                  <c:v>100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100</c:v>
                </c:pt>
                <c:pt idx="582">
                  <c:v>200</c:v>
                </c:pt>
                <c:pt idx="583">
                  <c:v>0</c:v>
                </c:pt>
                <c:pt idx="584">
                  <c:v>100</c:v>
                </c:pt>
                <c:pt idx="585">
                  <c:v>0</c:v>
                </c:pt>
                <c:pt idx="586">
                  <c:v>100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100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100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100</c:v>
                </c:pt>
                <c:pt idx="613">
                  <c:v>200</c:v>
                </c:pt>
                <c:pt idx="614">
                  <c:v>300</c:v>
                </c:pt>
                <c:pt idx="615">
                  <c:v>400</c:v>
                </c:pt>
                <c:pt idx="616">
                  <c:v>100</c:v>
                </c:pt>
                <c:pt idx="617">
                  <c:v>200</c:v>
                </c:pt>
                <c:pt idx="618">
                  <c:v>200</c:v>
                </c:pt>
                <c:pt idx="619">
                  <c:v>0</c:v>
                </c:pt>
                <c:pt idx="620">
                  <c:v>200</c:v>
                </c:pt>
                <c:pt idx="621">
                  <c:v>400</c:v>
                </c:pt>
                <c:pt idx="622">
                  <c:v>100</c:v>
                </c:pt>
                <c:pt idx="623">
                  <c:v>100</c:v>
                </c:pt>
                <c:pt idx="624">
                  <c:v>300</c:v>
                </c:pt>
                <c:pt idx="625">
                  <c:v>100</c:v>
                </c:pt>
                <c:pt idx="626">
                  <c:v>100</c:v>
                </c:pt>
                <c:pt idx="627">
                  <c:v>500</c:v>
                </c:pt>
                <c:pt idx="628">
                  <c:v>200</c:v>
                </c:pt>
                <c:pt idx="629">
                  <c:v>300</c:v>
                </c:pt>
                <c:pt idx="630">
                  <c:v>0</c:v>
                </c:pt>
                <c:pt idx="631">
                  <c:v>700</c:v>
                </c:pt>
                <c:pt idx="632">
                  <c:v>100</c:v>
                </c:pt>
                <c:pt idx="633">
                  <c:v>300</c:v>
                </c:pt>
                <c:pt idx="634">
                  <c:v>600</c:v>
                </c:pt>
                <c:pt idx="635">
                  <c:v>900</c:v>
                </c:pt>
                <c:pt idx="636">
                  <c:v>200</c:v>
                </c:pt>
                <c:pt idx="637">
                  <c:v>300</c:v>
                </c:pt>
                <c:pt idx="638">
                  <c:v>200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100</c:v>
                </c:pt>
                <c:pt idx="643">
                  <c:v>0</c:v>
                </c:pt>
                <c:pt idx="644">
                  <c:v>100</c:v>
                </c:pt>
                <c:pt idx="645">
                  <c:v>0</c:v>
                </c:pt>
                <c:pt idx="646">
                  <c:v>200</c:v>
                </c:pt>
                <c:pt idx="647">
                  <c:v>200</c:v>
                </c:pt>
                <c:pt idx="648">
                  <c:v>0</c:v>
                </c:pt>
                <c:pt idx="649">
                  <c:v>200</c:v>
                </c:pt>
                <c:pt idx="650">
                  <c:v>200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100</c:v>
                </c:pt>
                <c:pt idx="655">
                  <c:v>0</c:v>
                </c:pt>
                <c:pt idx="656">
                  <c:v>100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100</c:v>
                </c:pt>
                <c:pt idx="661">
                  <c:v>100</c:v>
                </c:pt>
                <c:pt idx="662">
                  <c:v>100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100</c:v>
                </c:pt>
                <c:pt idx="681">
                  <c:v>0</c:v>
                </c:pt>
                <c:pt idx="682">
                  <c:v>0</c:v>
                </c:pt>
                <c:pt idx="683">
                  <c:v>100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100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100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100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100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100</c:v>
                </c:pt>
                <c:pt idx="819">
                  <c:v>0</c:v>
                </c:pt>
                <c:pt idx="820">
                  <c:v>0</c:v>
                </c:pt>
                <c:pt idx="821">
                  <c:v>100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100</c:v>
                </c:pt>
                <c:pt idx="827">
                  <c:v>0</c:v>
                </c:pt>
                <c:pt idx="828">
                  <c:v>0</c:v>
                </c:pt>
                <c:pt idx="829">
                  <c:v>100</c:v>
                </c:pt>
                <c:pt idx="830">
                  <c:v>0</c:v>
                </c:pt>
                <c:pt idx="831">
                  <c:v>0</c:v>
                </c:pt>
                <c:pt idx="832">
                  <c:v>300</c:v>
                </c:pt>
                <c:pt idx="833">
                  <c:v>100</c:v>
                </c:pt>
                <c:pt idx="834">
                  <c:v>200</c:v>
                </c:pt>
                <c:pt idx="835">
                  <c:v>100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100</c:v>
                </c:pt>
                <c:pt idx="840">
                  <c:v>200</c:v>
                </c:pt>
                <c:pt idx="841">
                  <c:v>0</c:v>
                </c:pt>
                <c:pt idx="842">
                  <c:v>0</c:v>
                </c:pt>
                <c:pt idx="843">
                  <c:v>200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100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400</c:v>
                </c:pt>
                <c:pt idx="853">
                  <c:v>100</c:v>
                </c:pt>
                <c:pt idx="854">
                  <c:v>200</c:v>
                </c:pt>
                <c:pt idx="855">
                  <c:v>100</c:v>
                </c:pt>
                <c:pt idx="856">
                  <c:v>0</c:v>
                </c:pt>
                <c:pt idx="857">
                  <c:v>0</c:v>
                </c:pt>
                <c:pt idx="858">
                  <c:v>100</c:v>
                </c:pt>
                <c:pt idx="859">
                  <c:v>100</c:v>
                </c:pt>
                <c:pt idx="860">
                  <c:v>200</c:v>
                </c:pt>
                <c:pt idx="861">
                  <c:v>600</c:v>
                </c:pt>
                <c:pt idx="862">
                  <c:v>300</c:v>
                </c:pt>
                <c:pt idx="863">
                  <c:v>0</c:v>
                </c:pt>
                <c:pt idx="864">
                  <c:v>200</c:v>
                </c:pt>
                <c:pt idx="865">
                  <c:v>100</c:v>
                </c:pt>
                <c:pt idx="866">
                  <c:v>100</c:v>
                </c:pt>
                <c:pt idx="867">
                  <c:v>0</c:v>
                </c:pt>
                <c:pt idx="868">
                  <c:v>300</c:v>
                </c:pt>
                <c:pt idx="869">
                  <c:v>200</c:v>
                </c:pt>
                <c:pt idx="870">
                  <c:v>400</c:v>
                </c:pt>
                <c:pt idx="871">
                  <c:v>100</c:v>
                </c:pt>
                <c:pt idx="872">
                  <c:v>100</c:v>
                </c:pt>
                <c:pt idx="873">
                  <c:v>400</c:v>
                </c:pt>
                <c:pt idx="874">
                  <c:v>500</c:v>
                </c:pt>
                <c:pt idx="875">
                  <c:v>600</c:v>
                </c:pt>
                <c:pt idx="876">
                  <c:v>300</c:v>
                </c:pt>
                <c:pt idx="877">
                  <c:v>600</c:v>
                </c:pt>
                <c:pt idx="878">
                  <c:v>300</c:v>
                </c:pt>
                <c:pt idx="879">
                  <c:v>300</c:v>
                </c:pt>
                <c:pt idx="880">
                  <c:v>600</c:v>
                </c:pt>
                <c:pt idx="881">
                  <c:v>200</c:v>
                </c:pt>
                <c:pt idx="882">
                  <c:v>400</c:v>
                </c:pt>
                <c:pt idx="883">
                  <c:v>900</c:v>
                </c:pt>
                <c:pt idx="884">
                  <c:v>900</c:v>
                </c:pt>
                <c:pt idx="885">
                  <c:v>500</c:v>
                </c:pt>
                <c:pt idx="886">
                  <c:v>900</c:v>
                </c:pt>
                <c:pt idx="887">
                  <c:v>1200</c:v>
                </c:pt>
                <c:pt idx="888">
                  <c:v>600</c:v>
                </c:pt>
                <c:pt idx="889">
                  <c:v>1000</c:v>
                </c:pt>
                <c:pt idx="890">
                  <c:v>2000</c:v>
                </c:pt>
                <c:pt idx="891">
                  <c:v>900</c:v>
                </c:pt>
                <c:pt idx="892">
                  <c:v>1200</c:v>
                </c:pt>
                <c:pt idx="893">
                  <c:v>2200</c:v>
                </c:pt>
                <c:pt idx="894">
                  <c:v>1800</c:v>
                </c:pt>
                <c:pt idx="895">
                  <c:v>2300</c:v>
                </c:pt>
                <c:pt idx="896">
                  <c:v>1900</c:v>
                </c:pt>
                <c:pt idx="897">
                  <c:v>2900</c:v>
                </c:pt>
                <c:pt idx="898">
                  <c:v>2000</c:v>
                </c:pt>
                <c:pt idx="899">
                  <c:v>2500</c:v>
                </c:pt>
                <c:pt idx="900">
                  <c:v>5500</c:v>
                </c:pt>
                <c:pt idx="901">
                  <c:v>3300</c:v>
                </c:pt>
                <c:pt idx="902">
                  <c:v>3500</c:v>
                </c:pt>
                <c:pt idx="903">
                  <c:v>3700</c:v>
                </c:pt>
                <c:pt idx="904">
                  <c:v>3000</c:v>
                </c:pt>
                <c:pt idx="905">
                  <c:v>4600</c:v>
                </c:pt>
                <c:pt idx="906">
                  <c:v>4600</c:v>
                </c:pt>
                <c:pt idx="907">
                  <c:v>4300</c:v>
                </c:pt>
                <c:pt idx="908">
                  <c:v>7100</c:v>
                </c:pt>
                <c:pt idx="909">
                  <c:v>7700</c:v>
                </c:pt>
                <c:pt idx="910">
                  <c:v>9000</c:v>
                </c:pt>
                <c:pt idx="911">
                  <c:v>10800</c:v>
                </c:pt>
                <c:pt idx="912">
                  <c:v>13300</c:v>
                </c:pt>
                <c:pt idx="913">
                  <c:v>11700</c:v>
                </c:pt>
                <c:pt idx="914">
                  <c:v>15300</c:v>
                </c:pt>
                <c:pt idx="915">
                  <c:v>20900</c:v>
                </c:pt>
                <c:pt idx="916">
                  <c:v>22600</c:v>
                </c:pt>
                <c:pt idx="917">
                  <c:v>28900</c:v>
                </c:pt>
                <c:pt idx="918">
                  <c:v>29400</c:v>
                </c:pt>
                <c:pt idx="919">
                  <c:v>38500</c:v>
                </c:pt>
                <c:pt idx="920">
                  <c:v>46000</c:v>
                </c:pt>
                <c:pt idx="921">
                  <c:v>58300</c:v>
                </c:pt>
                <c:pt idx="922">
                  <c:v>62800</c:v>
                </c:pt>
                <c:pt idx="923">
                  <c:v>78700</c:v>
                </c:pt>
                <c:pt idx="924">
                  <c:v>79300</c:v>
                </c:pt>
                <c:pt idx="925">
                  <c:v>81700</c:v>
                </c:pt>
                <c:pt idx="926">
                  <c:v>65600</c:v>
                </c:pt>
                <c:pt idx="927">
                  <c:v>55500</c:v>
                </c:pt>
                <c:pt idx="928">
                  <c:v>34500</c:v>
                </c:pt>
                <c:pt idx="929">
                  <c:v>19300</c:v>
                </c:pt>
                <c:pt idx="930">
                  <c:v>10100</c:v>
                </c:pt>
                <c:pt idx="931">
                  <c:v>7700</c:v>
                </c:pt>
                <c:pt idx="932">
                  <c:v>5300</c:v>
                </c:pt>
                <c:pt idx="933">
                  <c:v>3800</c:v>
                </c:pt>
                <c:pt idx="934">
                  <c:v>2400</c:v>
                </c:pt>
                <c:pt idx="935">
                  <c:v>2200</c:v>
                </c:pt>
                <c:pt idx="936">
                  <c:v>2000</c:v>
                </c:pt>
                <c:pt idx="937">
                  <c:v>1800</c:v>
                </c:pt>
                <c:pt idx="938">
                  <c:v>600</c:v>
                </c:pt>
                <c:pt idx="939">
                  <c:v>1000</c:v>
                </c:pt>
                <c:pt idx="940">
                  <c:v>300</c:v>
                </c:pt>
                <c:pt idx="941">
                  <c:v>800</c:v>
                </c:pt>
                <c:pt idx="942">
                  <c:v>200</c:v>
                </c:pt>
                <c:pt idx="943">
                  <c:v>400</c:v>
                </c:pt>
                <c:pt idx="944">
                  <c:v>200</c:v>
                </c:pt>
                <c:pt idx="945">
                  <c:v>100</c:v>
                </c:pt>
                <c:pt idx="946">
                  <c:v>100</c:v>
                </c:pt>
                <c:pt idx="947">
                  <c:v>400</c:v>
                </c:pt>
                <c:pt idx="948">
                  <c:v>500</c:v>
                </c:pt>
                <c:pt idx="949">
                  <c:v>100</c:v>
                </c:pt>
                <c:pt idx="950">
                  <c:v>0</c:v>
                </c:pt>
                <c:pt idx="951">
                  <c:v>0</c:v>
                </c:pt>
                <c:pt idx="952">
                  <c:v>100</c:v>
                </c:pt>
                <c:pt idx="953">
                  <c:v>300</c:v>
                </c:pt>
                <c:pt idx="954">
                  <c:v>100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100</c:v>
                </c:pt>
                <c:pt idx="960">
                  <c:v>200</c:v>
                </c:pt>
                <c:pt idx="961">
                  <c:v>200</c:v>
                </c:pt>
                <c:pt idx="962">
                  <c:v>100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100</c:v>
                </c:pt>
                <c:pt idx="970">
                  <c:v>100</c:v>
                </c:pt>
                <c:pt idx="971">
                  <c:v>200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100</c:v>
                </c:pt>
                <c:pt idx="976">
                  <c:v>100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100</c:v>
                </c:pt>
                <c:pt idx="982">
                  <c:v>0</c:v>
                </c:pt>
                <c:pt idx="983">
                  <c:v>100</c:v>
                </c:pt>
                <c:pt idx="984">
                  <c:v>0</c:v>
                </c:pt>
                <c:pt idx="985">
                  <c:v>100</c:v>
                </c:pt>
                <c:pt idx="986">
                  <c:v>0</c:v>
                </c:pt>
                <c:pt idx="987">
                  <c:v>0</c:v>
                </c:pt>
                <c:pt idx="988">
                  <c:v>100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100</c:v>
                </c:pt>
                <c:pt idx="994">
                  <c:v>0</c:v>
                </c:pt>
                <c:pt idx="995">
                  <c:v>0</c:v>
                </c:pt>
                <c:pt idx="996">
                  <c:v>200</c:v>
                </c:pt>
                <c:pt idx="997">
                  <c:v>0</c:v>
                </c:pt>
                <c:pt idx="998">
                  <c:v>0</c:v>
                </c:pt>
                <c:pt idx="999">
                  <c:v>100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100</c:v>
                </c:pt>
                <c:pt idx="1006">
                  <c:v>100</c:v>
                </c:pt>
                <c:pt idx="1007">
                  <c:v>0</c:v>
                </c:pt>
                <c:pt idx="1008">
                  <c:v>100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200</c:v>
                </c:pt>
                <c:pt idx="1015">
                  <c:v>0</c:v>
                </c:pt>
                <c:pt idx="1016">
                  <c:v>0</c:v>
                </c:pt>
                <c:pt idx="1017">
                  <c:v>200</c:v>
                </c:pt>
                <c:pt idx="1018">
                  <c:v>300</c:v>
                </c:pt>
                <c:pt idx="1019">
                  <c:v>100</c:v>
                </c:pt>
                <c:pt idx="1020">
                  <c:v>300</c:v>
                </c:pt>
                <c:pt idx="1021">
                  <c:v>0</c:v>
                </c:pt>
                <c:pt idx="1022">
                  <c:v>100</c:v>
                </c:pt>
                <c:pt idx="1023">
                  <c:v>100</c:v>
                </c:pt>
                <c:pt idx="1024">
                  <c:v>300</c:v>
                </c:pt>
                <c:pt idx="1025">
                  <c:v>300</c:v>
                </c:pt>
                <c:pt idx="1026">
                  <c:v>300</c:v>
                </c:pt>
                <c:pt idx="1027">
                  <c:v>200</c:v>
                </c:pt>
                <c:pt idx="1028">
                  <c:v>0</c:v>
                </c:pt>
                <c:pt idx="1029">
                  <c:v>200</c:v>
                </c:pt>
                <c:pt idx="1030">
                  <c:v>300</c:v>
                </c:pt>
                <c:pt idx="1031">
                  <c:v>700</c:v>
                </c:pt>
                <c:pt idx="1032">
                  <c:v>500</c:v>
                </c:pt>
                <c:pt idx="1033">
                  <c:v>900</c:v>
                </c:pt>
                <c:pt idx="1034">
                  <c:v>1100</c:v>
                </c:pt>
                <c:pt idx="1035">
                  <c:v>500</c:v>
                </c:pt>
                <c:pt idx="1036">
                  <c:v>300</c:v>
                </c:pt>
                <c:pt idx="1037">
                  <c:v>500</c:v>
                </c:pt>
                <c:pt idx="1038">
                  <c:v>400</c:v>
                </c:pt>
                <c:pt idx="1039">
                  <c:v>400</c:v>
                </c:pt>
                <c:pt idx="1040">
                  <c:v>500</c:v>
                </c:pt>
                <c:pt idx="1041">
                  <c:v>1100</c:v>
                </c:pt>
                <c:pt idx="1042">
                  <c:v>900</c:v>
                </c:pt>
                <c:pt idx="1043">
                  <c:v>1000</c:v>
                </c:pt>
                <c:pt idx="1044">
                  <c:v>1200</c:v>
                </c:pt>
                <c:pt idx="1045">
                  <c:v>1300</c:v>
                </c:pt>
                <c:pt idx="1046">
                  <c:v>1900</c:v>
                </c:pt>
                <c:pt idx="1047">
                  <c:v>1400</c:v>
                </c:pt>
                <c:pt idx="1048">
                  <c:v>1400</c:v>
                </c:pt>
                <c:pt idx="1049">
                  <c:v>900</c:v>
                </c:pt>
                <c:pt idx="1050">
                  <c:v>1100</c:v>
                </c:pt>
                <c:pt idx="1051">
                  <c:v>2100</c:v>
                </c:pt>
                <c:pt idx="1052">
                  <c:v>1200</c:v>
                </c:pt>
                <c:pt idx="1053">
                  <c:v>2500</c:v>
                </c:pt>
                <c:pt idx="1054">
                  <c:v>2400</c:v>
                </c:pt>
                <c:pt idx="1055">
                  <c:v>1300</c:v>
                </c:pt>
                <c:pt idx="1056">
                  <c:v>2200</c:v>
                </c:pt>
                <c:pt idx="1057">
                  <c:v>3600</c:v>
                </c:pt>
                <c:pt idx="1058">
                  <c:v>2500</c:v>
                </c:pt>
                <c:pt idx="1059">
                  <c:v>3800</c:v>
                </c:pt>
                <c:pt idx="1060">
                  <c:v>4400</c:v>
                </c:pt>
                <c:pt idx="1061">
                  <c:v>5900</c:v>
                </c:pt>
                <c:pt idx="1062">
                  <c:v>4600</c:v>
                </c:pt>
                <c:pt idx="1063">
                  <c:v>5500</c:v>
                </c:pt>
                <c:pt idx="1064">
                  <c:v>5400</c:v>
                </c:pt>
                <c:pt idx="1065">
                  <c:v>7300</c:v>
                </c:pt>
                <c:pt idx="1066">
                  <c:v>8700</c:v>
                </c:pt>
                <c:pt idx="1067">
                  <c:v>8100</c:v>
                </c:pt>
                <c:pt idx="1068">
                  <c:v>9300</c:v>
                </c:pt>
                <c:pt idx="1069">
                  <c:v>8700</c:v>
                </c:pt>
                <c:pt idx="1070">
                  <c:v>13700</c:v>
                </c:pt>
                <c:pt idx="1071">
                  <c:v>14200</c:v>
                </c:pt>
                <c:pt idx="1072">
                  <c:v>14600</c:v>
                </c:pt>
                <c:pt idx="1073">
                  <c:v>23200</c:v>
                </c:pt>
                <c:pt idx="1074">
                  <c:v>24200</c:v>
                </c:pt>
                <c:pt idx="1075">
                  <c:v>27200</c:v>
                </c:pt>
                <c:pt idx="1076">
                  <c:v>32700</c:v>
                </c:pt>
                <c:pt idx="1077">
                  <c:v>44900</c:v>
                </c:pt>
                <c:pt idx="1078">
                  <c:v>59400</c:v>
                </c:pt>
                <c:pt idx="1079">
                  <c:v>74800</c:v>
                </c:pt>
                <c:pt idx="1080">
                  <c:v>87100</c:v>
                </c:pt>
                <c:pt idx="1081">
                  <c:v>116300</c:v>
                </c:pt>
                <c:pt idx="1082">
                  <c:v>134800</c:v>
                </c:pt>
                <c:pt idx="1083">
                  <c:v>138900</c:v>
                </c:pt>
                <c:pt idx="1084">
                  <c:v>155900</c:v>
                </c:pt>
                <c:pt idx="1085">
                  <c:v>154700</c:v>
                </c:pt>
                <c:pt idx="1086">
                  <c:v>143200</c:v>
                </c:pt>
                <c:pt idx="1087">
                  <c:v>130800</c:v>
                </c:pt>
                <c:pt idx="1088">
                  <c:v>88100</c:v>
                </c:pt>
                <c:pt idx="1089">
                  <c:v>54100</c:v>
                </c:pt>
                <c:pt idx="1090">
                  <c:v>31000</c:v>
                </c:pt>
                <c:pt idx="1091">
                  <c:v>21000</c:v>
                </c:pt>
                <c:pt idx="1092">
                  <c:v>14300</c:v>
                </c:pt>
                <c:pt idx="1093">
                  <c:v>10500</c:v>
                </c:pt>
                <c:pt idx="1094">
                  <c:v>9700</c:v>
                </c:pt>
                <c:pt idx="1095">
                  <c:v>6100</c:v>
                </c:pt>
                <c:pt idx="1096">
                  <c:v>4400</c:v>
                </c:pt>
                <c:pt idx="1097">
                  <c:v>3800</c:v>
                </c:pt>
                <c:pt idx="1098">
                  <c:v>3700</c:v>
                </c:pt>
                <c:pt idx="1099">
                  <c:v>3600</c:v>
                </c:pt>
                <c:pt idx="1100">
                  <c:v>2400</c:v>
                </c:pt>
                <c:pt idx="1101">
                  <c:v>1900</c:v>
                </c:pt>
                <c:pt idx="1102">
                  <c:v>1500</c:v>
                </c:pt>
                <c:pt idx="1103">
                  <c:v>1500</c:v>
                </c:pt>
                <c:pt idx="1104">
                  <c:v>1700</c:v>
                </c:pt>
                <c:pt idx="1105">
                  <c:v>700</c:v>
                </c:pt>
                <c:pt idx="1106">
                  <c:v>1400</c:v>
                </c:pt>
                <c:pt idx="1107">
                  <c:v>400</c:v>
                </c:pt>
                <c:pt idx="1108">
                  <c:v>700</c:v>
                </c:pt>
                <c:pt idx="1109">
                  <c:v>300</c:v>
                </c:pt>
                <c:pt idx="1110">
                  <c:v>400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100</c:v>
                </c:pt>
                <c:pt idx="1115">
                  <c:v>100</c:v>
                </c:pt>
                <c:pt idx="1116">
                  <c:v>300</c:v>
                </c:pt>
                <c:pt idx="1117">
                  <c:v>0</c:v>
                </c:pt>
                <c:pt idx="1118">
                  <c:v>200</c:v>
                </c:pt>
                <c:pt idx="1119">
                  <c:v>200</c:v>
                </c:pt>
                <c:pt idx="1120">
                  <c:v>200</c:v>
                </c:pt>
                <c:pt idx="1121">
                  <c:v>0</c:v>
                </c:pt>
                <c:pt idx="1122">
                  <c:v>100</c:v>
                </c:pt>
                <c:pt idx="1123">
                  <c:v>0</c:v>
                </c:pt>
                <c:pt idx="1124">
                  <c:v>100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100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100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300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100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100</c:v>
                </c:pt>
                <c:pt idx="1204">
                  <c:v>0</c:v>
                </c:pt>
                <c:pt idx="1205">
                  <c:v>0</c:v>
                </c:pt>
                <c:pt idx="1206">
                  <c:v>100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100</c:v>
                </c:pt>
                <c:pt idx="1214">
                  <c:v>0</c:v>
                </c:pt>
                <c:pt idx="1215">
                  <c:v>0</c:v>
                </c:pt>
                <c:pt idx="1216">
                  <c:v>100</c:v>
                </c:pt>
                <c:pt idx="1217">
                  <c:v>300</c:v>
                </c:pt>
                <c:pt idx="1218">
                  <c:v>0</c:v>
                </c:pt>
                <c:pt idx="1219">
                  <c:v>0</c:v>
                </c:pt>
                <c:pt idx="1220">
                  <c:v>200</c:v>
                </c:pt>
                <c:pt idx="1221">
                  <c:v>200</c:v>
                </c:pt>
                <c:pt idx="1222">
                  <c:v>300</c:v>
                </c:pt>
                <c:pt idx="1223">
                  <c:v>300</c:v>
                </c:pt>
                <c:pt idx="1224">
                  <c:v>300</c:v>
                </c:pt>
                <c:pt idx="1225">
                  <c:v>800</c:v>
                </c:pt>
                <c:pt idx="1226">
                  <c:v>200</c:v>
                </c:pt>
                <c:pt idx="1227">
                  <c:v>300</c:v>
                </c:pt>
                <c:pt idx="1228">
                  <c:v>600</c:v>
                </c:pt>
                <c:pt idx="1229">
                  <c:v>300</c:v>
                </c:pt>
                <c:pt idx="1230">
                  <c:v>700</c:v>
                </c:pt>
                <c:pt idx="1231">
                  <c:v>1000</c:v>
                </c:pt>
                <c:pt idx="1232">
                  <c:v>700</c:v>
                </c:pt>
                <c:pt idx="1233">
                  <c:v>400</c:v>
                </c:pt>
                <c:pt idx="1234">
                  <c:v>1200</c:v>
                </c:pt>
                <c:pt idx="1235">
                  <c:v>1200</c:v>
                </c:pt>
                <c:pt idx="1236">
                  <c:v>2300</c:v>
                </c:pt>
                <c:pt idx="1237">
                  <c:v>3200</c:v>
                </c:pt>
                <c:pt idx="1238">
                  <c:v>3900</c:v>
                </c:pt>
                <c:pt idx="1239">
                  <c:v>3700</c:v>
                </c:pt>
                <c:pt idx="1240">
                  <c:v>5000</c:v>
                </c:pt>
                <c:pt idx="1241">
                  <c:v>8400</c:v>
                </c:pt>
                <c:pt idx="1242">
                  <c:v>9300</c:v>
                </c:pt>
                <c:pt idx="1243">
                  <c:v>9600</c:v>
                </c:pt>
                <c:pt idx="1244">
                  <c:v>6600</c:v>
                </c:pt>
                <c:pt idx="1245">
                  <c:v>7300</c:v>
                </c:pt>
                <c:pt idx="1246">
                  <c:v>5300</c:v>
                </c:pt>
                <c:pt idx="1247">
                  <c:v>6000</c:v>
                </c:pt>
                <c:pt idx="1248">
                  <c:v>3800</c:v>
                </c:pt>
                <c:pt idx="1249">
                  <c:v>3500</c:v>
                </c:pt>
                <c:pt idx="1250">
                  <c:v>1000</c:v>
                </c:pt>
                <c:pt idx="1251">
                  <c:v>600</c:v>
                </c:pt>
                <c:pt idx="1252">
                  <c:v>300</c:v>
                </c:pt>
                <c:pt idx="1253">
                  <c:v>300</c:v>
                </c:pt>
                <c:pt idx="1254">
                  <c:v>600</c:v>
                </c:pt>
                <c:pt idx="1255">
                  <c:v>1100</c:v>
                </c:pt>
                <c:pt idx="1256">
                  <c:v>500</c:v>
                </c:pt>
                <c:pt idx="1257">
                  <c:v>100</c:v>
                </c:pt>
                <c:pt idx="1258">
                  <c:v>100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100</c:v>
                </c:pt>
                <c:pt idx="1263">
                  <c:v>200</c:v>
                </c:pt>
                <c:pt idx="1264">
                  <c:v>300</c:v>
                </c:pt>
                <c:pt idx="1265">
                  <c:v>0</c:v>
                </c:pt>
                <c:pt idx="1266">
                  <c:v>100</c:v>
                </c:pt>
                <c:pt idx="1267">
                  <c:v>0</c:v>
                </c:pt>
                <c:pt idx="1268">
                  <c:v>100</c:v>
                </c:pt>
                <c:pt idx="1269">
                  <c:v>0</c:v>
                </c:pt>
                <c:pt idx="1270">
                  <c:v>0</c:v>
                </c:pt>
                <c:pt idx="1271">
                  <c:v>100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100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100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100</c:v>
                </c:pt>
                <c:pt idx="1540">
                  <c:v>100</c:v>
                </c:pt>
                <c:pt idx="1541">
                  <c:v>0</c:v>
                </c:pt>
                <c:pt idx="1542">
                  <c:v>100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200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100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100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100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100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0-4E0E-B374-ED9834078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599680"/>
        <c:axId val="252922112"/>
      </c:scatterChart>
      <c:valAx>
        <c:axId val="252599680"/>
        <c:scaling>
          <c:orientation val="minMax"/>
          <c:max val="15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Masses (uma)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2922112"/>
        <c:crosses val="autoZero"/>
        <c:crossBetween val="midCat"/>
      </c:valAx>
      <c:valAx>
        <c:axId val="252922112"/>
        <c:scaling>
          <c:logBase val="10"/>
          <c:orientation val="minMax"/>
          <c:min val="1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smtClean="0"/>
                  <a:t>Hits per seconds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2599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377158468744821"/>
          <c:y val="5.3863938078451336E-2"/>
          <c:w val="0.22887494083731336"/>
          <c:h val="0.1446290317266826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Profil_decroissance_titane!$J$72</c:f>
              <c:strCache>
                <c:ptCount val="1"/>
                <c:pt idx="0">
                  <c:v> Ti</c:v>
                </c:pt>
              </c:strCache>
            </c:strRef>
          </c:tx>
          <c:marker>
            <c:symbol val="none"/>
          </c:marker>
          <c:xVal>
            <c:numRef>
              <c:f>Profil_decroissance_titane!$C$73:$C$182</c:f>
              <c:numCache>
                <c:formatCode>General</c:formatCode>
                <c:ptCount val="110"/>
                <c:pt idx="0">
                  <c:v>6.1440479999999992E-2</c:v>
                </c:pt>
                <c:pt idx="1">
                  <c:v>0.1221</c:v>
                </c:pt>
                <c:pt idx="2">
                  <c:v>0.18295584000000001</c:v>
                </c:pt>
                <c:pt idx="3">
                  <c:v>0.24384816000000001</c:v>
                </c:pt>
                <c:pt idx="4">
                  <c:v>0.30477215999999996</c:v>
                </c:pt>
                <c:pt idx="5">
                  <c:v>0.36563375999999997</c:v>
                </c:pt>
                <c:pt idx="6">
                  <c:v>0.42650591999999998</c:v>
                </c:pt>
                <c:pt idx="7">
                  <c:v>0.48746159999999999</c:v>
                </c:pt>
                <c:pt idx="8">
                  <c:v>0.54825983999999994</c:v>
                </c:pt>
                <c:pt idx="9">
                  <c:v>0.60905327999999992</c:v>
                </c:pt>
                <c:pt idx="10">
                  <c:v>0.67002191999999994</c:v>
                </c:pt>
                <c:pt idx="11">
                  <c:v>0.73091376000000008</c:v>
                </c:pt>
                <c:pt idx="12">
                  <c:v>0.79172352000000001</c:v>
                </c:pt>
                <c:pt idx="13">
                  <c:v>0.85256447999999996</c:v>
                </c:pt>
                <c:pt idx="14">
                  <c:v>0.91346448000000002</c:v>
                </c:pt>
                <c:pt idx="15">
                  <c:v>0.97429055999999992</c:v>
                </c:pt>
                <c:pt idx="16">
                  <c:v>1.03510608</c:v>
                </c:pt>
                <c:pt idx="17">
                  <c:v>1.0960070399999999</c:v>
                </c:pt>
                <c:pt idx="18">
                  <c:v>1.15685664</c:v>
                </c:pt>
                <c:pt idx="19">
                  <c:v>1.2176793599999998</c:v>
                </c:pt>
                <c:pt idx="20">
                  <c:v>1.2785068799999999</c:v>
                </c:pt>
                <c:pt idx="21">
                  <c:v>1.3393679999999999</c:v>
                </c:pt>
                <c:pt idx="22">
                  <c:v>1.40016048</c:v>
                </c:pt>
                <c:pt idx="23">
                  <c:v>1.4609932800000001</c:v>
                </c:pt>
                <c:pt idx="24">
                  <c:v>1.52187312</c:v>
                </c:pt>
                <c:pt idx="27">
                  <c:v>1.7044195199999999</c:v>
                </c:pt>
                <c:pt idx="28">
                  <c:v>1.76521248</c:v>
                </c:pt>
                <c:pt idx="29">
                  <c:v>1.82602416</c:v>
                </c:pt>
                <c:pt idx="30">
                  <c:v>1.8868809600000001</c:v>
                </c:pt>
                <c:pt idx="31">
                  <c:v>1.9477243199999998</c:v>
                </c:pt>
                <c:pt idx="32">
                  <c:v>2.0085259199999999</c:v>
                </c:pt>
                <c:pt idx="33">
                  <c:v>2.0693553599999999</c:v>
                </c:pt>
                <c:pt idx="34">
                  <c:v>2.1302332800000001</c:v>
                </c:pt>
                <c:pt idx="35">
                  <c:v>2.1910847999999996</c:v>
                </c:pt>
                <c:pt idx="36">
                  <c:v>2.2520241599999999</c:v>
                </c:pt>
                <c:pt idx="37">
                  <c:v>2.3130667199999997</c:v>
                </c:pt>
                <c:pt idx="38">
                  <c:v>2.3739763199999997</c:v>
                </c:pt>
                <c:pt idx="39">
                  <c:v>2.4349147199999996</c:v>
                </c:pt>
                <c:pt idx="40">
                  <c:v>2.4959760000000002</c:v>
                </c:pt>
                <c:pt idx="41">
                  <c:v>2.55689952</c:v>
                </c:pt>
                <c:pt idx="42">
                  <c:v>2.6178254400000003</c:v>
                </c:pt>
                <c:pt idx="43">
                  <c:v>2.6788540800000002</c:v>
                </c:pt>
                <c:pt idx="44">
                  <c:v>2.7398016000000003</c:v>
                </c:pt>
                <c:pt idx="45">
                  <c:v>2.8007217600000001</c:v>
                </c:pt>
                <c:pt idx="46">
                  <c:v>2.8616856000000004</c:v>
                </c:pt>
                <c:pt idx="47">
                  <c:v>2.9227204799999997</c:v>
                </c:pt>
                <c:pt idx="48">
                  <c:v>2.9836540800000004</c:v>
                </c:pt>
                <c:pt idx="49">
                  <c:v>3.0445891199999999</c:v>
                </c:pt>
                <c:pt idx="50">
                  <c:v>3.1056336</c:v>
                </c:pt>
                <c:pt idx="51">
                  <c:v>3.1665537599999998</c:v>
                </c:pt>
                <c:pt idx="52">
                  <c:v>3.22746288</c:v>
                </c:pt>
                <c:pt idx="53">
                  <c:v>3.2884891199999999</c:v>
                </c:pt>
                <c:pt idx="54">
                  <c:v>3.3494231999999999</c:v>
                </c:pt>
                <c:pt idx="55">
                  <c:v>3.41033856</c:v>
                </c:pt>
                <c:pt idx="56">
                  <c:v>3.4713220799999998</c:v>
                </c:pt>
                <c:pt idx="57">
                  <c:v>3.53229696</c:v>
                </c:pt>
                <c:pt idx="58">
                  <c:v>3.5932171199999998</c:v>
                </c:pt>
                <c:pt idx="59">
                  <c:v>3.65416944</c:v>
                </c:pt>
                <c:pt idx="60">
                  <c:v>3.71519808</c:v>
                </c:pt>
                <c:pt idx="61">
                  <c:v>3.77612112</c:v>
                </c:pt>
                <c:pt idx="62">
                  <c:v>3.8370489600000002</c:v>
                </c:pt>
                <c:pt idx="63">
                  <c:v>3.8980900799999998</c:v>
                </c:pt>
                <c:pt idx="64">
                  <c:v>3.9590347199999996</c:v>
                </c:pt>
                <c:pt idx="65">
                  <c:v>4.01996208</c:v>
                </c:pt>
                <c:pt idx="66">
                  <c:v>4.0809676799999997</c:v>
                </c:pt>
                <c:pt idx="67">
                  <c:v>4.1419679999999994</c:v>
                </c:pt>
                <c:pt idx="68">
                  <c:v>4.2028881600000005</c:v>
                </c:pt>
                <c:pt idx="69">
                  <c:v>4.2638265599999992</c:v>
                </c:pt>
                <c:pt idx="70">
                  <c:v>4.3249118399999995</c:v>
                </c:pt>
                <c:pt idx="71">
                  <c:v>4.3858113599999999</c:v>
                </c:pt>
                <c:pt idx="72">
                  <c:v>4.4466287999999992</c:v>
                </c:pt>
                <c:pt idx="73">
                  <c:v>4.5075249599999996</c:v>
                </c:pt>
                <c:pt idx="74">
                  <c:v>4.5683971200000002</c:v>
                </c:pt>
                <c:pt idx="75">
                  <c:v>4.6292419199999992</c:v>
                </c:pt>
                <c:pt idx="76">
                  <c:v>4.6900823999999997</c:v>
                </c:pt>
                <c:pt idx="77">
                  <c:v>4.7510020800000001</c:v>
                </c:pt>
                <c:pt idx="78">
                  <c:v>4.811835359999999</c:v>
                </c:pt>
                <c:pt idx="79">
                  <c:v>4.8726518399999996</c:v>
                </c:pt>
                <c:pt idx="80">
                  <c:v>4.9335719999999998</c:v>
                </c:pt>
                <c:pt idx="81">
                  <c:v>4.9945089600000001</c:v>
                </c:pt>
                <c:pt idx="82">
                  <c:v>5.0554152000000006</c:v>
                </c:pt>
                <c:pt idx="83">
                  <c:v>5.1164188800000003</c:v>
                </c:pt>
                <c:pt idx="84">
                  <c:v>5.1773716799999994</c:v>
                </c:pt>
                <c:pt idx="85">
                  <c:v>5.2382875200000001</c:v>
                </c:pt>
                <c:pt idx="86">
                  <c:v>5.2992820800000002</c:v>
                </c:pt>
                <c:pt idx="87">
                  <c:v>5.3602420799999999</c:v>
                </c:pt>
                <c:pt idx="88">
                  <c:v>5.4211612800000006</c:v>
                </c:pt>
                <c:pt idx="89">
                  <c:v>5.4820742400000002</c:v>
                </c:pt>
                <c:pt idx="90">
                  <c:v>5.54313696</c:v>
                </c:pt>
                <c:pt idx="91">
                  <c:v>5.6040513599999997</c:v>
                </c:pt>
                <c:pt idx="92">
                  <c:v>5.6649767999999998</c:v>
                </c:pt>
                <c:pt idx="93">
                  <c:v>5.7259987199999998</c:v>
                </c:pt>
                <c:pt idx="94">
                  <c:v>5.7869510399999999</c:v>
                </c:pt>
                <c:pt idx="95">
                  <c:v>5.847851519999999</c:v>
                </c:pt>
                <c:pt idx="96">
                  <c:v>5.9087860799999996</c:v>
                </c:pt>
                <c:pt idx="97">
                  <c:v>5.9696404799999989</c:v>
                </c:pt>
                <c:pt idx="98">
                  <c:v>6.0304569599999995</c:v>
                </c:pt>
                <c:pt idx="99">
                  <c:v>6.0912835200000002</c:v>
                </c:pt>
                <c:pt idx="100">
                  <c:v>6.1521729599999997</c:v>
                </c:pt>
                <c:pt idx="101">
                  <c:v>6.2129803199999998</c:v>
                </c:pt>
                <c:pt idx="102">
                  <c:v>6.27378576</c:v>
                </c:pt>
                <c:pt idx="103">
                  <c:v>6.3346780799999998</c:v>
                </c:pt>
                <c:pt idx="104">
                  <c:v>6.3954830400000002</c:v>
                </c:pt>
                <c:pt idx="105">
                  <c:v>6.4562947199999998</c:v>
                </c:pt>
                <c:pt idx="106">
                  <c:v>6.51713904</c:v>
                </c:pt>
                <c:pt idx="107">
                  <c:v>6.5780342399999991</c:v>
                </c:pt>
                <c:pt idx="108">
                  <c:v>6.6389385599999997</c:v>
                </c:pt>
                <c:pt idx="109">
                  <c:v>6.6999023999999991</c:v>
                </c:pt>
              </c:numCache>
            </c:numRef>
          </c:xVal>
          <c:yVal>
            <c:numRef>
              <c:f>Profil_decroissance_titane!$J$73:$J$182</c:f>
              <c:numCache>
                <c:formatCode>General</c:formatCode>
                <c:ptCount val="110"/>
                <c:pt idx="0">
                  <c:v>18805</c:v>
                </c:pt>
                <c:pt idx="1">
                  <c:v>19422</c:v>
                </c:pt>
                <c:pt idx="2">
                  <c:v>19468</c:v>
                </c:pt>
                <c:pt idx="3">
                  <c:v>18995</c:v>
                </c:pt>
                <c:pt idx="4">
                  <c:v>18469</c:v>
                </c:pt>
                <c:pt idx="5">
                  <c:v>17816</c:v>
                </c:pt>
                <c:pt idx="6">
                  <c:v>17106</c:v>
                </c:pt>
                <c:pt idx="7">
                  <c:v>16687</c:v>
                </c:pt>
                <c:pt idx="8">
                  <c:v>16097</c:v>
                </c:pt>
                <c:pt idx="9">
                  <c:v>15765</c:v>
                </c:pt>
                <c:pt idx="10">
                  <c:v>15321</c:v>
                </c:pt>
                <c:pt idx="11">
                  <c:v>14837</c:v>
                </c:pt>
                <c:pt idx="12">
                  <c:v>14338</c:v>
                </c:pt>
                <c:pt idx="13">
                  <c:v>13959</c:v>
                </c:pt>
                <c:pt idx="14">
                  <c:v>13573</c:v>
                </c:pt>
                <c:pt idx="15">
                  <c:v>13349</c:v>
                </c:pt>
                <c:pt idx="16">
                  <c:v>13142</c:v>
                </c:pt>
                <c:pt idx="17">
                  <c:v>12838</c:v>
                </c:pt>
                <c:pt idx="18">
                  <c:v>12542</c:v>
                </c:pt>
                <c:pt idx="19">
                  <c:v>12279</c:v>
                </c:pt>
                <c:pt idx="20">
                  <c:v>11981</c:v>
                </c:pt>
                <c:pt idx="21">
                  <c:v>11639</c:v>
                </c:pt>
                <c:pt idx="22">
                  <c:v>11340</c:v>
                </c:pt>
                <c:pt idx="23">
                  <c:v>11280</c:v>
                </c:pt>
                <c:pt idx="24">
                  <c:v>11020</c:v>
                </c:pt>
                <c:pt idx="27">
                  <c:v>10802</c:v>
                </c:pt>
                <c:pt idx="28">
                  <c:v>10585</c:v>
                </c:pt>
                <c:pt idx="29">
                  <c:v>10431</c:v>
                </c:pt>
                <c:pt idx="30">
                  <c:v>10158</c:v>
                </c:pt>
                <c:pt idx="31">
                  <c:v>9858</c:v>
                </c:pt>
                <c:pt idx="32">
                  <c:v>9702</c:v>
                </c:pt>
                <c:pt idx="33">
                  <c:v>9528</c:v>
                </c:pt>
                <c:pt idx="34">
                  <c:v>9396</c:v>
                </c:pt>
                <c:pt idx="35">
                  <c:v>9241</c:v>
                </c:pt>
                <c:pt idx="36">
                  <c:v>9034</c:v>
                </c:pt>
                <c:pt idx="37">
                  <c:v>8914</c:v>
                </c:pt>
                <c:pt idx="38">
                  <c:v>8875</c:v>
                </c:pt>
                <c:pt idx="39">
                  <c:v>8562</c:v>
                </c:pt>
                <c:pt idx="40">
                  <c:v>8377</c:v>
                </c:pt>
                <c:pt idx="41">
                  <c:v>8349</c:v>
                </c:pt>
                <c:pt idx="42">
                  <c:v>8230</c:v>
                </c:pt>
                <c:pt idx="43">
                  <c:v>8026</c:v>
                </c:pt>
                <c:pt idx="44">
                  <c:v>8045</c:v>
                </c:pt>
                <c:pt idx="45">
                  <c:v>7848</c:v>
                </c:pt>
                <c:pt idx="46">
                  <c:v>7717</c:v>
                </c:pt>
                <c:pt idx="47">
                  <c:v>7673</c:v>
                </c:pt>
                <c:pt idx="48">
                  <c:v>7616</c:v>
                </c:pt>
                <c:pt idx="49">
                  <c:v>7426</c:v>
                </c:pt>
                <c:pt idx="50">
                  <c:v>7355</c:v>
                </c:pt>
                <c:pt idx="51">
                  <c:v>7265</c:v>
                </c:pt>
                <c:pt idx="52">
                  <c:v>7117</c:v>
                </c:pt>
                <c:pt idx="53">
                  <c:v>7047</c:v>
                </c:pt>
                <c:pt idx="54">
                  <c:v>6979</c:v>
                </c:pt>
                <c:pt idx="55">
                  <c:v>6893</c:v>
                </c:pt>
                <c:pt idx="56">
                  <c:v>6831</c:v>
                </c:pt>
                <c:pt idx="57">
                  <c:v>6695</c:v>
                </c:pt>
                <c:pt idx="58">
                  <c:v>6677</c:v>
                </c:pt>
                <c:pt idx="59">
                  <c:v>6526</c:v>
                </c:pt>
                <c:pt idx="60">
                  <c:v>6465</c:v>
                </c:pt>
                <c:pt idx="61">
                  <c:v>6404</c:v>
                </c:pt>
                <c:pt idx="62">
                  <c:v>6372</c:v>
                </c:pt>
                <c:pt idx="63">
                  <c:v>6225</c:v>
                </c:pt>
                <c:pt idx="64">
                  <c:v>6173</c:v>
                </c:pt>
                <c:pt idx="65">
                  <c:v>6206</c:v>
                </c:pt>
                <c:pt idx="66">
                  <c:v>6067</c:v>
                </c:pt>
                <c:pt idx="67">
                  <c:v>5991</c:v>
                </c:pt>
                <c:pt idx="68">
                  <c:v>5979</c:v>
                </c:pt>
                <c:pt idx="69">
                  <c:v>5840</c:v>
                </c:pt>
                <c:pt idx="70">
                  <c:v>5764</c:v>
                </c:pt>
                <c:pt idx="71">
                  <c:v>5753</c:v>
                </c:pt>
                <c:pt idx="72">
                  <c:v>5714</c:v>
                </c:pt>
                <c:pt idx="73">
                  <c:v>5689</c:v>
                </c:pt>
                <c:pt idx="74">
                  <c:v>5575</c:v>
                </c:pt>
                <c:pt idx="75">
                  <c:v>5537</c:v>
                </c:pt>
                <c:pt idx="76">
                  <c:v>5459</c:v>
                </c:pt>
                <c:pt idx="77">
                  <c:v>5343</c:v>
                </c:pt>
                <c:pt idx="78">
                  <c:v>5440</c:v>
                </c:pt>
                <c:pt idx="79">
                  <c:v>5320</c:v>
                </c:pt>
                <c:pt idx="80">
                  <c:v>5306</c:v>
                </c:pt>
                <c:pt idx="81">
                  <c:v>5226</c:v>
                </c:pt>
                <c:pt idx="82">
                  <c:v>5276</c:v>
                </c:pt>
                <c:pt idx="83">
                  <c:v>5103</c:v>
                </c:pt>
                <c:pt idx="84">
                  <c:v>5081</c:v>
                </c:pt>
                <c:pt idx="85">
                  <c:v>5089</c:v>
                </c:pt>
                <c:pt idx="86">
                  <c:v>5022</c:v>
                </c:pt>
                <c:pt idx="87">
                  <c:v>4959</c:v>
                </c:pt>
                <c:pt idx="88">
                  <c:v>4941</c:v>
                </c:pt>
                <c:pt idx="89">
                  <c:v>4822</c:v>
                </c:pt>
                <c:pt idx="90">
                  <c:v>4803</c:v>
                </c:pt>
                <c:pt idx="91">
                  <c:v>4803</c:v>
                </c:pt>
                <c:pt idx="92">
                  <c:v>4771</c:v>
                </c:pt>
                <c:pt idx="93">
                  <c:v>4719</c:v>
                </c:pt>
                <c:pt idx="94">
                  <c:v>4704</c:v>
                </c:pt>
                <c:pt idx="95">
                  <c:v>4660</c:v>
                </c:pt>
                <c:pt idx="96">
                  <c:v>4583</c:v>
                </c:pt>
                <c:pt idx="97">
                  <c:v>4572</c:v>
                </c:pt>
                <c:pt idx="98">
                  <c:v>4503</c:v>
                </c:pt>
                <c:pt idx="99">
                  <c:v>4454</c:v>
                </c:pt>
                <c:pt idx="100">
                  <c:v>4444</c:v>
                </c:pt>
                <c:pt idx="101">
                  <c:v>4319</c:v>
                </c:pt>
                <c:pt idx="102">
                  <c:v>4340</c:v>
                </c:pt>
                <c:pt idx="103">
                  <c:v>4345</c:v>
                </c:pt>
                <c:pt idx="104">
                  <c:v>4348</c:v>
                </c:pt>
                <c:pt idx="105">
                  <c:v>4270</c:v>
                </c:pt>
                <c:pt idx="106">
                  <c:v>4231</c:v>
                </c:pt>
                <c:pt idx="107">
                  <c:v>4156</c:v>
                </c:pt>
                <c:pt idx="108">
                  <c:v>4143</c:v>
                </c:pt>
                <c:pt idx="109">
                  <c:v>4122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6A-49FD-8C5F-40894E6BC3F6}"/>
            </c:ext>
          </c:extLst>
        </c:ser>
        <c:ser>
          <c:idx val="2"/>
          <c:order val="1"/>
          <c:tx>
            <c:v>Nb</c:v>
          </c:tx>
          <c:marker>
            <c:symbol val="none"/>
          </c:marker>
          <c:xVal>
            <c:numRef>
              <c:f>Profil_decroissance_titane!$C$73:$C$182</c:f>
              <c:numCache>
                <c:formatCode>General</c:formatCode>
                <c:ptCount val="110"/>
                <c:pt idx="0">
                  <c:v>6.1440479999999992E-2</c:v>
                </c:pt>
                <c:pt idx="1">
                  <c:v>0.1221</c:v>
                </c:pt>
                <c:pt idx="2">
                  <c:v>0.18295584000000001</c:v>
                </c:pt>
                <c:pt idx="3">
                  <c:v>0.24384816000000001</c:v>
                </c:pt>
                <c:pt idx="4">
                  <c:v>0.30477215999999996</c:v>
                </c:pt>
                <c:pt idx="5">
                  <c:v>0.36563375999999997</c:v>
                </c:pt>
                <c:pt idx="6">
                  <c:v>0.42650591999999998</c:v>
                </c:pt>
                <c:pt idx="7">
                  <c:v>0.48746159999999999</c:v>
                </c:pt>
                <c:pt idx="8">
                  <c:v>0.54825983999999994</c:v>
                </c:pt>
                <c:pt idx="9">
                  <c:v>0.60905327999999992</c:v>
                </c:pt>
                <c:pt idx="10">
                  <c:v>0.67002191999999994</c:v>
                </c:pt>
                <c:pt idx="11">
                  <c:v>0.73091376000000008</c:v>
                </c:pt>
                <c:pt idx="12">
                  <c:v>0.79172352000000001</c:v>
                </c:pt>
                <c:pt idx="13">
                  <c:v>0.85256447999999996</c:v>
                </c:pt>
                <c:pt idx="14">
                  <c:v>0.91346448000000002</c:v>
                </c:pt>
                <c:pt idx="15">
                  <c:v>0.97429055999999992</c:v>
                </c:pt>
                <c:pt idx="16">
                  <c:v>1.03510608</c:v>
                </c:pt>
                <c:pt idx="17">
                  <c:v>1.0960070399999999</c:v>
                </c:pt>
                <c:pt idx="18">
                  <c:v>1.15685664</c:v>
                </c:pt>
                <c:pt idx="19">
                  <c:v>1.2176793599999998</c:v>
                </c:pt>
                <c:pt idx="20">
                  <c:v>1.2785068799999999</c:v>
                </c:pt>
                <c:pt idx="21">
                  <c:v>1.3393679999999999</c:v>
                </c:pt>
                <c:pt idx="22">
                  <c:v>1.40016048</c:v>
                </c:pt>
                <c:pt idx="23">
                  <c:v>1.4609932800000001</c:v>
                </c:pt>
                <c:pt idx="24">
                  <c:v>1.52187312</c:v>
                </c:pt>
                <c:pt idx="27">
                  <c:v>1.7044195199999999</c:v>
                </c:pt>
                <c:pt idx="28">
                  <c:v>1.76521248</c:v>
                </c:pt>
                <c:pt idx="29">
                  <c:v>1.82602416</c:v>
                </c:pt>
                <c:pt idx="30">
                  <c:v>1.8868809600000001</c:v>
                </c:pt>
                <c:pt idx="31">
                  <c:v>1.9477243199999998</c:v>
                </c:pt>
                <c:pt idx="32">
                  <c:v>2.0085259199999999</c:v>
                </c:pt>
                <c:pt idx="33">
                  <c:v>2.0693553599999999</c:v>
                </c:pt>
                <c:pt idx="34">
                  <c:v>2.1302332800000001</c:v>
                </c:pt>
                <c:pt idx="35">
                  <c:v>2.1910847999999996</c:v>
                </c:pt>
                <c:pt idx="36">
                  <c:v>2.2520241599999999</c:v>
                </c:pt>
                <c:pt idx="37">
                  <c:v>2.3130667199999997</c:v>
                </c:pt>
                <c:pt idx="38">
                  <c:v>2.3739763199999997</c:v>
                </c:pt>
                <c:pt idx="39">
                  <c:v>2.4349147199999996</c:v>
                </c:pt>
                <c:pt idx="40">
                  <c:v>2.4959760000000002</c:v>
                </c:pt>
                <c:pt idx="41">
                  <c:v>2.55689952</c:v>
                </c:pt>
                <c:pt idx="42">
                  <c:v>2.6178254400000003</c:v>
                </c:pt>
                <c:pt idx="43">
                  <c:v>2.6788540800000002</c:v>
                </c:pt>
                <c:pt idx="44">
                  <c:v>2.7398016000000003</c:v>
                </c:pt>
                <c:pt idx="45">
                  <c:v>2.8007217600000001</c:v>
                </c:pt>
                <c:pt idx="46">
                  <c:v>2.8616856000000004</c:v>
                </c:pt>
                <c:pt idx="47">
                  <c:v>2.9227204799999997</c:v>
                </c:pt>
                <c:pt idx="48">
                  <c:v>2.9836540800000004</c:v>
                </c:pt>
                <c:pt idx="49">
                  <c:v>3.0445891199999999</c:v>
                </c:pt>
                <c:pt idx="50">
                  <c:v>3.1056336</c:v>
                </c:pt>
                <c:pt idx="51">
                  <c:v>3.1665537599999998</c:v>
                </c:pt>
                <c:pt idx="52">
                  <c:v>3.22746288</c:v>
                </c:pt>
                <c:pt idx="53">
                  <c:v>3.2884891199999999</c:v>
                </c:pt>
                <c:pt idx="54">
                  <c:v>3.3494231999999999</c:v>
                </c:pt>
                <c:pt idx="55">
                  <c:v>3.41033856</c:v>
                </c:pt>
                <c:pt idx="56">
                  <c:v>3.4713220799999998</c:v>
                </c:pt>
                <c:pt idx="57">
                  <c:v>3.53229696</c:v>
                </c:pt>
                <c:pt idx="58">
                  <c:v>3.5932171199999998</c:v>
                </c:pt>
                <c:pt idx="59">
                  <c:v>3.65416944</c:v>
                </c:pt>
                <c:pt idx="60">
                  <c:v>3.71519808</c:v>
                </c:pt>
                <c:pt idx="61">
                  <c:v>3.77612112</c:v>
                </c:pt>
                <c:pt idx="62">
                  <c:v>3.8370489600000002</c:v>
                </c:pt>
                <c:pt idx="63">
                  <c:v>3.8980900799999998</c:v>
                </c:pt>
                <c:pt idx="64">
                  <c:v>3.9590347199999996</c:v>
                </c:pt>
                <c:pt idx="65">
                  <c:v>4.01996208</c:v>
                </c:pt>
                <c:pt idx="66">
                  <c:v>4.0809676799999997</c:v>
                </c:pt>
                <c:pt idx="67">
                  <c:v>4.1419679999999994</c:v>
                </c:pt>
                <c:pt idx="68">
                  <c:v>4.2028881600000005</c:v>
                </c:pt>
                <c:pt idx="69">
                  <c:v>4.2638265599999992</c:v>
                </c:pt>
                <c:pt idx="70">
                  <c:v>4.3249118399999995</c:v>
                </c:pt>
                <c:pt idx="71">
                  <c:v>4.3858113599999999</c:v>
                </c:pt>
                <c:pt idx="72">
                  <c:v>4.4466287999999992</c:v>
                </c:pt>
                <c:pt idx="73">
                  <c:v>4.5075249599999996</c:v>
                </c:pt>
                <c:pt idx="74">
                  <c:v>4.5683971200000002</c:v>
                </c:pt>
                <c:pt idx="75">
                  <c:v>4.6292419199999992</c:v>
                </c:pt>
                <c:pt idx="76">
                  <c:v>4.6900823999999997</c:v>
                </c:pt>
                <c:pt idx="77">
                  <c:v>4.7510020800000001</c:v>
                </c:pt>
                <c:pt idx="78">
                  <c:v>4.811835359999999</c:v>
                </c:pt>
                <c:pt idx="79">
                  <c:v>4.8726518399999996</c:v>
                </c:pt>
                <c:pt idx="80">
                  <c:v>4.9335719999999998</c:v>
                </c:pt>
                <c:pt idx="81">
                  <c:v>4.9945089600000001</c:v>
                </c:pt>
                <c:pt idx="82">
                  <c:v>5.0554152000000006</c:v>
                </c:pt>
                <c:pt idx="83">
                  <c:v>5.1164188800000003</c:v>
                </c:pt>
                <c:pt idx="84">
                  <c:v>5.1773716799999994</c:v>
                </c:pt>
                <c:pt idx="85">
                  <c:v>5.2382875200000001</c:v>
                </c:pt>
                <c:pt idx="86">
                  <c:v>5.2992820800000002</c:v>
                </c:pt>
                <c:pt idx="87">
                  <c:v>5.3602420799999999</c:v>
                </c:pt>
                <c:pt idx="88">
                  <c:v>5.4211612800000006</c:v>
                </c:pt>
                <c:pt idx="89">
                  <c:v>5.4820742400000002</c:v>
                </c:pt>
                <c:pt idx="90">
                  <c:v>5.54313696</c:v>
                </c:pt>
                <c:pt idx="91">
                  <c:v>5.6040513599999997</c:v>
                </c:pt>
                <c:pt idx="92">
                  <c:v>5.6649767999999998</c:v>
                </c:pt>
                <c:pt idx="93">
                  <c:v>5.7259987199999998</c:v>
                </c:pt>
                <c:pt idx="94">
                  <c:v>5.7869510399999999</c:v>
                </c:pt>
                <c:pt idx="95">
                  <c:v>5.847851519999999</c:v>
                </c:pt>
                <c:pt idx="96">
                  <c:v>5.9087860799999996</c:v>
                </c:pt>
                <c:pt idx="97">
                  <c:v>5.9696404799999989</c:v>
                </c:pt>
                <c:pt idx="98">
                  <c:v>6.0304569599999995</c:v>
                </c:pt>
                <c:pt idx="99">
                  <c:v>6.0912835200000002</c:v>
                </c:pt>
                <c:pt idx="100">
                  <c:v>6.1521729599999997</c:v>
                </c:pt>
                <c:pt idx="101">
                  <c:v>6.2129803199999998</c:v>
                </c:pt>
                <c:pt idx="102">
                  <c:v>6.27378576</c:v>
                </c:pt>
                <c:pt idx="103">
                  <c:v>6.3346780799999998</c:v>
                </c:pt>
                <c:pt idx="104">
                  <c:v>6.3954830400000002</c:v>
                </c:pt>
                <c:pt idx="105">
                  <c:v>6.4562947199999998</c:v>
                </c:pt>
                <c:pt idx="106">
                  <c:v>6.51713904</c:v>
                </c:pt>
                <c:pt idx="107">
                  <c:v>6.5780342399999991</c:v>
                </c:pt>
                <c:pt idx="108">
                  <c:v>6.6389385599999997</c:v>
                </c:pt>
                <c:pt idx="109">
                  <c:v>6.6999023999999991</c:v>
                </c:pt>
              </c:numCache>
            </c:numRef>
          </c:xVal>
          <c:yVal>
            <c:numRef>
              <c:f>Profil_decroissance_titane!$H$73:$H$182</c:f>
              <c:numCache>
                <c:formatCode>General</c:formatCode>
                <c:ptCount val="110"/>
                <c:pt idx="0">
                  <c:v>24661</c:v>
                </c:pt>
                <c:pt idx="1">
                  <c:v>25342</c:v>
                </c:pt>
                <c:pt idx="2">
                  <c:v>25847</c:v>
                </c:pt>
                <c:pt idx="3">
                  <c:v>26540</c:v>
                </c:pt>
                <c:pt idx="4">
                  <c:v>26980</c:v>
                </c:pt>
                <c:pt idx="5">
                  <c:v>27320</c:v>
                </c:pt>
                <c:pt idx="6">
                  <c:v>28051</c:v>
                </c:pt>
                <c:pt idx="7">
                  <c:v>28754</c:v>
                </c:pt>
                <c:pt idx="8">
                  <c:v>29344</c:v>
                </c:pt>
                <c:pt idx="9">
                  <c:v>30263</c:v>
                </c:pt>
                <c:pt idx="10">
                  <c:v>31045</c:v>
                </c:pt>
                <c:pt idx="11">
                  <c:v>32053</c:v>
                </c:pt>
                <c:pt idx="12">
                  <c:v>32339</c:v>
                </c:pt>
                <c:pt idx="13">
                  <c:v>33198</c:v>
                </c:pt>
                <c:pt idx="14">
                  <c:v>33936</c:v>
                </c:pt>
                <c:pt idx="15">
                  <c:v>34818</c:v>
                </c:pt>
                <c:pt idx="16">
                  <c:v>35559</c:v>
                </c:pt>
                <c:pt idx="17">
                  <c:v>36123</c:v>
                </c:pt>
                <c:pt idx="18">
                  <c:v>36679</c:v>
                </c:pt>
                <c:pt idx="19">
                  <c:v>37525</c:v>
                </c:pt>
                <c:pt idx="20">
                  <c:v>38135</c:v>
                </c:pt>
                <c:pt idx="21">
                  <c:v>38885</c:v>
                </c:pt>
                <c:pt idx="22">
                  <c:v>39328</c:v>
                </c:pt>
                <c:pt idx="23">
                  <c:v>39910</c:v>
                </c:pt>
                <c:pt idx="24">
                  <c:v>40448</c:v>
                </c:pt>
                <c:pt idx="27">
                  <c:v>41813</c:v>
                </c:pt>
                <c:pt idx="28">
                  <c:v>42301</c:v>
                </c:pt>
                <c:pt idx="29">
                  <c:v>42707</c:v>
                </c:pt>
                <c:pt idx="30">
                  <c:v>42987</c:v>
                </c:pt>
                <c:pt idx="31">
                  <c:v>43310</c:v>
                </c:pt>
                <c:pt idx="32">
                  <c:v>43520</c:v>
                </c:pt>
                <c:pt idx="33">
                  <c:v>43671</c:v>
                </c:pt>
                <c:pt idx="34">
                  <c:v>43711</c:v>
                </c:pt>
                <c:pt idx="35">
                  <c:v>43673</c:v>
                </c:pt>
                <c:pt idx="36">
                  <c:v>44002</c:v>
                </c:pt>
                <c:pt idx="37">
                  <c:v>44076</c:v>
                </c:pt>
                <c:pt idx="38">
                  <c:v>44073</c:v>
                </c:pt>
                <c:pt idx="39">
                  <c:v>43936</c:v>
                </c:pt>
                <c:pt idx="40">
                  <c:v>44250</c:v>
                </c:pt>
                <c:pt idx="41">
                  <c:v>43920</c:v>
                </c:pt>
                <c:pt idx="42">
                  <c:v>44238</c:v>
                </c:pt>
                <c:pt idx="43">
                  <c:v>44162</c:v>
                </c:pt>
                <c:pt idx="44">
                  <c:v>44167</c:v>
                </c:pt>
                <c:pt idx="45">
                  <c:v>44003</c:v>
                </c:pt>
                <c:pt idx="46">
                  <c:v>44245</c:v>
                </c:pt>
                <c:pt idx="47">
                  <c:v>44175</c:v>
                </c:pt>
                <c:pt idx="48">
                  <c:v>44132</c:v>
                </c:pt>
                <c:pt idx="49">
                  <c:v>44069</c:v>
                </c:pt>
                <c:pt idx="50">
                  <c:v>43971</c:v>
                </c:pt>
                <c:pt idx="51">
                  <c:v>43764</c:v>
                </c:pt>
                <c:pt idx="52">
                  <c:v>43809</c:v>
                </c:pt>
                <c:pt idx="53">
                  <c:v>43722</c:v>
                </c:pt>
                <c:pt idx="54">
                  <c:v>43858</c:v>
                </c:pt>
                <c:pt idx="55">
                  <c:v>43646</c:v>
                </c:pt>
                <c:pt idx="56">
                  <c:v>43574</c:v>
                </c:pt>
                <c:pt idx="57">
                  <c:v>43651</c:v>
                </c:pt>
                <c:pt idx="58">
                  <c:v>43212</c:v>
                </c:pt>
                <c:pt idx="59">
                  <c:v>43184</c:v>
                </c:pt>
                <c:pt idx="60">
                  <c:v>43216</c:v>
                </c:pt>
                <c:pt idx="61">
                  <c:v>43159</c:v>
                </c:pt>
                <c:pt idx="62">
                  <c:v>42938</c:v>
                </c:pt>
                <c:pt idx="63">
                  <c:v>42825</c:v>
                </c:pt>
                <c:pt idx="64">
                  <c:v>42967</c:v>
                </c:pt>
                <c:pt idx="65">
                  <c:v>42840</c:v>
                </c:pt>
                <c:pt idx="66">
                  <c:v>43010</c:v>
                </c:pt>
                <c:pt idx="67">
                  <c:v>42760</c:v>
                </c:pt>
                <c:pt idx="68">
                  <c:v>42722</c:v>
                </c:pt>
                <c:pt idx="69">
                  <c:v>42461</c:v>
                </c:pt>
                <c:pt idx="70">
                  <c:v>42539</c:v>
                </c:pt>
                <c:pt idx="71">
                  <c:v>42130</c:v>
                </c:pt>
                <c:pt idx="72">
                  <c:v>41913</c:v>
                </c:pt>
                <c:pt idx="73">
                  <c:v>42047</c:v>
                </c:pt>
                <c:pt idx="74">
                  <c:v>42084</c:v>
                </c:pt>
                <c:pt idx="75">
                  <c:v>42146</c:v>
                </c:pt>
                <c:pt idx="76">
                  <c:v>41878</c:v>
                </c:pt>
                <c:pt idx="77">
                  <c:v>41723</c:v>
                </c:pt>
                <c:pt idx="78">
                  <c:v>41640</c:v>
                </c:pt>
                <c:pt idx="79">
                  <c:v>41651</c:v>
                </c:pt>
                <c:pt idx="80">
                  <c:v>41551</c:v>
                </c:pt>
                <c:pt idx="81">
                  <c:v>41587</c:v>
                </c:pt>
                <c:pt idx="82">
                  <c:v>41481</c:v>
                </c:pt>
                <c:pt idx="83">
                  <c:v>41632</c:v>
                </c:pt>
                <c:pt idx="84">
                  <c:v>41860</c:v>
                </c:pt>
                <c:pt idx="85">
                  <c:v>41391</c:v>
                </c:pt>
                <c:pt idx="86">
                  <c:v>41483</c:v>
                </c:pt>
                <c:pt idx="87">
                  <c:v>41209</c:v>
                </c:pt>
                <c:pt idx="88">
                  <c:v>41217</c:v>
                </c:pt>
                <c:pt idx="89">
                  <c:v>41055</c:v>
                </c:pt>
                <c:pt idx="90">
                  <c:v>40998</c:v>
                </c:pt>
                <c:pt idx="91">
                  <c:v>40982</c:v>
                </c:pt>
                <c:pt idx="92">
                  <c:v>41117</c:v>
                </c:pt>
                <c:pt idx="93">
                  <c:v>40967</c:v>
                </c:pt>
                <c:pt idx="94">
                  <c:v>41063</c:v>
                </c:pt>
                <c:pt idx="95">
                  <c:v>40885</c:v>
                </c:pt>
                <c:pt idx="96">
                  <c:v>40940</c:v>
                </c:pt>
                <c:pt idx="97">
                  <c:v>40879</c:v>
                </c:pt>
                <c:pt idx="98">
                  <c:v>40999</c:v>
                </c:pt>
                <c:pt idx="99">
                  <c:v>41000</c:v>
                </c:pt>
                <c:pt idx="100">
                  <c:v>40877</c:v>
                </c:pt>
                <c:pt idx="101">
                  <c:v>40663</c:v>
                </c:pt>
                <c:pt idx="102">
                  <c:v>40858</c:v>
                </c:pt>
                <c:pt idx="103">
                  <c:v>40609</c:v>
                </c:pt>
                <c:pt idx="104">
                  <c:v>40644</c:v>
                </c:pt>
                <c:pt idx="105">
                  <c:v>40727</c:v>
                </c:pt>
                <c:pt idx="106">
                  <c:v>40612</c:v>
                </c:pt>
                <c:pt idx="107">
                  <c:v>40699</c:v>
                </c:pt>
                <c:pt idx="108">
                  <c:v>40435</c:v>
                </c:pt>
                <c:pt idx="109">
                  <c:v>40464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6A-49FD-8C5F-40894E6BC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232512"/>
        <c:axId val="111037440"/>
      </c:scatterChart>
      <c:valAx>
        <c:axId val="109232512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Depth (microns)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1037440"/>
        <c:crossesAt val="1.0000000000000005E-3"/>
        <c:crossBetween val="midCat"/>
      </c:valAx>
      <c:valAx>
        <c:axId val="111037440"/>
        <c:scaling>
          <c:orientation val="minMax"/>
          <c:min val="1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Hits</a:t>
                </a:r>
                <a:r>
                  <a:rPr lang="fr-FR" baseline="0"/>
                  <a:t> per second </a:t>
                </a:r>
                <a:endParaRPr lang="fr-FR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92325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26014057839985"/>
          <c:y val="3.1692064656438479E-2"/>
          <c:w val="0.81383405176677848"/>
          <c:h val="0.83145670267991534"/>
        </c:manualLayout>
      </c:layout>
      <c:scatterChart>
        <c:scatterStyle val="lineMarker"/>
        <c:varyColors val="0"/>
        <c:ser>
          <c:idx val="0"/>
          <c:order val="0"/>
          <c:tx>
            <c:v>f1-650°C-10h</c:v>
          </c:tx>
          <c:marker>
            <c:symbol val="square"/>
            <c:size val="3"/>
          </c:marker>
          <c:xVal>
            <c:numRef>
              <c:f>'[Comparaison_spectres_f1_c1_Oxygène.xlsx]nb-bcp-650c-10h-f1-O-1kev-30n'!$A$2:$A$2998</c:f>
              <c:numCache>
                <c:formatCode>General</c:formatCode>
                <c:ptCount val="2997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</c:v>
                </c:pt>
                <c:pt idx="17">
                  <c:v>2.1</c:v>
                </c:pt>
                <c:pt idx="18">
                  <c:v>2.2000000000000002</c:v>
                </c:pt>
                <c:pt idx="19">
                  <c:v>2.2999999999999998</c:v>
                </c:pt>
                <c:pt idx="20">
                  <c:v>2.4</c:v>
                </c:pt>
                <c:pt idx="21">
                  <c:v>2.5</c:v>
                </c:pt>
                <c:pt idx="22">
                  <c:v>2.6</c:v>
                </c:pt>
                <c:pt idx="23">
                  <c:v>2.7</c:v>
                </c:pt>
                <c:pt idx="24">
                  <c:v>2.8</c:v>
                </c:pt>
                <c:pt idx="25">
                  <c:v>2.9</c:v>
                </c:pt>
                <c:pt idx="26">
                  <c:v>3</c:v>
                </c:pt>
                <c:pt idx="27">
                  <c:v>3.1</c:v>
                </c:pt>
                <c:pt idx="28">
                  <c:v>3.2</c:v>
                </c:pt>
                <c:pt idx="29">
                  <c:v>3.3</c:v>
                </c:pt>
                <c:pt idx="30">
                  <c:v>3.4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3.8</c:v>
                </c:pt>
                <c:pt idx="35">
                  <c:v>3.9</c:v>
                </c:pt>
                <c:pt idx="36">
                  <c:v>4</c:v>
                </c:pt>
                <c:pt idx="37">
                  <c:v>4.0999999999999996</c:v>
                </c:pt>
                <c:pt idx="38">
                  <c:v>4.2</c:v>
                </c:pt>
                <c:pt idx="39">
                  <c:v>4.3</c:v>
                </c:pt>
                <c:pt idx="40">
                  <c:v>4.4000000000000004</c:v>
                </c:pt>
                <c:pt idx="41">
                  <c:v>4.5</c:v>
                </c:pt>
                <c:pt idx="42">
                  <c:v>4.5999999999999996</c:v>
                </c:pt>
                <c:pt idx="43">
                  <c:v>4.7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5.0999999999999996</c:v>
                </c:pt>
                <c:pt idx="48">
                  <c:v>5.2</c:v>
                </c:pt>
                <c:pt idx="49">
                  <c:v>5.3</c:v>
                </c:pt>
                <c:pt idx="50">
                  <c:v>5.4</c:v>
                </c:pt>
                <c:pt idx="51">
                  <c:v>5.5</c:v>
                </c:pt>
                <c:pt idx="52">
                  <c:v>5.6</c:v>
                </c:pt>
                <c:pt idx="53">
                  <c:v>5.7</c:v>
                </c:pt>
                <c:pt idx="54">
                  <c:v>5.8</c:v>
                </c:pt>
                <c:pt idx="55">
                  <c:v>5.9</c:v>
                </c:pt>
                <c:pt idx="56">
                  <c:v>6</c:v>
                </c:pt>
                <c:pt idx="57">
                  <c:v>6.1</c:v>
                </c:pt>
                <c:pt idx="58">
                  <c:v>6.2</c:v>
                </c:pt>
                <c:pt idx="59">
                  <c:v>6.3</c:v>
                </c:pt>
                <c:pt idx="60">
                  <c:v>6.4</c:v>
                </c:pt>
                <c:pt idx="61">
                  <c:v>6.5</c:v>
                </c:pt>
                <c:pt idx="62">
                  <c:v>6.6</c:v>
                </c:pt>
                <c:pt idx="63">
                  <c:v>6.7</c:v>
                </c:pt>
                <c:pt idx="64">
                  <c:v>6.8</c:v>
                </c:pt>
                <c:pt idx="65">
                  <c:v>6.9</c:v>
                </c:pt>
                <c:pt idx="66">
                  <c:v>7</c:v>
                </c:pt>
                <c:pt idx="67">
                  <c:v>7.1</c:v>
                </c:pt>
                <c:pt idx="68">
                  <c:v>7.2</c:v>
                </c:pt>
                <c:pt idx="69">
                  <c:v>7.3</c:v>
                </c:pt>
                <c:pt idx="70">
                  <c:v>7.4</c:v>
                </c:pt>
                <c:pt idx="71">
                  <c:v>7.5</c:v>
                </c:pt>
                <c:pt idx="72">
                  <c:v>7.6</c:v>
                </c:pt>
                <c:pt idx="73">
                  <c:v>7.7</c:v>
                </c:pt>
                <c:pt idx="74">
                  <c:v>7.8</c:v>
                </c:pt>
                <c:pt idx="75">
                  <c:v>7.9</c:v>
                </c:pt>
                <c:pt idx="76">
                  <c:v>8</c:v>
                </c:pt>
                <c:pt idx="77">
                  <c:v>8.1</c:v>
                </c:pt>
                <c:pt idx="78">
                  <c:v>8.1999999999999993</c:v>
                </c:pt>
                <c:pt idx="79">
                  <c:v>8.3000000000000007</c:v>
                </c:pt>
                <c:pt idx="80">
                  <c:v>8.4</c:v>
                </c:pt>
                <c:pt idx="81">
                  <c:v>8.5</c:v>
                </c:pt>
                <c:pt idx="82">
                  <c:v>8.6</c:v>
                </c:pt>
                <c:pt idx="83">
                  <c:v>8.6999999999999993</c:v>
                </c:pt>
                <c:pt idx="84">
                  <c:v>8.8000000000000007</c:v>
                </c:pt>
                <c:pt idx="85">
                  <c:v>8.9</c:v>
                </c:pt>
                <c:pt idx="86">
                  <c:v>9</c:v>
                </c:pt>
                <c:pt idx="87">
                  <c:v>9.1</c:v>
                </c:pt>
                <c:pt idx="88">
                  <c:v>9.1999999999999993</c:v>
                </c:pt>
                <c:pt idx="89">
                  <c:v>9.3000000000000007</c:v>
                </c:pt>
                <c:pt idx="90">
                  <c:v>9.4</c:v>
                </c:pt>
                <c:pt idx="91">
                  <c:v>9.5</c:v>
                </c:pt>
                <c:pt idx="92">
                  <c:v>9.6</c:v>
                </c:pt>
                <c:pt idx="93">
                  <c:v>9.6999999999999993</c:v>
                </c:pt>
                <c:pt idx="94">
                  <c:v>9.8000000000000007</c:v>
                </c:pt>
                <c:pt idx="95">
                  <c:v>9.9</c:v>
                </c:pt>
                <c:pt idx="96">
                  <c:v>10</c:v>
                </c:pt>
                <c:pt idx="97">
                  <c:v>10.1</c:v>
                </c:pt>
                <c:pt idx="98">
                  <c:v>10.199999999999999</c:v>
                </c:pt>
                <c:pt idx="99">
                  <c:v>10.3</c:v>
                </c:pt>
                <c:pt idx="100">
                  <c:v>10.4</c:v>
                </c:pt>
                <c:pt idx="101">
                  <c:v>10.5</c:v>
                </c:pt>
                <c:pt idx="102">
                  <c:v>10.6</c:v>
                </c:pt>
                <c:pt idx="103">
                  <c:v>10.7</c:v>
                </c:pt>
                <c:pt idx="104">
                  <c:v>10.8</c:v>
                </c:pt>
                <c:pt idx="105">
                  <c:v>10.9</c:v>
                </c:pt>
                <c:pt idx="106">
                  <c:v>11</c:v>
                </c:pt>
                <c:pt idx="107">
                  <c:v>11.1</c:v>
                </c:pt>
                <c:pt idx="108">
                  <c:v>11.2</c:v>
                </c:pt>
                <c:pt idx="109">
                  <c:v>11.3</c:v>
                </c:pt>
                <c:pt idx="110">
                  <c:v>11.4</c:v>
                </c:pt>
                <c:pt idx="111">
                  <c:v>11.5</c:v>
                </c:pt>
                <c:pt idx="112">
                  <c:v>11.6</c:v>
                </c:pt>
                <c:pt idx="113">
                  <c:v>11.7</c:v>
                </c:pt>
                <c:pt idx="114">
                  <c:v>11.8</c:v>
                </c:pt>
                <c:pt idx="115">
                  <c:v>11.9</c:v>
                </c:pt>
                <c:pt idx="116">
                  <c:v>12</c:v>
                </c:pt>
                <c:pt idx="117">
                  <c:v>12.1</c:v>
                </c:pt>
                <c:pt idx="118">
                  <c:v>12.2</c:v>
                </c:pt>
                <c:pt idx="119">
                  <c:v>12.3</c:v>
                </c:pt>
                <c:pt idx="120">
                  <c:v>12.4</c:v>
                </c:pt>
                <c:pt idx="121">
                  <c:v>12.5</c:v>
                </c:pt>
                <c:pt idx="122">
                  <c:v>12.6</c:v>
                </c:pt>
                <c:pt idx="123">
                  <c:v>12.7</c:v>
                </c:pt>
                <c:pt idx="124">
                  <c:v>12.8</c:v>
                </c:pt>
                <c:pt idx="125">
                  <c:v>12.9</c:v>
                </c:pt>
                <c:pt idx="126">
                  <c:v>13</c:v>
                </c:pt>
                <c:pt idx="127">
                  <c:v>13.1</c:v>
                </c:pt>
                <c:pt idx="128">
                  <c:v>13.2</c:v>
                </c:pt>
                <c:pt idx="129">
                  <c:v>13.3</c:v>
                </c:pt>
                <c:pt idx="130">
                  <c:v>13.4</c:v>
                </c:pt>
                <c:pt idx="131">
                  <c:v>13.5</c:v>
                </c:pt>
                <c:pt idx="132">
                  <c:v>13.6</c:v>
                </c:pt>
                <c:pt idx="133">
                  <c:v>13.7</c:v>
                </c:pt>
                <c:pt idx="134">
                  <c:v>13.8</c:v>
                </c:pt>
                <c:pt idx="135">
                  <c:v>13.9</c:v>
                </c:pt>
                <c:pt idx="136">
                  <c:v>14</c:v>
                </c:pt>
                <c:pt idx="137">
                  <c:v>14.1</c:v>
                </c:pt>
                <c:pt idx="138">
                  <c:v>14.2</c:v>
                </c:pt>
                <c:pt idx="139">
                  <c:v>14.3</c:v>
                </c:pt>
                <c:pt idx="140">
                  <c:v>14.4</c:v>
                </c:pt>
                <c:pt idx="141">
                  <c:v>14.5</c:v>
                </c:pt>
                <c:pt idx="142">
                  <c:v>14.6</c:v>
                </c:pt>
                <c:pt idx="143">
                  <c:v>14.7</c:v>
                </c:pt>
                <c:pt idx="144">
                  <c:v>14.8</c:v>
                </c:pt>
                <c:pt idx="145">
                  <c:v>14.9</c:v>
                </c:pt>
                <c:pt idx="146">
                  <c:v>15</c:v>
                </c:pt>
                <c:pt idx="147">
                  <c:v>15.1</c:v>
                </c:pt>
                <c:pt idx="148">
                  <c:v>15.2</c:v>
                </c:pt>
                <c:pt idx="149">
                  <c:v>15.3</c:v>
                </c:pt>
                <c:pt idx="150">
                  <c:v>15.4</c:v>
                </c:pt>
                <c:pt idx="151">
                  <c:v>15.5</c:v>
                </c:pt>
                <c:pt idx="152">
                  <c:v>15.6</c:v>
                </c:pt>
                <c:pt idx="153">
                  <c:v>15.7</c:v>
                </c:pt>
                <c:pt idx="154">
                  <c:v>15.8</c:v>
                </c:pt>
                <c:pt idx="155">
                  <c:v>15.9</c:v>
                </c:pt>
                <c:pt idx="156">
                  <c:v>16</c:v>
                </c:pt>
                <c:pt idx="157">
                  <c:v>16.100000000000001</c:v>
                </c:pt>
                <c:pt idx="158">
                  <c:v>16.2</c:v>
                </c:pt>
                <c:pt idx="159">
                  <c:v>16.3</c:v>
                </c:pt>
                <c:pt idx="160">
                  <c:v>16.399999999999999</c:v>
                </c:pt>
                <c:pt idx="161">
                  <c:v>16.5</c:v>
                </c:pt>
                <c:pt idx="162">
                  <c:v>16.600000000000001</c:v>
                </c:pt>
                <c:pt idx="163">
                  <c:v>16.7</c:v>
                </c:pt>
                <c:pt idx="164">
                  <c:v>16.8</c:v>
                </c:pt>
                <c:pt idx="165">
                  <c:v>16.899999999999999</c:v>
                </c:pt>
                <c:pt idx="166">
                  <c:v>17</c:v>
                </c:pt>
                <c:pt idx="167">
                  <c:v>17.100000000000001</c:v>
                </c:pt>
                <c:pt idx="168">
                  <c:v>17.2</c:v>
                </c:pt>
                <c:pt idx="169">
                  <c:v>17.3</c:v>
                </c:pt>
                <c:pt idx="170">
                  <c:v>17.399999999999999</c:v>
                </c:pt>
                <c:pt idx="171">
                  <c:v>17.5</c:v>
                </c:pt>
                <c:pt idx="172">
                  <c:v>17.600000000000001</c:v>
                </c:pt>
                <c:pt idx="173">
                  <c:v>17.7</c:v>
                </c:pt>
                <c:pt idx="174">
                  <c:v>17.8</c:v>
                </c:pt>
                <c:pt idx="175">
                  <c:v>17.899999999999999</c:v>
                </c:pt>
                <c:pt idx="176">
                  <c:v>18</c:v>
                </c:pt>
                <c:pt idx="177">
                  <c:v>18.100000000000001</c:v>
                </c:pt>
                <c:pt idx="178">
                  <c:v>18.2</c:v>
                </c:pt>
                <c:pt idx="179">
                  <c:v>18.3</c:v>
                </c:pt>
                <c:pt idx="180">
                  <c:v>18.399999999999999</c:v>
                </c:pt>
                <c:pt idx="181">
                  <c:v>18.5</c:v>
                </c:pt>
                <c:pt idx="182">
                  <c:v>18.600000000000001</c:v>
                </c:pt>
                <c:pt idx="183">
                  <c:v>18.7</c:v>
                </c:pt>
                <c:pt idx="184">
                  <c:v>18.8</c:v>
                </c:pt>
                <c:pt idx="185">
                  <c:v>18.899999999999999</c:v>
                </c:pt>
                <c:pt idx="186">
                  <c:v>19</c:v>
                </c:pt>
                <c:pt idx="187">
                  <c:v>19.100000000000001</c:v>
                </c:pt>
                <c:pt idx="188">
                  <c:v>19.2</c:v>
                </c:pt>
                <c:pt idx="189">
                  <c:v>19.3</c:v>
                </c:pt>
                <c:pt idx="190">
                  <c:v>19.399999999999999</c:v>
                </c:pt>
                <c:pt idx="191">
                  <c:v>19.5</c:v>
                </c:pt>
                <c:pt idx="192">
                  <c:v>19.600000000000001</c:v>
                </c:pt>
                <c:pt idx="193">
                  <c:v>19.7</c:v>
                </c:pt>
                <c:pt idx="194">
                  <c:v>19.8</c:v>
                </c:pt>
                <c:pt idx="195">
                  <c:v>19.899999999999999</c:v>
                </c:pt>
                <c:pt idx="196">
                  <c:v>20</c:v>
                </c:pt>
                <c:pt idx="197">
                  <c:v>20.100000000000001</c:v>
                </c:pt>
                <c:pt idx="198">
                  <c:v>20.2</c:v>
                </c:pt>
                <c:pt idx="199">
                  <c:v>20.3</c:v>
                </c:pt>
                <c:pt idx="200">
                  <c:v>20.399999999999999</c:v>
                </c:pt>
                <c:pt idx="201">
                  <c:v>20.5</c:v>
                </c:pt>
                <c:pt idx="202">
                  <c:v>20.6</c:v>
                </c:pt>
                <c:pt idx="203">
                  <c:v>20.7</c:v>
                </c:pt>
                <c:pt idx="204">
                  <c:v>20.8</c:v>
                </c:pt>
                <c:pt idx="205">
                  <c:v>20.9</c:v>
                </c:pt>
                <c:pt idx="206">
                  <c:v>21</c:v>
                </c:pt>
                <c:pt idx="207">
                  <c:v>21.1</c:v>
                </c:pt>
                <c:pt idx="208">
                  <c:v>21.2</c:v>
                </c:pt>
                <c:pt idx="209">
                  <c:v>21.3</c:v>
                </c:pt>
                <c:pt idx="210">
                  <c:v>21.4</c:v>
                </c:pt>
                <c:pt idx="211">
                  <c:v>21.5</c:v>
                </c:pt>
                <c:pt idx="212">
                  <c:v>21.6</c:v>
                </c:pt>
                <c:pt idx="213">
                  <c:v>21.7</c:v>
                </c:pt>
                <c:pt idx="214">
                  <c:v>21.8</c:v>
                </c:pt>
                <c:pt idx="215">
                  <c:v>21.9</c:v>
                </c:pt>
                <c:pt idx="216">
                  <c:v>22</c:v>
                </c:pt>
                <c:pt idx="217">
                  <c:v>22.1</c:v>
                </c:pt>
                <c:pt idx="218">
                  <c:v>22.2</c:v>
                </c:pt>
                <c:pt idx="219">
                  <c:v>22.3</c:v>
                </c:pt>
                <c:pt idx="220">
                  <c:v>22.4</c:v>
                </c:pt>
                <c:pt idx="221">
                  <c:v>22.5</c:v>
                </c:pt>
                <c:pt idx="222">
                  <c:v>22.6</c:v>
                </c:pt>
                <c:pt idx="223">
                  <c:v>22.7</c:v>
                </c:pt>
                <c:pt idx="224">
                  <c:v>22.8</c:v>
                </c:pt>
                <c:pt idx="225">
                  <c:v>22.9</c:v>
                </c:pt>
                <c:pt idx="226">
                  <c:v>23</c:v>
                </c:pt>
                <c:pt idx="227">
                  <c:v>23.1</c:v>
                </c:pt>
                <c:pt idx="228">
                  <c:v>23.2</c:v>
                </c:pt>
                <c:pt idx="229">
                  <c:v>23.3</c:v>
                </c:pt>
                <c:pt idx="230">
                  <c:v>23.4</c:v>
                </c:pt>
                <c:pt idx="231">
                  <c:v>23.5</c:v>
                </c:pt>
                <c:pt idx="232">
                  <c:v>23.6</c:v>
                </c:pt>
                <c:pt idx="233">
                  <c:v>23.7</c:v>
                </c:pt>
                <c:pt idx="234">
                  <c:v>23.8</c:v>
                </c:pt>
                <c:pt idx="235">
                  <c:v>23.9</c:v>
                </c:pt>
                <c:pt idx="236">
                  <c:v>24</c:v>
                </c:pt>
                <c:pt idx="237">
                  <c:v>24.1</c:v>
                </c:pt>
                <c:pt idx="238">
                  <c:v>24.2</c:v>
                </c:pt>
                <c:pt idx="239">
                  <c:v>24.3</c:v>
                </c:pt>
                <c:pt idx="240">
                  <c:v>24.4</c:v>
                </c:pt>
                <c:pt idx="241">
                  <c:v>24.5</c:v>
                </c:pt>
                <c:pt idx="242">
                  <c:v>24.6</c:v>
                </c:pt>
                <c:pt idx="243">
                  <c:v>24.7</c:v>
                </c:pt>
                <c:pt idx="244">
                  <c:v>24.8</c:v>
                </c:pt>
                <c:pt idx="245">
                  <c:v>24.9</c:v>
                </c:pt>
                <c:pt idx="246">
                  <c:v>25</c:v>
                </c:pt>
                <c:pt idx="247">
                  <c:v>25.1</c:v>
                </c:pt>
                <c:pt idx="248">
                  <c:v>25.2</c:v>
                </c:pt>
                <c:pt idx="249">
                  <c:v>25.3</c:v>
                </c:pt>
                <c:pt idx="250">
                  <c:v>25.4</c:v>
                </c:pt>
                <c:pt idx="251">
                  <c:v>25.5</c:v>
                </c:pt>
                <c:pt idx="252">
                  <c:v>25.6</c:v>
                </c:pt>
                <c:pt idx="253">
                  <c:v>25.7</c:v>
                </c:pt>
                <c:pt idx="254">
                  <c:v>25.8</c:v>
                </c:pt>
                <c:pt idx="255">
                  <c:v>25.9</c:v>
                </c:pt>
                <c:pt idx="256">
                  <c:v>26</c:v>
                </c:pt>
                <c:pt idx="257">
                  <c:v>26.1</c:v>
                </c:pt>
                <c:pt idx="258">
                  <c:v>26.2</c:v>
                </c:pt>
                <c:pt idx="259">
                  <c:v>26.3</c:v>
                </c:pt>
                <c:pt idx="260">
                  <c:v>26.4</c:v>
                </c:pt>
                <c:pt idx="261">
                  <c:v>26.5</c:v>
                </c:pt>
                <c:pt idx="262">
                  <c:v>26.6</c:v>
                </c:pt>
                <c:pt idx="263">
                  <c:v>26.7</c:v>
                </c:pt>
                <c:pt idx="264">
                  <c:v>26.8</c:v>
                </c:pt>
                <c:pt idx="265">
                  <c:v>26.9</c:v>
                </c:pt>
                <c:pt idx="266">
                  <c:v>27</c:v>
                </c:pt>
                <c:pt idx="267">
                  <c:v>27.1</c:v>
                </c:pt>
                <c:pt idx="268">
                  <c:v>27.2</c:v>
                </c:pt>
                <c:pt idx="269">
                  <c:v>27.3</c:v>
                </c:pt>
                <c:pt idx="270">
                  <c:v>27.4</c:v>
                </c:pt>
                <c:pt idx="271">
                  <c:v>27.5</c:v>
                </c:pt>
                <c:pt idx="272">
                  <c:v>27.6</c:v>
                </c:pt>
                <c:pt idx="273">
                  <c:v>27.7</c:v>
                </c:pt>
                <c:pt idx="274">
                  <c:v>27.8</c:v>
                </c:pt>
                <c:pt idx="275">
                  <c:v>27.9</c:v>
                </c:pt>
                <c:pt idx="276">
                  <c:v>28</c:v>
                </c:pt>
                <c:pt idx="277">
                  <c:v>28.1</c:v>
                </c:pt>
                <c:pt idx="278">
                  <c:v>28.2</c:v>
                </c:pt>
                <c:pt idx="279">
                  <c:v>28.3</c:v>
                </c:pt>
                <c:pt idx="280">
                  <c:v>28.4</c:v>
                </c:pt>
                <c:pt idx="281">
                  <c:v>28.5</c:v>
                </c:pt>
                <c:pt idx="282">
                  <c:v>28.6</c:v>
                </c:pt>
                <c:pt idx="283">
                  <c:v>28.7</c:v>
                </c:pt>
                <c:pt idx="284">
                  <c:v>28.8</c:v>
                </c:pt>
                <c:pt idx="285">
                  <c:v>28.9</c:v>
                </c:pt>
                <c:pt idx="286">
                  <c:v>29</c:v>
                </c:pt>
                <c:pt idx="287">
                  <c:v>29.1</c:v>
                </c:pt>
                <c:pt idx="288">
                  <c:v>29.2</c:v>
                </c:pt>
                <c:pt idx="289">
                  <c:v>29.3</c:v>
                </c:pt>
                <c:pt idx="290">
                  <c:v>29.4</c:v>
                </c:pt>
                <c:pt idx="291">
                  <c:v>29.5</c:v>
                </c:pt>
                <c:pt idx="292">
                  <c:v>29.6</c:v>
                </c:pt>
                <c:pt idx="293">
                  <c:v>29.7</c:v>
                </c:pt>
                <c:pt idx="294">
                  <c:v>29.8</c:v>
                </c:pt>
                <c:pt idx="295">
                  <c:v>29.9</c:v>
                </c:pt>
                <c:pt idx="296">
                  <c:v>30</c:v>
                </c:pt>
                <c:pt idx="297">
                  <c:v>30.1</c:v>
                </c:pt>
                <c:pt idx="298">
                  <c:v>30.2</c:v>
                </c:pt>
                <c:pt idx="299">
                  <c:v>30.3</c:v>
                </c:pt>
                <c:pt idx="300">
                  <c:v>30.4</c:v>
                </c:pt>
                <c:pt idx="301">
                  <c:v>30.5</c:v>
                </c:pt>
                <c:pt idx="302">
                  <c:v>30.6</c:v>
                </c:pt>
                <c:pt idx="303">
                  <c:v>30.7</c:v>
                </c:pt>
                <c:pt idx="304">
                  <c:v>30.8</c:v>
                </c:pt>
                <c:pt idx="305">
                  <c:v>30.9</c:v>
                </c:pt>
                <c:pt idx="306">
                  <c:v>31</c:v>
                </c:pt>
                <c:pt idx="307">
                  <c:v>31.1</c:v>
                </c:pt>
                <c:pt idx="308">
                  <c:v>31.2</c:v>
                </c:pt>
                <c:pt idx="309">
                  <c:v>31.3</c:v>
                </c:pt>
                <c:pt idx="310">
                  <c:v>31.4</c:v>
                </c:pt>
                <c:pt idx="311">
                  <c:v>31.5</c:v>
                </c:pt>
                <c:pt idx="312">
                  <c:v>31.6</c:v>
                </c:pt>
                <c:pt idx="313">
                  <c:v>31.7</c:v>
                </c:pt>
                <c:pt idx="314">
                  <c:v>31.8</c:v>
                </c:pt>
                <c:pt idx="315">
                  <c:v>31.9</c:v>
                </c:pt>
                <c:pt idx="316">
                  <c:v>32</c:v>
                </c:pt>
                <c:pt idx="317">
                  <c:v>32.1</c:v>
                </c:pt>
                <c:pt idx="318">
                  <c:v>32.200000000000003</c:v>
                </c:pt>
                <c:pt idx="319">
                  <c:v>32.299999999999997</c:v>
                </c:pt>
                <c:pt idx="320">
                  <c:v>32.4</c:v>
                </c:pt>
                <c:pt idx="321">
                  <c:v>32.5</c:v>
                </c:pt>
                <c:pt idx="322">
                  <c:v>32.6</c:v>
                </c:pt>
                <c:pt idx="323">
                  <c:v>32.700000000000003</c:v>
                </c:pt>
                <c:pt idx="324">
                  <c:v>32.799999999999997</c:v>
                </c:pt>
                <c:pt idx="325">
                  <c:v>32.9</c:v>
                </c:pt>
                <c:pt idx="326">
                  <c:v>33</c:v>
                </c:pt>
                <c:pt idx="327">
                  <c:v>33.1</c:v>
                </c:pt>
                <c:pt idx="328">
                  <c:v>33.200000000000003</c:v>
                </c:pt>
                <c:pt idx="329">
                  <c:v>33.299999999999997</c:v>
                </c:pt>
                <c:pt idx="330">
                  <c:v>33.4</c:v>
                </c:pt>
                <c:pt idx="331">
                  <c:v>33.5</c:v>
                </c:pt>
                <c:pt idx="332">
                  <c:v>33.6</c:v>
                </c:pt>
                <c:pt idx="333">
                  <c:v>33.700000000000003</c:v>
                </c:pt>
                <c:pt idx="334">
                  <c:v>33.799999999999997</c:v>
                </c:pt>
                <c:pt idx="335">
                  <c:v>33.9</c:v>
                </c:pt>
                <c:pt idx="336">
                  <c:v>34</c:v>
                </c:pt>
                <c:pt idx="337">
                  <c:v>34.1</c:v>
                </c:pt>
                <c:pt idx="338">
                  <c:v>34.200000000000003</c:v>
                </c:pt>
                <c:pt idx="339">
                  <c:v>34.299999999999997</c:v>
                </c:pt>
                <c:pt idx="340">
                  <c:v>34.4</c:v>
                </c:pt>
                <c:pt idx="341">
                  <c:v>34.5</c:v>
                </c:pt>
                <c:pt idx="342">
                  <c:v>34.6</c:v>
                </c:pt>
                <c:pt idx="343">
                  <c:v>34.700000000000003</c:v>
                </c:pt>
                <c:pt idx="344">
                  <c:v>34.799999999999997</c:v>
                </c:pt>
                <c:pt idx="345">
                  <c:v>34.9</c:v>
                </c:pt>
                <c:pt idx="346">
                  <c:v>35</c:v>
                </c:pt>
                <c:pt idx="347">
                  <c:v>35.1</c:v>
                </c:pt>
                <c:pt idx="348">
                  <c:v>35.200000000000003</c:v>
                </c:pt>
                <c:pt idx="349">
                  <c:v>35.299999999999997</c:v>
                </c:pt>
                <c:pt idx="350">
                  <c:v>35.4</c:v>
                </c:pt>
                <c:pt idx="351">
                  <c:v>35.5</c:v>
                </c:pt>
                <c:pt idx="352">
                  <c:v>35.6</c:v>
                </c:pt>
                <c:pt idx="353">
                  <c:v>35.700000000000003</c:v>
                </c:pt>
                <c:pt idx="354">
                  <c:v>35.799999999999997</c:v>
                </c:pt>
                <c:pt idx="355">
                  <c:v>35.9</c:v>
                </c:pt>
                <c:pt idx="356">
                  <c:v>36</c:v>
                </c:pt>
                <c:pt idx="357">
                  <c:v>36.1</c:v>
                </c:pt>
                <c:pt idx="358">
                  <c:v>36.200000000000003</c:v>
                </c:pt>
                <c:pt idx="359">
                  <c:v>36.299999999999997</c:v>
                </c:pt>
                <c:pt idx="360">
                  <c:v>36.4</c:v>
                </c:pt>
                <c:pt idx="361">
                  <c:v>36.5</c:v>
                </c:pt>
                <c:pt idx="362">
                  <c:v>36.6</c:v>
                </c:pt>
                <c:pt idx="363">
                  <c:v>36.700000000000003</c:v>
                </c:pt>
                <c:pt idx="364">
                  <c:v>36.799999999999997</c:v>
                </c:pt>
                <c:pt idx="365">
                  <c:v>36.9</c:v>
                </c:pt>
                <c:pt idx="366">
                  <c:v>37</c:v>
                </c:pt>
                <c:pt idx="367">
                  <c:v>37.1</c:v>
                </c:pt>
                <c:pt idx="368">
                  <c:v>37.200000000000003</c:v>
                </c:pt>
                <c:pt idx="369">
                  <c:v>37.299999999999997</c:v>
                </c:pt>
                <c:pt idx="370">
                  <c:v>37.4</c:v>
                </c:pt>
                <c:pt idx="371">
                  <c:v>37.5</c:v>
                </c:pt>
                <c:pt idx="372">
                  <c:v>37.6</c:v>
                </c:pt>
                <c:pt idx="373">
                  <c:v>37.700000000000003</c:v>
                </c:pt>
                <c:pt idx="374">
                  <c:v>37.799999999999997</c:v>
                </c:pt>
                <c:pt idx="375">
                  <c:v>37.9</c:v>
                </c:pt>
                <c:pt idx="376">
                  <c:v>38</c:v>
                </c:pt>
                <c:pt idx="377">
                  <c:v>38.1</c:v>
                </c:pt>
                <c:pt idx="378">
                  <c:v>38.200000000000003</c:v>
                </c:pt>
                <c:pt idx="379">
                  <c:v>38.299999999999997</c:v>
                </c:pt>
                <c:pt idx="380">
                  <c:v>38.4</c:v>
                </c:pt>
                <c:pt idx="381">
                  <c:v>38.5</c:v>
                </c:pt>
                <c:pt idx="382">
                  <c:v>38.6</c:v>
                </c:pt>
                <c:pt idx="383">
                  <c:v>38.700000000000003</c:v>
                </c:pt>
                <c:pt idx="384">
                  <c:v>38.799999999999997</c:v>
                </c:pt>
                <c:pt idx="385">
                  <c:v>38.9</c:v>
                </c:pt>
                <c:pt idx="386">
                  <c:v>39</c:v>
                </c:pt>
                <c:pt idx="387">
                  <c:v>39.1</c:v>
                </c:pt>
                <c:pt idx="388">
                  <c:v>39.200000000000003</c:v>
                </c:pt>
                <c:pt idx="389">
                  <c:v>39.299999999999997</c:v>
                </c:pt>
                <c:pt idx="390">
                  <c:v>39.4</c:v>
                </c:pt>
                <c:pt idx="391">
                  <c:v>39.5</c:v>
                </c:pt>
                <c:pt idx="392">
                  <c:v>39.6</c:v>
                </c:pt>
                <c:pt idx="393">
                  <c:v>39.700000000000003</c:v>
                </c:pt>
                <c:pt idx="394">
                  <c:v>39.799999999999997</c:v>
                </c:pt>
                <c:pt idx="395">
                  <c:v>39.9</c:v>
                </c:pt>
                <c:pt idx="396">
                  <c:v>40</c:v>
                </c:pt>
                <c:pt idx="397">
                  <c:v>40.1</c:v>
                </c:pt>
                <c:pt idx="398">
                  <c:v>40.200000000000003</c:v>
                </c:pt>
                <c:pt idx="399">
                  <c:v>40.299999999999997</c:v>
                </c:pt>
                <c:pt idx="400">
                  <c:v>40.4</c:v>
                </c:pt>
                <c:pt idx="401">
                  <c:v>40.5</c:v>
                </c:pt>
                <c:pt idx="402">
                  <c:v>40.6</c:v>
                </c:pt>
                <c:pt idx="403">
                  <c:v>40.700000000000003</c:v>
                </c:pt>
                <c:pt idx="404">
                  <c:v>40.799999999999997</c:v>
                </c:pt>
                <c:pt idx="405">
                  <c:v>40.9</c:v>
                </c:pt>
                <c:pt idx="406">
                  <c:v>41</c:v>
                </c:pt>
                <c:pt idx="407">
                  <c:v>41.1</c:v>
                </c:pt>
                <c:pt idx="408">
                  <c:v>41.2</c:v>
                </c:pt>
                <c:pt idx="409">
                  <c:v>41.3</c:v>
                </c:pt>
                <c:pt idx="410">
                  <c:v>41.4</c:v>
                </c:pt>
                <c:pt idx="411">
                  <c:v>41.5</c:v>
                </c:pt>
                <c:pt idx="412">
                  <c:v>41.6</c:v>
                </c:pt>
                <c:pt idx="413">
                  <c:v>41.7</c:v>
                </c:pt>
                <c:pt idx="414">
                  <c:v>41.8</c:v>
                </c:pt>
                <c:pt idx="415">
                  <c:v>41.9</c:v>
                </c:pt>
                <c:pt idx="416">
                  <c:v>42</c:v>
                </c:pt>
                <c:pt idx="417">
                  <c:v>42.1</c:v>
                </c:pt>
                <c:pt idx="418">
                  <c:v>42.2</c:v>
                </c:pt>
                <c:pt idx="419">
                  <c:v>42.3</c:v>
                </c:pt>
                <c:pt idx="420">
                  <c:v>42.4</c:v>
                </c:pt>
                <c:pt idx="421">
                  <c:v>42.5</c:v>
                </c:pt>
                <c:pt idx="422">
                  <c:v>42.6</c:v>
                </c:pt>
                <c:pt idx="423">
                  <c:v>42.7</c:v>
                </c:pt>
                <c:pt idx="424">
                  <c:v>42.8</c:v>
                </c:pt>
                <c:pt idx="425">
                  <c:v>42.9</c:v>
                </c:pt>
                <c:pt idx="426">
                  <c:v>43</c:v>
                </c:pt>
                <c:pt idx="427">
                  <c:v>43.1</c:v>
                </c:pt>
                <c:pt idx="428">
                  <c:v>43.2</c:v>
                </c:pt>
                <c:pt idx="429">
                  <c:v>43.3</c:v>
                </c:pt>
                <c:pt idx="430">
                  <c:v>43.4</c:v>
                </c:pt>
                <c:pt idx="431">
                  <c:v>43.5</c:v>
                </c:pt>
                <c:pt idx="432">
                  <c:v>43.6</c:v>
                </c:pt>
                <c:pt idx="433">
                  <c:v>43.7</c:v>
                </c:pt>
                <c:pt idx="434">
                  <c:v>43.8</c:v>
                </c:pt>
                <c:pt idx="435">
                  <c:v>43.9</c:v>
                </c:pt>
                <c:pt idx="436">
                  <c:v>44</c:v>
                </c:pt>
                <c:pt idx="437">
                  <c:v>44.1</c:v>
                </c:pt>
                <c:pt idx="438">
                  <c:v>44.2</c:v>
                </c:pt>
                <c:pt idx="439">
                  <c:v>44.3</c:v>
                </c:pt>
                <c:pt idx="440">
                  <c:v>44.4</c:v>
                </c:pt>
                <c:pt idx="441">
                  <c:v>44.5</c:v>
                </c:pt>
                <c:pt idx="442">
                  <c:v>44.6</c:v>
                </c:pt>
                <c:pt idx="443">
                  <c:v>44.7</c:v>
                </c:pt>
                <c:pt idx="444">
                  <c:v>44.8</c:v>
                </c:pt>
                <c:pt idx="445">
                  <c:v>44.9</c:v>
                </c:pt>
                <c:pt idx="446">
                  <c:v>45</c:v>
                </c:pt>
                <c:pt idx="447">
                  <c:v>45.1</c:v>
                </c:pt>
                <c:pt idx="448">
                  <c:v>45.2</c:v>
                </c:pt>
                <c:pt idx="449">
                  <c:v>45.3</c:v>
                </c:pt>
                <c:pt idx="450">
                  <c:v>45.4</c:v>
                </c:pt>
                <c:pt idx="451">
                  <c:v>45.5</c:v>
                </c:pt>
                <c:pt idx="452">
                  <c:v>45.6</c:v>
                </c:pt>
                <c:pt idx="453">
                  <c:v>45.7</c:v>
                </c:pt>
                <c:pt idx="454">
                  <c:v>45.8</c:v>
                </c:pt>
                <c:pt idx="455">
                  <c:v>45.9</c:v>
                </c:pt>
                <c:pt idx="456">
                  <c:v>46</c:v>
                </c:pt>
                <c:pt idx="457">
                  <c:v>46.1</c:v>
                </c:pt>
                <c:pt idx="458">
                  <c:v>46.2</c:v>
                </c:pt>
                <c:pt idx="459">
                  <c:v>46.3</c:v>
                </c:pt>
                <c:pt idx="460">
                  <c:v>46.4</c:v>
                </c:pt>
                <c:pt idx="461">
                  <c:v>46.5</c:v>
                </c:pt>
                <c:pt idx="462">
                  <c:v>46.6</c:v>
                </c:pt>
                <c:pt idx="463">
                  <c:v>46.7</c:v>
                </c:pt>
                <c:pt idx="464">
                  <c:v>46.8</c:v>
                </c:pt>
                <c:pt idx="465">
                  <c:v>46.9</c:v>
                </c:pt>
                <c:pt idx="466">
                  <c:v>47</c:v>
                </c:pt>
                <c:pt idx="467">
                  <c:v>47.1</c:v>
                </c:pt>
                <c:pt idx="468">
                  <c:v>47.2</c:v>
                </c:pt>
                <c:pt idx="469">
                  <c:v>47.3</c:v>
                </c:pt>
                <c:pt idx="470">
                  <c:v>47.4</c:v>
                </c:pt>
                <c:pt idx="471">
                  <c:v>47.5</c:v>
                </c:pt>
                <c:pt idx="472">
                  <c:v>47.6</c:v>
                </c:pt>
                <c:pt idx="473">
                  <c:v>47.7</c:v>
                </c:pt>
                <c:pt idx="474">
                  <c:v>47.8</c:v>
                </c:pt>
                <c:pt idx="475">
                  <c:v>47.9</c:v>
                </c:pt>
                <c:pt idx="476">
                  <c:v>48</c:v>
                </c:pt>
                <c:pt idx="477">
                  <c:v>48.1</c:v>
                </c:pt>
                <c:pt idx="478">
                  <c:v>48.2</c:v>
                </c:pt>
                <c:pt idx="479">
                  <c:v>48.3</c:v>
                </c:pt>
                <c:pt idx="480">
                  <c:v>48.4</c:v>
                </c:pt>
                <c:pt idx="481">
                  <c:v>48.5</c:v>
                </c:pt>
                <c:pt idx="482">
                  <c:v>48.6</c:v>
                </c:pt>
                <c:pt idx="483">
                  <c:v>48.7</c:v>
                </c:pt>
                <c:pt idx="484">
                  <c:v>48.8</c:v>
                </c:pt>
                <c:pt idx="485">
                  <c:v>48.9</c:v>
                </c:pt>
                <c:pt idx="486">
                  <c:v>49</c:v>
                </c:pt>
                <c:pt idx="487">
                  <c:v>49.1</c:v>
                </c:pt>
                <c:pt idx="488">
                  <c:v>49.2</c:v>
                </c:pt>
                <c:pt idx="489">
                  <c:v>49.3</c:v>
                </c:pt>
                <c:pt idx="490">
                  <c:v>49.4</c:v>
                </c:pt>
                <c:pt idx="491">
                  <c:v>49.5</c:v>
                </c:pt>
                <c:pt idx="492">
                  <c:v>49.6</c:v>
                </c:pt>
                <c:pt idx="493">
                  <c:v>49.7</c:v>
                </c:pt>
                <c:pt idx="494">
                  <c:v>49.8</c:v>
                </c:pt>
                <c:pt idx="495">
                  <c:v>49.9</c:v>
                </c:pt>
                <c:pt idx="496">
                  <c:v>50</c:v>
                </c:pt>
                <c:pt idx="497">
                  <c:v>50.1</c:v>
                </c:pt>
                <c:pt idx="498">
                  <c:v>50.2</c:v>
                </c:pt>
                <c:pt idx="499">
                  <c:v>50.3</c:v>
                </c:pt>
                <c:pt idx="500">
                  <c:v>50.4</c:v>
                </c:pt>
                <c:pt idx="501">
                  <c:v>50.5</c:v>
                </c:pt>
                <c:pt idx="502">
                  <c:v>50.6</c:v>
                </c:pt>
                <c:pt idx="503">
                  <c:v>50.7</c:v>
                </c:pt>
                <c:pt idx="504">
                  <c:v>50.8</c:v>
                </c:pt>
                <c:pt idx="505">
                  <c:v>50.9</c:v>
                </c:pt>
                <c:pt idx="506">
                  <c:v>51</c:v>
                </c:pt>
                <c:pt idx="507">
                  <c:v>51.1</c:v>
                </c:pt>
                <c:pt idx="508">
                  <c:v>51.2</c:v>
                </c:pt>
                <c:pt idx="509">
                  <c:v>51.3</c:v>
                </c:pt>
                <c:pt idx="510">
                  <c:v>51.4</c:v>
                </c:pt>
                <c:pt idx="511">
                  <c:v>51.5</c:v>
                </c:pt>
                <c:pt idx="512">
                  <c:v>51.6</c:v>
                </c:pt>
                <c:pt idx="513">
                  <c:v>51.7</c:v>
                </c:pt>
                <c:pt idx="514">
                  <c:v>51.8</c:v>
                </c:pt>
                <c:pt idx="515">
                  <c:v>51.9</c:v>
                </c:pt>
                <c:pt idx="516">
                  <c:v>52</c:v>
                </c:pt>
                <c:pt idx="517">
                  <c:v>52.1</c:v>
                </c:pt>
                <c:pt idx="518">
                  <c:v>52.2</c:v>
                </c:pt>
                <c:pt idx="519">
                  <c:v>52.3</c:v>
                </c:pt>
                <c:pt idx="520">
                  <c:v>52.4</c:v>
                </c:pt>
                <c:pt idx="521">
                  <c:v>52.5</c:v>
                </c:pt>
                <c:pt idx="522">
                  <c:v>52.6</c:v>
                </c:pt>
                <c:pt idx="523">
                  <c:v>52.7</c:v>
                </c:pt>
                <c:pt idx="524">
                  <c:v>52.8</c:v>
                </c:pt>
                <c:pt idx="525">
                  <c:v>52.9</c:v>
                </c:pt>
                <c:pt idx="526">
                  <c:v>53</c:v>
                </c:pt>
                <c:pt idx="527">
                  <c:v>53.1</c:v>
                </c:pt>
                <c:pt idx="528">
                  <c:v>53.2</c:v>
                </c:pt>
                <c:pt idx="529">
                  <c:v>53.3</c:v>
                </c:pt>
                <c:pt idx="530">
                  <c:v>53.4</c:v>
                </c:pt>
                <c:pt idx="531">
                  <c:v>53.5</c:v>
                </c:pt>
                <c:pt idx="532">
                  <c:v>53.6</c:v>
                </c:pt>
                <c:pt idx="533">
                  <c:v>53.7</c:v>
                </c:pt>
                <c:pt idx="534">
                  <c:v>53.8</c:v>
                </c:pt>
                <c:pt idx="535">
                  <c:v>53.9</c:v>
                </c:pt>
                <c:pt idx="536">
                  <c:v>54</c:v>
                </c:pt>
                <c:pt idx="537">
                  <c:v>54.1</c:v>
                </c:pt>
                <c:pt idx="538">
                  <c:v>54.2</c:v>
                </c:pt>
                <c:pt idx="539">
                  <c:v>54.3</c:v>
                </c:pt>
                <c:pt idx="540">
                  <c:v>54.4</c:v>
                </c:pt>
                <c:pt idx="541">
                  <c:v>54.5</c:v>
                </c:pt>
                <c:pt idx="542">
                  <c:v>54.6</c:v>
                </c:pt>
                <c:pt idx="543">
                  <c:v>54.7</c:v>
                </c:pt>
                <c:pt idx="544">
                  <c:v>54.8</c:v>
                </c:pt>
                <c:pt idx="545">
                  <c:v>54.9</c:v>
                </c:pt>
                <c:pt idx="546">
                  <c:v>55</c:v>
                </c:pt>
                <c:pt idx="547">
                  <c:v>55.1</c:v>
                </c:pt>
                <c:pt idx="548">
                  <c:v>55.2</c:v>
                </c:pt>
                <c:pt idx="549">
                  <c:v>55.3</c:v>
                </c:pt>
                <c:pt idx="550">
                  <c:v>55.4</c:v>
                </c:pt>
                <c:pt idx="551">
                  <c:v>55.5</c:v>
                </c:pt>
                <c:pt idx="552">
                  <c:v>55.6</c:v>
                </c:pt>
                <c:pt idx="553">
                  <c:v>55.7</c:v>
                </c:pt>
                <c:pt idx="554">
                  <c:v>55.8</c:v>
                </c:pt>
                <c:pt idx="555">
                  <c:v>55.9</c:v>
                </c:pt>
                <c:pt idx="556">
                  <c:v>56</c:v>
                </c:pt>
                <c:pt idx="557">
                  <c:v>56.1</c:v>
                </c:pt>
                <c:pt idx="558">
                  <c:v>56.2</c:v>
                </c:pt>
                <c:pt idx="559">
                  <c:v>56.3</c:v>
                </c:pt>
                <c:pt idx="560">
                  <c:v>56.4</c:v>
                </c:pt>
                <c:pt idx="561">
                  <c:v>56.5</c:v>
                </c:pt>
                <c:pt idx="562">
                  <c:v>56.6</c:v>
                </c:pt>
                <c:pt idx="563">
                  <c:v>56.7</c:v>
                </c:pt>
                <c:pt idx="564">
                  <c:v>56.8</c:v>
                </c:pt>
                <c:pt idx="565">
                  <c:v>56.9</c:v>
                </c:pt>
                <c:pt idx="566">
                  <c:v>57</c:v>
                </c:pt>
                <c:pt idx="567">
                  <c:v>57.1</c:v>
                </c:pt>
                <c:pt idx="568">
                  <c:v>57.2</c:v>
                </c:pt>
                <c:pt idx="569">
                  <c:v>57.3</c:v>
                </c:pt>
                <c:pt idx="570">
                  <c:v>57.4</c:v>
                </c:pt>
                <c:pt idx="571">
                  <c:v>57.5</c:v>
                </c:pt>
                <c:pt idx="572">
                  <c:v>57.6</c:v>
                </c:pt>
                <c:pt idx="573">
                  <c:v>57.7</c:v>
                </c:pt>
                <c:pt idx="574">
                  <c:v>57.8</c:v>
                </c:pt>
                <c:pt idx="575">
                  <c:v>57.9</c:v>
                </c:pt>
                <c:pt idx="576">
                  <c:v>58</c:v>
                </c:pt>
                <c:pt idx="577">
                  <c:v>58.1</c:v>
                </c:pt>
                <c:pt idx="578">
                  <c:v>58.2</c:v>
                </c:pt>
                <c:pt idx="579">
                  <c:v>58.3</c:v>
                </c:pt>
                <c:pt idx="580">
                  <c:v>58.4</c:v>
                </c:pt>
                <c:pt idx="581">
                  <c:v>58.5</c:v>
                </c:pt>
                <c:pt idx="582">
                  <c:v>58.6</c:v>
                </c:pt>
                <c:pt idx="583">
                  <c:v>58.7</c:v>
                </c:pt>
                <c:pt idx="584">
                  <c:v>58.8</c:v>
                </c:pt>
                <c:pt idx="585">
                  <c:v>58.9</c:v>
                </c:pt>
                <c:pt idx="586">
                  <c:v>59</c:v>
                </c:pt>
                <c:pt idx="587">
                  <c:v>59.1</c:v>
                </c:pt>
                <c:pt idx="588">
                  <c:v>59.2</c:v>
                </c:pt>
                <c:pt idx="589">
                  <c:v>59.3</c:v>
                </c:pt>
                <c:pt idx="590">
                  <c:v>59.4</c:v>
                </c:pt>
                <c:pt idx="591">
                  <c:v>59.5</c:v>
                </c:pt>
                <c:pt idx="592">
                  <c:v>59.6</c:v>
                </c:pt>
                <c:pt idx="593">
                  <c:v>59.7</c:v>
                </c:pt>
                <c:pt idx="594">
                  <c:v>59.8</c:v>
                </c:pt>
                <c:pt idx="595">
                  <c:v>59.9</c:v>
                </c:pt>
                <c:pt idx="596">
                  <c:v>60</c:v>
                </c:pt>
                <c:pt idx="597">
                  <c:v>60.1</c:v>
                </c:pt>
                <c:pt idx="598">
                  <c:v>60.2</c:v>
                </c:pt>
                <c:pt idx="599">
                  <c:v>60.3</c:v>
                </c:pt>
                <c:pt idx="600">
                  <c:v>60.4</c:v>
                </c:pt>
                <c:pt idx="601">
                  <c:v>60.5</c:v>
                </c:pt>
                <c:pt idx="602">
                  <c:v>60.6</c:v>
                </c:pt>
                <c:pt idx="603">
                  <c:v>60.7</c:v>
                </c:pt>
                <c:pt idx="604">
                  <c:v>60.8</c:v>
                </c:pt>
                <c:pt idx="605">
                  <c:v>60.9</c:v>
                </c:pt>
                <c:pt idx="606">
                  <c:v>61</c:v>
                </c:pt>
                <c:pt idx="607">
                  <c:v>61.1</c:v>
                </c:pt>
                <c:pt idx="608">
                  <c:v>61.2</c:v>
                </c:pt>
                <c:pt idx="609">
                  <c:v>61.3</c:v>
                </c:pt>
                <c:pt idx="610">
                  <c:v>61.4</c:v>
                </c:pt>
                <c:pt idx="611">
                  <c:v>61.5</c:v>
                </c:pt>
                <c:pt idx="612">
                  <c:v>61.6</c:v>
                </c:pt>
                <c:pt idx="613">
                  <c:v>61.7</c:v>
                </c:pt>
                <c:pt idx="614">
                  <c:v>61.8</c:v>
                </c:pt>
                <c:pt idx="615">
                  <c:v>61.9</c:v>
                </c:pt>
                <c:pt idx="616">
                  <c:v>62</c:v>
                </c:pt>
                <c:pt idx="617">
                  <c:v>62.1</c:v>
                </c:pt>
                <c:pt idx="618">
                  <c:v>62.2</c:v>
                </c:pt>
                <c:pt idx="619">
                  <c:v>62.3</c:v>
                </c:pt>
                <c:pt idx="620">
                  <c:v>62.4</c:v>
                </c:pt>
                <c:pt idx="621">
                  <c:v>62.5</c:v>
                </c:pt>
                <c:pt idx="622">
                  <c:v>62.6</c:v>
                </c:pt>
                <c:pt idx="623">
                  <c:v>62.7</c:v>
                </c:pt>
                <c:pt idx="624">
                  <c:v>62.8</c:v>
                </c:pt>
                <c:pt idx="625">
                  <c:v>62.9</c:v>
                </c:pt>
                <c:pt idx="626">
                  <c:v>63</c:v>
                </c:pt>
                <c:pt idx="627">
                  <c:v>63.1</c:v>
                </c:pt>
                <c:pt idx="628">
                  <c:v>63.2</c:v>
                </c:pt>
                <c:pt idx="629">
                  <c:v>63.3</c:v>
                </c:pt>
                <c:pt idx="630">
                  <c:v>63.4</c:v>
                </c:pt>
                <c:pt idx="631">
                  <c:v>63.5</c:v>
                </c:pt>
                <c:pt idx="632">
                  <c:v>63.6</c:v>
                </c:pt>
                <c:pt idx="633">
                  <c:v>63.7</c:v>
                </c:pt>
                <c:pt idx="634">
                  <c:v>63.8</c:v>
                </c:pt>
                <c:pt idx="635">
                  <c:v>63.9</c:v>
                </c:pt>
                <c:pt idx="636">
                  <c:v>64</c:v>
                </c:pt>
                <c:pt idx="637">
                  <c:v>64.099999999999994</c:v>
                </c:pt>
                <c:pt idx="638">
                  <c:v>64.2</c:v>
                </c:pt>
                <c:pt idx="639">
                  <c:v>64.3</c:v>
                </c:pt>
                <c:pt idx="640">
                  <c:v>64.400000000000006</c:v>
                </c:pt>
                <c:pt idx="641">
                  <c:v>64.5</c:v>
                </c:pt>
                <c:pt idx="642">
                  <c:v>64.599999999999994</c:v>
                </c:pt>
                <c:pt idx="643">
                  <c:v>64.7</c:v>
                </c:pt>
                <c:pt idx="644">
                  <c:v>64.8</c:v>
                </c:pt>
                <c:pt idx="645">
                  <c:v>64.900000000000006</c:v>
                </c:pt>
                <c:pt idx="646">
                  <c:v>65</c:v>
                </c:pt>
                <c:pt idx="647">
                  <c:v>65.099999999999994</c:v>
                </c:pt>
                <c:pt idx="648">
                  <c:v>65.2</c:v>
                </c:pt>
                <c:pt idx="649">
                  <c:v>65.3</c:v>
                </c:pt>
                <c:pt idx="650">
                  <c:v>65.400000000000006</c:v>
                </c:pt>
                <c:pt idx="651">
                  <c:v>65.5</c:v>
                </c:pt>
                <c:pt idx="652">
                  <c:v>65.599999999999994</c:v>
                </c:pt>
                <c:pt idx="653">
                  <c:v>65.7</c:v>
                </c:pt>
                <c:pt idx="654">
                  <c:v>65.8</c:v>
                </c:pt>
                <c:pt idx="655">
                  <c:v>65.900000000000006</c:v>
                </c:pt>
                <c:pt idx="656">
                  <c:v>66</c:v>
                </c:pt>
                <c:pt idx="657">
                  <c:v>66.099999999999994</c:v>
                </c:pt>
                <c:pt idx="658">
                  <c:v>66.2</c:v>
                </c:pt>
                <c:pt idx="659">
                  <c:v>66.3</c:v>
                </c:pt>
                <c:pt idx="660">
                  <c:v>66.400000000000006</c:v>
                </c:pt>
                <c:pt idx="661">
                  <c:v>66.5</c:v>
                </c:pt>
                <c:pt idx="662">
                  <c:v>66.599999999999994</c:v>
                </c:pt>
                <c:pt idx="663">
                  <c:v>66.7</c:v>
                </c:pt>
                <c:pt idx="664">
                  <c:v>66.8</c:v>
                </c:pt>
                <c:pt idx="665">
                  <c:v>66.900000000000006</c:v>
                </c:pt>
                <c:pt idx="666">
                  <c:v>67</c:v>
                </c:pt>
                <c:pt idx="667">
                  <c:v>67.099999999999994</c:v>
                </c:pt>
                <c:pt idx="668">
                  <c:v>67.2</c:v>
                </c:pt>
                <c:pt idx="669">
                  <c:v>67.3</c:v>
                </c:pt>
                <c:pt idx="670">
                  <c:v>67.400000000000006</c:v>
                </c:pt>
                <c:pt idx="671">
                  <c:v>67.5</c:v>
                </c:pt>
                <c:pt idx="672">
                  <c:v>67.599999999999994</c:v>
                </c:pt>
                <c:pt idx="673">
                  <c:v>67.7</c:v>
                </c:pt>
                <c:pt idx="674">
                  <c:v>67.8</c:v>
                </c:pt>
                <c:pt idx="675">
                  <c:v>67.900000000000006</c:v>
                </c:pt>
                <c:pt idx="676">
                  <c:v>68</c:v>
                </c:pt>
                <c:pt idx="677">
                  <c:v>68.099999999999994</c:v>
                </c:pt>
                <c:pt idx="678">
                  <c:v>68.2</c:v>
                </c:pt>
                <c:pt idx="679">
                  <c:v>68.3</c:v>
                </c:pt>
                <c:pt idx="680">
                  <c:v>68.400000000000006</c:v>
                </c:pt>
                <c:pt idx="681">
                  <c:v>68.5</c:v>
                </c:pt>
                <c:pt idx="682">
                  <c:v>68.599999999999994</c:v>
                </c:pt>
                <c:pt idx="683">
                  <c:v>68.7</c:v>
                </c:pt>
                <c:pt idx="684">
                  <c:v>68.8</c:v>
                </c:pt>
                <c:pt idx="685">
                  <c:v>68.900000000000006</c:v>
                </c:pt>
                <c:pt idx="686">
                  <c:v>69</c:v>
                </c:pt>
                <c:pt idx="687">
                  <c:v>69.099999999999994</c:v>
                </c:pt>
                <c:pt idx="688">
                  <c:v>69.2</c:v>
                </c:pt>
                <c:pt idx="689">
                  <c:v>69.3</c:v>
                </c:pt>
                <c:pt idx="690">
                  <c:v>69.400000000000006</c:v>
                </c:pt>
                <c:pt idx="691">
                  <c:v>69.5</c:v>
                </c:pt>
                <c:pt idx="692">
                  <c:v>69.599999999999994</c:v>
                </c:pt>
                <c:pt idx="693">
                  <c:v>69.7</c:v>
                </c:pt>
                <c:pt idx="694">
                  <c:v>69.8</c:v>
                </c:pt>
                <c:pt idx="695">
                  <c:v>69.900000000000006</c:v>
                </c:pt>
                <c:pt idx="696">
                  <c:v>70</c:v>
                </c:pt>
                <c:pt idx="697">
                  <c:v>70.099999999999994</c:v>
                </c:pt>
                <c:pt idx="698">
                  <c:v>70.2</c:v>
                </c:pt>
                <c:pt idx="699">
                  <c:v>70.3</c:v>
                </c:pt>
                <c:pt idx="700">
                  <c:v>70.400000000000006</c:v>
                </c:pt>
                <c:pt idx="701">
                  <c:v>70.5</c:v>
                </c:pt>
                <c:pt idx="702">
                  <c:v>70.599999999999994</c:v>
                </c:pt>
                <c:pt idx="703">
                  <c:v>70.7</c:v>
                </c:pt>
                <c:pt idx="704">
                  <c:v>70.8</c:v>
                </c:pt>
                <c:pt idx="705">
                  <c:v>70.900000000000006</c:v>
                </c:pt>
                <c:pt idx="706">
                  <c:v>71</c:v>
                </c:pt>
                <c:pt idx="707">
                  <c:v>71.099999999999994</c:v>
                </c:pt>
                <c:pt idx="708">
                  <c:v>71.2</c:v>
                </c:pt>
                <c:pt idx="709">
                  <c:v>71.3</c:v>
                </c:pt>
                <c:pt idx="710">
                  <c:v>71.400000000000006</c:v>
                </c:pt>
                <c:pt idx="711">
                  <c:v>71.5</c:v>
                </c:pt>
                <c:pt idx="712">
                  <c:v>71.599999999999994</c:v>
                </c:pt>
                <c:pt idx="713">
                  <c:v>71.7</c:v>
                </c:pt>
                <c:pt idx="714">
                  <c:v>71.8</c:v>
                </c:pt>
                <c:pt idx="715">
                  <c:v>71.900000000000006</c:v>
                </c:pt>
                <c:pt idx="716">
                  <c:v>72</c:v>
                </c:pt>
                <c:pt idx="717">
                  <c:v>72.099999999999994</c:v>
                </c:pt>
                <c:pt idx="718">
                  <c:v>72.2</c:v>
                </c:pt>
                <c:pt idx="719">
                  <c:v>72.3</c:v>
                </c:pt>
                <c:pt idx="720">
                  <c:v>72.400000000000006</c:v>
                </c:pt>
                <c:pt idx="721">
                  <c:v>72.5</c:v>
                </c:pt>
                <c:pt idx="722">
                  <c:v>72.599999999999994</c:v>
                </c:pt>
                <c:pt idx="723">
                  <c:v>72.7</c:v>
                </c:pt>
                <c:pt idx="724">
                  <c:v>72.8</c:v>
                </c:pt>
                <c:pt idx="725">
                  <c:v>72.900000000000006</c:v>
                </c:pt>
                <c:pt idx="726">
                  <c:v>73</c:v>
                </c:pt>
                <c:pt idx="727">
                  <c:v>73.099999999999994</c:v>
                </c:pt>
                <c:pt idx="728">
                  <c:v>73.2</c:v>
                </c:pt>
                <c:pt idx="729">
                  <c:v>73.3</c:v>
                </c:pt>
                <c:pt idx="730">
                  <c:v>73.400000000000006</c:v>
                </c:pt>
                <c:pt idx="731">
                  <c:v>73.5</c:v>
                </c:pt>
                <c:pt idx="732">
                  <c:v>73.599999999999994</c:v>
                </c:pt>
                <c:pt idx="733">
                  <c:v>73.7</c:v>
                </c:pt>
                <c:pt idx="734">
                  <c:v>73.8</c:v>
                </c:pt>
                <c:pt idx="735">
                  <c:v>73.900000000000006</c:v>
                </c:pt>
                <c:pt idx="736">
                  <c:v>74</c:v>
                </c:pt>
                <c:pt idx="737">
                  <c:v>74.099999999999994</c:v>
                </c:pt>
                <c:pt idx="738">
                  <c:v>74.2</c:v>
                </c:pt>
                <c:pt idx="739">
                  <c:v>74.3</c:v>
                </c:pt>
                <c:pt idx="740">
                  <c:v>74.400000000000006</c:v>
                </c:pt>
                <c:pt idx="741">
                  <c:v>74.5</c:v>
                </c:pt>
                <c:pt idx="742">
                  <c:v>74.599999999999994</c:v>
                </c:pt>
                <c:pt idx="743">
                  <c:v>74.7</c:v>
                </c:pt>
                <c:pt idx="744">
                  <c:v>74.8</c:v>
                </c:pt>
                <c:pt idx="745">
                  <c:v>74.900000000000006</c:v>
                </c:pt>
                <c:pt idx="746">
                  <c:v>75</c:v>
                </c:pt>
                <c:pt idx="747">
                  <c:v>75.099999999999994</c:v>
                </c:pt>
                <c:pt idx="748">
                  <c:v>75.2</c:v>
                </c:pt>
                <c:pt idx="749">
                  <c:v>75.3</c:v>
                </c:pt>
                <c:pt idx="750">
                  <c:v>75.400000000000006</c:v>
                </c:pt>
                <c:pt idx="751">
                  <c:v>75.5</c:v>
                </c:pt>
                <c:pt idx="752">
                  <c:v>75.599999999999994</c:v>
                </c:pt>
                <c:pt idx="753">
                  <c:v>75.7</c:v>
                </c:pt>
                <c:pt idx="754">
                  <c:v>75.8</c:v>
                </c:pt>
                <c:pt idx="755">
                  <c:v>75.900000000000006</c:v>
                </c:pt>
                <c:pt idx="756">
                  <c:v>76</c:v>
                </c:pt>
                <c:pt idx="757">
                  <c:v>76.099999999999994</c:v>
                </c:pt>
                <c:pt idx="758">
                  <c:v>76.2</c:v>
                </c:pt>
                <c:pt idx="759">
                  <c:v>76.3</c:v>
                </c:pt>
                <c:pt idx="760">
                  <c:v>76.400000000000006</c:v>
                </c:pt>
                <c:pt idx="761">
                  <c:v>76.5</c:v>
                </c:pt>
                <c:pt idx="762">
                  <c:v>76.599999999999994</c:v>
                </c:pt>
                <c:pt idx="763">
                  <c:v>76.7</c:v>
                </c:pt>
                <c:pt idx="764">
                  <c:v>76.8</c:v>
                </c:pt>
                <c:pt idx="765">
                  <c:v>76.900000000000006</c:v>
                </c:pt>
                <c:pt idx="766">
                  <c:v>77</c:v>
                </c:pt>
                <c:pt idx="767">
                  <c:v>77.099999999999994</c:v>
                </c:pt>
                <c:pt idx="768">
                  <c:v>77.2</c:v>
                </c:pt>
                <c:pt idx="769">
                  <c:v>77.3</c:v>
                </c:pt>
                <c:pt idx="770">
                  <c:v>77.400000000000006</c:v>
                </c:pt>
                <c:pt idx="771">
                  <c:v>77.5</c:v>
                </c:pt>
                <c:pt idx="772">
                  <c:v>77.599999999999994</c:v>
                </c:pt>
                <c:pt idx="773">
                  <c:v>77.7</c:v>
                </c:pt>
                <c:pt idx="774">
                  <c:v>77.8</c:v>
                </c:pt>
                <c:pt idx="775">
                  <c:v>77.900000000000006</c:v>
                </c:pt>
                <c:pt idx="776">
                  <c:v>78</c:v>
                </c:pt>
                <c:pt idx="777">
                  <c:v>78.099999999999994</c:v>
                </c:pt>
                <c:pt idx="778">
                  <c:v>78.2</c:v>
                </c:pt>
                <c:pt idx="779">
                  <c:v>78.3</c:v>
                </c:pt>
                <c:pt idx="780">
                  <c:v>78.400000000000006</c:v>
                </c:pt>
                <c:pt idx="781">
                  <c:v>78.5</c:v>
                </c:pt>
                <c:pt idx="782">
                  <c:v>78.599999999999994</c:v>
                </c:pt>
                <c:pt idx="783">
                  <c:v>78.7</c:v>
                </c:pt>
                <c:pt idx="784">
                  <c:v>78.8</c:v>
                </c:pt>
                <c:pt idx="785">
                  <c:v>78.900000000000006</c:v>
                </c:pt>
                <c:pt idx="786">
                  <c:v>79</c:v>
                </c:pt>
                <c:pt idx="787">
                  <c:v>79.099999999999994</c:v>
                </c:pt>
                <c:pt idx="788">
                  <c:v>79.2</c:v>
                </c:pt>
                <c:pt idx="789">
                  <c:v>79.3</c:v>
                </c:pt>
                <c:pt idx="790">
                  <c:v>79.400000000000006</c:v>
                </c:pt>
                <c:pt idx="791">
                  <c:v>79.5</c:v>
                </c:pt>
                <c:pt idx="792">
                  <c:v>79.599999999999994</c:v>
                </c:pt>
                <c:pt idx="793">
                  <c:v>79.7</c:v>
                </c:pt>
                <c:pt idx="794">
                  <c:v>79.8</c:v>
                </c:pt>
                <c:pt idx="795">
                  <c:v>79.900000000000006</c:v>
                </c:pt>
                <c:pt idx="796">
                  <c:v>80</c:v>
                </c:pt>
                <c:pt idx="797">
                  <c:v>80.099999999999994</c:v>
                </c:pt>
                <c:pt idx="798">
                  <c:v>80.2</c:v>
                </c:pt>
                <c:pt idx="799">
                  <c:v>80.3</c:v>
                </c:pt>
                <c:pt idx="800">
                  <c:v>80.400000000000006</c:v>
                </c:pt>
                <c:pt idx="801">
                  <c:v>80.5</c:v>
                </c:pt>
                <c:pt idx="802">
                  <c:v>80.599999999999994</c:v>
                </c:pt>
                <c:pt idx="803">
                  <c:v>80.7</c:v>
                </c:pt>
                <c:pt idx="804">
                  <c:v>80.8</c:v>
                </c:pt>
                <c:pt idx="805">
                  <c:v>80.900000000000006</c:v>
                </c:pt>
                <c:pt idx="806">
                  <c:v>81</c:v>
                </c:pt>
                <c:pt idx="807">
                  <c:v>81.099999999999994</c:v>
                </c:pt>
                <c:pt idx="808">
                  <c:v>81.2</c:v>
                </c:pt>
                <c:pt idx="809">
                  <c:v>81.3</c:v>
                </c:pt>
                <c:pt idx="810">
                  <c:v>81.400000000000006</c:v>
                </c:pt>
                <c:pt idx="811">
                  <c:v>81.5</c:v>
                </c:pt>
                <c:pt idx="812">
                  <c:v>81.599999999999994</c:v>
                </c:pt>
                <c:pt idx="813">
                  <c:v>81.7</c:v>
                </c:pt>
                <c:pt idx="814">
                  <c:v>81.8</c:v>
                </c:pt>
                <c:pt idx="815">
                  <c:v>81.900000000000006</c:v>
                </c:pt>
                <c:pt idx="816">
                  <c:v>82</c:v>
                </c:pt>
                <c:pt idx="817">
                  <c:v>82.1</c:v>
                </c:pt>
                <c:pt idx="818">
                  <c:v>82.2</c:v>
                </c:pt>
                <c:pt idx="819">
                  <c:v>82.3</c:v>
                </c:pt>
                <c:pt idx="820">
                  <c:v>82.4</c:v>
                </c:pt>
                <c:pt idx="821">
                  <c:v>82.5</c:v>
                </c:pt>
                <c:pt idx="822">
                  <c:v>82.6</c:v>
                </c:pt>
                <c:pt idx="823">
                  <c:v>82.7</c:v>
                </c:pt>
                <c:pt idx="824">
                  <c:v>82.8</c:v>
                </c:pt>
                <c:pt idx="825">
                  <c:v>82.9</c:v>
                </c:pt>
                <c:pt idx="826">
                  <c:v>83</c:v>
                </c:pt>
                <c:pt idx="827">
                  <c:v>83.1</c:v>
                </c:pt>
                <c:pt idx="828">
                  <c:v>83.2</c:v>
                </c:pt>
                <c:pt idx="829">
                  <c:v>83.3</c:v>
                </c:pt>
                <c:pt idx="830">
                  <c:v>83.4</c:v>
                </c:pt>
                <c:pt idx="831">
                  <c:v>83.5</c:v>
                </c:pt>
                <c:pt idx="832">
                  <c:v>83.6</c:v>
                </c:pt>
                <c:pt idx="833">
                  <c:v>83.7</c:v>
                </c:pt>
                <c:pt idx="834">
                  <c:v>83.8</c:v>
                </c:pt>
                <c:pt idx="835">
                  <c:v>83.9</c:v>
                </c:pt>
                <c:pt idx="836">
                  <c:v>84</c:v>
                </c:pt>
                <c:pt idx="837">
                  <c:v>84.1</c:v>
                </c:pt>
                <c:pt idx="838">
                  <c:v>84.2</c:v>
                </c:pt>
                <c:pt idx="839">
                  <c:v>84.3</c:v>
                </c:pt>
                <c:pt idx="840">
                  <c:v>84.4</c:v>
                </c:pt>
                <c:pt idx="841">
                  <c:v>84.5</c:v>
                </c:pt>
                <c:pt idx="842">
                  <c:v>84.6</c:v>
                </c:pt>
                <c:pt idx="843">
                  <c:v>84.7</c:v>
                </c:pt>
                <c:pt idx="844">
                  <c:v>84.8</c:v>
                </c:pt>
                <c:pt idx="845">
                  <c:v>84.9</c:v>
                </c:pt>
                <c:pt idx="846">
                  <c:v>85</c:v>
                </c:pt>
                <c:pt idx="847">
                  <c:v>85.1</c:v>
                </c:pt>
                <c:pt idx="848">
                  <c:v>85.2</c:v>
                </c:pt>
                <c:pt idx="849">
                  <c:v>85.3</c:v>
                </c:pt>
                <c:pt idx="850">
                  <c:v>85.4</c:v>
                </c:pt>
                <c:pt idx="851">
                  <c:v>85.5</c:v>
                </c:pt>
                <c:pt idx="852">
                  <c:v>85.6</c:v>
                </c:pt>
                <c:pt idx="853">
                  <c:v>85.7</c:v>
                </c:pt>
                <c:pt idx="854">
                  <c:v>85.8</c:v>
                </c:pt>
                <c:pt idx="855">
                  <c:v>85.9</c:v>
                </c:pt>
                <c:pt idx="856">
                  <c:v>86</c:v>
                </c:pt>
                <c:pt idx="857">
                  <c:v>86.1</c:v>
                </c:pt>
                <c:pt idx="858">
                  <c:v>86.2</c:v>
                </c:pt>
                <c:pt idx="859">
                  <c:v>86.3</c:v>
                </c:pt>
                <c:pt idx="860">
                  <c:v>86.4</c:v>
                </c:pt>
                <c:pt idx="861">
                  <c:v>86.5</c:v>
                </c:pt>
                <c:pt idx="862">
                  <c:v>86.6</c:v>
                </c:pt>
                <c:pt idx="863">
                  <c:v>86.7</c:v>
                </c:pt>
                <c:pt idx="864">
                  <c:v>86.8</c:v>
                </c:pt>
                <c:pt idx="865">
                  <c:v>86.9</c:v>
                </c:pt>
                <c:pt idx="866">
                  <c:v>87</c:v>
                </c:pt>
                <c:pt idx="867">
                  <c:v>87.1</c:v>
                </c:pt>
                <c:pt idx="868">
                  <c:v>87.2</c:v>
                </c:pt>
                <c:pt idx="869">
                  <c:v>87.3</c:v>
                </c:pt>
                <c:pt idx="870">
                  <c:v>87.4</c:v>
                </c:pt>
                <c:pt idx="871">
                  <c:v>87.5</c:v>
                </c:pt>
                <c:pt idx="872">
                  <c:v>87.6</c:v>
                </c:pt>
                <c:pt idx="873">
                  <c:v>87.7</c:v>
                </c:pt>
                <c:pt idx="874">
                  <c:v>87.8</c:v>
                </c:pt>
                <c:pt idx="875">
                  <c:v>87.9</c:v>
                </c:pt>
                <c:pt idx="876">
                  <c:v>88</c:v>
                </c:pt>
                <c:pt idx="877">
                  <c:v>88.1</c:v>
                </c:pt>
                <c:pt idx="878">
                  <c:v>88.2</c:v>
                </c:pt>
                <c:pt idx="879">
                  <c:v>88.3</c:v>
                </c:pt>
                <c:pt idx="880">
                  <c:v>88.4</c:v>
                </c:pt>
                <c:pt idx="881">
                  <c:v>88.5</c:v>
                </c:pt>
                <c:pt idx="882">
                  <c:v>88.6</c:v>
                </c:pt>
                <c:pt idx="883">
                  <c:v>88.7</c:v>
                </c:pt>
                <c:pt idx="884">
                  <c:v>88.8</c:v>
                </c:pt>
                <c:pt idx="885">
                  <c:v>88.9</c:v>
                </c:pt>
                <c:pt idx="886">
                  <c:v>89</c:v>
                </c:pt>
                <c:pt idx="887">
                  <c:v>89.1</c:v>
                </c:pt>
                <c:pt idx="888">
                  <c:v>89.2</c:v>
                </c:pt>
                <c:pt idx="889">
                  <c:v>89.3</c:v>
                </c:pt>
                <c:pt idx="890">
                  <c:v>89.4</c:v>
                </c:pt>
                <c:pt idx="891">
                  <c:v>89.5</c:v>
                </c:pt>
                <c:pt idx="892">
                  <c:v>89.6</c:v>
                </c:pt>
                <c:pt idx="893">
                  <c:v>89.7</c:v>
                </c:pt>
                <c:pt idx="894">
                  <c:v>89.8</c:v>
                </c:pt>
                <c:pt idx="895">
                  <c:v>89.9</c:v>
                </c:pt>
                <c:pt idx="896">
                  <c:v>90</c:v>
                </c:pt>
                <c:pt idx="897">
                  <c:v>90.1</c:v>
                </c:pt>
                <c:pt idx="898">
                  <c:v>90.2</c:v>
                </c:pt>
                <c:pt idx="899">
                  <c:v>90.3</c:v>
                </c:pt>
                <c:pt idx="900">
                  <c:v>90.4</c:v>
                </c:pt>
                <c:pt idx="901">
                  <c:v>90.5</c:v>
                </c:pt>
                <c:pt idx="902">
                  <c:v>90.6</c:v>
                </c:pt>
                <c:pt idx="903">
                  <c:v>90.7</c:v>
                </c:pt>
                <c:pt idx="904">
                  <c:v>90.8</c:v>
                </c:pt>
                <c:pt idx="905">
                  <c:v>90.9</c:v>
                </c:pt>
                <c:pt idx="906">
                  <c:v>91</c:v>
                </c:pt>
                <c:pt idx="907">
                  <c:v>91.1</c:v>
                </c:pt>
                <c:pt idx="908">
                  <c:v>91.2</c:v>
                </c:pt>
                <c:pt idx="909">
                  <c:v>91.3</c:v>
                </c:pt>
                <c:pt idx="910">
                  <c:v>91.4</c:v>
                </c:pt>
                <c:pt idx="911">
                  <c:v>91.5</c:v>
                </c:pt>
                <c:pt idx="912">
                  <c:v>91.6</c:v>
                </c:pt>
                <c:pt idx="913">
                  <c:v>91.7</c:v>
                </c:pt>
                <c:pt idx="914">
                  <c:v>91.8</c:v>
                </c:pt>
                <c:pt idx="915">
                  <c:v>91.9</c:v>
                </c:pt>
                <c:pt idx="916">
                  <c:v>92</c:v>
                </c:pt>
                <c:pt idx="917">
                  <c:v>92.1</c:v>
                </c:pt>
                <c:pt idx="918">
                  <c:v>92.2</c:v>
                </c:pt>
                <c:pt idx="919">
                  <c:v>92.3</c:v>
                </c:pt>
                <c:pt idx="920">
                  <c:v>92.4</c:v>
                </c:pt>
                <c:pt idx="921">
                  <c:v>92.5</c:v>
                </c:pt>
                <c:pt idx="922">
                  <c:v>92.6</c:v>
                </c:pt>
                <c:pt idx="923">
                  <c:v>92.7</c:v>
                </c:pt>
                <c:pt idx="924">
                  <c:v>92.8</c:v>
                </c:pt>
                <c:pt idx="925">
                  <c:v>92.9</c:v>
                </c:pt>
                <c:pt idx="926">
                  <c:v>93</c:v>
                </c:pt>
                <c:pt idx="927">
                  <c:v>93.1</c:v>
                </c:pt>
                <c:pt idx="928">
                  <c:v>93.2</c:v>
                </c:pt>
                <c:pt idx="929">
                  <c:v>93.3</c:v>
                </c:pt>
                <c:pt idx="930">
                  <c:v>93.4</c:v>
                </c:pt>
                <c:pt idx="931">
                  <c:v>93.5</c:v>
                </c:pt>
                <c:pt idx="932">
                  <c:v>93.6</c:v>
                </c:pt>
                <c:pt idx="933">
                  <c:v>93.7</c:v>
                </c:pt>
                <c:pt idx="934">
                  <c:v>93.8</c:v>
                </c:pt>
                <c:pt idx="935">
                  <c:v>93.9</c:v>
                </c:pt>
                <c:pt idx="936">
                  <c:v>94</c:v>
                </c:pt>
                <c:pt idx="937">
                  <c:v>94.1</c:v>
                </c:pt>
                <c:pt idx="938">
                  <c:v>94.2</c:v>
                </c:pt>
                <c:pt idx="939">
                  <c:v>94.3</c:v>
                </c:pt>
                <c:pt idx="940">
                  <c:v>94.4</c:v>
                </c:pt>
                <c:pt idx="941">
                  <c:v>94.5</c:v>
                </c:pt>
                <c:pt idx="942">
                  <c:v>94.6</c:v>
                </c:pt>
                <c:pt idx="943">
                  <c:v>94.7</c:v>
                </c:pt>
                <c:pt idx="944">
                  <c:v>94.8</c:v>
                </c:pt>
                <c:pt idx="945">
                  <c:v>94.9</c:v>
                </c:pt>
                <c:pt idx="946">
                  <c:v>95</c:v>
                </c:pt>
                <c:pt idx="947">
                  <c:v>95.1</c:v>
                </c:pt>
                <c:pt idx="948">
                  <c:v>95.2</c:v>
                </c:pt>
                <c:pt idx="949">
                  <c:v>95.3</c:v>
                </c:pt>
                <c:pt idx="950">
                  <c:v>95.4</c:v>
                </c:pt>
                <c:pt idx="951">
                  <c:v>95.5</c:v>
                </c:pt>
                <c:pt idx="952">
                  <c:v>95.6</c:v>
                </c:pt>
                <c:pt idx="953">
                  <c:v>95.7</c:v>
                </c:pt>
                <c:pt idx="954">
                  <c:v>95.8</c:v>
                </c:pt>
                <c:pt idx="955">
                  <c:v>95.9</c:v>
                </c:pt>
                <c:pt idx="956">
                  <c:v>96</c:v>
                </c:pt>
                <c:pt idx="957">
                  <c:v>96.1</c:v>
                </c:pt>
                <c:pt idx="958">
                  <c:v>96.2</c:v>
                </c:pt>
                <c:pt idx="959">
                  <c:v>96.3</c:v>
                </c:pt>
                <c:pt idx="960">
                  <c:v>96.4</c:v>
                </c:pt>
                <c:pt idx="961">
                  <c:v>96.5</c:v>
                </c:pt>
                <c:pt idx="962">
                  <c:v>96.6</c:v>
                </c:pt>
                <c:pt idx="963">
                  <c:v>96.7</c:v>
                </c:pt>
                <c:pt idx="964">
                  <c:v>96.8</c:v>
                </c:pt>
                <c:pt idx="965">
                  <c:v>96.9</c:v>
                </c:pt>
                <c:pt idx="966">
                  <c:v>97</c:v>
                </c:pt>
                <c:pt idx="967">
                  <c:v>97.1</c:v>
                </c:pt>
                <c:pt idx="968">
                  <c:v>97.2</c:v>
                </c:pt>
                <c:pt idx="969">
                  <c:v>97.3</c:v>
                </c:pt>
                <c:pt idx="970">
                  <c:v>97.4</c:v>
                </c:pt>
                <c:pt idx="971">
                  <c:v>97.5</c:v>
                </c:pt>
                <c:pt idx="972">
                  <c:v>97.6</c:v>
                </c:pt>
                <c:pt idx="973">
                  <c:v>97.7</c:v>
                </c:pt>
                <c:pt idx="974">
                  <c:v>97.8</c:v>
                </c:pt>
                <c:pt idx="975">
                  <c:v>97.9</c:v>
                </c:pt>
                <c:pt idx="976">
                  <c:v>98</c:v>
                </c:pt>
                <c:pt idx="977">
                  <c:v>98.1</c:v>
                </c:pt>
                <c:pt idx="978">
                  <c:v>98.2</c:v>
                </c:pt>
                <c:pt idx="979">
                  <c:v>98.3</c:v>
                </c:pt>
                <c:pt idx="980">
                  <c:v>98.4</c:v>
                </c:pt>
                <c:pt idx="981">
                  <c:v>98.5</c:v>
                </c:pt>
                <c:pt idx="982">
                  <c:v>98.6</c:v>
                </c:pt>
                <c:pt idx="983">
                  <c:v>98.7</c:v>
                </c:pt>
                <c:pt idx="984">
                  <c:v>98.8</c:v>
                </c:pt>
                <c:pt idx="985">
                  <c:v>98.9</c:v>
                </c:pt>
                <c:pt idx="986">
                  <c:v>99</c:v>
                </c:pt>
                <c:pt idx="987">
                  <c:v>99.1</c:v>
                </c:pt>
                <c:pt idx="988">
                  <c:v>99.2</c:v>
                </c:pt>
                <c:pt idx="989">
                  <c:v>99.3</c:v>
                </c:pt>
                <c:pt idx="990">
                  <c:v>99.4</c:v>
                </c:pt>
                <c:pt idx="991">
                  <c:v>99.5</c:v>
                </c:pt>
                <c:pt idx="992">
                  <c:v>99.6</c:v>
                </c:pt>
                <c:pt idx="993">
                  <c:v>99.7</c:v>
                </c:pt>
                <c:pt idx="994">
                  <c:v>99.8</c:v>
                </c:pt>
                <c:pt idx="995">
                  <c:v>99.9</c:v>
                </c:pt>
                <c:pt idx="996">
                  <c:v>100</c:v>
                </c:pt>
                <c:pt idx="997">
                  <c:v>100.1</c:v>
                </c:pt>
                <c:pt idx="998">
                  <c:v>100.2</c:v>
                </c:pt>
                <c:pt idx="999">
                  <c:v>100.3</c:v>
                </c:pt>
                <c:pt idx="1000">
                  <c:v>100.4</c:v>
                </c:pt>
                <c:pt idx="1001">
                  <c:v>100.5</c:v>
                </c:pt>
                <c:pt idx="1002">
                  <c:v>100.6</c:v>
                </c:pt>
                <c:pt idx="1003">
                  <c:v>100.7</c:v>
                </c:pt>
                <c:pt idx="1004">
                  <c:v>100.8</c:v>
                </c:pt>
                <c:pt idx="1005">
                  <c:v>100.9</c:v>
                </c:pt>
                <c:pt idx="1006">
                  <c:v>101</c:v>
                </c:pt>
                <c:pt idx="1007">
                  <c:v>101.1</c:v>
                </c:pt>
                <c:pt idx="1008">
                  <c:v>101.2</c:v>
                </c:pt>
                <c:pt idx="1009">
                  <c:v>101.3</c:v>
                </c:pt>
                <c:pt idx="1010">
                  <c:v>101.4</c:v>
                </c:pt>
                <c:pt idx="1011">
                  <c:v>101.5</c:v>
                </c:pt>
                <c:pt idx="1012">
                  <c:v>101.6</c:v>
                </c:pt>
                <c:pt idx="1013">
                  <c:v>101.7</c:v>
                </c:pt>
                <c:pt idx="1014">
                  <c:v>101.8</c:v>
                </c:pt>
                <c:pt idx="1015">
                  <c:v>101.9</c:v>
                </c:pt>
                <c:pt idx="1016">
                  <c:v>102</c:v>
                </c:pt>
                <c:pt idx="1017">
                  <c:v>102.1</c:v>
                </c:pt>
                <c:pt idx="1018">
                  <c:v>102.2</c:v>
                </c:pt>
                <c:pt idx="1019">
                  <c:v>102.3</c:v>
                </c:pt>
                <c:pt idx="1020">
                  <c:v>102.4</c:v>
                </c:pt>
                <c:pt idx="1021">
                  <c:v>102.5</c:v>
                </c:pt>
                <c:pt idx="1022">
                  <c:v>102.6</c:v>
                </c:pt>
                <c:pt idx="1023">
                  <c:v>102.7</c:v>
                </c:pt>
                <c:pt idx="1024">
                  <c:v>102.8</c:v>
                </c:pt>
                <c:pt idx="1025">
                  <c:v>102.9</c:v>
                </c:pt>
                <c:pt idx="1026">
                  <c:v>103</c:v>
                </c:pt>
                <c:pt idx="1027">
                  <c:v>103.1</c:v>
                </c:pt>
                <c:pt idx="1028">
                  <c:v>103.2</c:v>
                </c:pt>
                <c:pt idx="1029">
                  <c:v>103.3</c:v>
                </c:pt>
                <c:pt idx="1030">
                  <c:v>103.4</c:v>
                </c:pt>
                <c:pt idx="1031">
                  <c:v>103.5</c:v>
                </c:pt>
                <c:pt idx="1032">
                  <c:v>103.6</c:v>
                </c:pt>
                <c:pt idx="1033">
                  <c:v>103.7</c:v>
                </c:pt>
                <c:pt idx="1034">
                  <c:v>103.8</c:v>
                </c:pt>
                <c:pt idx="1035">
                  <c:v>103.9</c:v>
                </c:pt>
                <c:pt idx="1036">
                  <c:v>104</c:v>
                </c:pt>
                <c:pt idx="1037">
                  <c:v>104.1</c:v>
                </c:pt>
                <c:pt idx="1038">
                  <c:v>104.2</c:v>
                </c:pt>
                <c:pt idx="1039">
                  <c:v>104.3</c:v>
                </c:pt>
                <c:pt idx="1040">
                  <c:v>104.4</c:v>
                </c:pt>
                <c:pt idx="1041">
                  <c:v>104.5</c:v>
                </c:pt>
                <c:pt idx="1042">
                  <c:v>104.6</c:v>
                </c:pt>
                <c:pt idx="1043">
                  <c:v>104.7</c:v>
                </c:pt>
                <c:pt idx="1044">
                  <c:v>104.8</c:v>
                </c:pt>
                <c:pt idx="1045">
                  <c:v>104.9</c:v>
                </c:pt>
                <c:pt idx="1046">
                  <c:v>105</c:v>
                </c:pt>
                <c:pt idx="1047">
                  <c:v>105.1</c:v>
                </c:pt>
                <c:pt idx="1048">
                  <c:v>105.2</c:v>
                </c:pt>
                <c:pt idx="1049">
                  <c:v>105.3</c:v>
                </c:pt>
                <c:pt idx="1050">
                  <c:v>105.4</c:v>
                </c:pt>
                <c:pt idx="1051">
                  <c:v>105.5</c:v>
                </c:pt>
                <c:pt idx="1052">
                  <c:v>105.6</c:v>
                </c:pt>
                <c:pt idx="1053">
                  <c:v>105.7</c:v>
                </c:pt>
                <c:pt idx="1054">
                  <c:v>105.8</c:v>
                </c:pt>
                <c:pt idx="1055">
                  <c:v>105.9</c:v>
                </c:pt>
                <c:pt idx="1056">
                  <c:v>106</c:v>
                </c:pt>
                <c:pt idx="1057">
                  <c:v>106.1</c:v>
                </c:pt>
                <c:pt idx="1058">
                  <c:v>106.2</c:v>
                </c:pt>
                <c:pt idx="1059">
                  <c:v>106.3</c:v>
                </c:pt>
                <c:pt idx="1060">
                  <c:v>106.4</c:v>
                </c:pt>
                <c:pt idx="1061">
                  <c:v>106.5</c:v>
                </c:pt>
                <c:pt idx="1062">
                  <c:v>106.6</c:v>
                </c:pt>
                <c:pt idx="1063">
                  <c:v>106.7</c:v>
                </c:pt>
                <c:pt idx="1064">
                  <c:v>106.8</c:v>
                </c:pt>
                <c:pt idx="1065">
                  <c:v>106.9</c:v>
                </c:pt>
                <c:pt idx="1066">
                  <c:v>107</c:v>
                </c:pt>
                <c:pt idx="1067">
                  <c:v>107.1</c:v>
                </c:pt>
                <c:pt idx="1068">
                  <c:v>107.2</c:v>
                </c:pt>
                <c:pt idx="1069">
                  <c:v>107.3</c:v>
                </c:pt>
                <c:pt idx="1070">
                  <c:v>107.4</c:v>
                </c:pt>
                <c:pt idx="1071">
                  <c:v>107.5</c:v>
                </c:pt>
                <c:pt idx="1072">
                  <c:v>107.6</c:v>
                </c:pt>
                <c:pt idx="1073">
                  <c:v>107.7</c:v>
                </c:pt>
                <c:pt idx="1074">
                  <c:v>107.8</c:v>
                </c:pt>
                <c:pt idx="1075">
                  <c:v>107.9</c:v>
                </c:pt>
                <c:pt idx="1076">
                  <c:v>108</c:v>
                </c:pt>
                <c:pt idx="1077">
                  <c:v>108.1</c:v>
                </c:pt>
                <c:pt idx="1078">
                  <c:v>108.2</c:v>
                </c:pt>
                <c:pt idx="1079">
                  <c:v>108.3</c:v>
                </c:pt>
                <c:pt idx="1080">
                  <c:v>108.4</c:v>
                </c:pt>
                <c:pt idx="1081">
                  <c:v>108.5</c:v>
                </c:pt>
                <c:pt idx="1082">
                  <c:v>108.6</c:v>
                </c:pt>
                <c:pt idx="1083">
                  <c:v>108.7</c:v>
                </c:pt>
                <c:pt idx="1084">
                  <c:v>108.8</c:v>
                </c:pt>
                <c:pt idx="1085">
                  <c:v>108.9</c:v>
                </c:pt>
                <c:pt idx="1086">
                  <c:v>109</c:v>
                </c:pt>
                <c:pt idx="1087">
                  <c:v>109.1</c:v>
                </c:pt>
                <c:pt idx="1088">
                  <c:v>109.2</c:v>
                </c:pt>
                <c:pt idx="1089">
                  <c:v>109.3</c:v>
                </c:pt>
                <c:pt idx="1090">
                  <c:v>109.4</c:v>
                </c:pt>
                <c:pt idx="1091">
                  <c:v>109.5</c:v>
                </c:pt>
                <c:pt idx="1092">
                  <c:v>109.6</c:v>
                </c:pt>
                <c:pt idx="1093">
                  <c:v>109.7</c:v>
                </c:pt>
                <c:pt idx="1094">
                  <c:v>109.8</c:v>
                </c:pt>
                <c:pt idx="1095">
                  <c:v>109.9</c:v>
                </c:pt>
                <c:pt idx="1096">
                  <c:v>110</c:v>
                </c:pt>
                <c:pt idx="1097">
                  <c:v>110.1</c:v>
                </c:pt>
                <c:pt idx="1098">
                  <c:v>110.2</c:v>
                </c:pt>
                <c:pt idx="1099">
                  <c:v>110.3</c:v>
                </c:pt>
                <c:pt idx="1100">
                  <c:v>110.4</c:v>
                </c:pt>
                <c:pt idx="1101">
                  <c:v>110.5</c:v>
                </c:pt>
                <c:pt idx="1102">
                  <c:v>110.6</c:v>
                </c:pt>
                <c:pt idx="1103">
                  <c:v>110.7</c:v>
                </c:pt>
                <c:pt idx="1104">
                  <c:v>110.8</c:v>
                </c:pt>
                <c:pt idx="1105">
                  <c:v>110.9</c:v>
                </c:pt>
                <c:pt idx="1106">
                  <c:v>111</c:v>
                </c:pt>
                <c:pt idx="1107">
                  <c:v>111.1</c:v>
                </c:pt>
                <c:pt idx="1108">
                  <c:v>111.2</c:v>
                </c:pt>
                <c:pt idx="1109">
                  <c:v>111.3</c:v>
                </c:pt>
                <c:pt idx="1110">
                  <c:v>111.4</c:v>
                </c:pt>
                <c:pt idx="1111">
                  <c:v>111.5</c:v>
                </c:pt>
                <c:pt idx="1112">
                  <c:v>111.6</c:v>
                </c:pt>
                <c:pt idx="1113">
                  <c:v>111.7</c:v>
                </c:pt>
                <c:pt idx="1114">
                  <c:v>111.8</c:v>
                </c:pt>
                <c:pt idx="1115">
                  <c:v>111.9</c:v>
                </c:pt>
                <c:pt idx="1116">
                  <c:v>112</c:v>
                </c:pt>
                <c:pt idx="1117">
                  <c:v>112.1</c:v>
                </c:pt>
                <c:pt idx="1118">
                  <c:v>112.2</c:v>
                </c:pt>
                <c:pt idx="1119">
                  <c:v>112.3</c:v>
                </c:pt>
                <c:pt idx="1120">
                  <c:v>112.4</c:v>
                </c:pt>
                <c:pt idx="1121">
                  <c:v>112.5</c:v>
                </c:pt>
                <c:pt idx="1122">
                  <c:v>112.6</c:v>
                </c:pt>
                <c:pt idx="1123">
                  <c:v>112.7</c:v>
                </c:pt>
                <c:pt idx="1124">
                  <c:v>112.8</c:v>
                </c:pt>
                <c:pt idx="1125">
                  <c:v>112.9</c:v>
                </c:pt>
                <c:pt idx="1126">
                  <c:v>113</c:v>
                </c:pt>
                <c:pt idx="1127">
                  <c:v>113.1</c:v>
                </c:pt>
                <c:pt idx="1128">
                  <c:v>113.2</c:v>
                </c:pt>
                <c:pt idx="1129">
                  <c:v>113.3</c:v>
                </c:pt>
                <c:pt idx="1130">
                  <c:v>113.4</c:v>
                </c:pt>
                <c:pt idx="1131">
                  <c:v>113.5</c:v>
                </c:pt>
                <c:pt idx="1132">
                  <c:v>113.6</c:v>
                </c:pt>
                <c:pt idx="1133">
                  <c:v>113.7</c:v>
                </c:pt>
                <c:pt idx="1134">
                  <c:v>113.8</c:v>
                </c:pt>
                <c:pt idx="1135">
                  <c:v>113.9</c:v>
                </c:pt>
                <c:pt idx="1136">
                  <c:v>114</c:v>
                </c:pt>
                <c:pt idx="1137">
                  <c:v>114.1</c:v>
                </c:pt>
                <c:pt idx="1138">
                  <c:v>114.2</c:v>
                </c:pt>
                <c:pt idx="1139">
                  <c:v>114.3</c:v>
                </c:pt>
                <c:pt idx="1140">
                  <c:v>114.4</c:v>
                </c:pt>
                <c:pt idx="1141">
                  <c:v>114.5</c:v>
                </c:pt>
                <c:pt idx="1142">
                  <c:v>114.6</c:v>
                </c:pt>
                <c:pt idx="1143">
                  <c:v>114.7</c:v>
                </c:pt>
                <c:pt idx="1144">
                  <c:v>114.8</c:v>
                </c:pt>
                <c:pt idx="1145">
                  <c:v>114.9</c:v>
                </c:pt>
                <c:pt idx="1146">
                  <c:v>115</c:v>
                </c:pt>
                <c:pt idx="1147">
                  <c:v>115.1</c:v>
                </c:pt>
                <c:pt idx="1148">
                  <c:v>115.2</c:v>
                </c:pt>
                <c:pt idx="1149">
                  <c:v>115.3</c:v>
                </c:pt>
                <c:pt idx="1150">
                  <c:v>115.4</c:v>
                </c:pt>
                <c:pt idx="1151">
                  <c:v>115.5</c:v>
                </c:pt>
                <c:pt idx="1152">
                  <c:v>115.6</c:v>
                </c:pt>
                <c:pt idx="1153">
                  <c:v>115.7</c:v>
                </c:pt>
                <c:pt idx="1154">
                  <c:v>115.8</c:v>
                </c:pt>
                <c:pt idx="1155">
                  <c:v>115.9</c:v>
                </c:pt>
                <c:pt idx="1156">
                  <c:v>116</c:v>
                </c:pt>
                <c:pt idx="1157">
                  <c:v>116.1</c:v>
                </c:pt>
                <c:pt idx="1158">
                  <c:v>116.2</c:v>
                </c:pt>
                <c:pt idx="1159">
                  <c:v>116.3</c:v>
                </c:pt>
                <c:pt idx="1160">
                  <c:v>116.4</c:v>
                </c:pt>
                <c:pt idx="1161">
                  <c:v>116.5</c:v>
                </c:pt>
                <c:pt idx="1162">
                  <c:v>116.6</c:v>
                </c:pt>
                <c:pt idx="1163">
                  <c:v>116.7</c:v>
                </c:pt>
                <c:pt idx="1164">
                  <c:v>116.8</c:v>
                </c:pt>
                <c:pt idx="1165">
                  <c:v>116.9</c:v>
                </c:pt>
                <c:pt idx="1166">
                  <c:v>117</c:v>
                </c:pt>
                <c:pt idx="1167">
                  <c:v>117.1</c:v>
                </c:pt>
                <c:pt idx="1168">
                  <c:v>117.2</c:v>
                </c:pt>
                <c:pt idx="1169">
                  <c:v>117.3</c:v>
                </c:pt>
                <c:pt idx="1170">
                  <c:v>117.4</c:v>
                </c:pt>
                <c:pt idx="1171">
                  <c:v>117.5</c:v>
                </c:pt>
                <c:pt idx="1172">
                  <c:v>117.6</c:v>
                </c:pt>
                <c:pt idx="1173">
                  <c:v>117.7</c:v>
                </c:pt>
                <c:pt idx="1174">
                  <c:v>117.8</c:v>
                </c:pt>
                <c:pt idx="1175">
                  <c:v>117.9</c:v>
                </c:pt>
                <c:pt idx="1176">
                  <c:v>118</c:v>
                </c:pt>
                <c:pt idx="1177">
                  <c:v>118.1</c:v>
                </c:pt>
                <c:pt idx="1178">
                  <c:v>118.2</c:v>
                </c:pt>
                <c:pt idx="1179">
                  <c:v>118.3</c:v>
                </c:pt>
                <c:pt idx="1180">
                  <c:v>118.4</c:v>
                </c:pt>
                <c:pt idx="1181">
                  <c:v>118.5</c:v>
                </c:pt>
                <c:pt idx="1182">
                  <c:v>118.6</c:v>
                </c:pt>
                <c:pt idx="1183">
                  <c:v>118.7</c:v>
                </c:pt>
                <c:pt idx="1184">
                  <c:v>118.8</c:v>
                </c:pt>
                <c:pt idx="1185">
                  <c:v>118.9</c:v>
                </c:pt>
                <c:pt idx="1186">
                  <c:v>119</c:v>
                </c:pt>
                <c:pt idx="1187">
                  <c:v>119.1</c:v>
                </c:pt>
                <c:pt idx="1188">
                  <c:v>119.2</c:v>
                </c:pt>
                <c:pt idx="1189">
                  <c:v>119.3</c:v>
                </c:pt>
                <c:pt idx="1190">
                  <c:v>119.4</c:v>
                </c:pt>
                <c:pt idx="1191">
                  <c:v>119.5</c:v>
                </c:pt>
                <c:pt idx="1192">
                  <c:v>119.6</c:v>
                </c:pt>
                <c:pt idx="1193">
                  <c:v>119.7</c:v>
                </c:pt>
                <c:pt idx="1194">
                  <c:v>119.8</c:v>
                </c:pt>
                <c:pt idx="1195">
                  <c:v>119.9</c:v>
                </c:pt>
                <c:pt idx="1196">
                  <c:v>120</c:v>
                </c:pt>
                <c:pt idx="1197">
                  <c:v>120.1</c:v>
                </c:pt>
                <c:pt idx="1198">
                  <c:v>120.2</c:v>
                </c:pt>
                <c:pt idx="1199">
                  <c:v>120.3</c:v>
                </c:pt>
                <c:pt idx="1200">
                  <c:v>120.4</c:v>
                </c:pt>
                <c:pt idx="1201">
                  <c:v>120.5</c:v>
                </c:pt>
                <c:pt idx="1202">
                  <c:v>120.6</c:v>
                </c:pt>
                <c:pt idx="1203">
                  <c:v>120.7</c:v>
                </c:pt>
                <c:pt idx="1204">
                  <c:v>120.8</c:v>
                </c:pt>
                <c:pt idx="1205">
                  <c:v>120.9</c:v>
                </c:pt>
                <c:pt idx="1206">
                  <c:v>121</c:v>
                </c:pt>
                <c:pt idx="1207">
                  <c:v>121.1</c:v>
                </c:pt>
                <c:pt idx="1208">
                  <c:v>121.2</c:v>
                </c:pt>
                <c:pt idx="1209">
                  <c:v>121.3</c:v>
                </c:pt>
                <c:pt idx="1210">
                  <c:v>121.4</c:v>
                </c:pt>
                <c:pt idx="1211">
                  <c:v>121.5</c:v>
                </c:pt>
                <c:pt idx="1212">
                  <c:v>121.6</c:v>
                </c:pt>
                <c:pt idx="1213">
                  <c:v>121.7</c:v>
                </c:pt>
                <c:pt idx="1214">
                  <c:v>121.8</c:v>
                </c:pt>
                <c:pt idx="1215">
                  <c:v>121.9</c:v>
                </c:pt>
                <c:pt idx="1216">
                  <c:v>122</c:v>
                </c:pt>
                <c:pt idx="1217">
                  <c:v>122.1</c:v>
                </c:pt>
                <c:pt idx="1218">
                  <c:v>122.2</c:v>
                </c:pt>
                <c:pt idx="1219">
                  <c:v>122.3</c:v>
                </c:pt>
                <c:pt idx="1220">
                  <c:v>122.4</c:v>
                </c:pt>
                <c:pt idx="1221">
                  <c:v>122.5</c:v>
                </c:pt>
                <c:pt idx="1222">
                  <c:v>122.6</c:v>
                </c:pt>
                <c:pt idx="1223">
                  <c:v>122.7</c:v>
                </c:pt>
                <c:pt idx="1224">
                  <c:v>122.8</c:v>
                </c:pt>
                <c:pt idx="1225">
                  <c:v>122.9</c:v>
                </c:pt>
                <c:pt idx="1226">
                  <c:v>123</c:v>
                </c:pt>
                <c:pt idx="1227">
                  <c:v>123.1</c:v>
                </c:pt>
                <c:pt idx="1228">
                  <c:v>123.2</c:v>
                </c:pt>
                <c:pt idx="1229">
                  <c:v>123.3</c:v>
                </c:pt>
                <c:pt idx="1230">
                  <c:v>123.4</c:v>
                </c:pt>
                <c:pt idx="1231">
                  <c:v>123.5</c:v>
                </c:pt>
                <c:pt idx="1232">
                  <c:v>123.6</c:v>
                </c:pt>
                <c:pt idx="1233">
                  <c:v>123.7</c:v>
                </c:pt>
                <c:pt idx="1234">
                  <c:v>123.8</c:v>
                </c:pt>
                <c:pt idx="1235">
                  <c:v>123.9</c:v>
                </c:pt>
                <c:pt idx="1236">
                  <c:v>124</c:v>
                </c:pt>
                <c:pt idx="1237">
                  <c:v>124.1</c:v>
                </c:pt>
                <c:pt idx="1238">
                  <c:v>124.2</c:v>
                </c:pt>
                <c:pt idx="1239">
                  <c:v>124.3</c:v>
                </c:pt>
                <c:pt idx="1240">
                  <c:v>124.4</c:v>
                </c:pt>
                <c:pt idx="1241">
                  <c:v>124.5</c:v>
                </c:pt>
                <c:pt idx="1242">
                  <c:v>124.6</c:v>
                </c:pt>
                <c:pt idx="1243">
                  <c:v>124.7</c:v>
                </c:pt>
                <c:pt idx="1244">
                  <c:v>124.8</c:v>
                </c:pt>
                <c:pt idx="1245">
                  <c:v>124.9</c:v>
                </c:pt>
                <c:pt idx="1246">
                  <c:v>125</c:v>
                </c:pt>
                <c:pt idx="1247">
                  <c:v>125.1</c:v>
                </c:pt>
                <c:pt idx="1248">
                  <c:v>125.2</c:v>
                </c:pt>
                <c:pt idx="1249">
                  <c:v>125.3</c:v>
                </c:pt>
                <c:pt idx="1250">
                  <c:v>125.4</c:v>
                </c:pt>
                <c:pt idx="1251">
                  <c:v>125.5</c:v>
                </c:pt>
                <c:pt idx="1252">
                  <c:v>125.6</c:v>
                </c:pt>
                <c:pt idx="1253">
                  <c:v>125.7</c:v>
                </c:pt>
                <c:pt idx="1254">
                  <c:v>125.8</c:v>
                </c:pt>
                <c:pt idx="1255">
                  <c:v>125.9</c:v>
                </c:pt>
                <c:pt idx="1256">
                  <c:v>126</c:v>
                </c:pt>
                <c:pt idx="1257">
                  <c:v>126.1</c:v>
                </c:pt>
                <c:pt idx="1258">
                  <c:v>126.2</c:v>
                </c:pt>
                <c:pt idx="1259">
                  <c:v>126.3</c:v>
                </c:pt>
                <c:pt idx="1260">
                  <c:v>126.4</c:v>
                </c:pt>
                <c:pt idx="1261">
                  <c:v>126.5</c:v>
                </c:pt>
                <c:pt idx="1262">
                  <c:v>126.6</c:v>
                </c:pt>
                <c:pt idx="1263">
                  <c:v>126.7</c:v>
                </c:pt>
                <c:pt idx="1264">
                  <c:v>126.8</c:v>
                </c:pt>
                <c:pt idx="1265">
                  <c:v>126.9</c:v>
                </c:pt>
                <c:pt idx="1266">
                  <c:v>127</c:v>
                </c:pt>
                <c:pt idx="1267">
                  <c:v>127.1</c:v>
                </c:pt>
                <c:pt idx="1268">
                  <c:v>127.2</c:v>
                </c:pt>
                <c:pt idx="1269">
                  <c:v>127.3</c:v>
                </c:pt>
                <c:pt idx="1270">
                  <c:v>127.4</c:v>
                </c:pt>
                <c:pt idx="1271">
                  <c:v>127.5</c:v>
                </c:pt>
                <c:pt idx="1272">
                  <c:v>127.6</c:v>
                </c:pt>
                <c:pt idx="1273">
                  <c:v>127.7</c:v>
                </c:pt>
                <c:pt idx="1274">
                  <c:v>127.8</c:v>
                </c:pt>
                <c:pt idx="1275">
                  <c:v>127.9</c:v>
                </c:pt>
                <c:pt idx="1276">
                  <c:v>128</c:v>
                </c:pt>
                <c:pt idx="1277">
                  <c:v>128.1</c:v>
                </c:pt>
                <c:pt idx="1278">
                  <c:v>128.19999999999999</c:v>
                </c:pt>
                <c:pt idx="1279">
                  <c:v>128.30000000000001</c:v>
                </c:pt>
                <c:pt idx="1280">
                  <c:v>128.4</c:v>
                </c:pt>
                <c:pt idx="1281">
                  <c:v>128.5</c:v>
                </c:pt>
                <c:pt idx="1282">
                  <c:v>128.6</c:v>
                </c:pt>
                <c:pt idx="1283">
                  <c:v>128.69999999999999</c:v>
                </c:pt>
                <c:pt idx="1284">
                  <c:v>128.80000000000001</c:v>
                </c:pt>
                <c:pt idx="1285">
                  <c:v>128.9</c:v>
                </c:pt>
                <c:pt idx="1286">
                  <c:v>129</c:v>
                </c:pt>
                <c:pt idx="1287">
                  <c:v>129.1</c:v>
                </c:pt>
                <c:pt idx="1288">
                  <c:v>129.19999999999999</c:v>
                </c:pt>
                <c:pt idx="1289">
                  <c:v>129.30000000000001</c:v>
                </c:pt>
                <c:pt idx="1290">
                  <c:v>129.4</c:v>
                </c:pt>
                <c:pt idx="1291">
                  <c:v>129.5</c:v>
                </c:pt>
                <c:pt idx="1292">
                  <c:v>129.6</c:v>
                </c:pt>
                <c:pt idx="1293">
                  <c:v>129.69999999999999</c:v>
                </c:pt>
                <c:pt idx="1294">
                  <c:v>129.80000000000001</c:v>
                </c:pt>
                <c:pt idx="1295">
                  <c:v>129.9</c:v>
                </c:pt>
                <c:pt idx="1296">
                  <c:v>130</c:v>
                </c:pt>
                <c:pt idx="1297">
                  <c:v>130.1</c:v>
                </c:pt>
                <c:pt idx="1298">
                  <c:v>130.19999999999999</c:v>
                </c:pt>
                <c:pt idx="1299">
                  <c:v>130.30000000000001</c:v>
                </c:pt>
                <c:pt idx="1300">
                  <c:v>130.4</c:v>
                </c:pt>
                <c:pt idx="1301">
                  <c:v>130.5</c:v>
                </c:pt>
                <c:pt idx="1302">
                  <c:v>130.6</c:v>
                </c:pt>
                <c:pt idx="1303">
                  <c:v>130.69999999999999</c:v>
                </c:pt>
                <c:pt idx="1304">
                  <c:v>130.80000000000001</c:v>
                </c:pt>
                <c:pt idx="1305">
                  <c:v>130.9</c:v>
                </c:pt>
                <c:pt idx="1306">
                  <c:v>131</c:v>
                </c:pt>
                <c:pt idx="1307">
                  <c:v>131.1</c:v>
                </c:pt>
                <c:pt idx="1308">
                  <c:v>131.19999999999999</c:v>
                </c:pt>
                <c:pt idx="1309">
                  <c:v>131.30000000000001</c:v>
                </c:pt>
                <c:pt idx="1310">
                  <c:v>131.4</c:v>
                </c:pt>
                <c:pt idx="1311">
                  <c:v>131.5</c:v>
                </c:pt>
                <c:pt idx="1312">
                  <c:v>131.6</c:v>
                </c:pt>
                <c:pt idx="1313">
                  <c:v>131.69999999999999</c:v>
                </c:pt>
                <c:pt idx="1314">
                  <c:v>131.80000000000001</c:v>
                </c:pt>
                <c:pt idx="1315">
                  <c:v>131.9</c:v>
                </c:pt>
                <c:pt idx="1316">
                  <c:v>132</c:v>
                </c:pt>
                <c:pt idx="1317">
                  <c:v>132.1</c:v>
                </c:pt>
                <c:pt idx="1318">
                  <c:v>132.19999999999999</c:v>
                </c:pt>
                <c:pt idx="1319">
                  <c:v>132.30000000000001</c:v>
                </c:pt>
                <c:pt idx="1320">
                  <c:v>132.4</c:v>
                </c:pt>
                <c:pt idx="1321">
                  <c:v>132.5</c:v>
                </c:pt>
                <c:pt idx="1322">
                  <c:v>132.6</c:v>
                </c:pt>
                <c:pt idx="1323">
                  <c:v>132.69999999999999</c:v>
                </c:pt>
                <c:pt idx="1324">
                  <c:v>132.80000000000001</c:v>
                </c:pt>
                <c:pt idx="1325">
                  <c:v>132.9</c:v>
                </c:pt>
                <c:pt idx="1326">
                  <c:v>133</c:v>
                </c:pt>
                <c:pt idx="1327">
                  <c:v>133.1</c:v>
                </c:pt>
                <c:pt idx="1328">
                  <c:v>133.19999999999999</c:v>
                </c:pt>
                <c:pt idx="1329">
                  <c:v>133.30000000000001</c:v>
                </c:pt>
                <c:pt idx="1330">
                  <c:v>133.4</c:v>
                </c:pt>
                <c:pt idx="1331">
                  <c:v>133.5</c:v>
                </c:pt>
                <c:pt idx="1332">
                  <c:v>133.6</c:v>
                </c:pt>
                <c:pt idx="1333">
                  <c:v>133.69999999999999</c:v>
                </c:pt>
                <c:pt idx="1334">
                  <c:v>133.80000000000001</c:v>
                </c:pt>
                <c:pt idx="1335">
                  <c:v>133.9</c:v>
                </c:pt>
                <c:pt idx="1336">
                  <c:v>134</c:v>
                </c:pt>
                <c:pt idx="1337">
                  <c:v>134.1</c:v>
                </c:pt>
                <c:pt idx="1338">
                  <c:v>134.19999999999999</c:v>
                </c:pt>
                <c:pt idx="1339">
                  <c:v>134.30000000000001</c:v>
                </c:pt>
                <c:pt idx="1340">
                  <c:v>134.4</c:v>
                </c:pt>
                <c:pt idx="1341">
                  <c:v>134.5</c:v>
                </c:pt>
                <c:pt idx="1342">
                  <c:v>134.6</c:v>
                </c:pt>
                <c:pt idx="1343">
                  <c:v>134.69999999999999</c:v>
                </c:pt>
                <c:pt idx="1344">
                  <c:v>134.80000000000001</c:v>
                </c:pt>
                <c:pt idx="1345">
                  <c:v>134.9</c:v>
                </c:pt>
                <c:pt idx="1346">
                  <c:v>135</c:v>
                </c:pt>
                <c:pt idx="1347">
                  <c:v>135.1</c:v>
                </c:pt>
                <c:pt idx="1348">
                  <c:v>135.19999999999999</c:v>
                </c:pt>
                <c:pt idx="1349">
                  <c:v>135.30000000000001</c:v>
                </c:pt>
                <c:pt idx="1350">
                  <c:v>135.4</c:v>
                </c:pt>
                <c:pt idx="1351">
                  <c:v>135.5</c:v>
                </c:pt>
                <c:pt idx="1352">
                  <c:v>135.6</c:v>
                </c:pt>
                <c:pt idx="1353">
                  <c:v>135.69999999999999</c:v>
                </c:pt>
                <c:pt idx="1354">
                  <c:v>135.80000000000001</c:v>
                </c:pt>
                <c:pt idx="1355">
                  <c:v>135.9</c:v>
                </c:pt>
                <c:pt idx="1356">
                  <c:v>136</c:v>
                </c:pt>
                <c:pt idx="1357">
                  <c:v>136.1</c:v>
                </c:pt>
                <c:pt idx="1358">
                  <c:v>136.19999999999999</c:v>
                </c:pt>
                <c:pt idx="1359">
                  <c:v>136.30000000000001</c:v>
                </c:pt>
                <c:pt idx="1360">
                  <c:v>136.4</c:v>
                </c:pt>
                <c:pt idx="1361">
                  <c:v>136.5</c:v>
                </c:pt>
                <c:pt idx="1362">
                  <c:v>136.6</c:v>
                </c:pt>
                <c:pt idx="1363">
                  <c:v>136.69999999999999</c:v>
                </c:pt>
                <c:pt idx="1364">
                  <c:v>136.80000000000001</c:v>
                </c:pt>
                <c:pt idx="1365">
                  <c:v>136.9</c:v>
                </c:pt>
                <c:pt idx="1366">
                  <c:v>137</c:v>
                </c:pt>
                <c:pt idx="1367">
                  <c:v>137.1</c:v>
                </c:pt>
                <c:pt idx="1368">
                  <c:v>137.19999999999999</c:v>
                </c:pt>
                <c:pt idx="1369">
                  <c:v>137.30000000000001</c:v>
                </c:pt>
                <c:pt idx="1370">
                  <c:v>137.4</c:v>
                </c:pt>
                <c:pt idx="1371">
                  <c:v>137.5</c:v>
                </c:pt>
                <c:pt idx="1372">
                  <c:v>137.6</c:v>
                </c:pt>
                <c:pt idx="1373">
                  <c:v>137.69999999999999</c:v>
                </c:pt>
                <c:pt idx="1374">
                  <c:v>137.80000000000001</c:v>
                </c:pt>
                <c:pt idx="1375">
                  <c:v>137.9</c:v>
                </c:pt>
                <c:pt idx="1376">
                  <c:v>138</c:v>
                </c:pt>
                <c:pt idx="1377">
                  <c:v>138.1</c:v>
                </c:pt>
                <c:pt idx="1378">
                  <c:v>138.19999999999999</c:v>
                </c:pt>
                <c:pt idx="1379">
                  <c:v>138.30000000000001</c:v>
                </c:pt>
                <c:pt idx="1380">
                  <c:v>138.4</c:v>
                </c:pt>
                <c:pt idx="1381">
                  <c:v>138.5</c:v>
                </c:pt>
                <c:pt idx="1382">
                  <c:v>138.6</c:v>
                </c:pt>
                <c:pt idx="1383">
                  <c:v>138.69999999999999</c:v>
                </c:pt>
                <c:pt idx="1384">
                  <c:v>138.80000000000001</c:v>
                </c:pt>
                <c:pt idx="1385">
                  <c:v>138.9</c:v>
                </c:pt>
                <c:pt idx="1386">
                  <c:v>139</c:v>
                </c:pt>
                <c:pt idx="1387">
                  <c:v>139.1</c:v>
                </c:pt>
                <c:pt idx="1388">
                  <c:v>139.19999999999999</c:v>
                </c:pt>
                <c:pt idx="1389">
                  <c:v>139.30000000000001</c:v>
                </c:pt>
                <c:pt idx="1390">
                  <c:v>139.4</c:v>
                </c:pt>
                <c:pt idx="1391">
                  <c:v>139.5</c:v>
                </c:pt>
                <c:pt idx="1392">
                  <c:v>139.6</c:v>
                </c:pt>
                <c:pt idx="1393">
                  <c:v>139.69999999999999</c:v>
                </c:pt>
                <c:pt idx="1394">
                  <c:v>139.80000000000001</c:v>
                </c:pt>
                <c:pt idx="1395">
                  <c:v>139.9</c:v>
                </c:pt>
                <c:pt idx="1396">
                  <c:v>140</c:v>
                </c:pt>
                <c:pt idx="1397">
                  <c:v>140.1</c:v>
                </c:pt>
                <c:pt idx="1398">
                  <c:v>140.19999999999999</c:v>
                </c:pt>
                <c:pt idx="1399">
                  <c:v>140.30000000000001</c:v>
                </c:pt>
                <c:pt idx="1400">
                  <c:v>140.4</c:v>
                </c:pt>
                <c:pt idx="1401">
                  <c:v>140.5</c:v>
                </c:pt>
                <c:pt idx="1402">
                  <c:v>140.6</c:v>
                </c:pt>
                <c:pt idx="1403">
                  <c:v>140.69999999999999</c:v>
                </c:pt>
                <c:pt idx="1404">
                  <c:v>140.80000000000001</c:v>
                </c:pt>
                <c:pt idx="1405">
                  <c:v>140.9</c:v>
                </c:pt>
                <c:pt idx="1406">
                  <c:v>141</c:v>
                </c:pt>
                <c:pt idx="1407">
                  <c:v>141.1</c:v>
                </c:pt>
                <c:pt idx="1408">
                  <c:v>141.19999999999999</c:v>
                </c:pt>
                <c:pt idx="1409">
                  <c:v>141.30000000000001</c:v>
                </c:pt>
                <c:pt idx="1410">
                  <c:v>141.4</c:v>
                </c:pt>
                <c:pt idx="1411">
                  <c:v>141.5</c:v>
                </c:pt>
                <c:pt idx="1412">
                  <c:v>141.6</c:v>
                </c:pt>
                <c:pt idx="1413">
                  <c:v>141.69999999999999</c:v>
                </c:pt>
                <c:pt idx="1414">
                  <c:v>141.80000000000001</c:v>
                </c:pt>
                <c:pt idx="1415">
                  <c:v>141.9</c:v>
                </c:pt>
                <c:pt idx="1416">
                  <c:v>142</c:v>
                </c:pt>
                <c:pt idx="1417">
                  <c:v>142.1</c:v>
                </c:pt>
                <c:pt idx="1418">
                  <c:v>142.19999999999999</c:v>
                </c:pt>
                <c:pt idx="1419">
                  <c:v>142.30000000000001</c:v>
                </c:pt>
                <c:pt idx="1420">
                  <c:v>142.4</c:v>
                </c:pt>
                <c:pt idx="1421">
                  <c:v>142.5</c:v>
                </c:pt>
                <c:pt idx="1422">
                  <c:v>142.6</c:v>
                </c:pt>
                <c:pt idx="1423">
                  <c:v>142.69999999999999</c:v>
                </c:pt>
                <c:pt idx="1424">
                  <c:v>142.80000000000001</c:v>
                </c:pt>
                <c:pt idx="1425">
                  <c:v>142.9</c:v>
                </c:pt>
                <c:pt idx="1426">
                  <c:v>143</c:v>
                </c:pt>
                <c:pt idx="1427">
                  <c:v>143.1</c:v>
                </c:pt>
                <c:pt idx="1428">
                  <c:v>143.19999999999999</c:v>
                </c:pt>
                <c:pt idx="1429">
                  <c:v>143.30000000000001</c:v>
                </c:pt>
                <c:pt idx="1430">
                  <c:v>143.4</c:v>
                </c:pt>
                <c:pt idx="1431">
                  <c:v>143.5</c:v>
                </c:pt>
                <c:pt idx="1432">
                  <c:v>143.6</c:v>
                </c:pt>
                <c:pt idx="1433">
                  <c:v>143.69999999999999</c:v>
                </c:pt>
                <c:pt idx="1434">
                  <c:v>143.80000000000001</c:v>
                </c:pt>
                <c:pt idx="1435">
                  <c:v>143.9</c:v>
                </c:pt>
                <c:pt idx="1436">
                  <c:v>144</c:v>
                </c:pt>
                <c:pt idx="1437">
                  <c:v>144.1</c:v>
                </c:pt>
                <c:pt idx="1438">
                  <c:v>144.19999999999999</c:v>
                </c:pt>
                <c:pt idx="1439">
                  <c:v>144.30000000000001</c:v>
                </c:pt>
                <c:pt idx="1440">
                  <c:v>144.4</c:v>
                </c:pt>
                <c:pt idx="1441">
                  <c:v>144.5</c:v>
                </c:pt>
                <c:pt idx="1442">
                  <c:v>144.6</c:v>
                </c:pt>
                <c:pt idx="1443">
                  <c:v>144.69999999999999</c:v>
                </c:pt>
                <c:pt idx="1444">
                  <c:v>144.80000000000001</c:v>
                </c:pt>
                <c:pt idx="1445">
                  <c:v>144.9</c:v>
                </c:pt>
                <c:pt idx="1446">
                  <c:v>145</c:v>
                </c:pt>
                <c:pt idx="1447">
                  <c:v>145.1</c:v>
                </c:pt>
                <c:pt idx="1448">
                  <c:v>145.19999999999999</c:v>
                </c:pt>
                <c:pt idx="1449">
                  <c:v>145.30000000000001</c:v>
                </c:pt>
                <c:pt idx="1450">
                  <c:v>145.4</c:v>
                </c:pt>
                <c:pt idx="1451">
                  <c:v>145.5</c:v>
                </c:pt>
                <c:pt idx="1452">
                  <c:v>145.6</c:v>
                </c:pt>
                <c:pt idx="1453">
                  <c:v>145.69999999999999</c:v>
                </c:pt>
                <c:pt idx="1454">
                  <c:v>145.80000000000001</c:v>
                </c:pt>
                <c:pt idx="1455">
                  <c:v>145.9</c:v>
                </c:pt>
                <c:pt idx="1456">
                  <c:v>146</c:v>
                </c:pt>
                <c:pt idx="1457">
                  <c:v>146.1</c:v>
                </c:pt>
                <c:pt idx="1458">
                  <c:v>146.19999999999999</c:v>
                </c:pt>
                <c:pt idx="1459">
                  <c:v>146.30000000000001</c:v>
                </c:pt>
                <c:pt idx="1460">
                  <c:v>146.4</c:v>
                </c:pt>
                <c:pt idx="1461">
                  <c:v>146.5</c:v>
                </c:pt>
                <c:pt idx="1462">
                  <c:v>146.6</c:v>
                </c:pt>
                <c:pt idx="1463">
                  <c:v>146.69999999999999</c:v>
                </c:pt>
                <c:pt idx="1464">
                  <c:v>146.80000000000001</c:v>
                </c:pt>
                <c:pt idx="1465">
                  <c:v>146.9</c:v>
                </c:pt>
                <c:pt idx="1466">
                  <c:v>147</c:v>
                </c:pt>
                <c:pt idx="1467">
                  <c:v>147.1</c:v>
                </c:pt>
                <c:pt idx="1468">
                  <c:v>147.19999999999999</c:v>
                </c:pt>
                <c:pt idx="1469">
                  <c:v>147.30000000000001</c:v>
                </c:pt>
                <c:pt idx="1470">
                  <c:v>147.4</c:v>
                </c:pt>
                <c:pt idx="1471">
                  <c:v>147.5</c:v>
                </c:pt>
                <c:pt idx="1472">
                  <c:v>147.6</c:v>
                </c:pt>
                <c:pt idx="1473">
                  <c:v>147.69999999999999</c:v>
                </c:pt>
                <c:pt idx="1474">
                  <c:v>147.80000000000001</c:v>
                </c:pt>
                <c:pt idx="1475">
                  <c:v>147.9</c:v>
                </c:pt>
                <c:pt idx="1476">
                  <c:v>148</c:v>
                </c:pt>
                <c:pt idx="1477">
                  <c:v>148.1</c:v>
                </c:pt>
                <c:pt idx="1478">
                  <c:v>148.19999999999999</c:v>
                </c:pt>
                <c:pt idx="1479">
                  <c:v>148.30000000000001</c:v>
                </c:pt>
                <c:pt idx="1480">
                  <c:v>148.4</c:v>
                </c:pt>
                <c:pt idx="1481">
                  <c:v>148.5</c:v>
                </c:pt>
                <c:pt idx="1482">
                  <c:v>148.6</c:v>
                </c:pt>
                <c:pt idx="1483">
                  <c:v>148.69999999999999</c:v>
                </c:pt>
                <c:pt idx="1484">
                  <c:v>148.80000000000001</c:v>
                </c:pt>
                <c:pt idx="1485">
                  <c:v>148.9</c:v>
                </c:pt>
                <c:pt idx="1486">
                  <c:v>149</c:v>
                </c:pt>
                <c:pt idx="1487">
                  <c:v>149.1</c:v>
                </c:pt>
                <c:pt idx="1488">
                  <c:v>149.19999999999999</c:v>
                </c:pt>
                <c:pt idx="1489">
                  <c:v>149.30000000000001</c:v>
                </c:pt>
                <c:pt idx="1490">
                  <c:v>149.4</c:v>
                </c:pt>
                <c:pt idx="1491">
                  <c:v>149.5</c:v>
                </c:pt>
                <c:pt idx="1492">
                  <c:v>149.6</c:v>
                </c:pt>
                <c:pt idx="1493">
                  <c:v>149.69999999999999</c:v>
                </c:pt>
                <c:pt idx="1494">
                  <c:v>149.80000000000001</c:v>
                </c:pt>
                <c:pt idx="1495">
                  <c:v>149.9</c:v>
                </c:pt>
                <c:pt idx="1496">
                  <c:v>150</c:v>
                </c:pt>
                <c:pt idx="1497">
                  <c:v>150.1</c:v>
                </c:pt>
                <c:pt idx="1498">
                  <c:v>150.19999999999999</c:v>
                </c:pt>
                <c:pt idx="1499">
                  <c:v>150.30000000000001</c:v>
                </c:pt>
                <c:pt idx="1500">
                  <c:v>150.4</c:v>
                </c:pt>
                <c:pt idx="1501">
                  <c:v>150.5</c:v>
                </c:pt>
                <c:pt idx="1502">
                  <c:v>150.6</c:v>
                </c:pt>
                <c:pt idx="1503">
                  <c:v>150.69999999999999</c:v>
                </c:pt>
                <c:pt idx="1504">
                  <c:v>150.80000000000001</c:v>
                </c:pt>
                <c:pt idx="1505">
                  <c:v>150.9</c:v>
                </c:pt>
                <c:pt idx="1506">
                  <c:v>151</c:v>
                </c:pt>
                <c:pt idx="1507">
                  <c:v>151.1</c:v>
                </c:pt>
                <c:pt idx="1508">
                  <c:v>151.19999999999999</c:v>
                </c:pt>
                <c:pt idx="1509">
                  <c:v>151.30000000000001</c:v>
                </c:pt>
                <c:pt idx="1510">
                  <c:v>151.4</c:v>
                </c:pt>
                <c:pt idx="1511">
                  <c:v>151.5</c:v>
                </c:pt>
                <c:pt idx="1512">
                  <c:v>151.6</c:v>
                </c:pt>
                <c:pt idx="1513">
                  <c:v>151.69999999999999</c:v>
                </c:pt>
                <c:pt idx="1514">
                  <c:v>151.80000000000001</c:v>
                </c:pt>
                <c:pt idx="1515">
                  <c:v>151.9</c:v>
                </c:pt>
                <c:pt idx="1516">
                  <c:v>152</c:v>
                </c:pt>
                <c:pt idx="1517">
                  <c:v>152.1</c:v>
                </c:pt>
                <c:pt idx="1518">
                  <c:v>152.19999999999999</c:v>
                </c:pt>
                <c:pt idx="1519">
                  <c:v>152.30000000000001</c:v>
                </c:pt>
                <c:pt idx="1520">
                  <c:v>152.4</c:v>
                </c:pt>
                <c:pt idx="1521">
                  <c:v>152.5</c:v>
                </c:pt>
                <c:pt idx="1522">
                  <c:v>152.6</c:v>
                </c:pt>
                <c:pt idx="1523">
                  <c:v>152.69999999999999</c:v>
                </c:pt>
                <c:pt idx="1524">
                  <c:v>152.80000000000001</c:v>
                </c:pt>
                <c:pt idx="1525">
                  <c:v>152.9</c:v>
                </c:pt>
                <c:pt idx="1526">
                  <c:v>153</c:v>
                </c:pt>
                <c:pt idx="1527">
                  <c:v>153.1</c:v>
                </c:pt>
                <c:pt idx="1528">
                  <c:v>153.19999999999999</c:v>
                </c:pt>
                <c:pt idx="1529">
                  <c:v>153.30000000000001</c:v>
                </c:pt>
                <c:pt idx="1530">
                  <c:v>153.4</c:v>
                </c:pt>
                <c:pt idx="1531">
                  <c:v>153.5</c:v>
                </c:pt>
                <c:pt idx="1532">
                  <c:v>153.6</c:v>
                </c:pt>
                <c:pt idx="1533">
                  <c:v>153.69999999999999</c:v>
                </c:pt>
                <c:pt idx="1534">
                  <c:v>153.80000000000001</c:v>
                </c:pt>
                <c:pt idx="1535">
                  <c:v>153.9</c:v>
                </c:pt>
                <c:pt idx="1536">
                  <c:v>154</c:v>
                </c:pt>
                <c:pt idx="1537">
                  <c:v>154.1</c:v>
                </c:pt>
                <c:pt idx="1538">
                  <c:v>154.19999999999999</c:v>
                </c:pt>
                <c:pt idx="1539">
                  <c:v>154.30000000000001</c:v>
                </c:pt>
                <c:pt idx="1540">
                  <c:v>154.4</c:v>
                </c:pt>
                <c:pt idx="1541">
                  <c:v>154.5</c:v>
                </c:pt>
                <c:pt idx="1542">
                  <c:v>154.6</c:v>
                </c:pt>
                <c:pt idx="1543">
                  <c:v>154.69999999999999</c:v>
                </c:pt>
                <c:pt idx="1544">
                  <c:v>154.80000000000001</c:v>
                </c:pt>
                <c:pt idx="1545">
                  <c:v>154.9</c:v>
                </c:pt>
                <c:pt idx="1546">
                  <c:v>155</c:v>
                </c:pt>
                <c:pt idx="1547">
                  <c:v>155.1</c:v>
                </c:pt>
                <c:pt idx="1548">
                  <c:v>155.19999999999999</c:v>
                </c:pt>
                <c:pt idx="1549">
                  <c:v>155.30000000000001</c:v>
                </c:pt>
                <c:pt idx="1550">
                  <c:v>155.4</c:v>
                </c:pt>
                <c:pt idx="1551">
                  <c:v>155.5</c:v>
                </c:pt>
                <c:pt idx="1552">
                  <c:v>155.6</c:v>
                </c:pt>
                <c:pt idx="1553">
                  <c:v>155.69999999999999</c:v>
                </c:pt>
                <c:pt idx="1554">
                  <c:v>155.80000000000001</c:v>
                </c:pt>
                <c:pt idx="1555">
                  <c:v>155.9</c:v>
                </c:pt>
                <c:pt idx="1556">
                  <c:v>156</c:v>
                </c:pt>
                <c:pt idx="1557">
                  <c:v>156.1</c:v>
                </c:pt>
                <c:pt idx="1558">
                  <c:v>156.19999999999999</c:v>
                </c:pt>
                <c:pt idx="1559">
                  <c:v>156.30000000000001</c:v>
                </c:pt>
                <c:pt idx="1560">
                  <c:v>156.4</c:v>
                </c:pt>
                <c:pt idx="1561">
                  <c:v>156.5</c:v>
                </c:pt>
                <c:pt idx="1562">
                  <c:v>156.6</c:v>
                </c:pt>
                <c:pt idx="1563">
                  <c:v>156.69999999999999</c:v>
                </c:pt>
                <c:pt idx="1564">
                  <c:v>156.80000000000001</c:v>
                </c:pt>
                <c:pt idx="1565">
                  <c:v>156.9</c:v>
                </c:pt>
                <c:pt idx="1566">
                  <c:v>157</c:v>
                </c:pt>
                <c:pt idx="1567">
                  <c:v>157.1</c:v>
                </c:pt>
                <c:pt idx="1568">
                  <c:v>157.19999999999999</c:v>
                </c:pt>
                <c:pt idx="1569">
                  <c:v>157.30000000000001</c:v>
                </c:pt>
                <c:pt idx="1570">
                  <c:v>157.4</c:v>
                </c:pt>
                <c:pt idx="1571">
                  <c:v>157.5</c:v>
                </c:pt>
                <c:pt idx="1572">
                  <c:v>157.6</c:v>
                </c:pt>
                <c:pt idx="1573">
                  <c:v>157.69999999999999</c:v>
                </c:pt>
                <c:pt idx="1574">
                  <c:v>157.80000000000001</c:v>
                </c:pt>
                <c:pt idx="1575">
                  <c:v>157.9</c:v>
                </c:pt>
                <c:pt idx="1576">
                  <c:v>158</c:v>
                </c:pt>
                <c:pt idx="1577">
                  <c:v>158.1</c:v>
                </c:pt>
                <c:pt idx="1578">
                  <c:v>158.19999999999999</c:v>
                </c:pt>
                <c:pt idx="1579">
                  <c:v>158.30000000000001</c:v>
                </c:pt>
                <c:pt idx="1580">
                  <c:v>158.4</c:v>
                </c:pt>
                <c:pt idx="1581">
                  <c:v>158.5</c:v>
                </c:pt>
                <c:pt idx="1582">
                  <c:v>158.6</c:v>
                </c:pt>
                <c:pt idx="1583">
                  <c:v>158.69999999999999</c:v>
                </c:pt>
                <c:pt idx="1584">
                  <c:v>158.80000000000001</c:v>
                </c:pt>
                <c:pt idx="1585">
                  <c:v>158.9</c:v>
                </c:pt>
                <c:pt idx="1586">
                  <c:v>159</c:v>
                </c:pt>
                <c:pt idx="1587">
                  <c:v>159.1</c:v>
                </c:pt>
                <c:pt idx="1588">
                  <c:v>159.19999999999999</c:v>
                </c:pt>
                <c:pt idx="1589">
                  <c:v>159.30000000000001</c:v>
                </c:pt>
                <c:pt idx="1590">
                  <c:v>159.4</c:v>
                </c:pt>
                <c:pt idx="1591">
                  <c:v>159.5</c:v>
                </c:pt>
                <c:pt idx="1592">
                  <c:v>159.6</c:v>
                </c:pt>
                <c:pt idx="1593">
                  <c:v>159.69999999999999</c:v>
                </c:pt>
                <c:pt idx="1594">
                  <c:v>159.80000000000001</c:v>
                </c:pt>
                <c:pt idx="1595">
                  <c:v>159.9</c:v>
                </c:pt>
                <c:pt idx="1596">
                  <c:v>160</c:v>
                </c:pt>
                <c:pt idx="1597">
                  <c:v>160.1</c:v>
                </c:pt>
                <c:pt idx="1598">
                  <c:v>160.19999999999999</c:v>
                </c:pt>
                <c:pt idx="1599">
                  <c:v>160.30000000000001</c:v>
                </c:pt>
                <c:pt idx="1600">
                  <c:v>160.4</c:v>
                </c:pt>
                <c:pt idx="1601">
                  <c:v>160.5</c:v>
                </c:pt>
                <c:pt idx="1602">
                  <c:v>160.6</c:v>
                </c:pt>
                <c:pt idx="1603">
                  <c:v>160.69999999999999</c:v>
                </c:pt>
                <c:pt idx="1604">
                  <c:v>160.80000000000001</c:v>
                </c:pt>
                <c:pt idx="1605">
                  <c:v>160.9</c:v>
                </c:pt>
                <c:pt idx="1606">
                  <c:v>161</c:v>
                </c:pt>
                <c:pt idx="1607">
                  <c:v>161.1</c:v>
                </c:pt>
                <c:pt idx="1608">
                  <c:v>161.19999999999999</c:v>
                </c:pt>
                <c:pt idx="1609">
                  <c:v>161.30000000000001</c:v>
                </c:pt>
                <c:pt idx="1610">
                  <c:v>161.4</c:v>
                </c:pt>
                <c:pt idx="1611">
                  <c:v>161.5</c:v>
                </c:pt>
                <c:pt idx="1612">
                  <c:v>161.6</c:v>
                </c:pt>
                <c:pt idx="1613">
                  <c:v>161.69999999999999</c:v>
                </c:pt>
                <c:pt idx="1614">
                  <c:v>161.80000000000001</c:v>
                </c:pt>
                <c:pt idx="1615">
                  <c:v>161.9</c:v>
                </c:pt>
                <c:pt idx="1616">
                  <c:v>162</c:v>
                </c:pt>
                <c:pt idx="1617">
                  <c:v>162.1</c:v>
                </c:pt>
                <c:pt idx="1618">
                  <c:v>162.19999999999999</c:v>
                </c:pt>
                <c:pt idx="1619">
                  <c:v>162.30000000000001</c:v>
                </c:pt>
                <c:pt idx="1620">
                  <c:v>162.4</c:v>
                </c:pt>
                <c:pt idx="1621">
                  <c:v>162.5</c:v>
                </c:pt>
                <c:pt idx="1622">
                  <c:v>162.6</c:v>
                </c:pt>
                <c:pt idx="1623">
                  <c:v>162.69999999999999</c:v>
                </c:pt>
                <c:pt idx="1624">
                  <c:v>162.80000000000001</c:v>
                </c:pt>
                <c:pt idx="1625">
                  <c:v>162.9</c:v>
                </c:pt>
                <c:pt idx="1626">
                  <c:v>163</c:v>
                </c:pt>
                <c:pt idx="1627">
                  <c:v>163.1</c:v>
                </c:pt>
                <c:pt idx="1628">
                  <c:v>163.19999999999999</c:v>
                </c:pt>
                <c:pt idx="1629">
                  <c:v>163.30000000000001</c:v>
                </c:pt>
                <c:pt idx="1630">
                  <c:v>163.4</c:v>
                </c:pt>
                <c:pt idx="1631">
                  <c:v>163.5</c:v>
                </c:pt>
                <c:pt idx="1632">
                  <c:v>163.6</c:v>
                </c:pt>
                <c:pt idx="1633">
                  <c:v>163.69999999999999</c:v>
                </c:pt>
                <c:pt idx="1634">
                  <c:v>163.80000000000001</c:v>
                </c:pt>
                <c:pt idx="1635">
                  <c:v>163.9</c:v>
                </c:pt>
                <c:pt idx="1636">
                  <c:v>164</c:v>
                </c:pt>
                <c:pt idx="1637">
                  <c:v>164.1</c:v>
                </c:pt>
                <c:pt idx="1638">
                  <c:v>164.2</c:v>
                </c:pt>
                <c:pt idx="1639">
                  <c:v>164.3</c:v>
                </c:pt>
                <c:pt idx="1640">
                  <c:v>164.4</c:v>
                </c:pt>
                <c:pt idx="1641">
                  <c:v>164.5</c:v>
                </c:pt>
                <c:pt idx="1642">
                  <c:v>164.6</c:v>
                </c:pt>
                <c:pt idx="1643">
                  <c:v>164.7</c:v>
                </c:pt>
                <c:pt idx="1644">
                  <c:v>164.8</c:v>
                </c:pt>
                <c:pt idx="1645">
                  <c:v>164.9</c:v>
                </c:pt>
                <c:pt idx="1646">
                  <c:v>165</c:v>
                </c:pt>
                <c:pt idx="1647">
                  <c:v>165.1</c:v>
                </c:pt>
                <c:pt idx="1648">
                  <c:v>165.2</c:v>
                </c:pt>
                <c:pt idx="1649">
                  <c:v>165.3</c:v>
                </c:pt>
                <c:pt idx="1650">
                  <c:v>165.4</c:v>
                </c:pt>
                <c:pt idx="1651">
                  <c:v>165.5</c:v>
                </c:pt>
                <c:pt idx="1652">
                  <c:v>165.6</c:v>
                </c:pt>
                <c:pt idx="1653">
                  <c:v>165.7</c:v>
                </c:pt>
                <c:pt idx="1654">
                  <c:v>165.8</c:v>
                </c:pt>
                <c:pt idx="1655">
                  <c:v>165.9</c:v>
                </c:pt>
                <c:pt idx="1656">
                  <c:v>166</c:v>
                </c:pt>
                <c:pt idx="1657">
                  <c:v>166.1</c:v>
                </c:pt>
                <c:pt idx="1658">
                  <c:v>166.2</c:v>
                </c:pt>
                <c:pt idx="1659">
                  <c:v>166.3</c:v>
                </c:pt>
                <c:pt idx="1660">
                  <c:v>166.4</c:v>
                </c:pt>
                <c:pt idx="1661">
                  <c:v>166.5</c:v>
                </c:pt>
                <c:pt idx="1662">
                  <c:v>166.6</c:v>
                </c:pt>
                <c:pt idx="1663">
                  <c:v>166.7</c:v>
                </c:pt>
                <c:pt idx="1664">
                  <c:v>166.8</c:v>
                </c:pt>
                <c:pt idx="1665">
                  <c:v>166.9</c:v>
                </c:pt>
                <c:pt idx="1666">
                  <c:v>167</c:v>
                </c:pt>
                <c:pt idx="1667">
                  <c:v>167.1</c:v>
                </c:pt>
                <c:pt idx="1668">
                  <c:v>167.2</c:v>
                </c:pt>
                <c:pt idx="1669">
                  <c:v>167.3</c:v>
                </c:pt>
                <c:pt idx="1670">
                  <c:v>167.4</c:v>
                </c:pt>
                <c:pt idx="1671">
                  <c:v>167.5</c:v>
                </c:pt>
                <c:pt idx="1672">
                  <c:v>167.6</c:v>
                </c:pt>
                <c:pt idx="1673">
                  <c:v>167.7</c:v>
                </c:pt>
                <c:pt idx="1674">
                  <c:v>167.8</c:v>
                </c:pt>
                <c:pt idx="1675">
                  <c:v>167.9</c:v>
                </c:pt>
                <c:pt idx="1676">
                  <c:v>168</c:v>
                </c:pt>
                <c:pt idx="1677">
                  <c:v>168.1</c:v>
                </c:pt>
                <c:pt idx="1678">
                  <c:v>168.2</c:v>
                </c:pt>
                <c:pt idx="1679">
                  <c:v>168.3</c:v>
                </c:pt>
                <c:pt idx="1680">
                  <c:v>168.4</c:v>
                </c:pt>
                <c:pt idx="1681">
                  <c:v>168.5</c:v>
                </c:pt>
                <c:pt idx="1682">
                  <c:v>168.6</c:v>
                </c:pt>
                <c:pt idx="1683">
                  <c:v>168.7</c:v>
                </c:pt>
                <c:pt idx="1684">
                  <c:v>168.8</c:v>
                </c:pt>
                <c:pt idx="1685">
                  <c:v>168.9</c:v>
                </c:pt>
                <c:pt idx="1686">
                  <c:v>169</c:v>
                </c:pt>
                <c:pt idx="1687">
                  <c:v>169.1</c:v>
                </c:pt>
                <c:pt idx="1688">
                  <c:v>169.2</c:v>
                </c:pt>
                <c:pt idx="1689">
                  <c:v>169.3</c:v>
                </c:pt>
                <c:pt idx="1690">
                  <c:v>169.4</c:v>
                </c:pt>
                <c:pt idx="1691">
                  <c:v>169.5</c:v>
                </c:pt>
                <c:pt idx="1692">
                  <c:v>169.6</c:v>
                </c:pt>
                <c:pt idx="1693">
                  <c:v>169.7</c:v>
                </c:pt>
                <c:pt idx="1694">
                  <c:v>169.8</c:v>
                </c:pt>
                <c:pt idx="1695">
                  <c:v>169.9</c:v>
                </c:pt>
                <c:pt idx="1696">
                  <c:v>170</c:v>
                </c:pt>
                <c:pt idx="1697">
                  <c:v>170.1</c:v>
                </c:pt>
                <c:pt idx="1698">
                  <c:v>170.2</c:v>
                </c:pt>
                <c:pt idx="1699">
                  <c:v>170.3</c:v>
                </c:pt>
                <c:pt idx="1700">
                  <c:v>170.4</c:v>
                </c:pt>
                <c:pt idx="1701">
                  <c:v>170.5</c:v>
                </c:pt>
                <c:pt idx="1702">
                  <c:v>170.6</c:v>
                </c:pt>
                <c:pt idx="1703">
                  <c:v>170.7</c:v>
                </c:pt>
                <c:pt idx="1704">
                  <c:v>170.8</c:v>
                </c:pt>
                <c:pt idx="1705">
                  <c:v>170.9</c:v>
                </c:pt>
                <c:pt idx="1706">
                  <c:v>171</c:v>
                </c:pt>
                <c:pt idx="1707">
                  <c:v>171.1</c:v>
                </c:pt>
                <c:pt idx="1708">
                  <c:v>171.2</c:v>
                </c:pt>
                <c:pt idx="1709">
                  <c:v>171.3</c:v>
                </c:pt>
                <c:pt idx="1710">
                  <c:v>171.4</c:v>
                </c:pt>
                <c:pt idx="1711">
                  <c:v>171.5</c:v>
                </c:pt>
                <c:pt idx="1712">
                  <c:v>171.6</c:v>
                </c:pt>
                <c:pt idx="1713">
                  <c:v>171.7</c:v>
                </c:pt>
                <c:pt idx="1714">
                  <c:v>171.8</c:v>
                </c:pt>
                <c:pt idx="1715">
                  <c:v>171.9</c:v>
                </c:pt>
                <c:pt idx="1716">
                  <c:v>172</c:v>
                </c:pt>
                <c:pt idx="1717">
                  <c:v>172.1</c:v>
                </c:pt>
                <c:pt idx="1718">
                  <c:v>172.2</c:v>
                </c:pt>
                <c:pt idx="1719">
                  <c:v>172.3</c:v>
                </c:pt>
                <c:pt idx="1720">
                  <c:v>172.4</c:v>
                </c:pt>
                <c:pt idx="1721">
                  <c:v>172.5</c:v>
                </c:pt>
                <c:pt idx="1722">
                  <c:v>172.6</c:v>
                </c:pt>
                <c:pt idx="1723">
                  <c:v>172.7</c:v>
                </c:pt>
                <c:pt idx="1724">
                  <c:v>172.8</c:v>
                </c:pt>
                <c:pt idx="1725">
                  <c:v>172.9</c:v>
                </c:pt>
                <c:pt idx="1726">
                  <c:v>173</c:v>
                </c:pt>
                <c:pt idx="1727">
                  <c:v>173.1</c:v>
                </c:pt>
                <c:pt idx="1728">
                  <c:v>173.2</c:v>
                </c:pt>
                <c:pt idx="1729">
                  <c:v>173.3</c:v>
                </c:pt>
                <c:pt idx="1730">
                  <c:v>173.4</c:v>
                </c:pt>
                <c:pt idx="1731">
                  <c:v>173.5</c:v>
                </c:pt>
                <c:pt idx="1732">
                  <c:v>173.6</c:v>
                </c:pt>
                <c:pt idx="1733">
                  <c:v>173.7</c:v>
                </c:pt>
                <c:pt idx="1734">
                  <c:v>173.8</c:v>
                </c:pt>
                <c:pt idx="1735">
                  <c:v>173.9</c:v>
                </c:pt>
                <c:pt idx="1736">
                  <c:v>174</c:v>
                </c:pt>
                <c:pt idx="1737">
                  <c:v>174.1</c:v>
                </c:pt>
                <c:pt idx="1738">
                  <c:v>174.2</c:v>
                </c:pt>
                <c:pt idx="1739">
                  <c:v>174.3</c:v>
                </c:pt>
                <c:pt idx="1740">
                  <c:v>174.4</c:v>
                </c:pt>
                <c:pt idx="1741">
                  <c:v>174.5</c:v>
                </c:pt>
                <c:pt idx="1742">
                  <c:v>174.6</c:v>
                </c:pt>
                <c:pt idx="1743">
                  <c:v>174.7</c:v>
                </c:pt>
                <c:pt idx="1744">
                  <c:v>174.8</c:v>
                </c:pt>
                <c:pt idx="1745">
                  <c:v>174.9</c:v>
                </c:pt>
                <c:pt idx="1746">
                  <c:v>175</c:v>
                </c:pt>
                <c:pt idx="1747">
                  <c:v>175.1</c:v>
                </c:pt>
                <c:pt idx="1748">
                  <c:v>175.2</c:v>
                </c:pt>
                <c:pt idx="1749">
                  <c:v>175.3</c:v>
                </c:pt>
                <c:pt idx="1750">
                  <c:v>175.4</c:v>
                </c:pt>
                <c:pt idx="1751">
                  <c:v>175.5</c:v>
                </c:pt>
                <c:pt idx="1752">
                  <c:v>175.6</c:v>
                </c:pt>
                <c:pt idx="1753">
                  <c:v>175.7</c:v>
                </c:pt>
                <c:pt idx="1754">
                  <c:v>175.8</c:v>
                </c:pt>
                <c:pt idx="1755">
                  <c:v>175.9</c:v>
                </c:pt>
                <c:pt idx="1756">
                  <c:v>176</c:v>
                </c:pt>
                <c:pt idx="1757">
                  <c:v>176.1</c:v>
                </c:pt>
                <c:pt idx="1758">
                  <c:v>176.2</c:v>
                </c:pt>
                <c:pt idx="1759">
                  <c:v>176.3</c:v>
                </c:pt>
                <c:pt idx="1760">
                  <c:v>176.4</c:v>
                </c:pt>
                <c:pt idx="1761">
                  <c:v>176.5</c:v>
                </c:pt>
                <c:pt idx="1762">
                  <c:v>176.6</c:v>
                </c:pt>
                <c:pt idx="1763">
                  <c:v>176.7</c:v>
                </c:pt>
                <c:pt idx="1764">
                  <c:v>176.8</c:v>
                </c:pt>
                <c:pt idx="1765">
                  <c:v>176.9</c:v>
                </c:pt>
                <c:pt idx="1766">
                  <c:v>177</c:v>
                </c:pt>
                <c:pt idx="1767">
                  <c:v>177.1</c:v>
                </c:pt>
                <c:pt idx="1768">
                  <c:v>177.2</c:v>
                </c:pt>
                <c:pt idx="1769">
                  <c:v>177.3</c:v>
                </c:pt>
                <c:pt idx="1770">
                  <c:v>177.4</c:v>
                </c:pt>
                <c:pt idx="1771">
                  <c:v>177.5</c:v>
                </c:pt>
                <c:pt idx="1772">
                  <c:v>177.6</c:v>
                </c:pt>
                <c:pt idx="1773">
                  <c:v>177.7</c:v>
                </c:pt>
                <c:pt idx="1774">
                  <c:v>177.8</c:v>
                </c:pt>
                <c:pt idx="1775">
                  <c:v>177.9</c:v>
                </c:pt>
                <c:pt idx="1776">
                  <c:v>178</c:v>
                </c:pt>
                <c:pt idx="1777">
                  <c:v>178.1</c:v>
                </c:pt>
                <c:pt idx="1778">
                  <c:v>178.2</c:v>
                </c:pt>
                <c:pt idx="1779">
                  <c:v>178.3</c:v>
                </c:pt>
                <c:pt idx="1780">
                  <c:v>178.4</c:v>
                </c:pt>
                <c:pt idx="1781">
                  <c:v>178.5</c:v>
                </c:pt>
                <c:pt idx="1782">
                  <c:v>178.6</c:v>
                </c:pt>
                <c:pt idx="1783">
                  <c:v>178.7</c:v>
                </c:pt>
                <c:pt idx="1784">
                  <c:v>178.8</c:v>
                </c:pt>
                <c:pt idx="1785">
                  <c:v>178.9</c:v>
                </c:pt>
                <c:pt idx="1786">
                  <c:v>179</c:v>
                </c:pt>
                <c:pt idx="1787">
                  <c:v>179.1</c:v>
                </c:pt>
                <c:pt idx="1788">
                  <c:v>179.2</c:v>
                </c:pt>
                <c:pt idx="1789">
                  <c:v>179.3</c:v>
                </c:pt>
                <c:pt idx="1790">
                  <c:v>179.4</c:v>
                </c:pt>
                <c:pt idx="1791">
                  <c:v>179.5</c:v>
                </c:pt>
                <c:pt idx="1792">
                  <c:v>179.6</c:v>
                </c:pt>
                <c:pt idx="1793">
                  <c:v>179.7</c:v>
                </c:pt>
                <c:pt idx="1794">
                  <c:v>179.8</c:v>
                </c:pt>
                <c:pt idx="1795">
                  <c:v>179.9</c:v>
                </c:pt>
                <c:pt idx="1796">
                  <c:v>180</c:v>
                </c:pt>
                <c:pt idx="1797">
                  <c:v>180.1</c:v>
                </c:pt>
                <c:pt idx="1798">
                  <c:v>180.2</c:v>
                </c:pt>
                <c:pt idx="1799">
                  <c:v>180.3</c:v>
                </c:pt>
                <c:pt idx="1800">
                  <c:v>180.4</c:v>
                </c:pt>
                <c:pt idx="1801">
                  <c:v>180.5</c:v>
                </c:pt>
                <c:pt idx="1802">
                  <c:v>180.6</c:v>
                </c:pt>
                <c:pt idx="1803">
                  <c:v>180.7</c:v>
                </c:pt>
                <c:pt idx="1804">
                  <c:v>180.8</c:v>
                </c:pt>
                <c:pt idx="1805">
                  <c:v>180.9</c:v>
                </c:pt>
                <c:pt idx="1806">
                  <c:v>181</c:v>
                </c:pt>
                <c:pt idx="1807">
                  <c:v>181.1</c:v>
                </c:pt>
                <c:pt idx="1808">
                  <c:v>181.2</c:v>
                </c:pt>
                <c:pt idx="1809">
                  <c:v>181.3</c:v>
                </c:pt>
                <c:pt idx="1810">
                  <c:v>181.4</c:v>
                </c:pt>
                <c:pt idx="1811">
                  <c:v>181.5</c:v>
                </c:pt>
                <c:pt idx="1812">
                  <c:v>181.6</c:v>
                </c:pt>
                <c:pt idx="1813">
                  <c:v>181.7</c:v>
                </c:pt>
                <c:pt idx="1814">
                  <c:v>181.8</c:v>
                </c:pt>
                <c:pt idx="1815">
                  <c:v>181.9</c:v>
                </c:pt>
                <c:pt idx="1816">
                  <c:v>182</c:v>
                </c:pt>
                <c:pt idx="1817">
                  <c:v>182.1</c:v>
                </c:pt>
                <c:pt idx="1818">
                  <c:v>182.2</c:v>
                </c:pt>
                <c:pt idx="1819">
                  <c:v>182.3</c:v>
                </c:pt>
                <c:pt idx="1820">
                  <c:v>182.4</c:v>
                </c:pt>
                <c:pt idx="1821">
                  <c:v>182.5</c:v>
                </c:pt>
                <c:pt idx="1822">
                  <c:v>182.6</c:v>
                </c:pt>
                <c:pt idx="1823">
                  <c:v>182.7</c:v>
                </c:pt>
                <c:pt idx="1824">
                  <c:v>182.8</c:v>
                </c:pt>
                <c:pt idx="1825">
                  <c:v>182.9</c:v>
                </c:pt>
                <c:pt idx="1826">
                  <c:v>183</c:v>
                </c:pt>
                <c:pt idx="1827">
                  <c:v>183.1</c:v>
                </c:pt>
                <c:pt idx="1828">
                  <c:v>183.2</c:v>
                </c:pt>
                <c:pt idx="1829">
                  <c:v>183.3</c:v>
                </c:pt>
                <c:pt idx="1830">
                  <c:v>183.4</c:v>
                </c:pt>
                <c:pt idx="1831">
                  <c:v>183.5</c:v>
                </c:pt>
                <c:pt idx="1832">
                  <c:v>183.6</c:v>
                </c:pt>
                <c:pt idx="1833">
                  <c:v>183.7</c:v>
                </c:pt>
                <c:pt idx="1834">
                  <c:v>183.8</c:v>
                </c:pt>
                <c:pt idx="1835">
                  <c:v>183.9</c:v>
                </c:pt>
                <c:pt idx="1836">
                  <c:v>184</c:v>
                </c:pt>
                <c:pt idx="1837">
                  <c:v>184.1</c:v>
                </c:pt>
                <c:pt idx="1838">
                  <c:v>184.2</c:v>
                </c:pt>
                <c:pt idx="1839">
                  <c:v>184.3</c:v>
                </c:pt>
                <c:pt idx="1840">
                  <c:v>184.4</c:v>
                </c:pt>
                <c:pt idx="1841">
                  <c:v>184.5</c:v>
                </c:pt>
                <c:pt idx="1842">
                  <c:v>184.6</c:v>
                </c:pt>
                <c:pt idx="1843">
                  <c:v>184.7</c:v>
                </c:pt>
                <c:pt idx="1844">
                  <c:v>184.8</c:v>
                </c:pt>
                <c:pt idx="1845">
                  <c:v>184.9</c:v>
                </c:pt>
                <c:pt idx="1846">
                  <c:v>185</c:v>
                </c:pt>
                <c:pt idx="1847">
                  <c:v>185.1</c:v>
                </c:pt>
                <c:pt idx="1848">
                  <c:v>185.2</c:v>
                </c:pt>
                <c:pt idx="1849">
                  <c:v>185.3</c:v>
                </c:pt>
                <c:pt idx="1850">
                  <c:v>185.4</c:v>
                </c:pt>
                <c:pt idx="1851">
                  <c:v>185.5</c:v>
                </c:pt>
                <c:pt idx="1852">
                  <c:v>185.6</c:v>
                </c:pt>
                <c:pt idx="1853">
                  <c:v>185.7</c:v>
                </c:pt>
                <c:pt idx="1854">
                  <c:v>185.8</c:v>
                </c:pt>
                <c:pt idx="1855">
                  <c:v>185.9</c:v>
                </c:pt>
                <c:pt idx="1856">
                  <c:v>186</c:v>
                </c:pt>
                <c:pt idx="1857">
                  <c:v>186.1</c:v>
                </c:pt>
                <c:pt idx="1858">
                  <c:v>186.2</c:v>
                </c:pt>
                <c:pt idx="1859">
                  <c:v>186.3</c:v>
                </c:pt>
                <c:pt idx="1860">
                  <c:v>186.4</c:v>
                </c:pt>
                <c:pt idx="1861">
                  <c:v>186.5</c:v>
                </c:pt>
                <c:pt idx="1862">
                  <c:v>186.6</c:v>
                </c:pt>
                <c:pt idx="1863">
                  <c:v>186.7</c:v>
                </c:pt>
                <c:pt idx="1864">
                  <c:v>186.8</c:v>
                </c:pt>
                <c:pt idx="1865">
                  <c:v>186.9</c:v>
                </c:pt>
                <c:pt idx="1866">
                  <c:v>187</c:v>
                </c:pt>
                <c:pt idx="1867">
                  <c:v>187.1</c:v>
                </c:pt>
                <c:pt idx="1868">
                  <c:v>187.2</c:v>
                </c:pt>
                <c:pt idx="1869">
                  <c:v>187.3</c:v>
                </c:pt>
                <c:pt idx="1870">
                  <c:v>187.4</c:v>
                </c:pt>
                <c:pt idx="1871">
                  <c:v>187.5</c:v>
                </c:pt>
                <c:pt idx="1872">
                  <c:v>187.6</c:v>
                </c:pt>
                <c:pt idx="1873">
                  <c:v>187.7</c:v>
                </c:pt>
                <c:pt idx="1874">
                  <c:v>187.8</c:v>
                </c:pt>
                <c:pt idx="1875">
                  <c:v>187.9</c:v>
                </c:pt>
                <c:pt idx="1876">
                  <c:v>188</c:v>
                </c:pt>
                <c:pt idx="1877">
                  <c:v>188.1</c:v>
                </c:pt>
                <c:pt idx="1878">
                  <c:v>188.2</c:v>
                </c:pt>
                <c:pt idx="1879">
                  <c:v>188.3</c:v>
                </c:pt>
                <c:pt idx="1880">
                  <c:v>188.4</c:v>
                </c:pt>
                <c:pt idx="1881">
                  <c:v>188.5</c:v>
                </c:pt>
                <c:pt idx="1882">
                  <c:v>188.6</c:v>
                </c:pt>
                <c:pt idx="1883">
                  <c:v>188.7</c:v>
                </c:pt>
                <c:pt idx="1884">
                  <c:v>188.8</c:v>
                </c:pt>
                <c:pt idx="1885">
                  <c:v>188.9</c:v>
                </c:pt>
                <c:pt idx="1886">
                  <c:v>189</c:v>
                </c:pt>
                <c:pt idx="1887">
                  <c:v>189.1</c:v>
                </c:pt>
                <c:pt idx="1888">
                  <c:v>189.2</c:v>
                </c:pt>
                <c:pt idx="1889">
                  <c:v>189.3</c:v>
                </c:pt>
                <c:pt idx="1890">
                  <c:v>189.4</c:v>
                </c:pt>
                <c:pt idx="1891">
                  <c:v>189.5</c:v>
                </c:pt>
                <c:pt idx="1892">
                  <c:v>189.6</c:v>
                </c:pt>
                <c:pt idx="1893">
                  <c:v>189.7</c:v>
                </c:pt>
                <c:pt idx="1894">
                  <c:v>189.8</c:v>
                </c:pt>
                <c:pt idx="1895">
                  <c:v>189.9</c:v>
                </c:pt>
                <c:pt idx="1896">
                  <c:v>190</c:v>
                </c:pt>
                <c:pt idx="1897">
                  <c:v>190.1</c:v>
                </c:pt>
                <c:pt idx="1898">
                  <c:v>190.2</c:v>
                </c:pt>
                <c:pt idx="1899">
                  <c:v>190.3</c:v>
                </c:pt>
                <c:pt idx="1900">
                  <c:v>190.4</c:v>
                </c:pt>
                <c:pt idx="1901">
                  <c:v>190.5</c:v>
                </c:pt>
                <c:pt idx="1902">
                  <c:v>190.6</c:v>
                </c:pt>
                <c:pt idx="1903">
                  <c:v>190.7</c:v>
                </c:pt>
                <c:pt idx="1904">
                  <c:v>190.8</c:v>
                </c:pt>
                <c:pt idx="1905">
                  <c:v>190.9</c:v>
                </c:pt>
                <c:pt idx="1906">
                  <c:v>191</c:v>
                </c:pt>
                <c:pt idx="1907">
                  <c:v>191.1</c:v>
                </c:pt>
                <c:pt idx="1908">
                  <c:v>191.2</c:v>
                </c:pt>
                <c:pt idx="1909">
                  <c:v>191.3</c:v>
                </c:pt>
                <c:pt idx="1910">
                  <c:v>191.4</c:v>
                </c:pt>
                <c:pt idx="1911">
                  <c:v>191.5</c:v>
                </c:pt>
                <c:pt idx="1912">
                  <c:v>191.6</c:v>
                </c:pt>
                <c:pt idx="1913">
                  <c:v>191.7</c:v>
                </c:pt>
                <c:pt idx="1914">
                  <c:v>191.8</c:v>
                </c:pt>
                <c:pt idx="1915">
                  <c:v>191.9</c:v>
                </c:pt>
                <c:pt idx="1916">
                  <c:v>192</c:v>
                </c:pt>
                <c:pt idx="1917">
                  <c:v>192.1</c:v>
                </c:pt>
                <c:pt idx="1918">
                  <c:v>192.2</c:v>
                </c:pt>
                <c:pt idx="1919">
                  <c:v>192.3</c:v>
                </c:pt>
                <c:pt idx="1920">
                  <c:v>192.4</c:v>
                </c:pt>
                <c:pt idx="1921">
                  <c:v>192.5</c:v>
                </c:pt>
                <c:pt idx="1922">
                  <c:v>192.6</c:v>
                </c:pt>
                <c:pt idx="1923">
                  <c:v>192.7</c:v>
                </c:pt>
                <c:pt idx="1924">
                  <c:v>192.8</c:v>
                </c:pt>
                <c:pt idx="1925">
                  <c:v>192.9</c:v>
                </c:pt>
                <c:pt idx="1926">
                  <c:v>193</c:v>
                </c:pt>
                <c:pt idx="1927">
                  <c:v>193.1</c:v>
                </c:pt>
                <c:pt idx="1928">
                  <c:v>193.2</c:v>
                </c:pt>
                <c:pt idx="1929">
                  <c:v>193.3</c:v>
                </c:pt>
                <c:pt idx="1930">
                  <c:v>193.4</c:v>
                </c:pt>
                <c:pt idx="1931">
                  <c:v>193.5</c:v>
                </c:pt>
                <c:pt idx="1932">
                  <c:v>193.6</c:v>
                </c:pt>
                <c:pt idx="1933">
                  <c:v>193.7</c:v>
                </c:pt>
                <c:pt idx="1934">
                  <c:v>193.8</c:v>
                </c:pt>
                <c:pt idx="1935">
                  <c:v>193.9</c:v>
                </c:pt>
                <c:pt idx="1936">
                  <c:v>194</c:v>
                </c:pt>
                <c:pt idx="1937">
                  <c:v>194.1</c:v>
                </c:pt>
                <c:pt idx="1938">
                  <c:v>194.2</c:v>
                </c:pt>
                <c:pt idx="1939">
                  <c:v>194.3</c:v>
                </c:pt>
                <c:pt idx="1940">
                  <c:v>194.4</c:v>
                </c:pt>
                <c:pt idx="1941">
                  <c:v>194.5</c:v>
                </c:pt>
                <c:pt idx="1942">
                  <c:v>194.6</c:v>
                </c:pt>
                <c:pt idx="1943">
                  <c:v>194.7</c:v>
                </c:pt>
                <c:pt idx="1944">
                  <c:v>194.8</c:v>
                </c:pt>
                <c:pt idx="1945">
                  <c:v>194.9</c:v>
                </c:pt>
                <c:pt idx="1946">
                  <c:v>195</c:v>
                </c:pt>
                <c:pt idx="1947">
                  <c:v>195.1</c:v>
                </c:pt>
                <c:pt idx="1948">
                  <c:v>195.2</c:v>
                </c:pt>
                <c:pt idx="1949">
                  <c:v>195.3</c:v>
                </c:pt>
                <c:pt idx="1950">
                  <c:v>195.4</c:v>
                </c:pt>
                <c:pt idx="1951">
                  <c:v>195.5</c:v>
                </c:pt>
                <c:pt idx="1952">
                  <c:v>195.6</c:v>
                </c:pt>
                <c:pt idx="1953">
                  <c:v>195.7</c:v>
                </c:pt>
                <c:pt idx="1954">
                  <c:v>195.8</c:v>
                </c:pt>
                <c:pt idx="1955">
                  <c:v>195.9</c:v>
                </c:pt>
                <c:pt idx="1956">
                  <c:v>196</c:v>
                </c:pt>
                <c:pt idx="1957">
                  <c:v>196.1</c:v>
                </c:pt>
                <c:pt idx="1958">
                  <c:v>196.2</c:v>
                </c:pt>
                <c:pt idx="1959">
                  <c:v>196.3</c:v>
                </c:pt>
                <c:pt idx="1960">
                  <c:v>196.4</c:v>
                </c:pt>
                <c:pt idx="1961">
                  <c:v>196.5</c:v>
                </c:pt>
                <c:pt idx="1962">
                  <c:v>196.6</c:v>
                </c:pt>
                <c:pt idx="1963">
                  <c:v>196.7</c:v>
                </c:pt>
                <c:pt idx="1964">
                  <c:v>196.8</c:v>
                </c:pt>
                <c:pt idx="1965">
                  <c:v>196.9</c:v>
                </c:pt>
                <c:pt idx="1966">
                  <c:v>197</c:v>
                </c:pt>
                <c:pt idx="1967">
                  <c:v>197.1</c:v>
                </c:pt>
                <c:pt idx="1968">
                  <c:v>197.2</c:v>
                </c:pt>
                <c:pt idx="1969">
                  <c:v>197.3</c:v>
                </c:pt>
                <c:pt idx="1970">
                  <c:v>197.4</c:v>
                </c:pt>
                <c:pt idx="1971">
                  <c:v>197.5</c:v>
                </c:pt>
                <c:pt idx="1972">
                  <c:v>197.6</c:v>
                </c:pt>
                <c:pt idx="1973">
                  <c:v>197.7</c:v>
                </c:pt>
                <c:pt idx="1974">
                  <c:v>197.8</c:v>
                </c:pt>
                <c:pt idx="1975">
                  <c:v>197.9</c:v>
                </c:pt>
                <c:pt idx="1976">
                  <c:v>198</c:v>
                </c:pt>
                <c:pt idx="1977">
                  <c:v>198.1</c:v>
                </c:pt>
                <c:pt idx="1978">
                  <c:v>198.2</c:v>
                </c:pt>
                <c:pt idx="1979">
                  <c:v>198.3</c:v>
                </c:pt>
                <c:pt idx="1980">
                  <c:v>198.4</c:v>
                </c:pt>
                <c:pt idx="1981">
                  <c:v>198.5</c:v>
                </c:pt>
                <c:pt idx="1982">
                  <c:v>198.6</c:v>
                </c:pt>
                <c:pt idx="1983">
                  <c:v>198.7</c:v>
                </c:pt>
                <c:pt idx="1984">
                  <c:v>198.8</c:v>
                </c:pt>
                <c:pt idx="1985">
                  <c:v>198.9</c:v>
                </c:pt>
                <c:pt idx="1986">
                  <c:v>199</c:v>
                </c:pt>
                <c:pt idx="1987">
                  <c:v>199.1</c:v>
                </c:pt>
                <c:pt idx="1988">
                  <c:v>199.2</c:v>
                </c:pt>
                <c:pt idx="1989">
                  <c:v>199.3</c:v>
                </c:pt>
                <c:pt idx="1990">
                  <c:v>199.4</c:v>
                </c:pt>
                <c:pt idx="1991">
                  <c:v>199.5</c:v>
                </c:pt>
                <c:pt idx="1992">
                  <c:v>199.6</c:v>
                </c:pt>
                <c:pt idx="1993">
                  <c:v>199.7</c:v>
                </c:pt>
                <c:pt idx="1994">
                  <c:v>199.8</c:v>
                </c:pt>
                <c:pt idx="1995">
                  <c:v>199.9</c:v>
                </c:pt>
                <c:pt idx="1996">
                  <c:v>200</c:v>
                </c:pt>
                <c:pt idx="1997">
                  <c:v>200.1</c:v>
                </c:pt>
                <c:pt idx="1998">
                  <c:v>200.2</c:v>
                </c:pt>
                <c:pt idx="1999">
                  <c:v>200.3</c:v>
                </c:pt>
                <c:pt idx="2000">
                  <c:v>200.4</c:v>
                </c:pt>
                <c:pt idx="2001">
                  <c:v>200.5</c:v>
                </c:pt>
                <c:pt idx="2002">
                  <c:v>200.6</c:v>
                </c:pt>
                <c:pt idx="2003">
                  <c:v>200.7</c:v>
                </c:pt>
                <c:pt idx="2004">
                  <c:v>200.8</c:v>
                </c:pt>
                <c:pt idx="2005">
                  <c:v>200.9</c:v>
                </c:pt>
                <c:pt idx="2006">
                  <c:v>201</c:v>
                </c:pt>
                <c:pt idx="2007">
                  <c:v>201.1</c:v>
                </c:pt>
                <c:pt idx="2008">
                  <c:v>201.2</c:v>
                </c:pt>
                <c:pt idx="2009">
                  <c:v>201.3</c:v>
                </c:pt>
                <c:pt idx="2010">
                  <c:v>201.4</c:v>
                </c:pt>
                <c:pt idx="2011">
                  <c:v>201.5</c:v>
                </c:pt>
                <c:pt idx="2012">
                  <c:v>201.6</c:v>
                </c:pt>
                <c:pt idx="2013">
                  <c:v>201.7</c:v>
                </c:pt>
                <c:pt idx="2014">
                  <c:v>201.8</c:v>
                </c:pt>
                <c:pt idx="2015">
                  <c:v>201.9</c:v>
                </c:pt>
                <c:pt idx="2016">
                  <c:v>202</c:v>
                </c:pt>
                <c:pt idx="2017">
                  <c:v>202.1</c:v>
                </c:pt>
                <c:pt idx="2018">
                  <c:v>202.2</c:v>
                </c:pt>
                <c:pt idx="2019">
                  <c:v>202.3</c:v>
                </c:pt>
                <c:pt idx="2020">
                  <c:v>202.4</c:v>
                </c:pt>
                <c:pt idx="2021">
                  <c:v>202.5</c:v>
                </c:pt>
                <c:pt idx="2022">
                  <c:v>202.6</c:v>
                </c:pt>
                <c:pt idx="2023">
                  <c:v>202.7</c:v>
                </c:pt>
                <c:pt idx="2024">
                  <c:v>202.8</c:v>
                </c:pt>
                <c:pt idx="2025">
                  <c:v>202.9</c:v>
                </c:pt>
                <c:pt idx="2026">
                  <c:v>203</c:v>
                </c:pt>
                <c:pt idx="2027">
                  <c:v>203.1</c:v>
                </c:pt>
                <c:pt idx="2028">
                  <c:v>203.2</c:v>
                </c:pt>
                <c:pt idx="2029">
                  <c:v>203.3</c:v>
                </c:pt>
                <c:pt idx="2030">
                  <c:v>203.4</c:v>
                </c:pt>
                <c:pt idx="2031">
                  <c:v>203.5</c:v>
                </c:pt>
                <c:pt idx="2032">
                  <c:v>203.6</c:v>
                </c:pt>
                <c:pt idx="2033">
                  <c:v>203.7</c:v>
                </c:pt>
                <c:pt idx="2034">
                  <c:v>203.8</c:v>
                </c:pt>
                <c:pt idx="2035">
                  <c:v>203.9</c:v>
                </c:pt>
                <c:pt idx="2036">
                  <c:v>204</c:v>
                </c:pt>
                <c:pt idx="2037">
                  <c:v>204.1</c:v>
                </c:pt>
                <c:pt idx="2038">
                  <c:v>204.2</c:v>
                </c:pt>
                <c:pt idx="2039">
                  <c:v>204.3</c:v>
                </c:pt>
                <c:pt idx="2040">
                  <c:v>204.4</c:v>
                </c:pt>
                <c:pt idx="2041">
                  <c:v>204.5</c:v>
                </c:pt>
                <c:pt idx="2042">
                  <c:v>204.6</c:v>
                </c:pt>
                <c:pt idx="2043">
                  <c:v>204.7</c:v>
                </c:pt>
                <c:pt idx="2044">
                  <c:v>204.8</c:v>
                </c:pt>
                <c:pt idx="2045">
                  <c:v>204.9</c:v>
                </c:pt>
                <c:pt idx="2046">
                  <c:v>205</c:v>
                </c:pt>
                <c:pt idx="2047">
                  <c:v>205.1</c:v>
                </c:pt>
                <c:pt idx="2048">
                  <c:v>205.2</c:v>
                </c:pt>
                <c:pt idx="2049">
                  <c:v>205.3</c:v>
                </c:pt>
                <c:pt idx="2050">
                  <c:v>205.4</c:v>
                </c:pt>
                <c:pt idx="2051">
                  <c:v>205.5</c:v>
                </c:pt>
                <c:pt idx="2052">
                  <c:v>205.6</c:v>
                </c:pt>
                <c:pt idx="2053">
                  <c:v>205.7</c:v>
                </c:pt>
                <c:pt idx="2054">
                  <c:v>205.8</c:v>
                </c:pt>
                <c:pt idx="2055">
                  <c:v>205.9</c:v>
                </c:pt>
                <c:pt idx="2056">
                  <c:v>206</c:v>
                </c:pt>
                <c:pt idx="2057">
                  <c:v>206.1</c:v>
                </c:pt>
                <c:pt idx="2058">
                  <c:v>206.2</c:v>
                </c:pt>
                <c:pt idx="2059">
                  <c:v>206.3</c:v>
                </c:pt>
                <c:pt idx="2060">
                  <c:v>206.4</c:v>
                </c:pt>
                <c:pt idx="2061">
                  <c:v>206.5</c:v>
                </c:pt>
                <c:pt idx="2062">
                  <c:v>206.6</c:v>
                </c:pt>
                <c:pt idx="2063">
                  <c:v>206.7</c:v>
                </c:pt>
                <c:pt idx="2064">
                  <c:v>206.8</c:v>
                </c:pt>
                <c:pt idx="2065">
                  <c:v>206.9</c:v>
                </c:pt>
                <c:pt idx="2066">
                  <c:v>207</c:v>
                </c:pt>
                <c:pt idx="2067">
                  <c:v>207.1</c:v>
                </c:pt>
                <c:pt idx="2068">
                  <c:v>207.2</c:v>
                </c:pt>
                <c:pt idx="2069">
                  <c:v>207.3</c:v>
                </c:pt>
                <c:pt idx="2070">
                  <c:v>207.4</c:v>
                </c:pt>
                <c:pt idx="2071">
                  <c:v>207.5</c:v>
                </c:pt>
                <c:pt idx="2072">
                  <c:v>207.6</c:v>
                </c:pt>
                <c:pt idx="2073">
                  <c:v>207.7</c:v>
                </c:pt>
                <c:pt idx="2074">
                  <c:v>207.8</c:v>
                </c:pt>
                <c:pt idx="2075">
                  <c:v>207.9</c:v>
                </c:pt>
                <c:pt idx="2076">
                  <c:v>208</c:v>
                </c:pt>
                <c:pt idx="2077">
                  <c:v>208.1</c:v>
                </c:pt>
                <c:pt idx="2078">
                  <c:v>208.2</c:v>
                </c:pt>
                <c:pt idx="2079">
                  <c:v>208.3</c:v>
                </c:pt>
                <c:pt idx="2080">
                  <c:v>208.4</c:v>
                </c:pt>
                <c:pt idx="2081">
                  <c:v>208.5</c:v>
                </c:pt>
                <c:pt idx="2082">
                  <c:v>208.6</c:v>
                </c:pt>
                <c:pt idx="2083">
                  <c:v>208.7</c:v>
                </c:pt>
                <c:pt idx="2084">
                  <c:v>208.8</c:v>
                </c:pt>
                <c:pt idx="2085">
                  <c:v>208.9</c:v>
                </c:pt>
                <c:pt idx="2086">
                  <c:v>209</c:v>
                </c:pt>
                <c:pt idx="2087">
                  <c:v>209.1</c:v>
                </c:pt>
                <c:pt idx="2088">
                  <c:v>209.2</c:v>
                </c:pt>
                <c:pt idx="2089">
                  <c:v>209.3</c:v>
                </c:pt>
                <c:pt idx="2090">
                  <c:v>209.4</c:v>
                </c:pt>
                <c:pt idx="2091">
                  <c:v>209.5</c:v>
                </c:pt>
                <c:pt idx="2092">
                  <c:v>209.6</c:v>
                </c:pt>
                <c:pt idx="2093">
                  <c:v>209.7</c:v>
                </c:pt>
                <c:pt idx="2094">
                  <c:v>209.8</c:v>
                </c:pt>
                <c:pt idx="2095">
                  <c:v>209.9</c:v>
                </c:pt>
                <c:pt idx="2096">
                  <c:v>210</c:v>
                </c:pt>
                <c:pt idx="2097">
                  <c:v>210.1</c:v>
                </c:pt>
                <c:pt idx="2098">
                  <c:v>210.2</c:v>
                </c:pt>
                <c:pt idx="2099">
                  <c:v>210.3</c:v>
                </c:pt>
                <c:pt idx="2100">
                  <c:v>210.4</c:v>
                </c:pt>
                <c:pt idx="2101">
                  <c:v>210.5</c:v>
                </c:pt>
                <c:pt idx="2102">
                  <c:v>210.6</c:v>
                </c:pt>
                <c:pt idx="2103">
                  <c:v>210.7</c:v>
                </c:pt>
                <c:pt idx="2104">
                  <c:v>210.8</c:v>
                </c:pt>
                <c:pt idx="2105">
                  <c:v>210.9</c:v>
                </c:pt>
                <c:pt idx="2106">
                  <c:v>211</c:v>
                </c:pt>
                <c:pt idx="2107">
                  <c:v>211.1</c:v>
                </c:pt>
                <c:pt idx="2108">
                  <c:v>211.2</c:v>
                </c:pt>
                <c:pt idx="2109">
                  <c:v>211.3</c:v>
                </c:pt>
                <c:pt idx="2110">
                  <c:v>211.4</c:v>
                </c:pt>
                <c:pt idx="2111">
                  <c:v>211.5</c:v>
                </c:pt>
                <c:pt idx="2112">
                  <c:v>211.6</c:v>
                </c:pt>
                <c:pt idx="2113">
                  <c:v>211.7</c:v>
                </c:pt>
                <c:pt idx="2114">
                  <c:v>211.8</c:v>
                </c:pt>
                <c:pt idx="2115">
                  <c:v>211.9</c:v>
                </c:pt>
                <c:pt idx="2116">
                  <c:v>212</c:v>
                </c:pt>
                <c:pt idx="2117">
                  <c:v>212.1</c:v>
                </c:pt>
                <c:pt idx="2118">
                  <c:v>212.2</c:v>
                </c:pt>
                <c:pt idx="2119">
                  <c:v>212.3</c:v>
                </c:pt>
                <c:pt idx="2120">
                  <c:v>212.4</c:v>
                </c:pt>
                <c:pt idx="2121">
                  <c:v>212.5</c:v>
                </c:pt>
                <c:pt idx="2122">
                  <c:v>212.6</c:v>
                </c:pt>
                <c:pt idx="2123">
                  <c:v>212.7</c:v>
                </c:pt>
                <c:pt idx="2124">
                  <c:v>212.8</c:v>
                </c:pt>
                <c:pt idx="2125">
                  <c:v>212.9</c:v>
                </c:pt>
                <c:pt idx="2126">
                  <c:v>213</c:v>
                </c:pt>
                <c:pt idx="2127">
                  <c:v>213.1</c:v>
                </c:pt>
                <c:pt idx="2128">
                  <c:v>213.2</c:v>
                </c:pt>
                <c:pt idx="2129">
                  <c:v>213.3</c:v>
                </c:pt>
                <c:pt idx="2130">
                  <c:v>213.4</c:v>
                </c:pt>
                <c:pt idx="2131">
                  <c:v>213.5</c:v>
                </c:pt>
                <c:pt idx="2132">
                  <c:v>213.6</c:v>
                </c:pt>
                <c:pt idx="2133">
                  <c:v>213.7</c:v>
                </c:pt>
                <c:pt idx="2134">
                  <c:v>213.8</c:v>
                </c:pt>
                <c:pt idx="2135">
                  <c:v>213.9</c:v>
                </c:pt>
                <c:pt idx="2136">
                  <c:v>214</c:v>
                </c:pt>
                <c:pt idx="2137">
                  <c:v>214.1</c:v>
                </c:pt>
                <c:pt idx="2138">
                  <c:v>214.2</c:v>
                </c:pt>
                <c:pt idx="2139">
                  <c:v>214.3</c:v>
                </c:pt>
                <c:pt idx="2140">
                  <c:v>214.4</c:v>
                </c:pt>
                <c:pt idx="2141">
                  <c:v>214.5</c:v>
                </c:pt>
                <c:pt idx="2142">
                  <c:v>214.6</c:v>
                </c:pt>
                <c:pt idx="2143">
                  <c:v>214.7</c:v>
                </c:pt>
                <c:pt idx="2144">
                  <c:v>214.8</c:v>
                </c:pt>
                <c:pt idx="2145">
                  <c:v>214.9</c:v>
                </c:pt>
                <c:pt idx="2146">
                  <c:v>215</c:v>
                </c:pt>
                <c:pt idx="2147">
                  <c:v>215.1</c:v>
                </c:pt>
                <c:pt idx="2148">
                  <c:v>215.2</c:v>
                </c:pt>
                <c:pt idx="2149">
                  <c:v>215.3</c:v>
                </c:pt>
                <c:pt idx="2150">
                  <c:v>215.4</c:v>
                </c:pt>
                <c:pt idx="2151">
                  <c:v>215.5</c:v>
                </c:pt>
                <c:pt idx="2152">
                  <c:v>215.6</c:v>
                </c:pt>
                <c:pt idx="2153">
                  <c:v>215.7</c:v>
                </c:pt>
                <c:pt idx="2154">
                  <c:v>215.8</c:v>
                </c:pt>
                <c:pt idx="2155">
                  <c:v>215.9</c:v>
                </c:pt>
                <c:pt idx="2156">
                  <c:v>216</c:v>
                </c:pt>
                <c:pt idx="2157">
                  <c:v>216.1</c:v>
                </c:pt>
                <c:pt idx="2158">
                  <c:v>216.2</c:v>
                </c:pt>
                <c:pt idx="2159">
                  <c:v>216.3</c:v>
                </c:pt>
                <c:pt idx="2160">
                  <c:v>216.4</c:v>
                </c:pt>
                <c:pt idx="2161">
                  <c:v>216.5</c:v>
                </c:pt>
                <c:pt idx="2162">
                  <c:v>216.6</c:v>
                </c:pt>
                <c:pt idx="2163">
                  <c:v>216.7</c:v>
                </c:pt>
                <c:pt idx="2164">
                  <c:v>216.8</c:v>
                </c:pt>
                <c:pt idx="2165">
                  <c:v>216.9</c:v>
                </c:pt>
                <c:pt idx="2166">
                  <c:v>217</c:v>
                </c:pt>
                <c:pt idx="2167">
                  <c:v>217.1</c:v>
                </c:pt>
                <c:pt idx="2168">
                  <c:v>217.2</c:v>
                </c:pt>
                <c:pt idx="2169">
                  <c:v>217.3</c:v>
                </c:pt>
                <c:pt idx="2170">
                  <c:v>217.4</c:v>
                </c:pt>
                <c:pt idx="2171">
                  <c:v>217.5</c:v>
                </c:pt>
                <c:pt idx="2172">
                  <c:v>217.6</c:v>
                </c:pt>
                <c:pt idx="2173">
                  <c:v>217.7</c:v>
                </c:pt>
                <c:pt idx="2174">
                  <c:v>217.8</c:v>
                </c:pt>
                <c:pt idx="2175">
                  <c:v>217.9</c:v>
                </c:pt>
                <c:pt idx="2176">
                  <c:v>218</c:v>
                </c:pt>
                <c:pt idx="2177">
                  <c:v>218.1</c:v>
                </c:pt>
                <c:pt idx="2178">
                  <c:v>218.2</c:v>
                </c:pt>
                <c:pt idx="2179">
                  <c:v>218.3</c:v>
                </c:pt>
                <c:pt idx="2180">
                  <c:v>218.4</c:v>
                </c:pt>
                <c:pt idx="2181">
                  <c:v>218.5</c:v>
                </c:pt>
                <c:pt idx="2182">
                  <c:v>218.6</c:v>
                </c:pt>
                <c:pt idx="2183">
                  <c:v>218.7</c:v>
                </c:pt>
                <c:pt idx="2184">
                  <c:v>218.8</c:v>
                </c:pt>
                <c:pt idx="2185">
                  <c:v>218.9</c:v>
                </c:pt>
                <c:pt idx="2186">
                  <c:v>219</c:v>
                </c:pt>
                <c:pt idx="2187">
                  <c:v>219.1</c:v>
                </c:pt>
                <c:pt idx="2188">
                  <c:v>219.2</c:v>
                </c:pt>
                <c:pt idx="2189">
                  <c:v>219.3</c:v>
                </c:pt>
                <c:pt idx="2190">
                  <c:v>219.4</c:v>
                </c:pt>
                <c:pt idx="2191">
                  <c:v>219.5</c:v>
                </c:pt>
                <c:pt idx="2192">
                  <c:v>219.6</c:v>
                </c:pt>
                <c:pt idx="2193">
                  <c:v>219.7</c:v>
                </c:pt>
                <c:pt idx="2194">
                  <c:v>219.8</c:v>
                </c:pt>
                <c:pt idx="2195">
                  <c:v>219.9</c:v>
                </c:pt>
                <c:pt idx="2196">
                  <c:v>220</c:v>
                </c:pt>
                <c:pt idx="2197">
                  <c:v>220.1</c:v>
                </c:pt>
                <c:pt idx="2198">
                  <c:v>220.2</c:v>
                </c:pt>
                <c:pt idx="2199">
                  <c:v>220.3</c:v>
                </c:pt>
                <c:pt idx="2200">
                  <c:v>220.4</c:v>
                </c:pt>
                <c:pt idx="2201">
                  <c:v>220.5</c:v>
                </c:pt>
                <c:pt idx="2202">
                  <c:v>220.6</c:v>
                </c:pt>
                <c:pt idx="2203">
                  <c:v>220.7</c:v>
                </c:pt>
                <c:pt idx="2204">
                  <c:v>220.8</c:v>
                </c:pt>
                <c:pt idx="2205">
                  <c:v>220.9</c:v>
                </c:pt>
                <c:pt idx="2206">
                  <c:v>221</c:v>
                </c:pt>
                <c:pt idx="2207">
                  <c:v>221.1</c:v>
                </c:pt>
                <c:pt idx="2208">
                  <c:v>221.2</c:v>
                </c:pt>
                <c:pt idx="2209">
                  <c:v>221.3</c:v>
                </c:pt>
                <c:pt idx="2210">
                  <c:v>221.4</c:v>
                </c:pt>
                <c:pt idx="2211">
                  <c:v>221.5</c:v>
                </c:pt>
                <c:pt idx="2212">
                  <c:v>221.6</c:v>
                </c:pt>
                <c:pt idx="2213">
                  <c:v>221.7</c:v>
                </c:pt>
                <c:pt idx="2214">
                  <c:v>221.8</c:v>
                </c:pt>
                <c:pt idx="2215">
                  <c:v>221.9</c:v>
                </c:pt>
                <c:pt idx="2216">
                  <c:v>222</c:v>
                </c:pt>
                <c:pt idx="2217">
                  <c:v>222.1</c:v>
                </c:pt>
                <c:pt idx="2218">
                  <c:v>222.2</c:v>
                </c:pt>
                <c:pt idx="2219">
                  <c:v>222.3</c:v>
                </c:pt>
                <c:pt idx="2220">
                  <c:v>222.4</c:v>
                </c:pt>
                <c:pt idx="2221">
                  <c:v>222.5</c:v>
                </c:pt>
                <c:pt idx="2222">
                  <c:v>222.6</c:v>
                </c:pt>
                <c:pt idx="2223">
                  <c:v>222.7</c:v>
                </c:pt>
                <c:pt idx="2224">
                  <c:v>222.8</c:v>
                </c:pt>
                <c:pt idx="2225">
                  <c:v>222.9</c:v>
                </c:pt>
                <c:pt idx="2226">
                  <c:v>223</c:v>
                </c:pt>
                <c:pt idx="2227">
                  <c:v>223.1</c:v>
                </c:pt>
                <c:pt idx="2228">
                  <c:v>223.2</c:v>
                </c:pt>
                <c:pt idx="2229">
                  <c:v>223.3</c:v>
                </c:pt>
                <c:pt idx="2230">
                  <c:v>223.4</c:v>
                </c:pt>
                <c:pt idx="2231">
                  <c:v>223.5</c:v>
                </c:pt>
                <c:pt idx="2232">
                  <c:v>223.6</c:v>
                </c:pt>
                <c:pt idx="2233">
                  <c:v>223.7</c:v>
                </c:pt>
                <c:pt idx="2234">
                  <c:v>223.8</c:v>
                </c:pt>
                <c:pt idx="2235">
                  <c:v>223.9</c:v>
                </c:pt>
                <c:pt idx="2236">
                  <c:v>224</c:v>
                </c:pt>
                <c:pt idx="2237">
                  <c:v>224.1</c:v>
                </c:pt>
                <c:pt idx="2238">
                  <c:v>224.2</c:v>
                </c:pt>
                <c:pt idx="2239">
                  <c:v>224.3</c:v>
                </c:pt>
                <c:pt idx="2240">
                  <c:v>224.4</c:v>
                </c:pt>
                <c:pt idx="2241">
                  <c:v>224.5</c:v>
                </c:pt>
                <c:pt idx="2242">
                  <c:v>224.6</c:v>
                </c:pt>
                <c:pt idx="2243">
                  <c:v>224.7</c:v>
                </c:pt>
                <c:pt idx="2244">
                  <c:v>224.8</c:v>
                </c:pt>
                <c:pt idx="2245">
                  <c:v>224.9</c:v>
                </c:pt>
                <c:pt idx="2246">
                  <c:v>225</c:v>
                </c:pt>
                <c:pt idx="2247">
                  <c:v>225.1</c:v>
                </c:pt>
                <c:pt idx="2248">
                  <c:v>225.2</c:v>
                </c:pt>
                <c:pt idx="2249">
                  <c:v>225.3</c:v>
                </c:pt>
                <c:pt idx="2250">
                  <c:v>225.4</c:v>
                </c:pt>
                <c:pt idx="2251">
                  <c:v>225.5</c:v>
                </c:pt>
                <c:pt idx="2252">
                  <c:v>225.6</c:v>
                </c:pt>
                <c:pt idx="2253">
                  <c:v>225.7</c:v>
                </c:pt>
                <c:pt idx="2254">
                  <c:v>225.8</c:v>
                </c:pt>
                <c:pt idx="2255">
                  <c:v>225.9</c:v>
                </c:pt>
                <c:pt idx="2256">
                  <c:v>226</c:v>
                </c:pt>
                <c:pt idx="2257">
                  <c:v>226.1</c:v>
                </c:pt>
                <c:pt idx="2258">
                  <c:v>226.2</c:v>
                </c:pt>
                <c:pt idx="2259">
                  <c:v>226.3</c:v>
                </c:pt>
                <c:pt idx="2260">
                  <c:v>226.4</c:v>
                </c:pt>
                <c:pt idx="2261">
                  <c:v>226.5</c:v>
                </c:pt>
                <c:pt idx="2262">
                  <c:v>226.6</c:v>
                </c:pt>
                <c:pt idx="2263">
                  <c:v>226.7</c:v>
                </c:pt>
                <c:pt idx="2264">
                  <c:v>226.8</c:v>
                </c:pt>
                <c:pt idx="2265">
                  <c:v>226.9</c:v>
                </c:pt>
                <c:pt idx="2266">
                  <c:v>227</c:v>
                </c:pt>
                <c:pt idx="2267">
                  <c:v>227.1</c:v>
                </c:pt>
                <c:pt idx="2268">
                  <c:v>227.2</c:v>
                </c:pt>
                <c:pt idx="2269">
                  <c:v>227.3</c:v>
                </c:pt>
                <c:pt idx="2270">
                  <c:v>227.4</c:v>
                </c:pt>
                <c:pt idx="2271">
                  <c:v>227.5</c:v>
                </c:pt>
                <c:pt idx="2272">
                  <c:v>227.6</c:v>
                </c:pt>
                <c:pt idx="2273">
                  <c:v>227.7</c:v>
                </c:pt>
                <c:pt idx="2274">
                  <c:v>227.8</c:v>
                </c:pt>
                <c:pt idx="2275">
                  <c:v>227.9</c:v>
                </c:pt>
                <c:pt idx="2276">
                  <c:v>228</c:v>
                </c:pt>
                <c:pt idx="2277">
                  <c:v>228.1</c:v>
                </c:pt>
                <c:pt idx="2278">
                  <c:v>228.2</c:v>
                </c:pt>
                <c:pt idx="2279">
                  <c:v>228.3</c:v>
                </c:pt>
                <c:pt idx="2280">
                  <c:v>228.4</c:v>
                </c:pt>
                <c:pt idx="2281">
                  <c:v>228.5</c:v>
                </c:pt>
                <c:pt idx="2282">
                  <c:v>228.6</c:v>
                </c:pt>
                <c:pt idx="2283">
                  <c:v>228.7</c:v>
                </c:pt>
                <c:pt idx="2284">
                  <c:v>228.8</c:v>
                </c:pt>
                <c:pt idx="2285">
                  <c:v>228.9</c:v>
                </c:pt>
                <c:pt idx="2286">
                  <c:v>229</c:v>
                </c:pt>
                <c:pt idx="2287">
                  <c:v>229.1</c:v>
                </c:pt>
                <c:pt idx="2288">
                  <c:v>229.2</c:v>
                </c:pt>
                <c:pt idx="2289">
                  <c:v>229.3</c:v>
                </c:pt>
                <c:pt idx="2290">
                  <c:v>229.4</c:v>
                </c:pt>
                <c:pt idx="2291">
                  <c:v>229.5</c:v>
                </c:pt>
                <c:pt idx="2292">
                  <c:v>229.6</c:v>
                </c:pt>
                <c:pt idx="2293">
                  <c:v>229.7</c:v>
                </c:pt>
                <c:pt idx="2294">
                  <c:v>229.8</c:v>
                </c:pt>
                <c:pt idx="2295">
                  <c:v>229.9</c:v>
                </c:pt>
                <c:pt idx="2296">
                  <c:v>230</c:v>
                </c:pt>
                <c:pt idx="2297">
                  <c:v>230.1</c:v>
                </c:pt>
                <c:pt idx="2298">
                  <c:v>230.2</c:v>
                </c:pt>
                <c:pt idx="2299">
                  <c:v>230.3</c:v>
                </c:pt>
                <c:pt idx="2300">
                  <c:v>230.4</c:v>
                </c:pt>
                <c:pt idx="2301">
                  <c:v>230.5</c:v>
                </c:pt>
                <c:pt idx="2302">
                  <c:v>230.6</c:v>
                </c:pt>
                <c:pt idx="2303">
                  <c:v>230.7</c:v>
                </c:pt>
                <c:pt idx="2304">
                  <c:v>230.8</c:v>
                </c:pt>
                <c:pt idx="2305">
                  <c:v>230.9</c:v>
                </c:pt>
                <c:pt idx="2306">
                  <c:v>231</c:v>
                </c:pt>
                <c:pt idx="2307">
                  <c:v>231.1</c:v>
                </c:pt>
                <c:pt idx="2308">
                  <c:v>231.2</c:v>
                </c:pt>
                <c:pt idx="2309">
                  <c:v>231.3</c:v>
                </c:pt>
                <c:pt idx="2310">
                  <c:v>231.4</c:v>
                </c:pt>
                <c:pt idx="2311">
                  <c:v>231.5</c:v>
                </c:pt>
                <c:pt idx="2312">
                  <c:v>231.6</c:v>
                </c:pt>
                <c:pt idx="2313">
                  <c:v>231.7</c:v>
                </c:pt>
                <c:pt idx="2314">
                  <c:v>231.8</c:v>
                </c:pt>
                <c:pt idx="2315">
                  <c:v>231.9</c:v>
                </c:pt>
                <c:pt idx="2316">
                  <c:v>232</c:v>
                </c:pt>
                <c:pt idx="2317">
                  <c:v>232.1</c:v>
                </c:pt>
                <c:pt idx="2318">
                  <c:v>232.2</c:v>
                </c:pt>
                <c:pt idx="2319">
                  <c:v>232.3</c:v>
                </c:pt>
                <c:pt idx="2320">
                  <c:v>232.4</c:v>
                </c:pt>
                <c:pt idx="2321">
                  <c:v>232.5</c:v>
                </c:pt>
                <c:pt idx="2322">
                  <c:v>232.6</c:v>
                </c:pt>
                <c:pt idx="2323">
                  <c:v>232.7</c:v>
                </c:pt>
                <c:pt idx="2324">
                  <c:v>232.8</c:v>
                </c:pt>
                <c:pt idx="2325">
                  <c:v>232.9</c:v>
                </c:pt>
                <c:pt idx="2326">
                  <c:v>233</c:v>
                </c:pt>
                <c:pt idx="2327">
                  <c:v>233.1</c:v>
                </c:pt>
                <c:pt idx="2328">
                  <c:v>233.2</c:v>
                </c:pt>
                <c:pt idx="2329">
                  <c:v>233.3</c:v>
                </c:pt>
                <c:pt idx="2330">
                  <c:v>233.4</c:v>
                </c:pt>
                <c:pt idx="2331">
                  <c:v>233.5</c:v>
                </c:pt>
                <c:pt idx="2332">
                  <c:v>233.6</c:v>
                </c:pt>
                <c:pt idx="2333">
                  <c:v>233.7</c:v>
                </c:pt>
                <c:pt idx="2334">
                  <c:v>233.8</c:v>
                </c:pt>
                <c:pt idx="2335">
                  <c:v>233.9</c:v>
                </c:pt>
                <c:pt idx="2336">
                  <c:v>234</c:v>
                </c:pt>
                <c:pt idx="2337">
                  <c:v>234.1</c:v>
                </c:pt>
                <c:pt idx="2338">
                  <c:v>234.2</c:v>
                </c:pt>
                <c:pt idx="2339">
                  <c:v>234.3</c:v>
                </c:pt>
                <c:pt idx="2340">
                  <c:v>234.4</c:v>
                </c:pt>
                <c:pt idx="2341">
                  <c:v>234.5</c:v>
                </c:pt>
                <c:pt idx="2342">
                  <c:v>234.6</c:v>
                </c:pt>
                <c:pt idx="2343">
                  <c:v>234.7</c:v>
                </c:pt>
                <c:pt idx="2344">
                  <c:v>234.8</c:v>
                </c:pt>
                <c:pt idx="2345">
                  <c:v>234.9</c:v>
                </c:pt>
                <c:pt idx="2346">
                  <c:v>235</c:v>
                </c:pt>
                <c:pt idx="2347">
                  <c:v>235.1</c:v>
                </c:pt>
                <c:pt idx="2348">
                  <c:v>235.2</c:v>
                </c:pt>
                <c:pt idx="2349">
                  <c:v>235.3</c:v>
                </c:pt>
                <c:pt idx="2350">
                  <c:v>235.4</c:v>
                </c:pt>
                <c:pt idx="2351">
                  <c:v>235.5</c:v>
                </c:pt>
                <c:pt idx="2352">
                  <c:v>235.6</c:v>
                </c:pt>
                <c:pt idx="2353">
                  <c:v>235.7</c:v>
                </c:pt>
                <c:pt idx="2354">
                  <c:v>235.8</c:v>
                </c:pt>
                <c:pt idx="2355">
                  <c:v>235.9</c:v>
                </c:pt>
                <c:pt idx="2356">
                  <c:v>236</c:v>
                </c:pt>
                <c:pt idx="2357">
                  <c:v>236.1</c:v>
                </c:pt>
                <c:pt idx="2358">
                  <c:v>236.2</c:v>
                </c:pt>
                <c:pt idx="2359">
                  <c:v>236.3</c:v>
                </c:pt>
                <c:pt idx="2360">
                  <c:v>236.4</c:v>
                </c:pt>
                <c:pt idx="2361">
                  <c:v>236.5</c:v>
                </c:pt>
                <c:pt idx="2362">
                  <c:v>236.6</c:v>
                </c:pt>
                <c:pt idx="2363">
                  <c:v>236.7</c:v>
                </c:pt>
                <c:pt idx="2364">
                  <c:v>236.8</c:v>
                </c:pt>
                <c:pt idx="2365">
                  <c:v>236.9</c:v>
                </c:pt>
                <c:pt idx="2366">
                  <c:v>237</c:v>
                </c:pt>
                <c:pt idx="2367">
                  <c:v>237.1</c:v>
                </c:pt>
                <c:pt idx="2368">
                  <c:v>237.2</c:v>
                </c:pt>
                <c:pt idx="2369">
                  <c:v>237.3</c:v>
                </c:pt>
                <c:pt idx="2370">
                  <c:v>237.4</c:v>
                </c:pt>
                <c:pt idx="2371">
                  <c:v>237.5</c:v>
                </c:pt>
                <c:pt idx="2372">
                  <c:v>237.6</c:v>
                </c:pt>
                <c:pt idx="2373">
                  <c:v>237.7</c:v>
                </c:pt>
                <c:pt idx="2374">
                  <c:v>237.8</c:v>
                </c:pt>
                <c:pt idx="2375">
                  <c:v>237.9</c:v>
                </c:pt>
                <c:pt idx="2376">
                  <c:v>238</c:v>
                </c:pt>
                <c:pt idx="2377">
                  <c:v>238.1</c:v>
                </c:pt>
                <c:pt idx="2378">
                  <c:v>238.2</c:v>
                </c:pt>
                <c:pt idx="2379">
                  <c:v>238.3</c:v>
                </c:pt>
                <c:pt idx="2380">
                  <c:v>238.4</c:v>
                </c:pt>
                <c:pt idx="2381">
                  <c:v>238.5</c:v>
                </c:pt>
                <c:pt idx="2382">
                  <c:v>238.6</c:v>
                </c:pt>
                <c:pt idx="2383">
                  <c:v>238.7</c:v>
                </c:pt>
                <c:pt idx="2384">
                  <c:v>238.8</c:v>
                </c:pt>
                <c:pt idx="2385">
                  <c:v>238.9</c:v>
                </c:pt>
                <c:pt idx="2386">
                  <c:v>239</c:v>
                </c:pt>
                <c:pt idx="2387">
                  <c:v>239.1</c:v>
                </c:pt>
                <c:pt idx="2388">
                  <c:v>239.2</c:v>
                </c:pt>
                <c:pt idx="2389">
                  <c:v>239.3</c:v>
                </c:pt>
                <c:pt idx="2390">
                  <c:v>239.4</c:v>
                </c:pt>
                <c:pt idx="2391">
                  <c:v>239.5</c:v>
                </c:pt>
                <c:pt idx="2392">
                  <c:v>239.6</c:v>
                </c:pt>
                <c:pt idx="2393">
                  <c:v>239.7</c:v>
                </c:pt>
                <c:pt idx="2394">
                  <c:v>239.8</c:v>
                </c:pt>
                <c:pt idx="2395">
                  <c:v>239.9</c:v>
                </c:pt>
                <c:pt idx="2396">
                  <c:v>240</c:v>
                </c:pt>
                <c:pt idx="2397">
                  <c:v>240.1</c:v>
                </c:pt>
                <c:pt idx="2398">
                  <c:v>240.2</c:v>
                </c:pt>
                <c:pt idx="2399">
                  <c:v>240.3</c:v>
                </c:pt>
                <c:pt idx="2400">
                  <c:v>240.4</c:v>
                </c:pt>
                <c:pt idx="2401">
                  <c:v>240.5</c:v>
                </c:pt>
                <c:pt idx="2402">
                  <c:v>240.6</c:v>
                </c:pt>
                <c:pt idx="2403">
                  <c:v>240.7</c:v>
                </c:pt>
                <c:pt idx="2404">
                  <c:v>240.8</c:v>
                </c:pt>
                <c:pt idx="2405">
                  <c:v>240.9</c:v>
                </c:pt>
                <c:pt idx="2406">
                  <c:v>241</c:v>
                </c:pt>
                <c:pt idx="2407">
                  <c:v>241.1</c:v>
                </c:pt>
                <c:pt idx="2408">
                  <c:v>241.2</c:v>
                </c:pt>
                <c:pt idx="2409">
                  <c:v>241.3</c:v>
                </c:pt>
                <c:pt idx="2410">
                  <c:v>241.4</c:v>
                </c:pt>
                <c:pt idx="2411">
                  <c:v>241.5</c:v>
                </c:pt>
                <c:pt idx="2412">
                  <c:v>241.6</c:v>
                </c:pt>
                <c:pt idx="2413">
                  <c:v>241.7</c:v>
                </c:pt>
                <c:pt idx="2414">
                  <c:v>241.8</c:v>
                </c:pt>
                <c:pt idx="2415">
                  <c:v>241.9</c:v>
                </c:pt>
                <c:pt idx="2416">
                  <c:v>242</c:v>
                </c:pt>
                <c:pt idx="2417">
                  <c:v>242.1</c:v>
                </c:pt>
                <c:pt idx="2418">
                  <c:v>242.2</c:v>
                </c:pt>
                <c:pt idx="2419">
                  <c:v>242.3</c:v>
                </c:pt>
                <c:pt idx="2420">
                  <c:v>242.4</c:v>
                </c:pt>
                <c:pt idx="2421">
                  <c:v>242.5</c:v>
                </c:pt>
                <c:pt idx="2422">
                  <c:v>242.6</c:v>
                </c:pt>
                <c:pt idx="2423">
                  <c:v>242.7</c:v>
                </c:pt>
                <c:pt idx="2424">
                  <c:v>242.8</c:v>
                </c:pt>
                <c:pt idx="2425">
                  <c:v>242.9</c:v>
                </c:pt>
                <c:pt idx="2426">
                  <c:v>243</c:v>
                </c:pt>
                <c:pt idx="2427">
                  <c:v>243.1</c:v>
                </c:pt>
                <c:pt idx="2428">
                  <c:v>243.2</c:v>
                </c:pt>
                <c:pt idx="2429">
                  <c:v>243.3</c:v>
                </c:pt>
                <c:pt idx="2430">
                  <c:v>243.4</c:v>
                </c:pt>
                <c:pt idx="2431">
                  <c:v>243.5</c:v>
                </c:pt>
                <c:pt idx="2432">
                  <c:v>243.6</c:v>
                </c:pt>
                <c:pt idx="2433">
                  <c:v>243.7</c:v>
                </c:pt>
                <c:pt idx="2434">
                  <c:v>243.8</c:v>
                </c:pt>
                <c:pt idx="2435">
                  <c:v>243.9</c:v>
                </c:pt>
                <c:pt idx="2436">
                  <c:v>244</c:v>
                </c:pt>
                <c:pt idx="2437">
                  <c:v>244.1</c:v>
                </c:pt>
                <c:pt idx="2438">
                  <c:v>244.2</c:v>
                </c:pt>
                <c:pt idx="2439">
                  <c:v>244.3</c:v>
                </c:pt>
                <c:pt idx="2440">
                  <c:v>244.4</c:v>
                </c:pt>
                <c:pt idx="2441">
                  <c:v>244.5</c:v>
                </c:pt>
                <c:pt idx="2442">
                  <c:v>244.6</c:v>
                </c:pt>
                <c:pt idx="2443">
                  <c:v>244.7</c:v>
                </c:pt>
                <c:pt idx="2444">
                  <c:v>244.8</c:v>
                </c:pt>
                <c:pt idx="2445">
                  <c:v>244.9</c:v>
                </c:pt>
                <c:pt idx="2446">
                  <c:v>245</c:v>
                </c:pt>
                <c:pt idx="2447">
                  <c:v>245.1</c:v>
                </c:pt>
                <c:pt idx="2448">
                  <c:v>245.2</c:v>
                </c:pt>
                <c:pt idx="2449">
                  <c:v>245.3</c:v>
                </c:pt>
                <c:pt idx="2450">
                  <c:v>245.4</c:v>
                </c:pt>
                <c:pt idx="2451">
                  <c:v>245.5</c:v>
                </c:pt>
                <c:pt idx="2452">
                  <c:v>245.6</c:v>
                </c:pt>
                <c:pt idx="2453">
                  <c:v>245.7</c:v>
                </c:pt>
                <c:pt idx="2454">
                  <c:v>245.8</c:v>
                </c:pt>
                <c:pt idx="2455">
                  <c:v>245.9</c:v>
                </c:pt>
                <c:pt idx="2456">
                  <c:v>246</c:v>
                </c:pt>
                <c:pt idx="2457">
                  <c:v>246.1</c:v>
                </c:pt>
                <c:pt idx="2458">
                  <c:v>246.2</c:v>
                </c:pt>
                <c:pt idx="2459">
                  <c:v>246.3</c:v>
                </c:pt>
                <c:pt idx="2460">
                  <c:v>246.4</c:v>
                </c:pt>
                <c:pt idx="2461">
                  <c:v>246.5</c:v>
                </c:pt>
                <c:pt idx="2462">
                  <c:v>246.6</c:v>
                </c:pt>
                <c:pt idx="2463">
                  <c:v>246.7</c:v>
                </c:pt>
                <c:pt idx="2464">
                  <c:v>246.8</c:v>
                </c:pt>
                <c:pt idx="2465">
                  <c:v>246.9</c:v>
                </c:pt>
                <c:pt idx="2466">
                  <c:v>247</c:v>
                </c:pt>
                <c:pt idx="2467">
                  <c:v>247.1</c:v>
                </c:pt>
                <c:pt idx="2468">
                  <c:v>247.2</c:v>
                </c:pt>
                <c:pt idx="2469">
                  <c:v>247.3</c:v>
                </c:pt>
                <c:pt idx="2470">
                  <c:v>247.4</c:v>
                </c:pt>
                <c:pt idx="2471">
                  <c:v>247.5</c:v>
                </c:pt>
                <c:pt idx="2472">
                  <c:v>247.6</c:v>
                </c:pt>
                <c:pt idx="2473">
                  <c:v>247.7</c:v>
                </c:pt>
                <c:pt idx="2474">
                  <c:v>247.8</c:v>
                </c:pt>
                <c:pt idx="2475">
                  <c:v>247.9</c:v>
                </c:pt>
                <c:pt idx="2476">
                  <c:v>248</c:v>
                </c:pt>
                <c:pt idx="2477">
                  <c:v>248.1</c:v>
                </c:pt>
                <c:pt idx="2478">
                  <c:v>248.2</c:v>
                </c:pt>
                <c:pt idx="2479">
                  <c:v>248.3</c:v>
                </c:pt>
                <c:pt idx="2480">
                  <c:v>248.4</c:v>
                </c:pt>
                <c:pt idx="2481">
                  <c:v>248.5</c:v>
                </c:pt>
                <c:pt idx="2482">
                  <c:v>248.6</c:v>
                </c:pt>
                <c:pt idx="2483">
                  <c:v>248.7</c:v>
                </c:pt>
                <c:pt idx="2484">
                  <c:v>248.8</c:v>
                </c:pt>
                <c:pt idx="2485">
                  <c:v>248.9</c:v>
                </c:pt>
                <c:pt idx="2486">
                  <c:v>249</c:v>
                </c:pt>
                <c:pt idx="2487">
                  <c:v>249.1</c:v>
                </c:pt>
                <c:pt idx="2488">
                  <c:v>249.2</c:v>
                </c:pt>
                <c:pt idx="2489">
                  <c:v>249.3</c:v>
                </c:pt>
                <c:pt idx="2490">
                  <c:v>249.4</c:v>
                </c:pt>
                <c:pt idx="2491">
                  <c:v>249.5</c:v>
                </c:pt>
                <c:pt idx="2492">
                  <c:v>249.6</c:v>
                </c:pt>
                <c:pt idx="2493">
                  <c:v>249.7</c:v>
                </c:pt>
                <c:pt idx="2494">
                  <c:v>249.8</c:v>
                </c:pt>
                <c:pt idx="2495">
                  <c:v>249.9</c:v>
                </c:pt>
                <c:pt idx="2496">
                  <c:v>250</c:v>
                </c:pt>
                <c:pt idx="2497">
                  <c:v>250.1</c:v>
                </c:pt>
                <c:pt idx="2498">
                  <c:v>250.2</c:v>
                </c:pt>
                <c:pt idx="2499">
                  <c:v>250.3</c:v>
                </c:pt>
                <c:pt idx="2500">
                  <c:v>250.4</c:v>
                </c:pt>
                <c:pt idx="2501">
                  <c:v>250.5</c:v>
                </c:pt>
                <c:pt idx="2502">
                  <c:v>250.6</c:v>
                </c:pt>
                <c:pt idx="2503">
                  <c:v>250.7</c:v>
                </c:pt>
                <c:pt idx="2504">
                  <c:v>250.8</c:v>
                </c:pt>
                <c:pt idx="2505">
                  <c:v>250.9</c:v>
                </c:pt>
                <c:pt idx="2506">
                  <c:v>251</c:v>
                </c:pt>
                <c:pt idx="2507">
                  <c:v>251.1</c:v>
                </c:pt>
                <c:pt idx="2508">
                  <c:v>251.2</c:v>
                </c:pt>
                <c:pt idx="2509">
                  <c:v>251.3</c:v>
                </c:pt>
                <c:pt idx="2510">
                  <c:v>251.4</c:v>
                </c:pt>
                <c:pt idx="2511">
                  <c:v>251.5</c:v>
                </c:pt>
                <c:pt idx="2512">
                  <c:v>251.6</c:v>
                </c:pt>
                <c:pt idx="2513">
                  <c:v>251.7</c:v>
                </c:pt>
                <c:pt idx="2514">
                  <c:v>251.8</c:v>
                </c:pt>
                <c:pt idx="2515">
                  <c:v>251.9</c:v>
                </c:pt>
                <c:pt idx="2516">
                  <c:v>252</c:v>
                </c:pt>
                <c:pt idx="2517">
                  <c:v>252.1</c:v>
                </c:pt>
                <c:pt idx="2518">
                  <c:v>252.2</c:v>
                </c:pt>
                <c:pt idx="2519">
                  <c:v>252.3</c:v>
                </c:pt>
                <c:pt idx="2520">
                  <c:v>252.4</c:v>
                </c:pt>
                <c:pt idx="2521">
                  <c:v>252.5</c:v>
                </c:pt>
                <c:pt idx="2522">
                  <c:v>252.6</c:v>
                </c:pt>
                <c:pt idx="2523">
                  <c:v>252.7</c:v>
                </c:pt>
                <c:pt idx="2524">
                  <c:v>252.8</c:v>
                </c:pt>
                <c:pt idx="2525">
                  <c:v>252.9</c:v>
                </c:pt>
                <c:pt idx="2526">
                  <c:v>253</c:v>
                </c:pt>
                <c:pt idx="2527">
                  <c:v>253.1</c:v>
                </c:pt>
                <c:pt idx="2528">
                  <c:v>253.2</c:v>
                </c:pt>
                <c:pt idx="2529">
                  <c:v>253.3</c:v>
                </c:pt>
                <c:pt idx="2530">
                  <c:v>253.4</c:v>
                </c:pt>
                <c:pt idx="2531">
                  <c:v>253.5</c:v>
                </c:pt>
                <c:pt idx="2532">
                  <c:v>253.6</c:v>
                </c:pt>
                <c:pt idx="2533">
                  <c:v>253.7</c:v>
                </c:pt>
                <c:pt idx="2534">
                  <c:v>253.8</c:v>
                </c:pt>
                <c:pt idx="2535">
                  <c:v>253.9</c:v>
                </c:pt>
                <c:pt idx="2536">
                  <c:v>254</c:v>
                </c:pt>
                <c:pt idx="2537">
                  <c:v>254.1</c:v>
                </c:pt>
                <c:pt idx="2538">
                  <c:v>254.2</c:v>
                </c:pt>
                <c:pt idx="2539">
                  <c:v>254.3</c:v>
                </c:pt>
                <c:pt idx="2540">
                  <c:v>254.4</c:v>
                </c:pt>
                <c:pt idx="2541">
                  <c:v>254.5</c:v>
                </c:pt>
                <c:pt idx="2542">
                  <c:v>254.6</c:v>
                </c:pt>
                <c:pt idx="2543">
                  <c:v>254.7</c:v>
                </c:pt>
                <c:pt idx="2544">
                  <c:v>254.8</c:v>
                </c:pt>
                <c:pt idx="2545">
                  <c:v>254.9</c:v>
                </c:pt>
                <c:pt idx="2546">
                  <c:v>255</c:v>
                </c:pt>
                <c:pt idx="2547">
                  <c:v>255.1</c:v>
                </c:pt>
                <c:pt idx="2548">
                  <c:v>255.2</c:v>
                </c:pt>
                <c:pt idx="2549">
                  <c:v>255.3</c:v>
                </c:pt>
                <c:pt idx="2550">
                  <c:v>255.4</c:v>
                </c:pt>
                <c:pt idx="2551">
                  <c:v>255.5</c:v>
                </c:pt>
                <c:pt idx="2552">
                  <c:v>255.6</c:v>
                </c:pt>
                <c:pt idx="2553">
                  <c:v>255.7</c:v>
                </c:pt>
                <c:pt idx="2554">
                  <c:v>255.8</c:v>
                </c:pt>
                <c:pt idx="2555">
                  <c:v>255.9</c:v>
                </c:pt>
                <c:pt idx="2556">
                  <c:v>256</c:v>
                </c:pt>
                <c:pt idx="2557">
                  <c:v>256.10000000000002</c:v>
                </c:pt>
                <c:pt idx="2558">
                  <c:v>256.2</c:v>
                </c:pt>
                <c:pt idx="2559">
                  <c:v>256.3</c:v>
                </c:pt>
                <c:pt idx="2560">
                  <c:v>256.39999999999998</c:v>
                </c:pt>
                <c:pt idx="2561">
                  <c:v>256.5</c:v>
                </c:pt>
                <c:pt idx="2562">
                  <c:v>256.60000000000002</c:v>
                </c:pt>
                <c:pt idx="2563">
                  <c:v>256.7</c:v>
                </c:pt>
                <c:pt idx="2564">
                  <c:v>256.8</c:v>
                </c:pt>
                <c:pt idx="2565">
                  <c:v>256.89999999999998</c:v>
                </c:pt>
                <c:pt idx="2566">
                  <c:v>257</c:v>
                </c:pt>
                <c:pt idx="2567">
                  <c:v>257.10000000000002</c:v>
                </c:pt>
                <c:pt idx="2568">
                  <c:v>257.2</c:v>
                </c:pt>
                <c:pt idx="2569">
                  <c:v>257.3</c:v>
                </c:pt>
                <c:pt idx="2570">
                  <c:v>257.39999999999998</c:v>
                </c:pt>
                <c:pt idx="2571">
                  <c:v>257.5</c:v>
                </c:pt>
                <c:pt idx="2572">
                  <c:v>257.60000000000002</c:v>
                </c:pt>
                <c:pt idx="2573">
                  <c:v>257.7</c:v>
                </c:pt>
                <c:pt idx="2574">
                  <c:v>257.8</c:v>
                </c:pt>
                <c:pt idx="2575">
                  <c:v>257.89999999999998</c:v>
                </c:pt>
                <c:pt idx="2576">
                  <c:v>258</c:v>
                </c:pt>
                <c:pt idx="2577">
                  <c:v>258.10000000000002</c:v>
                </c:pt>
                <c:pt idx="2578">
                  <c:v>258.2</c:v>
                </c:pt>
                <c:pt idx="2579">
                  <c:v>258.3</c:v>
                </c:pt>
                <c:pt idx="2580">
                  <c:v>258.39999999999998</c:v>
                </c:pt>
                <c:pt idx="2581">
                  <c:v>258.5</c:v>
                </c:pt>
                <c:pt idx="2582">
                  <c:v>258.60000000000002</c:v>
                </c:pt>
                <c:pt idx="2583">
                  <c:v>258.7</c:v>
                </c:pt>
                <c:pt idx="2584">
                  <c:v>258.8</c:v>
                </c:pt>
                <c:pt idx="2585">
                  <c:v>258.89999999999998</c:v>
                </c:pt>
                <c:pt idx="2586">
                  <c:v>259</c:v>
                </c:pt>
                <c:pt idx="2587">
                  <c:v>259.10000000000002</c:v>
                </c:pt>
                <c:pt idx="2588">
                  <c:v>259.2</c:v>
                </c:pt>
                <c:pt idx="2589">
                  <c:v>259.3</c:v>
                </c:pt>
                <c:pt idx="2590">
                  <c:v>259.39999999999998</c:v>
                </c:pt>
                <c:pt idx="2591">
                  <c:v>259.5</c:v>
                </c:pt>
                <c:pt idx="2592">
                  <c:v>259.60000000000002</c:v>
                </c:pt>
                <c:pt idx="2593">
                  <c:v>259.7</c:v>
                </c:pt>
                <c:pt idx="2594">
                  <c:v>259.8</c:v>
                </c:pt>
                <c:pt idx="2595">
                  <c:v>259.89999999999998</c:v>
                </c:pt>
                <c:pt idx="2596">
                  <c:v>260</c:v>
                </c:pt>
                <c:pt idx="2597">
                  <c:v>260.10000000000002</c:v>
                </c:pt>
                <c:pt idx="2598">
                  <c:v>260.2</c:v>
                </c:pt>
                <c:pt idx="2599">
                  <c:v>260.3</c:v>
                </c:pt>
                <c:pt idx="2600">
                  <c:v>260.39999999999998</c:v>
                </c:pt>
                <c:pt idx="2601">
                  <c:v>260.5</c:v>
                </c:pt>
                <c:pt idx="2602">
                  <c:v>260.60000000000002</c:v>
                </c:pt>
                <c:pt idx="2603">
                  <c:v>260.7</c:v>
                </c:pt>
                <c:pt idx="2604">
                  <c:v>260.8</c:v>
                </c:pt>
                <c:pt idx="2605">
                  <c:v>260.89999999999998</c:v>
                </c:pt>
                <c:pt idx="2606">
                  <c:v>261</c:v>
                </c:pt>
                <c:pt idx="2607">
                  <c:v>261.10000000000002</c:v>
                </c:pt>
                <c:pt idx="2608">
                  <c:v>261.2</c:v>
                </c:pt>
                <c:pt idx="2609">
                  <c:v>261.3</c:v>
                </c:pt>
                <c:pt idx="2610">
                  <c:v>261.39999999999998</c:v>
                </c:pt>
                <c:pt idx="2611">
                  <c:v>261.5</c:v>
                </c:pt>
                <c:pt idx="2612">
                  <c:v>261.60000000000002</c:v>
                </c:pt>
                <c:pt idx="2613">
                  <c:v>261.7</c:v>
                </c:pt>
                <c:pt idx="2614">
                  <c:v>261.8</c:v>
                </c:pt>
                <c:pt idx="2615">
                  <c:v>261.89999999999998</c:v>
                </c:pt>
                <c:pt idx="2616">
                  <c:v>262</c:v>
                </c:pt>
                <c:pt idx="2617">
                  <c:v>262.10000000000002</c:v>
                </c:pt>
                <c:pt idx="2618">
                  <c:v>262.2</c:v>
                </c:pt>
                <c:pt idx="2619">
                  <c:v>262.3</c:v>
                </c:pt>
                <c:pt idx="2620">
                  <c:v>262.39999999999998</c:v>
                </c:pt>
                <c:pt idx="2621">
                  <c:v>262.5</c:v>
                </c:pt>
                <c:pt idx="2622">
                  <c:v>262.60000000000002</c:v>
                </c:pt>
                <c:pt idx="2623">
                  <c:v>262.7</c:v>
                </c:pt>
                <c:pt idx="2624">
                  <c:v>262.8</c:v>
                </c:pt>
                <c:pt idx="2625">
                  <c:v>262.89999999999998</c:v>
                </c:pt>
                <c:pt idx="2626">
                  <c:v>263</c:v>
                </c:pt>
                <c:pt idx="2627">
                  <c:v>263.10000000000002</c:v>
                </c:pt>
                <c:pt idx="2628">
                  <c:v>263.2</c:v>
                </c:pt>
                <c:pt idx="2629">
                  <c:v>263.3</c:v>
                </c:pt>
                <c:pt idx="2630">
                  <c:v>263.39999999999998</c:v>
                </c:pt>
                <c:pt idx="2631">
                  <c:v>263.5</c:v>
                </c:pt>
                <c:pt idx="2632">
                  <c:v>263.60000000000002</c:v>
                </c:pt>
                <c:pt idx="2633">
                  <c:v>263.7</c:v>
                </c:pt>
                <c:pt idx="2634">
                  <c:v>263.8</c:v>
                </c:pt>
                <c:pt idx="2635">
                  <c:v>263.89999999999998</c:v>
                </c:pt>
                <c:pt idx="2636">
                  <c:v>264</c:v>
                </c:pt>
                <c:pt idx="2637">
                  <c:v>264.10000000000002</c:v>
                </c:pt>
                <c:pt idx="2638">
                  <c:v>264.2</c:v>
                </c:pt>
                <c:pt idx="2639">
                  <c:v>264.3</c:v>
                </c:pt>
                <c:pt idx="2640">
                  <c:v>264.39999999999998</c:v>
                </c:pt>
                <c:pt idx="2641">
                  <c:v>264.5</c:v>
                </c:pt>
                <c:pt idx="2642">
                  <c:v>264.60000000000002</c:v>
                </c:pt>
                <c:pt idx="2643">
                  <c:v>264.7</c:v>
                </c:pt>
                <c:pt idx="2644">
                  <c:v>264.8</c:v>
                </c:pt>
                <c:pt idx="2645">
                  <c:v>264.89999999999998</c:v>
                </c:pt>
                <c:pt idx="2646">
                  <c:v>265</c:v>
                </c:pt>
                <c:pt idx="2647">
                  <c:v>265.10000000000002</c:v>
                </c:pt>
                <c:pt idx="2648">
                  <c:v>265.2</c:v>
                </c:pt>
                <c:pt idx="2649">
                  <c:v>265.3</c:v>
                </c:pt>
                <c:pt idx="2650">
                  <c:v>265.39999999999998</c:v>
                </c:pt>
                <c:pt idx="2651">
                  <c:v>265.5</c:v>
                </c:pt>
                <c:pt idx="2652">
                  <c:v>265.60000000000002</c:v>
                </c:pt>
                <c:pt idx="2653">
                  <c:v>265.7</c:v>
                </c:pt>
                <c:pt idx="2654">
                  <c:v>265.8</c:v>
                </c:pt>
                <c:pt idx="2655">
                  <c:v>265.89999999999998</c:v>
                </c:pt>
                <c:pt idx="2656">
                  <c:v>266</c:v>
                </c:pt>
                <c:pt idx="2657">
                  <c:v>266.10000000000002</c:v>
                </c:pt>
                <c:pt idx="2658">
                  <c:v>266.2</c:v>
                </c:pt>
                <c:pt idx="2659">
                  <c:v>266.3</c:v>
                </c:pt>
                <c:pt idx="2660">
                  <c:v>266.39999999999998</c:v>
                </c:pt>
                <c:pt idx="2661">
                  <c:v>266.5</c:v>
                </c:pt>
                <c:pt idx="2662">
                  <c:v>266.60000000000002</c:v>
                </c:pt>
                <c:pt idx="2663">
                  <c:v>266.7</c:v>
                </c:pt>
                <c:pt idx="2664">
                  <c:v>266.8</c:v>
                </c:pt>
                <c:pt idx="2665">
                  <c:v>266.89999999999998</c:v>
                </c:pt>
                <c:pt idx="2666">
                  <c:v>267</c:v>
                </c:pt>
                <c:pt idx="2667">
                  <c:v>267.10000000000002</c:v>
                </c:pt>
                <c:pt idx="2668">
                  <c:v>267.2</c:v>
                </c:pt>
                <c:pt idx="2669">
                  <c:v>267.3</c:v>
                </c:pt>
                <c:pt idx="2670">
                  <c:v>267.39999999999998</c:v>
                </c:pt>
                <c:pt idx="2671">
                  <c:v>267.5</c:v>
                </c:pt>
                <c:pt idx="2672">
                  <c:v>267.60000000000002</c:v>
                </c:pt>
                <c:pt idx="2673">
                  <c:v>267.7</c:v>
                </c:pt>
                <c:pt idx="2674">
                  <c:v>267.8</c:v>
                </c:pt>
                <c:pt idx="2675">
                  <c:v>267.89999999999998</c:v>
                </c:pt>
                <c:pt idx="2676">
                  <c:v>268</c:v>
                </c:pt>
                <c:pt idx="2677">
                  <c:v>268.10000000000002</c:v>
                </c:pt>
                <c:pt idx="2678">
                  <c:v>268.2</c:v>
                </c:pt>
                <c:pt idx="2679">
                  <c:v>268.3</c:v>
                </c:pt>
                <c:pt idx="2680">
                  <c:v>268.39999999999998</c:v>
                </c:pt>
                <c:pt idx="2681">
                  <c:v>268.5</c:v>
                </c:pt>
                <c:pt idx="2682">
                  <c:v>268.60000000000002</c:v>
                </c:pt>
                <c:pt idx="2683">
                  <c:v>268.7</c:v>
                </c:pt>
                <c:pt idx="2684">
                  <c:v>268.8</c:v>
                </c:pt>
                <c:pt idx="2685">
                  <c:v>268.89999999999998</c:v>
                </c:pt>
                <c:pt idx="2686">
                  <c:v>269</c:v>
                </c:pt>
                <c:pt idx="2687">
                  <c:v>269.10000000000002</c:v>
                </c:pt>
                <c:pt idx="2688">
                  <c:v>269.2</c:v>
                </c:pt>
                <c:pt idx="2689">
                  <c:v>269.3</c:v>
                </c:pt>
                <c:pt idx="2690">
                  <c:v>269.39999999999998</c:v>
                </c:pt>
                <c:pt idx="2691">
                  <c:v>269.5</c:v>
                </c:pt>
                <c:pt idx="2692">
                  <c:v>269.60000000000002</c:v>
                </c:pt>
                <c:pt idx="2693">
                  <c:v>269.7</c:v>
                </c:pt>
                <c:pt idx="2694">
                  <c:v>269.8</c:v>
                </c:pt>
                <c:pt idx="2695">
                  <c:v>269.89999999999998</c:v>
                </c:pt>
                <c:pt idx="2696">
                  <c:v>270</c:v>
                </c:pt>
                <c:pt idx="2697">
                  <c:v>270.10000000000002</c:v>
                </c:pt>
                <c:pt idx="2698">
                  <c:v>270.2</c:v>
                </c:pt>
                <c:pt idx="2699">
                  <c:v>270.3</c:v>
                </c:pt>
                <c:pt idx="2700">
                  <c:v>270.39999999999998</c:v>
                </c:pt>
                <c:pt idx="2701">
                  <c:v>270.5</c:v>
                </c:pt>
                <c:pt idx="2702">
                  <c:v>270.60000000000002</c:v>
                </c:pt>
                <c:pt idx="2703">
                  <c:v>270.7</c:v>
                </c:pt>
                <c:pt idx="2704">
                  <c:v>270.8</c:v>
                </c:pt>
                <c:pt idx="2705">
                  <c:v>270.89999999999998</c:v>
                </c:pt>
                <c:pt idx="2706">
                  <c:v>271</c:v>
                </c:pt>
                <c:pt idx="2707">
                  <c:v>271.10000000000002</c:v>
                </c:pt>
                <c:pt idx="2708">
                  <c:v>271.2</c:v>
                </c:pt>
                <c:pt idx="2709">
                  <c:v>271.3</c:v>
                </c:pt>
                <c:pt idx="2710">
                  <c:v>271.39999999999998</c:v>
                </c:pt>
                <c:pt idx="2711">
                  <c:v>271.5</c:v>
                </c:pt>
                <c:pt idx="2712">
                  <c:v>271.60000000000002</c:v>
                </c:pt>
                <c:pt idx="2713">
                  <c:v>271.7</c:v>
                </c:pt>
                <c:pt idx="2714">
                  <c:v>271.8</c:v>
                </c:pt>
                <c:pt idx="2715">
                  <c:v>271.89999999999998</c:v>
                </c:pt>
                <c:pt idx="2716">
                  <c:v>272</c:v>
                </c:pt>
                <c:pt idx="2717">
                  <c:v>272.10000000000002</c:v>
                </c:pt>
                <c:pt idx="2718">
                  <c:v>272.2</c:v>
                </c:pt>
                <c:pt idx="2719">
                  <c:v>272.3</c:v>
                </c:pt>
                <c:pt idx="2720">
                  <c:v>272.39999999999998</c:v>
                </c:pt>
                <c:pt idx="2721">
                  <c:v>272.5</c:v>
                </c:pt>
                <c:pt idx="2722">
                  <c:v>272.60000000000002</c:v>
                </c:pt>
                <c:pt idx="2723">
                  <c:v>272.7</c:v>
                </c:pt>
                <c:pt idx="2724">
                  <c:v>272.8</c:v>
                </c:pt>
                <c:pt idx="2725">
                  <c:v>272.89999999999998</c:v>
                </c:pt>
                <c:pt idx="2726">
                  <c:v>273</c:v>
                </c:pt>
                <c:pt idx="2727">
                  <c:v>273.10000000000002</c:v>
                </c:pt>
                <c:pt idx="2728">
                  <c:v>273.2</c:v>
                </c:pt>
                <c:pt idx="2729">
                  <c:v>273.3</c:v>
                </c:pt>
                <c:pt idx="2730">
                  <c:v>273.39999999999998</c:v>
                </c:pt>
                <c:pt idx="2731">
                  <c:v>273.5</c:v>
                </c:pt>
                <c:pt idx="2732">
                  <c:v>273.60000000000002</c:v>
                </c:pt>
                <c:pt idx="2733">
                  <c:v>273.7</c:v>
                </c:pt>
                <c:pt idx="2734">
                  <c:v>273.8</c:v>
                </c:pt>
                <c:pt idx="2735">
                  <c:v>273.89999999999998</c:v>
                </c:pt>
                <c:pt idx="2736">
                  <c:v>274</c:v>
                </c:pt>
                <c:pt idx="2737">
                  <c:v>274.10000000000002</c:v>
                </c:pt>
                <c:pt idx="2738">
                  <c:v>274.2</c:v>
                </c:pt>
                <c:pt idx="2739">
                  <c:v>274.3</c:v>
                </c:pt>
                <c:pt idx="2740">
                  <c:v>274.39999999999998</c:v>
                </c:pt>
                <c:pt idx="2741">
                  <c:v>274.5</c:v>
                </c:pt>
                <c:pt idx="2742">
                  <c:v>274.60000000000002</c:v>
                </c:pt>
                <c:pt idx="2743">
                  <c:v>274.7</c:v>
                </c:pt>
                <c:pt idx="2744">
                  <c:v>274.8</c:v>
                </c:pt>
                <c:pt idx="2745">
                  <c:v>274.89999999999998</c:v>
                </c:pt>
                <c:pt idx="2746">
                  <c:v>275</c:v>
                </c:pt>
                <c:pt idx="2747">
                  <c:v>275.10000000000002</c:v>
                </c:pt>
                <c:pt idx="2748">
                  <c:v>275.2</c:v>
                </c:pt>
                <c:pt idx="2749">
                  <c:v>275.3</c:v>
                </c:pt>
                <c:pt idx="2750">
                  <c:v>275.39999999999998</c:v>
                </c:pt>
                <c:pt idx="2751">
                  <c:v>275.5</c:v>
                </c:pt>
                <c:pt idx="2752">
                  <c:v>275.60000000000002</c:v>
                </c:pt>
                <c:pt idx="2753">
                  <c:v>275.7</c:v>
                </c:pt>
                <c:pt idx="2754">
                  <c:v>275.8</c:v>
                </c:pt>
                <c:pt idx="2755">
                  <c:v>275.89999999999998</c:v>
                </c:pt>
                <c:pt idx="2756">
                  <c:v>276</c:v>
                </c:pt>
                <c:pt idx="2757">
                  <c:v>276.10000000000002</c:v>
                </c:pt>
                <c:pt idx="2758">
                  <c:v>276.2</c:v>
                </c:pt>
                <c:pt idx="2759">
                  <c:v>276.3</c:v>
                </c:pt>
                <c:pt idx="2760">
                  <c:v>276.39999999999998</c:v>
                </c:pt>
                <c:pt idx="2761">
                  <c:v>276.5</c:v>
                </c:pt>
                <c:pt idx="2762">
                  <c:v>276.60000000000002</c:v>
                </c:pt>
                <c:pt idx="2763">
                  <c:v>276.7</c:v>
                </c:pt>
                <c:pt idx="2764">
                  <c:v>276.8</c:v>
                </c:pt>
                <c:pt idx="2765">
                  <c:v>276.89999999999998</c:v>
                </c:pt>
                <c:pt idx="2766">
                  <c:v>277</c:v>
                </c:pt>
                <c:pt idx="2767">
                  <c:v>277.10000000000002</c:v>
                </c:pt>
                <c:pt idx="2768">
                  <c:v>277.2</c:v>
                </c:pt>
                <c:pt idx="2769">
                  <c:v>277.3</c:v>
                </c:pt>
                <c:pt idx="2770">
                  <c:v>277.39999999999998</c:v>
                </c:pt>
                <c:pt idx="2771">
                  <c:v>277.5</c:v>
                </c:pt>
                <c:pt idx="2772">
                  <c:v>277.60000000000002</c:v>
                </c:pt>
                <c:pt idx="2773">
                  <c:v>277.7</c:v>
                </c:pt>
                <c:pt idx="2774">
                  <c:v>277.8</c:v>
                </c:pt>
                <c:pt idx="2775">
                  <c:v>277.89999999999998</c:v>
                </c:pt>
                <c:pt idx="2776">
                  <c:v>278</c:v>
                </c:pt>
                <c:pt idx="2777">
                  <c:v>278.10000000000002</c:v>
                </c:pt>
                <c:pt idx="2778">
                  <c:v>278.2</c:v>
                </c:pt>
                <c:pt idx="2779">
                  <c:v>278.3</c:v>
                </c:pt>
                <c:pt idx="2780">
                  <c:v>278.39999999999998</c:v>
                </c:pt>
                <c:pt idx="2781">
                  <c:v>278.5</c:v>
                </c:pt>
                <c:pt idx="2782">
                  <c:v>278.60000000000002</c:v>
                </c:pt>
                <c:pt idx="2783">
                  <c:v>278.7</c:v>
                </c:pt>
                <c:pt idx="2784">
                  <c:v>278.8</c:v>
                </c:pt>
                <c:pt idx="2785">
                  <c:v>278.89999999999998</c:v>
                </c:pt>
                <c:pt idx="2786">
                  <c:v>279</c:v>
                </c:pt>
                <c:pt idx="2787">
                  <c:v>279.10000000000002</c:v>
                </c:pt>
                <c:pt idx="2788">
                  <c:v>279.2</c:v>
                </c:pt>
                <c:pt idx="2789">
                  <c:v>279.3</c:v>
                </c:pt>
                <c:pt idx="2790">
                  <c:v>279.39999999999998</c:v>
                </c:pt>
                <c:pt idx="2791">
                  <c:v>279.5</c:v>
                </c:pt>
                <c:pt idx="2792">
                  <c:v>279.60000000000002</c:v>
                </c:pt>
                <c:pt idx="2793">
                  <c:v>279.7</c:v>
                </c:pt>
                <c:pt idx="2794">
                  <c:v>279.8</c:v>
                </c:pt>
                <c:pt idx="2795">
                  <c:v>279.89999999999998</c:v>
                </c:pt>
                <c:pt idx="2796">
                  <c:v>280</c:v>
                </c:pt>
                <c:pt idx="2797">
                  <c:v>280.10000000000002</c:v>
                </c:pt>
                <c:pt idx="2798">
                  <c:v>280.2</c:v>
                </c:pt>
                <c:pt idx="2799">
                  <c:v>280.3</c:v>
                </c:pt>
                <c:pt idx="2800">
                  <c:v>280.39999999999998</c:v>
                </c:pt>
                <c:pt idx="2801">
                  <c:v>280.5</c:v>
                </c:pt>
                <c:pt idx="2802">
                  <c:v>280.60000000000002</c:v>
                </c:pt>
                <c:pt idx="2803">
                  <c:v>280.7</c:v>
                </c:pt>
                <c:pt idx="2804">
                  <c:v>280.8</c:v>
                </c:pt>
                <c:pt idx="2805">
                  <c:v>280.89999999999998</c:v>
                </c:pt>
                <c:pt idx="2806">
                  <c:v>281</c:v>
                </c:pt>
                <c:pt idx="2807">
                  <c:v>281.10000000000002</c:v>
                </c:pt>
                <c:pt idx="2808">
                  <c:v>281.2</c:v>
                </c:pt>
                <c:pt idx="2809">
                  <c:v>281.3</c:v>
                </c:pt>
                <c:pt idx="2810">
                  <c:v>281.39999999999998</c:v>
                </c:pt>
                <c:pt idx="2811">
                  <c:v>281.5</c:v>
                </c:pt>
                <c:pt idx="2812">
                  <c:v>281.60000000000002</c:v>
                </c:pt>
                <c:pt idx="2813">
                  <c:v>281.7</c:v>
                </c:pt>
                <c:pt idx="2814">
                  <c:v>281.8</c:v>
                </c:pt>
                <c:pt idx="2815">
                  <c:v>281.89999999999998</c:v>
                </c:pt>
                <c:pt idx="2816">
                  <c:v>282</c:v>
                </c:pt>
                <c:pt idx="2817">
                  <c:v>282.10000000000002</c:v>
                </c:pt>
                <c:pt idx="2818">
                  <c:v>282.2</c:v>
                </c:pt>
                <c:pt idx="2819">
                  <c:v>282.3</c:v>
                </c:pt>
                <c:pt idx="2820">
                  <c:v>282.39999999999998</c:v>
                </c:pt>
                <c:pt idx="2821">
                  <c:v>282.5</c:v>
                </c:pt>
                <c:pt idx="2822">
                  <c:v>282.60000000000002</c:v>
                </c:pt>
                <c:pt idx="2823">
                  <c:v>282.7</c:v>
                </c:pt>
                <c:pt idx="2824">
                  <c:v>282.8</c:v>
                </c:pt>
                <c:pt idx="2825">
                  <c:v>282.89999999999998</c:v>
                </c:pt>
                <c:pt idx="2826">
                  <c:v>283</c:v>
                </c:pt>
                <c:pt idx="2827">
                  <c:v>283.10000000000002</c:v>
                </c:pt>
                <c:pt idx="2828">
                  <c:v>283.2</c:v>
                </c:pt>
                <c:pt idx="2829">
                  <c:v>283.3</c:v>
                </c:pt>
                <c:pt idx="2830">
                  <c:v>283.39999999999998</c:v>
                </c:pt>
                <c:pt idx="2831">
                  <c:v>283.5</c:v>
                </c:pt>
                <c:pt idx="2832">
                  <c:v>283.60000000000002</c:v>
                </c:pt>
                <c:pt idx="2833">
                  <c:v>283.7</c:v>
                </c:pt>
                <c:pt idx="2834">
                  <c:v>283.8</c:v>
                </c:pt>
                <c:pt idx="2835">
                  <c:v>283.89999999999998</c:v>
                </c:pt>
                <c:pt idx="2836">
                  <c:v>284</c:v>
                </c:pt>
                <c:pt idx="2837">
                  <c:v>284.10000000000002</c:v>
                </c:pt>
                <c:pt idx="2838">
                  <c:v>284.2</c:v>
                </c:pt>
                <c:pt idx="2839">
                  <c:v>284.3</c:v>
                </c:pt>
                <c:pt idx="2840">
                  <c:v>284.39999999999998</c:v>
                </c:pt>
                <c:pt idx="2841">
                  <c:v>284.5</c:v>
                </c:pt>
                <c:pt idx="2842">
                  <c:v>284.60000000000002</c:v>
                </c:pt>
                <c:pt idx="2843">
                  <c:v>284.7</c:v>
                </c:pt>
                <c:pt idx="2844">
                  <c:v>284.8</c:v>
                </c:pt>
                <c:pt idx="2845">
                  <c:v>284.89999999999998</c:v>
                </c:pt>
                <c:pt idx="2846">
                  <c:v>285</c:v>
                </c:pt>
                <c:pt idx="2847">
                  <c:v>285.10000000000002</c:v>
                </c:pt>
                <c:pt idx="2848">
                  <c:v>285.2</c:v>
                </c:pt>
                <c:pt idx="2849">
                  <c:v>285.3</c:v>
                </c:pt>
                <c:pt idx="2850">
                  <c:v>285.39999999999998</c:v>
                </c:pt>
                <c:pt idx="2851">
                  <c:v>285.5</c:v>
                </c:pt>
                <c:pt idx="2852">
                  <c:v>285.60000000000002</c:v>
                </c:pt>
                <c:pt idx="2853">
                  <c:v>285.7</c:v>
                </c:pt>
                <c:pt idx="2854">
                  <c:v>285.8</c:v>
                </c:pt>
                <c:pt idx="2855">
                  <c:v>285.89999999999998</c:v>
                </c:pt>
                <c:pt idx="2856">
                  <c:v>286</c:v>
                </c:pt>
                <c:pt idx="2857">
                  <c:v>286.10000000000002</c:v>
                </c:pt>
                <c:pt idx="2858">
                  <c:v>286.2</c:v>
                </c:pt>
                <c:pt idx="2859">
                  <c:v>286.3</c:v>
                </c:pt>
                <c:pt idx="2860">
                  <c:v>286.39999999999998</c:v>
                </c:pt>
                <c:pt idx="2861">
                  <c:v>286.5</c:v>
                </c:pt>
                <c:pt idx="2862">
                  <c:v>286.60000000000002</c:v>
                </c:pt>
                <c:pt idx="2863">
                  <c:v>286.7</c:v>
                </c:pt>
                <c:pt idx="2864">
                  <c:v>286.8</c:v>
                </c:pt>
                <c:pt idx="2865">
                  <c:v>286.89999999999998</c:v>
                </c:pt>
                <c:pt idx="2866">
                  <c:v>287</c:v>
                </c:pt>
                <c:pt idx="2867">
                  <c:v>287.10000000000002</c:v>
                </c:pt>
                <c:pt idx="2868">
                  <c:v>287.2</c:v>
                </c:pt>
                <c:pt idx="2869">
                  <c:v>287.3</c:v>
                </c:pt>
                <c:pt idx="2870">
                  <c:v>287.39999999999998</c:v>
                </c:pt>
                <c:pt idx="2871">
                  <c:v>287.5</c:v>
                </c:pt>
                <c:pt idx="2872">
                  <c:v>287.60000000000002</c:v>
                </c:pt>
                <c:pt idx="2873">
                  <c:v>287.7</c:v>
                </c:pt>
                <c:pt idx="2874">
                  <c:v>287.8</c:v>
                </c:pt>
                <c:pt idx="2875">
                  <c:v>287.89999999999998</c:v>
                </c:pt>
                <c:pt idx="2876">
                  <c:v>288</c:v>
                </c:pt>
                <c:pt idx="2877">
                  <c:v>288.10000000000002</c:v>
                </c:pt>
                <c:pt idx="2878">
                  <c:v>288.2</c:v>
                </c:pt>
                <c:pt idx="2879">
                  <c:v>288.3</c:v>
                </c:pt>
                <c:pt idx="2880">
                  <c:v>288.39999999999998</c:v>
                </c:pt>
                <c:pt idx="2881">
                  <c:v>288.5</c:v>
                </c:pt>
                <c:pt idx="2882">
                  <c:v>288.60000000000002</c:v>
                </c:pt>
                <c:pt idx="2883">
                  <c:v>288.7</c:v>
                </c:pt>
                <c:pt idx="2884">
                  <c:v>288.8</c:v>
                </c:pt>
                <c:pt idx="2885">
                  <c:v>288.89999999999998</c:v>
                </c:pt>
                <c:pt idx="2886">
                  <c:v>289</c:v>
                </c:pt>
                <c:pt idx="2887">
                  <c:v>289.10000000000002</c:v>
                </c:pt>
                <c:pt idx="2888">
                  <c:v>289.2</c:v>
                </c:pt>
                <c:pt idx="2889">
                  <c:v>289.3</c:v>
                </c:pt>
                <c:pt idx="2890">
                  <c:v>289.39999999999998</c:v>
                </c:pt>
                <c:pt idx="2891">
                  <c:v>289.5</c:v>
                </c:pt>
                <c:pt idx="2892">
                  <c:v>289.60000000000002</c:v>
                </c:pt>
                <c:pt idx="2893">
                  <c:v>289.7</c:v>
                </c:pt>
                <c:pt idx="2894">
                  <c:v>289.8</c:v>
                </c:pt>
                <c:pt idx="2895">
                  <c:v>289.89999999999998</c:v>
                </c:pt>
                <c:pt idx="2896">
                  <c:v>290</c:v>
                </c:pt>
                <c:pt idx="2897">
                  <c:v>290.10000000000002</c:v>
                </c:pt>
                <c:pt idx="2898">
                  <c:v>290.2</c:v>
                </c:pt>
                <c:pt idx="2899">
                  <c:v>290.3</c:v>
                </c:pt>
                <c:pt idx="2900">
                  <c:v>290.39999999999998</c:v>
                </c:pt>
                <c:pt idx="2901">
                  <c:v>290.5</c:v>
                </c:pt>
                <c:pt idx="2902">
                  <c:v>290.60000000000002</c:v>
                </c:pt>
                <c:pt idx="2903">
                  <c:v>290.7</c:v>
                </c:pt>
                <c:pt idx="2904">
                  <c:v>290.8</c:v>
                </c:pt>
                <c:pt idx="2905">
                  <c:v>290.89999999999998</c:v>
                </c:pt>
                <c:pt idx="2906">
                  <c:v>291</c:v>
                </c:pt>
                <c:pt idx="2907">
                  <c:v>291.10000000000002</c:v>
                </c:pt>
                <c:pt idx="2908">
                  <c:v>291.2</c:v>
                </c:pt>
                <c:pt idx="2909">
                  <c:v>291.3</c:v>
                </c:pt>
                <c:pt idx="2910">
                  <c:v>291.39999999999998</c:v>
                </c:pt>
                <c:pt idx="2911">
                  <c:v>291.5</c:v>
                </c:pt>
                <c:pt idx="2912">
                  <c:v>291.60000000000002</c:v>
                </c:pt>
                <c:pt idx="2913">
                  <c:v>291.7</c:v>
                </c:pt>
                <c:pt idx="2914">
                  <c:v>291.8</c:v>
                </c:pt>
                <c:pt idx="2915">
                  <c:v>291.89999999999998</c:v>
                </c:pt>
                <c:pt idx="2916">
                  <c:v>292</c:v>
                </c:pt>
                <c:pt idx="2917">
                  <c:v>292.10000000000002</c:v>
                </c:pt>
                <c:pt idx="2918">
                  <c:v>292.2</c:v>
                </c:pt>
                <c:pt idx="2919">
                  <c:v>292.3</c:v>
                </c:pt>
                <c:pt idx="2920">
                  <c:v>292.39999999999998</c:v>
                </c:pt>
                <c:pt idx="2921">
                  <c:v>292.5</c:v>
                </c:pt>
                <c:pt idx="2922">
                  <c:v>292.60000000000002</c:v>
                </c:pt>
                <c:pt idx="2923">
                  <c:v>292.7</c:v>
                </c:pt>
                <c:pt idx="2924">
                  <c:v>292.8</c:v>
                </c:pt>
                <c:pt idx="2925">
                  <c:v>292.89999999999998</c:v>
                </c:pt>
                <c:pt idx="2926">
                  <c:v>293</c:v>
                </c:pt>
                <c:pt idx="2927">
                  <c:v>293.10000000000002</c:v>
                </c:pt>
                <c:pt idx="2928">
                  <c:v>293.2</c:v>
                </c:pt>
                <c:pt idx="2929">
                  <c:v>293.3</c:v>
                </c:pt>
                <c:pt idx="2930">
                  <c:v>293.39999999999998</c:v>
                </c:pt>
                <c:pt idx="2931">
                  <c:v>293.5</c:v>
                </c:pt>
                <c:pt idx="2932">
                  <c:v>293.60000000000002</c:v>
                </c:pt>
                <c:pt idx="2933">
                  <c:v>293.7</c:v>
                </c:pt>
                <c:pt idx="2934">
                  <c:v>293.8</c:v>
                </c:pt>
                <c:pt idx="2935">
                  <c:v>293.89999999999998</c:v>
                </c:pt>
                <c:pt idx="2936">
                  <c:v>294</c:v>
                </c:pt>
                <c:pt idx="2937">
                  <c:v>294.10000000000002</c:v>
                </c:pt>
                <c:pt idx="2938">
                  <c:v>294.2</c:v>
                </c:pt>
                <c:pt idx="2939">
                  <c:v>294.3</c:v>
                </c:pt>
                <c:pt idx="2940">
                  <c:v>294.39999999999998</c:v>
                </c:pt>
                <c:pt idx="2941">
                  <c:v>294.5</c:v>
                </c:pt>
                <c:pt idx="2942">
                  <c:v>294.60000000000002</c:v>
                </c:pt>
                <c:pt idx="2943">
                  <c:v>294.7</c:v>
                </c:pt>
                <c:pt idx="2944">
                  <c:v>294.8</c:v>
                </c:pt>
                <c:pt idx="2945">
                  <c:v>294.89999999999998</c:v>
                </c:pt>
                <c:pt idx="2946">
                  <c:v>295</c:v>
                </c:pt>
                <c:pt idx="2947">
                  <c:v>295.10000000000002</c:v>
                </c:pt>
                <c:pt idx="2948">
                  <c:v>295.2</c:v>
                </c:pt>
                <c:pt idx="2949">
                  <c:v>295.3</c:v>
                </c:pt>
                <c:pt idx="2950">
                  <c:v>295.39999999999998</c:v>
                </c:pt>
                <c:pt idx="2951">
                  <c:v>295.5</c:v>
                </c:pt>
                <c:pt idx="2952">
                  <c:v>295.60000000000002</c:v>
                </c:pt>
                <c:pt idx="2953">
                  <c:v>295.7</c:v>
                </c:pt>
                <c:pt idx="2954">
                  <c:v>295.8</c:v>
                </c:pt>
                <c:pt idx="2955">
                  <c:v>295.89999999999998</c:v>
                </c:pt>
                <c:pt idx="2956">
                  <c:v>296</c:v>
                </c:pt>
                <c:pt idx="2957">
                  <c:v>296.10000000000002</c:v>
                </c:pt>
                <c:pt idx="2958">
                  <c:v>296.2</c:v>
                </c:pt>
                <c:pt idx="2959">
                  <c:v>296.3</c:v>
                </c:pt>
                <c:pt idx="2960">
                  <c:v>296.39999999999998</c:v>
                </c:pt>
                <c:pt idx="2961">
                  <c:v>296.5</c:v>
                </c:pt>
                <c:pt idx="2962">
                  <c:v>296.60000000000002</c:v>
                </c:pt>
                <c:pt idx="2963">
                  <c:v>296.7</c:v>
                </c:pt>
                <c:pt idx="2964">
                  <c:v>296.8</c:v>
                </c:pt>
                <c:pt idx="2965">
                  <c:v>296.89999999999998</c:v>
                </c:pt>
                <c:pt idx="2966">
                  <c:v>297</c:v>
                </c:pt>
                <c:pt idx="2967">
                  <c:v>297.10000000000002</c:v>
                </c:pt>
                <c:pt idx="2968">
                  <c:v>297.2</c:v>
                </c:pt>
                <c:pt idx="2969">
                  <c:v>297.3</c:v>
                </c:pt>
                <c:pt idx="2970">
                  <c:v>297.39999999999998</c:v>
                </c:pt>
                <c:pt idx="2971">
                  <c:v>297.5</c:v>
                </c:pt>
                <c:pt idx="2972">
                  <c:v>297.60000000000002</c:v>
                </c:pt>
                <c:pt idx="2973">
                  <c:v>297.7</c:v>
                </c:pt>
                <c:pt idx="2974">
                  <c:v>297.8</c:v>
                </c:pt>
                <c:pt idx="2975">
                  <c:v>297.89999999999998</c:v>
                </c:pt>
                <c:pt idx="2976">
                  <c:v>298</c:v>
                </c:pt>
                <c:pt idx="2977">
                  <c:v>298.10000000000002</c:v>
                </c:pt>
                <c:pt idx="2978">
                  <c:v>298.2</c:v>
                </c:pt>
                <c:pt idx="2979">
                  <c:v>298.3</c:v>
                </c:pt>
                <c:pt idx="2980">
                  <c:v>298.39999999999998</c:v>
                </c:pt>
                <c:pt idx="2981">
                  <c:v>298.5</c:v>
                </c:pt>
                <c:pt idx="2982">
                  <c:v>298.60000000000002</c:v>
                </c:pt>
                <c:pt idx="2983">
                  <c:v>298.7</c:v>
                </c:pt>
                <c:pt idx="2984">
                  <c:v>298.8</c:v>
                </c:pt>
                <c:pt idx="2985">
                  <c:v>298.89999999999998</c:v>
                </c:pt>
                <c:pt idx="2986">
                  <c:v>299</c:v>
                </c:pt>
                <c:pt idx="2987">
                  <c:v>299.10000000000002</c:v>
                </c:pt>
                <c:pt idx="2988">
                  <c:v>299.2</c:v>
                </c:pt>
                <c:pt idx="2989">
                  <c:v>299.3</c:v>
                </c:pt>
                <c:pt idx="2990">
                  <c:v>299.39999999999998</c:v>
                </c:pt>
                <c:pt idx="2991">
                  <c:v>299.5</c:v>
                </c:pt>
                <c:pt idx="2992">
                  <c:v>299.60000000000002</c:v>
                </c:pt>
                <c:pt idx="2993">
                  <c:v>299.7</c:v>
                </c:pt>
                <c:pt idx="2994">
                  <c:v>299.8</c:v>
                </c:pt>
                <c:pt idx="2995">
                  <c:v>299.89999999999998</c:v>
                </c:pt>
                <c:pt idx="2996">
                  <c:v>300</c:v>
                </c:pt>
              </c:numCache>
            </c:numRef>
          </c:xVal>
          <c:yVal>
            <c:numRef>
              <c:f>'[Comparaison_spectres_f1_c1_Oxygène.xlsx]nb-bcp-650c-10h-f1-O-1kev-30n'!$B$2:$B$2998</c:f>
              <c:numCache>
                <c:formatCode>General</c:formatCode>
                <c:ptCount val="2997"/>
                <c:pt idx="0">
                  <c:v>7100</c:v>
                </c:pt>
                <c:pt idx="1">
                  <c:v>28000</c:v>
                </c:pt>
                <c:pt idx="2">
                  <c:v>26100</c:v>
                </c:pt>
                <c:pt idx="3">
                  <c:v>22200</c:v>
                </c:pt>
                <c:pt idx="4">
                  <c:v>21100</c:v>
                </c:pt>
                <c:pt idx="5">
                  <c:v>23600</c:v>
                </c:pt>
                <c:pt idx="6">
                  <c:v>6900</c:v>
                </c:pt>
                <c:pt idx="7">
                  <c:v>5000</c:v>
                </c:pt>
                <c:pt idx="8">
                  <c:v>3900</c:v>
                </c:pt>
                <c:pt idx="9">
                  <c:v>3800</c:v>
                </c:pt>
                <c:pt idx="10">
                  <c:v>4300</c:v>
                </c:pt>
                <c:pt idx="11">
                  <c:v>8500</c:v>
                </c:pt>
                <c:pt idx="12">
                  <c:v>5200</c:v>
                </c:pt>
                <c:pt idx="13">
                  <c:v>300</c:v>
                </c:pt>
                <c:pt idx="14">
                  <c:v>500</c:v>
                </c:pt>
                <c:pt idx="15">
                  <c:v>400</c:v>
                </c:pt>
                <c:pt idx="16">
                  <c:v>200</c:v>
                </c:pt>
                <c:pt idx="17">
                  <c:v>0</c:v>
                </c:pt>
                <c:pt idx="18">
                  <c:v>100</c:v>
                </c:pt>
                <c:pt idx="19">
                  <c:v>0</c:v>
                </c:pt>
                <c:pt idx="20">
                  <c:v>100</c:v>
                </c:pt>
                <c:pt idx="21">
                  <c:v>800</c:v>
                </c:pt>
                <c:pt idx="22">
                  <c:v>1400</c:v>
                </c:pt>
                <c:pt idx="23">
                  <c:v>300</c:v>
                </c:pt>
                <c:pt idx="24">
                  <c:v>400</c:v>
                </c:pt>
                <c:pt idx="25">
                  <c:v>0</c:v>
                </c:pt>
                <c:pt idx="26">
                  <c:v>100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100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100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100</c:v>
                </c:pt>
                <c:pt idx="106">
                  <c:v>100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200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100</c:v>
                </c:pt>
                <c:pt idx="122">
                  <c:v>200</c:v>
                </c:pt>
                <c:pt idx="123">
                  <c:v>0</c:v>
                </c:pt>
                <c:pt idx="124">
                  <c:v>0</c:v>
                </c:pt>
                <c:pt idx="125">
                  <c:v>100</c:v>
                </c:pt>
                <c:pt idx="126">
                  <c:v>100</c:v>
                </c:pt>
                <c:pt idx="127">
                  <c:v>100</c:v>
                </c:pt>
                <c:pt idx="128">
                  <c:v>0</c:v>
                </c:pt>
                <c:pt idx="129">
                  <c:v>0</c:v>
                </c:pt>
                <c:pt idx="130">
                  <c:v>200</c:v>
                </c:pt>
                <c:pt idx="131">
                  <c:v>0</c:v>
                </c:pt>
                <c:pt idx="132">
                  <c:v>100</c:v>
                </c:pt>
                <c:pt idx="133">
                  <c:v>0</c:v>
                </c:pt>
                <c:pt idx="134">
                  <c:v>400</c:v>
                </c:pt>
                <c:pt idx="135">
                  <c:v>300</c:v>
                </c:pt>
                <c:pt idx="136">
                  <c:v>500</c:v>
                </c:pt>
                <c:pt idx="137">
                  <c:v>700</c:v>
                </c:pt>
                <c:pt idx="138">
                  <c:v>200</c:v>
                </c:pt>
                <c:pt idx="139">
                  <c:v>200</c:v>
                </c:pt>
                <c:pt idx="140">
                  <c:v>0</c:v>
                </c:pt>
                <c:pt idx="141">
                  <c:v>500</c:v>
                </c:pt>
                <c:pt idx="142">
                  <c:v>400</c:v>
                </c:pt>
                <c:pt idx="143">
                  <c:v>300</c:v>
                </c:pt>
                <c:pt idx="144">
                  <c:v>500</c:v>
                </c:pt>
                <c:pt idx="145">
                  <c:v>200</c:v>
                </c:pt>
                <c:pt idx="146">
                  <c:v>400</c:v>
                </c:pt>
                <c:pt idx="147">
                  <c:v>1100</c:v>
                </c:pt>
                <c:pt idx="148">
                  <c:v>900</c:v>
                </c:pt>
                <c:pt idx="149">
                  <c:v>900</c:v>
                </c:pt>
                <c:pt idx="150">
                  <c:v>700</c:v>
                </c:pt>
                <c:pt idx="151">
                  <c:v>2000</c:v>
                </c:pt>
                <c:pt idx="152">
                  <c:v>1200</c:v>
                </c:pt>
                <c:pt idx="153">
                  <c:v>2400</c:v>
                </c:pt>
                <c:pt idx="154">
                  <c:v>3100</c:v>
                </c:pt>
                <c:pt idx="155">
                  <c:v>2200</c:v>
                </c:pt>
                <c:pt idx="156">
                  <c:v>2400</c:v>
                </c:pt>
                <c:pt idx="157">
                  <c:v>4300</c:v>
                </c:pt>
                <c:pt idx="158">
                  <c:v>1600</c:v>
                </c:pt>
                <c:pt idx="159">
                  <c:v>1300</c:v>
                </c:pt>
                <c:pt idx="160">
                  <c:v>600</c:v>
                </c:pt>
                <c:pt idx="161">
                  <c:v>300</c:v>
                </c:pt>
                <c:pt idx="162">
                  <c:v>300</c:v>
                </c:pt>
                <c:pt idx="163">
                  <c:v>1100</c:v>
                </c:pt>
                <c:pt idx="164">
                  <c:v>500</c:v>
                </c:pt>
                <c:pt idx="165">
                  <c:v>1300</c:v>
                </c:pt>
                <c:pt idx="166">
                  <c:v>1000</c:v>
                </c:pt>
                <c:pt idx="167">
                  <c:v>1200</c:v>
                </c:pt>
                <c:pt idx="168">
                  <c:v>800</c:v>
                </c:pt>
                <c:pt idx="169">
                  <c:v>600</c:v>
                </c:pt>
                <c:pt idx="170">
                  <c:v>200</c:v>
                </c:pt>
                <c:pt idx="171">
                  <c:v>0</c:v>
                </c:pt>
                <c:pt idx="172">
                  <c:v>0</c:v>
                </c:pt>
                <c:pt idx="173">
                  <c:v>300</c:v>
                </c:pt>
                <c:pt idx="174">
                  <c:v>300</c:v>
                </c:pt>
                <c:pt idx="175">
                  <c:v>600</c:v>
                </c:pt>
                <c:pt idx="176">
                  <c:v>400</c:v>
                </c:pt>
                <c:pt idx="177">
                  <c:v>1200</c:v>
                </c:pt>
                <c:pt idx="178">
                  <c:v>300</c:v>
                </c:pt>
                <c:pt idx="179">
                  <c:v>200</c:v>
                </c:pt>
                <c:pt idx="180">
                  <c:v>300</c:v>
                </c:pt>
                <c:pt idx="181">
                  <c:v>0</c:v>
                </c:pt>
                <c:pt idx="182">
                  <c:v>100</c:v>
                </c:pt>
                <c:pt idx="183">
                  <c:v>100</c:v>
                </c:pt>
                <c:pt idx="184">
                  <c:v>0</c:v>
                </c:pt>
                <c:pt idx="185">
                  <c:v>0</c:v>
                </c:pt>
                <c:pt idx="186">
                  <c:v>100</c:v>
                </c:pt>
                <c:pt idx="187">
                  <c:v>100</c:v>
                </c:pt>
                <c:pt idx="188">
                  <c:v>100</c:v>
                </c:pt>
                <c:pt idx="189">
                  <c:v>0</c:v>
                </c:pt>
                <c:pt idx="190">
                  <c:v>100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100</c:v>
                </c:pt>
                <c:pt idx="195">
                  <c:v>100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100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100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100</c:v>
                </c:pt>
                <c:pt idx="217">
                  <c:v>100</c:v>
                </c:pt>
                <c:pt idx="218">
                  <c:v>0</c:v>
                </c:pt>
                <c:pt idx="219">
                  <c:v>100</c:v>
                </c:pt>
                <c:pt idx="220">
                  <c:v>0</c:v>
                </c:pt>
                <c:pt idx="221">
                  <c:v>400</c:v>
                </c:pt>
                <c:pt idx="222">
                  <c:v>500</c:v>
                </c:pt>
                <c:pt idx="223">
                  <c:v>500</c:v>
                </c:pt>
                <c:pt idx="224">
                  <c:v>500</c:v>
                </c:pt>
                <c:pt idx="225">
                  <c:v>700</c:v>
                </c:pt>
                <c:pt idx="226">
                  <c:v>500</c:v>
                </c:pt>
                <c:pt idx="227">
                  <c:v>600</c:v>
                </c:pt>
                <c:pt idx="228">
                  <c:v>700</c:v>
                </c:pt>
                <c:pt idx="229">
                  <c:v>0</c:v>
                </c:pt>
                <c:pt idx="230">
                  <c:v>100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100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100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200</c:v>
                </c:pt>
                <c:pt idx="249">
                  <c:v>0</c:v>
                </c:pt>
                <c:pt idx="250">
                  <c:v>300</c:v>
                </c:pt>
                <c:pt idx="251">
                  <c:v>0</c:v>
                </c:pt>
                <c:pt idx="252">
                  <c:v>0</c:v>
                </c:pt>
                <c:pt idx="253">
                  <c:v>400</c:v>
                </c:pt>
                <c:pt idx="254">
                  <c:v>200</c:v>
                </c:pt>
                <c:pt idx="255">
                  <c:v>500</c:v>
                </c:pt>
                <c:pt idx="256">
                  <c:v>300</c:v>
                </c:pt>
                <c:pt idx="257">
                  <c:v>100</c:v>
                </c:pt>
                <c:pt idx="258">
                  <c:v>600</c:v>
                </c:pt>
                <c:pt idx="259">
                  <c:v>0</c:v>
                </c:pt>
                <c:pt idx="260">
                  <c:v>400</c:v>
                </c:pt>
                <c:pt idx="261">
                  <c:v>500</c:v>
                </c:pt>
                <c:pt idx="262">
                  <c:v>400</c:v>
                </c:pt>
                <c:pt idx="263">
                  <c:v>600</c:v>
                </c:pt>
                <c:pt idx="264">
                  <c:v>600</c:v>
                </c:pt>
                <c:pt idx="265">
                  <c:v>500</c:v>
                </c:pt>
                <c:pt idx="266">
                  <c:v>600</c:v>
                </c:pt>
                <c:pt idx="267">
                  <c:v>400</c:v>
                </c:pt>
                <c:pt idx="268">
                  <c:v>500</c:v>
                </c:pt>
                <c:pt idx="269">
                  <c:v>0</c:v>
                </c:pt>
                <c:pt idx="270">
                  <c:v>200</c:v>
                </c:pt>
                <c:pt idx="271">
                  <c:v>300</c:v>
                </c:pt>
                <c:pt idx="272">
                  <c:v>100</c:v>
                </c:pt>
                <c:pt idx="273">
                  <c:v>0</c:v>
                </c:pt>
                <c:pt idx="274">
                  <c:v>300</c:v>
                </c:pt>
                <c:pt idx="275">
                  <c:v>200</c:v>
                </c:pt>
                <c:pt idx="276">
                  <c:v>300</c:v>
                </c:pt>
                <c:pt idx="277">
                  <c:v>100</c:v>
                </c:pt>
                <c:pt idx="278">
                  <c:v>200</c:v>
                </c:pt>
                <c:pt idx="279">
                  <c:v>200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200</c:v>
                </c:pt>
                <c:pt idx="284">
                  <c:v>400</c:v>
                </c:pt>
                <c:pt idx="285">
                  <c:v>200</c:v>
                </c:pt>
                <c:pt idx="286">
                  <c:v>600</c:v>
                </c:pt>
                <c:pt idx="287">
                  <c:v>500</c:v>
                </c:pt>
                <c:pt idx="288">
                  <c:v>100</c:v>
                </c:pt>
                <c:pt idx="289">
                  <c:v>200</c:v>
                </c:pt>
                <c:pt idx="290">
                  <c:v>100</c:v>
                </c:pt>
                <c:pt idx="291">
                  <c:v>500</c:v>
                </c:pt>
                <c:pt idx="292">
                  <c:v>800</c:v>
                </c:pt>
                <c:pt idx="293">
                  <c:v>900</c:v>
                </c:pt>
                <c:pt idx="294">
                  <c:v>700</c:v>
                </c:pt>
                <c:pt idx="295">
                  <c:v>1200</c:v>
                </c:pt>
                <c:pt idx="296">
                  <c:v>800</c:v>
                </c:pt>
                <c:pt idx="297">
                  <c:v>400</c:v>
                </c:pt>
                <c:pt idx="298">
                  <c:v>1600</c:v>
                </c:pt>
                <c:pt idx="299">
                  <c:v>200</c:v>
                </c:pt>
                <c:pt idx="300">
                  <c:v>0</c:v>
                </c:pt>
                <c:pt idx="301">
                  <c:v>0</c:v>
                </c:pt>
                <c:pt idx="302">
                  <c:v>300</c:v>
                </c:pt>
                <c:pt idx="303">
                  <c:v>0</c:v>
                </c:pt>
                <c:pt idx="304">
                  <c:v>200</c:v>
                </c:pt>
                <c:pt idx="305">
                  <c:v>400</c:v>
                </c:pt>
                <c:pt idx="306">
                  <c:v>0</c:v>
                </c:pt>
                <c:pt idx="307">
                  <c:v>300</c:v>
                </c:pt>
                <c:pt idx="308">
                  <c:v>100</c:v>
                </c:pt>
                <c:pt idx="309">
                  <c:v>0</c:v>
                </c:pt>
                <c:pt idx="310">
                  <c:v>200</c:v>
                </c:pt>
                <c:pt idx="311">
                  <c:v>100</c:v>
                </c:pt>
                <c:pt idx="312">
                  <c:v>200</c:v>
                </c:pt>
                <c:pt idx="313">
                  <c:v>500</c:v>
                </c:pt>
                <c:pt idx="314">
                  <c:v>400</c:v>
                </c:pt>
                <c:pt idx="315">
                  <c:v>800</c:v>
                </c:pt>
                <c:pt idx="316">
                  <c:v>400</c:v>
                </c:pt>
                <c:pt idx="317">
                  <c:v>600</c:v>
                </c:pt>
                <c:pt idx="318">
                  <c:v>600</c:v>
                </c:pt>
                <c:pt idx="319">
                  <c:v>300</c:v>
                </c:pt>
                <c:pt idx="320">
                  <c:v>200</c:v>
                </c:pt>
                <c:pt idx="321">
                  <c:v>0</c:v>
                </c:pt>
                <c:pt idx="322">
                  <c:v>0</c:v>
                </c:pt>
                <c:pt idx="323">
                  <c:v>100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200</c:v>
                </c:pt>
                <c:pt idx="328">
                  <c:v>100</c:v>
                </c:pt>
                <c:pt idx="329">
                  <c:v>100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100</c:v>
                </c:pt>
                <c:pt idx="336">
                  <c:v>100</c:v>
                </c:pt>
                <c:pt idx="337">
                  <c:v>100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200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200</c:v>
                </c:pt>
                <c:pt idx="369">
                  <c:v>0</c:v>
                </c:pt>
                <c:pt idx="370">
                  <c:v>0</c:v>
                </c:pt>
                <c:pt idx="371">
                  <c:v>100</c:v>
                </c:pt>
                <c:pt idx="372">
                  <c:v>100</c:v>
                </c:pt>
                <c:pt idx="373">
                  <c:v>100</c:v>
                </c:pt>
                <c:pt idx="374">
                  <c:v>200</c:v>
                </c:pt>
                <c:pt idx="375">
                  <c:v>100</c:v>
                </c:pt>
                <c:pt idx="376">
                  <c:v>300</c:v>
                </c:pt>
                <c:pt idx="377">
                  <c:v>100</c:v>
                </c:pt>
                <c:pt idx="378">
                  <c:v>600</c:v>
                </c:pt>
                <c:pt idx="379">
                  <c:v>200</c:v>
                </c:pt>
                <c:pt idx="380">
                  <c:v>300</c:v>
                </c:pt>
                <c:pt idx="381">
                  <c:v>1800</c:v>
                </c:pt>
                <c:pt idx="382">
                  <c:v>2000</c:v>
                </c:pt>
                <c:pt idx="383">
                  <c:v>3500</c:v>
                </c:pt>
                <c:pt idx="384">
                  <c:v>2900</c:v>
                </c:pt>
                <c:pt idx="385">
                  <c:v>3200</c:v>
                </c:pt>
                <c:pt idx="386">
                  <c:v>2500</c:v>
                </c:pt>
                <c:pt idx="387">
                  <c:v>3200</c:v>
                </c:pt>
                <c:pt idx="388">
                  <c:v>2900</c:v>
                </c:pt>
                <c:pt idx="389">
                  <c:v>1300</c:v>
                </c:pt>
                <c:pt idx="390">
                  <c:v>300</c:v>
                </c:pt>
                <c:pt idx="391">
                  <c:v>700</c:v>
                </c:pt>
                <c:pt idx="392">
                  <c:v>600</c:v>
                </c:pt>
                <c:pt idx="393">
                  <c:v>1400</c:v>
                </c:pt>
                <c:pt idx="394">
                  <c:v>1100</c:v>
                </c:pt>
                <c:pt idx="395">
                  <c:v>1500</c:v>
                </c:pt>
                <c:pt idx="396">
                  <c:v>1000</c:v>
                </c:pt>
                <c:pt idx="397">
                  <c:v>1200</c:v>
                </c:pt>
                <c:pt idx="398">
                  <c:v>500</c:v>
                </c:pt>
                <c:pt idx="399">
                  <c:v>500</c:v>
                </c:pt>
                <c:pt idx="400">
                  <c:v>300</c:v>
                </c:pt>
                <c:pt idx="401">
                  <c:v>100</c:v>
                </c:pt>
                <c:pt idx="402">
                  <c:v>100</c:v>
                </c:pt>
                <c:pt idx="403">
                  <c:v>200</c:v>
                </c:pt>
                <c:pt idx="404">
                  <c:v>100</c:v>
                </c:pt>
                <c:pt idx="405">
                  <c:v>200</c:v>
                </c:pt>
                <c:pt idx="406">
                  <c:v>0</c:v>
                </c:pt>
                <c:pt idx="407">
                  <c:v>600</c:v>
                </c:pt>
                <c:pt idx="408">
                  <c:v>500</c:v>
                </c:pt>
                <c:pt idx="409">
                  <c:v>300</c:v>
                </c:pt>
                <c:pt idx="410">
                  <c:v>400</c:v>
                </c:pt>
                <c:pt idx="411">
                  <c:v>100</c:v>
                </c:pt>
                <c:pt idx="412">
                  <c:v>100</c:v>
                </c:pt>
                <c:pt idx="413">
                  <c:v>100</c:v>
                </c:pt>
                <c:pt idx="414">
                  <c:v>100</c:v>
                </c:pt>
                <c:pt idx="415">
                  <c:v>0</c:v>
                </c:pt>
                <c:pt idx="416">
                  <c:v>100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300</c:v>
                </c:pt>
                <c:pt idx="424">
                  <c:v>200</c:v>
                </c:pt>
                <c:pt idx="425">
                  <c:v>100</c:v>
                </c:pt>
                <c:pt idx="426">
                  <c:v>100</c:v>
                </c:pt>
                <c:pt idx="427">
                  <c:v>200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100</c:v>
                </c:pt>
                <c:pt idx="434">
                  <c:v>0</c:v>
                </c:pt>
                <c:pt idx="435">
                  <c:v>200</c:v>
                </c:pt>
                <c:pt idx="436">
                  <c:v>0</c:v>
                </c:pt>
                <c:pt idx="437">
                  <c:v>200</c:v>
                </c:pt>
                <c:pt idx="438">
                  <c:v>0</c:v>
                </c:pt>
                <c:pt idx="439">
                  <c:v>200</c:v>
                </c:pt>
                <c:pt idx="440">
                  <c:v>100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200</c:v>
                </c:pt>
                <c:pt idx="445">
                  <c:v>0</c:v>
                </c:pt>
                <c:pt idx="446">
                  <c:v>200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100</c:v>
                </c:pt>
                <c:pt idx="457">
                  <c:v>0</c:v>
                </c:pt>
                <c:pt idx="458">
                  <c:v>200</c:v>
                </c:pt>
                <c:pt idx="459">
                  <c:v>100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300</c:v>
                </c:pt>
                <c:pt idx="464">
                  <c:v>400</c:v>
                </c:pt>
                <c:pt idx="465">
                  <c:v>0</c:v>
                </c:pt>
                <c:pt idx="466">
                  <c:v>100</c:v>
                </c:pt>
                <c:pt idx="467">
                  <c:v>100</c:v>
                </c:pt>
                <c:pt idx="468">
                  <c:v>0</c:v>
                </c:pt>
                <c:pt idx="469">
                  <c:v>0</c:v>
                </c:pt>
                <c:pt idx="470">
                  <c:v>100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100</c:v>
                </c:pt>
                <c:pt idx="475">
                  <c:v>0</c:v>
                </c:pt>
                <c:pt idx="476">
                  <c:v>200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100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100</c:v>
                </c:pt>
                <c:pt idx="497">
                  <c:v>0</c:v>
                </c:pt>
                <c:pt idx="498">
                  <c:v>100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300</c:v>
                </c:pt>
                <c:pt idx="505">
                  <c:v>0</c:v>
                </c:pt>
                <c:pt idx="506">
                  <c:v>200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100</c:v>
                </c:pt>
                <c:pt idx="511">
                  <c:v>300</c:v>
                </c:pt>
                <c:pt idx="512">
                  <c:v>300</c:v>
                </c:pt>
                <c:pt idx="513">
                  <c:v>0</c:v>
                </c:pt>
                <c:pt idx="514">
                  <c:v>400</c:v>
                </c:pt>
                <c:pt idx="515">
                  <c:v>100</c:v>
                </c:pt>
                <c:pt idx="516">
                  <c:v>200</c:v>
                </c:pt>
                <c:pt idx="517">
                  <c:v>200</c:v>
                </c:pt>
                <c:pt idx="518">
                  <c:v>200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200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100</c:v>
                </c:pt>
                <c:pt idx="533">
                  <c:v>0</c:v>
                </c:pt>
                <c:pt idx="534">
                  <c:v>0</c:v>
                </c:pt>
                <c:pt idx="535">
                  <c:v>100</c:v>
                </c:pt>
                <c:pt idx="536">
                  <c:v>200</c:v>
                </c:pt>
                <c:pt idx="537">
                  <c:v>300</c:v>
                </c:pt>
                <c:pt idx="538">
                  <c:v>100</c:v>
                </c:pt>
                <c:pt idx="539">
                  <c:v>300</c:v>
                </c:pt>
                <c:pt idx="540">
                  <c:v>400</c:v>
                </c:pt>
                <c:pt idx="541">
                  <c:v>400</c:v>
                </c:pt>
                <c:pt idx="542">
                  <c:v>1400</c:v>
                </c:pt>
                <c:pt idx="543">
                  <c:v>900</c:v>
                </c:pt>
                <c:pt idx="544">
                  <c:v>800</c:v>
                </c:pt>
                <c:pt idx="545">
                  <c:v>400</c:v>
                </c:pt>
                <c:pt idx="546">
                  <c:v>700</c:v>
                </c:pt>
                <c:pt idx="547">
                  <c:v>300</c:v>
                </c:pt>
                <c:pt idx="548">
                  <c:v>800</c:v>
                </c:pt>
                <c:pt idx="549">
                  <c:v>0</c:v>
                </c:pt>
                <c:pt idx="550">
                  <c:v>500</c:v>
                </c:pt>
                <c:pt idx="551">
                  <c:v>300</c:v>
                </c:pt>
                <c:pt idx="552">
                  <c:v>200</c:v>
                </c:pt>
                <c:pt idx="553">
                  <c:v>0</c:v>
                </c:pt>
                <c:pt idx="554">
                  <c:v>200</c:v>
                </c:pt>
                <c:pt idx="555">
                  <c:v>100</c:v>
                </c:pt>
                <c:pt idx="556">
                  <c:v>200</c:v>
                </c:pt>
                <c:pt idx="557">
                  <c:v>500</c:v>
                </c:pt>
                <c:pt idx="558">
                  <c:v>0</c:v>
                </c:pt>
                <c:pt idx="559">
                  <c:v>100</c:v>
                </c:pt>
                <c:pt idx="560">
                  <c:v>100</c:v>
                </c:pt>
                <c:pt idx="561">
                  <c:v>0</c:v>
                </c:pt>
                <c:pt idx="562">
                  <c:v>300</c:v>
                </c:pt>
                <c:pt idx="563">
                  <c:v>0</c:v>
                </c:pt>
                <c:pt idx="564">
                  <c:v>200</c:v>
                </c:pt>
                <c:pt idx="565">
                  <c:v>100</c:v>
                </c:pt>
                <c:pt idx="566">
                  <c:v>100</c:v>
                </c:pt>
                <c:pt idx="567">
                  <c:v>0</c:v>
                </c:pt>
                <c:pt idx="568">
                  <c:v>0</c:v>
                </c:pt>
                <c:pt idx="569">
                  <c:v>200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100</c:v>
                </c:pt>
                <c:pt idx="576">
                  <c:v>200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100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200</c:v>
                </c:pt>
                <c:pt idx="616">
                  <c:v>0</c:v>
                </c:pt>
                <c:pt idx="617">
                  <c:v>0</c:v>
                </c:pt>
                <c:pt idx="618">
                  <c:v>100</c:v>
                </c:pt>
                <c:pt idx="619">
                  <c:v>0</c:v>
                </c:pt>
                <c:pt idx="620">
                  <c:v>0</c:v>
                </c:pt>
                <c:pt idx="621">
                  <c:v>100</c:v>
                </c:pt>
                <c:pt idx="622">
                  <c:v>300</c:v>
                </c:pt>
                <c:pt idx="623">
                  <c:v>300</c:v>
                </c:pt>
                <c:pt idx="624">
                  <c:v>100</c:v>
                </c:pt>
                <c:pt idx="625">
                  <c:v>0</c:v>
                </c:pt>
                <c:pt idx="626">
                  <c:v>200</c:v>
                </c:pt>
                <c:pt idx="627">
                  <c:v>200</c:v>
                </c:pt>
                <c:pt idx="628">
                  <c:v>400</c:v>
                </c:pt>
                <c:pt idx="629">
                  <c:v>200</c:v>
                </c:pt>
                <c:pt idx="630">
                  <c:v>100</c:v>
                </c:pt>
                <c:pt idx="631">
                  <c:v>0</c:v>
                </c:pt>
                <c:pt idx="632">
                  <c:v>0</c:v>
                </c:pt>
                <c:pt idx="633">
                  <c:v>200</c:v>
                </c:pt>
                <c:pt idx="634">
                  <c:v>0</c:v>
                </c:pt>
                <c:pt idx="635">
                  <c:v>100</c:v>
                </c:pt>
                <c:pt idx="636">
                  <c:v>0</c:v>
                </c:pt>
                <c:pt idx="637">
                  <c:v>200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100</c:v>
                </c:pt>
                <c:pt idx="643">
                  <c:v>100</c:v>
                </c:pt>
                <c:pt idx="644">
                  <c:v>0</c:v>
                </c:pt>
                <c:pt idx="645">
                  <c:v>200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100</c:v>
                </c:pt>
                <c:pt idx="651">
                  <c:v>0</c:v>
                </c:pt>
                <c:pt idx="652">
                  <c:v>100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100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200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200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100</c:v>
                </c:pt>
                <c:pt idx="699">
                  <c:v>100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100</c:v>
                </c:pt>
                <c:pt idx="705">
                  <c:v>0</c:v>
                </c:pt>
                <c:pt idx="706">
                  <c:v>100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100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100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100</c:v>
                </c:pt>
                <c:pt idx="721">
                  <c:v>0</c:v>
                </c:pt>
                <c:pt idx="722">
                  <c:v>0</c:v>
                </c:pt>
                <c:pt idx="723">
                  <c:v>100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200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100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100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100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100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100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100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100</c:v>
                </c:pt>
                <c:pt idx="871">
                  <c:v>0</c:v>
                </c:pt>
                <c:pt idx="872">
                  <c:v>0</c:v>
                </c:pt>
                <c:pt idx="873">
                  <c:v>100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100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100</c:v>
                </c:pt>
                <c:pt idx="885">
                  <c:v>100</c:v>
                </c:pt>
                <c:pt idx="886">
                  <c:v>0</c:v>
                </c:pt>
                <c:pt idx="887">
                  <c:v>0</c:v>
                </c:pt>
                <c:pt idx="888">
                  <c:v>100</c:v>
                </c:pt>
                <c:pt idx="889">
                  <c:v>100</c:v>
                </c:pt>
                <c:pt idx="890">
                  <c:v>0</c:v>
                </c:pt>
                <c:pt idx="891">
                  <c:v>100</c:v>
                </c:pt>
                <c:pt idx="892">
                  <c:v>100</c:v>
                </c:pt>
                <c:pt idx="893">
                  <c:v>200</c:v>
                </c:pt>
                <c:pt idx="894">
                  <c:v>100</c:v>
                </c:pt>
                <c:pt idx="895">
                  <c:v>100</c:v>
                </c:pt>
                <c:pt idx="896">
                  <c:v>0</c:v>
                </c:pt>
                <c:pt idx="897">
                  <c:v>300</c:v>
                </c:pt>
                <c:pt idx="898">
                  <c:v>0</c:v>
                </c:pt>
                <c:pt idx="899">
                  <c:v>100</c:v>
                </c:pt>
                <c:pt idx="900">
                  <c:v>100</c:v>
                </c:pt>
                <c:pt idx="901">
                  <c:v>300</c:v>
                </c:pt>
                <c:pt idx="902">
                  <c:v>400</c:v>
                </c:pt>
                <c:pt idx="903">
                  <c:v>200</c:v>
                </c:pt>
                <c:pt idx="904">
                  <c:v>300</c:v>
                </c:pt>
                <c:pt idx="905">
                  <c:v>300</c:v>
                </c:pt>
                <c:pt idx="906">
                  <c:v>1000</c:v>
                </c:pt>
                <c:pt idx="907">
                  <c:v>400</c:v>
                </c:pt>
                <c:pt idx="908">
                  <c:v>600</c:v>
                </c:pt>
                <c:pt idx="909">
                  <c:v>1200</c:v>
                </c:pt>
                <c:pt idx="910">
                  <c:v>1600</c:v>
                </c:pt>
                <c:pt idx="911">
                  <c:v>1000</c:v>
                </c:pt>
                <c:pt idx="912">
                  <c:v>2200</c:v>
                </c:pt>
                <c:pt idx="913">
                  <c:v>3100</c:v>
                </c:pt>
                <c:pt idx="914">
                  <c:v>3700</c:v>
                </c:pt>
                <c:pt idx="915">
                  <c:v>4700</c:v>
                </c:pt>
                <c:pt idx="916">
                  <c:v>7000</c:v>
                </c:pt>
                <c:pt idx="917">
                  <c:v>10300</c:v>
                </c:pt>
                <c:pt idx="918">
                  <c:v>16300</c:v>
                </c:pt>
                <c:pt idx="919">
                  <c:v>29400</c:v>
                </c:pt>
                <c:pt idx="920">
                  <c:v>43100</c:v>
                </c:pt>
                <c:pt idx="921">
                  <c:v>54400</c:v>
                </c:pt>
                <c:pt idx="922">
                  <c:v>55600</c:v>
                </c:pt>
                <c:pt idx="923">
                  <c:v>59300</c:v>
                </c:pt>
                <c:pt idx="924">
                  <c:v>68200</c:v>
                </c:pt>
                <c:pt idx="925">
                  <c:v>67000</c:v>
                </c:pt>
                <c:pt idx="926">
                  <c:v>64900</c:v>
                </c:pt>
                <c:pt idx="927">
                  <c:v>62200</c:v>
                </c:pt>
                <c:pt idx="928">
                  <c:v>50300</c:v>
                </c:pt>
                <c:pt idx="929">
                  <c:v>18700</c:v>
                </c:pt>
                <c:pt idx="930">
                  <c:v>6400</c:v>
                </c:pt>
                <c:pt idx="931">
                  <c:v>2800</c:v>
                </c:pt>
                <c:pt idx="932">
                  <c:v>1800</c:v>
                </c:pt>
                <c:pt idx="933">
                  <c:v>1300</c:v>
                </c:pt>
                <c:pt idx="934">
                  <c:v>700</c:v>
                </c:pt>
                <c:pt idx="935">
                  <c:v>1200</c:v>
                </c:pt>
                <c:pt idx="936">
                  <c:v>200</c:v>
                </c:pt>
                <c:pt idx="937">
                  <c:v>400</c:v>
                </c:pt>
                <c:pt idx="938">
                  <c:v>100</c:v>
                </c:pt>
                <c:pt idx="939">
                  <c:v>300</c:v>
                </c:pt>
                <c:pt idx="940">
                  <c:v>0</c:v>
                </c:pt>
                <c:pt idx="941">
                  <c:v>200</c:v>
                </c:pt>
                <c:pt idx="942">
                  <c:v>0</c:v>
                </c:pt>
                <c:pt idx="943">
                  <c:v>100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100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200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100</c:v>
                </c:pt>
                <c:pt idx="1019">
                  <c:v>0</c:v>
                </c:pt>
                <c:pt idx="1020">
                  <c:v>0</c:v>
                </c:pt>
                <c:pt idx="1021">
                  <c:v>100</c:v>
                </c:pt>
                <c:pt idx="1022">
                  <c:v>200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200</c:v>
                </c:pt>
                <c:pt idx="1028">
                  <c:v>0</c:v>
                </c:pt>
                <c:pt idx="1029">
                  <c:v>100</c:v>
                </c:pt>
                <c:pt idx="1030">
                  <c:v>0</c:v>
                </c:pt>
                <c:pt idx="1031">
                  <c:v>0</c:v>
                </c:pt>
                <c:pt idx="1032">
                  <c:v>100</c:v>
                </c:pt>
                <c:pt idx="1033">
                  <c:v>100</c:v>
                </c:pt>
                <c:pt idx="1034">
                  <c:v>0</c:v>
                </c:pt>
                <c:pt idx="1035">
                  <c:v>100</c:v>
                </c:pt>
                <c:pt idx="1036">
                  <c:v>100</c:v>
                </c:pt>
                <c:pt idx="1037">
                  <c:v>200</c:v>
                </c:pt>
                <c:pt idx="1038">
                  <c:v>200</c:v>
                </c:pt>
                <c:pt idx="1039">
                  <c:v>100</c:v>
                </c:pt>
                <c:pt idx="1040">
                  <c:v>200</c:v>
                </c:pt>
                <c:pt idx="1041">
                  <c:v>100</c:v>
                </c:pt>
                <c:pt idx="1042">
                  <c:v>100</c:v>
                </c:pt>
                <c:pt idx="1043">
                  <c:v>100</c:v>
                </c:pt>
                <c:pt idx="1044">
                  <c:v>300</c:v>
                </c:pt>
                <c:pt idx="1045">
                  <c:v>400</c:v>
                </c:pt>
                <c:pt idx="1046">
                  <c:v>100</c:v>
                </c:pt>
                <c:pt idx="1047">
                  <c:v>800</c:v>
                </c:pt>
                <c:pt idx="1048">
                  <c:v>300</c:v>
                </c:pt>
                <c:pt idx="1049">
                  <c:v>300</c:v>
                </c:pt>
                <c:pt idx="1050">
                  <c:v>600</c:v>
                </c:pt>
                <c:pt idx="1051">
                  <c:v>500</c:v>
                </c:pt>
                <c:pt idx="1052">
                  <c:v>1100</c:v>
                </c:pt>
                <c:pt idx="1053">
                  <c:v>1200</c:v>
                </c:pt>
                <c:pt idx="1054">
                  <c:v>600</c:v>
                </c:pt>
                <c:pt idx="1055">
                  <c:v>1100</c:v>
                </c:pt>
                <c:pt idx="1056">
                  <c:v>700</c:v>
                </c:pt>
                <c:pt idx="1057">
                  <c:v>2200</c:v>
                </c:pt>
                <c:pt idx="1058">
                  <c:v>2400</c:v>
                </c:pt>
                <c:pt idx="1059">
                  <c:v>4400</c:v>
                </c:pt>
                <c:pt idx="1060">
                  <c:v>4500</c:v>
                </c:pt>
                <c:pt idx="1061">
                  <c:v>5300</c:v>
                </c:pt>
                <c:pt idx="1062">
                  <c:v>7000</c:v>
                </c:pt>
                <c:pt idx="1063">
                  <c:v>9400</c:v>
                </c:pt>
                <c:pt idx="1064">
                  <c:v>7900</c:v>
                </c:pt>
                <c:pt idx="1065">
                  <c:v>8400</c:v>
                </c:pt>
                <c:pt idx="1066">
                  <c:v>11400</c:v>
                </c:pt>
                <c:pt idx="1067">
                  <c:v>10900</c:v>
                </c:pt>
                <c:pt idx="1068">
                  <c:v>9400</c:v>
                </c:pt>
                <c:pt idx="1069">
                  <c:v>7500</c:v>
                </c:pt>
                <c:pt idx="1070">
                  <c:v>8900</c:v>
                </c:pt>
                <c:pt idx="1071">
                  <c:v>9900</c:v>
                </c:pt>
                <c:pt idx="1072">
                  <c:v>13800</c:v>
                </c:pt>
                <c:pt idx="1073">
                  <c:v>19700</c:v>
                </c:pt>
                <c:pt idx="1074">
                  <c:v>26100</c:v>
                </c:pt>
                <c:pt idx="1075">
                  <c:v>37700</c:v>
                </c:pt>
                <c:pt idx="1076">
                  <c:v>48700</c:v>
                </c:pt>
                <c:pt idx="1077">
                  <c:v>75900</c:v>
                </c:pt>
                <c:pt idx="1078">
                  <c:v>134200</c:v>
                </c:pt>
                <c:pt idx="1079">
                  <c:v>231500</c:v>
                </c:pt>
                <c:pt idx="1080">
                  <c:v>348800</c:v>
                </c:pt>
                <c:pt idx="1081">
                  <c:v>428200</c:v>
                </c:pt>
                <c:pt idx="1082">
                  <c:v>486400</c:v>
                </c:pt>
                <c:pt idx="1083">
                  <c:v>513200</c:v>
                </c:pt>
                <c:pt idx="1084">
                  <c:v>516500</c:v>
                </c:pt>
                <c:pt idx="1085">
                  <c:v>555700</c:v>
                </c:pt>
                <c:pt idx="1086">
                  <c:v>560600</c:v>
                </c:pt>
                <c:pt idx="1087">
                  <c:v>586100</c:v>
                </c:pt>
                <c:pt idx="1088">
                  <c:v>421300</c:v>
                </c:pt>
                <c:pt idx="1089">
                  <c:v>159200</c:v>
                </c:pt>
                <c:pt idx="1090">
                  <c:v>62400</c:v>
                </c:pt>
                <c:pt idx="1091">
                  <c:v>32800</c:v>
                </c:pt>
                <c:pt idx="1092">
                  <c:v>20300</c:v>
                </c:pt>
                <c:pt idx="1093">
                  <c:v>14100</c:v>
                </c:pt>
                <c:pt idx="1094">
                  <c:v>12700</c:v>
                </c:pt>
                <c:pt idx="1095">
                  <c:v>11900</c:v>
                </c:pt>
                <c:pt idx="1096">
                  <c:v>12900</c:v>
                </c:pt>
                <c:pt idx="1097">
                  <c:v>11300</c:v>
                </c:pt>
                <c:pt idx="1098">
                  <c:v>9500</c:v>
                </c:pt>
                <c:pt idx="1099">
                  <c:v>3600</c:v>
                </c:pt>
                <c:pt idx="1100">
                  <c:v>1700</c:v>
                </c:pt>
                <c:pt idx="1101">
                  <c:v>1900</c:v>
                </c:pt>
                <c:pt idx="1102">
                  <c:v>2000</c:v>
                </c:pt>
                <c:pt idx="1103">
                  <c:v>1800</c:v>
                </c:pt>
                <c:pt idx="1104">
                  <c:v>1400</c:v>
                </c:pt>
                <c:pt idx="1105">
                  <c:v>1000</c:v>
                </c:pt>
                <c:pt idx="1106">
                  <c:v>1200</c:v>
                </c:pt>
                <c:pt idx="1107">
                  <c:v>2500</c:v>
                </c:pt>
                <c:pt idx="1108">
                  <c:v>1700</c:v>
                </c:pt>
                <c:pt idx="1109">
                  <c:v>1000</c:v>
                </c:pt>
                <c:pt idx="1110">
                  <c:v>100</c:v>
                </c:pt>
                <c:pt idx="1111">
                  <c:v>100</c:v>
                </c:pt>
                <c:pt idx="1112">
                  <c:v>0</c:v>
                </c:pt>
                <c:pt idx="1113">
                  <c:v>200</c:v>
                </c:pt>
                <c:pt idx="1114">
                  <c:v>0</c:v>
                </c:pt>
                <c:pt idx="1115">
                  <c:v>300</c:v>
                </c:pt>
                <c:pt idx="1116">
                  <c:v>100</c:v>
                </c:pt>
                <c:pt idx="1117">
                  <c:v>100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100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100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100</c:v>
                </c:pt>
                <c:pt idx="1183">
                  <c:v>0</c:v>
                </c:pt>
                <c:pt idx="1184">
                  <c:v>0</c:v>
                </c:pt>
                <c:pt idx="1185">
                  <c:v>100</c:v>
                </c:pt>
                <c:pt idx="1186">
                  <c:v>0</c:v>
                </c:pt>
                <c:pt idx="1187">
                  <c:v>0</c:v>
                </c:pt>
                <c:pt idx="1188">
                  <c:v>100</c:v>
                </c:pt>
                <c:pt idx="1189">
                  <c:v>0</c:v>
                </c:pt>
                <c:pt idx="1190">
                  <c:v>0</c:v>
                </c:pt>
                <c:pt idx="1191">
                  <c:v>200</c:v>
                </c:pt>
                <c:pt idx="1192">
                  <c:v>0</c:v>
                </c:pt>
                <c:pt idx="1193">
                  <c:v>100</c:v>
                </c:pt>
                <c:pt idx="1194">
                  <c:v>100</c:v>
                </c:pt>
                <c:pt idx="1195">
                  <c:v>0</c:v>
                </c:pt>
                <c:pt idx="1196">
                  <c:v>0</c:v>
                </c:pt>
                <c:pt idx="1197">
                  <c:v>200</c:v>
                </c:pt>
                <c:pt idx="1198">
                  <c:v>200</c:v>
                </c:pt>
                <c:pt idx="1199">
                  <c:v>100</c:v>
                </c:pt>
                <c:pt idx="1200">
                  <c:v>100</c:v>
                </c:pt>
                <c:pt idx="1201">
                  <c:v>0</c:v>
                </c:pt>
                <c:pt idx="1202">
                  <c:v>100</c:v>
                </c:pt>
                <c:pt idx="1203">
                  <c:v>0</c:v>
                </c:pt>
                <c:pt idx="1204">
                  <c:v>200</c:v>
                </c:pt>
                <c:pt idx="1205">
                  <c:v>0</c:v>
                </c:pt>
                <c:pt idx="1206">
                  <c:v>0</c:v>
                </c:pt>
                <c:pt idx="1207">
                  <c:v>300</c:v>
                </c:pt>
                <c:pt idx="1208">
                  <c:v>200</c:v>
                </c:pt>
                <c:pt idx="1209">
                  <c:v>0</c:v>
                </c:pt>
                <c:pt idx="1210">
                  <c:v>0</c:v>
                </c:pt>
                <c:pt idx="1211">
                  <c:v>300</c:v>
                </c:pt>
                <c:pt idx="1212">
                  <c:v>100</c:v>
                </c:pt>
                <c:pt idx="1213">
                  <c:v>200</c:v>
                </c:pt>
                <c:pt idx="1214">
                  <c:v>200</c:v>
                </c:pt>
                <c:pt idx="1215">
                  <c:v>100</c:v>
                </c:pt>
                <c:pt idx="1216">
                  <c:v>200</c:v>
                </c:pt>
                <c:pt idx="1217">
                  <c:v>500</c:v>
                </c:pt>
                <c:pt idx="1218">
                  <c:v>600</c:v>
                </c:pt>
                <c:pt idx="1219">
                  <c:v>800</c:v>
                </c:pt>
                <c:pt idx="1220">
                  <c:v>800</c:v>
                </c:pt>
                <c:pt idx="1221">
                  <c:v>1600</c:v>
                </c:pt>
                <c:pt idx="1222">
                  <c:v>1500</c:v>
                </c:pt>
                <c:pt idx="1223">
                  <c:v>1000</c:v>
                </c:pt>
                <c:pt idx="1224">
                  <c:v>1400</c:v>
                </c:pt>
                <c:pt idx="1225">
                  <c:v>2700</c:v>
                </c:pt>
                <c:pt idx="1226">
                  <c:v>1700</c:v>
                </c:pt>
                <c:pt idx="1227">
                  <c:v>1900</c:v>
                </c:pt>
                <c:pt idx="1228">
                  <c:v>2500</c:v>
                </c:pt>
                <c:pt idx="1229">
                  <c:v>2500</c:v>
                </c:pt>
                <c:pt idx="1230">
                  <c:v>4500</c:v>
                </c:pt>
                <c:pt idx="1231">
                  <c:v>4700</c:v>
                </c:pt>
                <c:pt idx="1232">
                  <c:v>6200</c:v>
                </c:pt>
                <c:pt idx="1233">
                  <c:v>7200</c:v>
                </c:pt>
                <c:pt idx="1234">
                  <c:v>10100</c:v>
                </c:pt>
                <c:pt idx="1235">
                  <c:v>12500</c:v>
                </c:pt>
                <c:pt idx="1236">
                  <c:v>18700</c:v>
                </c:pt>
                <c:pt idx="1237">
                  <c:v>30700</c:v>
                </c:pt>
                <c:pt idx="1238">
                  <c:v>53400</c:v>
                </c:pt>
                <c:pt idx="1239">
                  <c:v>87800</c:v>
                </c:pt>
                <c:pt idx="1240">
                  <c:v>108600</c:v>
                </c:pt>
                <c:pt idx="1241">
                  <c:v>118200</c:v>
                </c:pt>
                <c:pt idx="1242">
                  <c:v>121700</c:v>
                </c:pt>
                <c:pt idx="1243">
                  <c:v>122800</c:v>
                </c:pt>
                <c:pt idx="1244">
                  <c:v>133000</c:v>
                </c:pt>
                <c:pt idx="1245">
                  <c:v>133900</c:v>
                </c:pt>
                <c:pt idx="1246">
                  <c:v>142500</c:v>
                </c:pt>
                <c:pt idx="1247">
                  <c:v>134200</c:v>
                </c:pt>
                <c:pt idx="1248">
                  <c:v>98000</c:v>
                </c:pt>
                <c:pt idx="1249">
                  <c:v>42800</c:v>
                </c:pt>
                <c:pt idx="1250">
                  <c:v>20100</c:v>
                </c:pt>
                <c:pt idx="1251">
                  <c:v>14000</c:v>
                </c:pt>
                <c:pt idx="1252">
                  <c:v>13500</c:v>
                </c:pt>
                <c:pt idx="1253">
                  <c:v>11900</c:v>
                </c:pt>
                <c:pt idx="1254">
                  <c:v>11800</c:v>
                </c:pt>
                <c:pt idx="1255">
                  <c:v>11500</c:v>
                </c:pt>
                <c:pt idx="1256">
                  <c:v>9800</c:v>
                </c:pt>
                <c:pt idx="1257">
                  <c:v>9000</c:v>
                </c:pt>
                <c:pt idx="1258">
                  <c:v>7100</c:v>
                </c:pt>
                <c:pt idx="1259">
                  <c:v>3700</c:v>
                </c:pt>
                <c:pt idx="1260">
                  <c:v>2500</c:v>
                </c:pt>
                <c:pt idx="1261">
                  <c:v>2200</c:v>
                </c:pt>
                <c:pt idx="1262">
                  <c:v>1100</c:v>
                </c:pt>
                <c:pt idx="1263">
                  <c:v>600</c:v>
                </c:pt>
                <c:pt idx="1264">
                  <c:v>800</c:v>
                </c:pt>
                <c:pt idx="1265">
                  <c:v>1200</c:v>
                </c:pt>
                <c:pt idx="1266">
                  <c:v>700</c:v>
                </c:pt>
                <c:pt idx="1267">
                  <c:v>1200</c:v>
                </c:pt>
                <c:pt idx="1268">
                  <c:v>1200</c:v>
                </c:pt>
                <c:pt idx="1269">
                  <c:v>500</c:v>
                </c:pt>
                <c:pt idx="1270">
                  <c:v>0</c:v>
                </c:pt>
                <c:pt idx="1271">
                  <c:v>100</c:v>
                </c:pt>
                <c:pt idx="1272">
                  <c:v>100</c:v>
                </c:pt>
                <c:pt idx="1273">
                  <c:v>100</c:v>
                </c:pt>
                <c:pt idx="1274">
                  <c:v>0</c:v>
                </c:pt>
                <c:pt idx="1275">
                  <c:v>100</c:v>
                </c:pt>
                <c:pt idx="1276">
                  <c:v>0</c:v>
                </c:pt>
                <c:pt idx="1277">
                  <c:v>100</c:v>
                </c:pt>
                <c:pt idx="1278">
                  <c:v>0</c:v>
                </c:pt>
                <c:pt idx="1279">
                  <c:v>0</c:v>
                </c:pt>
                <c:pt idx="1280">
                  <c:v>100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100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100</c:v>
                </c:pt>
                <c:pt idx="1298">
                  <c:v>100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200</c:v>
                </c:pt>
                <c:pt idx="1309">
                  <c:v>100</c:v>
                </c:pt>
                <c:pt idx="1310">
                  <c:v>200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100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100</c:v>
                </c:pt>
                <c:pt idx="1339">
                  <c:v>100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100</c:v>
                </c:pt>
                <c:pt idx="1345">
                  <c:v>0</c:v>
                </c:pt>
                <c:pt idx="1346">
                  <c:v>0</c:v>
                </c:pt>
                <c:pt idx="1347">
                  <c:v>100</c:v>
                </c:pt>
                <c:pt idx="1348">
                  <c:v>0</c:v>
                </c:pt>
                <c:pt idx="1349">
                  <c:v>200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100</c:v>
                </c:pt>
                <c:pt idx="1362">
                  <c:v>100</c:v>
                </c:pt>
                <c:pt idx="1363">
                  <c:v>0</c:v>
                </c:pt>
                <c:pt idx="1364">
                  <c:v>0</c:v>
                </c:pt>
                <c:pt idx="1365">
                  <c:v>100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100</c:v>
                </c:pt>
                <c:pt idx="1378">
                  <c:v>0</c:v>
                </c:pt>
                <c:pt idx="1379">
                  <c:v>200</c:v>
                </c:pt>
                <c:pt idx="1380">
                  <c:v>0</c:v>
                </c:pt>
                <c:pt idx="1381">
                  <c:v>100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100</c:v>
                </c:pt>
                <c:pt idx="1386">
                  <c:v>0</c:v>
                </c:pt>
                <c:pt idx="1387">
                  <c:v>0</c:v>
                </c:pt>
                <c:pt idx="1388">
                  <c:v>100</c:v>
                </c:pt>
                <c:pt idx="1389">
                  <c:v>0</c:v>
                </c:pt>
                <c:pt idx="1390">
                  <c:v>100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100</c:v>
                </c:pt>
                <c:pt idx="1396">
                  <c:v>0</c:v>
                </c:pt>
                <c:pt idx="1397">
                  <c:v>0</c:v>
                </c:pt>
                <c:pt idx="1398">
                  <c:v>100</c:v>
                </c:pt>
                <c:pt idx="1399">
                  <c:v>0</c:v>
                </c:pt>
                <c:pt idx="1400">
                  <c:v>100</c:v>
                </c:pt>
                <c:pt idx="1401">
                  <c:v>100</c:v>
                </c:pt>
                <c:pt idx="1402">
                  <c:v>0</c:v>
                </c:pt>
                <c:pt idx="1403">
                  <c:v>100</c:v>
                </c:pt>
                <c:pt idx="1404">
                  <c:v>100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100</c:v>
                </c:pt>
                <c:pt idx="1410">
                  <c:v>0</c:v>
                </c:pt>
                <c:pt idx="1411">
                  <c:v>0</c:v>
                </c:pt>
                <c:pt idx="1412">
                  <c:v>200</c:v>
                </c:pt>
                <c:pt idx="1413">
                  <c:v>0</c:v>
                </c:pt>
                <c:pt idx="1414">
                  <c:v>100</c:v>
                </c:pt>
                <c:pt idx="1415">
                  <c:v>100</c:v>
                </c:pt>
                <c:pt idx="1416">
                  <c:v>0</c:v>
                </c:pt>
                <c:pt idx="1417">
                  <c:v>500</c:v>
                </c:pt>
                <c:pt idx="1418">
                  <c:v>0</c:v>
                </c:pt>
                <c:pt idx="1419">
                  <c:v>100</c:v>
                </c:pt>
                <c:pt idx="1420">
                  <c:v>0</c:v>
                </c:pt>
                <c:pt idx="1421">
                  <c:v>200</c:v>
                </c:pt>
                <c:pt idx="1422">
                  <c:v>0</c:v>
                </c:pt>
                <c:pt idx="1423">
                  <c:v>100</c:v>
                </c:pt>
                <c:pt idx="1424">
                  <c:v>100</c:v>
                </c:pt>
                <c:pt idx="1425">
                  <c:v>0</c:v>
                </c:pt>
                <c:pt idx="1426">
                  <c:v>100</c:v>
                </c:pt>
                <c:pt idx="1427">
                  <c:v>100</c:v>
                </c:pt>
                <c:pt idx="1428">
                  <c:v>100</c:v>
                </c:pt>
                <c:pt idx="1429">
                  <c:v>200</c:v>
                </c:pt>
                <c:pt idx="1430">
                  <c:v>0</c:v>
                </c:pt>
                <c:pt idx="1431">
                  <c:v>0</c:v>
                </c:pt>
                <c:pt idx="1432">
                  <c:v>100</c:v>
                </c:pt>
                <c:pt idx="1433">
                  <c:v>100</c:v>
                </c:pt>
                <c:pt idx="1434">
                  <c:v>0</c:v>
                </c:pt>
                <c:pt idx="1435">
                  <c:v>0</c:v>
                </c:pt>
                <c:pt idx="1436">
                  <c:v>100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100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100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100</c:v>
                </c:pt>
                <c:pt idx="1479">
                  <c:v>0</c:v>
                </c:pt>
                <c:pt idx="1480">
                  <c:v>0</c:v>
                </c:pt>
                <c:pt idx="1481">
                  <c:v>100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100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200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100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100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100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100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100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100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100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100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100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200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100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100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100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100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100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100</c:v>
                </c:pt>
                <c:pt idx="1924">
                  <c:v>0</c:v>
                </c:pt>
                <c:pt idx="1925">
                  <c:v>100</c:v>
                </c:pt>
                <c:pt idx="1926">
                  <c:v>0</c:v>
                </c:pt>
                <c:pt idx="1927">
                  <c:v>0</c:v>
                </c:pt>
                <c:pt idx="1928">
                  <c:v>100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100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100</c:v>
                </c:pt>
                <c:pt idx="2003">
                  <c:v>0</c:v>
                </c:pt>
                <c:pt idx="2004">
                  <c:v>100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300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100</c:v>
                </c:pt>
                <c:pt idx="2014">
                  <c:v>0</c:v>
                </c:pt>
                <c:pt idx="2015">
                  <c:v>400</c:v>
                </c:pt>
                <c:pt idx="2016">
                  <c:v>100</c:v>
                </c:pt>
                <c:pt idx="2017">
                  <c:v>0</c:v>
                </c:pt>
                <c:pt idx="2018">
                  <c:v>0</c:v>
                </c:pt>
                <c:pt idx="2019">
                  <c:v>100</c:v>
                </c:pt>
                <c:pt idx="2020">
                  <c:v>100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100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100</c:v>
                </c:pt>
                <c:pt idx="2058">
                  <c:v>0</c:v>
                </c:pt>
                <c:pt idx="2059">
                  <c:v>100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100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100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100</c:v>
                </c:pt>
                <c:pt idx="2077">
                  <c:v>100</c:v>
                </c:pt>
                <c:pt idx="2078">
                  <c:v>100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200</c:v>
                </c:pt>
                <c:pt idx="2126">
                  <c:v>100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100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200</c:v>
                </c:pt>
                <c:pt idx="2168">
                  <c:v>100</c:v>
                </c:pt>
                <c:pt idx="2169">
                  <c:v>300</c:v>
                </c:pt>
                <c:pt idx="2170">
                  <c:v>0</c:v>
                </c:pt>
                <c:pt idx="2171">
                  <c:v>0</c:v>
                </c:pt>
                <c:pt idx="2172">
                  <c:v>400</c:v>
                </c:pt>
                <c:pt idx="2173">
                  <c:v>100</c:v>
                </c:pt>
                <c:pt idx="2174">
                  <c:v>100</c:v>
                </c:pt>
                <c:pt idx="2175">
                  <c:v>100</c:v>
                </c:pt>
                <c:pt idx="2176">
                  <c:v>200</c:v>
                </c:pt>
                <c:pt idx="2177">
                  <c:v>200</c:v>
                </c:pt>
                <c:pt idx="2178">
                  <c:v>300</c:v>
                </c:pt>
                <c:pt idx="2179">
                  <c:v>100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100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100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100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100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100</c:v>
                </c:pt>
                <c:pt idx="2326">
                  <c:v>100</c:v>
                </c:pt>
                <c:pt idx="2327">
                  <c:v>0</c:v>
                </c:pt>
                <c:pt idx="2328">
                  <c:v>200</c:v>
                </c:pt>
                <c:pt idx="2329">
                  <c:v>300</c:v>
                </c:pt>
                <c:pt idx="2330">
                  <c:v>400</c:v>
                </c:pt>
                <c:pt idx="2331">
                  <c:v>0</c:v>
                </c:pt>
                <c:pt idx="2332">
                  <c:v>200</c:v>
                </c:pt>
                <c:pt idx="2333">
                  <c:v>200</c:v>
                </c:pt>
                <c:pt idx="2334">
                  <c:v>300</c:v>
                </c:pt>
                <c:pt idx="2335">
                  <c:v>100</c:v>
                </c:pt>
                <c:pt idx="2336">
                  <c:v>300</c:v>
                </c:pt>
                <c:pt idx="2337">
                  <c:v>200</c:v>
                </c:pt>
                <c:pt idx="2338">
                  <c:v>500</c:v>
                </c:pt>
                <c:pt idx="2339">
                  <c:v>200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100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200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100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300</c:v>
                </c:pt>
                <c:pt idx="2487">
                  <c:v>100</c:v>
                </c:pt>
                <c:pt idx="2488">
                  <c:v>400</c:v>
                </c:pt>
                <c:pt idx="2489">
                  <c:v>300</c:v>
                </c:pt>
                <c:pt idx="2490">
                  <c:v>200</c:v>
                </c:pt>
                <c:pt idx="2491">
                  <c:v>100</c:v>
                </c:pt>
                <c:pt idx="2492">
                  <c:v>200</c:v>
                </c:pt>
                <c:pt idx="2493">
                  <c:v>600</c:v>
                </c:pt>
                <c:pt idx="2494">
                  <c:v>200</c:v>
                </c:pt>
                <c:pt idx="2495">
                  <c:v>700</c:v>
                </c:pt>
                <c:pt idx="2496">
                  <c:v>200</c:v>
                </c:pt>
                <c:pt idx="2497">
                  <c:v>300</c:v>
                </c:pt>
                <c:pt idx="2498">
                  <c:v>100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100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100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A8-4644-81C9-217FB5E749C4}"/>
            </c:ext>
          </c:extLst>
        </c:ser>
        <c:ser>
          <c:idx val="1"/>
          <c:order val="1"/>
          <c:tx>
            <c:v>c1-650°C-10h</c:v>
          </c:tx>
          <c:marker>
            <c:symbol val="square"/>
            <c:size val="3"/>
            <c:spPr>
              <a:solidFill>
                <a:srgbClr val="FF0000"/>
              </a:solidFill>
            </c:spPr>
          </c:marker>
          <c:xVal>
            <c:numRef>
              <c:f>'[Comparaison_spectres_f1_c1_Oxygène.xlsx]nb-bcp-650c-10h-c1-o-1kev-30n'!$A$2:$A$2998</c:f>
              <c:numCache>
                <c:formatCode>General</c:formatCode>
                <c:ptCount val="2997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1.3</c:v>
                </c:pt>
                <c:pt idx="10">
                  <c:v>1.4</c:v>
                </c:pt>
                <c:pt idx="11">
                  <c:v>1.5</c:v>
                </c:pt>
                <c:pt idx="12">
                  <c:v>1.6</c:v>
                </c:pt>
                <c:pt idx="13">
                  <c:v>1.7</c:v>
                </c:pt>
                <c:pt idx="14">
                  <c:v>1.8</c:v>
                </c:pt>
                <c:pt idx="15">
                  <c:v>1.9</c:v>
                </c:pt>
                <c:pt idx="16">
                  <c:v>2</c:v>
                </c:pt>
                <c:pt idx="17">
                  <c:v>2.1</c:v>
                </c:pt>
                <c:pt idx="18">
                  <c:v>2.2000000000000002</c:v>
                </c:pt>
                <c:pt idx="19">
                  <c:v>2.2999999999999998</c:v>
                </c:pt>
                <c:pt idx="20">
                  <c:v>2.4</c:v>
                </c:pt>
                <c:pt idx="21">
                  <c:v>2.5</c:v>
                </c:pt>
                <c:pt idx="22">
                  <c:v>2.6</c:v>
                </c:pt>
                <c:pt idx="23">
                  <c:v>2.7</c:v>
                </c:pt>
                <c:pt idx="24">
                  <c:v>2.8</c:v>
                </c:pt>
                <c:pt idx="25">
                  <c:v>2.9</c:v>
                </c:pt>
                <c:pt idx="26">
                  <c:v>3</c:v>
                </c:pt>
                <c:pt idx="27">
                  <c:v>3.1</c:v>
                </c:pt>
                <c:pt idx="28">
                  <c:v>3.2</c:v>
                </c:pt>
                <c:pt idx="29">
                  <c:v>3.3</c:v>
                </c:pt>
                <c:pt idx="30">
                  <c:v>3.4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3.8</c:v>
                </c:pt>
                <c:pt idx="35">
                  <c:v>3.9</c:v>
                </c:pt>
                <c:pt idx="36">
                  <c:v>4</c:v>
                </c:pt>
                <c:pt idx="37">
                  <c:v>4.0999999999999996</c:v>
                </c:pt>
                <c:pt idx="38">
                  <c:v>4.2</c:v>
                </c:pt>
                <c:pt idx="39">
                  <c:v>4.3</c:v>
                </c:pt>
                <c:pt idx="40">
                  <c:v>4.4000000000000004</c:v>
                </c:pt>
                <c:pt idx="41">
                  <c:v>4.5</c:v>
                </c:pt>
                <c:pt idx="42">
                  <c:v>4.5999999999999996</c:v>
                </c:pt>
                <c:pt idx="43">
                  <c:v>4.7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5.0999999999999996</c:v>
                </c:pt>
                <c:pt idx="48">
                  <c:v>5.2</c:v>
                </c:pt>
                <c:pt idx="49">
                  <c:v>5.3</c:v>
                </c:pt>
                <c:pt idx="50">
                  <c:v>5.4</c:v>
                </c:pt>
                <c:pt idx="51">
                  <c:v>5.5</c:v>
                </c:pt>
                <c:pt idx="52">
                  <c:v>5.6</c:v>
                </c:pt>
                <c:pt idx="53">
                  <c:v>5.7</c:v>
                </c:pt>
                <c:pt idx="54">
                  <c:v>5.8</c:v>
                </c:pt>
                <c:pt idx="55">
                  <c:v>5.9</c:v>
                </c:pt>
                <c:pt idx="56">
                  <c:v>6</c:v>
                </c:pt>
                <c:pt idx="57">
                  <c:v>6.1</c:v>
                </c:pt>
                <c:pt idx="58">
                  <c:v>6.2</c:v>
                </c:pt>
                <c:pt idx="59">
                  <c:v>6.3</c:v>
                </c:pt>
                <c:pt idx="60">
                  <c:v>6.4</c:v>
                </c:pt>
                <c:pt idx="61">
                  <c:v>6.5</c:v>
                </c:pt>
                <c:pt idx="62">
                  <c:v>6.6</c:v>
                </c:pt>
                <c:pt idx="63">
                  <c:v>6.7</c:v>
                </c:pt>
                <c:pt idx="64">
                  <c:v>6.8</c:v>
                </c:pt>
                <c:pt idx="65">
                  <c:v>6.9</c:v>
                </c:pt>
                <c:pt idx="66">
                  <c:v>7</c:v>
                </c:pt>
                <c:pt idx="67">
                  <c:v>7.1</c:v>
                </c:pt>
                <c:pt idx="68">
                  <c:v>7.2</c:v>
                </c:pt>
                <c:pt idx="69">
                  <c:v>7.3</c:v>
                </c:pt>
                <c:pt idx="70">
                  <c:v>7.4</c:v>
                </c:pt>
                <c:pt idx="71">
                  <c:v>7.5</c:v>
                </c:pt>
                <c:pt idx="72">
                  <c:v>7.6</c:v>
                </c:pt>
                <c:pt idx="73">
                  <c:v>7.7</c:v>
                </c:pt>
                <c:pt idx="74">
                  <c:v>7.8</c:v>
                </c:pt>
                <c:pt idx="75">
                  <c:v>7.9</c:v>
                </c:pt>
                <c:pt idx="76">
                  <c:v>8</c:v>
                </c:pt>
                <c:pt idx="77">
                  <c:v>8.1</c:v>
                </c:pt>
                <c:pt idx="78">
                  <c:v>8.1999999999999993</c:v>
                </c:pt>
                <c:pt idx="79">
                  <c:v>8.3000000000000007</c:v>
                </c:pt>
                <c:pt idx="80">
                  <c:v>8.4</c:v>
                </c:pt>
                <c:pt idx="81">
                  <c:v>8.5</c:v>
                </c:pt>
                <c:pt idx="82">
                  <c:v>8.6</c:v>
                </c:pt>
                <c:pt idx="83">
                  <c:v>8.6999999999999993</c:v>
                </c:pt>
                <c:pt idx="84">
                  <c:v>8.8000000000000007</c:v>
                </c:pt>
                <c:pt idx="85">
                  <c:v>8.9</c:v>
                </c:pt>
                <c:pt idx="86">
                  <c:v>9</c:v>
                </c:pt>
                <c:pt idx="87">
                  <c:v>9.1</c:v>
                </c:pt>
                <c:pt idx="88">
                  <c:v>9.1999999999999993</c:v>
                </c:pt>
                <c:pt idx="89">
                  <c:v>9.3000000000000007</c:v>
                </c:pt>
                <c:pt idx="90">
                  <c:v>9.4</c:v>
                </c:pt>
                <c:pt idx="91">
                  <c:v>9.5</c:v>
                </c:pt>
                <c:pt idx="92">
                  <c:v>9.6</c:v>
                </c:pt>
                <c:pt idx="93">
                  <c:v>9.6999999999999993</c:v>
                </c:pt>
                <c:pt idx="94">
                  <c:v>9.8000000000000007</c:v>
                </c:pt>
                <c:pt idx="95">
                  <c:v>9.9</c:v>
                </c:pt>
                <c:pt idx="96">
                  <c:v>10</c:v>
                </c:pt>
                <c:pt idx="97">
                  <c:v>10.1</c:v>
                </c:pt>
                <c:pt idx="98">
                  <c:v>10.199999999999999</c:v>
                </c:pt>
                <c:pt idx="99">
                  <c:v>10.3</c:v>
                </c:pt>
                <c:pt idx="100">
                  <c:v>10.4</c:v>
                </c:pt>
                <c:pt idx="101">
                  <c:v>10.5</c:v>
                </c:pt>
                <c:pt idx="102">
                  <c:v>10.6</c:v>
                </c:pt>
                <c:pt idx="103">
                  <c:v>10.7</c:v>
                </c:pt>
                <c:pt idx="104">
                  <c:v>10.8</c:v>
                </c:pt>
                <c:pt idx="105">
                  <c:v>10.9</c:v>
                </c:pt>
                <c:pt idx="106">
                  <c:v>11</c:v>
                </c:pt>
                <c:pt idx="107">
                  <c:v>11.1</c:v>
                </c:pt>
                <c:pt idx="108">
                  <c:v>11.2</c:v>
                </c:pt>
                <c:pt idx="109">
                  <c:v>11.3</c:v>
                </c:pt>
                <c:pt idx="110">
                  <c:v>11.4</c:v>
                </c:pt>
                <c:pt idx="111">
                  <c:v>11.5</c:v>
                </c:pt>
                <c:pt idx="112">
                  <c:v>11.6</c:v>
                </c:pt>
                <c:pt idx="113">
                  <c:v>11.7</c:v>
                </c:pt>
                <c:pt idx="114">
                  <c:v>11.8</c:v>
                </c:pt>
                <c:pt idx="115">
                  <c:v>11.9</c:v>
                </c:pt>
                <c:pt idx="116">
                  <c:v>12</c:v>
                </c:pt>
                <c:pt idx="117">
                  <c:v>12.1</c:v>
                </c:pt>
                <c:pt idx="118">
                  <c:v>12.2</c:v>
                </c:pt>
                <c:pt idx="119">
                  <c:v>12.3</c:v>
                </c:pt>
                <c:pt idx="120">
                  <c:v>12.4</c:v>
                </c:pt>
                <c:pt idx="121">
                  <c:v>12.5</c:v>
                </c:pt>
                <c:pt idx="122">
                  <c:v>12.6</c:v>
                </c:pt>
                <c:pt idx="123">
                  <c:v>12.7</c:v>
                </c:pt>
                <c:pt idx="124">
                  <c:v>12.8</c:v>
                </c:pt>
                <c:pt idx="125">
                  <c:v>12.9</c:v>
                </c:pt>
                <c:pt idx="126">
                  <c:v>13</c:v>
                </c:pt>
                <c:pt idx="127">
                  <c:v>13.1</c:v>
                </c:pt>
                <c:pt idx="128">
                  <c:v>13.2</c:v>
                </c:pt>
                <c:pt idx="129">
                  <c:v>13.3</c:v>
                </c:pt>
                <c:pt idx="130">
                  <c:v>13.4</c:v>
                </c:pt>
                <c:pt idx="131">
                  <c:v>13.5</c:v>
                </c:pt>
                <c:pt idx="132">
                  <c:v>13.6</c:v>
                </c:pt>
                <c:pt idx="133">
                  <c:v>13.7</c:v>
                </c:pt>
                <c:pt idx="134">
                  <c:v>13.8</c:v>
                </c:pt>
                <c:pt idx="135">
                  <c:v>13.9</c:v>
                </c:pt>
                <c:pt idx="136">
                  <c:v>14</c:v>
                </c:pt>
                <c:pt idx="137">
                  <c:v>14.1</c:v>
                </c:pt>
                <c:pt idx="138">
                  <c:v>14.2</c:v>
                </c:pt>
                <c:pt idx="139">
                  <c:v>14.3</c:v>
                </c:pt>
                <c:pt idx="140">
                  <c:v>14.4</c:v>
                </c:pt>
                <c:pt idx="141">
                  <c:v>14.5</c:v>
                </c:pt>
                <c:pt idx="142">
                  <c:v>14.6</c:v>
                </c:pt>
                <c:pt idx="143">
                  <c:v>14.7</c:v>
                </c:pt>
                <c:pt idx="144">
                  <c:v>14.8</c:v>
                </c:pt>
                <c:pt idx="145">
                  <c:v>14.9</c:v>
                </c:pt>
                <c:pt idx="146">
                  <c:v>15</c:v>
                </c:pt>
                <c:pt idx="147">
                  <c:v>15.1</c:v>
                </c:pt>
                <c:pt idx="148">
                  <c:v>15.2</c:v>
                </c:pt>
                <c:pt idx="149">
                  <c:v>15.3</c:v>
                </c:pt>
                <c:pt idx="150">
                  <c:v>15.4</c:v>
                </c:pt>
                <c:pt idx="151">
                  <c:v>15.5</c:v>
                </c:pt>
                <c:pt idx="152">
                  <c:v>15.6</c:v>
                </c:pt>
                <c:pt idx="153">
                  <c:v>15.7</c:v>
                </c:pt>
                <c:pt idx="154">
                  <c:v>15.8</c:v>
                </c:pt>
                <c:pt idx="155">
                  <c:v>15.9</c:v>
                </c:pt>
                <c:pt idx="156">
                  <c:v>16</c:v>
                </c:pt>
                <c:pt idx="157">
                  <c:v>16.100000000000001</c:v>
                </c:pt>
                <c:pt idx="158">
                  <c:v>16.2</c:v>
                </c:pt>
                <c:pt idx="159">
                  <c:v>16.3</c:v>
                </c:pt>
                <c:pt idx="160">
                  <c:v>16.399999999999999</c:v>
                </c:pt>
                <c:pt idx="161">
                  <c:v>16.5</c:v>
                </c:pt>
                <c:pt idx="162">
                  <c:v>16.600000000000001</c:v>
                </c:pt>
                <c:pt idx="163">
                  <c:v>16.7</c:v>
                </c:pt>
                <c:pt idx="164">
                  <c:v>16.8</c:v>
                </c:pt>
                <c:pt idx="165">
                  <c:v>16.899999999999999</c:v>
                </c:pt>
                <c:pt idx="166">
                  <c:v>17</c:v>
                </c:pt>
                <c:pt idx="167">
                  <c:v>17.100000000000001</c:v>
                </c:pt>
                <c:pt idx="168">
                  <c:v>17.2</c:v>
                </c:pt>
                <c:pt idx="169">
                  <c:v>17.3</c:v>
                </c:pt>
                <c:pt idx="170">
                  <c:v>17.399999999999999</c:v>
                </c:pt>
                <c:pt idx="171">
                  <c:v>17.5</c:v>
                </c:pt>
                <c:pt idx="172">
                  <c:v>17.600000000000001</c:v>
                </c:pt>
                <c:pt idx="173">
                  <c:v>17.7</c:v>
                </c:pt>
                <c:pt idx="174">
                  <c:v>17.8</c:v>
                </c:pt>
                <c:pt idx="175">
                  <c:v>17.899999999999999</c:v>
                </c:pt>
                <c:pt idx="176">
                  <c:v>18</c:v>
                </c:pt>
                <c:pt idx="177">
                  <c:v>18.100000000000001</c:v>
                </c:pt>
                <c:pt idx="178">
                  <c:v>18.2</c:v>
                </c:pt>
                <c:pt idx="179">
                  <c:v>18.3</c:v>
                </c:pt>
                <c:pt idx="180">
                  <c:v>18.399999999999999</c:v>
                </c:pt>
                <c:pt idx="181">
                  <c:v>18.5</c:v>
                </c:pt>
                <c:pt idx="182">
                  <c:v>18.600000000000001</c:v>
                </c:pt>
                <c:pt idx="183">
                  <c:v>18.7</c:v>
                </c:pt>
                <c:pt idx="184">
                  <c:v>18.8</c:v>
                </c:pt>
                <c:pt idx="185">
                  <c:v>18.899999999999999</c:v>
                </c:pt>
                <c:pt idx="186">
                  <c:v>19</c:v>
                </c:pt>
                <c:pt idx="187">
                  <c:v>19.100000000000001</c:v>
                </c:pt>
                <c:pt idx="188">
                  <c:v>19.2</c:v>
                </c:pt>
                <c:pt idx="189">
                  <c:v>19.3</c:v>
                </c:pt>
                <c:pt idx="190">
                  <c:v>19.399999999999999</c:v>
                </c:pt>
                <c:pt idx="191">
                  <c:v>19.5</c:v>
                </c:pt>
                <c:pt idx="192">
                  <c:v>19.600000000000001</c:v>
                </c:pt>
                <c:pt idx="193">
                  <c:v>19.7</c:v>
                </c:pt>
                <c:pt idx="194">
                  <c:v>19.8</c:v>
                </c:pt>
                <c:pt idx="195">
                  <c:v>19.899999999999999</c:v>
                </c:pt>
                <c:pt idx="196">
                  <c:v>20</c:v>
                </c:pt>
                <c:pt idx="197">
                  <c:v>20.100000000000001</c:v>
                </c:pt>
                <c:pt idx="198">
                  <c:v>20.2</c:v>
                </c:pt>
                <c:pt idx="199">
                  <c:v>20.3</c:v>
                </c:pt>
                <c:pt idx="200">
                  <c:v>20.399999999999999</c:v>
                </c:pt>
                <c:pt idx="201">
                  <c:v>20.5</c:v>
                </c:pt>
                <c:pt idx="202">
                  <c:v>20.6</c:v>
                </c:pt>
                <c:pt idx="203">
                  <c:v>20.7</c:v>
                </c:pt>
                <c:pt idx="204">
                  <c:v>20.8</c:v>
                </c:pt>
                <c:pt idx="205">
                  <c:v>20.9</c:v>
                </c:pt>
                <c:pt idx="206">
                  <c:v>21</c:v>
                </c:pt>
                <c:pt idx="207">
                  <c:v>21.1</c:v>
                </c:pt>
                <c:pt idx="208">
                  <c:v>21.2</c:v>
                </c:pt>
                <c:pt idx="209">
                  <c:v>21.3</c:v>
                </c:pt>
                <c:pt idx="210">
                  <c:v>21.4</c:v>
                </c:pt>
                <c:pt idx="211">
                  <c:v>21.5</c:v>
                </c:pt>
                <c:pt idx="212">
                  <c:v>21.6</c:v>
                </c:pt>
                <c:pt idx="213">
                  <c:v>21.7</c:v>
                </c:pt>
                <c:pt idx="214">
                  <c:v>21.8</c:v>
                </c:pt>
                <c:pt idx="215">
                  <c:v>21.9</c:v>
                </c:pt>
                <c:pt idx="216">
                  <c:v>22</c:v>
                </c:pt>
                <c:pt idx="217">
                  <c:v>22.1</c:v>
                </c:pt>
                <c:pt idx="218">
                  <c:v>22.2</c:v>
                </c:pt>
                <c:pt idx="219">
                  <c:v>22.3</c:v>
                </c:pt>
                <c:pt idx="220">
                  <c:v>22.4</c:v>
                </c:pt>
                <c:pt idx="221">
                  <c:v>22.5</c:v>
                </c:pt>
                <c:pt idx="222">
                  <c:v>22.6</c:v>
                </c:pt>
                <c:pt idx="223">
                  <c:v>22.7</c:v>
                </c:pt>
                <c:pt idx="224">
                  <c:v>22.8</c:v>
                </c:pt>
                <c:pt idx="225">
                  <c:v>22.9</c:v>
                </c:pt>
                <c:pt idx="226">
                  <c:v>23</c:v>
                </c:pt>
                <c:pt idx="227">
                  <c:v>23.1</c:v>
                </c:pt>
                <c:pt idx="228">
                  <c:v>23.2</c:v>
                </c:pt>
                <c:pt idx="229">
                  <c:v>23.3</c:v>
                </c:pt>
                <c:pt idx="230">
                  <c:v>23.4</c:v>
                </c:pt>
                <c:pt idx="231">
                  <c:v>23.5</c:v>
                </c:pt>
                <c:pt idx="232">
                  <c:v>23.6</c:v>
                </c:pt>
                <c:pt idx="233">
                  <c:v>23.7</c:v>
                </c:pt>
                <c:pt idx="234">
                  <c:v>23.8</c:v>
                </c:pt>
                <c:pt idx="235">
                  <c:v>23.9</c:v>
                </c:pt>
                <c:pt idx="236">
                  <c:v>24</c:v>
                </c:pt>
                <c:pt idx="237">
                  <c:v>24.1</c:v>
                </c:pt>
                <c:pt idx="238">
                  <c:v>24.2</c:v>
                </c:pt>
                <c:pt idx="239">
                  <c:v>24.3</c:v>
                </c:pt>
                <c:pt idx="240">
                  <c:v>24.4</c:v>
                </c:pt>
                <c:pt idx="241">
                  <c:v>24.5</c:v>
                </c:pt>
                <c:pt idx="242">
                  <c:v>24.6</c:v>
                </c:pt>
                <c:pt idx="243">
                  <c:v>24.7</c:v>
                </c:pt>
                <c:pt idx="244">
                  <c:v>24.8</c:v>
                </c:pt>
                <c:pt idx="245">
                  <c:v>24.9</c:v>
                </c:pt>
                <c:pt idx="246">
                  <c:v>25</c:v>
                </c:pt>
                <c:pt idx="247">
                  <c:v>25.1</c:v>
                </c:pt>
                <c:pt idx="248">
                  <c:v>25.2</c:v>
                </c:pt>
                <c:pt idx="249">
                  <c:v>25.3</c:v>
                </c:pt>
                <c:pt idx="250">
                  <c:v>25.4</c:v>
                </c:pt>
                <c:pt idx="251">
                  <c:v>25.5</c:v>
                </c:pt>
                <c:pt idx="252">
                  <c:v>25.6</c:v>
                </c:pt>
                <c:pt idx="253">
                  <c:v>25.7</c:v>
                </c:pt>
                <c:pt idx="254">
                  <c:v>25.8</c:v>
                </c:pt>
                <c:pt idx="255">
                  <c:v>25.9</c:v>
                </c:pt>
                <c:pt idx="256">
                  <c:v>26</c:v>
                </c:pt>
                <c:pt idx="257">
                  <c:v>26.1</c:v>
                </c:pt>
                <c:pt idx="258">
                  <c:v>26.2</c:v>
                </c:pt>
                <c:pt idx="259">
                  <c:v>26.3</c:v>
                </c:pt>
                <c:pt idx="260">
                  <c:v>26.4</c:v>
                </c:pt>
                <c:pt idx="261">
                  <c:v>26.5</c:v>
                </c:pt>
                <c:pt idx="262">
                  <c:v>26.6</c:v>
                </c:pt>
                <c:pt idx="263">
                  <c:v>26.7</c:v>
                </c:pt>
                <c:pt idx="264">
                  <c:v>26.8</c:v>
                </c:pt>
                <c:pt idx="265">
                  <c:v>26.9</c:v>
                </c:pt>
                <c:pt idx="266">
                  <c:v>27</c:v>
                </c:pt>
                <c:pt idx="267">
                  <c:v>27.1</c:v>
                </c:pt>
                <c:pt idx="268">
                  <c:v>27.2</c:v>
                </c:pt>
                <c:pt idx="269">
                  <c:v>27.3</c:v>
                </c:pt>
                <c:pt idx="270">
                  <c:v>27.4</c:v>
                </c:pt>
                <c:pt idx="271">
                  <c:v>27.5</c:v>
                </c:pt>
                <c:pt idx="272">
                  <c:v>27.6</c:v>
                </c:pt>
                <c:pt idx="273">
                  <c:v>27.7</c:v>
                </c:pt>
                <c:pt idx="274">
                  <c:v>27.8</c:v>
                </c:pt>
                <c:pt idx="275">
                  <c:v>27.9</c:v>
                </c:pt>
                <c:pt idx="276">
                  <c:v>28</c:v>
                </c:pt>
                <c:pt idx="277">
                  <c:v>28.1</c:v>
                </c:pt>
                <c:pt idx="278">
                  <c:v>28.2</c:v>
                </c:pt>
                <c:pt idx="279">
                  <c:v>28.3</c:v>
                </c:pt>
                <c:pt idx="280">
                  <c:v>28.4</c:v>
                </c:pt>
                <c:pt idx="281">
                  <c:v>28.5</c:v>
                </c:pt>
                <c:pt idx="282">
                  <c:v>28.6</c:v>
                </c:pt>
                <c:pt idx="283">
                  <c:v>28.7</c:v>
                </c:pt>
                <c:pt idx="284">
                  <c:v>28.8</c:v>
                </c:pt>
                <c:pt idx="285">
                  <c:v>28.9</c:v>
                </c:pt>
                <c:pt idx="286">
                  <c:v>29</c:v>
                </c:pt>
                <c:pt idx="287">
                  <c:v>29.1</c:v>
                </c:pt>
                <c:pt idx="288">
                  <c:v>29.2</c:v>
                </c:pt>
                <c:pt idx="289">
                  <c:v>29.3</c:v>
                </c:pt>
                <c:pt idx="290">
                  <c:v>29.4</c:v>
                </c:pt>
                <c:pt idx="291">
                  <c:v>29.5</c:v>
                </c:pt>
                <c:pt idx="292">
                  <c:v>29.6</c:v>
                </c:pt>
                <c:pt idx="293">
                  <c:v>29.7</c:v>
                </c:pt>
                <c:pt idx="294">
                  <c:v>29.8</c:v>
                </c:pt>
                <c:pt idx="295">
                  <c:v>29.9</c:v>
                </c:pt>
                <c:pt idx="296">
                  <c:v>30</c:v>
                </c:pt>
                <c:pt idx="297">
                  <c:v>30.1</c:v>
                </c:pt>
                <c:pt idx="298">
                  <c:v>30.2</c:v>
                </c:pt>
                <c:pt idx="299">
                  <c:v>30.3</c:v>
                </c:pt>
                <c:pt idx="300">
                  <c:v>30.4</c:v>
                </c:pt>
                <c:pt idx="301">
                  <c:v>30.5</c:v>
                </c:pt>
                <c:pt idx="302">
                  <c:v>30.6</c:v>
                </c:pt>
                <c:pt idx="303">
                  <c:v>30.7</c:v>
                </c:pt>
                <c:pt idx="304">
                  <c:v>30.8</c:v>
                </c:pt>
                <c:pt idx="305">
                  <c:v>30.9</c:v>
                </c:pt>
                <c:pt idx="306">
                  <c:v>31</c:v>
                </c:pt>
                <c:pt idx="307">
                  <c:v>31.1</c:v>
                </c:pt>
                <c:pt idx="308">
                  <c:v>31.2</c:v>
                </c:pt>
                <c:pt idx="309">
                  <c:v>31.3</c:v>
                </c:pt>
                <c:pt idx="310">
                  <c:v>31.4</c:v>
                </c:pt>
                <c:pt idx="311">
                  <c:v>31.5</c:v>
                </c:pt>
                <c:pt idx="312">
                  <c:v>31.6</c:v>
                </c:pt>
                <c:pt idx="313">
                  <c:v>31.7</c:v>
                </c:pt>
                <c:pt idx="314">
                  <c:v>31.8</c:v>
                </c:pt>
                <c:pt idx="315">
                  <c:v>31.9</c:v>
                </c:pt>
                <c:pt idx="316">
                  <c:v>32</c:v>
                </c:pt>
                <c:pt idx="317">
                  <c:v>32.1</c:v>
                </c:pt>
                <c:pt idx="318">
                  <c:v>32.200000000000003</c:v>
                </c:pt>
                <c:pt idx="319">
                  <c:v>32.299999999999997</c:v>
                </c:pt>
                <c:pt idx="320">
                  <c:v>32.4</c:v>
                </c:pt>
                <c:pt idx="321">
                  <c:v>32.5</c:v>
                </c:pt>
                <c:pt idx="322">
                  <c:v>32.6</c:v>
                </c:pt>
                <c:pt idx="323">
                  <c:v>32.700000000000003</c:v>
                </c:pt>
                <c:pt idx="324">
                  <c:v>32.799999999999997</c:v>
                </c:pt>
                <c:pt idx="325">
                  <c:v>32.9</c:v>
                </c:pt>
                <c:pt idx="326">
                  <c:v>33</c:v>
                </c:pt>
                <c:pt idx="327">
                  <c:v>33.1</c:v>
                </c:pt>
                <c:pt idx="328">
                  <c:v>33.200000000000003</c:v>
                </c:pt>
                <c:pt idx="329">
                  <c:v>33.299999999999997</c:v>
                </c:pt>
                <c:pt idx="330">
                  <c:v>33.4</c:v>
                </c:pt>
                <c:pt idx="331">
                  <c:v>33.5</c:v>
                </c:pt>
                <c:pt idx="332">
                  <c:v>33.6</c:v>
                </c:pt>
                <c:pt idx="333">
                  <c:v>33.700000000000003</c:v>
                </c:pt>
                <c:pt idx="334">
                  <c:v>33.799999999999997</c:v>
                </c:pt>
                <c:pt idx="335">
                  <c:v>33.9</c:v>
                </c:pt>
                <c:pt idx="336">
                  <c:v>34</c:v>
                </c:pt>
                <c:pt idx="337">
                  <c:v>34.1</c:v>
                </c:pt>
                <c:pt idx="338">
                  <c:v>34.200000000000003</c:v>
                </c:pt>
                <c:pt idx="339">
                  <c:v>34.299999999999997</c:v>
                </c:pt>
                <c:pt idx="340">
                  <c:v>34.4</c:v>
                </c:pt>
                <c:pt idx="341">
                  <c:v>34.5</c:v>
                </c:pt>
                <c:pt idx="342">
                  <c:v>34.6</c:v>
                </c:pt>
                <c:pt idx="343">
                  <c:v>34.700000000000003</c:v>
                </c:pt>
                <c:pt idx="344">
                  <c:v>34.799999999999997</c:v>
                </c:pt>
                <c:pt idx="345">
                  <c:v>34.9</c:v>
                </c:pt>
                <c:pt idx="346">
                  <c:v>35</c:v>
                </c:pt>
                <c:pt idx="347">
                  <c:v>35.1</c:v>
                </c:pt>
                <c:pt idx="348">
                  <c:v>35.200000000000003</c:v>
                </c:pt>
                <c:pt idx="349">
                  <c:v>35.299999999999997</c:v>
                </c:pt>
                <c:pt idx="350">
                  <c:v>35.4</c:v>
                </c:pt>
                <c:pt idx="351">
                  <c:v>35.5</c:v>
                </c:pt>
                <c:pt idx="352">
                  <c:v>35.6</c:v>
                </c:pt>
                <c:pt idx="353">
                  <c:v>35.700000000000003</c:v>
                </c:pt>
                <c:pt idx="354">
                  <c:v>35.799999999999997</c:v>
                </c:pt>
                <c:pt idx="355">
                  <c:v>35.9</c:v>
                </c:pt>
                <c:pt idx="356">
                  <c:v>36</c:v>
                </c:pt>
                <c:pt idx="357">
                  <c:v>36.1</c:v>
                </c:pt>
                <c:pt idx="358">
                  <c:v>36.200000000000003</c:v>
                </c:pt>
                <c:pt idx="359">
                  <c:v>36.299999999999997</c:v>
                </c:pt>
                <c:pt idx="360">
                  <c:v>36.4</c:v>
                </c:pt>
                <c:pt idx="361">
                  <c:v>36.5</c:v>
                </c:pt>
                <c:pt idx="362">
                  <c:v>36.6</c:v>
                </c:pt>
                <c:pt idx="363">
                  <c:v>36.700000000000003</c:v>
                </c:pt>
                <c:pt idx="364">
                  <c:v>36.799999999999997</c:v>
                </c:pt>
                <c:pt idx="365">
                  <c:v>36.9</c:v>
                </c:pt>
                <c:pt idx="366">
                  <c:v>37</c:v>
                </c:pt>
                <c:pt idx="367">
                  <c:v>37.1</c:v>
                </c:pt>
                <c:pt idx="368">
                  <c:v>37.200000000000003</c:v>
                </c:pt>
                <c:pt idx="369">
                  <c:v>37.299999999999997</c:v>
                </c:pt>
                <c:pt idx="370">
                  <c:v>37.4</c:v>
                </c:pt>
                <c:pt idx="371">
                  <c:v>37.5</c:v>
                </c:pt>
                <c:pt idx="372">
                  <c:v>37.6</c:v>
                </c:pt>
                <c:pt idx="373">
                  <c:v>37.700000000000003</c:v>
                </c:pt>
                <c:pt idx="374">
                  <c:v>37.799999999999997</c:v>
                </c:pt>
                <c:pt idx="375">
                  <c:v>37.9</c:v>
                </c:pt>
                <c:pt idx="376">
                  <c:v>38</c:v>
                </c:pt>
                <c:pt idx="377">
                  <c:v>38.1</c:v>
                </c:pt>
                <c:pt idx="378">
                  <c:v>38.200000000000003</c:v>
                </c:pt>
                <c:pt idx="379">
                  <c:v>38.299999999999997</c:v>
                </c:pt>
                <c:pt idx="380">
                  <c:v>38.4</c:v>
                </c:pt>
                <c:pt idx="381">
                  <c:v>38.5</c:v>
                </c:pt>
                <c:pt idx="382">
                  <c:v>38.6</c:v>
                </c:pt>
                <c:pt idx="383">
                  <c:v>38.700000000000003</c:v>
                </c:pt>
                <c:pt idx="384">
                  <c:v>38.799999999999997</c:v>
                </c:pt>
                <c:pt idx="385">
                  <c:v>38.9</c:v>
                </c:pt>
                <c:pt idx="386">
                  <c:v>39</c:v>
                </c:pt>
                <c:pt idx="387">
                  <c:v>39.1</c:v>
                </c:pt>
                <c:pt idx="388">
                  <c:v>39.200000000000003</c:v>
                </c:pt>
                <c:pt idx="389">
                  <c:v>39.299999999999997</c:v>
                </c:pt>
                <c:pt idx="390">
                  <c:v>39.4</c:v>
                </c:pt>
                <c:pt idx="391">
                  <c:v>39.5</c:v>
                </c:pt>
                <c:pt idx="392">
                  <c:v>39.6</c:v>
                </c:pt>
                <c:pt idx="393">
                  <c:v>39.700000000000003</c:v>
                </c:pt>
                <c:pt idx="394">
                  <c:v>39.799999999999997</c:v>
                </c:pt>
                <c:pt idx="395">
                  <c:v>39.9</c:v>
                </c:pt>
                <c:pt idx="396">
                  <c:v>40</c:v>
                </c:pt>
                <c:pt idx="397">
                  <c:v>40.1</c:v>
                </c:pt>
                <c:pt idx="398">
                  <c:v>40.200000000000003</c:v>
                </c:pt>
                <c:pt idx="399">
                  <c:v>40.299999999999997</c:v>
                </c:pt>
                <c:pt idx="400">
                  <c:v>40.4</c:v>
                </c:pt>
                <c:pt idx="401">
                  <c:v>40.5</c:v>
                </c:pt>
                <c:pt idx="402">
                  <c:v>40.6</c:v>
                </c:pt>
                <c:pt idx="403">
                  <c:v>40.700000000000003</c:v>
                </c:pt>
                <c:pt idx="404">
                  <c:v>40.799999999999997</c:v>
                </c:pt>
                <c:pt idx="405">
                  <c:v>40.9</c:v>
                </c:pt>
                <c:pt idx="406">
                  <c:v>41</c:v>
                </c:pt>
                <c:pt idx="407">
                  <c:v>41.1</c:v>
                </c:pt>
                <c:pt idx="408">
                  <c:v>41.2</c:v>
                </c:pt>
                <c:pt idx="409">
                  <c:v>41.3</c:v>
                </c:pt>
                <c:pt idx="410">
                  <c:v>41.4</c:v>
                </c:pt>
                <c:pt idx="411">
                  <c:v>41.5</c:v>
                </c:pt>
                <c:pt idx="412">
                  <c:v>41.6</c:v>
                </c:pt>
                <c:pt idx="413">
                  <c:v>41.7</c:v>
                </c:pt>
                <c:pt idx="414">
                  <c:v>41.8</c:v>
                </c:pt>
                <c:pt idx="415">
                  <c:v>41.9</c:v>
                </c:pt>
                <c:pt idx="416">
                  <c:v>42</c:v>
                </c:pt>
                <c:pt idx="417">
                  <c:v>42.1</c:v>
                </c:pt>
                <c:pt idx="418">
                  <c:v>42.2</c:v>
                </c:pt>
                <c:pt idx="419">
                  <c:v>42.3</c:v>
                </c:pt>
                <c:pt idx="420">
                  <c:v>42.4</c:v>
                </c:pt>
                <c:pt idx="421">
                  <c:v>42.5</c:v>
                </c:pt>
                <c:pt idx="422">
                  <c:v>42.6</c:v>
                </c:pt>
                <c:pt idx="423">
                  <c:v>42.7</c:v>
                </c:pt>
                <c:pt idx="424">
                  <c:v>42.8</c:v>
                </c:pt>
                <c:pt idx="425">
                  <c:v>42.9</c:v>
                </c:pt>
                <c:pt idx="426">
                  <c:v>43</c:v>
                </c:pt>
                <c:pt idx="427">
                  <c:v>43.1</c:v>
                </c:pt>
                <c:pt idx="428">
                  <c:v>43.2</c:v>
                </c:pt>
                <c:pt idx="429">
                  <c:v>43.3</c:v>
                </c:pt>
                <c:pt idx="430">
                  <c:v>43.4</c:v>
                </c:pt>
                <c:pt idx="431">
                  <c:v>43.5</c:v>
                </c:pt>
                <c:pt idx="432">
                  <c:v>43.6</c:v>
                </c:pt>
                <c:pt idx="433">
                  <c:v>43.7</c:v>
                </c:pt>
                <c:pt idx="434">
                  <c:v>43.8</c:v>
                </c:pt>
                <c:pt idx="435">
                  <c:v>43.9</c:v>
                </c:pt>
                <c:pt idx="436">
                  <c:v>44</c:v>
                </c:pt>
                <c:pt idx="437">
                  <c:v>44.1</c:v>
                </c:pt>
                <c:pt idx="438">
                  <c:v>44.2</c:v>
                </c:pt>
                <c:pt idx="439">
                  <c:v>44.3</c:v>
                </c:pt>
                <c:pt idx="440">
                  <c:v>44.4</c:v>
                </c:pt>
                <c:pt idx="441">
                  <c:v>44.5</c:v>
                </c:pt>
                <c:pt idx="442">
                  <c:v>44.6</c:v>
                </c:pt>
                <c:pt idx="443">
                  <c:v>44.7</c:v>
                </c:pt>
                <c:pt idx="444">
                  <c:v>44.8</c:v>
                </c:pt>
                <c:pt idx="445">
                  <c:v>44.9</c:v>
                </c:pt>
                <c:pt idx="446">
                  <c:v>45</c:v>
                </c:pt>
                <c:pt idx="447">
                  <c:v>45.1</c:v>
                </c:pt>
                <c:pt idx="448">
                  <c:v>45.2</c:v>
                </c:pt>
                <c:pt idx="449">
                  <c:v>45.3</c:v>
                </c:pt>
                <c:pt idx="450">
                  <c:v>45.4</c:v>
                </c:pt>
                <c:pt idx="451">
                  <c:v>45.5</c:v>
                </c:pt>
                <c:pt idx="452">
                  <c:v>45.6</c:v>
                </c:pt>
                <c:pt idx="453">
                  <c:v>45.7</c:v>
                </c:pt>
                <c:pt idx="454">
                  <c:v>45.8</c:v>
                </c:pt>
                <c:pt idx="455">
                  <c:v>45.9</c:v>
                </c:pt>
                <c:pt idx="456">
                  <c:v>46</c:v>
                </c:pt>
                <c:pt idx="457">
                  <c:v>46.1</c:v>
                </c:pt>
                <c:pt idx="458">
                  <c:v>46.2</c:v>
                </c:pt>
                <c:pt idx="459">
                  <c:v>46.3</c:v>
                </c:pt>
                <c:pt idx="460">
                  <c:v>46.4</c:v>
                </c:pt>
                <c:pt idx="461">
                  <c:v>46.5</c:v>
                </c:pt>
                <c:pt idx="462">
                  <c:v>46.6</c:v>
                </c:pt>
                <c:pt idx="463">
                  <c:v>46.7</c:v>
                </c:pt>
                <c:pt idx="464">
                  <c:v>46.8</c:v>
                </c:pt>
                <c:pt idx="465">
                  <c:v>46.9</c:v>
                </c:pt>
                <c:pt idx="466">
                  <c:v>47</c:v>
                </c:pt>
                <c:pt idx="467">
                  <c:v>47.1</c:v>
                </c:pt>
                <c:pt idx="468">
                  <c:v>47.2</c:v>
                </c:pt>
                <c:pt idx="469">
                  <c:v>47.3</c:v>
                </c:pt>
                <c:pt idx="470">
                  <c:v>47.4</c:v>
                </c:pt>
                <c:pt idx="471">
                  <c:v>47.5</c:v>
                </c:pt>
                <c:pt idx="472">
                  <c:v>47.6</c:v>
                </c:pt>
                <c:pt idx="473">
                  <c:v>47.7</c:v>
                </c:pt>
                <c:pt idx="474">
                  <c:v>47.8</c:v>
                </c:pt>
                <c:pt idx="475">
                  <c:v>47.9</c:v>
                </c:pt>
                <c:pt idx="476">
                  <c:v>48</c:v>
                </c:pt>
                <c:pt idx="477">
                  <c:v>48.1</c:v>
                </c:pt>
                <c:pt idx="478">
                  <c:v>48.2</c:v>
                </c:pt>
                <c:pt idx="479">
                  <c:v>48.3</c:v>
                </c:pt>
                <c:pt idx="480">
                  <c:v>48.4</c:v>
                </c:pt>
                <c:pt idx="481">
                  <c:v>48.5</c:v>
                </c:pt>
                <c:pt idx="482">
                  <c:v>48.6</c:v>
                </c:pt>
                <c:pt idx="483">
                  <c:v>48.7</c:v>
                </c:pt>
                <c:pt idx="484">
                  <c:v>48.8</c:v>
                </c:pt>
                <c:pt idx="485">
                  <c:v>48.9</c:v>
                </c:pt>
                <c:pt idx="486">
                  <c:v>49</c:v>
                </c:pt>
                <c:pt idx="487">
                  <c:v>49.1</c:v>
                </c:pt>
                <c:pt idx="488">
                  <c:v>49.2</c:v>
                </c:pt>
                <c:pt idx="489">
                  <c:v>49.3</c:v>
                </c:pt>
                <c:pt idx="490">
                  <c:v>49.4</c:v>
                </c:pt>
                <c:pt idx="491">
                  <c:v>49.5</c:v>
                </c:pt>
                <c:pt idx="492">
                  <c:v>49.6</c:v>
                </c:pt>
                <c:pt idx="493">
                  <c:v>49.7</c:v>
                </c:pt>
                <c:pt idx="494">
                  <c:v>49.8</c:v>
                </c:pt>
                <c:pt idx="495">
                  <c:v>49.9</c:v>
                </c:pt>
                <c:pt idx="496">
                  <c:v>50</c:v>
                </c:pt>
                <c:pt idx="497">
                  <c:v>50.1</c:v>
                </c:pt>
                <c:pt idx="498">
                  <c:v>50.2</c:v>
                </c:pt>
                <c:pt idx="499">
                  <c:v>50.3</c:v>
                </c:pt>
                <c:pt idx="500">
                  <c:v>50.4</c:v>
                </c:pt>
                <c:pt idx="501">
                  <c:v>50.5</c:v>
                </c:pt>
                <c:pt idx="502">
                  <c:v>50.6</c:v>
                </c:pt>
                <c:pt idx="503">
                  <c:v>50.7</c:v>
                </c:pt>
                <c:pt idx="504">
                  <c:v>50.8</c:v>
                </c:pt>
                <c:pt idx="505">
                  <c:v>50.9</c:v>
                </c:pt>
                <c:pt idx="506">
                  <c:v>51</c:v>
                </c:pt>
                <c:pt idx="507">
                  <c:v>51.1</c:v>
                </c:pt>
                <c:pt idx="508">
                  <c:v>51.2</c:v>
                </c:pt>
                <c:pt idx="509">
                  <c:v>51.3</c:v>
                </c:pt>
                <c:pt idx="510">
                  <c:v>51.4</c:v>
                </c:pt>
                <c:pt idx="511">
                  <c:v>51.5</c:v>
                </c:pt>
                <c:pt idx="512">
                  <c:v>51.6</c:v>
                </c:pt>
                <c:pt idx="513">
                  <c:v>51.7</c:v>
                </c:pt>
                <c:pt idx="514">
                  <c:v>51.8</c:v>
                </c:pt>
                <c:pt idx="515">
                  <c:v>51.9</c:v>
                </c:pt>
                <c:pt idx="516">
                  <c:v>52</c:v>
                </c:pt>
                <c:pt idx="517">
                  <c:v>52.1</c:v>
                </c:pt>
                <c:pt idx="518">
                  <c:v>52.2</c:v>
                </c:pt>
                <c:pt idx="519">
                  <c:v>52.3</c:v>
                </c:pt>
                <c:pt idx="520">
                  <c:v>52.4</c:v>
                </c:pt>
                <c:pt idx="521">
                  <c:v>52.5</c:v>
                </c:pt>
                <c:pt idx="522">
                  <c:v>52.6</c:v>
                </c:pt>
                <c:pt idx="523">
                  <c:v>52.7</c:v>
                </c:pt>
                <c:pt idx="524">
                  <c:v>52.8</c:v>
                </c:pt>
                <c:pt idx="525">
                  <c:v>52.9</c:v>
                </c:pt>
                <c:pt idx="526">
                  <c:v>53</c:v>
                </c:pt>
                <c:pt idx="527">
                  <c:v>53.1</c:v>
                </c:pt>
                <c:pt idx="528">
                  <c:v>53.2</c:v>
                </c:pt>
                <c:pt idx="529">
                  <c:v>53.3</c:v>
                </c:pt>
                <c:pt idx="530">
                  <c:v>53.4</c:v>
                </c:pt>
                <c:pt idx="531">
                  <c:v>53.5</c:v>
                </c:pt>
                <c:pt idx="532">
                  <c:v>53.6</c:v>
                </c:pt>
                <c:pt idx="533">
                  <c:v>53.7</c:v>
                </c:pt>
                <c:pt idx="534">
                  <c:v>53.8</c:v>
                </c:pt>
                <c:pt idx="535">
                  <c:v>53.9</c:v>
                </c:pt>
                <c:pt idx="536">
                  <c:v>54</c:v>
                </c:pt>
                <c:pt idx="537">
                  <c:v>54.1</c:v>
                </c:pt>
                <c:pt idx="538">
                  <c:v>54.2</c:v>
                </c:pt>
                <c:pt idx="539">
                  <c:v>54.3</c:v>
                </c:pt>
                <c:pt idx="540">
                  <c:v>54.4</c:v>
                </c:pt>
                <c:pt idx="541">
                  <c:v>54.5</c:v>
                </c:pt>
                <c:pt idx="542">
                  <c:v>54.6</c:v>
                </c:pt>
                <c:pt idx="543">
                  <c:v>54.7</c:v>
                </c:pt>
                <c:pt idx="544">
                  <c:v>54.8</c:v>
                </c:pt>
                <c:pt idx="545">
                  <c:v>54.9</c:v>
                </c:pt>
                <c:pt idx="546">
                  <c:v>55</c:v>
                </c:pt>
                <c:pt idx="547">
                  <c:v>55.1</c:v>
                </c:pt>
                <c:pt idx="548">
                  <c:v>55.2</c:v>
                </c:pt>
                <c:pt idx="549">
                  <c:v>55.3</c:v>
                </c:pt>
                <c:pt idx="550">
                  <c:v>55.4</c:v>
                </c:pt>
                <c:pt idx="551">
                  <c:v>55.5</c:v>
                </c:pt>
                <c:pt idx="552">
                  <c:v>55.6</c:v>
                </c:pt>
                <c:pt idx="553">
                  <c:v>55.7</c:v>
                </c:pt>
                <c:pt idx="554">
                  <c:v>55.8</c:v>
                </c:pt>
                <c:pt idx="555">
                  <c:v>55.9</c:v>
                </c:pt>
                <c:pt idx="556">
                  <c:v>56</c:v>
                </c:pt>
                <c:pt idx="557">
                  <c:v>56.1</c:v>
                </c:pt>
                <c:pt idx="558">
                  <c:v>56.2</c:v>
                </c:pt>
                <c:pt idx="559">
                  <c:v>56.3</c:v>
                </c:pt>
                <c:pt idx="560">
                  <c:v>56.4</c:v>
                </c:pt>
                <c:pt idx="561">
                  <c:v>56.5</c:v>
                </c:pt>
                <c:pt idx="562">
                  <c:v>56.6</c:v>
                </c:pt>
                <c:pt idx="563">
                  <c:v>56.7</c:v>
                </c:pt>
                <c:pt idx="564">
                  <c:v>56.8</c:v>
                </c:pt>
                <c:pt idx="565">
                  <c:v>56.9</c:v>
                </c:pt>
                <c:pt idx="566">
                  <c:v>57</c:v>
                </c:pt>
                <c:pt idx="567">
                  <c:v>57.1</c:v>
                </c:pt>
                <c:pt idx="568">
                  <c:v>57.2</c:v>
                </c:pt>
                <c:pt idx="569">
                  <c:v>57.3</c:v>
                </c:pt>
                <c:pt idx="570">
                  <c:v>57.4</c:v>
                </c:pt>
                <c:pt idx="571">
                  <c:v>57.5</c:v>
                </c:pt>
                <c:pt idx="572">
                  <c:v>57.6</c:v>
                </c:pt>
                <c:pt idx="573">
                  <c:v>57.7</c:v>
                </c:pt>
                <c:pt idx="574">
                  <c:v>57.8</c:v>
                </c:pt>
                <c:pt idx="575">
                  <c:v>57.9</c:v>
                </c:pt>
                <c:pt idx="576">
                  <c:v>58</c:v>
                </c:pt>
                <c:pt idx="577">
                  <c:v>58.1</c:v>
                </c:pt>
                <c:pt idx="578">
                  <c:v>58.2</c:v>
                </c:pt>
                <c:pt idx="579">
                  <c:v>58.3</c:v>
                </c:pt>
                <c:pt idx="580">
                  <c:v>58.4</c:v>
                </c:pt>
                <c:pt idx="581">
                  <c:v>58.5</c:v>
                </c:pt>
                <c:pt idx="582">
                  <c:v>58.6</c:v>
                </c:pt>
                <c:pt idx="583">
                  <c:v>58.7</c:v>
                </c:pt>
                <c:pt idx="584">
                  <c:v>58.8</c:v>
                </c:pt>
                <c:pt idx="585">
                  <c:v>58.9</c:v>
                </c:pt>
                <c:pt idx="586">
                  <c:v>59</c:v>
                </c:pt>
                <c:pt idx="587">
                  <c:v>59.1</c:v>
                </c:pt>
                <c:pt idx="588">
                  <c:v>59.2</c:v>
                </c:pt>
                <c:pt idx="589">
                  <c:v>59.3</c:v>
                </c:pt>
                <c:pt idx="590">
                  <c:v>59.4</c:v>
                </c:pt>
                <c:pt idx="591">
                  <c:v>59.5</c:v>
                </c:pt>
                <c:pt idx="592">
                  <c:v>59.6</c:v>
                </c:pt>
                <c:pt idx="593">
                  <c:v>59.7</c:v>
                </c:pt>
                <c:pt idx="594">
                  <c:v>59.8</c:v>
                </c:pt>
                <c:pt idx="595">
                  <c:v>59.9</c:v>
                </c:pt>
                <c:pt idx="596">
                  <c:v>60</c:v>
                </c:pt>
                <c:pt idx="597">
                  <c:v>60.1</c:v>
                </c:pt>
                <c:pt idx="598">
                  <c:v>60.2</c:v>
                </c:pt>
                <c:pt idx="599">
                  <c:v>60.3</c:v>
                </c:pt>
                <c:pt idx="600">
                  <c:v>60.4</c:v>
                </c:pt>
                <c:pt idx="601">
                  <c:v>60.5</c:v>
                </c:pt>
                <c:pt idx="602">
                  <c:v>60.6</c:v>
                </c:pt>
                <c:pt idx="603">
                  <c:v>60.7</c:v>
                </c:pt>
                <c:pt idx="604">
                  <c:v>60.8</c:v>
                </c:pt>
                <c:pt idx="605">
                  <c:v>60.9</c:v>
                </c:pt>
                <c:pt idx="606">
                  <c:v>61</c:v>
                </c:pt>
                <c:pt idx="607">
                  <c:v>61.1</c:v>
                </c:pt>
                <c:pt idx="608">
                  <c:v>61.2</c:v>
                </c:pt>
                <c:pt idx="609">
                  <c:v>61.3</c:v>
                </c:pt>
                <c:pt idx="610">
                  <c:v>61.4</c:v>
                </c:pt>
                <c:pt idx="611">
                  <c:v>61.5</c:v>
                </c:pt>
                <c:pt idx="612">
                  <c:v>61.6</c:v>
                </c:pt>
                <c:pt idx="613">
                  <c:v>61.7</c:v>
                </c:pt>
                <c:pt idx="614">
                  <c:v>61.8</c:v>
                </c:pt>
                <c:pt idx="615">
                  <c:v>61.9</c:v>
                </c:pt>
                <c:pt idx="616">
                  <c:v>62</c:v>
                </c:pt>
                <c:pt idx="617">
                  <c:v>62.1</c:v>
                </c:pt>
                <c:pt idx="618">
                  <c:v>62.2</c:v>
                </c:pt>
                <c:pt idx="619">
                  <c:v>62.3</c:v>
                </c:pt>
                <c:pt idx="620">
                  <c:v>62.4</c:v>
                </c:pt>
                <c:pt idx="621">
                  <c:v>62.5</c:v>
                </c:pt>
                <c:pt idx="622">
                  <c:v>62.6</c:v>
                </c:pt>
                <c:pt idx="623">
                  <c:v>62.7</c:v>
                </c:pt>
                <c:pt idx="624">
                  <c:v>62.8</c:v>
                </c:pt>
                <c:pt idx="625">
                  <c:v>62.9</c:v>
                </c:pt>
                <c:pt idx="626">
                  <c:v>63</c:v>
                </c:pt>
                <c:pt idx="627">
                  <c:v>63.1</c:v>
                </c:pt>
                <c:pt idx="628">
                  <c:v>63.2</c:v>
                </c:pt>
                <c:pt idx="629">
                  <c:v>63.3</c:v>
                </c:pt>
                <c:pt idx="630">
                  <c:v>63.4</c:v>
                </c:pt>
                <c:pt idx="631">
                  <c:v>63.5</c:v>
                </c:pt>
                <c:pt idx="632">
                  <c:v>63.6</c:v>
                </c:pt>
                <c:pt idx="633">
                  <c:v>63.7</c:v>
                </c:pt>
                <c:pt idx="634">
                  <c:v>63.8</c:v>
                </c:pt>
                <c:pt idx="635">
                  <c:v>63.9</c:v>
                </c:pt>
                <c:pt idx="636">
                  <c:v>64</c:v>
                </c:pt>
                <c:pt idx="637">
                  <c:v>64.099999999999994</c:v>
                </c:pt>
                <c:pt idx="638">
                  <c:v>64.2</c:v>
                </c:pt>
                <c:pt idx="639">
                  <c:v>64.3</c:v>
                </c:pt>
                <c:pt idx="640">
                  <c:v>64.400000000000006</c:v>
                </c:pt>
                <c:pt idx="641">
                  <c:v>64.5</c:v>
                </c:pt>
                <c:pt idx="642">
                  <c:v>64.599999999999994</c:v>
                </c:pt>
                <c:pt idx="643">
                  <c:v>64.7</c:v>
                </c:pt>
                <c:pt idx="644">
                  <c:v>64.8</c:v>
                </c:pt>
                <c:pt idx="645">
                  <c:v>64.900000000000006</c:v>
                </c:pt>
                <c:pt idx="646">
                  <c:v>65</c:v>
                </c:pt>
                <c:pt idx="647">
                  <c:v>65.099999999999994</c:v>
                </c:pt>
                <c:pt idx="648">
                  <c:v>65.2</c:v>
                </c:pt>
                <c:pt idx="649">
                  <c:v>65.3</c:v>
                </c:pt>
                <c:pt idx="650">
                  <c:v>65.400000000000006</c:v>
                </c:pt>
                <c:pt idx="651">
                  <c:v>65.5</c:v>
                </c:pt>
                <c:pt idx="652">
                  <c:v>65.599999999999994</c:v>
                </c:pt>
                <c:pt idx="653">
                  <c:v>65.7</c:v>
                </c:pt>
                <c:pt idx="654">
                  <c:v>65.8</c:v>
                </c:pt>
                <c:pt idx="655">
                  <c:v>65.900000000000006</c:v>
                </c:pt>
                <c:pt idx="656">
                  <c:v>66</c:v>
                </c:pt>
                <c:pt idx="657">
                  <c:v>66.099999999999994</c:v>
                </c:pt>
                <c:pt idx="658">
                  <c:v>66.2</c:v>
                </c:pt>
                <c:pt idx="659">
                  <c:v>66.3</c:v>
                </c:pt>
                <c:pt idx="660">
                  <c:v>66.400000000000006</c:v>
                </c:pt>
                <c:pt idx="661">
                  <c:v>66.5</c:v>
                </c:pt>
                <c:pt idx="662">
                  <c:v>66.599999999999994</c:v>
                </c:pt>
                <c:pt idx="663">
                  <c:v>66.7</c:v>
                </c:pt>
                <c:pt idx="664">
                  <c:v>66.8</c:v>
                </c:pt>
                <c:pt idx="665">
                  <c:v>66.900000000000006</c:v>
                </c:pt>
                <c:pt idx="666">
                  <c:v>67</c:v>
                </c:pt>
                <c:pt idx="667">
                  <c:v>67.099999999999994</c:v>
                </c:pt>
                <c:pt idx="668">
                  <c:v>67.2</c:v>
                </c:pt>
                <c:pt idx="669">
                  <c:v>67.3</c:v>
                </c:pt>
                <c:pt idx="670">
                  <c:v>67.400000000000006</c:v>
                </c:pt>
                <c:pt idx="671">
                  <c:v>67.5</c:v>
                </c:pt>
                <c:pt idx="672">
                  <c:v>67.599999999999994</c:v>
                </c:pt>
                <c:pt idx="673">
                  <c:v>67.7</c:v>
                </c:pt>
                <c:pt idx="674">
                  <c:v>67.8</c:v>
                </c:pt>
                <c:pt idx="675">
                  <c:v>67.900000000000006</c:v>
                </c:pt>
                <c:pt idx="676">
                  <c:v>68</c:v>
                </c:pt>
                <c:pt idx="677">
                  <c:v>68.099999999999994</c:v>
                </c:pt>
                <c:pt idx="678">
                  <c:v>68.2</c:v>
                </c:pt>
                <c:pt idx="679">
                  <c:v>68.3</c:v>
                </c:pt>
                <c:pt idx="680">
                  <c:v>68.400000000000006</c:v>
                </c:pt>
                <c:pt idx="681">
                  <c:v>68.5</c:v>
                </c:pt>
                <c:pt idx="682">
                  <c:v>68.599999999999994</c:v>
                </c:pt>
                <c:pt idx="683">
                  <c:v>68.7</c:v>
                </c:pt>
                <c:pt idx="684">
                  <c:v>68.8</c:v>
                </c:pt>
                <c:pt idx="685">
                  <c:v>68.900000000000006</c:v>
                </c:pt>
                <c:pt idx="686">
                  <c:v>69</c:v>
                </c:pt>
                <c:pt idx="687">
                  <c:v>69.099999999999994</c:v>
                </c:pt>
                <c:pt idx="688">
                  <c:v>69.2</c:v>
                </c:pt>
                <c:pt idx="689">
                  <c:v>69.3</c:v>
                </c:pt>
                <c:pt idx="690">
                  <c:v>69.400000000000006</c:v>
                </c:pt>
                <c:pt idx="691">
                  <c:v>69.5</c:v>
                </c:pt>
                <c:pt idx="692">
                  <c:v>69.599999999999994</c:v>
                </c:pt>
                <c:pt idx="693">
                  <c:v>69.7</c:v>
                </c:pt>
                <c:pt idx="694">
                  <c:v>69.8</c:v>
                </c:pt>
                <c:pt idx="695">
                  <c:v>69.900000000000006</c:v>
                </c:pt>
                <c:pt idx="696">
                  <c:v>70</c:v>
                </c:pt>
                <c:pt idx="697">
                  <c:v>70.099999999999994</c:v>
                </c:pt>
                <c:pt idx="698">
                  <c:v>70.2</c:v>
                </c:pt>
                <c:pt idx="699">
                  <c:v>70.3</c:v>
                </c:pt>
                <c:pt idx="700">
                  <c:v>70.400000000000006</c:v>
                </c:pt>
                <c:pt idx="701">
                  <c:v>70.5</c:v>
                </c:pt>
                <c:pt idx="702">
                  <c:v>70.599999999999994</c:v>
                </c:pt>
                <c:pt idx="703">
                  <c:v>70.7</c:v>
                </c:pt>
                <c:pt idx="704">
                  <c:v>70.8</c:v>
                </c:pt>
                <c:pt idx="705">
                  <c:v>70.900000000000006</c:v>
                </c:pt>
                <c:pt idx="706">
                  <c:v>71</c:v>
                </c:pt>
                <c:pt idx="707">
                  <c:v>71.099999999999994</c:v>
                </c:pt>
                <c:pt idx="708">
                  <c:v>71.2</c:v>
                </c:pt>
                <c:pt idx="709">
                  <c:v>71.3</c:v>
                </c:pt>
                <c:pt idx="710">
                  <c:v>71.400000000000006</c:v>
                </c:pt>
                <c:pt idx="711">
                  <c:v>71.5</c:v>
                </c:pt>
                <c:pt idx="712">
                  <c:v>71.599999999999994</c:v>
                </c:pt>
                <c:pt idx="713">
                  <c:v>71.7</c:v>
                </c:pt>
                <c:pt idx="714">
                  <c:v>71.8</c:v>
                </c:pt>
                <c:pt idx="715">
                  <c:v>71.900000000000006</c:v>
                </c:pt>
                <c:pt idx="716">
                  <c:v>72</c:v>
                </c:pt>
                <c:pt idx="717">
                  <c:v>72.099999999999994</c:v>
                </c:pt>
                <c:pt idx="718">
                  <c:v>72.2</c:v>
                </c:pt>
                <c:pt idx="719">
                  <c:v>72.3</c:v>
                </c:pt>
                <c:pt idx="720">
                  <c:v>72.400000000000006</c:v>
                </c:pt>
                <c:pt idx="721">
                  <c:v>72.5</c:v>
                </c:pt>
                <c:pt idx="722">
                  <c:v>72.599999999999994</c:v>
                </c:pt>
                <c:pt idx="723">
                  <c:v>72.7</c:v>
                </c:pt>
                <c:pt idx="724">
                  <c:v>72.8</c:v>
                </c:pt>
                <c:pt idx="725">
                  <c:v>72.900000000000006</c:v>
                </c:pt>
                <c:pt idx="726">
                  <c:v>73</c:v>
                </c:pt>
                <c:pt idx="727">
                  <c:v>73.099999999999994</c:v>
                </c:pt>
                <c:pt idx="728">
                  <c:v>73.2</c:v>
                </c:pt>
                <c:pt idx="729">
                  <c:v>73.3</c:v>
                </c:pt>
                <c:pt idx="730">
                  <c:v>73.400000000000006</c:v>
                </c:pt>
                <c:pt idx="731">
                  <c:v>73.5</c:v>
                </c:pt>
                <c:pt idx="732">
                  <c:v>73.599999999999994</c:v>
                </c:pt>
                <c:pt idx="733">
                  <c:v>73.7</c:v>
                </c:pt>
                <c:pt idx="734">
                  <c:v>73.8</c:v>
                </c:pt>
                <c:pt idx="735">
                  <c:v>73.900000000000006</c:v>
                </c:pt>
                <c:pt idx="736">
                  <c:v>74</c:v>
                </c:pt>
                <c:pt idx="737">
                  <c:v>74.099999999999994</c:v>
                </c:pt>
                <c:pt idx="738">
                  <c:v>74.2</c:v>
                </c:pt>
                <c:pt idx="739">
                  <c:v>74.3</c:v>
                </c:pt>
                <c:pt idx="740">
                  <c:v>74.400000000000006</c:v>
                </c:pt>
                <c:pt idx="741">
                  <c:v>74.5</c:v>
                </c:pt>
                <c:pt idx="742">
                  <c:v>74.599999999999994</c:v>
                </c:pt>
                <c:pt idx="743">
                  <c:v>74.7</c:v>
                </c:pt>
                <c:pt idx="744">
                  <c:v>74.8</c:v>
                </c:pt>
                <c:pt idx="745">
                  <c:v>74.900000000000006</c:v>
                </c:pt>
                <c:pt idx="746">
                  <c:v>75</c:v>
                </c:pt>
                <c:pt idx="747">
                  <c:v>75.099999999999994</c:v>
                </c:pt>
                <c:pt idx="748">
                  <c:v>75.2</c:v>
                </c:pt>
                <c:pt idx="749">
                  <c:v>75.3</c:v>
                </c:pt>
                <c:pt idx="750">
                  <c:v>75.400000000000006</c:v>
                </c:pt>
                <c:pt idx="751">
                  <c:v>75.5</c:v>
                </c:pt>
                <c:pt idx="752">
                  <c:v>75.599999999999994</c:v>
                </c:pt>
                <c:pt idx="753">
                  <c:v>75.7</c:v>
                </c:pt>
                <c:pt idx="754">
                  <c:v>75.8</c:v>
                </c:pt>
                <c:pt idx="755">
                  <c:v>75.900000000000006</c:v>
                </c:pt>
                <c:pt idx="756">
                  <c:v>76</c:v>
                </c:pt>
                <c:pt idx="757">
                  <c:v>76.099999999999994</c:v>
                </c:pt>
                <c:pt idx="758">
                  <c:v>76.2</c:v>
                </c:pt>
                <c:pt idx="759">
                  <c:v>76.3</c:v>
                </c:pt>
                <c:pt idx="760">
                  <c:v>76.400000000000006</c:v>
                </c:pt>
                <c:pt idx="761">
                  <c:v>76.5</c:v>
                </c:pt>
                <c:pt idx="762">
                  <c:v>76.599999999999994</c:v>
                </c:pt>
                <c:pt idx="763">
                  <c:v>76.7</c:v>
                </c:pt>
                <c:pt idx="764">
                  <c:v>76.8</c:v>
                </c:pt>
                <c:pt idx="765">
                  <c:v>76.900000000000006</c:v>
                </c:pt>
                <c:pt idx="766">
                  <c:v>77</c:v>
                </c:pt>
                <c:pt idx="767">
                  <c:v>77.099999999999994</c:v>
                </c:pt>
                <c:pt idx="768">
                  <c:v>77.2</c:v>
                </c:pt>
                <c:pt idx="769">
                  <c:v>77.3</c:v>
                </c:pt>
                <c:pt idx="770">
                  <c:v>77.400000000000006</c:v>
                </c:pt>
                <c:pt idx="771">
                  <c:v>77.5</c:v>
                </c:pt>
                <c:pt idx="772">
                  <c:v>77.599999999999994</c:v>
                </c:pt>
                <c:pt idx="773">
                  <c:v>77.7</c:v>
                </c:pt>
                <c:pt idx="774">
                  <c:v>77.8</c:v>
                </c:pt>
                <c:pt idx="775">
                  <c:v>77.900000000000006</c:v>
                </c:pt>
                <c:pt idx="776">
                  <c:v>78</c:v>
                </c:pt>
                <c:pt idx="777">
                  <c:v>78.099999999999994</c:v>
                </c:pt>
                <c:pt idx="778">
                  <c:v>78.2</c:v>
                </c:pt>
                <c:pt idx="779">
                  <c:v>78.3</c:v>
                </c:pt>
                <c:pt idx="780">
                  <c:v>78.400000000000006</c:v>
                </c:pt>
                <c:pt idx="781">
                  <c:v>78.5</c:v>
                </c:pt>
                <c:pt idx="782">
                  <c:v>78.599999999999994</c:v>
                </c:pt>
                <c:pt idx="783">
                  <c:v>78.7</c:v>
                </c:pt>
                <c:pt idx="784">
                  <c:v>78.8</c:v>
                </c:pt>
                <c:pt idx="785">
                  <c:v>78.900000000000006</c:v>
                </c:pt>
                <c:pt idx="786">
                  <c:v>79</c:v>
                </c:pt>
                <c:pt idx="787">
                  <c:v>79.099999999999994</c:v>
                </c:pt>
                <c:pt idx="788">
                  <c:v>79.2</c:v>
                </c:pt>
                <c:pt idx="789">
                  <c:v>79.3</c:v>
                </c:pt>
                <c:pt idx="790">
                  <c:v>79.400000000000006</c:v>
                </c:pt>
                <c:pt idx="791">
                  <c:v>79.5</c:v>
                </c:pt>
                <c:pt idx="792">
                  <c:v>79.599999999999994</c:v>
                </c:pt>
                <c:pt idx="793">
                  <c:v>79.7</c:v>
                </c:pt>
                <c:pt idx="794">
                  <c:v>79.8</c:v>
                </c:pt>
                <c:pt idx="795">
                  <c:v>79.900000000000006</c:v>
                </c:pt>
                <c:pt idx="796">
                  <c:v>80</c:v>
                </c:pt>
                <c:pt idx="797">
                  <c:v>80.099999999999994</c:v>
                </c:pt>
                <c:pt idx="798">
                  <c:v>80.2</c:v>
                </c:pt>
                <c:pt idx="799">
                  <c:v>80.3</c:v>
                </c:pt>
                <c:pt idx="800">
                  <c:v>80.400000000000006</c:v>
                </c:pt>
                <c:pt idx="801">
                  <c:v>80.5</c:v>
                </c:pt>
                <c:pt idx="802">
                  <c:v>80.599999999999994</c:v>
                </c:pt>
                <c:pt idx="803">
                  <c:v>80.7</c:v>
                </c:pt>
                <c:pt idx="804">
                  <c:v>80.8</c:v>
                </c:pt>
                <c:pt idx="805">
                  <c:v>80.900000000000006</c:v>
                </c:pt>
                <c:pt idx="806">
                  <c:v>81</c:v>
                </c:pt>
                <c:pt idx="807">
                  <c:v>81.099999999999994</c:v>
                </c:pt>
                <c:pt idx="808">
                  <c:v>81.2</c:v>
                </c:pt>
                <c:pt idx="809">
                  <c:v>81.3</c:v>
                </c:pt>
                <c:pt idx="810">
                  <c:v>81.400000000000006</c:v>
                </c:pt>
                <c:pt idx="811">
                  <c:v>81.5</c:v>
                </c:pt>
                <c:pt idx="812">
                  <c:v>81.599999999999994</c:v>
                </c:pt>
                <c:pt idx="813">
                  <c:v>81.7</c:v>
                </c:pt>
                <c:pt idx="814">
                  <c:v>81.8</c:v>
                </c:pt>
                <c:pt idx="815">
                  <c:v>81.900000000000006</c:v>
                </c:pt>
                <c:pt idx="816">
                  <c:v>82</c:v>
                </c:pt>
                <c:pt idx="817">
                  <c:v>82.1</c:v>
                </c:pt>
                <c:pt idx="818">
                  <c:v>82.2</c:v>
                </c:pt>
                <c:pt idx="819">
                  <c:v>82.3</c:v>
                </c:pt>
                <c:pt idx="820">
                  <c:v>82.4</c:v>
                </c:pt>
                <c:pt idx="821">
                  <c:v>82.5</c:v>
                </c:pt>
                <c:pt idx="822">
                  <c:v>82.6</c:v>
                </c:pt>
                <c:pt idx="823">
                  <c:v>82.7</c:v>
                </c:pt>
                <c:pt idx="824">
                  <c:v>82.8</c:v>
                </c:pt>
                <c:pt idx="825">
                  <c:v>82.9</c:v>
                </c:pt>
                <c:pt idx="826">
                  <c:v>83</c:v>
                </c:pt>
                <c:pt idx="827">
                  <c:v>83.1</c:v>
                </c:pt>
                <c:pt idx="828">
                  <c:v>83.2</c:v>
                </c:pt>
                <c:pt idx="829">
                  <c:v>83.3</c:v>
                </c:pt>
                <c:pt idx="830">
                  <c:v>83.4</c:v>
                </c:pt>
                <c:pt idx="831">
                  <c:v>83.5</c:v>
                </c:pt>
                <c:pt idx="832">
                  <c:v>83.6</c:v>
                </c:pt>
                <c:pt idx="833">
                  <c:v>83.7</c:v>
                </c:pt>
                <c:pt idx="834">
                  <c:v>83.8</c:v>
                </c:pt>
                <c:pt idx="835">
                  <c:v>83.9</c:v>
                </c:pt>
                <c:pt idx="836">
                  <c:v>84</c:v>
                </c:pt>
                <c:pt idx="837">
                  <c:v>84.1</c:v>
                </c:pt>
                <c:pt idx="838">
                  <c:v>84.2</c:v>
                </c:pt>
                <c:pt idx="839">
                  <c:v>84.3</c:v>
                </c:pt>
                <c:pt idx="840">
                  <c:v>84.4</c:v>
                </c:pt>
                <c:pt idx="841">
                  <c:v>84.5</c:v>
                </c:pt>
                <c:pt idx="842">
                  <c:v>84.6</c:v>
                </c:pt>
                <c:pt idx="843">
                  <c:v>84.7</c:v>
                </c:pt>
                <c:pt idx="844">
                  <c:v>84.8</c:v>
                </c:pt>
                <c:pt idx="845">
                  <c:v>84.9</c:v>
                </c:pt>
                <c:pt idx="846">
                  <c:v>85</c:v>
                </c:pt>
                <c:pt idx="847">
                  <c:v>85.1</c:v>
                </c:pt>
                <c:pt idx="848">
                  <c:v>85.2</c:v>
                </c:pt>
                <c:pt idx="849">
                  <c:v>85.3</c:v>
                </c:pt>
                <c:pt idx="850">
                  <c:v>85.4</c:v>
                </c:pt>
                <c:pt idx="851">
                  <c:v>85.5</c:v>
                </c:pt>
                <c:pt idx="852">
                  <c:v>85.6</c:v>
                </c:pt>
                <c:pt idx="853">
                  <c:v>85.7</c:v>
                </c:pt>
                <c:pt idx="854">
                  <c:v>85.8</c:v>
                </c:pt>
                <c:pt idx="855">
                  <c:v>85.9</c:v>
                </c:pt>
                <c:pt idx="856">
                  <c:v>86</c:v>
                </c:pt>
                <c:pt idx="857">
                  <c:v>86.1</c:v>
                </c:pt>
                <c:pt idx="858">
                  <c:v>86.2</c:v>
                </c:pt>
                <c:pt idx="859">
                  <c:v>86.3</c:v>
                </c:pt>
                <c:pt idx="860">
                  <c:v>86.4</c:v>
                </c:pt>
                <c:pt idx="861">
                  <c:v>86.5</c:v>
                </c:pt>
                <c:pt idx="862">
                  <c:v>86.6</c:v>
                </c:pt>
                <c:pt idx="863">
                  <c:v>86.7</c:v>
                </c:pt>
                <c:pt idx="864">
                  <c:v>86.8</c:v>
                </c:pt>
                <c:pt idx="865">
                  <c:v>86.9</c:v>
                </c:pt>
                <c:pt idx="866">
                  <c:v>87</c:v>
                </c:pt>
                <c:pt idx="867">
                  <c:v>87.1</c:v>
                </c:pt>
                <c:pt idx="868">
                  <c:v>87.2</c:v>
                </c:pt>
                <c:pt idx="869">
                  <c:v>87.3</c:v>
                </c:pt>
                <c:pt idx="870">
                  <c:v>87.4</c:v>
                </c:pt>
                <c:pt idx="871">
                  <c:v>87.5</c:v>
                </c:pt>
                <c:pt idx="872">
                  <c:v>87.6</c:v>
                </c:pt>
                <c:pt idx="873">
                  <c:v>87.7</c:v>
                </c:pt>
                <c:pt idx="874">
                  <c:v>87.8</c:v>
                </c:pt>
                <c:pt idx="875">
                  <c:v>87.9</c:v>
                </c:pt>
                <c:pt idx="876">
                  <c:v>88</c:v>
                </c:pt>
                <c:pt idx="877">
                  <c:v>88.1</c:v>
                </c:pt>
                <c:pt idx="878">
                  <c:v>88.2</c:v>
                </c:pt>
                <c:pt idx="879">
                  <c:v>88.3</c:v>
                </c:pt>
                <c:pt idx="880">
                  <c:v>88.4</c:v>
                </c:pt>
                <c:pt idx="881">
                  <c:v>88.5</c:v>
                </c:pt>
                <c:pt idx="882">
                  <c:v>88.6</c:v>
                </c:pt>
                <c:pt idx="883">
                  <c:v>88.7</c:v>
                </c:pt>
                <c:pt idx="884">
                  <c:v>88.8</c:v>
                </c:pt>
                <c:pt idx="885">
                  <c:v>88.9</c:v>
                </c:pt>
                <c:pt idx="886">
                  <c:v>89</c:v>
                </c:pt>
                <c:pt idx="887">
                  <c:v>89.1</c:v>
                </c:pt>
                <c:pt idx="888">
                  <c:v>89.2</c:v>
                </c:pt>
                <c:pt idx="889">
                  <c:v>89.3</c:v>
                </c:pt>
                <c:pt idx="890">
                  <c:v>89.4</c:v>
                </c:pt>
                <c:pt idx="891">
                  <c:v>89.5</c:v>
                </c:pt>
                <c:pt idx="892">
                  <c:v>89.6</c:v>
                </c:pt>
                <c:pt idx="893">
                  <c:v>89.7</c:v>
                </c:pt>
                <c:pt idx="894">
                  <c:v>89.8</c:v>
                </c:pt>
                <c:pt idx="895">
                  <c:v>89.9</c:v>
                </c:pt>
                <c:pt idx="896">
                  <c:v>90</c:v>
                </c:pt>
                <c:pt idx="897">
                  <c:v>90.1</c:v>
                </c:pt>
                <c:pt idx="898">
                  <c:v>90.2</c:v>
                </c:pt>
                <c:pt idx="899">
                  <c:v>90.3</c:v>
                </c:pt>
                <c:pt idx="900">
                  <c:v>90.4</c:v>
                </c:pt>
                <c:pt idx="901">
                  <c:v>90.5</c:v>
                </c:pt>
                <c:pt idx="902">
                  <c:v>90.6</c:v>
                </c:pt>
                <c:pt idx="903">
                  <c:v>90.7</c:v>
                </c:pt>
                <c:pt idx="904">
                  <c:v>90.8</c:v>
                </c:pt>
                <c:pt idx="905">
                  <c:v>90.9</c:v>
                </c:pt>
                <c:pt idx="906">
                  <c:v>91</c:v>
                </c:pt>
                <c:pt idx="907">
                  <c:v>91.1</c:v>
                </c:pt>
                <c:pt idx="908">
                  <c:v>91.2</c:v>
                </c:pt>
                <c:pt idx="909">
                  <c:v>91.3</c:v>
                </c:pt>
                <c:pt idx="910">
                  <c:v>91.4</c:v>
                </c:pt>
                <c:pt idx="911">
                  <c:v>91.5</c:v>
                </c:pt>
                <c:pt idx="912">
                  <c:v>91.6</c:v>
                </c:pt>
                <c:pt idx="913">
                  <c:v>91.7</c:v>
                </c:pt>
                <c:pt idx="914">
                  <c:v>91.8</c:v>
                </c:pt>
                <c:pt idx="915">
                  <c:v>91.9</c:v>
                </c:pt>
                <c:pt idx="916">
                  <c:v>92</c:v>
                </c:pt>
                <c:pt idx="917">
                  <c:v>92.1</c:v>
                </c:pt>
                <c:pt idx="918">
                  <c:v>92.2</c:v>
                </c:pt>
                <c:pt idx="919">
                  <c:v>92.3</c:v>
                </c:pt>
                <c:pt idx="920">
                  <c:v>92.4</c:v>
                </c:pt>
                <c:pt idx="921">
                  <c:v>92.5</c:v>
                </c:pt>
                <c:pt idx="922">
                  <c:v>92.6</c:v>
                </c:pt>
                <c:pt idx="923">
                  <c:v>92.7</c:v>
                </c:pt>
                <c:pt idx="924">
                  <c:v>92.8</c:v>
                </c:pt>
                <c:pt idx="925">
                  <c:v>92.9</c:v>
                </c:pt>
                <c:pt idx="926">
                  <c:v>93</c:v>
                </c:pt>
                <c:pt idx="927">
                  <c:v>93.1</c:v>
                </c:pt>
                <c:pt idx="928">
                  <c:v>93.2</c:v>
                </c:pt>
                <c:pt idx="929">
                  <c:v>93.3</c:v>
                </c:pt>
                <c:pt idx="930">
                  <c:v>93.4</c:v>
                </c:pt>
                <c:pt idx="931">
                  <c:v>93.5</c:v>
                </c:pt>
                <c:pt idx="932">
                  <c:v>93.6</c:v>
                </c:pt>
                <c:pt idx="933">
                  <c:v>93.7</c:v>
                </c:pt>
                <c:pt idx="934">
                  <c:v>93.8</c:v>
                </c:pt>
                <c:pt idx="935">
                  <c:v>93.9</c:v>
                </c:pt>
                <c:pt idx="936">
                  <c:v>94</c:v>
                </c:pt>
                <c:pt idx="937">
                  <c:v>94.1</c:v>
                </c:pt>
                <c:pt idx="938">
                  <c:v>94.2</c:v>
                </c:pt>
                <c:pt idx="939">
                  <c:v>94.3</c:v>
                </c:pt>
                <c:pt idx="940">
                  <c:v>94.4</c:v>
                </c:pt>
                <c:pt idx="941">
                  <c:v>94.5</c:v>
                </c:pt>
                <c:pt idx="942">
                  <c:v>94.6</c:v>
                </c:pt>
                <c:pt idx="943">
                  <c:v>94.7</c:v>
                </c:pt>
                <c:pt idx="944">
                  <c:v>94.8</c:v>
                </c:pt>
                <c:pt idx="945">
                  <c:v>94.9</c:v>
                </c:pt>
                <c:pt idx="946">
                  <c:v>95</c:v>
                </c:pt>
                <c:pt idx="947">
                  <c:v>95.1</c:v>
                </c:pt>
                <c:pt idx="948">
                  <c:v>95.2</c:v>
                </c:pt>
                <c:pt idx="949">
                  <c:v>95.3</c:v>
                </c:pt>
                <c:pt idx="950">
                  <c:v>95.4</c:v>
                </c:pt>
                <c:pt idx="951">
                  <c:v>95.5</c:v>
                </c:pt>
                <c:pt idx="952">
                  <c:v>95.6</c:v>
                </c:pt>
                <c:pt idx="953">
                  <c:v>95.7</c:v>
                </c:pt>
                <c:pt idx="954">
                  <c:v>95.8</c:v>
                </c:pt>
                <c:pt idx="955">
                  <c:v>95.9</c:v>
                </c:pt>
                <c:pt idx="956">
                  <c:v>96</c:v>
                </c:pt>
                <c:pt idx="957">
                  <c:v>96.1</c:v>
                </c:pt>
                <c:pt idx="958">
                  <c:v>96.2</c:v>
                </c:pt>
                <c:pt idx="959">
                  <c:v>96.3</c:v>
                </c:pt>
                <c:pt idx="960">
                  <c:v>96.4</c:v>
                </c:pt>
                <c:pt idx="961">
                  <c:v>96.5</c:v>
                </c:pt>
                <c:pt idx="962">
                  <c:v>96.6</c:v>
                </c:pt>
                <c:pt idx="963">
                  <c:v>96.7</c:v>
                </c:pt>
                <c:pt idx="964">
                  <c:v>96.8</c:v>
                </c:pt>
                <c:pt idx="965">
                  <c:v>96.9</c:v>
                </c:pt>
                <c:pt idx="966">
                  <c:v>97</c:v>
                </c:pt>
                <c:pt idx="967">
                  <c:v>97.1</c:v>
                </c:pt>
                <c:pt idx="968">
                  <c:v>97.2</c:v>
                </c:pt>
                <c:pt idx="969">
                  <c:v>97.3</c:v>
                </c:pt>
                <c:pt idx="970">
                  <c:v>97.4</c:v>
                </c:pt>
                <c:pt idx="971">
                  <c:v>97.5</c:v>
                </c:pt>
                <c:pt idx="972">
                  <c:v>97.6</c:v>
                </c:pt>
                <c:pt idx="973">
                  <c:v>97.7</c:v>
                </c:pt>
                <c:pt idx="974">
                  <c:v>97.8</c:v>
                </c:pt>
                <c:pt idx="975">
                  <c:v>97.9</c:v>
                </c:pt>
                <c:pt idx="976">
                  <c:v>98</c:v>
                </c:pt>
                <c:pt idx="977">
                  <c:v>98.1</c:v>
                </c:pt>
                <c:pt idx="978">
                  <c:v>98.2</c:v>
                </c:pt>
                <c:pt idx="979">
                  <c:v>98.3</c:v>
                </c:pt>
                <c:pt idx="980">
                  <c:v>98.4</c:v>
                </c:pt>
                <c:pt idx="981">
                  <c:v>98.5</c:v>
                </c:pt>
                <c:pt idx="982">
                  <c:v>98.6</c:v>
                </c:pt>
                <c:pt idx="983">
                  <c:v>98.7</c:v>
                </c:pt>
                <c:pt idx="984">
                  <c:v>98.8</c:v>
                </c:pt>
                <c:pt idx="985">
                  <c:v>98.9</c:v>
                </c:pt>
                <c:pt idx="986">
                  <c:v>99</c:v>
                </c:pt>
                <c:pt idx="987">
                  <c:v>99.1</c:v>
                </c:pt>
                <c:pt idx="988">
                  <c:v>99.2</c:v>
                </c:pt>
                <c:pt idx="989">
                  <c:v>99.3</c:v>
                </c:pt>
                <c:pt idx="990">
                  <c:v>99.4</c:v>
                </c:pt>
                <c:pt idx="991">
                  <c:v>99.5</c:v>
                </c:pt>
                <c:pt idx="992">
                  <c:v>99.6</c:v>
                </c:pt>
                <c:pt idx="993">
                  <c:v>99.7</c:v>
                </c:pt>
                <c:pt idx="994">
                  <c:v>99.8</c:v>
                </c:pt>
                <c:pt idx="995">
                  <c:v>99.9</c:v>
                </c:pt>
                <c:pt idx="996">
                  <c:v>100</c:v>
                </c:pt>
                <c:pt idx="997">
                  <c:v>100.1</c:v>
                </c:pt>
                <c:pt idx="998">
                  <c:v>100.2</c:v>
                </c:pt>
                <c:pt idx="999">
                  <c:v>100.3</c:v>
                </c:pt>
                <c:pt idx="1000">
                  <c:v>100.4</c:v>
                </c:pt>
                <c:pt idx="1001">
                  <c:v>100.5</c:v>
                </c:pt>
                <c:pt idx="1002">
                  <c:v>100.6</c:v>
                </c:pt>
                <c:pt idx="1003">
                  <c:v>100.7</c:v>
                </c:pt>
                <c:pt idx="1004">
                  <c:v>100.8</c:v>
                </c:pt>
                <c:pt idx="1005">
                  <c:v>100.9</c:v>
                </c:pt>
                <c:pt idx="1006">
                  <c:v>101</c:v>
                </c:pt>
                <c:pt idx="1007">
                  <c:v>101.1</c:v>
                </c:pt>
                <c:pt idx="1008">
                  <c:v>101.2</c:v>
                </c:pt>
                <c:pt idx="1009">
                  <c:v>101.3</c:v>
                </c:pt>
                <c:pt idx="1010">
                  <c:v>101.4</c:v>
                </c:pt>
                <c:pt idx="1011">
                  <c:v>101.5</c:v>
                </c:pt>
                <c:pt idx="1012">
                  <c:v>101.6</c:v>
                </c:pt>
                <c:pt idx="1013">
                  <c:v>101.7</c:v>
                </c:pt>
                <c:pt idx="1014">
                  <c:v>101.8</c:v>
                </c:pt>
                <c:pt idx="1015">
                  <c:v>101.9</c:v>
                </c:pt>
                <c:pt idx="1016">
                  <c:v>102</c:v>
                </c:pt>
                <c:pt idx="1017">
                  <c:v>102.1</c:v>
                </c:pt>
                <c:pt idx="1018">
                  <c:v>102.2</c:v>
                </c:pt>
                <c:pt idx="1019">
                  <c:v>102.3</c:v>
                </c:pt>
                <c:pt idx="1020">
                  <c:v>102.4</c:v>
                </c:pt>
                <c:pt idx="1021">
                  <c:v>102.5</c:v>
                </c:pt>
                <c:pt idx="1022">
                  <c:v>102.6</c:v>
                </c:pt>
                <c:pt idx="1023">
                  <c:v>102.7</c:v>
                </c:pt>
                <c:pt idx="1024">
                  <c:v>102.8</c:v>
                </c:pt>
                <c:pt idx="1025">
                  <c:v>102.9</c:v>
                </c:pt>
                <c:pt idx="1026">
                  <c:v>103</c:v>
                </c:pt>
                <c:pt idx="1027">
                  <c:v>103.1</c:v>
                </c:pt>
                <c:pt idx="1028">
                  <c:v>103.2</c:v>
                </c:pt>
                <c:pt idx="1029">
                  <c:v>103.3</c:v>
                </c:pt>
                <c:pt idx="1030">
                  <c:v>103.4</c:v>
                </c:pt>
                <c:pt idx="1031">
                  <c:v>103.5</c:v>
                </c:pt>
                <c:pt idx="1032">
                  <c:v>103.6</c:v>
                </c:pt>
                <c:pt idx="1033">
                  <c:v>103.7</c:v>
                </c:pt>
                <c:pt idx="1034">
                  <c:v>103.8</c:v>
                </c:pt>
                <c:pt idx="1035">
                  <c:v>103.9</c:v>
                </c:pt>
                <c:pt idx="1036">
                  <c:v>104</c:v>
                </c:pt>
                <c:pt idx="1037">
                  <c:v>104.1</c:v>
                </c:pt>
                <c:pt idx="1038">
                  <c:v>104.2</c:v>
                </c:pt>
                <c:pt idx="1039">
                  <c:v>104.3</c:v>
                </c:pt>
                <c:pt idx="1040">
                  <c:v>104.4</c:v>
                </c:pt>
                <c:pt idx="1041">
                  <c:v>104.5</c:v>
                </c:pt>
                <c:pt idx="1042">
                  <c:v>104.6</c:v>
                </c:pt>
                <c:pt idx="1043">
                  <c:v>104.7</c:v>
                </c:pt>
                <c:pt idx="1044">
                  <c:v>104.8</c:v>
                </c:pt>
                <c:pt idx="1045">
                  <c:v>104.9</c:v>
                </c:pt>
                <c:pt idx="1046">
                  <c:v>105</c:v>
                </c:pt>
                <c:pt idx="1047">
                  <c:v>105.1</c:v>
                </c:pt>
                <c:pt idx="1048">
                  <c:v>105.2</c:v>
                </c:pt>
                <c:pt idx="1049">
                  <c:v>105.3</c:v>
                </c:pt>
                <c:pt idx="1050">
                  <c:v>105.4</c:v>
                </c:pt>
                <c:pt idx="1051">
                  <c:v>105.5</c:v>
                </c:pt>
                <c:pt idx="1052">
                  <c:v>105.6</c:v>
                </c:pt>
                <c:pt idx="1053">
                  <c:v>105.7</c:v>
                </c:pt>
                <c:pt idx="1054">
                  <c:v>105.8</c:v>
                </c:pt>
                <c:pt idx="1055">
                  <c:v>105.9</c:v>
                </c:pt>
                <c:pt idx="1056">
                  <c:v>106</c:v>
                </c:pt>
                <c:pt idx="1057">
                  <c:v>106.1</c:v>
                </c:pt>
                <c:pt idx="1058">
                  <c:v>106.2</c:v>
                </c:pt>
                <c:pt idx="1059">
                  <c:v>106.3</c:v>
                </c:pt>
                <c:pt idx="1060">
                  <c:v>106.4</c:v>
                </c:pt>
                <c:pt idx="1061">
                  <c:v>106.5</c:v>
                </c:pt>
                <c:pt idx="1062">
                  <c:v>106.6</c:v>
                </c:pt>
                <c:pt idx="1063">
                  <c:v>106.7</c:v>
                </c:pt>
                <c:pt idx="1064">
                  <c:v>106.8</c:v>
                </c:pt>
                <c:pt idx="1065">
                  <c:v>106.9</c:v>
                </c:pt>
                <c:pt idx="1066">
                  <c:v>107</c:v>
                </c:pt>
                <c:pt idx="1067">
                  <c:v>107.1</c:v>
                </c:pt>
                <c:pt idx="1068">
                  <c:v>107.2</c:v>
                </c:pt>
                <c:pt idx="1069">
                  <c:v>107.3</c:v>
                </c:pt>
                <c:pt idx="1070">
                  <c:v>107.4</c:v>
                </c:pt>
                <c:pt idx="1071">
                  <c:v>107.5</c:v>
                </c:pt>
                <c:pt idx="1072">
                  <c:v>107.6</c:v>
                </c:pt>
                <c:pt idx="1073">
                  <c:v>107.7</c:v>
                </c:pt>
                <c:pt idx="1074">
                  <c:v>107.8</c:v>
                </c:pt>
                <c:pt idx="1075">
                  <c:v>107.9</c:v>
                </c:pt>
                <c:pt idx="1076">
                  <c:v>108</c:v>
                </c:pt>
                <c:pt idx="1077">
                  <c:v>108.1</c:v>
                </c:pt>
                <c:pt idx="1078">
                  <c:v>108.2</c:v>
                </c:pt>
                <c:pt idx="1079">
                  <c:v>108.3</c:v>
                </c:pt>
                <c:pt idx="1080">
                  <c:v>108.4</c:v>
                </c:pt>
                <c:pt idx="1081">
                  <c:v>108.5</c:v>
                </c:pt>
                <c:pt idx="1082">
                  <c:v>108.6</c:v>
                </c:pt>
                <c:pt idx="1083">
                  <c:v>108.7</c:v>
                </c:pt>
                <c:pt idx="1084">
                  <c:v>108.8</c:v>
                </c:pt>
                <c:pt idx="1085">
                  <c:v>108.9</c:v>
                </c:pt>
                <c:pt idx="1086">
                  <c:v>109</c:v>
                </c:pt>
                <c:pt idx="1087">
                  <c:v>109.1</c:v>
                </c:pt>
                <c:pt idx="1088">
                  <c:v>109.2</c:v>
                </c:pt>
                <c:pt idx="1089">
                  <c:v>109.3</c:v>
                </c:pt>
                <c:pt idx="1090">
                  <c:v>109.4</c:v>
                </c:pt>
                <c:pt idx="1091">
                  <c:v>109.5</c:v>
                </c:pt>
                <c:pt idx="1092">
                  <c:v>109.6</c:v>
                </c:pt>
                <c:pt idx="1093">
                  <c:v>109.7</c:v>
                </c:pt>
                <c:pt idx="1094">
                  <c:v>109.8</c:v>
                </c:pt>
                <c:pt idx="1095">
                  <c:v>109.9</c:v>
                </c:pt>
                <c:pt idx="1096">
                  <c:v>110</c:v>
                </c:pt>
                <c:pt idx="1097">
                  <c:v>110.1</c:v>
                </c:pt>
                <c:pt idx="1098">
                  <c:v>110.2</c:v>
                </c:pt>
                <c:pt idx="1099">
                  <c:v>110.3</c:v>
                </c:pt>
                <c:pt idx="1100">
                  <c:v>110.4</c:v>
                </c:pt>
                <c:pt idx="1101">
                  <c:v>110.5</c:v>
                </c:pt>
                <c:pt idx="1102">
                  <c:v>110.6</c:v>
                </c:pt>
                <c:pt idx="1103">
                  <c:v>110.7</c:v>
                </c:pt>
                <c:pt idx="1104">
                  <c:v>110.8</c:v>
                </c:pt>
                <c:pt idx="1105">
                  <c:v>110.9</c:v>
                </c:pt>
                <c:pt idx="1106">
                  <c:v>111</c:v>
                </c:pt>
                <c:pt idx="1107">
                  <c:v>111.1</c:v>
                </c:pt>
                <c:pt idx="1108">
                  <c:v>111.2</c:v>
                </c:pt>
                <c:pt idx="1109">
                  <c:v>111.3</c:v>
                </c:pt>
                <c:pt idx="1110">
                  <c:v>111.4</c:v>
                </c:pt>
                <c:pt idx="1111">
                  <c:v>111.5</c:v>
                </c:pt>
                <c:pt idx="1112">
                  <c:v>111.6</c:v>
                </c:pt>
                <c:pt idx="1113">
                  <c:v>111.7</c:v>
                </c:pt>
                <c:pt idx="1114">
                  <c:v>111.8</c:v>
                </c:pt>
                <c:pt idx="1115">
                  <c:v>111.9</c:v>
                </c:pt>
                <c:pt idx="1116">
                  <c:v>112</c:v>
                </c:pt>
                <c:pt idx="1117">
                  <c:v>112.1</c:v>
                </c:pt>
                <c:pt idx="1118">
                  <c:v>112.2</c:v>
                </c:pt>
                <c:pt idx="1119">
                  <c:v>112.3</c:v>
                </c:pt>
                <c:pt idx="1120">
                  <c:v>112.4</c:v>
                </c:pt>
                <c:pt idx="1121">
                  <c:v>112.5</c:v>
                </c:pt>
                <c:pt idx="1122">
                  <c:v>112.6</c:v>
                </c:pt>
                <c:pt idx="1123">
                  <c:v>112.7</c:v>
                </c:pt>
                <c:pt idx="1124">
                  <c:v>112.8</c:v>
                </c:pt>
                <c:pt idx="1125">
                  <c:v>112.9</c:v>
                </c:pt>
                <c:pt idx="1126">
                  <c:v>113</c:v>
                </c:pt>
                <c:pt idx="1127">
                  <c:v>113.1</c:v>
                </c:pt>
                <c:pt idx="1128">
                  <c:v>113.2</c:v>
                </c:pt>
                <c:pt idx="1129">
                  <c:v>113.3</c:v>
                </c:pt>
                <c:pt idx="1130">
                  <c:v>113.4</c:v>
                </c:pt>
                <c:pt idx="1131">
                  <c:v>113.5</c:v>
                </c:pt>
                <c:pt idx="1132">
                  <c:v>113.6</c:v>
                </c:pt>
                <c:pt idx="1133">
                  <c:v>113.7</c:v>
                </c:pt>
                <c:pt idx="1134">
                  <c:v>113.8</c:v>
                </c:pt>
                <c:pt idx="1135">
                  <c:v>113.9</c:v>
                </c:pt>
                <c:pt idx="1136">
                  <c:v>114</c:v>
                </c:pt>
                <c:pt idx="1137">
                  <c:v>114.1</c:v>
                </c:pt>
                <c:pt idx="1138">
                  <c:v>114.2</c:v>
                </c:pt>
                <c:pt idx="1139">
                  <c:v>114.3</c:v>
                </c:pt>
                <c:pt idx="1140">
                  <c:v>114.4</c:v>
                </c:pt>
                <c:pt idx="1141">
                  <c:v>114.5</c:v>
                </c:pt>
                <c:pt idx="1142">
                  <c:v>114.6</c:v>
                </c:pt>
                <c:pt idx="1143">
                  <c:v>114.7</c:v>
                </c:pt>
                <c:pt idx="1144">
                  <c:v>114.8</c:v>
                </c:pt>
                <c:pt idx="1145">
                  <c:v>114.9</c:v>
                </c:pt>
                <c:pt idx="1146">
                  <c:v>115</c:v>
                </c:pt>
                <c:pt idx="1147">
                  <c:v>115.1</c:v>
                </c:pt>
                <c:pt idx="1148">
                  <c:v>115.2</c:v>
                </c:pt>
                <c:pt idx="1149">
                  <c:v>115.3</c:v>
                </c:pt>
                <c:pt idx="1150">
                  <c:v>115.4</c:v>
                </c:pt>
                <c:pt idx="1151">
                  <c:v>115.5</c:v>
                </c:pt>
                <c:pt idx="1152">
                  <c:v>115.6</c:v>
                </c:pt>
                <c:pt idx="1153">
                  <c:v>115.7</c:v>
                </c:pt>
                <c:pt idx="1154">
                  <c:v>115.8</c:v>
                </c:pt>
                <c:pt idx="1155">
                  <c:v>115.9</c:v>
                </c:pt>
                <c:pt idx="1156">
                  <c:v>116</c:v>
                </c:pt>
                <c:pt idx="1157">
                  <c:v>116.1</c:v>
                </c:pt>
                <c:pt idx="1158">
                  <c:v>116.2</c:v>
                </c:pt>
                <c:pt idx="1159">
                  <c:v>116.3</c:v>
                </c:pt>
                <c:pt idx="1160">
                  <c:v>116.4</c:v>
                </c:pt>
                <c:pt idx="1161">
                  <c:v>116.5</c:v>
                </c:pt>
                <c:pt idx="1162">
                  <c:v>116.6</c:v>
                </c:pt>
                <c:pt idx="1163">
                  <c:v>116.7</c:v>
                </c:pt>
                <c:pt idx="1164">
                  <c:v>116.8</c:v>
                </c:pt>
                <c:pt idx="1165">
                  <c:v>116.9</c:v>
                </c:pt>
                <c:pt idx="1166">
                  <c:v>117</c:v>
                </c:pt>
                <c:pt idx="1167">
                  <c:v>117.1</c:v>
                </c:pt>
                <c:pt idx="1168">
                  <c:v>117.2</c:v>
                </c:pt>
                <c:pt idx="1169">
                  <c:v>117.3</c:v>
                </c:pt>
                <c:pt idx="1170">
                  <c:v>117.4</c:v>
                </c:pt>
                <c:pt idx="1171">
                  <c:v>117.5</c:v>
                </c:pt>
                <c:pt idx="1172">
                  <c:v>117.6</c:v>
                </c:pt>
                <c:pt idx="1173">
                  <c:v>117.7</c:v>
                </c:pt>
                <c:pt idx="1174">
                  <c:v>117.8</c:v>
                </c:pt>
                <c:pt idx="1175">
                  <c:v>117.9</c:v>
                </c:pt>
                <c:pt idx="1176">
                  <c:v>118</c:v>
                </c:pt>
                <c:pt idx="1177">
                  <c:v>118.1</c:v>
                </c:pt>
                <c:pt idx="1178">
                  <c:v>118.2</c:v>
                </c:pt>
                <c:pt idx="1179">
                  <c:v>118.3</c:v>
                </c:pt>
                <c:pt idx="1180">
                  <c:v>118.4</c:v>
                </c:pt>
                <c:pt idx="1181">
                  <c:v>118.5</c:v>
                </c:pt>
                <c:pt idx="1182">
                  <c:v>118.6</c:v>
                </c:pt>
                <c:pt idx="1183">
                  <c:v>118.7</c:v>
                </c:pt>
                <c:pt idx="1184">
                  <c:v>118.8</c:v>
                </c:pt>
                <c:pt idx="1185">
                  <c:v>118.9</c:v>
                </c:pt>
                <c:pt idx="1186">
                  <c:v>119</c:v>
                </c:pt>
                <c:pt idx="1187">
                  <c:v>119.1</c:v>
                </c:pt>
                <c:pt idx="1188">
                  <c:v>119.2</c:v>
                </c:pt>
                <c:pt idx="1189">
                  <c:v>119.3</c:v>
                </c:pt>
                <c:pt idx="1190">
                  <c:v>119.4</c:v>
                </c:pt>
                <c:pt idx="1191">
                  <c:v>119.5</c:v>
                </c:pt>
                <c:pt idx="1192">
                  <c:v>119.6</c:v>
                </c:pt>
                <c:pt idx="1193">
                  <c:v>119.7</c:v>
                </c:pt>
                <c:pt idx="1194">
                  <c:v>119.8</c:v>
                </c:pt>
                <c:pt idx="1195">
                  <c:v>119.9</c:v>
                </c:pt>
                <c:pt idx="1196">
                  <c:v>120</c:v>
                </c:pt>
                <c:pt idx="1197">
                  <c:v>120.1</c:v>
                </c:pt>
                <c:pt idx="1198">
                  <c:v>120.2</c:v>
                </c:pt>
                <c:pt idx="1199">
                  <c:v>120.3</c:v>
                </c:pt>
                <c:pt idx="1200">
                  <c:v>120.4</c:v>
                </c:pt>
                <c:pt idx="1201">
                  <c:v>120.5</c:v>
                </c:pt>
                <c:pt idx="1202">
                  <c:v>120.6</c:v>
                </c:pt>
                <c:pt idx="1203">
                  <c:v>120.7</c:v>
                </c:pt>
                <c:pt idx="1204">
                  <c:v>120.8</c:v>
                </c:pt>
                <c:pt idx="1205">
                  <c:v>120.9</c:v>
                </c:pt>
                <c:pt idx="1206">
                  <c:v>121</c:v>
                </c:pt>
                <c:pt idx="1207">
                  <c:v>121.1</c:v>
                </c:pt>
                <c:pt idx="1208">
                  <c:v>121.2</c:v>
                </c:pt>
                <c:pt idx="1209">
                  <c:v>121.3</c:v>
                </c:pt>
                <c:pt idx="1210">
                  <c:v>121.4</c:v>
                </c:pt>
                <c:pt idx="1211">
                  <c:v>121.5</c:v>
                </c:pt>
                <c:pt idx="1212">
                  <c:v>121.6</c:v>
                </c:pt>
                <c:pt idx="1213">
                  <c:v>121.7</c:v>
                </c:pt>
                <c:pt idx="1214">
                  <c:v>121.8</c:v>
                </c:pt>
                <c:pt idx="1215">
                  <c:v>121.9</c:v>
                </c:pt>
                <c:pt idx="1216">
                  <c:v>122</c:v>
                </c:pt>
                <c:pt idx="1217">
                  <c:v>122.1</c:v>
                </c:pt>
                <c:pt idx="1218">
                  <c:v>122.2</c:v>
                </c:pt>
                <c:pt idx="1219">
                  <c:v>122.3</c:v>
                </c:pt>
                <c:pt idx="1220">
                  <c:v>122.4</c:v>
                </c:pt>
                <c:pt idx="1221">
                  <c:v>122.5</c:v>
                </c:pt>
                <c:pt idx="1222">
                  <c:v>122.6</c:v>
                </c:pt>
                <c:pt idx="1223">
                  <c:v>122.7</c:v>
                </c:pt>
                <c:pt idx="1224">
                  <c:v>122.8</c:v>
                </c:pt>
                <c:pt idx="1225">
                  <c:v>122.9</c:v>
                </c:pt>
                <c:pt idx="1226">
                  <c:v>123</c:v>
                </c:pt>
                <c:pt idx="1227">
                  <c:v>123.1</c:v>
                </c:pt>
                <c:pt idx="1228">
                  <c:v>123.2</c:v>
                </c:pt>
                <c:pt idx="1229">
                  <c:v>123.3</c:v>
                </c:pt>
                <c:pt idx="1230">
                  <c:v>123.4</c:v>
                </c:pt>
                <c:pt idx="1231">
                  <c:v>123.5</c:v>
                </c:pt>
                <c:pt idx="1232">
                  <c:v>123.6</c:v>
                </c:pt>
                <c:pt idx="1233">
                  <c:v>123.7</c:v>
                </c:pt>
                <c:pt idx="1234">
                  <c:v>123.8</c:v>
                </c:pt>
                <c:pt idx="1235">
                  <c:v>123.9</c:v>
                </c:pt>
                <c:pt idx="1236">
                  <c:v>124</c:v>
                </c:pt>
                <c:pt idx="1237">
                  <c:v>124.1</c:v>
                </c:pt>
                <c:pt idx="1238">
                  <c:v>124.2</c:v>
                </c:pt>
                <c:pt idx="1239">
                  <c:v>124.3</c:v>
                </c:pt>
                <c:pt idx="1240">
                  <c:v>124.4</c:v>
                </c:pt>
                <c:pt idx="1241">
                  <c:v>124.5</c:v>
                </c:pt>
                <c:pt idx="1242">
                  <c:v>124.6</c:v>
                </c:pt>
                <c:pt idx="1243">
                  <c:v>124.7</c:v>
                </c:pt>
                <c:pt idx="1244">
                  <c:v>124.8</c:v>
                </c:pt>
                <c:pt idx="1245">
                  <c:v>124.9</c:v>
                </c:pt>
                <c:pt idx="1246">
                  <c:v>125</c:v>
                </c:pt>
                <c:pt idx="1247">
                  <c:v>125.1</c:v>
                </c:pt>
                <c:pt idx="1248">
                  <c:v>125.2</c:v>
                </c:pt>
                <c:pt idx="1249">
                  <c:v>125.3</c:v>
                </c:pt>
                <c:pt idx="1250">
                  <c:v>125.4</c:v>
                </c:pt>
                <c:pt idx="1251">
                  <c:v>125.5</c:v>
                </c:pt>
                <c:pt idx="1252">
                  <c:v>125.6</c:v>
                </c:pt>
                <c:pt idx="1253">
                  <c:v>125.7</c:v>
                </c:pt>
                <c:pt idx="1254">
                  <c:v>125.8</c:v>
                </c:pt>
                <c:pt idx="1255">
                  <c:v>125.9</c:v>
                </c:pt>
                <c:pt idx="1256">
                  <c:v>126</c:v>
                </c:pt>
                <c:pt idx="1257">
                  <c:v>126.1</c:v>
                </c:pt>
                <c:pt idx="1258">
                  <c:v>126.2</c:v>
                </c:pt>
                <c:pt idx="1259">
                  <c:v>126.3</c:v>
                </c:pt>
                <c:pt idx="1260">
                  <c:v>126.4</c:v>
                </c:pt>
                <c:pt idx="1261">
                  <c:v>126.5</c:v>
                </c:pt>
                <c:pt idx="1262">
                  <c:v>126.6</c:v>
                </c:pt>
                <c:pt idx="1263">
                  <c:v>126.7</c:v>
                </c:pt>
                <c:pt idx="1264">
                  <c:v>126.8</c:v>
                </c:pt>
                <c:pt idx="1265">
                  <c:v>126.9</c:v>
                </c:pt>
                <c:pt idx="1266">
                  <c:v>127</c:v>
                </c:pt>
                <c:pt idx="1267">
                  <c:v>127.1</c:v>
                </c:pt>
                <c:pt idx="1268">
                  <c:v>127.2</c:v>
                </c:pt>
                <c:pt idx="1269">
                  <c:v>127.3</c:v>
                </c:pt>
                <c:pt idx="1270">
                  <c:v>127.4</c:v>
                </c:pt>
                <c:pt idx="1271">
                  <c:v>127.5</c:v>
                </c:pt>
                <c:pt idx="1272">
                  <c:v>127.6</c:v>
                </c:pt>
                <c:pt idx="1273">
                  <c:v>127.7</c:v>
                </c:pt>
                <c:pt idx="1274">
                  <c:v>127.8</c:v>
                </c:pt>
                <c:pt idx="1275">
                  <c:v>127.9</c:v>
                </c:pt>
                <c:pt idx="1276">
                  <c:v>128</c:v>
                </c:pt>
                <c:pt idx="1277">
                  <c:v>128.1</c:v>
                </c:pt>
                <c:pt idx="1278">
                  <c:v>128.19999999999999</c:v>
                </c:pt>
                <c:pt idx="1279">
                  <c:v>128.30000000000001</c:v>
                </c:pt>
                <c:pt idx="1280">
                  <c:v>128.4</c:v>
                </c:pt>
                <c:pt idx="1281">
                  <c:v>128.5</c:v>
                </c:pt>
                <c:pt idx="1282">
                  <c:v>128.6</c:v>
                </c:pt>
                <c:pt idx="1283">
                  <c:v>128.69999999999999</c:v>
                </c:pt>
                <c:pt idx="1284">
                  <c:v>128.80000000000001</c:v>
                </c:pt>
                <c:pt idx="1285">
                  <c:v>128.9</c:v>
                </c:pt>
                <c:pt idx="1286">
                  <c:v>129</c:v>
                </c:pt>
                <c:pt idx="1287">
                  <c:v>129.1</c:v>
                </c:pt>
                <c:pt idx="1288">
                  <c:v>129.19999999999999</c:v>
                </c:pt>
                <c:pt idx="1289">
                  <c:v>129.30000000000001</c:v>
                </c:pt>
                <c:pt idx="1290">
                  <c:v>129.4</c:v>
                </c:pt>
                <c:pt idx="1291">
                  <c:v>129.5</c:v>
                </c:pt>
                <c:pt idx="1292">
                  <c:v>129.6</c:v>
                </c:pt>
                <c:pt idx="1293">
                  <c:v>129.69999999999999</c:v>
                </c:pt>
                <c:pt idx="1294">
                  <c:v>129.80000000000001</c:v>
                </c:pt>
                <c:pt idx="1295">
                  <c:v>129.9</c:v>
                </c:pt>
                <c:pt idx="1296">
                  <c:v>130</c:v>
                </c:pt>
                <c:pt idx="1297">
                  <c:v>130.1</c:v>
                </c:pt>
                <c:pt idx="1298">
                  <c:v>130.19999999999999</c:v>
                </c:pt>
                <c:pt idx="1299">
                  <c:v>130.30000000000001</c:v>
                </c:pt>
                <c:pt idx="1300">
                  <c:v>130.4</c:v>
                </c:pt>
                <c:pt idx="1301">
                  <c:v>130.5</c:v>
                </c:pt>
                <c:pt idx="1302">
                  <c:v>130.6</c:v>
                </c:pt>
                <c:pt idx="1303">
                  <c:v>130.69999999999999</c:v>
                </c:pt>
                <c:pt idx="1304">
                  <c:v>130.80000000000001</c:v>
                </c:pt>
                <c:pt idx="1305">
                  <c:v>130.9</c:v>
                </c:pt>
                <c:pt idx="1306">
                  <c:v>131</c:v>
                </c:pt>
                <c:pt idx="1307">
                  <c:v>131.1</c:v>
                </c:pt>
                <c:pt idx="1308">
                  <c:v>131.19999999999999</c:v>
                </c:pt>
                <c:pt idx="1309">
                  <c:v>131.30000000000001</c:v>
                </c:pt>
                <c:pt idx="1310">
                  <c:v>131.4</c:v>
                </c:pt>
                <c:pt idx="1311">
                  <c:v>131.5</c:v>
                </c:pt>
                <c:pt idx="1312">
                  <c:v>131.6</c:v>
                </c:pt>
                <c:pt idx="1313">
                  <c:v>131.69999999999999</c:v>
                </c:pt>
                <c:pt idx="1314">
                  <c:v>131.80000000000001</c:v>
                </c:pt>
                <c:pt idx="1315">
                  <c:v>131.9</c:v>
                </c:pt>
                <c:pt idx="1316">
                  <c:v>132</c:v>
                </c:pt>
                <c:pt idx="1317">
                  <c:v>132.1</c:v>
                </c:pt>
                <c:pt idx="1318">
                  <c:v>132.19999999999999</c:v>
                </c:pt>
                <c:pt idx="1319">
                  <c:v>132.30000000000001</c:v>
                </c:pt>
                <c:pt idx="1320">
                  <c:v>132.4</c:v>
                </c:pt>
                <c:pt idx="1321">
                  <c:v>132.5</c:v>
                </c:pt>
                <c:pt idx="1322">
                  <c:v>132.6</c:v>
                </c:pt>
                <c:pt idx="1323">
                  <c:v>132.69999999999999</c:v>
                </c:pt>
                <c:pt idx="1324">
                  <c:v>132.80000000000001</c:v>
                </c:pt>
                <c:pt idx="1325">
                  <c:v>132.9</c:v>
                </c:pt>
                <c:pt idx="1326">
                  <c:v>133</c:v>
                </c:pt>
                <c:pt idx="1327">
                  <c:v>133.1</c:v>
                </c:pt>
                <c:pt idx="1328">
                  <c:v>133.19999999999999</c:v>
                </c:pt>
                <c:pt idx="1329">
                  <c:v>133.30000000000001</c:v>
                </c:pt>
                <c:pt idx="1330">
                  <c:v>133.4</c:v>
                </c:pt>
                <c:pt idx="1331">
                  <c:v>133.5</c:v>
                </c:pt>
                <c:pt idx="1332">
                  <c:v>133.6</c:v>
                </c:pt>
                <c:pt idx="1333">
                  <c:v>133.69999999999999</c:v>
                </c:pt>
                <c:pt idx="1334">
                  <c:v>133.80000000000001</c:v>
                </c:pt>
                <c:pt idx="1335">
                  <c:v>133.9</c:v>
                </c:pt>
                <c:pt idx="1336">
                  <c:v>134</c:v>
                </c:pt>
                <c:pt idx="1337">
                  <c:v>134.1</c:v>
                </c:pt>
                <c:pt idx="1338">
                  <c:v>134.19999999999999</c:v>
                </c:pt>
                <c:pt idx="1339">
                  <c:v>134.30000000000001</c:v>
                </c:pt>
                <c:pt idx="1340">
                  <c:v>134.4</c:v>
                </c:pt>
                <c:pt idx="1341">
                  <c:v>134.5</c:v>
                </c:pt>
                <c:pt idx="1342">
                  <c:v>134.6</c:v>
                </c:pt>
                <c:pt idx="1343">
                  <c:v>134.69999999999999</c:v>
                </c:pt>
                <c:pt idx="1344">
                  <c:v>134.80000000000001</c:v>
                </c:pt>
                <c:pt idx="1345">
                  <c:v>134.9</c:v>
                </c:pt>
                <c:pt idx="1346">
                  <c:v>135</c:v>
                </c:pt>
                <c:pt idx="1347">
                  <c:v>135.1</c:v>
                </c:pt>
                <c:pt idx="1348">
                  <c:v>135.19999999999999</c:v>
                </c:pt>
                <c:pt idx="1349">
                  <c:v>135.30000000000001</c:v>
                </c:pt>
                <c:pt idx="1350">
                  <c:v>135.4</c:v>
                </c:pt>
                <c:pt idx="1351">
                  <c:v>135.5</c:v>
                </c:pt>
                <c:pt idx="1352">
                  <c:v>135.6</c:v>
                </c:pt>
                <c:pt idx="1353">
                  <c:v>135.69999999999999</c:v>
                </c:pt>
                <c:pt idx="1354">
                  <c:v>135.80000000000001</c:v>
                </c:pt>
                <c:pt idx="1355">
                  <c:v>135.9</c:v>
                </c:pt>
                <c:pt idx="1356">
                  <c:v>136</c:v>
                </c:pt>
                <c:pt idx="1357">
                  <c:v>136.1</c:v>
                </c:pt>
                <c:pt idx="1358">
                  <c:v>136.19999999999999</c:v>
                </c:pt>
                <c:pt idx="1359">
                  <c:v>136.30000000000001</c:v>
                </c:pt>
                <c:pt idx="1360">
                  <c:v>136.4</c:v>
                </c:pt>
                <c:pt idx="1361">
                  <c:v>136.5</c:v>
                </c:pt>
                <c:pt idx="1362">
                  <c:v>136.6</c:v>
                </c:pt>
                <c:pt idx="1363">
                  <c:v>136.69999999999999</c:v>
                </c:pt>
                <c:pt idx="1364">
                  <c:v>136.80000000000001</c:v>
                </c:pt>
                <c:pt idx="1365">
                  <c:v>136.9</c:v>
                </c:pt>
                <c:pt idx="1366">
                  <c:v>137</c:v>
                </c:pt>
                <c:pt idx="1367">
                  <c:v>137.1</c:v>
                </c:pt>
                <c:pt idx="1368">
                  <c:v>137.19999999999999</c:v>
                </c:pt>
                <c:pt idx="1369">
                  <c:v>137.30000000000001</c:v>
                </c:pt>
                <c:pt idx="1370">
                  <c:v>137.4</c:v>
                </c:pt>
                <c:pt idx="1371">
                  <c:v>137.5</c:v>
                </c:pt>
                <c:pt idx="1372">
                  <c:v>137.6</c:v>
                </c:pt>
                <c:pt idx="1373">
                  <c:v>137.69999999999999</c:v>
                </c:pt>
                <c:pt idx="1374">
                  <c:v>137.80000000000001</c:v>
                </c:pt>
                <c:pt idx="1375">
                  <c:v>137.9</c:v>
                </c:pt>
                <c:pt idx="1376">
                  <c:v>138</c:v>
                </c:pt>
                <c:pt idx="1377">
                  <c:v>138.1</c:v>
                </c:pt>
                <c:pt idx="1378">
                  <c:v>138.19999999999999</c:v>
                </c:pt>
                <c:pt idx="1379">
                  <c:v>138.30000000000001</c:v>
                </c:pt>
                <c:pt idx="1380">
                  <c:v>138.4</c:v>
                </c:pt>
                <c:pt idx="1381">
                  <c:v>138.5</c:v>
                </c:pt>
                <c:pt idx="1382">
                  <c:v>138.6</c:v>
                </c:pt>
                <c:pt idx="1383">
                  <c:v>138.69999999999999</c:v>
                </c:pt>
                <c:pt idx="1384">
                  <c:v>138.80000000000001</c:v>
                </c:pt>
                <c:pt idx="1385">
                  <c:v>138.9</c:v>
                </c:pt>
                <c:pt idx="1386">
                  <c:v>139</c:v>
                </c:pt>
                <c:pt idx="1387">
                  <c:v>139.1</c:v>
                </c:pt>
                <c:pt idx="1388">
                  <c:v>139.19999999999999</c:v>
                </c:pt>
                <c:pt idx="1389">
                  <c:v>139.30000000000001</c:v>
                </c:pt>
                <c:pt idx="1390">
                  <c:v>139.4</c:v>
                </c:pt>
                <c:pt idx="1391">
                  <c:v>139.5</c:v>
                </c:pt>
                <c:pt idx="1392">
                  <c:v>139.6</c:v>
                </c:pt>
                <c:pt idx="1393">
                  <c:v>139.69999999999999</c:v>
                </c:pt>
                <c:pt idx="1394">
                  <c:v>139.80000000000001</c:v>
                </c:pt>
                <c:pt idx="1395">
                  <c:v>139.9</c:v>
                </c:pt>
                <c:pt idx="1396">
                  <c:v>140</c:v>
                </c:pt>
                <c:pt idx="1397">
                  <c:v>140.1</c:v>
                </c:pt>
                <c:pt idx="1398">
                  <c:v>140.19999999999999</c:v>
                </c:pt>
                <c:pt idx="1399">
                  <c:v>140.30000000000001</c:v>
                </c:pt>
                <c:pt idx="1400">
                  <c:v>140.4</c:v>
                </c:pt>
                <c:pt idx="1401">
                  <c:v>140.5</c:v>
                </c:pt>
                <c:pt idx="1402">
                  <c:v>140.6</c:v>
                </c:pt>
                <c:pt idx="1403">
                  <c:v>140.69999999999999</c:v>
                </c:pt>
                <c:pt idx="1404">
                  <c:v>140.80000000000001</c:v>
                </c:pt>
                <c:pt idx="1405">
                  <c:v>140.9</c:v>
                </c:pt>
                <c:pt idx="1406">
                  <c:v>141</c:v>
                </c:pt>
                <c:pt idx="1407">
                  <c:v>141.1</c:v>
                </c:pt>
                <c:pt idx="1408">
                  <c:v>141.19999999999999</c:v>
                </c:pt>
                <c:pt idx="1409">
                  <c:v>141.30000000000001</c:v>
                </c:pt>
                <c:pt idx="1410">
                  <c:v>141.4</c:v>
                </c:pt>
                <c:pt idx="1411">
                  <c:v>141.5</c:v>
                </c:pt>
                <c:pt idx="1412">
                  <c:v>141.6</c:v>
                </c:pt>
                <c:pt idx="1413">
                  <c:v>141.69999999999999</c:v>
                </c:pt>
                <c:pt idx="1414">
                  <c:v>141.80000000000001</c:v>
                </c:pt>
                <c:pt idx="1415">
                  <c:v>141.9</c:v>
                </c:pt>
                <c:pt idx="1416">
                  <c:v>142</c:v>
                </c:pt>
                <c:pt idx="1417">
                  <c:v>142.1</c:v>
                </c:pt>
                <c:pt idx="1418">
                  <c:v>142.19999999999999</c:v>
                </c:pt>
                <c:pt idx="1419">
                  <c:v>142.30000000000001</c:v>
                </c:pt>
                <c:pt idx="1420">
                  <c:v>142.4</c:v>
                </c:pt>
                <c:pt idx="1421">
                  <c:v>142.5</c:v>
                </c:pt>
                <c:pt idx="1422">
                  <c:v>142.6</c:v>
                </c:pt>
                <c:pt idx="1423">
                  <c:v>142.69999999999999</c:v>
                </c:pt>
                <c:pt idx="1424">
                  <c:v>142.80000000000001</c:v>
                </c:pt>
                <c:pt idx="1425">
                  <c:v>142.9</c:v>
                </c:pt>
                <c:pt idx="1426">
                  <c:v>143</c:v>
                </c:pt>
                <c:pt idx="1427">
                  <c:v>143.1</c:v>
                </c:pt>
                <c:pt idx="1428">
                  <c:v>143.19999999999999</c:v>
                </c:pt>
                <c:pt idx="1429">
                  <c:v>143.30000000000001</c:v>
                </c:pt>
                <c:pt idx="1430">
                  <c:v>143.4</c:v>
                </c:pt>
                <c:pt idx="1431">
                  <c:v>143.5</c:v>
                </c:pt>
                <c:pt idx="1432">
                  <c:v>143.6</c:v>
                </c:pt>
                <c:pt idx="1433">
                  <c:v>143.69999999999999</c:v>
                </c:pt>
                <c:pt idx="1434">
                  <c:v>143.80000000000001</c:v>
                </c:pt>
                <c:pt idx="1435">
                  <c:v>143.9</c:v>
                </c:pt>
                <c:pt idx="1436">
                  <c:v>144</c:v>
                </c:pt>
                <c:pt idx="1437">
                  <c:v>144.1</c:v>
                </c:pt>
                <c:pt idx="1438">
                  <c:v>144.19999999999999</c:v>
                </c:pt>
                <c:pt idx="1439">
                  <c:v>144.30000000000001</c:v>
                </c:pt>
                <c:pt idx="1440">
                  <c:v>144.4</c:v>
                </c:pt>
                <c:pt idx="1441">
                  <c:v>144.5</c:v>
                </c:pt>
                <c:pt idx="1442">
                  <c:v>144.6</c:v>
                </c:pt>
                <c:pt idx="1443">
                  <c:v>144.69999999999999</c:v>
                </c:pt>
                <c:pt idx="1444">
                  <c:v>144.80000000000001</c:v>
                </c:pt>
                <c:pt idx="1445">
                  <c:v>144.9</c:v>
                </c:pt>
                <c:pt idx="1446">
                  <c:v>145</c:v>
                </c:pt>
                <c:pt idx="1447">
                  <c:v>145.1</c:v>
                </c:pt>
                <c:pt idx="1448">
                  <c:v>145.19999999999999</c:v>
                </c:pt>
                <c:pt idx="1449">
                  <c:v>145.30000000000001</c:v>
                </c:pt>
                <c:pt idx="1450">
                  <c:v>145.4</c:v>
                </c:pt>
                <c:pt idx="1451">
                  <c:v>145.5</c:v>
                </c:pt>
                <c:pt idx="1452">
                  <c:v>145.6</c:v>
                </c:pt>
                <c:pt idx="1453">
                  <c:v>145.69999999999999</c:v>
                </c:pt>
                <c:pt idx="1454">
                  <c:v>145.80000000000001</c:v>
                </c:pt>
                <c:pt idx="1455">
                  <c:v>145.9</c:v>
                </c:pt>
                <c:pt idx="1456">
                  <c:v>146</c:v>
                </c:pt>
                <c:pt idx="1457">
                  <c:v>146.1</c:v>
                </c:pt>
                <c:pt idx="1458">
                  <c:v>146.19999999999999</c:v>
                </c:pt>
                <c:pt idx="1459">
                  <c:v>146.30000000000001</c:v>
                </c:pt>
                <c:pt idx="1460">
                  <c:v>146.4</c:v>
                </c:pt>
                <c:pt idx="1461">
                  <c:v>146.5</c:v>
                </c:pt>
                <c:pt idx="1462">
                  <c:v>146.6</c:v>
                </c:pt>
                <c:pt idx="1463">
                  <c:v>146.69999999999999</c:v>
                </c:pt>
                <c:pt idx="1464">
                  <c:v>146.80000000000001</c:v>
                </c:pt>
                <c:pt idx="1465">
                  <c:v>146.9</c:v>
                </c:pt>
                <c:pt idx="1466">
                  <c:v>147</c:v>
                </c:pt>
                <c:pt idx="1467">
                  <c:v>147.1</c:v>
                </c:pt>
                <c:pt idx="1468">
                  <c:v>147.19999999999999</c:v>
                </c:pt>
                <c:pt idx="1469">
                  <c:v>147.30000000000001</c:v>
                </c:pt>
                <c:pt idx="1470">
                  <c:v>147.4</c:v>
                </c:pt>
                <c:pt idx="1471">
                  <c:v>147.5</c:v>
                </c:pt>
                <c:pt idx="1472">
                  <c:v>147.6</c:v>
                </c:pt>
                <c:pt idx="1473">
                  <c:v>147.69999999999999</c:v>
                </c:pt>
                <c:pt idx="1474">
                  <c:v>147.80000000000001</c:v>
                </c:pt>
                <c:pt idx="1475">
                  <c:v>147.9</c:v>
                </c:pt>
                <c:pt idx="1476">
                  <c:v>148</c:v>
                </c:pt>
                <c:pt idx="1477">
                  <c:v>148.1</c:v>
                </c:pt>
                <c:pt idx="1478">
                  <c:v>148.19999999999999</c:v>
                </c:pt>
                <c:pt idx="1479">
                  <c:v>148.30000000000001</c:v>
                </c:pt>
                <c:pt idx="1480">
                  <c:v>148.4</c:v>
                </c:pt>
                <c:pt idx="1481">
                  <c:v>148.5</c:v>
                </c:pt>
                <c:pt idx="1482">
                  <c:v>148.6</c:v>
                </c:pt>
                <c:pt idx="1483">
                  <c:v>148.69999999999999</c:v>
                </c:pt>
                <c:pt idx="1484">
                  <c:v>148.80000000000001</c:v>
                </c:pt>
                <c:pt idx="1485">
                  <c:v>148.9</c:v>
                </c:pt>
                <c:pt idx="1486">
                  <c:v>149</c:v>
                </c:pt>
                <c:pt idx="1487">
                  <c:v>149.1</c:v>
                </c:pt>
                <c:pt idx="1488">
                  <c:v>149.19999999999999</c:v>
                </c:pt>
                <c:pt idx="1489">
                  <c:v>149.30000000000001</c:v>
                </c:pt>
                <c:pt idx="1490">
                  <c:v>149.4</c:v>
                </c:pt>
                <c:pt idx="1491">
                  <c:v>149.5</c:v>
                </c:pt>
                <c:pt idx="1492">
                  <c:v>149.6</c:v>
                </c:pt>
                <c:pt idx="1493">
                  <c:v>149.69999999999999</c:v>
                </c:pt>
                <c:pt idx="1494">
                  <c:v>149.80000000000001</c:v>
                </c:pt>
                <c:pt idx="1495">
                  <c:v>149.9</c:v>
                </c:pt>
                <c:pt idx="1496">
                  <c:v>150</c:v>
                </c:pt>
                <c:pt idx="1497">
                  <c:v>150.1</c:v>
                </c:pt>
                <c:pt idx="1498">
                  <c:v>150.19999999999999</c:v>
                </c:pt>
                <c:pt idx="1499">
                  <c:v>150.30000000000001</c:v>
                </c:pt>
                <c:pt idx="1500">
                  <c:v>150.4</c:v>
                </c:pt>
                <c:pt idx="1501">
                  <c:v>150.5</c:v>
                </c:pt>
                <c:pt idx="1502">
                  <c:v>150.6</c:v>
                </c:pt>
                <c:pt idx="1503">
                  <c:v>150.69999999999999</c:v>
                </c:pt>
                <c:pt idx="1504">
                  <c:v>150.80000000000001</c:v>
                </c:pt>
                <c:pt idx="1505">
                  <c:v>150.9</c:v>
                </c:pt>
                <c:pt idx="1506">
                  <c:v>151</c:v>
                </c:pt>
                <c:pt idx="1507">
                  <c:v>151.1</c:v>
                </c:pt>
                <c:pt idx="1508">
                  <c:v>151.19999999999999</c:v>
                </c:pt>
                <c:pt idx="1509">
                  <c:v>151.30000000000001</c:v>
                </c:pt>
                <c:pt idx="1510">
                  <c:v>151.4</c:v>
                </c:pt>
                <c:pt idx="1511">
                  <c:v>151.5</c:v>
                </c:pt>
                <c:pt idx="1512">
                  <c:v>151.6</c:v>
                </c:pt>
                <c:pt idx="1513">
                  <c:v>151.69999999999999</c:v>
                </c:pt>
                <c:pt idx="1514">
                  <c:v>151.80000000000001</c:v>
                </c:pt>
                <c:pt idx="1515">
                  <c:v>151.9</c:v>
                </c:pt>
                <c:pt idx="1516">
                  <c:v>152</c:v>
                </c:pt>
                <c:pt idx="1517">
                  <c:v>152.1</c:v>
                </c:pt>
                <c:pt idx="1518">
                  <c:v>152.19999999999999</c:v>
                </c:pt>
                <c:pt idx="1519">
                  <c:v>152.30000000000001</c:v>
                </c:pt>
                <c:pt idx="1520">
                  <c:v>152.4</c:v>
                </c:pt>
                <c:pt idx="1521">
                  <c:v>152.5</c:v>
                </c:pt>
                <c:pt idx="1522">
                  <c:v>152.6</c:v>
                </c:pt>
                <c:pt idx="1523">
                  <c:v>152.69999999999999</c:v>
                </c:pt>
                <c:pt idx="1524">
                  <c:v>152.80000000000001</c:v>
                </c:pt>
                <c:pt idx="1525">
                  <c:v>152.9</c:v>
                </c:pt>
                <c:pt idx="1526">
                  <c:v>153</c:v>
                </c:pt>
                <c:pt idx="1527">
                  <c:v>153.1</c:v>
                </c:pt>
                <c:pt idx="1528">
                  <c:v>153.19999999999999</c:v>
                </c:pt>
                <c:pt idx="1529">
                  <c:v>153.30000000000001</c:v>
                </c:pt>
                <c:pt idx="1530">
                  <c:v>153.4</c:v>
                </c:pt>
                <c:pt idx="1531">
                  <c:v>153.5</c:v>
                </c:pt>
                <c:pt idx="1532">
                  <c:v>153.6</c:v>
                </c:pt>
                <c:pt idx="1533">
                  <c:v>153.69999999999999</c:v>
                </c:pt>
                <c:pt idx="1534">
                  <c:v>153.80000000000001</c:v>
                </c:pt>
                <c:pt idx="1535">
                  <c:v>153.9</c:v>
                </c:pt>
                <c:pt idx="1536">
                  <c:v>154</c:v>
                </c:pt>
                <c:pt idx="1537">
                  <c:v>154.1</c:v>
                </c:pt>
                <c:pt idx="1538">
                  <c:v>154.19999999999999</c:v>
                </c:pt>
                <c:pt idx="1539">
                  <c:v>154.30000000000001</c:v>
                </c:pt>
                <c:pt idx="1540">
                  <c:v>154.4</c:v>
                </c:pt>
                <c:pt idx="1541">
                  <c:v>154.5</c:v>
                </c:pt>
                <c:pt idx="1542">
                  <c:v>154.6</c:v>
                </c:pt>
                <c:pt idx="1543">
                  <c:v>154.69999999999999</c:v>
                </c:pt>
                <c:pt idx="1544">
                  <c:v>154.80000000000001</c:v>
                </c:pt>
                <c:pt idx="1545">
                  <c:v>154.9</c:v>
                </c:pt>
                <c:pt idx="1546">
                  <c:v>155</c:v>
                </c:pt>
                <c:pt idx="1547">
                  <c:v>155.1</c:v>
                </c:pt>
                <c:pt idx="1548">
                  <c:v>155.19999999999999</c:v>
                </c:pt>
                <c:pt idx="1549">
                  <c:v>155.30000000000001</c:v>
                </c:pt>
                <c:pt idx="1550">
                  <c:v>155.4</c:v>
                </c:pt>
                <c:pt idx="1551">
                  <c:v>155.5</c:v>
                </c:pt>
                <c:pt idx="1552">
                  <c:v>155.6</c:v>
                </c:pt>
                <c:pt idx="1553">
                  <c:v>155.69999999999999</c:v>
                </c:pt>
                <c:pt idx="1554">
                  <c:v>155.80000000000001</c:v>
                </c:pt>
                <c:pt idx="1555">
                  <c:v>155.9</c:v>
                </c:pt>
                <c:pt idx="1556">
                  <c:v>156</c:v>
                </c:pt>
                <c:pt idx="1557">
                  <c:v>156.1</c:v>
                </c:pt>
                <c:pt idx="1558">
                  <c:v>156.19999999999999</c:v>
                </c:pt>
                <c:pt idx="1559">
                  <c:v>156.30000000000001</c:v>
                </c:pt>
                <c:pt idx="1560">
                  <c:v>156.4</c:v>
                </c:pt>
                <c:pt idx="1561">
                  <c:v>156.5</c:v>
                </c:pt>
                <c:pt idx="1562">
                  <c:v>156.6</c:v>
                </c:pt>
                <c:pt idx="1563">
                  <c:v>156.69999999999999</c:v>
                </c:pt>
                <c:pt idx="1564">
                  <c:v>156.80000000000001</c:v>
                </c:pt>
                <c:pt idx="1565">
                  <c:v>156.9</c:v>
                </c:pt>
                <c:pt idx="1566">
                  <c:v>157</c:v>
                </c:pt>
                <c:pt idx="1567">
                  <c:v>157.1</c:v>
                </c:pt>
                <c:pt idx="1568">
                  <c:v>157.19999999999999</c:v>
                </c:pt>
                <c:pt idx="1569">
                  <c:v>157.30000000000001</c:v>
                </c:pt>
                <c:pt idx="1570">
                  <c:v>157.4</c:v>
                </c:pt>
                <c:pt idx="1571">
                  <c:v>157.5</c:v>
                </c:pt>
                <c:pt idx="1572">
                  <c:v>157.6</c:v>
                </c:pt>
                <c:pt idx="1573">
                  <c:v>157.69999999999999</c:v>
                </c:pt>
                <c:pt idx="1574">
                  <c:v>157.80000000000001</c:v>
                </c:pt>
                <c:pt idx="1575">
                  <c:v>157.9</c:v>
                </c:pt>
                <c:pt idx="1576">
                  <c:v>158</c:v>
                </c:pt>
                <c:pt idx="1577">
                  <c:v>158.1</c:v>
                </c:pt>
                <c:pt idx="1578">
                  <c:v>158.19999999999999</c:v>
                </c:pt>
                <c:pt idx="1579">
                  <c:v>158.30000000000001</c:v>
                </c:pt>
                <c:pt idx="1580">
                  <c:v>158.4</c:v>
                </c:pt>
                <c:pt idx="1581">
                  <c:v>158.5</c:v>
                </c:pt>
                <c:pt idx="1582">
                  <c:v>158.6</c:v>
                </c:pt>
                <c:pt idx="1583">
                  <c:v>158.69999999999999</c:v>
                </c:pt>
                <c:pt idx="1584">
                  <c:v>158.80000000000001</c:v>
                </c:pt>
                <c:pt idx="1585">
                  <c:v>158.9</c:v>
                </c:pt>
                <c:pt idx="1586">
                  <c:v>159</c:v>
                </c:pt>
                <c:pt idx="1587">
                  <c:v>159.1</c:v>
                </c:pt>
                <c:pt idx="1588">
                  <c:v>159.19999999999999</c:v>
                </c:pt>
                <c:pt idx="1589">
                  <c:v>159.30000000000001</c:v>
                </c:pt>
                <c:pt idx="1590">
                  <c:v>159.4</c:v>
                </c:pt>
                <c:pt idx="1591">
                  <c:v>159.5</c:v>
                </c:pt>
                <c:pt idx="1592">
                  <c:v>159.6</c:v>
                </c:pt>
                <c:pt idx="1593">
                  <c:v>159.69999999999999</c:v>
                </c:pt>
                <c:pt idx="1594">
                  <c:v>159.80000000000001</c:v>
                </c:pt>
                <c:pt idx="1595">
                  <c:v>159.9</c:v>
                </c:pt>
                <c:pt idx="1596">
                  <c:v>160</c:v>
                </c:pt>
                <c:pt idx="1597">
                  <c:v>160.1</c:v>
                </c:pt>
                <c:pt idx="1598">
                  <c:v>160.19999999999999</c:v>
                </c:pt>
                <c:pt idx="1599">
                  <c:v>160.30000000000001</c:v>
                </c:pt>
                <c:pt idx="1600">
                  <c:v>160.4</c:v>
                </c:pt>
                <c:pt idx="1601">
                  <c:v>160.5</c:v>
                </c:pt>
                <c:pt idx="1602">
                  <c:v>160.6</c:v>
                </c:pt>
                <c:pt idx="1603">
                  <c:v>160.69999999999999</c:v>
                </c:pt>
                <c:pt idx="1604">
                  <c:v>160.80000000000001</c:v>
                </c:pt>
                <c:pt idx="1605">
                  <c:v>160.9</c:v>
                </c:pt>
                <c:pt idx="1606">
                  <c:v>161</c:v>
                </c:pt>
                <c:pt idx="1607">
                  <c:v>161.1</c:v>
                </c:pt>
                <c:pt idx="1608">
                  <c:v>161.19999999999999</c:v>
                </c:pt>
                <c:pt idx="1609">
                  <c:v>161.30000000000001</c:v>
                </c:pt>
                <c:pt idx="1610">
                  <c:v>161.4</c:v>
                </c:pt>
                <c:pt idx="1611">
                  <c:v>161.5</c:v>
                </c:pt>
                <c:pt idx="1612">
                  <c:v>161.6</c:v>
                </c:pt>
                <c:pt idx="1613">
                  <c:v>161.69999999999999</c:v>
                </c:pt>
                <c:pt idx="1614">
                  <c:v>161.80000000000001</c:v>
                </c:pt>
                <c:pt idx="1615">
                  <c:v>161.9</c:v>
                </c:pt>
                <c:pt idx="1616">
                  <c:v>162</c:v>
                </c:pt>
                <c:pt idx="1617">
                  <c:v>162.1</c:v>
                </c:pt>
                <c:pt idx="1618">
                  <c:v>162.19999999999999</c:v>
                </c:pt>
                <c:pt idx="1619">
                  <c:v>162.30000000000001</c:v>
                </c:pt>
                <c:pt idx="1620">
                  <c:v>162.4</c:v>
                </c:pt>
                <c:pt idx="1621">
                  <c:v>162.5</c:v>
                </c:pt>
                <c:pt idx="1622">
                  <c:v>162.6</c:v>
                </c:pt>
                <c:pt idx="1623">
                  <c:v>162.69999999999999</c:v>
                </c:pt>
                <c:pt idx="1624">
                  <c:v>162.80000000000001</c:v>
                </c:pt>
                <c:pt idx="1625">
                  <c:v>162.9</c:v>
                </c:pt>
                <c:pt idx="1626">
                  <c:v>163</c:v>
                </c:pt>
                <c:pt idx="1627">
                  <c:v>163.1</c:v>
                </c:pt>
                <c:pt idx="1628">
                  <c:v>163.19999999999999</c:v>
                </c:pt>
                <c:pt idx="1629">
                  <c:v>163.30000000000001</c:v>
                </c:pt>
                <c:pt idx="1630">
                  <c:v>163.4</c:v>
                </c:pt>
                <c:pt idx="1631">
                  <c:v>163.5</c:v>
                </c:pt>
                <c:pt idx="1632">
                  <c:v>163.6</c:v>
                </c:pt>
                <c:pt idx="1633">
                  <c:v>163.69999999999999</c:v>
                </c:pt>
                <c:pt idx="1634">
                  <c:v>163.80000000000001</c:v>
                </c:pt>
                <c:pt idx="1635">
                  <c:v>163.9</c:v>
                </c:pt>
                <c:pt idx="1636">
                  <c:v>164</c:v>
                </c:pt>
                <c:pt idx="1637">
                  <c:v>164.1</c:v>
                </c:pt>
                <c:pt idx="1638">
                  <c:v>164.2</c:v>
                </c:pt>
                <c:pt idx="1639">
                  <c:v>164.3</c:v>
                </c:pt>
                <c:pt idx="1640">
                  <c:v>164.4</c:v>
                </c:pt>
                <c:pt idx="1641">
                  <c:v>164.5</c:v>
                </c:pt>
                <c:pt idx="1642">
                  <c:v>164.6</c:v>
                </c:pt>
                <c:pt idx="1643">
                  <c:v>164.7</c:v>
                </c:pt>
                <c:pt idx="1644">
                  <c:v>164.8</c:v>
                </c:pt>
                <c:pt idx="1645">
                  <c:v>164.9</c:v>
                </c:pt>
                <c:pt idx="1646">
                  <c:v>165</c:v>
                </c:pt>
                <c:pt idx="1647">
                  <c:v>165.1</c:v>
                </c:pt>
                <c:pt idx="1648">
                  <c:v>165.2</c:v>
                </c:pt>
                <c:pt idx="1649">
                  <c:v>165.3</c:v>
                </c:pt>
                <c:pt idx="1650">
                  <c:v>165.4</c:v>
                </c:pt>
                <c:pt idx="1651">
                  <c:v>165.5</c:v>
                </c:pt>
                <c:pt idx="1652">
                  <c:v>165.6</c:v>
                </c:pt>
                <c:pt idx="1653">
                  <c:v>165.7</c:v>
                </c:pt>
                <c:pt idx="1654">
                  <c:v>165.8</c:v>
                </c:pt>
                <c:pt idx="1655">
                  <c:v>165.9</c:v>
                </c:pt>
                <c:pt idx="1656">
                  <c:v>166</c:v>
                </c:pt>
                <c:pt idx="1657">
                  <c:v>166.1</c:v>
                </c:pt>
                <c:pt idx="1658">
                  <c:v>166.2</c:v>
                </c:pt>
                <c:pt idx="1659">
                  <c:v>166.3</c:v>
                </c:pt>
                <c:pt idx="1660">
                  <c:v>166.4</c:v>
                </c:pt>
                <c:pt idx="1661">
                  <c:v>166.5</c:v>
                </c:pt>
                <c:pt idx="1662">
                  <c:v>166.6</c:v>
                </c:pt>
                <c:pt idx="1663">
                  <c:v>166.7</c:v>
                </c:pt>
                <c:pt idx="1664">
                  <c:v>166.8</c:v>
                </c:pt>
                <c:pt idx="1665">
                  <c:v>166.9</c:v>
                </c:pt>
                <c:pt idx="1666">
                  <c:v>167</c:v>
                </c:pt>
                <c:pt idx="1667">
                  <c:v>167.1</c:v>
                </c:pt>
                <c:pt idx="1668">
                  <c:v>167.2</c:v>
                </c:pt>
                <c:pt idx="1669">
                  <c:v>167.3</c:v>
                </c:pt>
                <c:pt idx="1670">
                  <c:v>167.4</c:v>
                </c:pt>
                <c:pt idx="1671">
                  <c:v>167.5</c:v>
                </c:pt>
                <c:pt idx="1672">
                  <c:v>167.6</c:v>
                </c:pt>
                <c:pt idx="1673">
                  <c:v>167.7</c:v>
                </c:pt>
                <c:pt idx="1674">
                  <c:v>167.8</c:v>
                </c:pt>
                <c:pt idx="1675">
                  <c:v>167.9</c:v>
                </c:pt>
                <c:pt idx="1676">
                  <c:v>168</c:v>
                </c:pt>
                <c:pt idx="1677">
                  <c:v>168.1</c:v>
                </c:pt>
                <c:pt idx="1678">
                  <c:v>168.2</c:v>
                </c:pt>
                <c:pt idx="1679">
                  <c:v>168.3</c:v>
                </c:pt>
                <c:pt idx="1680">
                  <c:v>168.4</c:v>
                </c:pt>
                <c:pt idx="1681">
                  <c:v>168.5</c:v>
                </c:pt>
                <c:pt idx="1682">
                  <c:v>168.6</c:v>
                </c:pt>
                <c:pt idx="1683">
                  <c:v>168.7</c:v>
                </c:pt>
                <c:pt idx="1684">
                  <c:v>168.8</c:v>
                </c:pt>
                <c:pt idx="1685">
                  <c:v>168.9</c:v>
                </c:pt>
                <c:pt idx="1686">
                  <c:v>169</c:v>
                </c:pt>
                <c:pt idx="1687">
                  <c:v>169.1</c:v>
                </c:pt>
                <c:pt idx="1688">
                  <c:v>169.2</c:v>
                </c:pt>
                <c:pt idx="1689">
                  <c:v>169.3</c:v>
                </c:pt>
                <c:pt idx="1690">
                  <c:v>169.4</c:v>
                </c:pt>
                <c:pt idx="1691">
                  <c:v>169.5</c:v>
                </c:pt>
                <c:pt idx="1692">
                  <c:v>169.6</c:v>
                </c:pt>
                <c:pt idx="1693">
                  <c:v>169.7</c:v>
                </c:pt>
                <c:pt idx="1694">
                  <c:v>169.8</c:v>
                </c:pt>
                <c:pt idx="1695">
                  <c:v>169.9</c:v>
                </c:pt>
                <c:pt idx="1696">
                  <c:v>170</c:v>
                </c:pt>
                <c:pt idx="1697">
                  <c:v>170.1</c:v>
                </c:pt>
                <c:pt idx="1698">
                  <c:v>170.2</c:v>
                </c:pt>
                <c:pt idx="1699">
                  <c:v>170.3</c:v>
                </c:pt>
                <c:pt idx="1700">
                  <c:v>170.4</c:v>
                </c:pt>
                <c:pt idx="1701">
                  <c:v>170.5</c:v>
                </c:pt>
                <c:pt idx="1702">
                  <c:v>170.6</c:v>
                </c:pt>
                <c:pt idx="1703">
                  <c:v>170.7</c:v>
                </c:pt>
                <c:pt idx="1704">
                  <c:v>170.8</c:v>
                </c:pt>
                <c:pt idx="1705">
                  <c:v>170.9</c:v>
                </c:pt>
                <c:pt idx="1706">
                  <c:v>171</c:v>
                </c:pt>
                <c:pt idx="1707">
                  <c:v>171.1</c:v>
                </c:pt>
                <c:pt idx="1708">
                  <c:v>171.2</c:v>
                </c:pt>
                <c:pt idx="1709">
                  <c:v>171.3</c:v>
                </c:pt>
                <c:pt idx="1710">
                  <c:v>171.4</c:v>
                </c:pt>
                <c:pt idx="1711">
                  <c:v>171.5</c:v>
                </c:pt>
                <c:pt idx="1712">
                  <c:v>171.6</c:v>
                </c:pt>
                <c:pt idx="1713">
                  <c:v>171.7</c:v>
                </c:pt>
                <c:pt idx="1714">
                  <c:v>171.8</c:v>
                </c:pt>
                <c:pt idx="1715">
                  <c:v>171.9</c:v>
                </c:pt>
                <c:pt idx="1716">
                  <c:v>172</c:v>
                </c:pt>
                <c:pt idx="1717">
                  <c:v>172.1</c:v>
                </c:pt>
                <c:pt idx="1718">
                  <c:v>172.2</c:v>
                </c:pt>
                <c:pt idx="1719">
                  <c:v>172.3</c:v>
                </c:pt>
                <c:pt idx="1720">
                  <c:v>172.4</c:v>
                </c:pt>
                <c:pt idx="1721">
                  <c:v>172.5</c:v>
                </c:pt>
                <c:pt idx="1722">
                  <c:v>172.6</c:v>
                </c:pt>
                <c:pt idx="1723">
                  <c:v>172.7</c:v>
                </c:pt>
                <c:pt idx="1724">
                  <c:v>172.8</c:v>
                </c:pt>
                <c:pt idx="1725">
                  <c:v>172.9</c:v>
                </c:pt>
                <c:pt idx="1726">
                  <c:v>173</c:v>
                </c:pt>
                <c:pt idx="1727">
                  <c:v>173.1</c:v>
                </c:pt>
                <c:pt idx="1728">
                  <c:v>173.2</c:v>
                </c:pt>
                <c:pt idx="1729">
                  <c:v>173.3</c:v>
                </c:pt>
                <c:pt idx="1730">
                  <c:v>173.4</c:v>
                </c:pt>
                <c:pt idx="1731">
                  <c:v>173.5</c:v>
                </c:pt>
                <c:pt idx="1732">
                  <c:v>173.6</c:v>
                </c:pt>
                <c:pt idx="1733">
                  <c:v>173.7</c:v>
                </c:pt>
                <c:pt idx="1734">
                  <c:v>173.8</c:v>
                </c:pt>
                <c:pt idx="1735">
                  <c:v>173.9</c:v>
                </c:pt>
                <c:pt idx="1736">
                  <c:v>174</c:v>
                </c:pt>
                <c:pt idx="1737">
                  <c:v>174.1</c:v>
                </c:pt>
                <c:pt idx="1738">
                  <c:v>174.2</c:v>
                </c:pt>
                <c:pt idx="1739">
                  <c:v>174.3</c:v>
                </c:pt>
                <c:pt idx="1740">
                  <c:v>174.4</c:v>
                </c:pt>
                <c:pt idx="1741">
                  <c:v>174.5</c:v>
                </c:pt>
                <c:pt idx="1742">
                  <c:v>174.6</c:v>
                </c:pt>
                <c:pt idx="1743">
                  <c:v>174.7</c:v>
                </c:pt>
                <c:pt idx="1744">
                  <c:v>174.8</c:v>
                </c:pt>
                <c:pt idx="1745">
                  <c:v>174.9</c:v>
                </c:pt>
                <c:pt idx="1746">
                  <c:v>175</c:v>
                </c:pt>
                <c:pt idx="1747">
                  <c:v>175.1</c:v>
                </c:pt>
                <c:pt idx="1748">
                  <c:v>175.2</c:v>
                </c:pt>
                <c:pt idx="1749">
                  <c:v>175.3</c:v>
                </c:pt>
                <c:pt idx="1750">
                  <c:v>175.4</c:v>
                </c:pt>
                <c:pt idx="1751">
                  <c:v>175.5</c:v>
                </c:pt>
                <c:pt idx="1752">
                  <c:v>175.6</c:v>
                </c:pt>
                <c:pt idx="1753">
                  <c:v>175.7</c:v>
                </c:pt>
                <c:pt idx="1754">
                  <c:v>175.8</c:v>
                </c:pt>
                <c:pt idx="1755">
                  <c:v>175.9</c:v>
                </c:pt>
                <c:pt idx="1756">
                  <c:v>176</c:v>
                </c:pt>
                <c:pt idx="1757">
                  <c:v>176.1</c:v>
                </c:pt>
                <c:pt idx="1758">
                  <c:v>176.2</c:v>
                </c:pt>
                <c:pt idx="1759">
                  <c:v>176.3</c:v>
                </c:pt>
                <c:pt idx="1760">
                  <c:v>176.4</c:v>
                </c:pt>
                <c:pt idx="1761">
                  <c:v>176.5</c:v>
                </c:pt>
                <c:pt idx="1762">
                  <c:v>176.6</c:v>
                </c:pt>
                <c:pt idx="1763">
                  <c:v>176.7</c:v>
                </c:pt>
                <c:pt idx="1764">
                  <c:v>176.8</c:v>
                </c:pt>
                <c:pt idx="1765">
                  <c:v>176.9</c:v>
                </c:pt>
                <c:pt idx="1766">
                  <c:v>177</c:v>
                </c:pt>
                <c:pt idx="1767">
                  <c:v>177.1</c:v>
                </c:pt>
                <c:pt idx="1768">
                  <c:v>177.2</c:v>
                </c:pt>
                <c:pt idx="1769">
                  <c:v>177.3</c:v>
                </c:pt>
                <c:pt idx="1770">
                  <c:v>177.4</c:v>
                </c:pt>
                <c:pt idx="1771">
                  <c:v>177.5</c:v>
                </c:pt>
                <c:pt idx="1772">
                  <c:v>177.6</c:v>
                </c:pt>
                <c:pt idx="1773">
                  <c:v>177.7</c:v>
                </c:pt>
                <c:pt idx="1774">
                  <c:v>177.8</c:v>
                </c:pt>
                <c:pt idx="1775">
                  <c:v>177.9</c:v>
                </c:pt>
                <c:pt idx="1776">
                  <c:v>178</c:v>
                </c:pt>
                <c:pt idx="1777">
                  <c:v>178.1</c:v>
                </c:pt>
                <c:pt idx="1778">
                  <c:v>178.2</c:v>
                </c:pt>
                <c:pt idx="1779">
                  <c:v>178.3</c:v>
                </c:pt>
                <c:pt idx="1780">
                  <c:v>178.4</c:v>
                </c:pt>
                <c:pt idx="1781">
                  <c:v>178.5</c:v>
                </c:pt>
                <c:pt idx="1782">
                  <c:v>178.6</c:v>
                </c:pt>
                <c:pt idx="1783">
                  <c:v>178.7</c:v>
                </c:pt>
                <c:pt idx="1784">
                  <c:v>178.8</c:v>
                </c:pt>
                <c:pt idx="1785">
                  <c:v>178.9</c:v>
                </c:pt>
                <c:pt idx="1786">
                  <c:v>179</c:v>
                </c:pt>
                <c:pt idx="1787">
                  <c:v>179.1</c:v>
                </c:pt>
                <c:pt idx="1788">
                  <c:v>179.2</c:v>
                </c:pt>
                <c:pt idx="1789">
                  <c:v>179.3</c:v>
                </c:pt>
                <c:pt idx="1790">
                  <c:v>179.4</c:v>
                </c:pt>
                <c:pt idx="1791">
                  <c:v>179.5</c:v>
                </c:pt>
                <c:pt idx="1792">
                  <c:v>179.6</c:v>
                </c:pt>
                <c:pt idx="1793">
                  <c:v>179.7</c:v>
                </c:pt>
                <c:pt idx="1794">
                  <c:v>179.8</c:v>
                </c:pt>
                <c:pt idx="1795">
                  <c:v>179.9</c:v>
                </c:pt>
                <c:pt idx="1796">
                  <c:v>180</c:v>
                </c:pt>
                <c:pt idx="1797">
                  <c:v>180.1</c:v>
                </c:pt>
                <c:pt idx="1798">
                  <c:v>180.2</c:v>
                </c:pt>
                <c:pt idx="1799">
                  <c:v>180.3</c:v>
                </c:pt>
                <c:pt idx="1800">
                  <c:v>180.4</c:v>
                </c:pt>
                <c:pt idx="1801">
                  <c:v>180.5</c:v>
                </c:pt>
                <c:pt idx="1802">
                  <c:v>180.6</c:v>
                </c:pt>
                <c:pt idx="1803">
                  <c:v>180.7</c:v>
                </c:pt>
                <c:pt idx="1804">
                  <c:v>180.8</c:v>
                </c:pt>
                <c:pt idx="1805">
                  <c:v>180.9</c:v>
                </c:pt>
                <c:pt idx="1806">
                  <c:v>181</c:v>
                </c:pt>
                <c:pt idx="1807">
                  <c:v>181.1</c:v>
                </c:pt>
                <c:pt idx="1808">
                  <c:v>181.2</c:v>
                </c:pt>
                <c:pt idx="1809">
                  <c:v>181.3</c:v>
                </c:pt>
                <c:pt idx="1810">
                  <c:v>181.4</c:v>
                </c:pt>
                <c:pt idx="1811">
                  <c:v>181.5</c:v>
                </c:pt>
                <c:pt idx="1812">
                  <c:v>181.6</c:v>
                </c:pt>
                <c:pt idx="1813">
                  <c:v>181.7</c:v>
                </c:pt>
                <c:pt idx="1814">
                  <c:v>181.8</c:v>
                </c:pt>
                <c:pt idx="1815">
                  <c:v>181.9</c:v>
                </c:pt>
                <c:pt idx="1816">
                  <c:v>182</c:v>
                </c:pt>
                <c:pt idx="1817">
                  <c:v>182.1</c:v>
                </c:pt>
                <c:pt idx="1818">
                  <c:v>182.2</c:v>
                </c:pt>
                <c:pt idx="1819">
                  <c:v>182.3</c:v>
                </c:pt>
                <c:pt idx="1820">
                  <c:v>182.4</c:v>
                </c:pt>
                <c:pt idx="1821">
                  <c:v>182.5</c:v>
                </c:pt>
                <c:pt idx="1822">
                  <c:v>182.6</c:v>
                </c:pt>
                <c:pt idx="1823">
                  <c:v>182.7</c:v>
                </c:pt>
                <c:pt idx="1824">
                  <c:v>182.8</c:v>
                </c:pt>
                <c:pt idx="1825">
                  <c:v>182.9</c:v>
                </c:pt>
                <c:pt idx="1826">
                  <c:v>183</c:v>
                </c:pt>
                <c:pt idx="1827">
                  <c:v>183.1</c:v>
                </c:pt>
                <c:pt idx="1828">
                  <c:v>183.2</c:v>
                </c:pt>
                <c:pt idx="1829">
                  <c:v>183.3</c:v>
                </c:pt>
                <c:pt idx="1830">
                  <c:v>183.4</c:v>
                </c:pt>
                <c:pt idx="1831">
                  <c:v>183.5</c:v>
                </c:pt>
                <c:pt idx="1832">
                  <c:v>183.6</c:v>
                </c:pt>
                <c:pt idx="1833">
                  <c:v>183.7</c:v>
                </c:pt>
                <c:pt idx="1834">
                  <c:v>183.8</c:v>
                </c:pt>
                <c:pt idx="1835">
                  <c:v>183.9</c:v>
                </c:pt>
                <c:pt idx="1836">
                  <c:v>184</c:v>
                </c:pt>
                <c:pt idx="1837">
                  <c:v>184.1</c:v>
                </c:pt>
                <c:pt idx="1838">
                  <c:v>184.2</c:v>
                </c:pt>
                <c:pt idx="1839">
                  <c:v>184.3</c:v>
                </c:pt>
                <c:pt idx="1840">
                  <c:v>184.4</c:v>
                </c:pt>
                <c:pt idx="1841">
                  <c:v>184.5</c:v>
                </c:pt>
                <c:pt idx="1842">
                  <c:v>184.6</c:v>
                </c:pt>
                <c:pt idx="1843">
                  <c:v>184.7</c:v>
                </c:pt>
                <c:pt idx="1844">
                  <c:v>184.8</c:v>
                </c:pt>
                <c:pt idx="1845">
                  <c:v>184.9</c:v>
                </c:pt>
                <c:pt idx="1846">
                  <c:v>185</c:v>
                </c:pt>
                <c:pt idx="1847">
                  <c:v>185.1</c:v>
                </c:pt>
                <c:pt idx="1848">
                  <c:v>185.2</c:v>
                </c:pt>
                <c:pt idx="1849">
                  <c:v>185.3</c:v>
                </c:pt>
                <c:pt idx="1850">
                  <c:v>185.4</c:v>
                </c:pt>
                <c:pt idx="1851">
                  <c:v>185.5</c:v>
                </c:pt>
                <c:pt idx="1852">
                  <c:v>185.6</c:v>
                </c:pt>
                <c:pt idx="1853">
                  <c:v>185.7</c:v>
                </c:pt>
                <c:pt idx="1854">
                  <c:v>185.8</c:v>
                </c:pt>
                <c:pt idx="1855">
                  <c:v>185.9</c:v>
                </c:pt>
                <c:pt idx="1856">
                  <c:v>186</c:v>
                </c:pt>
                <c:pt idx="1857">
                  <c:v>186.1</c:v>
                </c:pt>
                <c:pt idx="1858">
                  <c:v>186.2</c:v>
                </c:pt>
                <c:pt idx="1859">
                  <c:v>186.3</c:v>
                </c:pt>
                <c:pt idx="1860">
                  <c:v>186.4</c:v>
                </c:pt>
                <c:pt idx="1861">
                  <c:v>186.5</c:v>
                </c:pt>
                <c:pt idx="1862">
                  <c:v>186.6</c:v>
                </c:pt>
                <c:pt idx="1863">
                  <c:v>186.7</c:v>
                </c:pt>
                <c:pt idx="1864">
                  <c:v>186.8</c:v>
                </c:pt>
                <c:pt idx="1865">
                  <c:v>186.9</c:v>
                </c:pt>
                <c:pt idx="1866">
                  <c:v>187</c:v>
                </c:pt>
                <c:pt idx="1867">
                  <c:v>187.1</c:v>
                </c:pt>
                <c:pt idx="1868">
                  <c:v>187.2</c:v>
                </c:pt>
                <c:pt idx="1869">
                  <c:v>187.3</c:v>
                </c:pt>
                <c:pt idx="1870">
                  <c:v>187.4</c:v>
                </c:pt>
                <c:pt idx="1871">
                  <c:v>187.5</c:v>
                </c:pt>
                <c:pt idx="1872">
                  <c:v>187.6</c:v>
                </c:pt>
                <c:pt idx="1873">
                  <c:v>187.7</c:v>
                </c:pt>
                <c:pt idx="1874">
                  <c:v>187.8</c:v>
                </c:pt>
                <c:pt idx="1875">
                  <c:v>187.9</c:v>
                </c:pt>
                <c:pt idx="1876">
                  <c:v>188</c:v>
                </c:pt>
                <c:pt idx="1877">
                  <c:v>188.1</c:v>
                </c:pt>
                <c:pt idx="1878">
                  <c:v>188.2</c:v>
                </c:pt>
                <c:pt idx="1879">
                  <c:v>188.3</c:v>
                </c:pt>
                <c:pt idx="1880">
                  <c:v>188.4</c:v>
                </c:pt>
                <c:pt idx="1881">
                  <c:v>188.5</c:v>
                </c:pt>
                <c:pt idx="1882">
                  <c:v>188.6</c:v>
                </c:pt>
                <c:pt idx="1883">
                  <c:v>188.7</c:v>
                </c:pt>
                <c:pt idx="1884">
                  <c:v>188.8</c:v>
                </c:pt>
                <c:pt idx="1885">
                  <c:v>188.9</c:v>
                </c:pt>
                <c:pt idx="1886">
                  <c:v>189</c:v>
                </c:pt>
                <c:pt idx="1887">
                  <c:v>189.1</c:v>
                </c:pt>
                <c:pt idx="1888">
                  <c:v>189.2</c:v>
                </c:pt>
                <c:pt idx="1889">
                  <c:v>189.3</c:v>
                </c:pt>
                <c:pt idx="1890">
                  <c:v>189.4</c:v>
                </c:pt>
                <c:pt idx="1891">
                  <c:v>189.5</c:v>
                </c:pt>
                <c:pt idx="1892">
                  <c:v>189.6</c:v>
                </c:pt>
                <c:pt idx="1893">
                  <c:v>189.7</c:v>
                </c:pt>
                <c:pt idx="1894">
                  <c:v>189.8</c:v>
                </c:pt>
                <c:pt idx="1895">
                  <c:v>189.9</c:v>
                </c:pt>
                <c:pt idx="1896">
                  <c:v>190</c:v>
                </c:pt>
                <c:pt idx="1897">
                  <c:v>190.1</c:v>
                </c:pt>
                <c:pt idx="1898">
                  <c:v>190.2</c:v>
                </c:pt>
                <c:pt idx="1899">
                  <c:v>190.3</c:v>
                </c:pt>
                <c:pt idx="1900">
                  <c:v>190.4</c:v>
                </c:pt>
                <c:pt idx="1901">
                  <c:v>190.5</c:v>
                </c:pt>
                <c:pt idx="1902">
                  <c:v>190.6</c:v>
                </c:pt>
                <c:pt idx="1903">
                  <c:v>190.7</c:v>
                </c:pt>
                <c:pt idx="1904">
                  <c:v>190.8</c:v>
                </c:pt>
                <c:pt idx="1905">
                  <c:v>190.9</c:v>
                </c:pt>
                <c:pt idx="1906">
                  <c:v>191</c:v>
                </c:pt>
                <c:pt idx="1907">
                  <c:v>191.1</c:v>
                </c:pt>
                <c:pt idx="1908">
                  <c:v>191.2</c:v>
                </c:pt>
                <c:pt idx="1909">
                  <c:v>191.3</c:v>
                </c:pt>
                <c:pt idx="1910">
                  <c:v>191.4</c:v>
                </c:pt>
                <c:pt idx="1911">
                  <c:v>191.5</c:v>
                </c:pt>
                <c:pt idx="1912">
                  <c:v>191.6</c:v>
                </c:pt>
                <c:pt idx="1913">
                  <c:v>191.7</c:v>
                </c:pt>
                <c:pt idx="1914">
                  <c:v>191.8</c:v>
                </c:pt>
                <c:pt idx="1915">
                  <c:v>191.9</c:v>
                </c:pt>
                <c:pt idx="1916">
                  <c:v>192</c:v>
                </c:pt>
                <c:pt idx="1917">
                  <c:v>192.1</c:v>
                </c:pt>
                <c:pt idx="1918">
                  <c:v>192.2</c:v>
                </c:pt>
                <c:pt idx="1919">
                  <c:v>192.3</c:v>
                </c:pt>
                <c:pt idx="1920">
                  <c:v>192.4</c:v>
                </c:pt>
                <c:pt idx="1921">
                  <c:v>192.5</c:v>
                </c:pt>
                <c:pt idx="1922">
                  <c:v>192.6</c:v>
                </c:pt>
                <c:pt idx="1923">
                  <c:v>192.7</c:v>
                </c:pt>
                <c:pt idx="1924">
                  <c:v>192.8</c:v>
                </c:pt>
                <c:pt idx="1925">
                  <c:v>192.9</c:v>
                </c:pt>
                <c:pt idx="1926">
                  <c:v>193</c:v>
                </c:pt>
                <c:pt idx="1927">
                  <c:v>193.1</c:v>
                </c:pt>
                <c:pt idx="1928">
                  <c:v>193.2</c:v>
                </c:pt>
                <c:pt idx="1929">
                  <c:v>193.3</c:v>
                </c:pt>
                <c:pt idx="1930">
                  <c:v>193.4</c:v>
                </c:pt>
                <c:pt idx="1931">
                  <c:v>193.5</c:v>
                </c:pt>
                <c:pt idx="1932">
                  <c:v>193.6</c:v>
                </c:pt>
                <c:pt idx="1933">
                  <c:v>193.7</c:v>
                </c:pt>
                <c:pt idx="1934">
                  <c:v>193.8</c:v>
                </c:pt>
                <c:pt idx="1935">
                  <c:v>193.9</c:v>
                </c:pt>
                <c:pt idx="1936">
                  <c:v>194</c:v>
                </c:pt>
                <c:pt idx="1937">
                  <c:v>194.1</c:v>
                </c:pt>
                <c:pt idx="1938">
                  <c:v>194.2</c:v>
                </c:pt>
                <c:pt idx="1939">
                  <c:v>194.3</c:v>
                </c:pt>
                <c:pt idx="1940">
                  <c:v>194.4</c:v>
                </c:pt>
                <c:pt idx="1941">
                  <c:v>194.5</c:v>
                </c:pt>
                <c:pt idx="1942">
                  <c:v>194.6</c:v>
                </c:pt>
                <c:pt idx="1943">
                  <c:v>194.7</c:v>
                </c:pt>
                <c:pt idx="1944">
                  <c:v>194.8</c:v>
                </c:pt>
                <c:pt idx="1945">
                  <c:v>194.9</c:v>
                </c:pt>
                <c:pt idx="1946">
                  <c:v>195</c:v>
                </c:pt>
                <c:pt idx="1947">
                  <c:v>195.1</c:v>
                </c:pt>
                <c:pt idx="1948">
                  <c:v>195.2</c:v>
                </c:pt>
                <c:pt idx="1949">
                  <c:v>195.3</c:v>
                </c:pt>
                <c:pt idx="1950">
                  <c:v>195.4</c:v>
                </c:pt>
                <c:pt idx="1951">
                  <c:v>195.5</c:v>
                </c:pt>
                <c:pt idx="1952">
                  <c:v>195.6</c:v>
                </c:pt>
                <c:pt idx="1953">
                  <c:v>195.7</c:v>
                </c:pt>
                <c:pt idx="1954">
                  <c:v>195.8</c:v>
                </c:pt>
                <c:pt idx="1955">
                  <c:v>195.9</c:v>
                </c:pt>
                <c:pt idx="1956">
                  <c:v>196</c:v>
                </c:pt>
                <c:pt idx="1957">
                  <c:v>196.1</c:v>
                </c:pt>
                <c:pt idx="1958">
                  <c:v>196.2</c:v>
                </c:pt>
                <c:pt idx="1959">
                  <c:v>196.3</c:v>
                </c:pt>
                <c:pt idx="1960">
                  <c:v>196.4</c:v>
                </c:pt>
                <c:pt idx="1961">
                  <c:v>196.5</c:v>
                </c:pt>
                <c:pt idx="1962">
                  <c:v>196.6</c:v>
                </c:pt>
                <c:pt idx="1963">
                  <c:v>196.7</c:v>
                </c:pt>
                <c:pt idx="1964">
                  <c:v>196.8</c:v>
                </c:pt>
                <c:pt idx="1965">
                  <c:v>196.9</c:v>
                </c:pt>
                <c:pt idx="1966">
                  <c:v>197</c:v>
                </c:pt>
                <c:pt idx="1967">
                  <c:v>197.1</c:v>
                </c:pt>
                <c:pt idx="1968">
                  <c:v>197.2</c:v>
                </c:pt>
                <c:pt idx="1969">
                  <c:v>197.3</c:v>
                </c:pt>
                <c:pt idx="1970">
                  <c:v>197.4</c:v>
                </c:pt>
                <c:pt idx="1971">
                  <c:v>197.5</c:v>
                </c:pt>
                <c:pt idx="1972">
                  <c:v>197.6</c:v>
                </c:pt>
                <c:pt idx="1973">
                  <c:v>197.7</c:v>
                </c:pt>
                <c:pt idx="1974">
                  <c:v>197.8</c:v>
                </c:pt>
                <c:pt idx="1975">
                  <c:v>197.9</c:v>
                </c:pt>
                <c:pt idx="1976">
                  <c:v>198</c:v>
                </c:pt>
                <c:pt idx="1977">
                  <c:v>198.1</c:v>
                </c:pt>
                <c:pt idx="1978">
                  <c:v>198.2</c:v>
                </c:pt>
                <c:pt idx="1979">
                  <c:v>198.3</c:v>
                </c:pt>
                <c:pt idx="1980">
                  <c:v>198.4</c:v>
                </c:pt>
                <c:pt idx="1981">
                  <c:v>198.5</c:v>
                </c:pt>
                <c:pt idx="1982">
                  <c:v>198.6</c:v>
                </c:pt>
                <c:pt idx="1983">
                  <c:v>198.7</c:v>
                </c:pt>
                <c:pt idx="1984">
                  <c:v>198.8</c:v>
                </c:pt>
                <c:pt idx="1985">
                  <c:v>198.9</c:v>
                </c:pt>
                <c:pt idx="1986">
                  <c:v>199</c:v>
                </c:pt>
                <c:pt idx="1987">
                  <c:v>199.1</c:v>
                </c:pt>
                <c:pt idx="1988">
                  <c:v>199.2</c:v>
                </c:pt>
                <c:pt idx="1989">
                  <c:v>199.3</c:v>
                </c:pt>
                <c:pt idx="1990">
                  <c:v>199.4</c:v>
                </c:pt>
                <c:pt idx="1991">
                  <c:v>199.5</c:v>
                </c:pt>
                <c:pt idx="1992">
                  <c:v>199.6</c:v>
                </c:pt>
                <c:pt idx="1993">
                  <c:v>199.7</c:v>
                </c:pt>
                <c:pt idx="1994">
                  <c:v>199.8</c:v>
                </c:pt>
                <c:pt idx="1995">
                  <c:v>199.9</c:v>
                </c:pt>
                <c:pt idx="1996">
                  <c:v>200</c:v>
                </c:pt>
                <c:pt idx="1997">
                  <c:v>200.1</c:v>
                </c:pt>
                <c:pt idx="1998">
                  <c:v>200.2</c:v>
                </c:pt>
                <c:pt idx="1999">
                  <c:v>200.3</c:v>
                </c:pt>
                <c:pt idx="2000">
                  <c:v>200.4</c:v>
                </c:pt>
                <c:pt idx="2001">
                  <c:v>200.5</c:v>
                </c:pt>
                <c:pt idx="2002">
                  <c:v>200.6</c:v>
                </c:pt>
                <c:pt idx="2003">
                  <c:v>200.7</c:v>
                </c:pt>
                <c:pt idx="2004">
                  <c:v>200.8</c:v>
                </c:pt>
                <c:pt idx="2005">
                  <c:v>200.9</c:v>
                </c:pt>
                <c:pt idx="2006">
                  <c:v>201</c:v>
                </c:pt>
                <c:pt idx="2007">
                  <c:v>201.1</c:v>
                </c:pt>
                <c:pt idx="2008">
                  <c:v>201.2</c:v>
                </c:pt>
                <c:pt idx="2009">
                  <c:v>201.3</c:v>
                </c:pt>
                <c:pt idx="2010">
                  <c:v>201.4</c:v>
                </c:pt>
                <c:pt idx="2011">
                  <c:v>201.5</c:v>
                </c:pt>
                <c:pt idx="2012">
                  <c:v>201.6</c:v>
                </c:pt>
                <c:pt idx="2013">
                  <c:v>201.7</c:v>
                </c:pt>
                <c:pt idx="2014">
                  <c:v>201.8</c:v>
                </c:pt>
                <c:pt idx="2015">
                  <c:v>201.9</c:v>
                </c:pt>
                <c:pt idx="2016">
                  <c:v>202</c:v>
                </c:pt>
                <c:pt idx="2017">
                  <c:v>202.1</c:v>
                </c:pt>
                <c:pt idx="2018">
                  <c:v>202.2</c:v>
                </c:pt>
                <c:pt idx="2019">
                  <c:v>202.3</c:v>
                </c:pt>
                <c:pt idx="2020">
                  <c:v>202.4</c:v>
                </c:pt>
                <c:pt idx="2021">
                  <c:v>202.5</c:v>
                </c:pt>
                <c:pt idx="2022">
                  <c:v>202.6</c:v>
                </c:pt>
                <c:pt idx="2023">
                  <c:v>202.7</c:v>
                </c:pt>
                <c:pt idx="2024">
                  <c:v>202.8</c:v>
                </c:pt>
                <c:pt idx="2025">
                  <c:v>202.9</c:v>
                </c:pt>
                <c:pt idx="2026">
                  <c:v>203</c:v>
                </c:pt>
                <c:pt idx="2027">
                  <c:v>203.1</c:v>
                </c:pt>
                <c:pt idx="2028">
                  <c:v>203.2</c:v>
                </c:pt>
                <c:pt idx="2029">
                  <c:v>203.3</c:v>
                </c:pt>
                <c:pt idx="2030">
                  <c:v>203.4</c:v>
                </c:pt>
                <c:pt idx="2031">
                  <c:v>203.5</c:v>
                </c:pt>
                <c:pt idx="2032">
                  <c:v>203.6</c:v>
                </c:pt>
                <c:pt idx="2033">
                  <c:v>203.7</c:v>
                </c:pt>
                <c:pt idx="2034">
                  <c:v>203.8</c:v>
                </c:pt>
                <c:pt idx="2035">
                  <c:v>203.9</c:v>
                </c:pt>
                <c:pt idx="2036">
                  <c:v>204</c:v>
                </c:pt>
                <c:pt idx="2037">
                  <c:v>204.1</c:v>
                </c:pt>
                <c:pt idx="2038">
                  <c:v>204.2</c:v>
                </c:pt>
                <c:pt idx="2039">
                  <c:v>204.3</c:v>
                </c:pt>
                <c:pt idx="2040">
                  <c:v>204.4</c:v>
                </c:pt>
                <c:pt idx="2041">
                  <c:v>204.5</c:v>
                </c:pt>
                <c:pt idx="2042">
                  <c:v>204.6</c:v>
                </c:pt>
                <c:pt idx="2043">
                  <c:v>204.7</c:v>
                </c:pt>
                <c:pt idx="2044">
                  <c:v>204.8</c:v>
                </c:pt>
                <c:pt idx="2045">
                  <c:v>204.9</c:v>
                </c:pt>
                <c:pt idx="2046">
                  <c:v>205</c:v>
                </c:pt>
                <c:pt idx="2047">
                  <c:v>205.1</c:v>
                </c:pt>
                <c:pt idx="2048">
                  <c:v>205.2</c:v>
                </c:pt>
                <c:pt idx="2049">
                  <c:v>205.3</c:v>
                </c:pt>
                <c:pt idx="2050">
                  <c:v>205.4</c:v>
                </c:pt>
                <c:pt idx="2051">
                  <c:v>205.5</c:v>
                </c:pt>
                <c:pt idx="2052">
                  <c:v>205.6</c:v>
                </c:pt>
                <c:pt idx="2053">
                  <c:v>205.7</c:v>
                </c:pt>
                <c:pt idx="2054">
                  <c:v>205.8</c:v>
                </c:pt>
                <c:pt idx="2055">
                  <c:v>205.9</c:v>
                </c:pt>
                <c:pt idx="2056">
                  <c:v>206</c:v>
                </c:pt>
                <c:pt idx="2057">
                  <c:v>206.1</c:v>
                </c:pt>
                <c:pt idx="2058">
                  <c:v>206.2</c:v>
                </c:pt>
                <c:pt idx="2059">
                  <c:v>206.3</c:v>
                </c:pt>
                <c:pt idx="2060">
                  <c:v>206.4</c:v>
                </c:pt>
                <c:pt idx="2061">
                  <c:v>206.5</c:v>
                </c:pt>
                <c:pt idx="2062">
                  <c:v>206.6</c:v>
                </c:pt>
                <c:pt idx="2063">
                  <c:v>206.7</c:v>
                </c:pt>
                <c:pt idx="2064">
                  <c:v>206.8</c:v>
                </c:pt>
                <c:pt idx="2065">
                  <c:v>206.9</c:v>
                </c:pt>
                <c:pt idx="2066">
                  <c:v>207</c:v>
                </c:pt>
                <c:pt idx="2067">
                  <c:v>207.1</c:v>
                </c:pt>
                <c:pt idx="2068">
                  <c:v>207.2</c:v>
                </c:pt>
                <c:pt idx="2069">
                  <c:v>207.3</c:v>
                </c:pt>
                <c:pt idx="2070">
                  <c:v>207.4</c:v>
                </c:pt>
                <c:pt idx="2071">
                  <c:v>207.5</c:v>
                </c:pt>
                <c:pt idx="2072">
                  <c:v>207.6</c:v>
                </c:pt>
                <c:pt idx="2073">
                  <c:v>207.7</c:v>
                </c:pt>
                <c:pt idx="2074">
                  <c:v>207.8</c:v>
                </c:pt>
                <c:pt idx="2075">
                  <c:v>207.9</c:v>
                </c:pt>
                <c:pt idx="2076">
                  <c:v>208</c:v>
                </c:pt>
                <c:pt idx="2077">
                  <c:v>208.1</c:v>
                </c:pt>
                <c:pt idx="2078">
                  <c:v>208.2</c:v>
                </c:pt>
                <c:pt idx="2079">
                  <c:v>208.3</c:v>
                </c:pt>
                <c:pt idx="2080">
                  <c:v>208.4</c:v>
                </c:pt>
                <c:pt idx="2081">
                  <c:v>208.5</c:v>
                </c:pt>
                <c:pt idx="2082">
                  <c:v>208.6</c:v>
                </c:pt>
                <c:pt idx="2083">
                  <c:v>208.7</c:v>
                </c:pt>
                <c:pt idx="2084">
                  <c:v>208.8</c:v>
                </c:pt>
                <c:pt idx="2085">
                  <c:v>208.9</c:v>
                </c:pt>
                <c:pt idx="2086">
                  <c:v>209</c:v>
                </c:pt>
                <c:pt idx="2087">
                  <c:v>209.1</c:v>
                </c:pt>
                <c:pt idx="2088">
                  <c:v>209.2</c:v>
                </c:pt>
                <c:pt idx="2089">
                  <c:v>209.3</c:v>
                </c:pt>
                <c:pt idx="2090">
                  <c:v>209.4</c:v>
                </c:pt>
                <c:pt idx="2091">
                  <c:v>209.5</c:v>
                </c:pt>
                <c:pt idx="2092">
                  <c:v>209.6</c:v>
                </c:pt>
                <c:pt idx="2093">
                  <c:v>209.7</c:v>
                </c:pt>
                <c:pt idx="2094">
                  <c:v>209.8</c:v>
                </c:pt>
                <c:pt idx="2095">
                  <c:v>209.9</c:v>
                </c:pt>
                <c:pt idx="2096">
                  <c:v>210</c:v>
                </c:pt>
                <c:pt idx="2097">
                  <c:v>210.1</c:v>
                </c:pt>
                <c:pt idx="2098">
                  <c:v>210.2</c:v>
                </c:pt>
                <c:pt idx="2099">
                  <c:v>210.3</c:v>
                </c:pt>
                <c:pt idx="2100">
                  <c:v>210.4</c:v>
                </c:pt>
                <c:pt idx="2101">
                  <c:v>210.5</c:v>
                </c:pt>
                <c:pt idx="2102">
                  <c:v>210.6</c:v>
                </c:pt>
                <c:pt idx="2103">
                  <c:v>210.7</c:v>
                </c:pt>
                <c:pt idx="2104">
                  <c:v>210.8</c:v>
                </c:pt>
                <c:pt idx="2105">
                  <c:v>210.9</c:v>
                </c:pt>
                <c:pt idx="2106">
                  <c:v>211</c:v>
                </c:pt>
                <c:pt idx="2107">
                  <c:v>211.1</c:v>
                </c:pt>
                <c:pt idx="2108">
                  <c:v>211.2</c:v>
                </c:pt>
                <c:pt idx="2109">
                  <c:v>211.3</c:v>
                </c:pt>
                <c:pt idx="2110">
                  <c:v>211.4</c:v>
                </c:pt>
                <c:pt idx="2111">
                  <c:v>211.5</c:v>
                </c:pt>
                <c:pt idx="2112">
                  <c:v>211.6</c:v>
                </c:pt>
                <c:pt idx="2113">
                  <c:v>211.7</c:v>
                </c:pt>
                <c:pt idx="2114">
                  <c:v>211.8</c:v>
                </c:pt>
                <c:pt idx="2115">
                  <c:v>211.9</c:v>
                </c:pt>
                <c:pt idx="2116">
                  <c:v>212</c:v>
                </c:pt>
                <c:pt idx="2117">
                  <c:v>212.1</c:v>
                </c:pt>
                <c:pt idx="2118">
                  <c:v>212.2</c:v>
                </c:pt>
                <c:pt idx="2119">
                  <c:v>212.3</c:v>
                </c:pt>
                <c:pt idx="2120">
                  <c:v>212.4</c:v>
                </c:pt>
                <c:pt idx="2121">
                  <c:v>212.5</c:v>
                </c:pt>
                <c:pt idx="2122">
                  <c:v>212.6</c:v>
                </c:pt>
                <c:pt idx="2123">
                  <c:v>212.7</c:v>
                </c:pt>
                <c:pt idx="2124">
                  <c:v>212.8</c:v>
                </c:pt>
                <c:pt idx="2125">
                  <c:v>212.9</c:v>
                </c:pt>
                <c:pt idx="2126">
                  <c:v>213</c:v>
                </c:pt>
                <c:pt idx="2127">
                  <c:v>213.1</c:v>
                </c:pt>
                <c:pt idx="2128">
                  <c:v>213.2</c:v>
                </c:pt>
                <c:pt idx="2129">
                  <c:v>213.3</c:v>
                </c:pt>
                <c:pt idx="2130">
                  <c:v>213.4</c:v>
                </c:pt>
                <c:pt idx="2131">
                  <c:v>213.5</c:v>
                </c:pt>
                <c:pt idx="2132">
                  <c:v>213.6</c:v>
                </c:pt>
                <c:pt idx="2133">
                  <c:v>213.7</c:v>
                </c:pt>
                <c:pt idx="2134">
                  <c:v>213.8</c:v>
                </c:pt>
                <c:pt idx="2135">
                  <c:v>213.9</c:v>
                </c:pt>
                <c:pt idx="2136">
                  <c:v>214</c:v>
                </c:pt>
                <c:pt idx="2137">
                  <c:v>214.1</c:v>
                </c:pt>
                <c:pt idx="2138">
                  <c:v>214.2</c:v>
                </c:pt>
                <c:pt idx="2139">
                  <c:v>214.3</c:v>
                </c:pt>
                <c:pt idx="2140">
                  <c:v>214.4</c:v>
                </c:pt>
                <c:pt idx="2141">
                  <c:v>214.5</c:v>
                </c:pt>
                <c:pt idx="2142">
                  <c:v>214.6</c:v>
                </c:pt>
                <c:pt idx="2143">
                  <c:v>214.7</c:v>
                </c:pt>
                <c:pt idx="2144">
                  <c:v>214.8</c:v>
                </c:pt>
                <c:pt idx="2145">
                  <c:v>214.9</c:v>
                </c:pt>
                <c:pt idx="2146">
                  <c:v>215</c:v>
                </c:pt>
                <c:pt idx="2147">
                  <c:v>215.1</c:v>
                </c:pt>
                <c:pt idx="2148">
                  <c:v>215.2</c:v>
                </c:pt>
                <c:pt idx="2149">
                  <c:v>215.3</c:v>
                </c:pt>
                <c:pt idx="2150">
                  <c:v>215.4</c:v>
                </c:pt>
                <c:pt idx="2151">
                  <c:v>215.5</c:v>
                </c:pt>
                <c:pt idx="2152">
                  <c:v>215.6</c:v>
                </c:pt>
                <c:pt idx="2153">
                  <c:v>215.7</c:v>
                </c:pt>
                <c:pt idx="2154">
                  <c:v>215.8</c:v>
                </c:pt>
                <c:pt idx="2155">
                  <c:v>215.9</c:v>
                </c:pt>
                <c:pt idx="2156">
                  <c:v>216</c:v>
                </c:pt>
                <c:pt idx="2157">
                  <c:v>216.1</c:v>
                </c:pt>
                <c:pt idx="2158">
                  <c:v>216.2</c:v>
                </c:pt>
                <c:pt idx="2159">
                  <c:v>216.3</c:v>
                </c:pt>
                <c:pt idx="2160">
                  <c:v>216.4</c:v>
                </c:pt>
                <c:pt idx="2161">
                  <c:v>216.5</c:v>
                </c:pt>
                <c:pt idx="2162">
                  <c:v>216.6</c:v>
                </c:pt>
                <c:pt idx="2163">
                  <c:v>216.7</c:v>
                </c:pt>
                <c:pt idx="2164">
                  <c:v>216.8</c:v>
                </c:pt>
                <c:pt idx="2165">
                  <c:v>216.9</c:v>
                </c:pt>
                <c:pt idx="2166">
                  <c:v>217</c:v>
                </c:pt>
                <c:pt idx="2167">
                  <c:v>217.1</c:v>
                </c:pt>
                <c:pt idx="2168">
                  <c:v>217.2</c:v>
                </c:pt>
                <c:pt idx="2169">
                  <c:v>217.3</c:v>
                </c:pt>
                <c:pt idx="2170">
                  <c:v>217.4</c:v>
                </c:pt>
                <c:pt idx="2171">
                  <c:v>217.5</c:v>
                </c:pt>
                <c:pt idx="2172">
                  <c:v>217.6</c:v>
                </c:pt>
                <c:pt idx="2173">
                  <c:v>217.7</c:v>
                </c:pt>
                <c:pt idx="2174">
                  <c:v>217.8</c:v>
                </c:pt>
                <c:pt idx="2175">
                  <c:v>217.9</c:v>
                </c:pt>
                <c:pt idx="2176">
                  <c:v>218</c:v>
                </c:pt>
                <c:pt idx="2177">
                  <c:v>218.1</c:v>
                </c:pt>
                <c:pt idx="2178">
                  <c:v>218.2</c:v>
                </c:pt>
                <c:pt idx="2179">
                  <c:v>218.3</c:v>
                </c:pt>
                <c:pt idx="2180">
                  <c:v>218.4</c:v>
                </c:pt>
                <c:pt idx="2181">
                  <c:v>218.5</c:v>
                </c:pt>
                <c:pt idx="2182">
                  <c:v>218.6</c:v>
                </c:pt>
                <c:pt idx="2183">
                  <c:v>218.7</c:v>
                </c:pt>
                <c:pt idx="2184">
                  <c:v>218.8</c:v>
                </c:pt>
                <c:pt idx="2185">
                  <c:v>218.9</c:v>
                </c:pt>
                <c:pt idx="2186">
                  <c:v>219</c:v>
                </c:pt>
                <c:pt idx="2187">
                  <c:v>219.1</c:v>
                </c:pt>
                <c:pt idx="2188">
                  <c:v>219.2</c:v>
                </c:pt>
                <c:pt idx="2189">
                  <c:v>219.3</c:v>
                </c:pt>
                <c:pt idx="2190">
                  <c:v>219.4</c:v>
                </c:pt>
                <c:pt idx="2191">
                  <c:v>219.5</c:v>
                </c:pt>
                <c:pt idx="2192">
                  <c:v>219.6</c:v>
                </c:pt>
                <c:pt idx="2193">
                  <c:v>219.7</c:v>
                </c:pt>
                <c:pt idx="2194">
                  <c:v>219.8</c:v>
                </c:pt>
                <c:pt idx="2195">
                  <c:v>219.9</c:v>
                </c:pt>
                <c:pt idx="2196">
                  <c:v>220</c:v>
                </c:pt>
                <c:pt idx="2197">
                  <c:v>220.1</c:v>
                </c:pt>
                <c:pt idx="2198">
                  <c:v>220.2</c:v>
                </c:pt>
                <c:pt idx="2199">
                  <c:v>220.3</c:v>
                </c:pt>
                <c:pt idx="2200">
                  <c:v>220.4</c:v>
                </c:pt>
                <c:pt idx="2201">
                  <c:v>220.5</c:v>
                </c:pt>
                <c:pt idx="2202">
                  <c:v>220.6</c:v>
                </c:pt>
                <c:pt idx="2203">
                  <c:v>220.7</c:v>
                </c:pt>
                <c:pt idx="2204">
                  <c:v>220.8</c:v>
                </c:pt>
                <c:pt idx="2205">
                  <c:v>220.9</c:v>
                </c:pt>
                <c:pt idx="2206">
                  <c:v>221</c:v>
                </c:pt>
                <c:pt idx="2207">
                  <c:v>221.1</c:v>
                </c:pt>
                <c:pt idx="2208">
                  <c:v>221.2</c:v>
                </c:pt>
                <c:pt idx="2209">
                  <c:v>221.3</c:v>
                </c:pt>
                <c:pt idx="2210">
                  <c:v>221.4</c:v>
                </c:pt>
                <c:pt idx="2211">
                  <c:v>221.5</c:v>
                </c:pt>
                <c:pt idx="2212">
                  <c:v>221.6</c:v>
                </c:pt>
                <c:pt idx="2213">
                  <c:v>221.7</c:v>
                </c:pt>
                <c:pt idx="2214">
                  <c:v>221.8</c:v>
                </c:pt>
                <c:pt idx="2215">
                  <c:v>221.9</c:v>
                </c:pt>
                <c:pt idx="2216">
                  <c:v>222</c:v>
                </c:pt>
                <c:pt idx="2217">
                  <c:v>222.1</c:v>
                </c:pt>
                <c:pt idx="2218">
                  <c:v>222.2</c:v>
                </c:pt>
                <c:pt idx="2219">
                  <c:v>222.3</c:v>
                </c:pt>
                <c:pt idx="2220">
                  <c:v>222.4</c:v>
                </c:pt>
                <c:pt idx="2221">
                  <c:v>222.5</c:v>
                </c:pt>
                <c:pt idx="2222">
                  <c:v>222.6</c:v>
                </c:pt>
                <c:pt idx="2223">
                  <c:v>222.7</c:v>
                </c:pt>
                <c:pt idx="2224">
                  <c:v>222.8</c:v>
                </c:pt>
                <c:pt idx="2225">
                  <c:v>222.9</c:v>
                </c:pt>
                <c:pt idx="2226">
                  <c:v>223</c:v>
                </c:pt>
                <c:pt idx="2227">
                  <c:v>223.1</c:v>
                </c:pt>
                <c:pt idx="2228">
                  <c:v>223.2</c:v>
                </c:pt>
                <c:pt idx="2229">
                  <c:v>223.3</c:v>
                </c:pt>
                <c:pt idx="2230">
                  <c:v>223.4</c:v>
                </c:pt>
                <c:pt idx="2231">
                  <c:v>223.5</c:v>
                </c:pt>
                <c:pt idx="2232">
                  <c:v>223.6</c:v>
                </c:pt>
                <c:pt idx="2233">
                  <c:v>223.7</c:v>
                </c:pt>
                <c:pt idx="2234">
                  <c:v>223.8</c:v>
                </c:pt>
                <c:pt idx="2235">
                  <c:v>223.9</c:v>
                </c:pt>
                <c:pt idx="2236">
                  <c:v>224</c:v>
                </c:pt>
                <c:pt idx="2237">
                  <c:v>224.1</c:v>
                </c:pt>
                <c:pt idx="2238">
                  <c:v>224.2</c:v>
                </c:pt>
                <c:pt idx="2239">
                  <c:v>224.3</c:v>
                </c:pt>
                <c:pt idx="2240">
                  <c:v>224.4</c:v>
                </c:pt>
                <c:pt idx="2241">
                  <c:v>224.5</c:v>
                </c:pt>
                <c:pt idx="2242">
                  <c:v>224.6</c:v>
                </c:pt>
                <c:pt idx="2243">
                  <c:v>224.7</c:v>
                </c:pt>
                <c:pt idx="2244">
                  <c:v>224.8</c:v>
                </c:pt>
                <c:pt idx="2245">
                  <c:v>224.9</c:v>
                </c:pt>
                <c:pt idx="2246">
                  <c:v>225</c:v>
                </c:pt>
                <c:pt idx="2247">
                  <c:v>225.1</c:v>
                </c:pt>
                <c:pt idx="2248">
                  <c:v>225.2</c:v>
                </c:pt>
                <c:pt idx="2249">
                  <c:v>225.3</c:v>
                </c:pt>
                <c:pt idx="2250">
                  <c:v>225.4</c:v>
                </c:pt>
                <c:pt idx="2251">
                  <c:v>225.5</c:v>
                </c:pt>
                <c:pt idx="2252">
                  <c:v>225.6</c:v>
                </c:pt>
                <c:pt idx="2253">
                  <c:v>225.7</c:v>
                </c:pt>
                <c:pt idx="2254">
                  <c:v>225.8</c:v>
                </c:pt>
                <c:pt idx="2255">
                  <c:v>225.9</c:v>
                </c:pt>
                <c:pt idx="2256">
                  <c:v>226</c:v>
                </c:pt>
                <c:pt idx="2257">
                  <c:v>226.1</c:v>
                </c:pt>
                <c:pt idx="2258">
                  <c:v>226.2</c:v>
                </c:pt>
                <c:pt idx="2259">
                  <c:v>226.3</c:v>
                </c:pt>
                <c:pt idx="2260">
                  <c:v>226.4</c:v>
                </c:pt>
                <c:pt idx="2261">
                  <c:v>226.5</c:v>
                </c:pt>
                <c:pt idx="2262">
                  <c:v>226.6</c:v>
                </c:pt>
                <c:pt idx="2263">
                  <c:v>226.7</c:v>
                </c:pt>
                <c:pt idx="2264">
                  <c:v>226.8</c:v>
                </c:pt>
                <c:pt idx="2265">
                  <c:v>226.9</c:v>
                </c:pt>
                <c:pt idx="2266">
                  <c:v>227</c:v>
                </c:pt>
                <c:pt idx="2267">
                  <c:v>227.1</c:v>
                </c:pt>
                <c:pt idx="2268">
                  <c:v>227.2</c:v>
                </c:pt>
                <c:pt idx="2269">
                  <c:v>227.3</c:v>
                </c:pt>
                <c:pt idx="2270">
                  <c:v>227.4</c:v>
                </c:pt>
                <c:pt idx="2271">
                  <c:v>227.5</c:v>
                </c:pt>
                <c:pt idx="2272">
                  <c:v>227.6</c:v>
                </c:pt>
                <c:pt idx="2273">
                  <c:v>227.7</c:v>
                </c:pt>
                <c:pt idx="2274">
                  <c:v>227.8</c:v>
                </c:pt>
                <c:pt idx="2275">
                  <c:v>227.9</c:v>
                </c:pt>
                <c:pt idx="2276">
                  <c:v>228</c:v>
                </c:pt>
                <c:pt idx="2277">
                  <c:v>228.1</c:v>
                </c:pt>
                <c:pt idx="2278">
                  <c:v>228.2</c:v>
                </c:pt>
                <c:pt idx="2279">
                  <c:v>228.3</c:v>
                </c:pt>
                <c:pt idx="2280">
                  <c:v>228.4</c:v>
                </c:pt>
                <c:pt idx="2281">
                  <c:v>228.5</c:v>
                </c:pt>
                <c:pt idx="2282">
                  <c:v>228.6</c:v>
                </c:pt>
                <c:pt idx="2283">
                  <c:v>228.7</c:v>
                </c:pt>
                <c:pt idx="2284">
                  <c:v>228.8</c:v>
                </c:pt>
                <c:pt idx="2285">
                  <c:v>228.9</c:v>
                </c:pt>
                <c:pt idx="2286">
                  <c:v>229</c:v>
                </c:pt>
                <c:pt idx="2287">
                  <c:v>229.1</c:v>
                </c:pt>
                <c:pt idx="2288">
                  <c:v>229.2</c:v>
                </c:pt>
                <c:pt idx="2289">
                  <c:v>229.3</c:v>
                </c:pt>
                <c:pt idx="2290">
                  <c:v>229.4</c:v>
                </c:pt>
                <c:pt idx="2291">
                  <c:v>229.5</c:v>
                </c:pt>
                <c:pt idx="2292">
                  <c:v>229.6</c:v>
                </c:pt>
                <c:pt idx="2293">
                  <c:v>229.7</c:v>
                </c:pt>
                <c:pt idx="2294">
                  <c:v>229.8</c:v>
                </c:pt>
                <c:pt idx="2295">
                  <c:v>229.9</c:v>
                </c:pt>
                <c:pt idx="2296">
                  <c:v>230</c:v>
                </c:pt>
                <c:pt idx="2297">
                  <c:v>230.1</c:v>
                </c:pt>
                <c:pt idx="2298">
                  <c:v>230.2</c:v>
                </c:pt>
                <c:pt idx="2299">
                  <c:v>230.3</c:v>
                </c:pt>
                <c:pt idx="2300">
                  <c:v>230.4</c:v>
                </c:pt>
                <c:pt idx="2301">
                  <c:v>230.5</c:v>
                </c:pt>
                <c:pt idx="2302">
                  <c:v>230.6</c:v>
                </c:pt>
                <c:pt idx="2303">
                  <c:v>230.7</c:v>
                </c:pt>
                <c:pt idx="2304">
                  <c:v>230.8</c:v>
                </c:pt>
                <c:pt idx="2305">
                  <c:v>230.9</c:v>
                </c:pt>
                <c:pt idx="2306">
                  <c:v>231</c:v>
                </c:pt>
                <c:pt idx="2307">
                  <c:v>231.1</c:v>
                </c:pt>
                <c:pt idx="2308">
                  <c:v>231.2</c:v>
                </c:pt>
                <c:pt idx="2309">
                  <c:v>231.3</c:v>
                </c:pt>
                <c:pt idx="2310">
                  <c:v>231.4</c:v>
                </c:pt>
                <c:pt idx="2311">
                  <c:v>231.5</c:v>
                </c:pt>
                <c:pt idx="2312">
                  <c:v>231.6</c:v>
                </c:pt>
                <c:pt idx="2313">
                  <c:v>231.7</c:v>
                </c:pt>
                <c:pt idx="2314">
                  <c:v>231.8</c:v>
                </c:pt>
                <c:pt idx="2315">
                  <c:v>231.9</c:v>
                </c:pt>
                <c:pt idx="2316">
                  <c:v>232</c:v>
                </c:pt>
                <c:pt idx="2317">
                  <c:v>232.1</c:v>
                </c:pt>
                <c:pt idx="2318">
                  <c:v>232.2</c:v>
                </c:pt>
                <c:pt idx="2319">
                  <c:v>232.3</c:v>
                </c:pt>
                <c:pt idx="2320">
                  <c:v>232.4</c:v>
                </c:pt>
                <c:pt idx="2321">
                  <c:v>232.5</c:v>
                </c:pt>
                <c:pt idx="2322">
                  <c:v>232.6</c:v>
                </c:pt>
                <c:pt idx="2323">
                  <c:v>232.7</c:v>
                </c:pt>
                <c:pt idx="2324">
                  <c:v>232.8</c:v>
                </c:pt>
                <c:pt idx="2325">
                  <c:v>232.9</c:v>
                </c:pt>
                <c:pt idx="2326">
                  <c:v>233</c:v>
                </c:pt>
                <c:pt idx="2327">
                  <c:v>233.1</c:v>
                </c:pt>
                <c:pt idx="2328">
                  <c:v>233.2</c:v>
                </c:pt>
                <c:pt idx="2329">
                  <c:v>233.3</c:v>
                </c:pt>
                <c:pt idx="2330">
                  <c:v>233.4</c:v>
                </c:pt>
                <c:pt idx="2331">
                  <c:v>233.5</c:v>
                </c:pt>
                <c:pt idx="2332">
                  <c:v>233.6</c:v>
                </c:pt>
                <c:pt idx="2333">
                  <c:v>233.7</c:v>
                </c:pt>
                <c:pt idx="2334">
                  <c:v>233.8</c:v>
                </c:pt>
                <c:pt idx="2335">
                  <c:v>233.9</c:v>
                </c:pt>
                <c:pt idx="2336">
                  <c:v>234</c:v>
                </c:pt>
                <c:pt idx="2337">
                  <c:v>234.1</c:v>
                </c:pt>
                <c:pt idx="2338">
                  <c:v>234.2</c:v>
                </c:pt>
                <c:pt idx="2339">
                  <c:v>234.3</c:v>
                </c:pt>
                <c:pt idx="2340">
                  <c:v>234.4</c:v>
                </c:pt>
                <c:pt idx="2341">
                  <c:v>234.5</c:v>
                </c:pt>
                <c:pt idx="2342">
                  <c:v>234.6</c:v>
                </c:pt>
                <c:pt idx="2343">
                  <c:v>234.7</c:v>
                </c:pt>
                <c:pt idx="2344">
                  <c:v>234.8</c:v>
                </c:pt>
                <c:pt idx="2345">
                  <c:v>234.9</c:v>
                </c:pt>
                <c:pt idx="2346">
                  <c:v>235</c:v>
                </c:pt>
                <c:pt idx="2347">
                  <c:v>235.1</c:v>
                </c:pt>
                <c:pt idx="2348">
                  <c:v>235.2</c:v>
                </c:pt>
                <c:pt idx="2349">
                  <c:v>235.3</c:v>
                </c:pt>
                <c:pt idx="2350">
                  <c:v>235.4</c:v>
                </c:pt>
                <c:pt idx="2351">
                  <c:v>235.5</c:v>
                </c:pt>
                <c:pt idx="2352">
                  <c:v>235.6</c:v>
                </c:pt>
                <c:pt idx="2353">
                  <c:v>235.7</c:v>
                </c:pt>
                <c:pt idx="2354">
                  <c:v>235.8</c:v>
                </c:pt>
                <c:pt idx="2355">
                  <c:v>235.9</c:v>
                </c:pt>
                <c:pt idx="2356">
                  <c:v>236</c:v>
                </c:pt>
                <c:pt idx="2357">
                  <c:v>236.1</c:v>
                </c:pt>
                <c:pt idx="2358">
                  <c:v>236.2</c:v>
                </c:pt>
                <c:pt idx="2359">
                  <c:v>236.3</c:v>
                </c:pt>
                <c:pt idx="2360">
                  <c:v>236.4</c:v>
                </c:pt>
                <c:pt idx="2361">
                  <c:v>236.5</c:v>
                </c:pt>
                <c:pt idx="2362">
                  <c:v>236.6</c:v>
                </c:pt>
                <c:pt idx="2363">
                  <c:v>236.7</c:v>
                </c:pt>
                <c:pt idx="2364">
                  <c:v>236.8</c:v>
                </c:pt>
                <c:pt idx="2365">
                  <c:v>236.9</c:v>
                </c:pt>
                <c:pt idx="2366">
                  <c:v>237</c:v>
                </c:pt>
                <c:pt idx="2367">
                  <c:v>237.1</c:v>
                </c:pt>
                <c:pt idx="2368">
                  <c:v>237.2</c:v>
                </c:pt>
                <c:pt idx="2369">
                  <c:v>237.3</c:v>
                </c:pt>
                <c:pt idx="2370">
                  <c:v>237.4</c:v>
                </c:pt>
                <c:pt idx="2371">
                  <c:v>237.5</c:v>
                </c:pt>
                <c:pt idx="2372">
                  <c:v>237.6</c:v>
                </c:pt>
                <c:pt idx="2373">
                  <c:v>237.7</c:v>
                </c:pt>
                <c:pt idx="2374">
                  <c:v>237.8</c:v>
                </c:pt>
                <c:pt idx="2375">
                  <c:v>237.9</c:v>
                </c:pt>
                <c:pt idx="2376">
                  <c:v>238</c:v>
                </c:pt>
                <c:pt idx="2377">
                  <c:v>238.1</c:v>
                </c:pt>
                <c:pt idx="2378">
                  <c:v>238.2</c:v>
                </c:pt>
                <c:pt idx="2379">
                  <c:v>238.3</c:v>
                </c:pt>
                <c:pt idx="2380">
                  <c:v>238.4</c:v>
                </c:pt>
                <c:pt idx="2381">
                  <c:v>238.5</c:v>
                </c:pt>
                <c:pt idx="2382">
                  <c:v>238.6</c:v>
                </c:pt>
                <c:pt idx="2383">
                  <c:v>238.7</c:v>
                </c:pt>
                <c:pt idx="2384">
                  <c:v>238.8</c:v>
                </c:pt>
                <c:pt idx="2385">
                  <c:v>238.9</c:v>
                </c:pt>
                <c:pt idx="2386">
                  <c:v>239</c:v>
                </c:pt>
                <c:pt idx="2387">
                  <c:v>239.1</c:v>
                </c:pt>
                <c:pt idx="2388">
                  <c:v>239.2</c:v>
                </c:pt>
                <c:pt idx="2389">
                  <c:v>239.3</c:v>
                </c:pt>
                <c:pt idx="2390">
                  <c:v>239.4</c:v>
                </c:pt>
                <c:pt idx="2391">
                  <c:v>239.5</c:v>
                </c:pt>
                <c:pt idx="2392">
                  <c:v>239.6</c:v>
                </c:pt>
                <c:pt idx="2393">
                  <c:v>239.7</c:v>
                </c:pt>
                <c:pt idx="2394">
                  <c:v>239.8</c:v>
                </c:pt>
                <c:pt idx="2395">
                  <c:v>239.9</c:v>
                </c:pt>
                <c:pt idx="2396">
                  <c:v>240</c:v>
                </c:pt>
                <c:pt idx="2397">
                  <c:v>240.1</c:v>
                </c:pt>
                <c:pt idx="2398">
                  <c:v>240.2</c:v>
                </c:pt>
                <c:pt idx="2399">
                  <c:v>240.3</c:v>
                </c:pt>
                <c:pt idx="2400">
                  <c:v>240.4</c:v>
                </c:pt>
                <c:pt idx="2401">
                  <c:v>240.5</c:v>
                </c:pt>
                <c:pt idx="2402">
                  <c:v>240.6</c:v>
                </c:pt>
                <c:pt idx="2403">
                  <c:v>240.7</c:v>
                </c:pt>
                <c:pt idx="2404">
                  <c:v>240.8</c:v>
                </c:pt>
                <c:pt idx="2405">
                  <c:v>240.9</c:v>
                </c:pt>
                <c:pt idx="2406">
                  <c:v>241</c:v>
                </c:pt>
                <c:pt idx="2407">
                  <c:v>241.1</c:v>
                </c:pt>
                <c:pt idx="2408">
                  <c:v>241.2</c:v>
                </c:pt>
                <c:pt idx="2409">
                  <c:v>241.3</c:v>
                </c:pt>
                <c:pt idx="2410">
                  <c:v>241.4</c:v>
                </c:pt>
                <c:pt idx="2411">
                  <c:v>241.5</c:v>
                </c:pt>
                <c:pt idx="2412">
                  <c:v>241.6</c:v>
                </c:pt>
                <c:pt idx="2413">
                  <c:v>241.7</c:v>
                </c:pt>
                <c:pt idx="2414">
                  <c:v>241.8</c:v>
                </c:pt>
                <c:pt idx="2415">
                  <c:v>241.9</c:v>
                </c:pt>
                <c:pt idx="2416">
                  <c:v>242</c:v>
                </c:pt>
                <c:pt idx="2417">
                  <c:v>242.1</c:v>
                </c:pt>
                <c:pt idx="2418">
                  <c:v>242.2</c:v>
                </c:pt>
                <c:pt idx="2419">
                  <c:v>242.3</c:v>
                </c:pt>
                <c:pt idx="2420">
                  <c:v>242.4</c:v>
                </c:pt>
                <c:pt idx="2421">
                  <c:v>242.5</c:v>
                </c:pt>
                <c:pt idx="2422">
                  <c:v>242.6</c:v>
                </c:pt>
                <c:pt idx="2423">
                  <c:v>242.7</c:v>
                </c:pt>
                <c:pt idx="2424">
                  <c:v>242.8</c:v>
                </c:pt>
                <c:pt idx="2425">
                  <c:v>242.9</c:v>
                </c:pt>
                <c:pt idx="2426">
                  <c:v>243</c:v>
                </c:pt>
                <c:pt idx="2427">
                  <c:v>243.1</c:v>
                </c:pt>
                <c:pt idx="2428">
                  <c:v>243.2</c:v>
                </c:pt>
                <c:pt idx="2429">
                  <c:v>243.3</c:v>
                </c:pt>
                <c:pt idx="2430">
                  <c:v>243.4</c:v>
                </c:pt>
                <c:pt idx="2431">
                  <c:v>243.5</c:v>
                </c:pt>
                <c:pt idx="2432">
                  <c:v>243.6</c:v>
                </c:pt>
                <c:pt idx="2433">
                  <c:v>243.7</c:v>
                </c:pt>
                <c:pt idx="2434">
                  <c:v>243.8</c:v>
                </c:pt>
                <c:pt idx="2435">
                  <c:v>243.9</c:v>
                </c:pt>
                <c:pt idx="2436">
                  <c:v>244</c:v>
                </c:pt>
                <c:pt idx="2437">
                  <c:v>244.1</c:v>
                </c:pt>
                <c:pt idx="2438">
                  <c:v>244.2</c:v>
                </c:pt>
                <c:pt idx="2439">
                  <c:v>244.3</c:v>
                </c:pt>
                <c:pt idx="2440">
                  <c:v>244.4</c:v>
                </c:pt>
                <c:pt idx="2441">
                  <c:v>244.5</c:v>
                </c:pt>
                <c:pt idx="2442">
                  <c:v>244.6</c:v>
                </c:pt>
                <c:pt idx="2443">
                  <c:v>244.7</c:v>
                </c:pt>
                <c:pt idx="2444">
                  <c:v>244.8</c:v>
                </c:pt>
                <c:pt idx="2445">
                  <c:v>244.9</c:v>
                </c:pt>
                <c:pt idx="2446">
                  <c:v>245</c:v>
                </c:pt>
                <c:pt idx="2447">
                  <c:v>245.1</c:v>
                </c:pt>
                <c:pt idx="2448">
                  <c:v>245.2</c:v>
                </c:pt>
                <c:pt idx="2449">
                  <c:v>245.3</c:v>
                </c:pt>
                <c:pt idx="2450">
                  <c:v>245.4</c:v>
                </c:pt>
                <c:pt idx="2451">
                  <c:v>245.5</c:v>
                </c:pt>
                <c:pt idx="2452">
                  <c:v>245.6</c:v>
                </c:pt>
                <c:pt idx="2453">
                  <c:v>245.7</c:v>
                </c:pt>
                <c:pt idx="2454">
                  <c:v>245.8</c:v>
                </c:pt>
                <c:pt idx="2455">
                  <c:v>245.9</c:v>
                </c:pt>
                <c:pt idx="2456">
                  <c:v>246</c:v>
                </c:pt>
                <c:pt idx="2457">
                  <c:v>246.1</c:v>
                </c:pt>
                <c:pt idx="2458">
                  <c:v>246.2</c:v>
                </c:pt>
                <c:pt idx="2459">
                  <c:v>246.3</c:v>
                </c:pt>
                <c:pt idx="2460">
                  <c:v>246.4</c:v>
                </c:pt>
                <c:pt idx="2461">
                  <c:v>246.5</c:v>
                </c:pt>
                <c:pt idx="2462">
                  <c:v>246.6</c:v>
                </c:pt>
                <c:pt idx="2463">
                  <c:v>246.7</c:v>
                </c:pt>
                <c:pt idx="2464">
                  <c:v>246.8</c:v>
                </c:pt>
                <c:pt idx="2465">
                  <c:v>246.9</c:v>
                </c:pt>
                <c:pt idx="2466">
                  <c:v>247</c:v>
                </c:pt>
                <c:pt idx="2467">
                  <c:v>247.1</c:v>
                </c:pt>
                <c:pt idx="2468">
                  <c:v>247.2</c:v>
                </c:pt>
                <c:pt idx="2469">
                  <c:v>247.3</c:v>
                </c:pt>
                <c:pt idx="2470">
                  <c:v>247.4</c:v>
                </c:pt>
                <c:pt idx="2471">
                  <c:v>247.5</c:v>
                </c:pt>
                <c:pt idx="2472">
                  <c:v>247.6</c:v>
                </c:pt>
                <c:pt idx="2473">
                  <c:v>247.7</c:v>
                </c:pt>
                <c:pt idx="2474">
                  <c:v>247.8</c:v>
                </c:pt>
                <c:pt idx="2475">
                  <c:v>247.9</c:v>
                </c:pt>
                <c:pt idx="2476">
                  <c:v>248</c:v>
                </c:pt>
                <c:pt idx="2477">
                  <c:v>248.1</c:v>
                </c:pt>
                <c:pt idx="2478">
                  <c:v>248.2</c:v>
                </c:pt>
                <c:pt idx="2479">
                  <c:v>248.3</c:v>
                </c:pt>
                <c:pt idx="2480">
                  <c:v>248.4</c:v>
                </c:pt>
                <c:pt idx="2481">
                  <c:v>248.5</c:v>
                </c:pt>
                <c:pt idx="2482">
                  <c:v>248.6</c:v>
                </c:pt>
                <c:pt idx="2483">
                  <c:v>248.7</c:v>
                </c:pt>
                <c:pt idx="2484">
                  <c:v>248.8</c:v>
                </c:pt>
                <c:pt idx="2485">
                  <c:v>248.9</c:v>
                </c:pt>
                <c:pt idx="2486">
                  <c:v>249</c:v>
                </c:pt>
                <c:pt idx="2487">
                  <c:v>249.1</c:v>
                </c:pt>
                <c:pt idx="2488">
                  <c:v>249.2</c:v>
                </c:pt>
                <c:pt idx="2489">
                  <c:v>249.3</c:v>
                </c:pt>
                <c:pt idx="2490">
                  <c:v>249.4</c:v>
                </c:pt>
                <c:pt idx="2491">
                  <c:v>249.5</c:v>
                </c:pt>
                <c:pt idx="2492">
                  <c:v>249.6</c:v>
                </c:pt>
                <c:pt idx="2493">
                  <c:v>249.7</c:v>
                </c:pt>
                <c:pt idx="2494">
                  <c:v>249.8</c:v>
                </c:pt>
                <c:pt idx="2495">
                  <c:v>249.9</c:v>
                </c:pt>
                <c:pt idx="2496">
                  <c:v>250</c:v>
                </c:pt>
                <c:pt idx="2497">
                  <c:v>250.1</c:v>
                </c:pt>
                <c:pt idx="2498">
                  <c:v>250.2</c:v>
                </c:pt>
                <c:pt idx="2499">
                  <c:v>250.3</c:v>
                </c:pt>
                <c:pt idx="2500">
                  <c:v>250.4</c:v>
                </c:pt>
                <c:pt idx="2501">
                  <c:v>250.5</c:v>
                </c:pt>
                <c:pt idx="2502">
                  <c:v>250.6</c:v>
                </c:pt>
                <c:pt idx="2503">
                  <c:v>250.7</c:v>
                </c:pt>
                <c:pt idx="2504">
                  <c:v>250.8</c:v>
                </c:pt>
                <c:pt idx="2505">
                  <c:v>250.9</c:v>
                </c:pt>
                <c:pt idx="2506">
                  <c:v>251</c:v>
                </c:pt>
                <c:pt idx="2507">
                  <c:v>251.1</c:v>
                </c:pt>
                <c:pt idx="2508">
                  <c:v>251.2</c:v>
                </c:pt>
                <c:pt idx="2509">
                  <c:v>251.3</c:v>
                </c:pt>
                <c:pt idx="2510">
                  <c:v>251.4</c:v>
                </c:pt>
                <c:pt idx="2511">
                  <c:v>251.5</c:v>
                </c:pt>
                <c:pt idx="2512">
                  <c:v>251.6</c:v>
                </c:pt>
                <c:pt idx="2513">
                  <c:v>251.7</c:v>
                </c:pt>
                <c:pt idx="2514">
                  <c:v>251.8</c:v>
                </c:pt>
                <c:pt idx="2515">
                  <c:v>251.9</c:v>
                </c:pt>
                <c:pt idx="2516">
                  <c:v>252</c:v>
                </c:pt>
                <c:pt idx="2517">
                  <c:v>252.1</c:v>
                </c:pt>
                <c:pt idx="2518">
                  <c:v>252.2</c:v>
                </c:pt>
                <c:pt idx="2519">
                  <c:v>252.3</c:v>
                </c:pt>
                <c:pt idx="2520">
                  <c:v>252.4</c:v>
                </c:pt>
                <c:pt idx="2521">
                  <c:v>252.5</c:v>
                </c:pt>
                <c:pt idx="2522">
                  <c:v>252.6</c:v>
                </c:pt>
                <c:pt idx="2523">
                  <c:v>252.7</c:v>
                </c:pt>
                <c:pt idx="2524">
                  <c:v>252.8</c:v>
                </c:pt>
                <c:pt idx="2525">
                  <c:v>252.9</c:v>
                </c:pt>
                <c:pt idx="2526">
                  <c:v>253</c:v>
                </c:pt>
                <c:pt idx="2527">
                  <c:v>253.1</c:v>
                </c:pt>
                <c:pt idx="2528">
                  <c:v>253.2</c:v>
                </c:pt>
                <c:pt idx="2529">
                  <c:v>253.3</c:v>
                </c:pt>
                <c:pt idx="2530">
                  <c:v>253.4</c:v>
                </c:pt>
                <c:pt idx="2531">
                  <c:v>253.5</c:v>
                </c:pt>
                <c:pt idx="2532">
                  <c:v>253.6</c:v>
                </c:pt>
                <c:pt idx="2533">
                  <c:v>253.7</c:v>
                </c:pt>
                <c:pt idx="2534">
                  <c:v>253.8</c:v>
                </c:pt>
                <c:pt idx="2535">
                  <c:v>253.9</c:v>
                </c:pt>
                <c:pt idx="2536">
                  <c:v>254</c:v>
                </c:pt>
                <c:pt idx="2537">
                  <c:v>254.1</c:v>
                </c:pt>
                <c:pt idx="2538">
                  <c:v>254.2</c:v>
                </c:pt>
                <c:pt idx="2539">
                  <c:v>254.3</c:v>
                </c:pt>
                <c:pt idx="2540">
                  <c:v>254.4</c:v>
                </c:pt>
                <c:pt idx="2541">
                  <c:v>254.5</c:v>
                </c:pt>
                <c:pt idx="2542">
                  <c:v>254.6</c:v>
                </c:pt>
                <c:pt idx="2543">
                  <c:v>254.7</c:v>
                </c:pt>
                <c:pt idx="2544">
                  <c:v>254.8</c:v>
                </c:pt>
                <c:pt idx="2545">
                  <c:v>254.9</c:v>
                </c:pt>
                <c:pt idx="2546">
                  <c:v>255</c:v>
                </c:pt>
                <c:pt idx="2547">
                  <c:v>255.1</c:v>
                </c:pt>
                <c:pt idx="2548">
                  <c:v>255.2</c:v>
                </c:pt>
                <c:pt idx="2549">
                  <c:v>255.3</c:v>
                </c:pt>
                <c:pt idx="2550">
                  <c:v>255.4</c:v>
                </c:pt>
                <c:pt idx="2551">
                  <c:v>255.5</c:v>
                </c:pt>
                <c:pt idx="2552">
                  <c:v>255.6</c:v>
                </c:pt>
                <c:pt idx="2553">
                  <c:v>255.7</c:v>
                </c:pt>
                <c:pt idx="2554">
                  <c:v>255.8</c:v>
                </c:pt>
                <c:pt idx="2555">
                  <c:v>255.9</c:v>
                </c:pt>
                <c:pt idx="2556">
                  <c:v>256</c:v>
                </c:pt>
                <c:pt idx="2557">
                  <c:v>256.10000000000002</c:v>
                </c:pt>
                <c:pt idx="2558">
                  <c:v>256.2</c:v>
                </c:pt>
                <c:pt idx="2559">
                  <c:v>256.3</c:v>
                </c:pt>
                <c:pt idx="2560">
                  <c:v>256.39999999999998</c:v>
                </c:pt>
                <c:pt idx="2561">
                  <c:v>256.5</c:v>
                </c:pt>
                <c:pt idx="2562">
                  <c:v>256.60000000000002</c:v>
                </c:pt>
                <c:pt idx="2563">
                  <c:v>256.7</c:v>
                </c:pt>
                <c:pt idx="2564">
                  <c:v>256.8</c:v>
                </c:pt>
                <c:pt idx="2565">
                  <c:v>256.89999999999998</c:v>
                </c:pt>
                <c:pt idx="2566">
                  <c:v>257</c:v>
                </c:pt>
                <c:pt idx="2567">
                  <c:v>257.10000000000002</c:v>
                </c:pt>
                <c:pt idx="2568">
                  <c:v>257.2</c:v>
                </c:pt>
                <c:pt idx="2569">
                  <c:v>257.3</c:v>
                </c:pt>
                <c:pt idx="2570">
                  <c:v>257.39999999999998</c:v>
                </c:pt>
                <c:pt idx="2571">
                  <c:v>257.5</c:v>
                </c:pt>
                <c:pt idx="2572">
                  <c:v>257.60000000000002</c:v>
                </c:pt>
                <c:pt idx="2573">
                  <c:v>257.7</c:v>
                </c:pt>
                <c:pt idx="2574">
                  <c:v>257.8</c:v>
                </c:pt>
                <c:pt idx="2575">
                  <c:v>257.89999999999998</c:v>
                </c:pt>
                <c:pt idx="2576">
                  <c:v>258</c:v>
                </c:pt>
                <c:pt idx="2577">
                  <c:v>258.10000000000002</c:v>
                </c:pt>
                <c:pt idx="2578">
                  <c:v>258.2</c:v>
                </c:pt>
                <c:pt idx="2579">
                  <c:v>258.3</c:v>
                </c:pt>
                <c:pt idx="2580">
                  <c:v>258.39999999999998</c:v>
                </c:pt>
                <c:pt idx="2581">
                  <c:v>258.5</c:v>
                </c:pt>
                <c:pt idx="2582">
                  <c:v>258.60000000000002</c:v>
                </c:pt>
                <c:pt idx="2583">
                  <c:v>258.7</c:v>
                </c:pt>
                <c:pt idx="2584">
                  <c:v>258.8</c:v>
                </c:pt>
                <c:pt idx="2585">
                  <c:v>258.89999999999998</c:v>
                </c:pt>
                <c:pt idx="2586">
                  <c:v>259</c:v>
                </c:pt>
                <c:pt idx="2587">
                  <c:v>259.10000000000002</c:v>
                </c:pt>
                <c:pt idx="2588">
                  <c:v>259.2</c:v>
                </c:pt>
                <c:pt idx="2589">
                  <c:v>259.3</c:v>
                </c:pt>
                <c:pt idx="2590">
                  <c:v>259.39999999999998</c:v>
                </c:pt>
                <c:pt idx="2591">
                  <c:v>259.5</c:v>
                </c:pt>
                <c:pt idx="2592">
                  <c:v>259.60000000000002</c:v>
                </c:pt>
                <c:pt idx="2593">
                  <c:v>259.7</c:v>
                </c:pt>
                <c:pt idx="2594">
                  <c:v>259.8</c:v>
                </c:pt>
                <c:pt idx="2595">
                  <c:v>259.89999999999998</c:v>
                </c:pt>
                <c:pt idx="2596">
                  <c:v>260</c:v>
                </c:pt>
                <c:pt idx="2597">
                  <c:v>260.10000000000002</c:v>
                </c:pt>
                <c:pt idx="2598">
                  <c:v>260.2</c:v>
                </c:pt>
                <c:pt idx="2599">
                  <c:v>260.3</c:v>
                </c:pt>
                <c:pt idx="2600">
                  <c:v>260.39999999999998</c:v>
                </c:pt>
                <c:pt idx="2601">
                  <c:v>260.5</c:v>
                </c:pt>
                <c:pt idx="2602">
                  <c:v>260.60000000000002</c:v>
                </c:pt>
                <c:pt idx="2603">
                  <c:v>260.7</c:v>
                </c:pt>
                <c:pt idx="2604">
                  <c:v>260.8</c:v>
                </c:pt>
                <c:pt idx="2605">
                  <c:v>260.89999999999998</c:v>
                </c:pt>
                <c:pt idx="2606">
                  <c:v>261</c:v>
                </c:pt>
                <c:pt idx="2607">
                  <c:v>261.10000000000002</c:v>
                </c:pt>
                <c:pt idx="2608">
                  <c:v>261.2</c:v>
                </c:pt>
                <c:pt idx="2609">
                  <c:v>261.3</c:v>
                </c:pt>
                <c:pt idx="2610">
                  <c:v>261.39999999999998</c:v>
                </c:pt>
                <c:pt idx="2611">
                  <c:v>261.5</c:v>
                </c:pt>
                <c:pt idx="2612">
                  <c:v>261.60000000000002</c:v>
                </c:pt>
                <c:pt idx="2613">
                  <c:v>261.7</c:v>
                </c:pt>
                <c:pt idx="2614">
                  <c:v>261.8</c:v>
                </c:pt>
                <c:pt idx="2615">
                  <c:v>261.89999999999998</c:v>
                </c:pt>
                <c:pt idx="2616">
                  <c:v>262</c:v>
                </c:pt>
                <c:pt idx="2617">
                  <c:v>262.10000000000002</c:v>
                </c:pt>
                <c:pt idx="2618">
                  <c:v>262.2</c:v>
                </c:pt>
                <c:pt idx="2619">
                  <c:v>262.3</c:v>
                </c:pt>
                <c:pt idx="2620">
                  <c:v>262.39999999999998</c:v>
                </c:pt>
                <c:pt idx="2621">
                  <c:v>262.5</c:v>
                </c:pt>
                <c:pt idx="2622">
                  <c:v>262.60000000000002</c:v>
                </c:pt>
                <c:pt idx="2623">
                  <c:v>262.7</c:v>
                </c:pt>
                <c:pt idx="2624">
                  <c:v>262.8</c:v>
                </c:pt>
                <c:pt idx="2625">
                  <c:v>262.89999999999998</c:v>
                </c:pt>
                <c:pt idx="2626">
                  <c:v>263</c:v>
                </c:pt>
                <c:pt idx="2627">
                  <c:v>263.10000000000002</c:v>
                </c:pt>
                <c:pt idx="2628">
                  <c:v>263.2</c:v>
                </c:pt>
                <c:pt idx="2629">
                  <c:v>263.3</c:v>
                </c:pt>
                <c:pt idx="2630">
                  <c:v>263.39999999999998</c:v>
                </c:pt>
                <c:pt idx="2631">
                  <c:v>263.5</c:v>
                </c:pt>
                <c:pt idx="2632">
                  <c:v>263.60000000000002</c:v>
                </c:pt>
                <c:pt idx="2633">
                  <c:v>263.7</c:v>
                </c:pt>
                <c:pt idx="2634">
                  <c:v>263.8</c:v>
                </c:pt>
                <c:pt idx="2635">
                  <c:v>263.89999999999998</c:v>
                </c:pt>
                <c:pt idx="2636">
                  <c:v>264</c:v>
                </c:pt>
                <c:pt idx="2637">
                  <c:v>264.10000000000002</c:v>
                </c:pt>
                <c:pt idx="2638">
                  <c:v>264.2</c:v>
                </c:pt>
                <c:pt idx="2639">
                  <c:v>264.3</c:v>
                </c:pt>
                <c:pt idx="2640">
                  <c:v>264.39999999999998</c:v>
                </c:pt>
                <c:pt idx="2641">
                  <c:v>264.5</c:v>
                </c:pt>
                <c:pt idx="2642">
                  <c:v>264.60000000000002</c:v>
                </c:pt>
                <c:pt idx="2643">
                  <c:v>264.7</c:v>
                </c:pt>
                <c:pt idx="2644">
                  <c:v>264.8</c:v>
                </c:pt>
                <c:pt idx="2645">
                  <c:v>264.89999999999998</c:v>
                </c:pt>
                <c:pt idx="2646">
                  <c:v>265</c:v>
                </c:pt>
                <c:pt idx="2647">
                  <c:v>265.10000000000002</c:v>
                </c:pt>
                <c:pt idx="2648">
                  <c:v>265.2</c:v>
                </c:pt>
                <c:pt idx="2649">
                  <c:v>265.3</c:v>
                </c:pt>
                <c:pt idx="2650">
                  <c:v>265.39999999999998</c:v>
                </c:pt>
                <c:pt idx="2651">
                  <c:v>265.5</c:v>
                </c:pt>
                <c:pt idx="2652">
                  <c:v>265.60000000000002</c:v>
                </c:pt>
                <c:pt idx="2653">
                  <c:v>265.7</c:v>
                </c:pt>
                <c:pt idx="2654">
                  <c:v>265.8</c:v>
                </c:pt>
                <c:pt idx="2655">
                  <c:v>265.89999999999998</c:v>
                </c:pt>
                <c:pt idx="2656">
                  <c:v>266</c:v>
                </c:pt>
                <c:pt idx="2657">
                  <c:v>266.10000000000002</c:v>
                </c:pt>
                <c:pt idx="2658">
                  <c:v>266.2</c:v>
                </c:pt>
                <c:pt idx="2659">
                  <c:v>266.3</c:v>
                </c:pt>
                <c:pt idx="2660">
                  <c:v>266.39999999999998</c:v>
                </c:pt>
                <c:pt idx="2661">
                  <c:v>266.5</c:v>
                </c:pt>
                <c:pt idx="2662">
                  <c:v>266.60000000000002</c:v>
                </c:pt>
                <c:pt idx="2663">
                  <c:v>266.7</c:v>
                </c:pt>
                <c:pt idx="2664">
                  <c:v>266.8</c:v>
                </c:pt>
                <c:pt idx="2665">
                  <c:v>266.89999999999998</c:v>
                </c:pt>
                <c:pt idx="2666">
                  <c:v>267</c:v>
                </c:pt>
                <c:pt idx="2667">
                  <c:v>267.10000000000002</c:v>
                </c:pt>
                <c:pt idx="2668">
                  <c:v>267.2</c:v>
                </c:pt>
                <c:pt idx="2669">
                  <c:v>267.3</c:v>
                </c:pt>
                <c:pt idx="2670">
                  <c:v>267.39999999999998</c:v>
                </c:pt>
                <c:pt idx="2671">
                  <c:v>267.5</c:v>
                </c:pt>
                <c:pt idx="2672">
                  <c:v>267.60000000000002</c:v>
                </c:pt>
                <c:pt idx="2673">
                  <c:v>267.7</c:v>
                </c:pt>
                <c:pt idx="2674">
                  <c:v>267.8</c:v>
                </c:pt>
                <c:pt idx="2675">
                  <c:v>267.89999999999998</c:v>
                </c:pt>
                <c:pt idx="2676">
                  <c:v>268</c:v>
                </c:pt>
                <c:pt idx="2677">
                  <c:v>268.10000000000002</c:v>
                </c:pt>
                <c:pt idx="2678">
                  <c:v>268.2</c:v>
                </c:pt>
                <c:pt idx="2679">
                  <c:v>268.3</c:v>
                </c:pt>
                <c:pt idx="2680">
                  <c:v>268.39999999999998</c:v>
                </c:pt>
                <c:pt idx="2681">
                  <c:v>268.5</c:v>
                </c:pt>
                <c:pt idx="2682">
                  <c:v>268.60000000000002</c:v>
                </c:pt>
                <c:pt idx="2683">
                  <c:v>268.7</c:v>
                </c:pt>
                <c:pt idx="2684">
                  <c:v>268.8</c:v>
                </c:pt>
                <c:pt idx="2685">
                  <c:v>268.89999999999998</c:v>
                </c:pt>
                <c:pt idx="2686">
                  <c:v>269</c:v>
                </c:pt>
                <c:pt idx="2687">
                  <c:v>269.10000000000002</c:v>
                </c:pt>
                <c:pt idx="2688">
                  <c:v>269.2</c:v>
                </c:pt>
                <c:pt idx="2689">
                  <c:v>269.3</c:v>
                </c:pt>
                <c:pt idx="2690">
                  <c:v>269.39999999999998</c:v>
                </c:pt>
                <c:pt idx="2691">
                  <c:v>269.5</c:v>
                </c:pt>
                <c:pt idx="2692">
                  <c:v>269.60000000000002</c:v>
                </c:pt>
                <c:pt idx="2693">
                  <c:v>269.7</c:v>
                </c:pt>
                <c:pt idx="2694">
                  <c:v>269.8</c:v>
                </c:pt>
                <c:pt idx="2695">
                  <c:v>269.89999999999998</c:v>
                </c:pt>
                <c:pt idx="2696">
                  <c:v>270</c:v>
                </c:pt>
                <c:pt idx="2697">
                  <c:v>270.10000000000002</c:v>
                </c:pt>
                <c:pt idx="2698">
                  <c:v>270.2</c:v>
                </c:pt>
                <c:pt idx="2699">
                  <c:v>270.3</c:v>
                </c:pt>
                <c:pt idx="2700">
                  <c:v>270.39999999999998</c:v>
                </c:pt>
                <c:pt idx="2701">
                  <c:v>270.5</c:v>
                </c:pt>
                <c:pt idx="2702">
                  <c:v>270.60000000000002</c:v>
                </c:pt>
                <c:pt idx="2703">
                  <c:v>270.7</c:v>
                </c:pt>
                <c:pt idx="2704">
                  <c:v>270.8</c:v>
                </c:pt>
                <c:pt idx="2705">
                  <c:v>270.89999999999998</c:v>
                </c:pt>
                <c:pt idx="2706">
                  <c:v>271</c:v>
                </c:pt>
                <c:pt idx="2707">
                  <c:v>271.10000000000002</c:v>
                </c:pt>
                <c:pt idx="2708">
                  <c:v>271.2</c:v>
                </c:pt>
                <c:pt idx="2709">
                  <c:v>271.3</c:v>
                </c:pt>
                <c:pt idx="2710">
                  <c:v>271.39999999999998</c:v>
                </c:pt>
                <c:pt idx="2711">
                  <c:v>271.5</c:v>
                </c:pt>
                <c:pt idx="2712">
                  <c:v>271.60000000000002</c:v>
                </c:pt>
                <c:pt idx="2713">
                  <c:v>271.7</c:v>
                </c:pt>
                <c:pt idx="2714">
                  <c:v>271.8</c:v>
                </c:pt>
                <c:pt idx="2715">
                  <c:v>271.89999999999998</c:v>
                </c:pt>
                <c:pt idx="2716">
                  <c:v>272</c:v>
                </c:pt>
                <c:pt idx="2717">
                  <c:v>272.10000000000002</c:v>
                </c:pt>
                <c:pt idx="2718">
                  <c:v>272.2</c:v>
                </c:pt>
                <c:pt idx="2719">
                  <c:v>272.3</c:v>
                </c:pt>
                <c:pt idx="2720">
                  <c:v>272.39999999999998</c:v>
                </c:pt>
                <c:pt idx="2721">
                  <c:v>272.5</c:v>
                </c:pt>
                <c:pt idx="2722">
                  <c:v>272.60000000000002</c:v>
                </c:pt>
                <c:pt idx="2723">
                  <c:v>272.7</c:v>
                </c:pt>
                <c:pt idx="2724">
                  <c:v>272.8</c:v>
                </c:pt>
                <c:pt idx="2725">
                  <c:v>272.89999999999998</c:v>
                </c:pt>
                <c:pt idx="2726">
                  <c:v>273</c:v>
                </c:pt>
                <c:pt idx="2727">
                  <c:v>273.10000000000002</c:v>
                </c:pt>
                <c:pt idx="2728">
                  <c:v>273.2</c:v>
                </c:pt>
                <c:pt idx="2729">
                  <c:v>273.3</c:v>
                </c:pt>
                <c:pt idx="2730">
                  <c:v>273.39999999999998</c:v>
                </c:pt>
                <c:pt idx="2731">
                  <c:v>273.5</c:v>
                </c:pt>
                <c:pt idx="2732">
                  <c:v>273.60000000000002</c:v>
                </c:pt>
                <c:pt idx="2733">
                  <c:v>273.7</c:v>
                </c:pt>
                <c:pt idx="2734">
                  <c:v>273.8</c:v>
                </c:pt>
                <c:pt idx="2735">
                  <c:v>273.89999999999998</c:v>
                </c:pt>
                <c:pt idx="2736">
                  <c:v>274</c:v>
                </c:pt>
                <c:pt idx="2737">
                  <c:v>274.10000000000002</c:v>
                </c:pt>
                <c:pt idx="2738">
                  <c:v>274.2</c:v>
                </c:pt>
                <c:pt idx="2739">
                  <c:v>274.3</c:v>
                </c:pt>
                <c:pt idx="2740">
                  <c:v>274.39999999999998</c:v>
                </c:pt>
                <c:pt idx="2741">
                  <c:v>274.5</c:v>
                </c:pt>
                <c:pt idx="2742">
                  <c:v>274.60000000000002</c:v>
                </c:pt>
                <c:pt idx="2743">
                  <c:v>274.7</c:v>
                </c:pt>
                <c:pt idx="2744">
                  <c:v>274.8</c:v>
                </c:pt>
                <c:pt idx="2745">
                  <c:v>274.89999999999998</c:v>
                </c:pt>
                <c:pt idx="2746">
                  <c:v>275</c:v>
                </c:pt>
                <c:pt idx="2747">
                  <c:v>275.10000000000002</c:v>
                </c:pt>
                <c:pt idx="2748">
                  <c:v>275.2</c:v>
                </c:pt>
                <c:pt idx="2749">
                  <c:v>275.3</c:v>
                </c:pt>
                <c:pt idx="2750">
                  <c:v>275.39999999999998</c:v>
                </c:pt>
                <c:pt idx="2751">
                  <c:v>275.5</c:v>
                </c:pt>
                <c:pt idx="2752">
                  <c:v>275.60000000000002</c:v>
                </c:pt>
                <c:pt idx="2753">
                  <c:v>275.7</c:v>
                </c:pt>
                <c:pt idx="2754">
                  <c:v>275.8</c:v>
                </c:pt>
                <c:pt idx="2755">
                  <c:v>275.89999999999998</c:v>
                </c:pt>
                <c:pt idx="2756">
                  <c:v>276</c:v>
                </c:pt>
                <c:pt idx="2757">
                  <c:v>276.10000000000002</c:v>
                </c:pt>
                <c:pt idx="2758">
                  <c:v>276.2</c:v>
                </c:pt>
                <c:pt idx="2759">
                  <c:v>276.3</c:v>
                </c:pt>
                <c:pt idx="2760">
                  <c:v>276.39999999999998</c:v>
                </c:pt>
                <c:pt idx="2761">
                  <c:v>276.5</c:v>
                </c:pt>
                <c:pt idx="2762">
                  <c:v>276.60000000000002</c:v>
                </c:pt>
                <c:pt idx="2763">
                  <c:v>276.7</c:v>
                </c:pt>
                <c:pt idx="2764">
                  <c:v>276.8</c:v>
                </c:pt>
                <c:pt idx="2765">
                  <c:v>276.89999999999998</c:v>
                </c:pt>
                <c:pt idx="2766">
                  <c:v>277</c:v>
                </c:pt>
                <c:pt idx="2767">
                  <c:v>277.10000000000002</c:v>
                </c:pt>
                <c:pt idx="2768">
                  <c:v>277.2</c:v>
                </c:pt>
                <c:pt idx="2769">
                  <c:v>277.3</c:v>
                </c:pt>
                <c:pt idx="2770">
                  <c:v>277.39999999999998</c:v>
                </c:pt>
                <c:pt idx="2771">
                  <c:v>277.5</c:v>
                </c:pt>
                <c:pt idx="2772">
                  <c:v>277.60000000000002</c:v>
                </c:pt>
                <c:pt idx="2773">
                  <c:v>277.7</c:v>
                </c:pt>
                <c:pt idx="2774">
                  <c:v>277.8</c:v>
                </c:pt>
                <c:pt idx="2775">
                  <c:v>277.89999999999998</c:v>
                </c:pt>
                <c:pt idx="2776">
                  <c:v>278</c:v>
                </c:pt>
                <c:pt idx="2777">
                  <c:v>278.10000000000002</c:v>
                </c:pt>
                <c:pt idx="2778">
                  <c:v>278.2</c:v>
                </c:pt>
                <c:pt idx="2779">
                  <c:v>278.3</c:v>
                </c:pt>
                <c:pt idx="2780">
                  <c:v>278.39999999999998</c:v>
                </c:pt>
                <c:pt idx="2781">
                  <c:v>278.5</c:v>
                </c:pt>
                <c:pt idx="2782">
                  <c:v>278.60000000000002</c:v>
                </c:pt>
                <c:pt idx="2783">
                  <c:v>278.7</c:v>
                </c:pt>
                <c:pt idx="2784">
                  <c:v>278.8</c:v>
                </c:pt>
                <c:pt idx="2785">
                  <c:v>278.89999999999998</c:v>
                </c:pt>
                <c:pt idx="2786">
                  <c:v>279</c:v>
                </c:pt>
                <c:pt idx="2787">
                  <c:v>279.10000000000002</c:v>
                </c:pt>
                <c:pt idx="2788">
                  <c:v>279.2</c:v>
                </c:pt>
                <c:pt idx="2789">
                  <c:v>279.3</c:v>
                </c:pt>
                <c:pt idx="2790">
                  <c:v>279.39999999999998</c:v>
                </c:pt>
                <c:pt idx="2791">
                  <c:v>279.5</c:v>
                </c:pt>
                <c:pt idx="2792">
                  <c:v>279.60000000000002</c:v>
                </c:pt>
                <c:pt idx="2793">
                  <c:v>279.7</c:v>
                </c:pt>
                <c:pt idx="2794">
                  <c:v>279.8</c:v>
                </c:pt>
                <c:pt idx="2795">
                  <c:v>279.89999999999998</c:v>
                </c:pt>
                <c:pt idx="2796">
                  <c:v>280</c:v>
                </c:pt>
                <c:pt idx="2797">
                  <c:v>280.10000000000002</c:v>
                </c:pt>
                <c:pt idx="2798">
                  <c:v>280.2</c:v>
                </c:pt>
                <c:pt idx="2799">
                  <c:v>280.3</c:v>
                </c:pt>
                <c:pt idx="2800">
                  <c:v>280.39999999999998</c:v>
                </c:pt>
                <c:pt idx="2801">
                  <c:v>280.5</c:v>
                </c:pt>
                <c:pt idx="2802">
                  <c:v>280.60000000000002</c:v>
                </c:pt>
                <c:pt idx="2803">
                  <c:v>280.7</c:v>
                </c:pt>
                <c:pt idx="2804">
                  <c:v>280.8</c:v>
                </c:pt>
                <c:pt idx="2805">
                  <c:v>280.89999999999998</c:v>
                </c:pt>
                <c:pt idx="2806">
                  <c:v>281</c:v>
                </c:pt>
                <c:pt idx="2807">
                  <c:v>281.10000000000002</c:v>
                </c:pt>
                <c:pt idx="2808">
                  <c:v>281.2</c:v>
                </c:pt>
                <c:pt idx="2809">
                  <c:v>281.3</c:v>
                </c:pt>
                <c:pt idx="2810">
                  <c:v>281.39999999999998</c:v>
                </c:pt>
                <c:pt idx="2811">
                  <c:v>281.5</c:v>
                </c:pt>
                <c:pt idx="2812">
                  <c:v>281.60000000000002</c:v>
                </c:pt>
                <c:pt idx="2813">
                  <c:v>281.7</c:v>
                </c:pt>
                <c:pt idx="2814">
                  <c:v>281.8</c:v>
                </c:pt>
                <c:pt idx="2815">
                  <c:v>281.89999999999998</c:v>
                </c:pt>
                <c:pt idx="2816">
                  <c:v>282</c:v>
                </c:pt>
                <c:pt idx="2817">
                  <c:v>282.10000000000002</c:v>
                </c:pt>
                <c:pt idx="2818">
                  <c:v>282.2</c:v>
                </c:pt>
                <c:pt idx="2819">
                  <c:v>282.3</c:v>
                </c:pt>
                <c:pt idx="2820">
                  <c:v>282.39999999999998</c:v>
                </c:pt>
                <c:pt idx="2821">
                  <c:v>282.5</c:v>
                </c:pt>
                <c:pt idx="2822">
                  <c:v>282.60000000000002</c:v>
                </c:pt>
                <c:pt idx="2823">
                  <c:v>282.7</c:v>
                </c:pt>
                <c:pt idx="2824">
                  <c:v>282.8</c:v>
                </c:pt>
                <c:pt idx="2825">
                  <c:v>282.89999999999998</c:v>
                </c:pt>
                <c:pt idx="2826">
                  <c:v>283</c:v>
                </c:pt>
                <c:pt idx="2827">
                  <c:v>283.10000000000002</c:v>
                </c:pt>
                <c:pt idx="2828">
                  <c:v>283.2</c:v>
                </c:pt>
                <c:pt idx="2829">
                  <c:v>283.3</c:v>
                </c:pt>
                <c:pt idx="2830">
                  <c:v>283.39999999999998</c:v>
                </c:pt>
                <c:pt idx="2831">
                  <c:v>283.5</c:v>
                </c:pt>
                <c:pt idx="2832">
                  <c:v>283.60000000000002</c:v>
                </c:pt>
                <c:pt idx="2833">
                  <c:v>283.7</c:v>
                </c:pt>
                <c:pt idx="2834">
                  <c:v>283.8</c:v>
                </c:pt>
                <c:pt idx="2835">
                  <c:v>283.89999999999998</c:v>
                </c:pt>
                <c:pt idx="2836">
                  <c:v>284</c:v>
                </c:pt>
                <c:pt idx="2837">
                  <c:v>284.10000000000002</c:v>
                </c:pt>
                <c:pt idx="2838">
                  <c:v>284.2</c:v>
                </c:pt>
                <c:pt idx="2839">
                  <c:v>284.3</c:v>
                </c:pt>
                <c:pt idx="2840">
                  <c:v>284.39999999999998</c:v>
                </c:pt>
                <c:pt idx="2841">
                  <c:v>284.5</c:v>
                </c:pt>
                <c:pt idx="2842">
                  <c:v>284.60000000000002</c:v>
                </c:pt>
                <c:pt idx="2843">
                  <c:v>284.7</c:v>
                </c:pt>
                <c:pt idx="2844">
                  <c:v>284.8</c:v>
                </c:pt>
                <c:pt idx="2845">
                  <c:v>284.89999999999998</c:v>
                </c:pt>
                <c:pt idx="2846">
                  <c:v>285</c:v>
                </c:pt>
                <c:pt idx="2847">
                  <c:v>285.10000000000002</c:v>
                </c:pt>
                <c:pt idx="2848">
                  <c:v>285.2</c:v>
                </c:pt>
                <c:pt idx="2849">
                  <c:v>285.3</c:v>
                </c:pt>
                <c:pt idx="2850">
                  <c:v>285.39999999999998</c:v>
                </c:pt>
                <c:pt idx="2851">
                  <c:v>285.5</c:v>
                </c:pt>
                <c:pt idx="2852">
                  <c:v>285.60000000000002</c:v>
                </c:pt>
                <c:pt idx="2853">
                  <c:v>285.7</c:v>
                </c:pt>
                <c:pt idx="2854">
                  <c:v>285.8</c:v>
                </c:pt>
                <c:pt idx="2855">
                  <c:v>285.89999999999998</c:v>
                </c:pt>
                <c:pt idx="2856">
                  <c:v>286</c:v>
                </c:pt>
                <c:pt idx="2857">
                  <c:v>286.10000000000002</c:v>
                </c:pt>
                <c:pt idx="2858">
                  <c:v>286.2</c:v>
                </c:pt>
                <c:pt idx="2859">
                  <c:v>286.3</c:v>
                </c:pt>
                <c:pt idx="2860">
                  <c:v>286.39999999999998</c:v>
                </c:pt>
                <c:pt idx="2861">
                  <c:v>286.5</c:v>
                </c:pt>
                <c:pt idx="2862">
                  <c:v>286.60000000000002</c:v>
                </c:pt>
                <c:pt idx="2863">
                  <c:v>286.7</c:v>
                </c:pt>
                <c:pt idx="2864">
                  <c:v>286.8</c:v>
                </c:pt>
                <c:pt idx="2865">
                  <c:v>286.89999999999998</c:v>
                </c:pt>
                <c:pt idx="2866">
                  <c:v>287</c:v>
                </c:pt>
                <c:pt idx="2867">
                  <c:v>287.10000000000002</c:v>
                </c:pt>
                <c:pt idx="2868">
                  <c:v>287.2</c:v>
                </c:pt>
                <c:pt idx="2869">
                  <c:v>287.3</c:v>
                </c:pt>
                <c:pt idx="2870">
                  <c:v>287.39999999999998</c:v>
                </c:pt>
                <c:pt idx="2871">
                  <c:v>287.5</c:v>
                </c:pt>
                <c:pt idx="2872">
                  <c:v>287.60000000000002</c:v>
                </c:pt>
                <c:pt idx="2873">
                  <c:v>287.7</c:v>
                </c:pt>
                <c:pt idx="2874">
                  <c:v>287.8</c:v>
                </c:pt>
                <c:pt idx="2875">
                  <c:v>287.89999999999998</c:v>
                </c:pt>
                <c:pt idx="2876">
                  <c:v>288</c:v>
                </c:pt>
                <c:pt idx="2877">
                  <c:v>288.10000000000002</c:v>
                </c:pt>
                <c:pt idx="2878">
                  <c:v>288.2</c:v>
                </c:pt>
                <c:pt idx="2879">
                  <c:v>288.3</c:v>
                </c:pt>
                <c:pt idx="2880">
                  <c:v>288.39999999999998</c:v>
                </c:pt>
                <c:pt idx="2881">
                  <c:v>288.5</c:v>
                </c:pt>
                <c:pt idx="2882">
                  <c:v>288.60000000000002</c:v>
                </c:pt>
                <c:pt idx="2883">
                  <c:v>288.7</c:v>
                </c:pt>
                <c:pt idx="2884">
                  <c:v>288.8</c:v>
                </c:pt>
                <c:pt idx="2885">
                  <c:v>288.89999999999998</c:v>
                </c:pt>
                <c:pt idx="2886">
                  <c:v>289</c:v>
                </c:pt>
                <c:pt idx="2887">
                  <c:v>289.10000000000002</c:v>
                </c:pt>
                <c:pt idx="2888">
                  <c:v>289.2</c:v>
                </c:pt>
                <c:pt idx="2889">
                  <c:v>289.3</c:v>
                </c:pt>
                <c:pt idx="2890">
                  <c:v>289.39999999999998</c:v>
                </c:pt>
                <c:pt idx="2891">
                  <c:v>289.5</c:v>
                </c:pt>
                <c:pt idx="2892">
                  <c:v>289.60000000000002</c:v>
                </c:pt>
                <c:pt idx="2893">
                  <c:v>289.7</c:v>
                </c:pt>
                <c:pt idx="2894">
                  <c:v>289.8</c:v>
                </c:pt>
                <c:pt idx="2895">
                  <c:v>289.89999999999998</c:v>
                </c:pt>
                <c:pt idx="2896">
                  <c:v>290</c:v>
                </c:pt>
                <c:pt idx="2897">
                  <c:v>290.10000000000002</c:v>
                </c:pt>
                <c:pt idx="2898">
                  <c:v>290.2</c:v>
                </c:pt>
                <c:pt idx="2899">
                  <c:v>290.3</c:v>
                </c:pt>
                <c:pt idx="2900">
                  <c:v>290.39999999999998</c:v>
                </c:pt>
                <c:pt idx="2901">
                  <c:v>290.5</c:v>
                </c:pt>
                <c:pt idx="2902">
                  <c:v>290.60000000000002</c:v>
                </c:pt>
                <c:pt idx="2903">
                  <c:v>290.7</c:v>
                </c:pt>
                <c:pt idx="2904">
                  <c:v>290.8</c:v>
                </c:pt>
                <c:pt idx="2905">
                  <c:v>290.89999999999998</c:v>
                </c:pt>
                <c:pt idx="2906">
                  <c:v>291</c:v>
                </c:pt>
                <c:pt idx="2907">
                  <c:v>291.10000000000002</c:v>
                </c:pt>
                <c:pt idx="2908">
                  <c:v>291.2</c:v>
                </c:pt>
                <c:pt idx="2909">
                  <c:v>291.3</c:v>
                </c:pt>
                <c:pt idx="2910">
                  <c:v>291.39999999999998</c:v>
                </c:pt>
                <c:pt idx="2911">
                  <c:v>291.5</c:v>
                </c:pt>
                <c:pt idx="2912">
                  <c:v>291.60000000000002</c:v>
                </c:pt>
                <c:pt idx="2913">
                  <c:v>291.7</c:v>
                </c:pt>
                <c:pt idx="2914">
                  <c:v>291.8</c:v>
                </c:pt>
                <c:pt idx="2915">
                  <c:v>291.89999999999998</c:v>
                </c:pt>
                <c:pt idx="2916">
                  <c:v>292</c:v>
                </c:pt>
                <c:pt idx="2917">
                  <c:v>292.10000000000002</c:v>
                </c:pt>
                <c:pt idx="2918">
                  <c:v>292.2</c:v>
                </c:pt>
                <c:pt idx="2919">
                  <c:v>292.3</c:v>
                </c:pt>
                <c:pt idx="2920">
                  <c:v>292.39999999999998</c:v>
                </c:pt>
                <c:pt idx="2921">
                  <c:v>292.5</c:v>
                </c:pt>
                <c:pt idx="2922">
                  <c:v>292.60000000000002</c:v>
                </c:pt>
                <c:pt idx="2923">
                  <c:v>292.7</c:v>
                </c:pt>
                <c:pt idx="2924">
                  <c:v>292.8</c:v>
                </c:pt>
                <c:pt idx="2925">
                  <c:v>292.89999999999998</c:v>
                </c:pt>
                <c:pt idx="2926">
                  <c:v>293</c:v>
                </c:pt>
                <c:pt idx="2927">
                  <c:v>293.10000000000002</c:v>
                </c:pt>
                <c:pt idx="2928">
                  <c:v>293.2</c:v>
                </c:pt>
                <c:pt idx="2929">
                  <c:v>293.3</c:v>
                </c:pt>
                <c:pt idx="2930">
                  <c:v>293.39999999999998</c:v>
                </c:pt>
                <c:pt idx="2931">
                  <c:v>293.5</c:v>
                </c:pt>
                <c:pt idx="2932">
                  <c:v>293.60000000000002</c:v>
                </c:pt>
                <c:pt idx="2933">
                  <c:v>293.7</c:v>
                </c:pt>
                <c:pt idx="2934">
                  <c:v>293.8</c:v>
                </c:pt>
                <c:pt idx="2935">
                  <c:v>293.89999999999998</c:v>
                </c:pt>
                <c:pt idx="2936">
                  <c:v>294</c:v>
                </c:pt>
                <c:pt idx="2937">
                  <c:v>294.10000000000002</c:v>
                </c:pt>
                <c:pt idx="2938">
                  <c:v>294.2</c:v>
                </c:pt>
                <c:pt idx="2939">
                  <c:v>294.3</c:v>
                </c:pt>
                <c:pt idx="2940">
                  <c:v>294.39999999999998</c:v>
                </c:pt>
                <c:pt idx="2941">
                  <c:v>294.5</c:v>
                </c:pt>
                <c:pt idx="2942">
                  <c:v>294.60000000000002</c:v>
                </c:pt>
                <c:pt idx="2943">
                  <c:v>294.7</c:v>
                </c:pt>
                <c:pt idx="2944">
                  <c:v>294.8</c:v>
                </c:pt>
                <c:pt idx="2945">
                  <c:v>294.89999999999998</c:v>
                </c:pt>
                <c:pt idx="2946">
                  <c:v>295</c:v>
                </c:pt>
                <c:pt idx="2947">
                  <c:v>295.10000000000002</c:v>
                </c:pt>
                <c:pt idx="2948">
                  <c:v>295.2</c:v>
                </c:pt>
                <c:pt idx="2949">
                  <c:v>295.3</c:v>
                </c:pt>
                <c:pt idx="2950">
                  <c:v>295.39999999999998</c:v>
                </c:pt>
                <c:pt idx="2951">
                  <c:v>295.5</c:v>
                </c:pt>
                <c:pt idx="2952">
                  <c:v>295.60000000000002</c:v>
                </c:pt>
                <c:pt idx="2953">
                  <c:v>295.7</c:v>
                </c:pt>
                <c:pt idx="2954">
                  <c:v>295.8</c:v>
                </c:pt>
                <c:pt idx="2955">
                  <c:v>295.89999999999998</c:v>
                </c:pt>
                <c:pt idx="2956">
                  <c:v>296</c:v>
                </c:pt>
                <c:pt idx="2957">
                  <c:v>296.10000000000002</c:v>
                </c:pt>
                <c:pt idx="2958">
                  <c:v>296.2</c:v>
                </c:pt>
                <c:pt idx="2959">
                  <c:v>296.3</c:v>
                </c:pt>
                <c:pt idx="2960">
                  <c:v>296.39999999999998</c:v>
                </c:pt>
                <c:pt idx="2961">
                  <c:v>296.5</c:v>
                </c:pt>
                <c:pt idx="2962">
                  <c:v>296.60000000000002</c:v>
                </c:pt>
                <c:pt idx="2963">
                  <c:v>296.7</c:v>
                </c:pt>
                <c:pt idx="2964">
                  <c:v>296.8</c:v>
                </c:pt>
                <c:pt idx="2965">
                  <c:v>296.89999999999998</c:v>
                </c:pt>
                <c:pt idx="2966">
                  <c:v>297</c:v>
                </c:pt>
                <c:pt idx="2967">
                  <c:v>297.10000000000002</c:v>
                </c:pt>
                <c:pt idx="2968">
                  <c:v>297.2</c:v>
                </c:pt>
                <c:pt idx="2969">
                  <c:v>297.3</c:v>
                </c:pt>
                <c:pt idx="2970">
                  <c:v>297.39999999999998</c:v>
                </c:pt>
                <c:pt idx="2971">
                  <c:v>297.5</c:v>
                </c:pt>
                <c:pt idx="2972">
                  <c:v>297.60000000000002</c:v>
                </c:pt>
                <c:pt idx="2973">
                  <c:v>297.7</c:v>
                </c:pt>
                <c:pt idx="2974">
                  <c:v>297.8</c:v>
                </c:pt>
                <c:pt idx="2975">
                  <c:v>297.89999999999998</c:v>
                </c:pt>
                <c:pt idx="2976">
                  <c:v>298</c:v>
                </c:pt>
                <c:pt idx="2977">
                  <c:v>298.10000000000002</c:v>
                </c:pt>
                <c:pt idx="2978">
                  <c:v>298.2</c:v>
                </c:pt>
                <c:pt idx="2979">
                  <c:v>298.3</c:v>
                </c:pt>
                <c:pt idx="2980">
                  <c:v>298.39999999999998</c:v>
                </c:pt>
                <c:pt idx="2981">
                  <c:v>298.5</c:v>
                </c:pt>
                <c:pt idx="2982">
                  <c:v>298.60000000000002</c:v>
                </c:pt>
                <c:pt idx="2983">
                  <c:v>298.7</c:v>
                </c:pt>
                <c:pt idx="2984">
                  <c:v>298.8</c:v>
                </c:pt>
                <c:pt idx="2985">
                  <c:v>298.89999999999998</c:v>
                </c:pt>
                <c:pt idx="2986">
                  <c:v>299</c:v>
                </c:pt>
                <c:pt idx="2987">
                  <c:v>299.10000000000002</c:v>
                </c:pt>
                <c:pt idx="2988">
                  <c:v>299.2</c:v>
                </c:pt>
                <c:pt idx="2989">
                  <c:v>299.3</c:v>
                </c:pt>
                <c:pt idx="2990">
                  <c:v>299.39999999999998</c:v>
                </c:pt>
                <c:pt idx="2991">
                  <c:v>299.5</c:v>
                </c:pt>
                <c:pt idx="2992">
                  <c:v>299.60000000000002</c:v>
                </c:pt>
                <c:pt idx="2993">
                  <c:v>299.7</c:v>
                </c:pt>
                <c:pt idx="2994">
                  <c:v>299.8</c:v>
                </c:pt>
                <c:pt idx="2995">
                  <c:v>299.89999999999998</c:v>
                </c:pt>
                <c:pt idx="2996">
                  <c:v>300</c:v>
                </c:pt>
              </c:numCache>
            </c:numRef>
          </c:xVal>
          <c:yVal>
            <c:numRef>
              <c:f>'[Comparaison_spectres_f1_c1_Oxygène.xlsx]nb-bcp-650c-10h-c1-o-1kev-30n'!$B$2:$B$2998</c:f>
              <c:numCache>
                <c:formatCode>General</c:formatCode>
                <c:ptCount val="2997"/>
                <c:pt idx="0">
                  <c:v>9900</c:v>
                </c:pt>
                <c:pt idx="1">
                  <c:v>34100</c:v>
                </c:pt>
                <c:pt idx="2">
                  <c:v>34700</c:v>
                </c:pt>
                <c:pt idx="3">
                  <c:v>24000</c:v>
                </c:pt>
                <c:pt idx="4">
                  <c:v>30500</c:v>
                </c:pt>
                <c:pt idx="5">
                  <c:v>36400</c:v>
                </c:pt>
                <c:pt idx="6">
                  <c:v>8100</c:v>
                </c:pt>
                <c:pt idx="7">
                  <c:v>7000</c:v>
                </c:pt>
                <c:pt idx="8">
                  <c:v>5800</c:v>
                </c:pt>
                <c:pt idx="9">
                  <c:v>6300</c:v>
                </c:pt>
                <c:pt idx="10">
                  <c:v>6400</c:v>
                </c:pt>
                <c:pt idx="11">
                  <c:v>10400</c:v>
                </c:pt>
                <c:pt idx="12">
                  <c:v>4700</c:v>
                </c:pt>
                <c:pt idx="13">
                  <c:v>800</c:v>
                </c:pt>
                <c:pt idx="14">
                  <c:v>200</c:v>
                </c:pt>
                <c:pt idx="15">
                  <c:v>500</c:v>
                </c:pt>
                <c:pt idx="16">
                  <c:v>200</c:v>
                </c:pt>
                <c:pt idx="17">
                  <c:v>500</c:v>
                </c:pt>
                <c:pt idx="18">
                  <c:v>300</c:v>
                </c:pt>
                <c:pt idx="19">
                  <c:v>200</c:v>
                </c:pt>
                <c:pt idx="20">
                  <c:v>400</c:v>
                </c:pt>
                <c:pt idx="21">
                  <c:v>1100</c:v>
                </c:pt>
                <c:pt idx="22">
                  <c:v>1300</c:v>
                </c:pt>
                <c:pt idx="23">
                  <c:v>400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100</c:v>
                </c:pt>
                <c:pt idx="29">
                  <c:v>100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100</c:v>
                </c:pt>
                <c:pt idx="41">
                  <c:v>100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100</c:v>
                </c:pt>
                <c:pt idx="112">
                  <c:v>0</c:v>
                </c:pt>
                <c:pt idx="113">
                  <c:v>0</c:v>
                </c:pt>
                <c:pt idx="114">
                  <c:v>100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100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100</c:v>
                </c:pt>
                <c:pt idx="125">
                  <c:v>0</c:v>
                </c:pt>
                <c:pt idx="126">
                  <c:v>100</c:v>
                </c:pt>
                <c:pt idx="127">
                  <c:v>200</c:v>
                </c:pt>
                <c:pt idx="128">
                  <c:v>400</c:v>
                </c:pt>
                <c:pt idx="129">
                  <c:v>0</c:v>
                </c:pt>
                <c:pt idx="130">
                  <c:v>100</c:v>
                </c:pt>
                <c:pt idx="131">
                  <c:v>400</c:v>
                </c:pt>
                <c:pt idx="132">
                  <c:v>100</c:v>
                </c:pt>
                <c:pt idx="133">
                  <c:v>400</c:v>
                </c:pt>
                <c:pt idx="134">
                  <c:v>100</c:v>
                </c:pt>
                <c:pt idx="135">
                  <c:v>100</c:v>
                </c:pt>
                <c:pt idx="136">
                  <c:v>600</c:v>
                </c:pt>
                <c:pt idx="137">
                  <c:v>200</c:v>
                </c:pt>
                <c:pt idx="138">
                  <c:v>100</c:v>
                </c:pt>
                <c:pt idx="139">
                  <c:v>100</c:v>
                </c:pt>
                <c:pt idx="140">
                  <c:v>200</c:v>
                </c:pt>
                <c:pt idx="141">
                  <c:v>0</c:v>
                </c:pt>
                <c:pt idx="142">
                  <c:v>200</c:v>
                </c:pt>
                <c:pt idx="143">
                  <c:v>200</c:v>
                </c:pt>
                <c:pt idx="144">
                  <c:v>400</c:v>
                </c:pt>
                <c:pt idx="145">
                  <c:v>400</c:v>
                </c:pt>
                <c:pt idx="146">
                  <c:v>600</c:v>
                </c:pt>
                <c:pt idx="147">
                  <c:v>500</c:v>
                </c:pt>
                <c:pt idx="148">
                  <c:v>300</c:v>
                </c:pt>
                <c:pt idx="149">
                  <c:v>500</c:v>
                </c:pt>
                <c:pt idx="150">
                  <c:v>1300</c:v>
                </c:pt>
                <c:pt idx="151">
                  <c:v>500</c:v>
                </c:pt>
                <c:pt idx="152">
                  <c:v>2600</c:v>
                </c:pt>
                <c:pt idx="153">
                  <c:v>2900</c:v>
                </c:pt>
                <c:pt idx="154">
                  <c:v>2100</c:v>
                </c:pt>
                <c:pt idx="155">
                  <c:v>3400</c:v>
                </c:pt>
                <c:pt idx="156">
                  <c:v>2400</c:v>
                </c:pt>
                <c:pt idx="157">
                  <c:v>3500</c:v>
                </c:pt>
                <c:pt idx="158">
                  <c:v>3100</c:v>
                </c:pt>
                <c:pt idx="159">
                  <c:v>1600</c:v>
                </c:pt>
                <c:pt idx="160">
                  <c:v>400</c:v>
                </c:pt>
                <c:pt idx="161">
                  <c:v>600</c:v>
                </c:pt>
                <c:pt idx="162">
                  <c:v>200</c:v>
                </c:pt>
                <c:pt idx="163">
                  <c:v>400</c:v>
                </c:pt>
                <c:pt idx="164">
                  <c:v>700</c:v>
                </c:pt>
                <c:pt idx="165">
                  <c:v>900</c:v>
                </c:pt>
                <c:pt idx="166">
                  <c:v>900</c:v>
                </c:pt>
                <c:pt idx="167">
                  <c:v>1200</c:v>
                </c:pt>
                <c:pt idx="168">
                  <c:v>800</c:v>
                </c:pt>
                <c:pt idx="169">
                  <c:v>500</c:v>
                </c:pt>
                <c:pt idx="170">
                  <c:v>100</c:v>
                </c:pt>
                <c:pt idx="171">
                  <c:v>300</c:v>
                </c:pt>
                <c:pt idx="172">
                  <c:v>300</c:v>
                </c:pt>
                <c:pt idx="173">
                  <c:v>100</c:v>
                </c:pt>
                <c:pt idx="174">
                  <c:v>400</c:v>
                </c:pt>
                <c:pt idx="175">
                  <c:v>800</c:v>
                </c:pt>
                <c:pt idx="176">
                  <c:v>700</c:v>
                </c:pt>
                <c:pt idx="177">
                  <c:v>600</c:v>
                </c:pt>
                <c:pt idx="178">
                  <c:v>200</c:v>
                </c:pt>
                <c:pt idx="179">
                  <c:v>200</c:v>
                </c:pt>
                <c:pt idx="180">
                  <c:v>100</c:v>
                </c:pt>
                <c:pt idx="181">
                  <c:v>200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200</c:v>
                </c:pt>
                <c:pt idx="186">
                  <c:v>100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100</c:v>
                </c:pt>
                <c:pt idx="191">
                  <c:v>0</c:v>
                </c:pt>
                <c:pt idx="192">
                  <c:v>0</c:v>
                </c:pt>
                <c:pt idx="193">
                  <c:v>100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100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100</c:v>
                </c:pt>
                <c:pt idx="221">
                  <c:v>200</c:v>
                </c:pt>
                <c:pt idx="222">
                  <c:v>400</c:v>
                </c:pt>
                <c:pt idx="223">
                  <c:v>500</c:v>
                </c:pt>
                <c:pt idx="224">
                  <c:v>1200</c:v>
                </c:pt>
                <c:pt idx="225">
                  <c:v>800</c:v>
                </c:pt>
                <c:pt idx="226">
                  <c:v>400</c:v>
                </c:pt>
                <c:pt idx="227">
                  <c:v>1000</c:v>
                </c:pt>
                <c:pt idx="228">
                  <c:v>800</c:v>
                </c:pt>
                <c:pt idx="229">
                  <c:v>200</c:v>
                </c:pt>
                <c:pt idx="230">
                  <c:v>100</c:v>
                </c:pt>
                <c:pt idx="231">
                  <c:v>0</c:v>
                </c:pt>
                <c:pt idx="232">
                  <c:v>100</c:v>
                </c:pt>
                <c:pt idx="233">
                  <c:v>200</c:v>
                </c:pt>
                <c:pt idx="234">
                  <c:v>100</c:v>
                </c:pt>
                <c:pt idx="235">
                  <c:v>100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200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200</c:v>
                </c:pt>
                <c:pt idx="252">
                  <c:v>300</c:v>
                </c:pt>
                <c:pt idx="253">
                  <c:v>200</c:v>
                </c:pt>
                <c:pt idx="254">
                  <c:v>300</c:v>
                </c:pt>
                <c:pt idx="255">
                  <c:v>600</c:v>
                </c:pt>
                <c:pt idx="256">
                  <c:v>200</c:v>
                </c:pt>
                <c:pt idx="257">
                  <c:v>200</c:v>
                </c:pt>
                <c:pt idx="258">
                  <c:v>200</c:v>
                </c:pt>
                <c:pt idx="259">
                  <c:v>200</c:v>
                </c:pt>
                <c:pt idx="260">
                  <c:v>300</c:v>
                </c:pt>
                <c:pt idx="261">
                  <c:v>200</c:v>
                </c:pt>
                <c:pt idx="262">
                  <c:v>100</c:v>
                </c:pt>
                <c:pt idx="263">
                  <c:v>500</c:v>
                </c:pt>
                <c:pt idx="264">
                  <c:v>600</c:v>
                </c:pt>
                <c:pt idx="265">
                  <c:v>400</c:v>
                </c:pt>
                <c:pt idx="266">
                  <c:v>500</c:v>
                </c:pt>
                <c:pt idx="267">
                  <c:v>400</c:v>
                </c:pt>
                <c:pt idx="268">
                  <c:v>1100</c:v>
                </c:pt>
                <c:pt idx="269">
                  <c:v>300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100</c:v>
                </c:pt>
                <c:pt idx="274">
                  <c:v>0</c:v>
                </c:pt>
                <c:pt idx="275">
                  <c:v>500</c:v>
                </c:pt>
                <c:pt idx="276">
                  <c:v>200</c:v>
                </c:pt>
                <c:pt idx="277">
                  <c:v>300</c:v>
                </c:pt>
                <c:pt idx="278">
                  <c:v>300</c:v>
                </c:pt>
                <c:pt idx="279">
                  <c:v>400</c:v>
                </c:pt>
                <c:pt idx="280">
                  <c:v>0</c:v>
                </c:pt>
                <c:pt idx="281">
                  <c:v>100</c:v>
                </c:pt>
                <c:pt idx="282">
                  <c:v>0</c:v>
                </c:pt>
                <c:pt idx="283">
                  <c:v>200</c:v>
                </c:pt>
                <c:pt idx="284">
                  <c:v>300</c:v>
                </c:pt>
                <c:pt idx="285">
                  <c:v>100</c:v>
                </c:pt>
                <c:pt idx="286">
                  <c:v>200</c:v>
                </c:pt>
                <c:pt idx="287">
                  <c:v>700</c:v>
                </c:pt>
                <c:pt idx="288">
                  <c:v>800</c:v>
                </c:pt>
                <c:pt idx="289">
                  <c:v>300</c:v>
                </c:pt>
                <c:pt idx="290">
                  <c:v>0</c:v>
                </c:pt>
                <c:pt idx="291">
                  <c:v>700</c:v>
                </c:pt>
                <c:pt idx="292">
                  <c:v>200</c:v>
                </c:pt>
                <c:pt idx="293">
                  <c:v>700</c:v>
                </c:pt>
                <c:pt idx="294">
                  <c:v>1600</c:v>
                </c:pt>
                <c:pt idx="295">
                  <c:v>900</c:v>
                </c:pt>
                <c:pt idx="296">
                  <c:v>1100</c:v>
                </c:pt>
                <c:pt idx="297">
                  <c:v>1600</c:v>
                </c:pt>
                <c:pt idx="298">
                  <c:v>1700</c:v>
                </c:pt>
                <c:pt idx="299">
                  <c:v>400</c:v>
                </c:pt>
                <c:pt idx="300">
                  <c:v>100</c:v>
                </c:pt>
                <c:pt idx="301">
                  <c:v>0</c:v>
                </c:pt>
                <c:pt idx="302">
                  <c:v>100</c:v>
                </c:pt>
                <c:pt idx="303">
                  <c:v>100</c:v>
                </c:pt>
                <c:pt idx="304">
                  <c:v>0</c:v>
                </c:pt>
                <c:pt idx="305">
                  <c:v>400</c:v>
                </c:pt>
                <c:pt idx="306">
                  <c:v>300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400</c:v>
                </c:pt>
                <c:pt idx="311">
                  <c:v>0</c:v>
                </c:pt>
                <c:pt idx="312">
                  <c:v>200</c:v>
                </c:pt>
                <c:pt idx="313">
                  <c:v>600</c:v>
                </c:pt>
                <c:pt idx="314">
                  <c:v>900</c:v>
                </c:pt>
                <c:pt idx="315">
                  <c:v>300</c:v>
                </c:pt>
                <c:pt idx="316">
                  <c:v>500</c:v>
                </c:pt>
                <c:pt idx="317">
                  <c:v>400</c:v>
                </c:pt>
                <c:pt idx="318">
                  <c:v>400</c:v>
                </c:pt>
                <c:pt idx="319">
                  <c:v>100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100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100</c:v>
                </c:pt>
                <c:pt idx="360">
                  <c:v>0</c:v>
                </c:pt>
                <c:pt idx="361">
                  <c:v>0</c:v>
                </c:pt>
                <c:pt idx="362">
                  <c:v>100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100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100</c:v>
                </c:pt>
                <c:pt idx="375">
                  <c:v>100</c:v>
                </c:pt>
                <c:pt idx="376">
                  <c:v>0</c:v>
                </c:pt>
                <c:pt idx="377">
                  <c:v>0</c:v>
                </c:pt>
                <c:pt idx="378">
                  <c:v>100</c:v>
                </c:pt>
                <c:pt idx="379">
                  <c:v>200</c:v>
                </c:pt>
                <c:pt idx="380">
                  <c:v>100</c:v>
                </c:pt>
                <c:pt idx="381">
                  <c:v>700</c:v>
                </c:pt>
                <c:pt idx="382">
                  <c:v>300</c:v>
                </c:pt>
                <c:pt idx="383">
                  <c:v>1300</c:v>
                </c:pt>
                <c:pt idx="384">
                  <c:v>800</c:v>
                </c:pt>
                <c:pt idx="385">
                  <c:v>700</c:v>
                </c:pt>
                <c:pt idx="386">
                  <c:v>1300</c:v>
                </c:pt>
                <c:pt idx="387">
                  <c:v>1100</c:v>
                </c:pt>
                <c:pt idx="388">
                  <c:v>600</c:v>
                </c:pt>
                <c:pt idx="389">
                  <c:v>500</c:v>
                </c:pt>
                <c:pt idx="390">
                  <c:v>100</c:v>
                </c:pt>
                <c:pt idx="391">
                  <c:v>300</c:v>
                </c:pt>
                <c:pt idx="392">
                  <c:v>300</c:v>
                </c:pt>
                <c:pt idx="393">
                  <c:v>600</c:v>
                </c:pt>
                <c:pt idx="394">
                  <c:v>1100</c:v>
                </c:pt>
                <c:pt idx="395">
                  <c:v>1100</c:v>
                </c:pt>
                <c:pt idx="396">
                  <c:v>1100</c:v>
                </c:pt>
                <c:pt idx="397">
                  <c:v>400</c:v>
                </c:pt>
                <c:pt idx="398">
                  <c:v>400</c:v>
                </c:pt>
                <c:pt idx="399">
                  <c:v>200</c:v>
                </c:pt>
                <c:pt idx="400">
                  <c:v>0</c:v>
                </c:pt>
                <c:pt idx="401">
                  <c:v>0</c:v>
                </c:pt>
                <c:pt idx="402">
                  <c:v>400</c:v>
                </c:pt>
                <c:pt idx="403">
                  <c:v>100</c:v>
                </c:pt>
                <c:pt idx="404">
                  <c:v>300</c:v>
                </c:pt>
                <c:pt idx="405">
                  <c:v>0</c:v>
                </c:pt>
                <c:pt idx="406">
                  <c:v>800</c:v>
                </c:pt>
                <c:pt idx="407">
                  <c:v>300</c:v>
                </c:pt>
                <c:pt idx="408">
                  <c:v>300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100</c:v>
                </c:pt>
                <c:pt idx="419">
                  <c:v>200</c:v>
                </c:pt>
                <c:pt idx="420">
                  <c:v>0</c:v>
                </c:pt>
                <c:pt idx="421">
                  <c:v>200</c:v>
                </c:pt>
                <c:pt idx="422">
                  <c:v>0</c:v>
                </c:pt>
                <c:pt idx="423">
                  <c:v>100</c:v>
                </c:pt>
                <c:pt idx="424">
                  <c:v>100</c:v>
                </c:pt>
                <c:pt idx="425">
                  <c:v>100</c:v>
                </c:pt>
                <c:pt idx="426">
                  <c:v>200</c:v>
                </c:pt>
                <c:pt idx="427">
                  <c:v>100</c:v>
                </c:pt>
                <c:pt idx="428">
                  <c:v>300</c:v>
                </c:pt>
                <c:pt idx="429">
                  <c:v>200</c:v>
                </c:pt>
                <c:pt idx="430">
                  <c:v>100</c:v>
                </c:pt>
                <c:pt idx="431">
                  <c:v>0</c:v>
                </c:pt>
                <c:pt idx="432">
                  <c:v>0</c:v>
                </c:pt>
                <c:pt idx="433">
                  <c:v>100</c:v>
                </c:pt>
                <c:pt idx="434">
                  <c:v>0</c:v>
                </c:pt>
                <c:pt idx="435">
                  <c:v>200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100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100</c:v>
                </c:pt>
                <c:pt idx="456">
                  <c:v>0</c:v>
                </c:pt>
                <c:pt idx="457">
                  <c:v>0</c:v>
                </c:pt>
                <c:pt idx="458">
                  <c:v>100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100</c:v>
                </c:pt>
                <c:pt idx="465">
                  <c:v>0</c:v>
                </c:pt>
                <c:pt idx="466">
                  <c:v>0</c:v>
                </c:pt>
                <c:pt idx="467">
                  <c:v>200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200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100</c:v>
                </c:pt>
                <c:pt idx="496">
                  <c:v>100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100</c:v>
                </c:pt>
                <c:pt idx="506">
                  <c:v>0</c:v>
                </c:pt>
                <c:pt idx="507">
                  <c:v>0</c:v>
                </c:pt>
                <c:pt idx="508">
                  <c:v>100</c:v>
                </c:pt>
                <c:pt idx="509">
                  <c:v>100</c:v>
                </c:pt>
                <c:pt idx="510">
                  <c:v>200</c:v>
                </c:pt>
                <c:pt idx="511">
                  <c:v>0</c:v>
                </c:pt>
                <c:pt idx="512">
                  <c:v>0</c:v>
                </c:pt>
                <c:pt idx="513">
                  <c:v>300</c:v>
                </c:pt>
                <c:pt idx="514">
                  <c:v>0</c:v>
                </c:pt>
                <c:pt idx="515">
                  <c:v>100</c:v>
                </c:pt>
                <c:pt idx="516">
                  <c:v>200</c:v>
                </c:pt>
                <c:pt idx="517">
                  <c:v>200</c:v>
                </c:pt>
                <c:pt idx="518">
                  <c:v>100</c:v>
                </c:pt>
                <c:pt idx="519">
                  <c:v>200</c:v>
                </c:pt>
                <c:pt idx="520">
                  <c:v>0</c:v>
                </c:pt>
                <c:pt idx="521">
                  <c:v>0</c:v>
                </c:pt>
                <c:pt idx="522">
                  <c:v>100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100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300</c:v>
                </c:pt>
                <c:pt idx="538">
                  <c:v>100</c:v>
                </c:pt>
                <c:pt idx="539">
                  <c:v>400</c:v>
                </c:pt>
                <c:pt idx="540">
                  <c:v>100</c:v>
                </c:pt>
                <c:pt idx="541">
                  <c:v>100</c:v>
                </c:pt>
                <c:pt idx="542">
                  <c:v>300</c:v>
                </c:pt>
                <c:pt idx="543">
                  <c:v>300</c:v>
                </c:pt>
                <c:pt idx="544">
                  <c:v>200</c:v>
                </c:pt>
                <c:pt idx="545">
                  <c:v>100</c:v>
                </c:pt>
                <c:pt idx="546">
                  <c:v>500</c:v>
                </c:pt>
                <c:pt idx="547">
                  <c:v>200</c:v>
                </c:pt>
                <c:pt idx="548">
                  <c:v>100</c:v>
                </c:pt>
                <c:pt idx="549">
                  <c:v>0</c:v>
                </c:pt>
                <c:pt idx="550">
                  <c:v>200</c:v>
                </c:pt>
                <c:pt idx="551">
                  <c:v>300</c:v>
                </c:pt>
                <c:pt idx="552">
                  <c:v>200</c:v>
                </c:pt>
                <c:pt idx="553">
                  <c:v>500</c:v>
                </c:pt>
                <c:pt idx="554">
                  <c:v>200</c:v>
                </c:pt>
                <c:pt idx="555">
                  <c:v>800</c:v>
                </c:pt>
                <c:pt idx="556">
                  <c:v>300</c:v>
                </c:pt>
                <c:pt idx="557">
                  <c:v>300</c:v>
                </c:pt>
                <c:pt idx="558">
                  <c:v>500</c:v>
                </c:pt>
                <c:pt idx="559">
                  <c:v>100</c:v>
                </c:pt>
                <c:pt idx="560">
                  <c:v>100</c:v>
                </c:pt>
                <c:pt idx="561">
                  <c:v>200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300</c:v>
                </c:pt>
                <c:pt idx="567">
                  <c:v>200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100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100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200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100</c:v>
                </c:pt>
                <c:pt idx="621">
                  <c:v>100</c:v>
                </c:pt>
                <c:pt idx="622">
                  <c:v>300</c:v>
                </c:pt>
                <c:pt idx="623">
                  <c:v>200</c:v>
                </c:pt>
                <c:pt idx="624">
                  <c:v>200</c:v>
                </c:pt>
                <c:pt idx="625">
                  <c:v>300</c:v>
                </c:pt>
                <c:pt idx="626">
                  <c:v>600</c:v>
                </c:pt>
                <c:pt idx="627">
                  <c:v>200</c:v>
                </c:pt>
                <c:pt idx="628">
                  <c:v>100</c:v>
                </c:pt>
                <c:pt idx="629">
                  <c:v>100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200</c:v>
                </c:pt>
                <c:pt idx="642">
                  <c:v>300</c:v>
                </c:pt>
                <c:pt idx="643">
                  <c:v>200</c:v>
                </c:pt>
                <c:pt idx="644">
                  <c:v>100</c:v>
                </c:pt>
                <c:pt idx="645">
                  <c:v>0</c:v>
                </c:pt>
                <c:pt idx="646">
                  <c:v>100</c:v>
                </c:pt>
                <c:pt idx="647">
                  <c:v>300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100</c:v>
                </c:pt>
                <c:pt idx="697">
                  <c:v>0</c:v>
                </c:pt>
                <c:pt idx="698">
                  <c:v>100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200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100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100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100</c:v>
                </c:pt>
                <c:pt idx="748">
                  <c:v>100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100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100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100</c:v>
                </c:pt>
                <c:pt idx="807">
                  <c:v>100</c:v>
                </c:pt>
                <c:pt idx="808">
                  <c:v>0</c:v>
                </c:pt>
                <c:pt idx="809">
                  <c:v>0</c:v>
                </c:pt>
                <c:pt idx="810">
                  <c:v>100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100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100</c:v>
                </c:pt>
                <c:pt idx="888">
                  <c:v>0</c:v>
                </c:pt>
                <c:pt idx="889">
                  <c:v>0</c:v>
                </c:pt>
                <c:pt idx="890">
                  <c:v>200</c:v>
                </c:pt>
                <c:pt idx="891">
                  <c:v>0</c:v>
                </c:pt>
                <c:pt idx="892">
                  <c:v>0</c:v>
                </c:pt>
                <c:pt idx="893">
                  <c:v>100</c:v>
                </c:pt>
                <c:pt idx="894">
                  <c:v>0</c:v>
                </c:pt>
                <c:pt idx="895">
                  <c:v>300</c:v>
                </c:pt>
                <c:pt idx="896">
                  <c:v>200</c:v>
                </c:pt>
                <c:pt idx="897">
                  <c:v>0</c:v>
                </c:pt>
                <c:pt idx="898">
                  <c:v>600</c:v>
                </c:pt>
                <c:pt idx="899">
                  <c:v>400</c:v>
                </c:pt>
                <c:pt idx="900">
                  <c:v>100</c:v>
                </c:pt>
                <c:pt idx="901">
                  <c:v>400</c:v>
                </c:pt>
                <c:pt idx="902">
                  <c:v>100</c:v>
                </c:pt>
                <c:pt idx="903">
                  <c:v>400</c:v>
                </c:pt>
                <c:pt idx="904">
                  <c:v>900</c:v>
                </c:pt>
                <c:pt idx="905">
                  <c:v>500</c:v>
                </c:pt>
                <c:pt idx="906">
                  <c:v>900</c:v>
                </c:pt>
                <c:pt idx="907">
                  <c:v>700</c:v>
                </c:pt>
                <c:pt idx="908">
                  <c:v>600</c:v>
                </c:pt>
                <c:pt idx="909">
                  <c:v>800</c:v>
                </c:pt>
                <c:pt idx="910">
                  <c:v>1900</c:v>
                </c:pt>
                <c:pt idx="911">
                  <c:v>1200</c:v>
                </c:pt>
                <c:pt idx="912">
                  <c:v>2000</c:v>
                </c:pt>
                <c:pt idx="913">
                  <c:v>2700</c:v>
                </c:pt>
                <c:pt idx="914">
                  <c:v>4400</c:v>
                </c:pt>
                <c:pt idx="915">
                  <c:v>4500</c:v>
                </c:pt>
                <c:pt idx="916">
                  <c:v>6300</c:v>
                </c:pt>
                <c:pt idx="917">
                  <c:v>9600</c:v>
                </c:pt>
                <c:pt idx="918">
                  <c:v>13900</c:v>
                </c:pt>
                <c:pt idx="919">
                  <c:v>22200</c:v>
                </c:pt>
                <c:pt idx="920">
                  <c:v>37700</c:v>
                </c:pt>
                <c:pt idx="921">
                  <c:v>52800</c:v>
                </c:pt>
                <c:pt idx="922">
                  <c:v>63800</c:v>
                </c:pt>
                <c:pt idx="923">
                  <c:v>71500</c:v>
                </c:pt>
                <c:pt idx="924">
                  <c:v>67000</c:v>
                </c:pt>
                <c:pt idx="925">
                  <c:v>67700</c:v>
                </c:pt>
                <c:pt idx="926">
                  <c:v>66700</c:v>
                </c:pt>
                <c:pt idx="927">
                  <c:v>71600</c:v>
                </c:pt>
                <c:pt idx="928">
                  <c:v>58500</c:v>
                </c:pt>
                <c:pt idx="929">
                  <c:v>21400</c:v>
                </c:pt>
                <c:pt idx="930">
                  <c:v>9200</c:v>
                </c:pt>
                <c:pt idx="931">
                  <c:v>4200</c:v>
                </c:pt>
                <c:pt idx="932">
                  <c:v>1600</c:v>
                </c:pt>
                <c:pt idx="933">
                  <c:v>1500</c:v>
                </c:pt>
                <c:pt idx="934">
                  <c:v>300</c:v>
                </c:pt>
                <c:pt idx="935">
                  <c:v>1100</c:v>
                </c:pt>
                <c:pt idx="936">
                  <c:v>700</c:v>
                </c:pt>
                <c:pt idx="937">
                  <c:v>500</c:v>
                </c:pt>
                <c:pt idx="938">
                  <c:v>900</c:v>
                </c:pt>
                <c:pt idx="939">
                  <c:v>300</c:v>
                </c:pt>
                <c:pt idx="940">
                  <c:v>500</c:v>
                </c:pt>
                <c:pt idx="941">
                  <c:v>100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100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100</c:v>
                </c:pt>
                <c:pt idx="1022">
                  <c:v>100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200</c:v>
                </c:pt>
                <c:pt idx="1030">
                  <c:v>0</c:v>
                </c:pt>
                <c:pt idx="1031">
                  <c:v>0</c:v>
                </c:pt>
                <c:pt idx="1032">
                  <c:v>100</c:v>
                </c:pt>
                <c:pt idx="1033">
                  <c:v>0</c:v>
                </c:pt>
                <c:pt idx="1034">
                  <c:v>0</c:v>
                </c:pt>
                <c:pt idx="1035">
                  <c:v>100</c:v>
                </c:pt>
                <c:pt idx="1036">
                  <c:v>0</c:v>
                </c:pt>
                <c:pt idx="1037">
                  <c:v>100</c:v>
                </c:pt>
                <c:pt idx="1038">
                  <c:v>100</c:v>
                </c:pt>
                <c:pt idx="1039">
                  <c:v>0</c:v>
                </c:pt>
                <c:pt idx="1040">
                  <c:v>300</c:v>
                </c:pt>
                <c:pt idx="1041">
                  <c:v>0</c:v>
                </c:pt>
                <c:pt idx="1042">
                  <c:v>100</c:v>
                </c:pt>
                <c:pt idx="1043">
                  <c:v>100</c:v>
                </c:pt>
                <c:pt idx="1044">
                  <c:v>500</c:v>
                </c:pt>
                <c:pt idx="1045">
                  <c:v>400</c:v>
                </c:pt>
                <c:pt idx="1046">
                  <c:v>300</c:v>
                </c:pt>
                <c:pt idx="1047">
                  <c:v>200</c:v>
                </c:pt>
                <c:pt idx="1048">
                  <c:v>300</c:v>
                </c:pt>
                <c:pt idx="1049">
                  <c:v>200</c:v>
                </c:pt>
                <c:pt idx="1050">
                  <c:v>100</c:v>
                </c:pt>
                <c:pt idx="1051">
                  <c:v>300</c:v>
                </c:pt>
                <c:pt idx="1052">
                  <c:v>1000</c:v>
                </c:pt>
                <c:pt idx="1053">
                  <c:v>500</c:v>
                </c:pt>
                <c:pt idx="1054">
                  <c:v>800</c:v>
                </c:pt>
                <c:pt idx="1055">
                  <c:v>1400</c:v>
                </c:pt>
                <c:pt idx="1056">
                  <c:v>1600</c:v>
                </c:pt>
                <c:pt idx="1057">
                  <c:v>1500</c:v>
                </c:pt>
                <c:pt idx="1058">
                  <c:v>2800</c:v>
                </c:pt>
                <c:pt idx="1059">
                  <c:v>3300</c:v>
                </c:pt>
                <c:pt idx="1060">
                  <c:v>5600</c:v>
                </c:pt>
                <c:pt idx="1061">
                  <c:v>7300</c:v>
                </c:pt>
                <c:pt idx="1062">
                  <c:v>9400</c:v>
                </c:pt>
                <c:pt idx="1063">
                  <c:v>9400</c:v>
                </c:pt>
                <c:pt idx="1064">
                  <c:v>11100</c:v>
                </c:pt>
                <c:pt idx="1065">
                  <c:v>12200</c:v>
                </c:pt>
                <c:pt idx="1066">
                  <c:v>12000</c:v>
                </c:pt>
                <c:pt idx="1067">
                  <c:v>12700</c:v>
                </c:pt>
                <c:pt idx="1068">
                  <c:v>14000</c:v>
                </c:pt>
                <c:pt idx="1069">
                  <c:v>9600</c:v>
                </c:pt>
                <c:pt idx="1070">
                  <c:v>9000</c:v>
                </c:pt>
                <c:pt idx="1071">
                  <c:v>11300</c:v>
                </c:pt>
                <c:pt idx="1072">
                  <c:v>17700</c:v>
                </c:pt>
                <c:pt idx="1073">
                  <c:v>16200</c:v>
                </c:pt>
                <c:pt idx="1074">
                  <c:v>27100</c:v>
                </c:pt>
                <c:pt idx="1075">
                  <c:v>37600</c:v>
                </c:pt>
                <c:pt idx="1076">
                  <c:v>52600</c:v>
                </c:pt>
                <c:pt idx="1077">
                  <c:v>70700</c:v>
                </c:pt>
                <c:pt idx="1078">
                  <c:v>123600</c:v>
                </c:pt>
                <c:pt idx="1079">
                  <c:v>214500</c:v>
                </c:pt>
                <c:pt idx="1080">
                  <c:v>349300</c:v>
                </c:pt>
                <c:pt idx="1081">
                  <c:v>467100</c:v>
                </c:pt>
                <c:pt idx="1082">
                  <c:v>543500</c:v>
                </c:pt>
                <c:pt idx="1083">
                  <c:v>566200</c:v>
                </c:pt>
                <c:pt idx="1084">
                  <c:v>599500</c:v>
                </c:pt>
                <c:pt idx="1085">
                  <c:v>584100</c:v>
                </c:pt>
                <c:pt idx="1086">
                  <c:v>613200</c:v>
                </c:pt>
                <c:pt idx="1087">
                  <c:v>641000</c:v>
                </c:pt>
                <c:pt idx="1088">
                  <c:v>502200</c:v>
                </c:pt>
                <c:pt idx="1089">
                  <c:v>209900</c:v>
                </c:pt>
                <c:pt idx="1090">
                  <c:v>76900</c:v>
                </c:pt>
                <c:pt idx="1091">
                  <c:v>32200</c:v>
                </c:pt>
                <c:pt idx="1092">
                  <c:v>21900</c:v>
                </c:pt>
                <c:pt idx="1093">
                  <c:v>16500</c:v>
                </c:pt>
                <c:pt idx="1094">
                  <c:v>11600</c:v>
                </c:pt>
                <c:pt idx="1095">
                  <c:v>10400</c:v>
                </c:pt>
                <c:pt idx="1096">
                  <c:v>13300</c:v>
                </c:pt>
                <c:pt idx="1097">
                  <c:v>12200</c:v>
                </c:pt>
                <c:pt idx="1098">
                  <c:v>9300</c:v>
                </c:pt>
                <c:pt idx="1099">
                  <c:v>5400</c:v>
                </c:pt>
                <c:pt idx="1100">
                  <c:v>1900</c:v>
                </c:pt>
                <c:pt idx="1101">
                  <c:v>2400</c:v>
                </c:pt>
                <c:pt idx="1102">
                  <c:v>1900</c:v>
                </c:pt>
                <c:pt idx="1103">
                  <c:v>1800</c:v>
                </c:pt>
                <c:pt idx="1104">
                  <c:v>1200</c:v>
                </c:pt>
                <c:pt idx="1105">
                  <c:v>800</c:v>
                </c:pt>
                <c:pt idx="1106">
                  <c:v>2100</c:v>
                </c:pt>
                <c:pt idx="1107">
                  <c:v>2200</c:v>
                </c:pt>
                <c:pt idx="1108">
                  <c:v>1800</c:v>
                </c:pt>
                <c:pt idx="1109">
                  <c:v>100</c:v>
                </c:pt>
                <c:pt idx="1110">
                  <c:v>200</c:v>
                </c:pt>
                <c:pt idx="1111">
                  <c:v>0</c:v>
                </c:pt>
                <c:pt idx="1112">
                  <c:v>200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100</c:v>
                </c:pt>
                <c:pt idx="1119">
                  <c:v>0</c:v>
                </c:pt>
                <c:pt idx="1120">
                  <c:v>100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100</c:v>
                </c:pt>
                <c:pt idx="1171">
                  <c:v>100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200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100</c:v>
                </c:pt>
                <c:pt idx="1183">
                  <c:v>0</c:v>
                </c:pt>
                <c:pt idx="1184">
                  <c:v>0</c:v>
                </c:pt>
                <c:pt idx="1185">
                  <c:v>100</c:v>
                </c:pt>
                <c:pt idx="1186">
                  <c:v>0</c:v>
                </c:pt>
                <c:pt idx="1187">
                  <c:v>0</c:v>
                </c:pt>
                <c:pt idx="1188">
                  <c:v>100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100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200</c:v>
                </c:pt>
                <c:pt idx="1199">
                  <c:v>0</c:v>
                </c:pt>
                <c:pt idx="1200">
                  <c:v>200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200</c:v>
                </c:pt>
                <c:pt idx="1205">
                  <c:v>100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100</c:v>
                </c:pt>
                <c:pt idx="1211">
                  <c:v>0</c:v>
                </c:pt>
                <c:pt idx="1212">
                  <c:v>100</c:v>
                </c:pt>
                <c:pt idx="1213">
                  <c:v>200</c:v>
                </c:pt>
                <c:pt idx="1214">
                  <c:v>400</c:v>
                </c:pt>
                <c:pt idx="1215">
                  <c:v>200</c:v>
                </c:pt>
                <c:pt idx="1216">
                  <c:v>400</c:v>
                </c:pt>
                <c:pt idx="1217">
                  <c:v>100</c:v>
                </c:pt>
                <c:pt idx="1218">
                  <c:v>400</c:v>
                </c:pt>
                <c:pt idx="1219">
                  <c:v>600</c:v>
                </c:pt>
                <c:pt idx="1220">
                  <c:v>500</c:v>
                </c:pt>
                <c:pt idx="1221">
                  <c:v>1200</c:v>
                </c:pt>
                <c:pt idx="1222">
                  <c:v>1400</c:v>
                </c:pt>
                <c:pt idx="1223">
                  <c:v>2000</c:v>
                </c:pt>
                <c:pt idx="1224">
                  <c:v>2100</c:v>
                </c:pt>
                <c:pt idx="1225">
                  <c:v>1800</c:v>
                </c:pt>
                <c:pt idx="1226">
                  <c:v>1900</c:v>
                </c:pt>
                <c:pt idx="1227">
                  <c:v>2600</c:v>
                </c:pt>
                <c:pt idx="1228">
                  <c:v>2600</c:v>
                </c:pt>
                <c:pt idx="1229">
                  <c:v>3200</c:v>
                </c:pt>
                <c:pt idx="1230">
                  <c:v>3800</c:v>
                </c:pt>
                <c:pt idx="1231">
                  <c:v>5000</c:v>
                </c:pt>
                <c:pt idx="1232">
                  <c:v>6500</c:v>
                </c:pt>
                <c:pt idx="1233">
                  <c:v>6900</c:v>
                </c:pt>
                <c:pt idx="1234">
                  <c:v>8300</c:v>
                </c:pt>
                <c:pt idx="1235">
                  <c:v>13300</c:v>
                </c:pt>
                <c:pt idx="1236">
                  <c:v>16900</c:v>
                </c:pt>
                <c:pt idx="1237">
                  <c:v>24600</c:v>
                </c:pt>
                <c:pt idx="1238">
                  <c:v>47400</c:v>
                </c:pt>
                <c:pt idx="1239">
                  <c:v>73500</c:v>
                </c:pt>
                <c:pt idx="1240">
                  <c:v>100800</c:v>
                </c:pt>
                <c:pt idx="1241">
                  <c:v>121100</c:v>
                </c:pt>
                <c:pt idx="1242">
                  <c:v>123900</c:v>
                </c:pt>
                <c:pt idx="1243">
                  <c:v>125800</c:v>
                </c:pt>
                <c:pt idx="1244">
                  <c:v>138600</c:v>
                </c:pt>
                <c:pt idx="1245">
                  <c:v>139900</c:v>
                </c:pt>
                <c:pt idx="1246">
                  <c:v>137400</c:v>
                </c:pt>
                <c:pt idx="1247">
                  <c:v>142100</c:v>
                </c:pt>
                <c:pt idx="1248">
                  <c:v>121600</c:v>
                </c:pt>
                <c:pt idx="1249">
                  <c:v>53200</c:v>
                </c:pt>
                <c:pt idx="1250">
                  <c:v>24000</c:v>
                </c:pt>
                <c:pt idx="1251">
                  <c:v>11700</c:v>
                </c:pt>
                <c:pt idx="1252">
                  <c:v>10700</c:v>
                </c:pt>
                <c:pt idx="1253">
                  <c:v>8700</c:v>
                </c:pt>
                <c:pt idx="1254">
                  <c:v>11500</c:v>
                </c:pt>
                <c:pt idx="1255">
                  <c:v>11900</c:v>
                </c:pt>
                <c:pt idx="1256">
                  <c:v>11400</c:v>
                </c:pt>
                <c:pt idx="1257">
                  <c:v>9800</c:v>
                </c:pt>
                <c:pt idx="1258">
                  <c:v>7300</c:v>
                </c:pt>
                <c:pt idx="1259">
                  <c:v>5800</c:v>
                </c:pt>
                <c:pt idx="1260">
                  <c:v>1900</c:v>
                </c:pt>
                <c:pt idx="1261">
                  <c:v>1500</c:v>
                </c:pt>
                <c:pt idx="1262">
                  <c:v>800</c:v>
                </c:pt>
                <c:pt idx="1263">
                  <c:v>1700</c:v>
                </c:pt>
                <c:pt idx="1264">
                  <c:v>700</c:v>
                </c:pt>
                <c:pt idx="1265">
                  <c:v>800</c:v>
                </c:pt>
                <c:pt idx="1266">
                  <c:v>900</c:v>
                </c:pt>
                <c:pt idx="1267">
                  <c:v>500</c:v>
                </c:pt>
                <c:pt idx="1268">
                  <c:v>500</c:v>
                </c:pt>
                <c:pt idx="1269">
                  <c:v>300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100</c:v>
                </c:pt>
                <c:pt idx="1275">
                  <c:v>0</c:v>
                </c:pt>
                <c:pt idx="1276">
                  <c:v>100</c:v>
                </c:pt>
                <c:pt idx="1277">
                  <c:v>100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100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100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100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100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100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100</c:v>
                </c:pt>
                <c:pt idx="1387">
                  <c:v>0</c:v>
                </c:pt>
                <c:pt idx="1388">
                  <c:v>0</c:v>
                </c:pt>
                <c:pt idx="1389">
                  <c:v>100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100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100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100</c:v>
                </c:pt>
                <c:pt idx="1407">
                  <c:v>0</c:v>
                </c:pt>
                <c:pt idx="1408">
                  <c:v>0</c:v>
                </c:pt>
                <c:pt idx="1409">
                  <c:v>100</c:v>
                </c:pt>
                <c:pt idx="1410">
                  <c:v>100</c:v>
                </c:pt>
                <c:pt idx="1411">
                  <c:v>0</c:v>
                </c:pt>
                <c:pt idx="1412">
                  <c:v>100</c:v>
                </c:pt>
                <c:pt idx="1413">
                  <c:v>0</c:v>
                </c:pt>
                <c:pt idx="1414">
                  <c:v>100</c:v>
                </c:pt>
                <c:pt idx="1415">
                  <c:v>100</c:v>
                </c:pt>
                <c:pt idx="1416">
                  <c:v>0</c:v>
                </c:pt>
                <c:pt idx="1417">
                  <c:v>200</c:v>
                </c:pt>
                <c:pt idx="1418">
                  <c:v>100</c:v>
                </c:pt>
                <c:pt idx="1419">
                  <c:v>100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200</c:v>
                </c:pt>
                <c:pt idx="1425">
                  <c:v>0</c:v>
                </c:pt>
                <c:pt idx="1426">
                  <c:v>0</c:v>
                </c:pt>
                <c:pt idx="1427">
                  <c:v>200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100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200</c:v>
                </c:pt>
                <c:pt idx="1478">
                  <c:v>0</c:v>
                </c:pt>
                <c:pt idx="1479">
                  <c:v>100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100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100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100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100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100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100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100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100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100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100</c:v>
                </c:pt>
                <c:pt idx="1856">
                  <c:v>100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100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200</c:v>
                </c:pt>
                <c:pt idx="1928">
                  <c:v>0</c:v>
                </c:pt>
                <c:pt idx="1929">
                  <c:v>100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100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100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100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200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200</c:v>
                </c:pt>
                <c:pt idx="2016">
                  <c:v>200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100</c:v>
                </c:pt>
                <c:pt idx="2025">
                  <c:v>0</c:v>
                </c:pt>
                <c:pt idx="2026">
                  <c:v>0</c:v>
                </c:pt>
                <c:pt idx="2027">
                  <c:v>100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100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300</c:v>
                </c:pt>
                <c:pt idx="2067">
                  <c:v>0</c:v>
                </c:pt>
                <c:pt idx="2068">
                  <c:v>0</c:v>
                </c:pt>
                <c:pt idx="2069">
                  <c:v>100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100</c:v>
                </c:pt>
                <c:pt idx="2079">
                  <c:v>200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100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100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100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100</c:v>
                </c:pt>
                <c:pt idx="2151">
                  <c:v>0</c:v>
                </c:pt>
                <c:pt idx="2152">
                  <c:v>0</c:v>
                </c:pt>
                <c:pt idx="2153">
                  <c:v>100</c:v>
                </c:pt>
                <c:pt idx="2154">
                  <c:v>100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100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100</c:v>
                </c:pt>
                <c:pt idx="2168">
                  <c:v>0</c:v>
                </c:pt>
                <c:pt idx="2169">
                  <c:v>300</c:v>
                </c:pt>
                <c:pt idx="2170">
                  <c:v>300</c:v>
                </c:pt>
                <c:pt idx="2171">
                  <c:v>100</c:v>
                </c:pt>
                <c:pt idx="2172">
                  <c:v>0</c:v>
                </c:pt>
                <c:pt idx="2173">
                  <c:v>300</c:v>
                </c:pt>
                <c:pt idx="2174">
                  <c:v>300</c:v>
                </c:pt>
                <c:pt idx="2175">
                  <c:v>300</c:v>
                </c:pt>
                <c:pt idx="2176">
                  <c:v>300</c:v>
                </c:pt>
                <c:pt idx="2177">
                  <c:v>300</c:v>
                </c:pt>
                <c:pt idx="2178">
                  <c:v>100</c:v>
                </c:pt>
                <c:pt idx="2179">
                  <c:v>200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100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100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100</c:v>
                </c:pt>
                <c:pt idx="2317">
                  <c:v>100</c:v>
                </c:pt>
                <c:pt idx="2318">
                  <c:v>0</c:v>
                </c:pt>
                <c:pt idx="2319">
                  <c:v>100</c:v>
                </c:pt>
                <c:pt idx="2320">
                  <c:v>100</c:v>
                </c:pt>
                <c:pt idx="2321">
                  <c:v>0</c:v>
                </c:pt>
                <c:pt idx="2322">
                  <c:v>0</c:v>
                </c:pt>
                <c:pt idx="2323">
                  <c:v>100</c:v>
                </c:pt>
                <c:pt idx="2324">
                  <c:v>0</c:v>
                </c:pt>
                <c:pt idx="2325">
                  <c:v>100</c:v>
                </c:pt>
                <c:pt idx="2326">
                  <c:v>0</c:v>
                </c:pt>
                <c:pt idx="2327">
                  <c:v>200</c:v>
                </c:pt>
                <c:pt idx="2328">
                  <c:v>100</c:v>
                </c:pt>
                <c:pt idx="2329">
                  <c:v>200</c:v>
                </c:pt>
                <c:pt idx="2330">
                  <c:v>0</c:v>
                </c:pt>
                <c:pt idx="2331">
                  <c:v>700</c:v>
                </c:pt>
                <c:pt idx="2332">
                  <c:v>100</c:v>
                </c:pt>
                <c:pt idx="2333">
                  <c:v>100</c:v>
                </c:pt>
                <c:pt idx="2334">
                  <c:v>100</c:v>
                </c:pt>
                <c:pt idx="2335">
                  <c:v>200</c:v>
                </c:pt>
                <c:pt idx="2336">
                  <c:v>200</c:v>
                </c:pt>
                <c:pt idx="2337">
                  <c:v>300</c:v>
                </c:pt>
                <c:pt idx="2338">
                  <c:v>200</c:v>
                </c:pt>
                <c:pt idx="2339">
                  <c:v>100</c:v>
                </c:pt>
                <c:pt idx="2340">
                  <c:v>100</c:v>
                </c:pt>
                <c:pt idx="2341">
                  <c:v>100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100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300</c:v>
                </c:pt>
                <c:pt idx="2475">
                  <c:v>0</c:v>
                </c:pt>
                <c:pt idx="2476">
                  <c:v>100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100</c:v>
                </c:pt>
                <c:pt idx="2484">
                  <c:v>100</c:v>
                </c:pt>
                <c:pt idx="2485">
                  <c:v>0</c:v>
                </c:pt>
                <c:pt idx="2486">
                  <c:v>0</c:v>
                </c:pt>
                <c:pt idx="2487">
                  <c:v>100</c:v>
                </c:pt>
                <c:pt idx="2488">
                  <c:v>200</c:v>
                </c:pt>
                <c:pt idx="2489">
                  <c:v>100</c:v>
                </c:pt>
                <c:pt idx="2490">
                  <c:v>100</c:v>
                </c:pt>
                <c:pt idx="2491">
                  <c:v>200</c:v>
                </c:pt>
                <c:pt idx="2492">
                  <c:v>0</c:v>
                </c:pt>
                <c:pt idx="2493">
                  <c:v>200</c:v>
                </c:pt>
                <c:pt idx="2494">
                  <c:v>400</c:v>
                </c:pt>
                <c:pt idx="2495">
                  <c:v>500</c:v>
                </c:pt>
                <c:pt idx="2496">
                  <c:v>300</c:v>
                </c:pt>
                <c:pt idx="2497">
                  <c:v>400</c:v>
                </c:pt>
                <c:pt idx="2498">
                  <c:v>300</c:v>
                </c:pt>
                <c:pt idx="2499">
                  <c:v>200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100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100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100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100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100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100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100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100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A8-4644-81C9-217FB5E74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744192"/>
        <c:axId val="78759040"/>
      </c:scatterChart>
      <c:valAx>
        <c:axId val="78744192"/>
        <c:scaling>
          <c:orientation val="minMax"/>
          <c:max val="15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Masses (uma)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759040"/>
        <c:crosses val="autoZero"/>
        <c:crossBetween val="midCat"/>
      </c:valAx>
      <c:valAx>
        <c:axId val="78759040"/>
        <c:scaling>
          <c:logBase val="10"/>
          <c:orientation val="minMax"/>
          <c:min val="1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smtClean="0"/>
                  <a:t>Hits per second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744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377158468744821"/>
          <c:y val="5.3863938078451336E-2"/>
          <c:w val="0.16330116886700224"/>
          <c:h val="0.10488002708185587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4"/>
          <c:order val="0"/>
          <c:tx>
            <c:strRef>
              <c:f>'[profiles-nb-bcp-650c-10h-c1 and f1-o-1kev-30na-400m.xlsx]profile-nb-bcp-650c-10h-f1-o-1k'!$I$1</c:f>
              <c:strCache>
                <c:ptCount val="1"/>
                <c:pt idx="0">
                  <c:v>Ti</c:v>
                </c:pt>
              </c:strCache>
            </c:strRef>
          </c:tx>
          <c:marker>
            <c:symbol val="none"/>
          </c:marker>
          <c:xVal>
            <c:numRef>
              <c:f>'[profiles-nb-bcp-650c-10h-c1 and f1-o-1kev-30na-400m.xlsx]profile-nb-bcp-650c-10h-f1-o-1k'!$C$2:$C$3423</c:f>
              <c:numCache>
                <c:formatCode>General</c:formatCode>
                <c:ptCount val="3422"/>
                <c:pt idx="0">
                  <c:v>5.1062E-3</c:v>
                </c:pt>
                <c:pt idx="1">
                  <c:v>9.6215999999999993E-3</c:v>
                </c:pt>
                <c:pt idx="2">
                  <c:v>1.4140516666666667E-2</c:v>
                </c:pt>
                <c:pt idx="3">
                  <c:v>1.8659433333333333E-2</c:v>
                </c:pt>
                <c:pt idx="4">
                  <c:v>2.317835E-2</c:v>
                </c:pt>
                <c:pt idx="5">
                  <c:v>2.7697266666666664E-2</c:v>
                </c:pt>
                <c:pt idx="6">
                  <c:v>3.2216183333333336E-2</c:v>
                </c:pt>
                <c:pt idx="7">
                  <c:v>3.67351E-2</c:v>
                </c:pt>
                <c:pt idx="8">
                  <c:v>4.1254016666666664E-2</c:v>
                </c:pt>
                <c:pt idx="9">
                  <c:v>4.5772933333333342E-2</c:v>
                </c:pt>
                <c:pt idx="10">
                  <c:v>5.0291849999999999E-2</c:v>
                </c:pt>
                <c:pt idx="11">
                  <c:v>5.481076666666667E-2</c:v>
                </c:pt>
                <c:pt idx="12">
                  <c:v>5.9329683333333334E-2</c:v>
                </c:pt>
                <c:pt idx="13">
                  <c:v>6.3848599999999991E-2</c:v>
                </c:pt>
                <c:pt idx="14">
                  <c:v>6.8367516666666669E-2</c:v>
                </c:pt>
                <c:pt idx="15">
                  <c:v>7.2886433333333348E-2</c:v>
                </c:pt>
                <c:pt idx="16">
                  <c:v>7.7405349999999998E-2</c:v>
                </c:pt>
                <c:pt idx="17">
                  <c:v>8.1924266666666676E-2</c:v>
                </c:pt>
                <c:pt idx="18">
                  <c:v>8.644318333333334E-2</c:v>
                </c:pt>
                <c:pt idx="19">
                  <c:v>9.096209999999999E-2</c:v>
                </c:pt>
                <c:pt idx="20">
                  <c:v>9.5481016666666654E-2</c:v>
                </c:pt>
                <c:pt idx="21">
                  <c:v>9.9999933333333346E-2</c:v>
                </c:pt>
                <c:pt idx="22">
                  <c:v>0.10451885</c:v>
                </c:pt>
                <c:pt idx="23">
                  <c:v>0.10903776666666666</c:v>
                </c:pt>
                <c:pt idx="24">
                  <c:v>0.11355668333333334</c:v>
                </c:pt>
                <c:pt idx="25">
                  <c:v>0.1180756</c:v>
                </c:pt>
                <c:pt idx="26">
                  <c:v>0.12259451666666665</c:v>
                </c:pt>
                <c:pt idx="27">
                  <c:v>0.12711343333333333</c:v>
                </c:pt>
                <c:pt idx="28">
                  <c:v>0.13163235000000001</c:v>
                </c:pt>
                <c:pt idx="29">
                  <c:v>0.13615126666666666</c:v>
                </c:pt>
                <c:pt idx="30">
                  <c:v>0.14067018333333334</c:v>
                </c:pt>
                <c:pt idx="31">
                  <c:v>0.14518909999999999</c:v>
                </c:pt>
                <c:pt idx="32">
                  <c:v>0.14970801666666667</c:v>
                </c:pt>
                <c:pt idx="33">
                  <c:v>0.15422693333333334</c:v>
                </c:pt>
                <c:pt idx="34">
                  <c:v>0.15874584999999999</c:v>
                </c:pt>
                <c:pt idx="35">
                  <c:v>0.16326476666666667</c:v>
                </c:pt>
                <c:pt idx="36">
                  <c:v>0.16778368333333335</c:v>
                </c:pt>
                <c:pt idx="37">
                  <c:v>0.1723026</c:v>
                </c:pt>
                <c:pt idx="38">
                  <c:v>0.17682151666666668</c:v>
                </c:pt>
                <c:pt idx="39">
                  <c:v>0.18134043333333336</c:v>
                </c:pt>
                <c:pt idx="40">
                  <c:v>0.18585934999999998</c:v>
                </c:pt>
                <c:pt idx="41">
                  <c:v>0.19037826666666668</c:v>
                </c:pt>
                <c:pt idx="42">
                  <c:v>0.19489718333333336</c:v>
                </c:pt>
                <c:pt idx="43">
                  <c:v>0.19941610000000001</c:v>
                </c:pt>
                <c:pt idx="44">
                  <c:v>0.20393501666666666</c:v>
                </c:pt>
                <c:pt idx="45">
                  <c:v>0.20845393333333331</c:v>
                </c:pt>
                <c:pt idx="46">
                  <c:v>0.21297284999999999</c:v>
                </c:pt>
                <c:pt idx="47">
                  <c:v>0.2174917666666667</c:v>
                </c:pt>
                <c:pt idx="48">
                  <c:v>0.22201068333333332</c:v>
                </c:pt>
                <c:pt idx="49">
                  <c:v>0.2265296</c:v>
                </c:pt>
                <c:pt idx="50">
                  <c:v>0.23104851666666668</c:v>
                </c:pt>
                <c:pt idx="51">
                  <c:v>0.23556743333333333</c:v>
                </c:pt>
                <c:pt idx="52">
                  <c:v>0.24008635</c:v>
                </c:pt>
                <c:pt idx="53">
                  <c:v>0.24460526666666668</c:v>
                </c:pt>
                <c:pt idx="54">
                  <c:v>0.24912418333333333</c:v>
                </c:pt>
                <c:pt idx="55">
                  <c:v>0.25364310000000001</c:v>
                </c:pt>
                <c:pt idx="56">
                  <c:v>0.25816201666666666</c:v>
                </c:pt>
                <c:pt idx="57">
                  <c:v>0.26268093333333337</c:v>
                </c:pt>
                <c:pt idx="58">
                  <c:v>0.26719984999999996</c:v>
                </c:pt>
                <c:pt idx="59">
                  <c:v>0.27171876666666667</c:v>
                </c:pt>
                <c:pt idx="60">
                  <c:v>0.27623768333333337</c:v>
                </c:pt>
                <c:pt idx="61">
                  <c:v>0.28075660000000002</c:v>
                </c:pt>
                <c:pt idx="62">
                  <c:v>0.28527551666666667</c:v>
                </c:pt>
                <c:pt idx="63">
                  <c:v>0.28979443333333332</c:v>
                </c:pt>
                <c:pt idx="64">
                  <c:v>0.29431334999999997</c:v>
                </c:pt>
                <c:pt idx="65">
                  <c:v>0.29883226666666668</c:v>
                </c:pt>
                <c:pt idx="66">
                  <c:v>0.30335118333333339</c:v>
                </c:pt>
                <c:pt idx="67">
                  <c:v>0.30787009999999998</c:v>
                </c:pt>
                <c:pt idx="68">
                  <c:v>0.31238901666666669</c:v>
                </c:pt>
                <c:pt idx="69">
                  <c:v>0.31690793333333334</c:v>
                </c:pt>
                <c:pt idx="70">
                  <c:v>0.32142684999999999</c:v>
                </c:pt>
                <c:pt idx="71">
                  <c:v>0.32594576666666664</c:v>
                </c:pt>
                <c:pt idx="72">
                  <c:v>0.33046468333333334</c:v>
                </c:pt>
                <c:pt idx="73">
                  <c:v>0.33498359999999999</c:v>
                </c:pt>
                <c:pt idx="74">
                  <c:v>0.3395025166666667</c:v>
                </c:pt>
                <c:pt idx="75">
                  <c:v>0.34402143333333335</c:v>
                </c:pt>
                <c:pt idx="76">
                  <c:v>0.34854035</c:v>
                </c:pt>
                <c:pt idx="77">
                  <c:v>0.3530592666666667</c:v>
                </c:pt>
                <c:pt idx="78">
                  <c:v>0.35757818333333335</c:v>
                </c:pt>
                <c:pt idx="79">
                  <c:v>0.36209710000000001</c:v>
                </c:pt>
                <c:pt idx="80">
                  <c:v>0.36661601666666671</c:v>
                </c:pt>
                <c:pt idx="81">
                  <c:v>0.37113493333333336</c:v>
                </c:pt>
                <c:pt idx="82">
                  <c:v>0.37565385000000001</c:v>
                </c:pt>
                <c:pt idx="83">
                  <c:v>0.38017276666666661</c:v>
                </c:pt>
                <c:pt idx="84">
                  <c:v>0.38469168333333331</c:v>
                </c:pt>
                <c:pt idx="85">
                  <c:v>0.38921059999999996</c:v>
                </c:pt>
                <c:pt idx="86">
                  <c:v>0.39372951666666661</c:v>
                </c:pt>
                <c:pt idx="87">
                  <c:v>0.39824843333333337</c:v>
                </c:pt>
                <c:pt idx="88">
                  <c:v>0.40276735000000002</c:v>
                </c:pt>
                <c:pt idx="89">
                  <c:v>0.40728626666666673</c:v>
                </c:pt>
                <c:pt idx="90">
                  <c:v>0.41180518333333338</c:v>
                </c:pt>
                <c:pt idx="91">
                  <c:v>0.41632410000000003</c:v>
                </c:pt>
                <c:pt idx="92">
                  <c:v>0.42084301666666663</c:v>
                </c:pt>
                <c:pt idx="93">
                  <c:v>0.42536193333333333</c:v>
                </c:pt>
                <c:pt idx="94">
                  <c:v>0.42988084999999998</c:v>
                </c:pt>
                <c:pt idx="95">
                  <c:v>0.43439976666666663</c:v>
                </c:pt>
                <c:pt idx="96">
                  <c:v>0.43891868333333334</c:v>
                </c:pt>
                <c:pt idx="97">
                  <c:v>0.44343759999999999</c:v>
                </c:pt>
                <c:pt idx="98">
                  <c:v>0.44795651666666664</c:v>
                </c:pt>
                <c:pt idx="99">
                  <c:v>0.45247543333333334</c:v>
                </c:pt>
                <c:pt idx="100">
                  <c:v>0.45699435000000005</c:v>
                </c:pt>
                <c:pt idx="101">
                  <c:v>0.46151326666666675</c:v>
                </c:pt>
                <c:pt idx="102">
                  <c:v>0.46603218333333335</c:v>
                </c:pt>
                <c:pt idx="103">
                  <c:v>0.4705511</c:v>
                </c:pt>
                <c:pt idx="104">
                  <c:v>0.47507001666666665</c:v>
                </c:pt>
                <c:pt idx="105">
                  <c:v>0.47958893333333336</c:v>
                </c:pt>
                <c:pt idx="106">
                  <c:v>0.48410785000000001</c:v>
                </c:pt>
                <c:pt idx="107">
                  <c:v>0.48862676666666666</c:v>
                </c:pt>
                <c:pt idx="108">
                  <c:v>0.49314568333333336</c:v>
                </c:pt>
                <c:pt idx="109">
                  <c:v>0.49766460000000001</c:v>
                </c:pt>
                <c:pt idx="110">
                  <c:v>0.50218351666666661</c:v>
                </c:pt>
                <c:pt idx="111">
                  <c:v>0.50670243333333331</c:v>
                </c:pt>
                <c:pt idx="112">
                  <c:v>0.51122135000000002</c:v>
                </c:pt>
                <c:pt idx="113">
                  <c:v>0.51574026666666672</c:v>
                </c:pt>
                <c:pt idx="114">
                  <c:v>0.52025918333333332</c:v>
                </c:pt>
                <c:pt idx="115">
                  <c:v>0.52477810000000003</c:v>
                </c:pt>
                <c:pt idx="116">
                  <c:v>0.52929701666666673</c:v>
                </c:pt>
                <c:pt idx="117">
                  <c:v>0.53381593333333333</c:v>
                </c:pt>
                <c:pt idx="118">
                  <c:v>0.53833485000000003</c:v>
                </c:pt>
                <c:pt idx="119">
                  <c:v>0.54285376666666674</c:v>
                </c:pt>
                <c:pt idx="120">
                  <c:v>0.54737268333333333</c:v>
                </c:pt>
                <c:pt idx="121">
                  <c:v>0.55189159999999993</c:v>
                </c:pt>
                <c:pt idx="122">
                  <c:v>0.55641051666666663</c:v>
                </c:pt>
                <c:pt idx="123">
                  <c:v>0.56092943333333334</c:v>
                </c:pt>
                <c:pt idx="124">
                  <c:v>0.56544834999999993</c:v>
                </c:pt>
                <c:pt idx="125">
                  <c:v>0.56996726666666675</c:v>
                </c:pt>
                <c:pt idx="126">
                  <c:v>0.57448618333333334</c:v>
                </c:pt>
                <c:pt idx="127">
                  <c:v>0.57900510000000005</c:v>
                </c:pt>
                <c:pt idx="128">
                  <c:v>0.58352401666666676</c:v>
                </c:pt>
                <c:pt idx="129">
                  <c:v>0.58804293333333335</c:v>
                </c:pt>
                <c:pt idx="130">
                  <c:v>0.59256184999999995</c:v>
                </c:pt>
                <c:pt idx="131">
                  <c:v>0.59708076666666665</c:v>
                </c:pt>
                <c:pt idx="132">
                  <c:v>0.60159968333333336</c:v>
                </c:pt>
                <c:pt idx="133">
                  <c:v>0.60611859999999995</c:v>
                </c:pt>
                <c:pt idx="134">
                  <c:v>0.61063751666666666</c:v>
                </c:pt>
                <c:pt idx="135">
                  <c:v>0.61515643333333336</c:v>
                </c:pt>
                <c:pt idx="136">
                  <c:v>0.61967534999999996</c:v>
                </c:pt>
                <c:pt idx="137">
                  <c:v>0.62419426666666677</c:v>
                </c:pt>
                <c:pt idx="138">
                  <c:v>0.62871318333333337</c:v>
                </c:pt>
                <c:pt idx="139">
                  <c:v>0.63323209999999996</c:v>
                </c:pt>
                <c:pt idx="140">
                  <c:v>0.63775101666666667</c:v>
                </c:pt>
                <c:pt idx="141">
                  <c:v>0.64226993333333338</c:v>
                </c:pt>
                <c:pt idx="142">
                  <c:v>0.64678884999999997</c:v>
                </c:pt>
                <c:pt idx="143">
                  <c:v>0.65130776666666668</c:v>
                </c:pt>
                <c:pt idx="144">
                  <c:v>0.65582668333333338</c:v>
                </c:pt>
                <c:pt idx="145">
                  <c:v>0.66034559999999998</c:v>
                </c:pt>
                <c:pt idx="146">
                  <c:v>0.66486451666666668</c:v>
                </c:pt>
                <c:pt idx="147">
                  <c:v>0.66938343333333339</c:v>
                </c:pt>
                <c:pt idx="148">
                  <c:v>0.67390234999999998</c:v>
                </c:pt>
                <c:pt idx="149">
                  <c:v>0.67842126666666669</c:v>
                </c:pt>
                <c:pt idx="150">
                  <c:v>0.68294018333333339</c:v>
                </c:pt>
                <c:pt idx="151">
                  <c:v>0.68745909999999999</c:v>
                </c:pt>
                <c:pt idx="152">
                  <c:v>0.69197801666666658</c:v>
                </c:pt>
                <c:pt idx="153">
                  <c:v>0.6964969333333334</c:v>
                </c:pt>
                <c:pt idx="154">
                  <c:v>0.70101585</c:v>
                </c:pt>
                <c:pt idx="155">
                  <c:v>0.7055347666666667</c:v>
                </c:pt>
                <c:pt idx="156">
                  <c:v>0.7100536833333333</c:v>
                </c:pt>
                <c:pt idx="157">
                  <c:v>0.7145726</c:v>
                </c:pt>
                <c:pt idx="158">
                  <c:v>0.7190915166666666</c:v>
                </c:pt>
                <c:pt idx="159">
                  <c:v>0.72361043333333341</c:v>
                </c:pt>
                <c:pt idx="160">
                  <c:v>0.72812935000000001</c:v>
                </c:pt>
                <c:pt idx="161">
                  <c:v>0.7326482666666666</c:v>
                </c:pt>
                <c:pt idx="162">
                  <c:v>0.73716718333333331</c:v>
                </c:pt>
                <c:pt idx="163">
                  <c:v>0.7416860999999999</c:v>
                </c:pt>
                <c:pt idx="164">
                  <c:v>0.74620501666666661</c:v>
                </c:pt>
                <c:pt idx="165">
                  <c:v>0.7507239333333332</c:v>
                </c:pt>
                <c:pt idx="166">
                  <c:v>0.75524285000000002</c:v>
                </c:pt>
                <c:pt idx="167">
                  <c:v>0.75976176666666662</c:v>
                </c:pt>
                <c:pt idx="168">
                  <c:v>0.76428068333333343</c:v>
                </c:pt>
                <c:pt idx="169">
                  <c:v>0.76879960000000003</c:v>
                </c:pt>
                <c:pt idx="170">
                  <c:v>0.77331851666666684</c:v>
                </c:pt>
                <c:pt idx="171">
                  <c:v>0.77783743333333344</c:v>
                </c:pt>
                <c:pt idx="172">
                  <c:v>0.78235635000000003</c:v>
                </c:pt>
                <c:pt idx="173">
                  <c:v>0.78687526666666674</c:v>
                </c:pt>
                <c:pt idx="174">
                  <c:v>0.79139418333333333</c:v>
                </c:pt>
                <c:pt idx="175">
                  <c:v>0.79591310000000004</c:v>
                </c:pt>
                <c:pt idx="176">
                  <c:v>0.80043201666666663</c:v>
                </c:pt>
                <c:pt idx="177">
                  <c:v>0.80495093333333345</c:v>
                </c:pt>
                <c:pt idx="178">
                  <c:v>0.80946985000000005</c:v>
                </c:pt>
                <c:pt idx="179">
                  <c:v>0.81398876666666675</c:v>
                </c:pt>
                <c:pt idx="180">
                  <c:v>0.81850768333333335</c:v>
                </c:pt>
                <c:pt idx="181">
                  <c:v>0.82302659999999994</c:v>
                </c:pt>
                <c:pt idx="182">
                  <c:v>0.82754551666666665</c:v>
                </c:pt>
                <c:pt idx="183">
                  <c:v>0.83206443333333324</c:v>
                </c:pt>
                <c:pt idx="184">
                  <c:v>0.83658335000000006</c:v>
                </c:pt>
                <c:pt idx="185">
                  <c:v>0.84110226666666665</c:v>
                </c:pt>
                <c:pt idx="186">
                  <c:v>0.84562118333333336</c:v>
                </c:pt>
                <c:pt idx="187">
                  <c:v>0.85014009999999995</c:v>
                </c:pt>
                <c:pt idx="188">
                  <c:v>0.85465901666666666</c:v>
                </c:pt>
                <c:pt idx="189">
                  <c:v>0.85917793333333325</c:v>
                </c:pt>
                <c:pt idx="190">
                  <c:v>0.86369684999999985</c:v>
                </c:pt>
                <c:pt idx="191">
                  <c:v>0.86821576666666667</c:v>
                </c:pt>
                <c:pt idx="192">
                  <c:v>0.87273468333333326</c:v>
                </c:pt>
                <c:pt idx="193">
                  <c:v>0.87725360000000008</c:v>
                </c:pt>
                <c:pt idx="194">
                  <c:v>0.88177251666666667</c:v>
                </c:pt>
                <c:pt idx="195">
                  <c:v>0.88629143333333349</c:v>
                </c:pt>
                <c:pt idx="196">
                  <c:v>0.89081035000000008</c:v>
                </c:pt>
                <c:pt idx="197">
                  <c:v>0.89532926666666679</c:v>
                </c:pt>
                <c:pt idx="198">
                  <c:v>0.89984818333333338</c:v>
                </c:pt>
                <c:pt idx="199">
                  <c:v>0.90436709999999998</c:v>
                </c:pt>
                <c:pt idx="200">
                  <c:v>0.90888601666666669</c:v>
                </c:pt>
                <c:pt idx="201">
                  <c:v>0.91340493333333328</c:v>
                </c:pt>
                <c:pt idx="202">
                  <c:v>0.9179238500000001</c:v>
                </c:pt>
                <c:pt idx="203">
                  <c:v>0.92244276666666669</c:v>
                </c:pt>
                <c:pt idx="204">
                  <c:v>0.9269616833333334</c:v>
                </c:pt>
                <c:pt idx="205">
                  <c:v>0.93148059999999999</c:v>
                </c:pt>
                <c:pt idx="206">
                  <c:v>0.9359995166666667</c:v>
                </c:pt>
                <c:pt idx="207">
                  <c:v>0.94051843333333329</c:v>
                </c:pt>
                <c:pt idx="208">
                  <c:v>0.94503734999999989</c:v>
                </c:pt>
                <c:pt idx="209">
                  <c:v>0.9495562666666667</c:v>
                </c:pt>
                <c:pt idx="210">
                  <c:v>0.9540751833333333</c:v>
                </c:pt>
                <c:pt idx="211">
                  <c:v>0.9585941</c:v>
                </c:pt>
                <c:pt idx="212">
                  <c:v>0.9631130166666666</c:v>
                </c:pt>
                <c:pt idx="213">
                  <c:v>0.96763193333333331</c:v>
                </c:pt>
                <c:pt idx="214">
                  <c:v>0.97214733333333336</c:v>
                </c:pt>
                <c:pt idx="215">
                  <c:v>0.97666273333333342</c:v>
                </c:pt>
                <c:pt idx="216">
                  <c:v>0.98118165000000002</c:v>
                </c:pt>
                <c:pt idx="217">
                  <c:v>0.98570056666666683</c:v>
                </c:pt>
                <c:pt idx="218">
                  <c:v>0.99021948333333343</c:v>
                </c:pt>
                <c:pt idx="219">
                  <c:v>0.99473840000000013</c:v>
                </c:pt>
                <c:pt idx="220">
                  <c:v>0.99925731666666673</c:v>
                </c:pt>
                <c:pt idx="221">
                  <c:v>1.0037762333333333</c:v>
                </c:pt>
                <c:pt idx="222">
                  <c:v>1.0082951500000001</c:v>
                </c:pt>
                <c:pt idx="223">
                  <c:v>1.0128140666666667</c:v>
                </c:pt>
                <c:pt idx="224">
                  <c:v>1.0173329833333333</c:v>
                </c:pt>
                <c:pt idx="225">
                  <c:v>1.0218518999999999</c:v>
                </c:pt>
                <c:pt idx="226">
                  <c:v>1.0263708166666667</c:v>
                </c:pt>
                <c:pt idx="227">
                  <c:v>1.0308897333333333</c:v>
                </c:pt>
                <c:pt idx="228">
                  <c:v>1.0354086499999999</c:v>
                </c:pt>
                <c:pt idx="229">
                  <c:v>1.0399275666666667</c:v>
                </c:pt>
                <c:pt idx="230">
                  <c:v>1.0444464833333333</c:v>
                </c:pt>
                <c:pt idx="231">
                  <c:v>1.0489653999999999</c:v>
                </c:pt>
                <c:pt idx="232">
                  <c:v>1.0534843166666665</c:v>
                </c:pt>
                <c:pt idx="233">
                  <c:v>1.0580032333333333</c:v>
                </c:pt>
                <c:pt idx="234">
                  <c:v>1.0625221499999999</c:v>
                </c:pt>
                <c:pt idx="235">
                  <c:v>1.0670410666666668</c:v>
                </c:pt>
                <c:pt idx="236">
                  <c:v>1.0715599833333334</c:v>
                </c:pt>
                <c:pt idx="237">
                  <c:v>1.0760788999999999</c:v>
                </c:pt>
                <c:pt idx="238">
                  <c:v>1.0805978166666665</c:v>
                </c:pt>
                <c:pt idx="239">
                  <c:v>1.0851167333333331</c:v>
                </c:pt>
                <c:pt idx="240">
                  <c:v>1.0896356500000002</c:v>
                </c:pt>
                <c:pt idx="241">
                  <c:v>1.0941545666666668</c:v>
                </c:pt>
                <c:pt idx="242">
                  <c:v>1.0986734833333334</c:v>
                </c:pt>
                <c:pt idx="243">
                  <c:v>1.1031924</c:v>
                </c:pt>
                <c:pt idx="244">
                  <c:v>1.1077113166666668</c:v>
                </c:pt>
                <c:pt idx="245">
                  <c:v>1.1122302333333334</c:v>
                </c:pt>
                <c:pt idx="246">
                  <c:v>1.1167491500000002</c:v>
                </c:pt>
                <c:pt idx="247">
                  <c:v>1.1212680666666668</c:v>
                </c:pt>
                <c:pt idx="248">
                  <c:v>1.1257869833333334</c:v>
                </c:pt>
                <c:pt idx="249">
                  <c:v>1.1303059</c:v>
                </c:pt>
                <c:pt idx="250">
                  <c:v>1.1348248166666666</c:v>
                </c:pt>
                <c:pt idx="251">
                  <c:v>1.1393437333333334</c:v>
                </c:pt>
                <c:pt idx="252">
                  <c:v>1.14386265</c:v>
                </c:pt>
                <c:pt idx="253">
                  <c:v>1.1483815666666668</c:v>
                </c:pt>
                <c:pt idx="254">
                  <c:v>1.1529004833333334</c:v>
                </c:pt>
                <c:pt idx="255">
                  <c:v>1.1574194</c:v>
                </c:pt>
                <c:pt idx="256">
                  <c:v>1.1619383166666666</c:v>
                </c:pt>
                <c:pt idx="257">
                  <c:v>1.1664572333333332</c:v>
                </c:pt>
                <c:pt idx="258">
                  <c:v>1.17097615</c:v>
                </c:pt>
                <c:pt idx="259">
                  <c:v>1.1754950666666666</c:v>
                </c:pt>
                <c:pt idx="260">
                  <c:v>1.1800139833333334</c:v>
                </c:pt>
                <c:pt idx="261">
                  <c:v>1.1845329</c:v>
                </c:pt>
                <c:pt idx="262">
                  <c:v>1.1890518166666666</c:v>
                </c:pt>
                <c:pt idx="263">
                  <c:v>1.1935707333333332</c:v>
                </c:pt>
                <c:pt idx="264">
                  <c:v>1.19808965</c:v>
                </c:pt>
                <c:pt idx="265">
                  <c:v>1.2026085666666668</c:v>
                </c:pt>
                <c:pt idx="266">
                  <c:v>1.2071274833333334</c:v>
                </c:pt>
                <c:pt idx="267">
                  <c:v>1.2116464</c:v>
                </c:pt>
                <c:pt idx="268">
                  <c:v>1.2161653166666666</c:v>
                </c:pt>
                <c:pt idx="269">
                  <c:v>1.2206842333333334</c:v>
                </c:pt>
                <c:pt idx="270">
                  <c:v>1.22520315</c:v>
                </c:pt>
                <c:pt idx="271">
                  <c:v>1.2297220666666668</c:v>
                </c:pt>
                <c:pt idx="272">
                  <c:v>1.2342409833333334</c:v>
                </c:pt>
                <c:pt idx="273">
                  <c:v>1.2387599</c:v>
                </c:pt>
                <c:pt idx="274">
                  <c:v>1.2432788166666666</c:v>
                </c:pt>
                <c:pt idx="275">
                  <c:v>1.2477977333333332</c:v>
                </c:pt>
                <c:pt idx="276">
                  <c:v>1.25231665</c:v>
                </c:pt>
                <c:pt idx="277">
                  <c:v>1.2568355666666666</c:v>
                </c:pt>
                <c:pt idx="278">
                  <c:v>1.2613544833333334</c:v>
                </c:pt>
                <c:pt idx="279">
                  <c:v>1.2658734</c:v>
                </c:pt>
                <c:pt idx="280">
                  <c:v>1.2703923166666666</c:v>
                </c:pt>
                <c:pt idx="281">
                  <c:v>1.2749112333333332</c:v>
                </c:pt>
                <c:pt idx="282">
                  <c:v>1.27943015</c:v>
                </c:pt>
                <c:pt idx="283">
                  <c:v>1.2839490666666666</c:v>
                </c:pt>
                <c:pt idx="284">
                  <c:v>1.2884679833333332</c:v>
                </c:pt>
                <c:pt idx="285">
                  <c:v>1.2929869000000001</c:v>
                </c:pt>
                <c:pt idx="286">
                  <c:v>1.2975058166666666</c:v>
                </c:pt>
                <c:pt idx="287">
                  <c:v>1.3020247333333332</c:v>
                </c:pt>
                <c:pt idx="288">
                  <c:v>1.3065436499999998</c:v>
                </c:pt>
                <c:pt idx="289">
                  <c:v>1.3110625666666669</c:v>
                </c:pt>
                <c:pt idx="290">
                  <c:v>1.3155814833333335</c:v>
                </c:pt>
                <c:pt idx="291">
                  <c:v>1.3201004000000001</c:v>
                </c:pt>
                <c:pt idx="292">
                  <c:v>1.3246193166666667</c:v>
                </c:pt>
                <c:pt idx="293">
                  <c:v>1.3291382333333335</c:v>
                </c:pt>
                <c:pt idx="294">
                  <c:v>1.3336571499999998</c:v>
                </c:pt>
                <c:pt idx="295">
                  <c:v>1.3381760666666667</c:v>
                </c:pt>
                <c:pt idx="296">
                  <c:v>1.3426949833333335</c:v>
                </c:pt>
                <c:pt idx="297">
                  <c:v>1.3472139000000001</c:v>
                </c:pt>
                <c:pt idx="298">
                  <c:v>1.3517328166666667</c:v>
                </c:pt>
                <c:pt idx="299">
                  <c:v>1.3562517333333333</c:v>
                </c:pt>
                <c:pt idx="300">
                  <c:v>1.3607706500000001</c:v>
                </c:pt>
                <c:pt idx="301">
                  <c:v>1.3652895666666669</c:v>
                </c:pt>
                <c:pt idx="302">
                  <c:v>1.3698084833333333</c:v>
                </c:pt>
                <c:pt idx="303">
                  <c:v>1.3743274000000001</c:v>
                </c:pt>
                <c:pt idx="304">
                  <c:v>1.3788463166666667</c:v>
                </c:pt>
                <c:pt idx="305">
                  <c:v>1.3833652333333333</c:v>
                </c:pt>
                <c:pt idx="306">
                  <c:v>1.3878841499999999</c:v>
                </c:pt>
                <c:pt idx="307">
                  <c:v>1.3924030666666667</c:v>
                </c:pt>
                <c:pt idx="308">
                  <c:v>1.3969219833333335</c:v>
                </c:pt>
                <c:pt idx="309">
                  <c:v>1.4014408999999999</c:v>
                </c:pt>
                <c:pt idx="310">
                  <c:v>1.4059598166666667</c:v>
                </c:pt>
                <c:pt idx="311">
                  <c:v>1.4104787333333333</c:v>
                </c:pt>
                <c:pt idx="312">
                  <c:v>1.4149976499999999</c:v>
                </c:pt>
                <c:pt idx="313">
                  <c:v>1.4195165666666665</c:v>
                </c:pt>
                <c:pt idx="314">
                  <c:v>1.4240354833333333</c:v>
                </c:pt>
                <c:pt idx="315">
                  <c:v>1.4285544000000001</c:v>
                </c:pt>
                <c:pt idx="316">
                  <c:v>1.4330733166666667</c:v>
                </c:pt>
                <c:pt idx="317">
                  <c:v>1.4375922333333335</c:v>
                </c:pt>
                <c:pt idx="318">
                  <c:v>1.4421111499999999</c:v>
                </c:pt>
                <c:pt idx="319">
                  <c:v>1.4466300666666667</c:v>
                </c:pt>
                <c:pt idx="320">
                  <c:v>1.4511489833333335</c:v>
                </c:pt>
                <c:pt idx="321">
                  <c:v>1.4556678999999999</c:v>
                </c:pt>
                <c:pt idx="322">
                  <c:v>1.4601868166666667</c:v>
                </c:pt>
                <c:pt idx="323">
                  <c:v>1.4647057333333333</c:v>
                </c:pt>
                <c:pt idx="324">
                  <c:v>1.4692246499999999</c:v>
                </c:pt>
                <c:pt idx="325">
                  <c:v>1.4737435666666665</c:v>
                </c:pt>
                <c:pt idx="326">
                  <c:v>1.4782624833333333</c:v>
                </c:pt>
                <c:pt idx="327">
                  <c:v>1.4827814000000001</c:v>
                </c:pt>
                <c:pt idx="328">
                  <c:v>1.4873003166666667</c:v>
                </c:pt>
                <c:pt idx="329">
                  <c:v>1.4918192333333333</c:v>
                </c:pt>
                <c:pt idx="330">
                  <c:v>1.4963346333333334</c:v>
                </c:pt>
                <c:pt idx="331">
                  <c:v>1.5008535500000002</c:v>
                </c:pt>
                <c:pt idx="332">
                  <c:v>1.5053724666666666</c:v>
                </c:pt>
                <c:pt idx="333">
                  <c:v>1.5098913833333334</c:v>
                </c:pt>
                <c:pt idx="334">
                  <c:v>1.5144103</c:v>
                </c:pt>
                <c:pt idx="335">
                  <c:v>1.5189292166666668</c:v>
                </c:pt>
                <c:pt idx="336">
                  <c:v>1.5234481333333332</c:v>
                </c:pt>
                <c:pt idx="337">
                  <c:v>1.52796705</c:v>
                </c:pt>
                <c:pt idx="338">
                  <c:v>1.5324859666666668</c:v>
                </c:pt>
                <c:pt idx="339">
                  <c:v>1.5370048833333334</c:v>
                </c:pt>
                <c:pt idx="340">
                  <c:v>1.5415238</c:v>
                </c:pt>
                <c:pt idx="341">
                  <c:v>1.5460427166666666</c:v>
                </c:pt>
                <c:pt idx="342">
                  <c:v>1.5505616333333332</c:v>
                </c:pt>
                <c:pt idx="343">
                  <c:v>1.5550805500000002</c:v>
                </c:pt>
                <c:pt idx="344">
                  <c:v>1.5595994666666666</c:v>
                </c:pt>
                <c:pt idx="345">
                  <c:v>1.5641183833333334</c:v>
                </c:pt>
                <c:pt idx="346">
                  <c:v>1.5686372999999998</c:v>
                </c:pt>
                <c:pt idx="347">
                  <c:v>1.5731562166666668</c:v>
                </c:pt>
                <c:pt idx="348">
                  <c:v>1.5776751333333332</c:v>
                </c:pt>
                <c:pt idx="349">
                  <c:v>1.58219405</c:v>
                </c:pt>
                <c:pt idx="350">
                  <c:v>1.5867129666666668</c:v>
                </c:pt>
                <c:pt idx="351">
                  <c:v>1.5912283666666669</c:v>
                </c:pt>
                <c:pt idx="352">
                  <c:v>1.5957437666666667</c:v>
                </c:pt>
                <c:pt idx="353">
                  <c:v>1.6002626833333331</c:v>
                </c:pt>
                <c:pt idx="354">
                  <c:v>1.6047816000000001</c:v>
                </c:pt>
                <c:pt idx="355">
                  <c:v>1.6093005166666667</c:v>
                </c:pt>
                <c:pt idx="356">
                  <c:v>1.6138194333333333</c:v>
                </c:pt>
                <c:pt idx="357">
                  <c:v>1.6183383499999999</c:v>
                </c:pt>
                <c:pt idx="358">
                  <c:v>1.622857266666667</c:v>
                </c:pt>
                <c:pt idx="359">
                  <c:v>1.6273761833333333</c:v>
                </c:pt>
                <c:pt idx="360">
                  <c:v>1.6318951000000002</c:v>
                </c:pt>
                <c:pt idx="361">
                  <c:v>1.6364140166666665</c:v>
                </c:pt>
                <c:pt idx="362">
                  <c:v>1.6409329333333333</c:v>
                </c:pt>
                <c:pt idx="363">
                  <c:v>1.6454518499999999</c:v>
                </c:pt>
                <c:pt idx="364">
                  <c:v>1.6499707666666668</c:v>
                </c:pt>
                <c:pt idx="365">
                  <c:v>1.6544896833333331</c:v>
                </c:pt>
                <c:pt idx="366">
                  <c:v>1.6590085999999999</c:v>
                </c:pt>
                <c:pt idx="367">
                  <c:v>1.6635275166666668</c:v>
                </c:pt>
                <c:pt idx="368">
                  <c:v>1.6680464333333334</c:v>
                </c:pt>
                <c:pt idx="369">
                  <c:v>1.67256535</c:v>
                </c:pt>
                <c:pt idx="370">
                  <c:v>1.6770842666666665</c:v>
                </c:pt>
                <c:pt idx="371">
                  <c:v>1.6816031833333331</c:v>
                </c:pt>
                <c:pt idx="372">
                  <c:v>1.6861221000000002</c:v>
                </c:pt>
                <c:pt idx="373">
                  <c:v>1.6906410166666668</c:v>
                </c:pt>
                <c:pt idx="374">
                  <c:v>1.6951599333333334</c:v>
                </c:pt>
                <c:pt idx="375">
                  <c:v>1.69967885</c:v>
                </c:pt>
                <c:pt idx="376">
                  <c:v>1.7041977666666668</c:v>
                </c:pt>
                <c:pt idx="377">
                  <c:v>1.7087166833333336</c:v>
                </c:pt>
                <c:pt idx="378">
                  <c:v>1.7132356</c:v>
                </c:pt>
                <c:pt idx="379">
                  <c:v>1.7177545166666668</c:v>
                </c:pt>
                <c:pt idx="380">
                  <c:v>1.7222734333333332</c:v>
                </c:pt>
                <c:pt idx="381">
                  <c:v>1.7267923500000002</c:v>
                </c:pt>
                <c:pt idx="382">
                  <c:v>1.7313112666666666</c:v>
                </c:pt>
                <c:pt idx="383">
                  <c:v>1.7358301833333334</c:v>
                </c:pt>
                <c:pt idx="384">
                  <c:v>1.7403490999999998</c:v>
                </c:pt>
                <c:pt idx="385">
                  <c:v>1.7448680166666668</c:v>
                </c:pt>
                <c:pt idx="386">
                  <c:v>1.7493869333333334</c:v>
                </c:pt>
                <c:pt idx="387">
                  <c:v>1.75390585</c:v>
                </c:pt>
                <c:pt idx="388">
                  <c:v>1.7584247666666666</c:v>
                </c:pt>
                <c:pt idx="389">
                  <c:v>1.7629436833333336</c:v>
                </c:pt>
                <c:pt idx="390">
                  <c:v>1.7674626</c:v>
                </c:pt>
                <c:pt idx="391">
                  <c:v>1.7719815166666668</c:v>
                </c:pt>
                <c:pt idx="392">
                  <c:v>1.7765004333333332</c:v>
                </c:pt>
                <c:pt idx="393">
                  <c:v>1.78101935</c:v>
                </c:pt>
                <c:pt idx="394">
                  <c:v>1.7855382666666666</c:v>
                </c:pt>
                <c:pt idx="395">
                  <c:v>1.7900571833333334</c:v>
                </c:pt>
                <c:pt idx="396">
                  <c:v>1.7945760999999998</c:v>
                </c:pt>
                <c:pt idx="397">
                  <c:v>1.7990950166666666</c:v>
                </c:pt>
                <c:pt idx="398">
                  <c:v>1.8036139333333336</c:v>
                </c:pt>
                <c:pt idx="399">
                  <c:v>1.80813285</c:v>
                </c:pt>
                <c:pt idx="400">
                  <c:v>1.8126517666666668</c:v>
                </c:pt>
                <c:pt idx="401">
                  <c:v>1.8171706833333332</c:v>
                </c:pt>
                <c:pt idx="402">
                  <c:v>1.8216896</c:v>
                </c:pt>
                <c:pt idx="403">
                  <c:v>1.8262085166666668</c:v>
                </c:pt>
                <c:pt idx="404">
                  <c:v>1.8307274333333334</c:v>
                </c:pt>
                <c:pt idx="405">
                  <c:v>1.83524635</c:v>
                </c:pt>
                <c:pt idx="406">
                  <c:v>1.8397652666666666</c:v>
                </c:pt>
                <c:pt idx="407">
                  <c:v>1.8442841833333332</c:v>
                </c:pt>
                <c:pt idx="408">
                  <c:v>1.8488031000000003</c:v>
                </c:pt>
                <c:pt idx="409">
                  <c:v>1.8533220166666666</c:v>
                </c:pt>
                <c:pt idx="410">
                  <c:v>1.8578409333333334</c:v>
                </c:pt>
                <c:pt idx="411">
                  <c:v>1.8623598499999998</c:v>
                </c:pt>
                <c:pt idx="412">
                  <c:v>1.8668787666666669</c:v>
                </c:pt>
                <c:pt idx="413">
                  <c:v>1.8713976833333332</c:v>
                </c:pt>
                <c:pt idx="414">
                  <c:v>1.8759166</c:v>
                </c:pt>
                <c:pt idx="415">
                  <c:v>1.8804355166666664</c:v>
                </c:pt>
                <c:pt idx="416">
                  <c:v>1.8849544333333335</c:v>
                </c:pt>
                <c:pt idx="417">
                  <c:v>1.8894733500000001</c:v>
                </c:pt>
                <c:pt idx="418">
                  <c:v>1.8939922666666666</c:v>
                </c:pt>
                <c:pt idx="419">
                  <c:v>1.8985111833333332</c:v>
                </c:pt>
                <c:pt idx="420">
                  <c:v>1.9030300999999998</c:v>
                </c:pt>
                <c:pt idx="421">
                  <c:v>1.9075490166666667</c:v>
                </c:pt>
                <c:pt idx="422">
                  <c:v>1.9120679333333335</c:v>
                </c:pt>
                <c:pt idx="423">
                  <c:v>1.9165868500000001</c:v>
                </c:pt>
                <c:pt idx="424">
                  <c:v>1.9211057666666667</c:v>
                </c:pt>
                <c:pt idx="425">
                  <c:v>1.9256246833333337</c:v>
                </c:pt>
                <c:pt idx="426">
                  <c:v>1.9301436000000001</c:v>
                </c:pt>
                <c:pt idx="427">
                  <c:v>1.9346625166666669</c:v>
                </c:pt>
                <c:pt idx="428">
                  <c:v>1.9391814333333333</c:v>
                </c:pt>
                <c:pt idx="429">
                  <c:v>1.9437003500000001</c:v>
                </c:pt>
                <c:pt idx="430">
                  <c:v>1.9482192666666667</c:v>
                </c:pt>
                <c:pt idx="431">
                  <c:v>1.9527381833333335</c:v>
                </c:pt>
                <c:pt idx="432">
                  <c:v>1.9572570999999999</c:v>
                </c:pt>
                <c:pt idx="433">
                  <c:v>1.9617760166666667</c:v>
                </c:pt>
                <c:pt idx="434">
                  <c:v>1.9662949333333331</c:v>
                </c:pt>
                <c:pt idx="435">
                  <c:v>1.9708138500000001</c:v>
                </c:pt>
                <c:pt idx="436">
                  <c:v>1.9753327666666667</c:v>
                </c:pt>
                <c:pt idx="437">
                  <c:v>1.9798516833333333</c:v>
                </c:pt>
                <c:pt idx="438">
                  <c:v>1.9843705999999999</c:v>
                </c:pt>
                <c:pt idx="439">
                  <c:v>1.9888895166666669</c:v>
                </c:pt>
                <c:pt idx="440">
                  <c:v>1.9934084333333333</c:v>
                </c:pt>
                <c:pt idx="441">
                  <c:v>1.9979273500000001</c:v>
                </c:pt>
                <c:pt idx="442">
                  <c:v>2.0024462666666665</c:v>
                </c:pt>
                <c:pt idx="443">
                  <c:v>2.0069651833333335</c:v>
                </c:pt>
                <c:pt idx="444">
                  <c:v>2.0114841000000001</c:v>
                </c:pt>
                <c:pt idx="445">
                  <c:v>2.0160030166666667</c:v>
                </c:pt>
                <c:pt idx="446">
                  <c:v>2.0205219333333333</c:v>
                </c:pt>
                <c:pt idx="447">
                  <c:v>2.0250408499999999</c:v>
                </c:pt>
                <c:pt idx="448">
                  <c:v>2.0295597666666669</c:v>
                </c:pt>
                <c:pt idx="449">
                  <c:v>2.0340786833333335</c:v>
                </c:pt>
                <c:pt idx="450">
                  <c:v>2.0385976000000001</c:v>
                </c:pt>
                <c:pt idx="451">
                  <c:v>2.0431165166666667</c:v>
                </c:pt>
                <c:pt idx="452">
                  <c:v>2.0476354333333338</c:v>
                </c:pt>
                <c:pt idx="453">
                  <c:v>2.0521543499999999</c:v>
                </c:pt>
                <c:pt idx="454">
                  <c:v>2.0566732666666669</c:v>
                </c:pt>
                <c:pt idx="455">
                  <c:v>2.0611921833333331</c:v>
                </c:pt>
                <c:pt idx="456">
                  <c:v>2.0657111000000001</c:v>
                </c:pt>
                <c:pt idx="457">
                  <c:v>2.0702300166666667</c:v>
                </c:pt>
                <c:pt idx="458">
                  <c:v>2.0747489333333333</c:v>
                </c:pt>
                <c:pt idx="459">
                  <c:v>2.0792678499999999</c:v>
                </c:pt>
                <c:pt idx="460">
                  <c:v>2.0837867666666665</c:v>
                </c:pt>
                <c:pt idx="461">
                  <c:v>2.0883056833333336</c:v>
                </c:pt>
                <c:pt idx="462">
                  <c:v>2.0928210833333334</c:v>
                </c:pt>
                <c:pt idx="463">
                  <c:v>2.0973364833333332</c:v>
                </c:pt>
                <c:pt idx="464">
                  <c:v>2.1018554000000003</c:v>
                </c:pt>
                <c:pt idx="465">
                  <c:v>2.1063743166666664</c:v>
                </c:pt>
                <c:pt idx="466">
                  <c:v>2.1108932333333335</c:v>
                </c:pt>
                <c:pt idx="467">
                  <c:v>2.1154121499999996</c:v>
                </c:pt>
                <c:pt idx="468">
                  <c:v>2.1199310666666666</c:v>
                </c:pt>
                <c:pt idx="469">
                  <c:v>2.1244499833333337</c:v>
                </c:pt>
                <c:pt idx="470">
                  <c:v>2.1289688999999998</c:v>
                </c:pt>
                <c:pt idx="471">
                  <c:v>2.1334878166666669</c:v>
                </c:pt>
                <c:pt idx="472">
                  <c:v>2.1380067333333335</c:v>
                </c:pt>
                <c:pt idx="473">
                  <c:v>2.1425256500000001</c:v>
                </c:pt>
                <c:pt idx="474">
                  <c:v>2.1470445666666667</c:v>
                </c:pt>
                <c:pt idx="475">
                  <c:v>2.1515634833333332</c:v>
                </c:pt>
                <c:pt idx="476">
                  <c:v>2.1560823999999998</c:v>
                </c:pt>
                <c:pt idx="477">
                  <c:v>2.1606013166666669</c:v>
                </c:pt>
                <c:pt idx="478">
                  <c:v>2.1651202333333335</c:v>
                </c:pt>
                <c:pt idx="479">
                  <c:v>2.1696391500000001</c:v>
                </c:pt>
                <c:pt idx="480">
                  <c:v>2.1741580666666667</c:v>
                </c:pt>
                <c:pt idx="481">
                  <c:v>2.1786769833333337</c:v>
                </c:pt>
                <c:pt idx="482">
                  <c:v>2.1831958999999999</c:v>
                </c:pt>
                <c:pt idx="483">
                  <c:v>2.1877148166666669</c:v>
                </c:pt>
                <c:pt idx="484">
                  <c:v>2.192233733333333</c:v>
                </c:pt>
                <c:pt idx="485">
                  <c:v>2.1967526500000001</c:v>
                </c:pt>
                <c:pt idx="486">
                  <c:v>2.2012715666666667</c:v>
                </c:pt>
                <c:pt idx="487">
                  <c:v>2.2057904833333333</c:v>
                </c:pt>
                <c:pt idx="488">
                  <c:v>2.2103093999999999</c:v>
                </c:pt>
                <c:pt idx="489">
                  <c:v>2.2148283166666665</c:v>
                </c:pt>
                <c:pt idx="490">
                  <c:v>2.2193472333333335</c:v>
                </c:pt>
                <c:pt idx="491">
                  <c:v>2.2238661500000001</c:v>
                </c:pt>
                <c:pt idx="492">
                  <c:v>2.2283850666666667</c:v>
                </c:pt>
                <c:pt idx="493">
                  <c:v>2.2329039833333333</c:v>
                </c:pt>
                <c:pt idx="494">
                  <c:v>2.2374229000000003</c:v>
                </c:pt>
                <c:pt idx="495">
                  <c:v>2.2419418166666669</c:v>
                </c:pt>
                <c:pt idx="496">
                  <c:v>2.2464607333333335</c:v>
                </c:pt>
                <c:pt idx="497">
                  <c:v>2.2509796500000001</c:v>
                </c:pt>
                <c:pt idx="498">
                  <c:v>2.2554985666666667</c:v>
                </c:pt>
                <c:pt idx="499">
                  <c:v>2.2600174833333333</c:v>
                </c:pt>
                <c:pt idx="500">
                  <c:v>2.2645364000000003</c:v>
                </c:pt>
                <c:pt idx="501">
                  <c:v>2.2690553166666665</c:v>
                </c:pt>
                <c:pt idx="502">
                  <c:v>2.2735742333333335</c:v>
                </c:pt>
                <c:pt idx="503">
                  <c:v>2.2780931499999997</c:v>
                </c:pt>
                <c:pt idx="504">
                  <c:v>2.2826120666666667</c:v>
                </c:pt>
                <c:pt idx="505">
                  <c:v>2.2871309833333333</c:v>
                </c:pt>
                <c:pt idx="506">
                  <c:v>2.2916498999999999</c:v>
                </c:pt>
                <c:pt idx="507">
                  <c:v>2.2961688166666665</c:v>
                </c:pt>
                <c:pt idx="508">
                  <c:v>2.3006877333333335</c:v>
                </c:pt>
                <c:pt idx="509">
                  <c:v>2.3052066500000001</c:v>
                </c:pt>
                <c:pt idx="510">
                  <c:v>2.3097255666666667</c:v>
                </c:pt>
                <c:pt idx="511">
                  <c:v>2.3142444833333333</c:v>
                </c:pt>
                <c:pt idx="512">
                  <c:v>2.3187633999999999</c:v>
                </c:pt>
                <c:pt idx="513">
                  <c:v>2.3232823166666665</c:v>
                </c:pt>
                <c:pt idx="514">
                  <c:v>2.3278012333333336</c:v>
                </c:pt>
                <c:pt idx="515">
                  <c:v>2.3323201499999997</c:v>
                </c:pt>
                <c:pt idx="516">
                  <c:v>2.3368390666666667</c:v>
                </c:pt>
                <c:pt idx="517">
                  <c:v>2.3413579833333333</c:v>
                </c:pt>
                <c:pt idx="518">
                  <c:v>2.3458768999999999</c:v>
                </c:pt>
                <c:pt idx="519">
                  <c:v>2.350395816666667</c:v>
                </c:pt>
                <c:pt idx="520">
                  <c:v>2.3549147333333331</c:v>
                </c:pt>
                <c:pt idx="521">
                  <c:v>2.3594336500000002</c:v>
                </c:pt>
                <c:pt idx="522">
                  <c:v>2.3639525666666668</c:v>
                </c:pt>
                <c:pt idx="523">
                  <c:v>2.3684714833333333</c:v>
                </c:pt>
                <c:pt idx="524">
                  <c:v>2.3729903999999999</c:v>
                </c:pt>
                <c:pt idx="525">
                  <c:v>2.3775093166666665</c:v>
                </c:pt>
                <c:pt idx="526">
                  <c:v>2.3820282333333336</c:v>
                </c:pt>
                <c:pt idx="527">
                  <c:v>2.3865471500000002</c:v>
                </c:pt>
                <c:pt idx="528">
                  <c:v>2.3910660666666668</c:v>
                </c:pt>
                <c:pt idx="529">
                  <c:v>2.3955849833333334</c:v>
                </c:pt>
                <c:pt idx="530">
                  <c:v>2.4001039</c:v>
                </c:pt>
                <c:pt idx="531">
                  <c:v>2.404622816666667</c:v>
                </c:pt>
                <c:pt idx="532">
                  <c:v>2.4091417333333331</c:v>
                </c:pt>
                <c:pt idx="533">
                  <c:v>2.4136606500000002</c:v>
                </c:pt>
                <c:pt idx="534">
                  <c:v>2.4181795666666663</c:v>
                </c:pt>
                <c:pt idx="535">
                  <c:v>2.4226984833333334</c:v>
                </c:pt>
                <c:pt idx="536">
                  <c:v>2.4272174</c:v>
                </c:pt>
                <c:pt idx="537">
                  <c:v>2.4317363166666666</c:v>
                </c:pt>
                <c:pt idx="538">
                  <c:v>2.4362552333333332</c:v>
                </c:pt>
                <c:pt idx="539">
                  <c:v>2.4407741499999998</c:v>
                </c:pt>
                <c:pt idx="540">
                  <c:v>2.4452930666666668</c:v>
                </c:pt>
                <c:pt idx="541">
                  <c:v>2.4498119833333334</c:v>
                </c:pt>
                <c:pt idx="542">
                  <c:v>2.4543309</c:v>
                </c:pt>
                <c:pt idx="543">
                  <c:v>2.4588498166666666</c:v>
                </c:pt>
                <c:pt idx="544">
                  <c:v>2.4633687333333336</c:v>
                </c:pt>
                <c:pt idx="545">
                  <c:v>2.4678876500000002</c:v>
                </c:pt>
                <c:pt idx="546">
                  <c:v>2.4724065666666668</c:v>
                </c:pt>
                <c:pt idx="547">
                  <c:v>2.4769254833333334</c:v>
                </c:pt>
                <c:pt idx="548">
                  <c:v>2.4814444000000004</c:v>
                </c:pt>
                <c:pt idx="549">
                  <c:v>2.4859633166666666</c:v>
                </c:pt>
                <c:pt idx="550">
                  <c:v>2.4904822333333336</c:v>
                </c:pt>
                <c:pt idx="551">
                  <c:v>2.4950011499999998</c:v>
                </c:pt>
                <c:pt idx="552">
                  <c:v>2.4995200666666668</c:v>
                </c:pt>
                <c:pt idx="553">
                  <c:v>2.5040389833333334</c:v>
                </c:pt>
                <c:pt idx="554">
                  <c:v>2.5085579</c:v>
                </c:pt>
                <c:pt idx="555">
                  <c:v>2.5130768166666666</c:v>
                </c:pt>
                <c:pt idx="556">
                  <c:v>2.5175957333333332</c:v>
                </c:pt>
                <c:pt idx="557">
                  <c:v>2.5221146499999998</c:v>
                </c:pt>
                <c:pt idx="558">
                  <c:v>2.5266335666666668</c:v>
                </c:pt>
                <c:pt idx="559">
                  <c:v>2.5311524833333334</c:v>
                </c:pt>
                <c:pt idx="560">
                  <c:v>2.5356714</c:v>
                </c:pt>
                <c:pt idx="561">
                  <c:v>2.5401903166666666</c:v>
                </c:pt>
                <c:pt idx="562">
                  <c:v>2.5447092333333337</c:v>
                </c:pt>
                <c:pt idx="563">
                  <c:v>2.5492281499999998</c:v>
                </c:pt>
                <c:pt idx="564">
                  <c:v>2.5537470666666668</c:v>
                </c:pt>
                <c:pt idx="565">
                  <c:v>2.558265983333333</c:v>
                </c:pt>
                <c:pt idx="566">
                  <c:v>2.5627849</c:v>
                </c:pt>
                <c:pt idx="567">
                  <c:v>2.5673038166666666</c:v>
                </c:pt>
                <c:pt idx="568">
                  <c:v>2.5718227333333332</c:v>
                </c:pt>
                <c:pt idx="569">
                  <c:v>2.5763416500000003</c:v>
                </c:pt>
                <c:pt idx="570">
                  <c:v>2.5808605666666664</c:v>
                </c:pt>
                <c:pt idx="571">
                  <c:v>2.5853794833333335</c:v>
                </c:pt>
                <c:pt idx="572">
                  <c:v>2.5898984</c:v>
                </c:pt>
                <c:pt idx="573">
                  <c:v>2.5944173166666666</c:v>
                </c:pt>
                <c:pt idx="574">
                  <c:v>2.5989362333333332</c:v>
                </c:pt>
                <c:pt idx="575">
                  <c:v>2.6034551500000003</c:v>
                </c:pt>
                <c:pt idx="576">
                  <c:v>2.6079740666666669</c:v>
                </c:pt>
                <c:pt idx="577">
                  <c:v>2.6124929833333335</c:v>
                </c:pt>
                <c:pt idx="578">
                  <c:v>2.6170119000000001</c:v>
                </c:pt>
                <c:pt idx="579">
                  <c:v>2.6215308166666667</c:v>
                </c:pt>
                <c:pt idx="580">
                  <c:v>2.6260497333333332</c:v>
                </c:pt>
                <c:pt idx="581">
                  <c:v>2.6305686500000003</c:v>
                </c:pt>
                <c:pt idx="582">
                  <c:v>2.6350875666666664</c:v>
                </c:pt>
                <c:pt idx="583">
                  <c:v>2.6396064833333335</c:v>
                </c:pt>
                <c:pt idx="584">
                  <c:v>2.6441253999999996</c:v>
                </c:pt>
                <c:pt idx="585">
                  <c:v>2.6486443166666667</c:v>
                </c:pt>
                <c:pt idx="586">
                  <c:v>2.6531632333333333</c:v>
                </c:pt>
                <c:pt idx="587">
                  <c:v>2.6576821499999999</c:v>
                </c:pt>
                <c:pt idx="588">
                  <c:v>2.6622010666666664</c:v>
                </c:pt>
                <c:pt idx="589">
                  <c:v>2.6667199833333335</c:v>
                </c:pt>
                <c:pt idx="590">
                  <c:v>2.6712389000000001</c:v>
                </c:pt>
                <c:pt idx="591">
                  <c:v>2.6757578166666671</c:v>
                </c:pt>
                <c:pt idx="592">
                  <c:v>2.6802767333333333</c:v>
                </c:pt>
                <c:pt idx="593">
                  <c:v>2.6847956499999999</c:v>
                </c:pt>
                <c:pt idx="594">
                  <c:v>2.6893145666666669</c:v>
                </c:pt>
                <c:pt idx="595">
                  <c:v>2.6938334833333335</c:v>
                </c:pt>
                <c:pt idx="596">
                  <c:v>2.6983524000000005</c:v>
                </c:pt>
                <c:pt idx="597">
                  <c:v>2.7028713166666667</c:v>
                </c:pt>
                <c:pt idx="598">
                  <c:v>2.7073902333333333</c:v>
                </c:pt>
                <c:pt idx="599">
                  <c:v>2.7119091499999999</c:v>
                </c:pt>
                <c:pt idx="600">
                  <c:v>2.7164280666666669</c:v>
                </c:pt>
                <c:pt idx="601">
                  <c:v>2.7209469833333331</c:v>
                </c:pt>
                <c:pt idx="602">
                  <c:v>2.7254659000000001</c:v>
                </c:pt>
                <c:pt idx="603">
                  <c:v>2.7299848166666667</c:v>
                </c:pt>
                <c:pt idx="604">
                  <c:v>2.7345037333333337</c:v>
                </c:pt>
                <c:pt idx="605">
                  <c:v>2.7390226500000003</c:v>
                </c:pt>
                <c:pt idx="606">
                  <c:v>2.7435415666666665</c:v>
                </c:pt>
                <c:pt idx="607">
                  <c:v>2.7480604833333331</c:v>
                </c:pt>
                <c:pt idx="608">
                  <c:v>2.7525794000000001</c:v>
                </c:pt>
                <c:pt idx="609">
                  <c:v>2.7570983166666667</c:v>
                </c:pt>
                <c:pt idx="610">
                  <c:v>2.7616172333333338</c:v>
                </c:pt>
                <c:pt idx="611">
                  <c:v>2.7661361499999999</c:v>
                </c:pt>
                <c:pt idx="612">
                  <c:v>2.7706550666666665</c:v>
                </c:pt>
                <c:pt idx="613">
                  <c:v>2.7751739833333331</c:v>
                </c:pt>
                <c:pt idx="614">
                  <c:v>2.7796929000000001</c:v>
                </c:pt>
                <c:pt idx="615">
                  <c:v>2.7842118166666663</c:v>
                </c:pt>
                <c:pt idx="616">
                  <c:v>2.7887307333333333</c:v>
                </c:pt>
                <c:pt idx="617">
                  <c:v>2.7932496499999999</c:v>
                </c:pt>
                <c:pt idx="618">
                  <c:v>2.797768566666667</c:v>
                </c:pt>
                <c:pt idx="619">
                  <c:v>2.8022874833333336</c:v>
                </c:pt>
                <c:pt idx="620">
                  <c:v>2.8068063999999997</c:v>
                </c:pt>
                <c:pt idx="621">
                  <c:v>2.8113253166666667</c:v>
                </c:pt>
                <c:pt idx="622">
                  <c:v>2.8158442333333333</c:v>
                </c:pt>
                <c:pt idx="623">
                  <c:v>2.8203631500000004</c:v>
                </c:pt>
                <c:pt idx="624">
                  <c:v>2.824882066666667</c:v>
                </c:pt>
                <c:pt idx="625">
                  <c:v>2.8294009833333331</c:v>
                </c:pt>
                <c:pt idx="626">
                  <c:v>2.8339198999999997</c:v>
                </c:pt>
                <c:pt idx="627">
                  <c:v>2.8384388166666668</c:v>
                </c:pt>
                <c:pt idx="628">
                  <c:v>2.8429577333333333</c:v>
                </c:pt>
                <c:pt idx="629">
                  <c:v>2.8474766500000004</c:v>
                </c:pt>
                <c:pt idx="630">
                  <c:v>2.8519955666666665</c:v>
                </c:pt>
                <c:pt idx="631">
                  <c:v>2.8565144833333336</c:v>
                </c:pt>
                <c:pt idx="632">
                  <c:v>2.8610334000000002</c:v>
                </c:pt>
                <c:pt idx="633">
                  <c:v>2.8655523166666668</c:v>
                </c:pt>
                <c:pt idx="634">
                  <c:v>2.8700712333333329</c:v>
                </c:pt>
                <c:pt idx="635">
                  <c:v>2.87459015</c:v>
                </c:pt>
                <c:pt idx="636">
                  <c:v>2.8791090666666665</c:v>
                </c:pt>
                <c:pt idx="637">
                  <c:v>2.8836279833333336</c:v>
                </c:pt>
                <c:pt idx="638">
                  <c:v>2.8881469000000002</c:v>
                </c:pt>
                <c:pt idx="639">
                  <c:v>2.8926658166666663</c:v>
                </c:pt>
                <c:pt idx="640">
                  <c:v>2.8971847333333329</c:v>
                </c:pt>
                <c:pt idx="641">
                  <c:v>2.90170365</c:v>
                </c:pt>
                <c:pt idx="642">
                  <c:v>2.906222566666667</c:v>
                </c:pt>
                <c:pt idx="643">
                  <c:v>2.9107414833333336</c:v>
                </c:pt>
                <c:pt idx="644">
                  <c:v>2.9152603999999998</c:v>
                </c:pt>
                <c:pt idx="645">
                  <c:v>2.9197793166666668</c:v>
                </c:pt>
                <c:pt idx="646">
                  <c:v>2.9242982333333334</c:v>
                </c:pt>
                <c:pt idx="647">
                  <c:v>2.9288171500000004</c:v>
                </c:pt>
                <c:pt idx="648">
                  <c:v>2.9333360666666661</c:v>
                </c:pt>
                <c:pt idx="649">
                  <c:v>2.9378549833333332</c:v>
                </c:pt>
                <c:pt idx="650">
                  <c:v>2.9423739000000002</c:v>
                </c:pt>
                <c:pt idx="651">
                  <c:v>2.9468928166666668</c:v>
                </c:pt>
                <c:pt idx="652">
                  <c:v>2.9514117333333334</c:v>
                </c:pt>
                <c:pt idx="653">
                  <c:v>2.9559306499999995</c:v>
                </c:pt>
                <c:pt idx="654">
                  <c:v>2.9604495666666666</c:v>
                </c:pt>
                <c:pt idx="655">
                  <c:v>2.9649684833333336</c:v>
                </c:pt>
                <c:pt idx="656">
                  <c:v>2.9694873999999998</c:v>
                </c:pt>
                <c:pt idx="657">
                  <c:v>2.9740063166666668</c:v>
                </c:pt>
                <c:pt idx="658">
                  <c:v>2.9785252333333339</c:v>
                </c:pt>
                <c:pt idx="659">
                  <c:v>2.98304415</c:v>
                </c:pt>
                <c:pt idx="660">
                  <c:v>2.9875630666666666</c:v>
                </c:pt>
                <c:pt idx="661">
                  <c:v>2.9920819833333332</c:v>
                </c:pt>
                <c:pt idx="662">
                  <c:v>2.9966009000000002</c:v>
                </c:pt>
                <c:pt idx="663">
                  <c:v>3.0011198166666673</c:v>
                </c:pt>
                <c:pt idx="664">
                  <c:v>3.005638733333333</c:v>
                </c:pt>
                <c:pt idx="665">
                  <c:v>3.01015765</c:v>
                </c:pt>
                <c:pt idx="666">
                  <c:v>3.0146765666666666</c:v>
                </c:pt>
                <c:pt idx="667">
                  <c:v>3.0191954833333337</c:v>
                </c:pt>
                <c:pt idx="668">
                  <c:v>3.0237144000000007</c:v>
                </c:pt>
                <c:pt idx="669">
                  <c:v>3.0282333166666664</c:v>
                </c:pt>
                <c:pt idx="670">
                  <c:v>3.0327522333333334</c:v>
                </c:pt>
                <c:pt idx="671">
                  <c:v>3.03727115</c:v>
                </c:pt>
                <c:pt idx="672">
                  <c:v>3.0417900666666671</c:v>
                </c:pt>
                <c:pt idx="673">
                  <c:v>3.0463089833333332</c:v>
                </c:pt>
                <c:pt idx="674">
                  <c:v>3.0508278999999998</c:v>
                </c:pt>
                <c:pt idx="675">
                  <c:v>3.0553468166666669</c:v>
                </c:pt>
                <c:pt idx="676">
                  <c:v>3.0598657333333339</c:v>
                </c:pt>
                <c:pt idx="677">
                  <c:v>3.0643846499999996</c:v>
                </c:pt>
                <c:pt idx="678">
                  <c:v>3.0689035666666666</c:v>
                </c:pt>
                <c:pt idx="679">
                  <c:v>3.0734224833333332</c:v>
                </c:pt>
                <c:pt idx="680">
                  <c:v>3.0779414000000003</c:v>
                </c:pt>
                <c:pt idx="681">
                  <c:v>3.0824603166666669</c:v>
                </c:pt>
                <c:pt idx="682">
                  <c:v>3.086979233333333</c:v>
                </c:pt>
                <c:pt idx="683">
                  <c:v>3.0914981500000001</c:v>
                </c:pt>
                <c:pt idx="684">
                  <c:v>3.0960170666666667</c:v>
                </c:pt>
                <c:pt idx="685">
                  <c:v>3.1005359833333332</c:v>
                </c:pt>
                <c:pt idx="686">
                  <c:v>3.1050549000000003</c:v>
                </c:pt>
                <c:pt idx="687">
                  <c:v>3.1095738166666664</c:v>
                </c:pt>
                <c:pt idx="688">
                  <c:v>3.1140927333333335</c:v>
                </c:pt>
                <c:pt idx="689">
                  <c:v>3.1186116499999996</c:v>
                </c:pt>
                <c:pt idx="690">
                  <c:v>3.1231305666666667</c:v>
                </c:pt>
                <c:pt idx="691">
                  <c:v>3.1276494833333337</c:v>
                </c:pt>
                <c:pt idx="692">
                  <c:v>3.1321683999999999</c:v>
                </c:pt>
                <c:pt idx="693">
                  <c:v>3.1366873166666669</c:v>
                </c:pt>
                <c:pt idx="694">
                  <c:v>3.141206233333333</c:v>
                </c:pt>
                <c:pt idx="695">
                  <c:v>3.1457251500000001</c:v>
                </c:pt>
                <c:pt idx="696">
                  <c:v>3.1502440666666671</c:v>
                </c:pt>
                <c:pt idx="697">
                  <c:v>3.1547629833333333</c:v>
                </c:pt>
                <c:pt idx="698">
                  <c:v>3.1592818999999999</c:v>
                </c:pt>
                <c:pt idx="699">
                  <c:v>3.1638008166666669</c:v>
                </c:pt>
                <c:pt idx="700">
                  <c:v>3.1683197333333335</c:v>
                </c:pt>
                <c:pt idx="701">
                  <c:v>3.1728386500000005</c:v>
                </c:pt>
                <c:pt idx="702">
                  <c:v>3.1773575666666662</c:v>
                </c:pt>
                <c:pt idx="703">
                  <c:v>3.1818764833333333</c:v>
                </c:pt>
                <c:pt idx="704">
                  <c:v>3.1863954000000003</c:v>
                </c:pt>
                <c:pt idx="705">
                  <c:v>3.1909143166666669</c:v>
                </c:pt>
                <c:pt idx="706">
                  <c:v>3.1954332333333331</c:v>
                </c:pt>
                <c:pt idx="707">
                  <c:v>3.1999521499999997</c:v>
                </c:pt>
                <c:pt idx="708">
                  <c:v>3.2044710666666667</c:v>
                </c:pt>
                <c:pt idx="709">
                  <c:v>3.2089899833333337</c:v>
                </c:pt>
                <c:pt idx="710">
                  <c:v>3.2135088999999994</c:v>
                </c:pt>
                <c:pt idx="711">
                  <c:v>3.2180278166666665</c:v>
                </c:pt>
                <c:pt idx="712">
                  <c:v>3.2225467333333335</c:v>
                </c:pt>
                <c:pt idx="713">
                  <c:v>3.2270656500000001</c:v>
                </c:pt>
                <c:pt idx="714">
                  <c:v>3.2315845666666667</c:v>
                </c:pt>
                <c:pt idx="715">
                  <c:v>3.2361034833333329</c:v>
                </c:pt>
                <c:pt idx="716">
                  <c:v>3.2406223999999999</c:v>
                </c:pt>
                <c:pt idx="717">
                  <c:v>3.2451413166666669</c:v>
                </c:pt>
                <c:pt idx="718">
                  <c:v>3.2496602333333335</c:v>
                </c:pt>
                <c:pt idx="719">
                  <c:v>3.2541791500000001</c:v>
                </c:pt>
                <c:pt idx="720">
                  <c:v>3.2586980666666663</c:v>
                </c:pt>
                <c:pt idx="721">
                  <c:v>3.2632169833333333</c:v>
                </c:pt>
                <c:pt idx="722">
                  <c:v>3.2677359000000004</c:v>
                </c:pt>
                <c:pt idx="723">
                  <c:v>3.2722548166666665</c:v>
                </c:pt>
                <c:pt idx="724">
                  <c:v>3.2767737333333335</c:v>
                </c:pt>
                <c:pt idx="725">
                  <c:v>3.2812926499999997</c:v>
                </c:pt>
                <c:pt idx="726">
                  <c:v>3.2858115666666667</c:v>
                </c:pt>
                <c:pt idx="727">
                  <c:v>3.2903304833333333</c:v>
                </c:pt>
                <c:pt idx="728">
                  <c:v>3.2948493999999999</c:v>
                </c:pt>
                <c:pt idx="729">
                  <c:v>3.299368316666667</c:v>
                </c:pt>
                <c:pt idx="730">
                  <c:v>3.303887233333334</c:v>
                </c:pt>
                <c:pt idx="731">
                  <c:v>3.3084061499999997</c:v>
                </c:pt>
                <c:pt idx="732">
                  <c:v>3.3129250666666668</c:v>
                </c:pt>
                <c:pt idx="733">
                  <c:v>3.3174439833333333</c:v>
                </c:pt>
                <c:pt idx="734">
                  <c:v>3.3219629000000004</c:v>
                </c:pt>
                <c:pt idx="735">
                  <c:v>3.3264818166666665</c:v>
                </c:pt>
                <c:pt idx="736">
                  <c:v>3.3310007333333331</c:v>
                </c:pt>
                <c:pt idx="737">
                  <c:v>3.3355196500000002</c:v>
                </c:pt>
                <c:pt idx="738">
                  <c:v>3.3400385666666668</c:v>
                </c:pt>
                <c:pt idx="739">
                  <c:v>3.3445574833333329</c:v>
                </c:pt>
                <c:pt idx="740">
                  <c:v>3.3490764</c:v>
                </c:pt>
                <c:pt idx="741">
                  <c:v>3.3535953166666665</c:v>
                </c:pt>
                <c:pt idx="742">
                  <c:v>3.3581142333333336</c:v>
                </c:pt>
                <c:pt idx="743">
                  <c:v>3.3626331500000006</c:v>
                </c:pt>
                <c:pt idx="744">
                  <c:v>3.3671520666666663</c:v>
                </c:pt>
                <c:pt idx="745">
                  <c:v>3.3716709833333334</c:v>
                </c:pt>
                <c:pt idx="746">
                  <c:v>3.3761899</c:v>
                </c:pt>
                <c:pt idx="747">
                  <c:v>3.380708816666667</c:v>
                </c:pt>
                <c:pt idx="748">
                  <c:v>3.3852277333333336</c:v>
                </c:pt>
                <c:pt idx="749">
                  <c:v>3.3897466499999998</c:v>
                </c:pt>
                <c:pt idx="750">
                  <c:v>3.3942655666666668</c:v>
                </c:pt>
                <c:pt idx="751">
                  <c:v>3.3987844833333334</c:v>
                </c:pt>
                <c:pt idx="752">
                  <c:v>3.4033034</c:v>
                </c:pt>
                <c:pt idx="753">
                  <c:v>3.407822316666667</c:v>
                </c:pt>
                <c:pt idx="754">
                  <c:v>3.4123412333333332</c:v>
                </c:pt>
                <c:pt idx="755">
                  <c:v>3.4168601500000002</c:v>
                </c:pt>
                <c:pt idx="756">
                  <c:v>3.4213790666666664</c:v>
                </c:pt>
                <c:pt idx="757">
                  <c:v>3.4258979833333334</c:v>
                </c:pt>
                <c:pt idx="758">
                  <c:v>3.4304169000000004</c:v>
                </c:pt>
                <c:pt idx="759">
                  <c:v>3.4349358166666666</c:v>
                </c:pt>
                <c:pt idx="760">
                  <c:v>3.4394547333333332</c:v>
                </c:pt>
                <c:pt idx="761">
                  <c:v>3.4439736499999998</c:v>
                </c:pt>
                <c:pt idx="762">
                  <c:v>3.4484925666666668</c:v>
                </c:pt>
                <c:pt idx="763">
                  <c:v>3.4530114833333339</c:v>
                </c:pt>
                <c:pt idx="764">
                  <c:v>3.4575303999999996</c:v>
                </c:pt>
                <c:pt idx="765">
                  <c:v>3.4620493166666666</c:v>
                </c:pt>
                <c:pt idx="766">
                  <c:v>3.4665682333333336</c:v>
                </c:pt>
                <c:pt idx="767">
                  <c:v>3.4710871500000002</c:v>
                </c:pt>
                <c:pt idx="768">
                  <c:v>3.4756060666666673</c:v>
                </c:pt>
                <c:pt idx="769">
                  <c:v>3.480124983333333</c:v>
                </c:pt>
                <c:pt idx="770">
                  <c:v>3.4846439</c:v>
                </c:pt>
                <c:pt idx="771">
                  <c:v>3.4891628166666671</c:v>
                </c:pt>
                <c:pt idx="772">
                  <c:v>3.4936817333333336</c:v>
                </c:pt>
                <c:pt idx="773">
                  <c:v>3.4982006499999998</c:v>
                </c:pt>
                <c:pt idx="774">
                  <c:v>3.5027195666666664</c:v>
                </c:pt>
                <c:pt idx="775">
                  <c:v>3.5072384833333334</c:v>
                </c:pt>
                <c:pt idx="776">
                  <c:v>3.5117574000000005</c:v>
                </c:pt>
                <c:pt idx="777">
                  <c:v>3.5162763166666662</c:v>
                </c:pt>
                <c:pt idx="778">
                  <c:v>3.5207952333333332</c:v>
                </c:pt>
                <c:pt idx="779">
                  <c:v>3.5253141500000003</c:v>
                </c:pt>
                <c:pt idx="780">
                  <c:v>3.5298330666666669</c:v>
                </c:pt>
                <c:pt idx="781">
                  <c:v>3.5343519833333334</c:v>
                </c:pt>
                <c:pt idx="782">
                  <c:v>3.5388708999999996</c:v>
                </c:pt>
                <c:pt idx="783">
                  <c:v>3.5433898166666666</c:v>
                </c:pt>
                <c:pt idx="784">
                  <c:v>3.5479087333333337</c:v>
                </c:pt>
                <c:pt idx="785">
                  <c:v>3.5524276499999998</c:v>
                </c:pt>
                <c:pt idx="786">
                  <c:v>3.5569465666666669</c:v>
                </c:pt>
                <c:pt idx="787">
                  <c:v>3.561465483333333</c:v>
                </c:pt>
                <c:pt idx="788">
                  <c:v>3.5659844000000001</c:v>
                </c:pt>
                <c:pt idx="789">
                  <c:v>3.5705033166666666</c:v>
                </c:pt>
                <c:pt idx="790">
                  <c:v>3.5750222333333332</c:v>
                </c:pt>
                <c:pt idx="791">
                  <c:v>3.5795411500000003</c:v>
                </c:pt>
                <c:pt idx="792">
                  <c:v>3.5840600666666664</c:v>
                </c:pt>
                <c:pt idx="793">
                  <c:v>3.5885789833333335</c:v>
                </c:pt>
                <c:pt idx="794">
                  <c:v>3.5930979000000001</c:v>
                </c:pt>
                <c:pt idx="795">
                  <c:v>3.5976168166666667</c:v>
                </c:pt>
                <c:pt idx="796">
                  <c:v>3.6021357333333337</c:v>
                </c:pt>
                <c:pt idx="797">
                  <c:v>3.6066546500000007</c:v>
                </c:pt>
                <c:pt idx="798">
                  <c:v>3.6111735666666664</c:v>
                </c:pt>
                <c:pt idx="799">
                  <c:v>3.6156924833333335</c:v>
                </c:pt>
                <c:pt idx="800">
                  <c:v>3.6202114000000001</c:v>
                </c:pt>
                <c:pt idx="801">
                  <c:v>3.6247303166666671</c:v>
                </c:pt>
                <c:pt idx="802">
                  <c:v>3.6292492333333333</c:v>
                </c:pt>
                <c:pt idx="803">
                  <c:v>3.6337681499999999</c:v>
                </c:pt>
                <c:pt idx="804">
                  <c:v>3.6382870666666669</c:v>
                </c:pt>
                <c:pt idx="805">
                  <c:v>3.6428059833333335</c:v>
                </c:pt>
                <c:pt idx="806">
                  <c:v>3.6473248999999996</c:v>
                </c:pt>
                <c:pt idx="807">
                  <c:v>3.6518438166666667</c:v>
                </c:pt>
                <c:pt idx="808">
                  <c:v>3.6563627333333333</c:v>
                </c:pt>
                <c:pt idx="809">
                  <c:v>3.6608816500000003</c:v>
                </c:pt>
                <c:pt idx="810">
                  <c:v>3.665400566666666</c:v>
                </c:pt>
                <c:pt idx="811">
                  <c:v>3.6699194833333331</c:v>
                </c:pt>
                <c:pt idx="812">
                  <c:v>3.6744384000000001</c:v>
                </c:pt>
                <c:pt idx="813">
                  <c:v>3.6789573166666667</c:v>
                </c:pt>
                <c:pt idx="814">
                  <c:v>3.6834762333333333</c:v>
                </c:pt>
                <c:pt idx="815">
                  <c:v>3.6879951499999994</c:v>
                </c:pt>
                <c:pt idx="816">
                  <c:v>3.6925140666666665</c:v>
                </c:pt>
                <c:pt idx="817">
                  <c:v>3.6970329833333335</c:v>
                </c:pt>
                <c:pt idx="818">
                  <c:v>3.7015519000000001</c:v>
                </c:pt>
                <c:pt idx="819">
                  <c:v>3.7060708166666667</c:v>
                </c:pt>
                <c:pt idx="820">
                  <c:v>3.7105897333333338</c:v>
                </c:pt>
                <c:pt idx="821">
                  <c:v>3.7151086499999999</c:v>
                </c:pt>
                <c:pt idx="822">
                  <c:v>3.7196275666666669</c:v>
                </c:pt>
                <c:pt idx="823">
                  <c:v>3.7241464833333331</c:v>
                </c:pt>
                <c:pt idx="824">
                  <c:v>3.7286654000000001</c:v>
                </c:pt>
                <c:pt idx="825">
                  <c:v>3.7331843166666672</c:v>
                </c:pt>
                <c:pt idx="826">
                  <c:v>3.7377032333333333</c:v>
                </c:pt>
                <c:pt idx="827">
                  <c:v>3.7422221499999999</c:v>
                </c:pt>
                <c:pt idx="828">
                  <c:v>3.7467410666666665</c:v>
                </c:pt>
                <c:pt idx="829">
                  <c:v>3.7512599833333335</c:v>
                </c:pt>
                <c:pt idx="830">
                  <c:v>3.7557789000000006</c:v>
                </c:pt>
                <c:pt idx="831">
                  <c:v>3.7602978166666663</c:v>
                </c:pt>
                <c:pt idx="832">
                  <c:v>3.7648167333333333</c:v>
                </c:pt>
                <c:pt idx="833">
                  <c:v>3.7693356500000004</c:v>
                </c:pt>
                <c:pt idx="834">
                  <c:v>3.773854566666667</c:v>
                </c:pt>
                <c:pt idx="835">
                  <c:v>3.7783734833333331</c:v>
                </c:pt>
                <c:pt idx="836">
                  <c:v>3.7828923999999997</c:v>
                </c:pt>
                <c:pt idx="837">
                  <c:v>3.7874113166666667</c:v>
                </c:pt>
                <c:pt idx="838">
                  <c:v>3.7919302333333338</c:v>
                </c:pt>
                <c:pt idx="839">
                  <c:v>3.7964491499999995</c:v>
                </c:pt>
                <c:pt idx="840">
                  <c:v>3.8009680666666665</c:v>
                </c:pt>
                <c:pt idx="841">
                  <c:v>3.8054869833333331</c:v>
                </c:pt>
                <c:pt idx="842">
                  <c:v>3.8100059000000002</c:v>
                </c:pt>
                <c:pt idx="843">
                  <c:v>3.8145248166666672</c:v>
                </c:pt>
                <c:pt idx="844">
                  <c:v>3.8190437333333329</c:v>
                </c:pt>
                <c:pt idx="845">
                  <c:v>3.82356265</c:v>
                </c:pt>
                <c:pt idx="846">
                  <c:v>3.8280815666666665</c:v>
                </c:pt>
                <c:pt idx="847">
                  <c:v>3.8326004833333336</c:v>
                </c:pt>
                <c:pt idx="848">
                  <c:v>3.8371194000000002</c:v>
                </c:pt>
                <c:pt idx="849">
                  <c:v>3.8416383166666663</c:v>
                </c:pt>
                <c:pt idx="850">
                  <c:v>3.8461572333333334</c:v>
                </c:pt>
                <c:pt idx="851">
                  <c:v>3.8506761500000004</c:v>
                </c:pt>
                <c:pt idx="852">
                  <c:v>3.8551950666666666</c:v>
                </c:pt>
                <c:pt idx="853">
                  <c:v>3.8597139833333336</c:v>
                </c:pt>
                <c:pt idx="854">
                  <c:v>3.8642328999999997</c:v>
                </c:pt>
                <c:pt idx="855">
                  <c:v>3.8687518166666668</c:v>
                </c:pt>
                <c:pt idx="856">
                  <c:v>3.8732707333333334</c:v>
                </c:pt>
                <c:pt idx="857">
                  <c:v>3.87778965</c:v>
                </c:pt>
                <c:pt idx="858">
                  <c:v>3.882308566666667</c:v>
                </c:pt>
                <c:pt idx="859">
                  <c:v>3.8868274833333332</c:v>
                </c:pt>
                <c:pt idx="860">
                  <c:v>3.8913463999999998</c:v>
                </c:pt>
                <c:pt idx="861">
                  <c:v>3.8958653166666668</c:v>
                </c:pt>
                <c:pt idx="862">
                  <c:v>3.9003842333333334</c:v>
                </c:pt>
                <c:pt idx="863">
                  <c:v>3.9049031500000004</c:v>
                </c:pt>
                <c:pt idx="864">
                  <c:v>3.9094220666666661</c:v>
                </c:pt>
                <c:pt idx="865">
                  <c:v>3.9139409833333332</c:v>
                </c:pt>
                <c:pt idx="866">
                  <c:v>3.9184599000000002</c:v>
                </c:pt>
                <c:pt idx="867">
                  <c:v>3.9229788166666668</c:v>
                </c:pt>
                <c:pt idx="868">
                  <c:v>3.9274977333333339</c:v>
                </c:pt>
                <c:pt idx="869">
                  <c:v>3.93201665</c:v>
                </c:pt>
                <c:pt idx="870">
                  <c:v>3.9365355666666666</c:v>
                </c:pt>
                <c:pt idx="871">
                  <c:v>3.9410544833333336</c:v>
                </c:pt>
                <c:pt idx="872">
                  <c:v>3.9455734000000002</c:v>
                </c:pt>
                <c:pt idx="873">
                  <c:v>3.9500923166666664</c:v>
                </c:pt>
                <c:pt idx="874">
                  <c:v>3.9546112333333334</c:v>
                </c:pt>
                <c:pt idx="875">
                  <c:v>3.95913015</c:v>
                </c:pt>
                <c:pt idx="876">
                  <c:v>3.9636490666666671</c:v>
                </c:pt>
                <c:pt idx="877">
                  <c:v>3.9681679833333328</c:v>
                </c:pt>
                <c:pt idx="878">
                  <c:v>3.9726868999999998</c:v>
                </c:pt>
                <c:pt idx="879">
                  <c:v>3.9772058166666668</c:v>
                </c:pt>
                <c:pt idx="880">
                  <c:v>3.9817247333333334</c:v>
                </c:pt>
                <c:pt idx="881">
                  <c:v>3.98624365</c:v>
                </c:pt>
                <c:pt idx="882">
                  <c:v>3.9907625666666662</c:v>
                </c:pt>
                <c:pt idx="883">
                  <c:v>3.9952814833333332</c:v>
                </c:pt>
                <c:pt idx="884">
                  <c:v>3.9998004000000003</c:v>
                </c:pt>
                <c:pt idx="885">
                  <c:v>4.004319316666666</c:v>
                </c:pt>
                <c:pt idx="886">
                  <c:v>4.008838233333333</c:v>
                </c:pt>
                <c:pt idx="887">
                  <c:v>4.01335715</c:v>
                </c:pt>
                <c:pt idx="888">
                  <c:v>4.0178760666666671</c:v>
                </c:pt>
                <c:pt idx="889">
                  <c:v>4.0223949833333332</c:v>
                </c:pt>
                <c:pt idx="890">
                  <c:v>4.0269138999999994</c:v>
                </c:pt>
                <c:pt idx="891">
                  <c:v>4.0314328166666664</c:v>
                </c:pt>
                <c:pt idx="892">
                  <c:v>4.0359517333333335</c:v>
                </c:pt>
                <c:pt idx="893">
                  <c:v>4.0404706500000005</c:v>
                </c:pt>
                <c:pt idx="894">
                  <c:v>4.0449895666666666</c:v>
                </c:pt>
                <c:pt idx="895">
                  <c:v>4.0495084833333328</c:v>
                </c:pt>
                <c:pt idx="896">
                  <c:v>4.0540273999999998</c:v>
                </c:pt>
                <c:pt idx="897">
                  <c:v>4.0585463166666669</c:v>
                </c:pt>
                <c:pt idx="898">
                  <c:v>4.063065233333333</c:v>
                </c:pt>
                <c:pt idx="899">
                  <c:v>4.0675841500000001</c:v>
                </c:pt>
                <c:pt idx="900">
                  <c:v>4.0721030666666662</c:v>
                </c:pt>
                <c:pt idx="901">
                  <c:v>4.0766219833333333</c:v>
                </c:pt>
                <c:pt idx="902">
                  <c:v>4.0811409000000003</c:v>
                </c:pt>
                <c:pt idx="903">
                  <c:v>4.0856598166666664</c:v>
                </c:pt>
                <c:pt idx="904">
                  <c:v>4.0901787333333335</c:v>
                </c:pt>
                <c:pt idx="905">
                  <c:v>4.0946976500000005</c:v>
                </c:pt>
                <c:pt idx="906">
                  <c:v>4.0992165666666667</c:v>
                </c:pt>
                <c:pt idx="907">
                  <c:v>4.1037354833333337</c:v>
                </c:pt>
                <c:pt idx="908">
                  <c:v>4.1082543999999999</c:v>
                </c:pt>
                <c:pt idx="909">
                  <c:v>4.1127733166666669</c:v>
                </c:pt>
                <c:pt idx="910">
                  <c:v>4.1172922333333331</c:v>
                </c:pt>
                <c:pt idx="911">
                  <c:v>4.1218111500000001</c:v>
                </c:pt>
                <c:pt idx="912">
                  <c:v>4.1263300666666671</c:v>
                </c:pt>
                <c:pt idx="913">
                  <c:v>4.1308489833333333</c:v>
                </c:pt>
                <c:pt idx="914">
                  <c:v>4.1353678999999994</c:v>
                </c:pt>
                <c:pt idx="915">
                  <c:v>4.1398868166666665</c:v>
                </c:pt>
                <c:pt idx="916">
                  <c:v>4.1444057333333335</c:v>
                </c:pt>
                <c:pt idx="917">
                  <c:v>4.1489246500000005</c:v>
                </c:pt>
                <c:pt idx="918">
                  <c:v>4.1534435666666676</c:v>
                </c:pt>
                <c:pt idx="919">
                  <c:v>4.1579624833333328</c:v>
                </c:pt>
                <c:pt idx="920">
                  <c:v>4.1624813999999999</c:v>
                </c:pt>
                <c:pt idx="921">
                  <c:v>4.1670003166666669</c:v>
                </c:pt>
                <c:pt idx="922">
                  <c:v>4.171519233333334</c:v>
                </c:pt>
                <c:pt idx="923">
                  <c:v>4.1760381500000001</c:v>
                </c:pt>
                <c:pt idx="924">
                  <c:v>4.1805570666666663</c:v>
                </c:pt>
                <c:pt idx="925">
                  <c:v>4.1850759833333333</c:v>
                </c:pt>
                <c:pt idx="926">
                  <c:v>4.1895949000000003</c:v>
                </c:pt>
                <c:pt idx="927">
                  <c:v>4.1941138166666665</c:v>
                </c:pt>
                <c:pt idx="928">
                  <c:v>4.1986327333333335</c:v>
                </c:pt>
                <c:pt idx="929">
                  <c:v>4.2031481333333334</c:v>
                </c:pt>
                <c:pt idx="930">
                  <c:v>4.2076670500000004</c:v>
                </c:pt>
                <c:pt idx="931">
                  <c:v>4.2121859666666674</c:v>
                </c:pt>
                <c:pt idx="932">
                  <c:v>4.2167048833333327</c:v>
                </c:pt>
                <c:pt idx="933">
                  <c:v>4.2212237999999997</c:v>
                </c:pt>
                <c:pt idx="934">
                  <c:v>4.2257427166666668</c:v>
                </c:pt>
                <c:pt idx="935">
                  <c:v>4.2302616333333338</c:v>
                </c:pt>
                <c:pt idx="936">
                  <c:v>4.23478055</c:v>
                </c:pt>
                <c:pt idx="937">
                  <c:v>4.2392994666666661</c:v>
                </c:pt>
                <c:pt idx="938">
                  <c:v>4.2438183833333332</c:v>
                </c:pt>
                <c:pt idx="939">
                  <c:v>4.2483373000000002</c:v>
                </c:pt>
                <c:pt idx="940">
                  <c:v>4.2528562166666672</c:v>
                </c:pt>
                <c:pt idx="941">
                  <c:v>4.2573751333333334</c:v>
                </c:pt>
                <c:pt idx="942">
                  <c:v>4.2618940499999995</c:v>
                </c:pt>
                <c:pt idx="943">
                  <c:v>4.2664129666666666</c:v>
                </c:pt>
                <c:pt idx="944">
                  <c:v>4.2709318833333336</c:v>
                </c:pt>
                <c:pt idx="945">
                  <c:v>4.2754507999999998</c:v>
                </c:pt>
                <c:pt idx="946">
                  <c:v>4.2799697166666668</c:v>
                </c:pt>
                <c:pt idx="947">
                  <c:v>4.284488633333333</c:v>
                </c:pt>
                <c:pt idx="948">
                  <c:v>4.28900755</c:v>
                </c:pt>
                <c:pt idx="949">
                  <c:v>4.293526466666667</c:v>
                </c:pt>
                <c:pt idx="950">
                  <c:v>4.2980453833333332</c:v>
                </c:pt>
                <c:pt idx="951">
                  <c:v>4.3025643000000002</c:v>
                </c:pt>
                <c:pt idx="952">
                  <c:v>4.3070832166666664</c:v>
                </c:pt>
                <c:pt idx="953">
                  <c:v>4.3116021333333334</c:v>
                </c:pt>
                <c:pt idx="954">
                  <c:v>4.3161210500000005</c:v>
                </c:pt>
                <c:pt idx="955">
                  <c:v>4.3206399666666666</c:v>
                </c:pt>
                <c:pt idx="956">
                  <c:v>4.3251588833333336</c:v>
                </c:pt>
                <c:pt idx="957">
                  <c:v>4.3296777999999998</c:v>
                </c:pt>
                <c:pt idx="958">
                  <c:v>4.3341967166666668</c:v>
                </c:pt>
                <c:pt idx="959">
                  <c:v>4.3387156333333339</c:v>
                </c:pt>
                <c:pt idx="960">
                  <c:v>4.34323455</c:v>
                </c:pt>
                <c:pt idx="961">
                  <c:v>4.3477534666666662</c:v>
                </c:pt>
                <c:pt idx="962">
                  <c:v>4.3522723833333332</c:v>
                </c:pt>
                <c:pt idx="963">
                  <c:v>4.3567913000000003</c:v>
                </c:pt>
                <c:pt idx="964">
                  <c:v>4.3613102166666673</c:v>
                </c:pt>
                <c:pt idx="965">
                  <c:v>4.3658291333333334</c:v>
                </c:pt>
                <c:pt idx="966">
                  <c:v>4.3703480499999996</c:v>
                </c:pt>
                <c:pt idx="967">
                  <c:v>4.3748669666666666</c:v>
                </c:pt>
                <c:pt idx="968">
                  <c:v>4.3793858833333337</c:v>
                </c:pt>
                <c:pt idx="969">
                  <c:v>4.3839048000000007</c:v>
                </c:pt>
                <c:pt idx="970">
                  <c:v>4.388423716666666</c:v>
                </c:pt>
                <c:pt idx="971">
                  <c:v>4.392942633333333</c:v>
                </c:pt>
                <c:pt idx="972">
                  <c:v>4.3974615500000001</c:v>
                </c:pt>
                <c:pt idx="973">
                  <c:v>4.4019804666666671</c:v>
                </c:pt>
                <c:pt idx="974">
                  <c:v>4.4064993833333332</c:v>
                </c:pt>
                <c:pt idx="975">
                  <c:v>4.4110182999999994</c:v>
                </c:pt>
                <c:pt idx="976">
                  <c:v>4.4155372166666664</c:v>
                </c:pt>
                <c:pt idx="977">
                  <c:v>4.4200561333333335</c:v>
                </c:pt>
                <c:pt idx="978">
                  <c:v>4.4245750499999996</c:v>
                </c:pt>
                <c:pt idx="979">
                  <c:v>4.4290939666666667</c:v>
                </c:pt>
                <c:pt idx="980">
                  <c:v>4.4336128833333337</c:v>
                </c:pt>
                <c:pt idx="981">
                  <c:v>4.4381317999999998</c:v>
                </c:pt>
                <c:pt idx="982">
                  <c:v>4.4426507166666669</c:v>
                </c:pt>
                <c:pt idx="983">
                  <c:v>4.447169633333333</c:v>
                </c:pt>
                <c:pt idx="984">
                  <c:v>4.4516885500000001</c:v>
                </c:pt>
                <c:pt idx="985">
                  <c:v>4.4562074666666671</c:v>
                </c:pt>
                <c:pt idx="986">
                  <c:v>4.4607263833333333</c:v>
                </c:pt>
                <c:pt idx="987">
                  <c:v>4.4652453000000003</c:v>
                </c:pt>
                <c:pt idx="988">
                  <c:v>4.4697642166666665</c:v>
                </c:pt>
                <c:pt idx="989">
                  <c:v>4.4742831333333335</c:v>
                </c:pt>
                <c:pt idx="990">
                  <c:v>4.4788020500000005</c:v>
                </c:pt>
                <c:pt idx="991">
                  <c:v>4.4833209666666667</c:v>
                </c:pt>
                <c:pt idx="992">
                  <c:v>4.4878398833333337</c:v>
                </c:pt>
                <c:pt idx="993">
                  <c:v>4.4923588000000008</c:v>
                </c:pt>
                <c:pt idx="994">
                  <c:v>4.4968777166666669</c:v>
                </c:pt>
                <c:pt idx="995">
                  <c:v>4.5013966333333331</c:v>
                </c:pt>
                <c:pt idx="996">
                  <c:v>4.5059155500000001</c:v>
                </c:pt>
                <c:pt idx="997">
                  <c:v>4.5104344666666671</c:v>
                </c:pt>
                <c:pt idx="998">
                  <c:v>4.5149533833333342</c:v>
                </c:pt>
                <c:pt idx="999">
                  <c:v>4.5194722999999994</c:v>
                </c:pt>
                <c:pt idx="1000">
                  <c:v>4.5239912166666665</c:v>
                </c:pt>
                <c:pt idx="1001">
                  <c:v>4.5285101333333335</c:v>
                </c:pt>
                <c:pt idx="1002">
                  <c:v>4.5330290500000006</c:v>
                </c:pt>
                <c:pt idx="1003">
                  <c:v>4.5375479666666667</c:v>
                </c:pt>
                <c:pt idx="1004">
                  <c:v>4.5420668833333329</c:v>
                </c:pt>
                <c:pt idx="1005">
                  <c:v>4.5465857999999999</c:v>
                </c:pt>
                <c:pt idx="1006">
                  <c:v>4.5511047166666669</c:v>
                </c:pt>
                <c:pt idx="1007">
                  <c:v>4.5556236333333331</c:v>
                </c:pt>
                <c:pt idx="1008">
                  <c:v>4.5601425500000001</c:v>
                </c:pt>
                <c:pt idx="1009">
                  <c:v>4.5646614666666663</c:v>
                </c:pt>
                <c:pt idx="1010">
                  <c:v>4.5691803833333333</c:v>
                </c:pt>
                <c:pt idx="1011">
                  <c:v>4.5736992999999995</c:v>
                </c:pt>
                <c:pt idx="1012">
                  <c:v>4.5782182166666665</c:v>
                </c:pt>
                <c:pt idx="1013">
                  <c:v>4.5827371333333335</c:v>
                </c:pt>
                <c:pt idx="1014">
                  <c:v>4.5872560499999997</c:v>
                </c:pt>
                <c:pt idx="1015">
                  <c:v>4.5917749666666667</c:v>
                </c:pt>
                <c:pt idx="1016">
                  <c:v>4.5962938833333338</c:v>
                </c:pt>
                <c:pt idx="1017">
                  <c:v>4.6008127999999999</c:v>
                </c:pt>
                <c:pt idx="1018">
                  <c:v>4.605331716666667</c:v>
                </c:pt>
                <c:pt idx="1019">
                  <c:v>4.6098506333333331</c:v>
                </c:pt>
                <c:pt idx="1020">
                  <c:v>4.6143695500000002</c:v>
                </c:pt>
                <c:pt idx="1021">
                  <c:v>4.6188884666666672</c:v>
                </c:pt>
                <c:pt idx="1022">
                  <c:v>4.6234073833333333</c:v>
                </c:pt>
                <c:pt idx="1023">
                  <c:v>4.6279263000000004</c:v>
                </c:pt>
                <c:pt idx="1024">
                  <c:v>4.6324452166666665</c:v>
                </c:pt>
                <c:pt idx="1025">
                  <c:v>4.6369641333333336</c:v>
                </c:pt>
                <c:pt idx="1026">
                  <c:v>4.6414830500000006</c:v>
                </c:pt>
                <c:pt idx="1027">
                  <c:v>4.6460019666666668</c:v>
                </c:pt>
                <c:pt idx="1028">
                  <c:v>4.6505208833333329</c:v>
                </c:pt>
                <c:pt idx="1029">
                  <c:v>4.6550397999999999</c:v>
                </c:pt>
                <c:pt idx="1030">
                  <c:v>4.659558716666667</c:v>
                </c:pt>
                <c:pt idx="1031">
                  <c:v>4.664077633333334</c:v>
                </c:pt>
                <c:pt idx="1032">
                  <c:v>4.6685965499999993</c:v>
                </c:pt>
                <c:pt idx="1033">
                  <c:v>4.6731154666666663</c:v>
                </c:pt>
                <c:pt idx="1034">
                  <c:v>4.6776343833333334</c:v>
                </c:pt>
                <c:pt idx="1035">
                  <c:v>4.6821497833333332</c:v>
                </c:pt>
                <c:pt idx="1036">
                  <c:v>4.686665183333333</c:v>
                </c:pt>
                <c:pt idx="1037">
                  <c:v>4.6911841000000001</c:v>
                </c:pt>
                <c:pt idx="1038">
                  <c:v>4.6957030166666671</c:v>
                </c:pt>
                <c:pt idx="1039">
                  <c:v>4.7002219333333333</c:v>
                </c:pt>
                <c:pt idx="1040">
                  <c:v>4.7047408500000003</c:v>
                </c:pt>
                <c:pt idx="1041">
                  <c:v>4.7092597666666665</c:v>
                </c:pt>
                <c:pt idx="1042">
                  <c:v>4.7137786833333335</c:v>
                </c:pt>
                <c:pt idx="1043">
                  <c:v>4.7182975999999996</c:v>
                </c:pt>
                <c:pt idx="1044">
                  <c:v>4.7228165166666667</c:v>
                </c:pt>
                <c:pt idx="1045">
                  <c:v>4.7273354333333337</c:v>
                </c:pt>
                <c:pt idx="1046">
                  <c:v>4.7318543499999999</c:v>
                </c:pt>
                <c:pt idx="1047">
                  <c:v>4.7363732666666669</c:v>
                </c:pt>
                <c:pt idx="1048">
                  <c:v>4.7408921833333331</c:v>
                </c:pt>
                <c:pt idx="1049">
                  <c:v>4.7454111000000001</c:v>
                </c:pt>
                <c:pt idx="1050">
                  <c:v>4.7499300166666671</c:v>
                </c:pt>
                <c:pt idx="1051">
                  <c:v>4.7544489333333333</c:v>
                </c:pt>
                <c:pt idx="1052">
                  <c:v>4.7589678500000003</c:v>
                </c:pt>
                <c:pt idx="1053">
                  <c:v>4.7634867666666665</c:v>
                </c:pt>
                <c:pt idx="1054">
                  <c:v>4.7680056833333335</c:v>
                </c:pt>
                <c:pt idx="1055">
                  <c:v>4.7725245999999997</c:v>
                </c:pt>
                <c:pt idx="1056">
                  <c:v>4.7770435166666667</c:v>
                </c:pt>
                <c:pt idx="1057">
                  <c:v>4.7815624333333338</c:v>
                </c:pt>
                <c:pt idx="1058">
                  <c:v>4.7860813500000008</c:v>
                </c:pt>
                <c:pt idx="1059">
                  <c:v>4.7906002666666661</c:v>
                </c:pt>
                <c:pt idx="1060">
                  <c:v>4.7951191833333331</c:v>
                </c:pt>
                <c:pt idx="1061">
                  <c:v>4.7996345833333329</c:v>
                </c:pt>
                <c:pt idx="1062">
                  <c:v>4.8041499833333328</c:v>
                </c:pt>
                <c:pt idx="1063">
                  <c:v>4.8086688999999998</c:v>
                </c:pt>
                <c:pt idx="1064">
                  <c:v>4.8131878166666668</c:v>
                </c:pt>
                <c:pt idx="1065">
                  <c:v>4.8177067333333339</c:v>
                </c:pt>
                <c:pt idx="1066">
                  <c:v>4.82222565</c:v>
                </c:pt>
                <c:pt idx="1067">
                  <c:v>4.8267445666666662</c:v>
                </c:pt>
                <c:pt idx="1068">
                  <c:v>4.8312634833333332</c:v>
                </c:pt>
                <c:pt idx="1069">
                  <c:v>4.8357824000000003</c:v>
                </c:pt>
                <c:pt idx="1070">
                  <c:v>4.8403013166666664</c:v>
                </c:pt>
                <c:pt idx="1071">
                  <c:v>4.8448202333333334</c:v>
                </c:pt>
                <c:pt idx="1072">
                  <c:v>4.8493391499999996</c:v>
                </c:pt>
                <c:pt idx="1073">
                  <c:v>4.8538580666666666</c:v>
                </c:pt>
                <c:pt idx="1074">
                  <c:v>4.8583769833333337</c:v>
                </c:pt>
                <c:pt idx="1075">
                  <c:v>4.8628958999999998</c:v>
                </c:pt>
                <c:pt idx="1076">
                  <c:v>4.8674148166666669</c:v>
                </c:pt>
                <c:pt idx="1077">
                  <c:v>4.871933733333333</c:v>
                </c:pt>
                <c:pt idx="1078">
                  <c:v>4.8764491333333337</c:v>
                </c:pt>
                <c:pt idx="1079">
                  <c:v>4.8809680499999999</c:v>
                </c:pt>
                <c:pt idx="1080">
                  <c:v>4.885486966666666</c:v>
                </c:pt>
                <c:pt idx="1081">
                  <c:v>4.8900058833333331</c:v>
                </c:pt>
                <c:pt idx="1082">
                  <c:v>4.8945248000000001</c:v>
                </c:pt>
                <c:pt idx="1083">
                  <c:v>4.8990437166666672</c:v>
                </c:pt>
                <c:pt idx="1084">
                  <c:v>4.9035626333333333</c:v>
                </c:pt>
                <c:pt idx="1085">
                  <c:v>4.9080815499999995</c:v>
                </c:pt>
                <c:pt idx="1086">
                  <c:v>4.9126004666666665</c:v>
                </c:pt>
                <c:pt idx="1087">
                  <c:v>4.9171193833333335</c:v>
                </c:pt>
                <c:pt idx="1088">
                  <c:v>4.9216382999999997</c:v>
                </c:pt>
                <c:pt idx="1089">
                  <c:v>4.9261572166666667</c:v>
                </c:pt>
                <c:pt idx="1090">
                  <c:v>4.9306761333333338</c:v>
                </c:pt>
                <c:pt idx="1091">
                  <c:v>4.9351950499999999</c:v>
                </c:pt>
                <c:pt idx="1092">
                  <c:v>4.939713966666667</c:v>
                </c:pt>
                <c:pt idx="1093">
                  <c:v>4.9442328833333331</c:v>
                </c:pt>
                <c:pt idx="1094">
                  <c:v>4.9487518000000001</c:v>
                </c:pt>
                <c:pt idx="1095">
                  <c:v>4.9532672</c:v>
                </c:pt>
                <c:pt idx="1096">
                  <c:v>4.9577825999999998</c:v>
                </c:pt>
                <c:pt idx="1097">
                  <c:v>4.9623015166666669</c:v>
                </c:pt>
                <c:pt idx="1098">
                  <c:v>4.966820433333333</c:v>
                </c:pt>
                <c:pt idx="1099">
                  <c:v>4.97133935</c:v>
                </c:pt>
                <c:pt idx="1100">
                  <c:v>4.9758582666666671</c:v>
                </c:pt>
                <c:pt idx="1101">
                  <c:v>4.9803771833333341</c:v>
                </c:pt>
                <c:pt idx="1102">
                  <c:v>4.9848961000000003</c:v>
                </c:pt>
                <c:pt idx="1103">
                  <c:v>4.9894150166666664</c:v>
                </c:pt>
                <c:pt idx="1104">
                  <c:v>4.9939339333333335</c:v>
                </c:pt>
                <c:pt idx="1105">
                  <c:v>4.9984528500000005</c:v>
                </c:pt>
                <c:pt idx="1106">
                  <c:v>5.0029717666666675</c:v>
                </c:pt>
                <c:pt idx="1107">
                  <c:v>5.0074906833333328</c:v>
                </c:pt>
                <c:pt idx="1108">
                  <c:v>5.0120095999999998</c:v>
                </c:pt>
                <c:pt idx="1109">
                  <c:v>5.0165285166666669</c:v>
                </c:pt>
                <c:pt idx="1110">
                  <c:v>5.0210474333333339</c:v>
                </c:pt>
                <c:pt idx="1111">
                  <c:v>5.0255663500000001</c:v>
                </c:pt>
                <c:pt idx="1112">
                  <c:v>5.0300852666666662</c:v>
                </c:pt>
                <c:pt idx="1113">
                  <c:v>5.0346041833333333</c:v>
                </c:pt>
                <c:pt idx="1114">
                  <c:v>5.0391231000000003</c:v>
                </c:pt>
                <c:pt idx="1115">
                  <c:v>5.0436420166666664</c:v>
                </c:pt>
                <c:pt idx="1116">
                  <c:v>5.0481609333333335</c:v>
                </c:pt>
                <c:pt idx="1117">
                  <c:v>5.0526798499999996</c:v>
                </c:pt>
                <c:pt idx="1118">
                  <c:v>5.0571987666666667</c:v>
                </c:pt>
                <c:pt idx="1119">
                  <c:v>5.0617176833333328</c:v>
                </c:pt>
                <c:pt idx="1120">
                  <c:v>5.0662365999999999</c:v>
                </c:pt>
                <c:pt idx="1121">
                  <c:v>5.0707555166666669</c:v>
                </c:pt>
                <c:pt idx="1122">
                  <c:v>5.0752744333333331</c:v>
                </c:pt>
                <c:pt idx="1123">
                  <c:v>5.0797933500000001</c:v>
                </c:pt>
                <c:pt idx="1124">
                  <c:v>5.0843122666666671</c:v>
                </c:pt>
                <c:pt idx="1125">
                  <c:v>5.0888311833333333</c:v>
                </c:pt>
                <c:pt idx="1126">
                  <c:v>5.0933501000000003</c:v>
                </c:pt>
                <c:pt idx="1127">
                  <c:v>5.0978690166666665</c:v>
                </c:pt>
                <c:pt idx="1128">
                  <c:v>5.1023879333333335</c:v>
                </c:pt>
                <c:pt idx="1129">
                  <c:v>5.1069068500000006</c:v>
                </c:pt>
                <c:pt idx="1130">
                  <c:v>5.1114257666666667</c:v>
                </c:pt>
                <c:pt idx="1131">
                  <c:v>5.1159446833333337</c:v>
                </c:pt>
                <c:pt idx="1132">
                  <c:v>5.1204635999999999</c:v>
                </c:pt>
                <c:pt idx="1133">
                  <c:v>5.1249825166666669</c:v>
                </c:pt>
                <c:pt idx="1134">
                  <c:v>5.129501433333334</c:v>
                </c:pt>
                <c:pt idx="1135">
                  <c:v>5.1340203500000001</c:v>
                </c:pt>
                <c:pt idx="1136">
                  <c:v>5.1385392666666663</c:v>
                </c:pt>
                <c:pt idx="1137">
                  <c:v>5.1430581833333333</c:v>
                </c:pt>
                <c:pt idx="1138">
                  <c:v>5.1475771000000003</c:v>
                </c:pt>
                <c:pt idx="1139">
                  <c:v>5.1520960166666674</c:v>
                </c:pt>
                <c:pt idx="1140">
                  <c:v>5.1566149333333327</c:v>
                </c:pt>
                <c:pt idx="1141">
                  <c:v>5.1611338499999997</c:v>
                </c:pt>
                <c:pt idx="1142">
                  <c:v>5.1656527666666667</c:v>
                </c:pt>
                <c:pt idx="1143">
                  <c:v>5.1701716833333338</c:v>
                </c:pt>
                <c:pt idx="1144">
                  <c:v>5.1746905999999999</c:v>
                </c:pt>
                <c:pt idx="1145">
                  <c:v>5.1792095166666661</c:v>
                </c:pt>
                <c:pt idx="1146">
                  <c:v>5.1837284333333331</c:v>
                </c:pt>
                <c:pt idx="1147">
                  <c:v>5.1882473500000001</c:v>
                </c:pt>
                <c:pt idx="1148">
                  <c:v>5.1927662666666663</c:v>
                </c:pt>
                <c:pt idx="1149">
                  <c:v>5.1972851833333333</c:v>
                </c:pt>
                <c:pt idx="1150">
                  <c:v>5.2018040999999995</c:v>
                </c:pt>
                <c:pt idx="1151">
                  <c:v>5.2063230166666665</c:v>
                </c:pt>
                <c:pt idx="1152">
                  <c:v>5.2108419333333336</c:v>
                </c:pt>
                <c:pt idx="1153">
                  <c:v>5.2153608499999997</c:v>
                </c:pt>
                <c:pt idx="1154">
                  <c:v>5.2198797666666668</c:v>
                </c:pt>
                <c:pt idx="1155">
                  <c:v>5.2243951666666666</c:v>
                </c:pt>
                <c:pt idx="1156">
                  <c:v>5.2289105666666664</c:v>
                </c:pt>
                <c:pt idx="1157">
                  <c:v>5.2334294833333335</c:v>
                </c:pt>
                <c:pt idx="1158">
                  <c:v>5.2379484000000005</c:v>
                </c:pt>
                <c:pt idx="1159">
                  <c:v>5.2424673166666667</c:v>
                </c:pt>
                <c:pt idx="1160">
                  <c:v>5.2469862333333337</c:v>
                </c:pt>
                <c:pt idx="1161">
                  <c:v>5.2515051499999998</c:v>
                </c:pt>
                <c:pt idx="1162">
                  <c:v>5.2560240666666669</c:v>
                </c:pt>
                <c:pt idx="1163">
                  <c:v>5.260542983333333</c:v>
                </c:pt>
                <c:pt idx="1164">
                  <c:v>5.2650619000000001</c:v>
                </c:pt>
                <c:pt idx="1165">
                  <c:v>5.2695808166666671</c:v>
                </c:pt>
                <c:pt idx="1166">
                  <c:v>5.2740997333333342</c:v>
                </c:pt>
                <c:pt idx="1167">
                  <c:v>5.2786186499999994</c:v>
                </c:pt>
                <c:pt idx="1168">
                  <c:v>5.2831375666666665</c:v>
                </c:pt>
                <c:pt idx="1169">
                  <c:v>5.2876564833333335</c:v>
                </c:pt>
                <c:pt idx="1170">
                  <c:v>5.2921754000000005</c:v>
                </c:pt>
                <c:pt idx="1171">
                  <c:v>5.2966943166666667</c:v>
                </c:pt>
                <c:pt idx="1172">
                  <c:v>5.3012132333333328</c:v>
                </c:pt>
                <c:pt idx="1173">
                  <c:v>5.3057321499999999</c:v>
                </c:pt>
                <c:pt idx="1174">
                  <c:v>5.3102510666666669</c:v>
                </c:pt>
                <c:pt idx="1175">
                  <c:v>5.3147699833333339</c:v>
                </c:pt>
                <c:pt idx="1176">
                  <c:v>5.3192853833333338</c:v>
                </c:pt>
                <c:pt idx="1177">
                  <c:v>5.3238042999999999</c:v>
                </c:pt>
                <c:pt idx="1178">
                  <c:v>5.328323216666667</c:v>
                </c:pt>
                <c:pt idx="1179">
                  <c:v>5.332842133333334</c:v>
                </c:pt>
                <c:pt idx="1180">
                  <c:v>5.3373610500000011</c:v>
                </c:pt>
                <c:pt idx="1181">
                  <c:v>5.3418799666666663</c:v>
                </c:pt>
                <c:pt idx="1182">
                  <c:v>5.3463988833333334</c:v>
                </c:pt>
                <c:pt idx="1183">
                  <c:v>5.3509178000000004</c:v>
                </c:pt>
                <c:pt idx="1184">
                  <c:v>5.3554367166666665</c:v>
                </c:pt>
                <c:pt idx="1185">
                  <c:v>5.3599556333333327</c:v>
                </c:pt>
                <c:pt idx="1186">
                  <c:v>5.3644745499999997</c:v>
                </c:pt>
                <c:pt idx="1187">
                  <c:v>5.3689934666666668</c:v>
                </c:pt>
                <c:pt idx="1188">
                  <c:v>5.3735123833333338</c:v>
                </c:pt>
                <c:pt idx="1189">
                  <c:v>5.3780313</c:v>
                </c:pt>
                <c:pt idx="1190">
                  <c:v>5.3825502166666661</c:v>
                </c:pt>
                <c:pt idx="1191">
                  <c:v>5.3870691333333331</c:v>
                </c:pt>
                <c:pt idx="1192">
                  <c:v>5.3915880500000002</c:v>
                </c:pt>
                <c:pt idx="1193">
                  <c:v>5.3961069666666672</c:v>
                </c:pt>
                <c:pt idx="1194">
                  <c:v>5.4006258833333334</c:v>
                </c:pt>
                <c:pt idx="1195">
                  <c:v>5.4051447999999995</c:v>
                </c:pt>
                <c:pt idx="1196">
                  <c:v>5.4096637166666675</c:v>
                </c:pt>
                <c:pt idx="1197">
                  <c:v>5.4141826333333336</c:v>
                </c:pt>
                <c:pt idx="1198">
                  <c:v>5.4187015500000006</c:v>
                </c:pt>
                <c:pt idx="1199">
                  <c:v>5.4232204666666668</c:v>
                </c:pt>
                <c:pt idx="1200">
                  <c:v>5.4277393833333329</c:v>
                </c:pt>
                <c:pt idx="1201">
                  <c:v>5.4322583000000009</c:v>
                </c:pt>
                <c:pt idx="1202">
                  <c:v>5.4367772166666661</c:v>
                </c:pt>
                <c:pt idx="1203">
                  <c:v>5.4412961333333341</c:v>
                </c:pt>
                <c:pt idx="1204">
                  <c:v>5.4458150500000002</c:v>
                </c:pt>
                <c:pt idx="1205">
                  <c:v>5.4503339666666664</c:v>
                </c:pt>
                <c:pt idx="1206">
                  <c:v>5.4548528833333334</c:v>
                </c:pt>
                <c:pt idx="1207">
                  <c:v>5.4593717999999996</c:v>
                </c:pt>
                <c:pt idx="1208">
                  <c:v>5.4638907166666675</c:v>
                </c:pt>
                <c:pt idx="1209">
                  <c:v>5.4684096333333336</c:v>
                </c:pt>
                <c:pt idx="1210">
                  <c:v>5.4729285499999998</c:v>
                </c:pt>
                <c:pt idx="1211">
                  <c:v>5.4774474666666668</c:v>
                </c:pt>
                <c:pt idx="1212">
                  <c:v>5.481966383333333</c:v>
                </c:pt>
                <c:pt idx="1213">
                  <c:v>5.4864853000000009</c:v>
                </c:pt>
                <c:pt idx="1214">
                  <c:v>5.4910042166666662</c:v>
                </c:pt>
                <c:pt idx="1215">
                  <c:v>5.4955231333333332</c:v>
                </c:pt>
                <c:pt idx="1216">
                  <c:v>5.5000420500000002</c:v>
                </c:pt>
                <c:pt idx="1217">
                  <c:v>5.5045609666666664</c:v>
                </c:pt>
                <c:pt idx="1218">
                  <c:v>5.5090798833333325</c:v>
                </c:pt>
                <c:pt idx="1219">
                  <c:v>5.5135988000000005</c:v>
                </c:pt>
                <c:pt idx="1220">
                  <c:v>5.5181177166666666</c:v>
                </c:pt>
                <c:pt idx="1221">
                  <c:v>5.5226366333333337</c:v>
                </c:pt>
                <c:pt idx="1222">
                  <c:v>5.5271555499999998</c:v>
                </c:pt>
                <c:pt idx="1223">
                  <c:v>5.531674466666666</c:v>
                </c:pt>
                <c:pt idx="1224">
                  <c:v>5.5361933833333339</c:v>
                </c:pt>
                <c:pt idx="1225">
                  <c:v>5.5407123</c:v>
                </c:pt>
                <c:pt idx="1226">
                  <c:v>5.5452312166666671</c:v>
                </c:pt>
                <c:pt idx="1227">
                  <c:v>5.5497501333333332</c:v>
                </c:pt>
                <c:pt idx="1228">
                  <c:v>5.5542690499999994</c:v>
                </c:pt>
                <c:pt idx="1229">
                  <c:v>5.5587879666666673</c:v>
                </c:pt>
                <c:pt idx="1230">
                  <c:v>5.5633068833333335</c:v>
                </c:pt>
                <c:pt idx="1231">
                  <c:v>5.5678258000000005</c:v>
                </c:pt>
                <c:pt idx="1232">
                  <c:v>5.5723447166666666</c:v>
                </c:pt>
                <c:pt idx="1233">
                  <c:v>5.5768636333333328</c:v>
                </c:pt>
                <c:pt idx="1234">
                  <c:v>5.5813825500000007</c:v>
                </c:pt>
                <c:pt idx="1235">
                  <c:v>5.585901466666666</c:v>
                </c:pt>
                <c:pt idx="1236">
                  <c:v>5.5904203833333339</c:v>
                </c:pt>
                <c:pt idx="1237">
                  <c:v>5.5949393000000001</c:v>
                </c:pt>
                <c:pt idx="1238">
                  <c:v>5.5994582166666662</c:v>
                </c:pt>
                <c:pt idx="1239">
                  <c:v>5.6039771333333332</c:v>
                </c:pt>
                <c:pt idx="1240">
                  <c:v>5.6084960499999994</c:v>
                </c:pt>
                <c:pt idx="1241">
                  <c:v>5.6130149666666673</c:v>
                </c:pt>
                <c:pt idx="1242">
                  <c:v>5.6175338833333335</c:v>
                </c:pt>
                <c:pt idx="1243">
                  <c:v>5.6220527999999996</c:v>
                </c:pt>
                <c:pt idx="1244">
                  <c:v>5.6265717166666667</c:v>
                </c:pt>
                <c:pt idx="1245">
                  <c:v>5.6310906333333328</c:v>
                </c:pt>
                <c:pt idx="1246">
                  <c:v>5.6356095500000007</c:v>
                </c:pt>
                <c:pt idx="1247">
                  <c:v>5.6401284666666669</c:v>
                </c:pt>
                <c:pt idx="1248">
                  <c:v>5.644647383333333</c:v>
                </c:pt>
                <c:pt idx="1249">
                  <c:v>5.6491663000000001</c:v>
                </c:pt>
                <c:pt idx="1250">
                  <c:v>5.6536852166666671</c:v>
                </c:pt>
                <c:pt idx="1251">
                  <c:v>5.6582041333333342</c:v>
                </c:pt>
                <c:pt idx="1252">
                  <c:v>5.6627230500000003</c:v>
                </c:pt>
                <c:pt idx="1253">
                  <c:v>5.6672419666666665</c:v>
                </c:pt>
                <c:pt idx="1254">
                  <c:v>5.6717608833333335</c:v>
                </c:pt>
                <c:pt idx="1255">
                  <c:v>5.6762798000000005</c:v>
                </c:pt>
                <c:pt idx="1256">
                  <c:v>5.6807987166666658</c:v>
                </c:pt>
                <c:pt idx="1257">
                  <c:v>5.6853176333333337</c:v>
                </c:pt>
                <c:pt idx="1258">
                  <c:v>5.6898365499999999</c:v>
                </c:pt>
                <c:pt idx="1259">
                  <c:v>5.6943554666666669</c:v>
                </c:pt>
                <c:pt idx="1260">
                  <c:v>5.6988743833333331</c:v>
                </c:pt>
                <c:pt idx="1261">
                  <c:v>5.7033932999999992</c:v>
                </c:pt>
                <c:pt idx="1262">
                  <c:v>5.7079122166666671</c:v>
                </c:pt>
                <c:pt idx="1263">
                  <c:v>5.7124311333333333</c:v>
                </c:pt>
                <c:pt idx="1264">
                  <c:v>5.7169500500000003</c:v>
                </c:pt>
                <c:pt idx="1265">
                  <c:v>5.7214689666666665</c:v>
                </c:pt>
                <c:pt idx="1266">
                  <c:v>5.7259878833333326</c:v>
                </c:pt>
                <c:pt idx="1267">
                  <c:v>5.7305068000000006</c:v>
                </c:pt>
                <c:pt idx="1268">
                  <c:v>5.7350257166666667</c:v>
                </c:pt>
                <c:pt idx="1269">
                  <c:v>5.7395446333333338</c:v>
                </c:pt>
                <c:pt idx="1270">
                  <c:v>5.7440635499999999</c:v>
                </c:pt>
                <c:pt idx="1271">
                  <c:v>5.7485824666666661</c:v>
                </c:pt>
                <c:pt idx="1272">
                  <c:v>5.753101383333334</c:v>
                </c:pt>
                <c:pt idx="1273">
                  <c:v>5.7576203000000001</c:v>
                </c:pt>
                <c:pt idx="1274">
                  <c:v>5.7621392166666672</c:v>
                </c:pt>
                <c:pt idx="1275">
                  <c:v>5.7666581333333333</c:v>
                </c:pt>
                <c:pt idx="1276">
                  <c:v>5.7711770499999995</c:v>
                </c:pt>
                <c:pt idx="1277">
                  <c:v>5.7756959666666665</c:v>
                </c:pt>
                <c:pt idx="1278">
                  <c:v>5.7802148833333336</c:v>
                </c:pt>
                <c:pt idx="1279">
                  <c:v>5.7847338000000006</c:v>
                </c:pt>
                <c:pt idx="1280">
                  <c:v>5.7892527166666667</c:v>
                </c:pt>
                <c:pt idx="1281">
                  <c:v>5.7937716333333329</c:v>
                </c:pt>
                <c:pt idx="1282">
                  <c:v>5.7982905499999999</c:v>
                </c:pt>
                <c:pt idx="1283">
                  <c:v>5.802809466666667</c:v>
                </c:pt>
                <c:pt idx="1284">
                  <c:v>5.807328383333334</c:v>
                </c:pt>
                <c:pt idx="1285">
                  <c:v>5.8118473000000002</c:v>
                </c:pt>
                <c:pt idx="1286">
                  <c:v>5.8163662166666663</c:v>
                </c:pt>
                <c:pt idx="1287">
                  <c:v>5.8208851333333333</c:v>
                </c:pt>
                <c:pt idx="1288">
                  <c:v>5.8254040500000004</c:v>
                </c:pt>
                <c:pt idx="1289">
                  <c:v>5.8299229666666674</c:v>
                </c:pt>
                <c:pt idx="1290">
                  <c:v>5.8344418833333336</c:v>
                </c:pt>
                <c:pt idx="1291">
                  <c:v>5.8389607999999997</c:v>
                </c:pt>
                <c:pt idx="1292">
                  <c:v>5.8434797166666668</c:v>
                </c:pt>
                <c:pt idx="1293">
                  <c:v>5.8479986333333329</c:v>
                </c:pt>
                <c:pt idx="1294">
                  <c:v>5.8525175499999991</c:v>
                </c:pt>
                <c:pt idx="1295">
                  <c:v>5.857036466666667</c:v>
                </c:pt>
                <c:pt idx="1296">
                  <c:v>5.8615553833333331</c:v>
                </c:pt>
                <c:pt idx="1297">
                  <c:v>5.8660743000000002</c:v>
                </c:pt>
                <c:pt idx="1298">
                  <c:v>5.8705932166666672</c:v>
                </c:pt>
                <c:pt idx="1299">
                  <c:v>5.8751121333333343</c:v>
                </c:pt>
                <c:pt idx="1300">
                  <c:v>5.8796310499999995</c:v>
                </c:pt>
                <c:pt idx="1301">
                  <c:v>5.8841499666666666</c:v>
                </c:pt>
                <c:pt idx="1302">
                  <c:v>5.8886688833333336</c:v>
                </c:pt>
                <c:pt idx="1303">
                  <c:v>5.8931877999999998</c:v>
                </c:pt>
                <c:pt idx="1304">
                  <c:v>5.8977067166666677</c:v>
                </c:pt>
                <c:pt idx="1305">
                  <c:v>5.9022256333333338</c:v>
                </c:pt>
                <c:pt idx="1306">
                  <c:v>5.90674455</c:v>
                </c:pt>
                <c:pt idx="1307">
                  <c:v>5.911263466666667</c:v>
                </c:pt>
                <c:pt idx="1308">
                  <c:v>5.9157823833333332</c:v>
                </c:pt>
                <c:pt idx="1309">
                  <c:v>5.9203012999999993</c:v>
                </c:pt>
                <c:pt idx="1310">
                  <c:v>5.9248202166666664</c:v>
                </c:pt>
                <c:pt idx="1311">
                  <c:v>5.9293391333333334</c:v>
                </c:pt>
                <c:pt idx="1312">
                  <c:v>5.9338580500000004</c:v>
                </c:pt>
                <c:pt idx="1313">
                  <c:v>5.9383769666666666</c:v>
                </c:pt>
                <c:pt idx="1314">
                  <c:v>5.9428958833333345</c:v>
                </c:pt>
                <c:pt idx="1315">
                  <c:v>5.9474148000000007</c:v>
                </c:pt>
                <c:pt idx="1316">
                  <c:v>5.9519337166666659</c:v>
                </c:pt>
                <c:pt idx="1317">
                  <c:v>5.9564526333333321</c:v>
                </c:pt>
                <c:pt idx="1318">
                  <c:v>5.96097155</c:v>
                </c:pt>
                <c:pt idx="1319">
                  <c:v>5.9654904666666662</c:v>
                </c:pt>
                <c:pt idx="1320">
                  <c:v>5.9700093833333332</c:v>
                </c:pt>
                <c:pt idx="1321">
                  <c:v>5.9745283000000002</c:v>
                </c:pt>
                <c:pt idx="1322">
                  <c:v>5.9790472166666673</c:v>
                </c:pt>
                <c:pt idx="1323">
                  <c:v>5.9835661333333334</c:v>
                </c:pt>
                <c:pt idx="1324">
                  <c:v>5.9880850500000014</c:v>
                </c:pt>
                <c:pt idx="1325">
                  <c:v>5.9926039666666666</c:v>
                </c:pt>
                <c:pt idx="1326">
                  <c:v>5.9971228833333328</c:v>
                </c:pt>
                <c:pt idx="1327">
                  <c:v>6.0016418000000007</c:v>
                </c:pt>
                <c:pt idx="1328">
                  <c:v>6.0061607166666668</c:v>
                </c:pt>
                <c:pt idx="1329">
                  <c:v>6.010679633333333</c:v>
                </c:pt>
                <c:pt idx="1330">
                  <c:v>6.0151985500000009</c:v>
                </c:pt>
                <c:pt idx="1331">
                  <c:v>6.0197174666666671</c:v>
                </c:pt>
                <c:pt idx="1332">
                  <c:v>6.0242363833333341</c:v>
                </c:pt>
                <c:pt idx="1333">
                  <c:v>6.0287552999999994</c:v>
                </c:pt>
                <c:pt idx="1334">
                  <c:v>6.0332742166666664</c:v>
                </c:pt>
                <c:pt idx="1335">
                  <c:v>6.0377931333333335</c:v>
                </c:pt>
                <c:pt idx="1336">
                  <c:v>6.0423120499999996</c:v>
                </c:pt>
                <c:pt idx="1337">
                  <c:v>6.0468309666666675</c:v>
                </c:pt>
                <c:pt idx="1338">
                  <c:v>6.0513498833333337</c:v>
                </c:pt>
                <c:pt idx="1339">
                  <c:v>6.0558687999999998</c:v>
                </c:pt>
                <c:pt idx="1340">
                  <c:v>6.0603877166666678</c:v>
                </c:pt>
                <c:pt idx="1341">
                  <c:v>6.064906633333333</c:v>
                </c:pt>
                <c:pt idx="1342">
                  <c:v>6.0694255499999992</c:v>
                </c:pt>
                <c:pt idx="1343">
                  <c:v>6.0739444666666662</c:v>
                </c:pt>
                <c:pt idx="1344">
                  <c:v>6.0784633833333332</c:v>
                </c:pt>
                <c:pt idx="1345">
                  <c:v>6.0829823000000003</c:v>
                </c:pt>
                <c:pt idx="1346">
                  <c:v>6.0875012166666664</c:v>
                </c:pt>
                <c:pt idx="1347">
                  <c:v>6.0920201333333344</c:v>
                </c:pt>
                <c:pt idx="1348">
                  <c:v>6.0965390500000005</c:v>
                </c:pt>
                <c:pt idx="1349">
                  <c:v>6.1010579666666667</c:v>
                </c:pt>
                <c:pt idx="1350">
                  <c:v>6.1055768833333337</c:v>
                </c:pt>
                <c:pt idx="1351">
                  <c:v>6.1100957999999999</c:v>
                </c:pt>
                <c:pt idx="1352">
                  <c:v>6.114614716666666</c:v>
                </c:pt>
                <c:pt idx="1353">
                  <c:v>6.1191336333333339</c:v>
                </c:pt>
                <c:pt idx="1354">
                  <c:v>6.1236525500000001</c:v>
                </c:pt>
                <c:pt idx="1355">
                  <c:v>6.1281714666666671</c:v>
                </c:pt>
                <c:pt idx="1356">
                  <c:v>6.1326903833333333</c:v>
                </c:pt>
                <c:pt idx="1357">
                  <c:v>6.1372093000000012</c:v>
                </c:pt>
                <c:pt idx="1358">
                  <c:v>6.1417282166666665</c:v>
                </c:pt>
                <c:pt idx="1359">
                  <c:v>6.1462471333333326</c:v>
                </c:pt>
                <c:pt idx="1360">
                  <c:v>6.1507660500000005</c:v>
                </c:pt>
                <c:pt idx="1361">
                  <c:v>6.1552849666666667</c:v>
                </c:pt>
                <c:pt idx="1362">
                  <c:v>6.1598038833333328</c:v>
                </c:pt>
                <c:pt idx="1363">
                  <c:v>6.1643228000000008</c:v>
                </c:pt>
                <c:pt idx="1364">
                  <c:v>6.1688417166666669</c:v>
                </c:pt>
                <c:pt idx="1365">
                  <c:v>6.173360633333334</c:v>
                </c:pt>
                <c:pt idx="1366">
                  <c:v>6.1778795499999992</c:v>
                </c:pt>
                <c:pt idx="1367">
                  <c:v>6.1823984666666663</c:v>
                </c:pt>
                <c:pt idx="1368">
                  <c:v>6.1869173833333333</c:v>
                </c:pt>
                <c:pt idx="1369">
                  <c:v>6.1914362999999994</c:v>
                </c:pt>
                <c:pt idx="1370">
                  <c:v>6.1959552166666674</c:v>
                </c:pt>
                <c:pt idx="1371">
                  <c:v>6.2004741333333335</c:v>
                </c:pt>
                <c:pt idx="1372">
                  <c:v>6.2049930499999997</c:v>
                </c:pt>
                <c:pt idx="1373">
                  <c:v>6.2095119666666676</c:v>
                </c:pt>
                <c:pt idx="1374">
                  <c:v>6.2140308833333338</c:v>
                </c:pt>
                <c:pt idx="1375">
                  <c:v>6.218549799999999</c:v>
                </c:pt>
                <c:pt idx="1376">
                  <c:v>6.2230687166666669</c:v>
                </c:pt>
                <c:pt idx="1377">
                  <c:v>6.2275876333333331</c:v>
                </c:pt>
                <c:pt idx="1378">
                  <c:v>6.2321065500000001</c:v>
                </c:pt>
                <c:pt idx="1379">
                  <c:v>6.2366254666666663</c:v>
                </c:pt>
                <c:pt idx="1380">
                  <c:v>6.2411443833333342</c:v>
                </c:pt>
                <c:pt idx="1381">
                  <c:v>6.2456633000000004</c:v>
                </c:pt>
                <c:pt idx="1382">
                  <c:v>6.2501822166666665</c:v>
                </c:pt>
                <c:pt idx="1383">
                  <c:v>6.2547011333333336</c:v>
                </c:pt>
                <c:pt idx="1384">
                  <c:v>6.2592200499999997</c:v>
                </c:pt>
                <c:pt idx="1385">
                  <c:v>6.2637389666666659</c:v>
                </c:pt>
                <c:pt idx="1386">
                  <c:v>6.2682578833333338</c:v>
                </c:pt>
                <c:pt idx="1387">
                  <c:v>6.2727767999999999</c:v>
                </c:pt>
                <c:pt idx="1388">
                  <c:v>6.277295716666667</c:v>
                </c:pt>
                <c:pt idx="1389">
                  <c:v>6.281814633333334</c:v>
                </c:pt>
                <c:pt idx="1390">
                  <c:v>6.286333550000001</c:v>
                </c:pt>
                <c:pt idx="1391">
                  <c:v>6.2908524666666663</c:v>
                </c:pt>
                <c:pt idx="1392">
                  <c:v>6.2953713833333325</c:v>
                </c:pt>
                <c:pt idx="1393">
                  <c:v>6.2998903000000004</c:v>
                </c:pt>
                <c:pt idx="1394">
                  <c:v>6.3044092166666665</c:v>
                </c:pt>
                <c:pt idx="1395">
                  <c:v>6.3089281333333327</c:v>
                </c:pt>
                <c:pt idx="1396">
                  <c:v>6.3134470500000006</c:v>
                </c:pt>
                <c:pt idx="1397">
                  <c:v>6.3179659666666668</c:v>
                </c:pt>
                <c:pt idx="1398">
                  <c:v>6.3224848833333338</c:v>
                </c:pt>
                <c:pt idx="1399">
                  <c:v>6.3270038000000008</c:v>
                </c:pt>
                <c:pt idx="1400">
                  <c:v>6.3315227166666661</c:v>
                </c:pt>
                <c:pt idx="1401">
                  <c:v>6.3360416333333331</c:v>
                </c:pt>
                <c:pt idx="1402">
                  <c:v>6.3405605499999993</c:v>
                </c:pt>
                <c:pt idx="1403">
                  <c:v>6.3450794666666672</c:v>
                </c:pt>
                <c:pt idx="1404">
                  <c:v>6.3495983833333334</c:v>
                </c:pt>
                <c:pt idx="1405">
                  <c:v>6.3541172999999995</c:v>
                </c:pt>
                <c:pt idx="1406">
                  <c:v>6.3586362166666675</c:v>
                </c:pt>
                <c:pt idx="1407">
                  <c:v>6.3631551333333336</c:v>
                </c:pt>
                <c:pt idx="1408">
                  <c:v>6.3676740499999989</c:v>
                </c:pt>
                <c:pt idx="1409">
                  <c:v>6.3721929666666668</c:v>
                </c:pt>
                <c:pt idx="1410">
                  <c:v>6.3767118833333329</c:v>
                </c:pt>
                <c:pt idx="1411">
                  <c:v>6.3812308</c:v>
                </c:pt>
                <c:pt idx="1412">
                  <c:v>6.385749716666667</c:v>
                </c:pt>
                <c:pt idx="1413">
                  <c:v>6.3902686333333341</c:v>
                </c:pt>
                <c:pt idx="1414">
                  <c:v>6.3947875500000002</c:v>
                </c:pt>
                <c:pt idx="1415">
                  <c:v>6.3993064666666681</c:v>
                </c:pt>
                <c:pt idx="1416">
                  <c:v>6.4038253833333334</c:v>
                </c:pt>
                <c:pt idx="1417">
                  <c:v>6.4083442999999995</c:v>
                </c:pt>
                <c:pt idx="1418">
                  <c:v>6.4128632166666657</c:v>
                </c:pt>
                <c:pt idx="1419">
                  <c:v>6.4173821333333336</c:v>
                </c:pt>
                <c:pt idx="1420">
                  <c:v>6.4219010499999998</c:v>
                </c:pt>
                <c:pt idx="1421">
                  <c:v>6.4264199666666668</c:v>
                </c:pt>
                <c:pt idx="1422">
                  <c:v>6.4309388833333339</c:v>
                </c:pt>
                <c:pt idx="1423">
                  <c:v>6.4354578000000009</c:v>
                </c:pt>
                <c:pt idx="1424">
                  <c:v>6.439976716666667</c:v>
                </c:pt>
                <c:pt idx="1425">
                  <c:v>6.4444956333333323</c:v>
                </c:pt>
                <c:pt idx="1426">
                  <c:v>6.4490145500000002</c:v>
                </c:pt>
                <c:pt idx="1427">
                  <c:v>6.4535334666666664</c:v>
                </c:pt>
                <c:pt idx="1428">
                  <c:v>6.4580523833333325</c:v>
                </c:pt>
                <c:pt idx="1429">
                  <c:v>6.4625713000000005</c:v>
                </c:pt>
                <c:pt idx="1430">
                  <c:v>6.4670902166666666</c:v>
                </c:pt>
                <c:pt idx="1431">
                  <c:v>6.4716091333333337</c:v>
                </c:pt>
                <c:pt idx="1432">
                  <c:v>6.4761280500000007</c:v>
                </c:pt>
                <c:pt idx="1433">
                  <c:v>6.480646966666666</c:v>
                </c:pt>
                <c:pt idx="1434">
                  <c:v>6.485165883333333</c:v>
                </c:pt>
                <c:pt idx="1435">
                  <c:v>6.4896848</c:v>
                </c:pt>
                <c:pt idx="1436">
                  <c:v>6.4942037166666671</c:v>
                </c:pt>
                <c:pt idx="1437">
                  <c:v>6.4987226333333332</c:v>
                </c:pt>
                <c:pt idx="1438">
                  <c:v>6.5032415500000011</c:v>
                </c:pt>
                <c:pt idx="1439">
                  <c:v>6.5077604666666673</c:v>
                </c:pt>
                <c:pt idx="1440">
                  <c:v>6.5122793833333334</c:v>
                </c:pt>
                <c:pt idx="1441">
                  <c:v>6.5167982999999987</c:v>
                </c:pt>
                <c:pt idx="1442">
                  <c:v>6.5213172166666666</c:v>
                </c:pt>
                <c:pt idx="1443">
                  <c:v>6.5258361333333328</c:v>
                </c:pt>
                <c:pt idx="1444">
                  <c:v>6.5303550499999998</c:v>
                </c:pt>
                <c:pt idx="1445">
                  <c:v>6.5348739666666669</c:v>
                </c:pt>
                <c:pt idx="1446">
                  <c:v>6.5393928833333339</c:v>
                </c:pt>
                <c:pt idx="1447">
                  <c:v>6.5439118000000001</c:v>
                </c:pt>
                <c:pt idx="1448">
                  <c:v>6.548430716666668</c:v>
                </c:pt>
                <c:pt idx="1449">
                  <c:v>6.5529496333333341</c:v>
                </c:pt>
                <c:pt idx="1450">
                  <c:v>6.5574685499999994</c:v>
                </c:pt>
                <c:pt idx="1451">
                  <c:v>6.5619874666666655</c:v>
                </c:pt>
                <c:pt idx="1452">
                  <c:v>6.5665063833333335</c:v>
                </c:pt>
                <c:pt idx="1453">
                  <c:v>6.5710252999999996</c:v>
                </c:pt>
                <c:pt idx="1454">
                  <c:v>6.5755442166666667</c:v>
                </c:pt>
                <c:pt idx="1455">
                  <c:v>6.5800631333333337</c:v>
                </c:pt>
                <c:pt idx="1456">
                  <c:v>6.5845820500000007</c:v>
                </c:pt>
                <c:pt idx="1457">
                  <c:v>6.5891009666666669</c:v>
                </c:pt>
                <c:pt idx="1458">
                  <c:v>6.593619883333333</c:v>
                </c:pt>
                <c:pt idx="1459">
                  <c:v>6.5981388000000001</c:v>
                </c:pt>
                <c:pt idx="1460">
                  <c:v>6.6026577166666662</c:v>
                </c:pt>
                <c:pt idx="1461">
                  <c:v>6.6071766333333342</c:v>
                </c:pt>
                <c:pt idx="1462">
                  <c:v>6.6116955500000003</c:v>
                </c:pt>
                <c:pt idx="1463">
                  <c:v>6.6162144666666665</c:v>
                </c:pt>
                <c:pt idx="1464">
                  <c:v>6.6207333833333335</c:v>
                </c:pt>
                <c:pt idx="1465">
                  <c:v>6.6252523000000005</c:v>
                </c:pt>
                <c:pt idx="1466">
                  <c:v>6.6297712166666658</c:v>
                </c:pt>
                <c:pt idx="1467">
                  <c:v>6.6342901333333328</c:v>
                </c:pt>
                <c:pt idx="1468">
                  <c:v>6.6388090499999999</c:v>
                </c:pt>
                <c:pt idx="1469">
                  <c:v>6.6433279666666669</c:v>
                </c:pt>
                <c:pt idx="1470">
                  <c:v>6.6478468833333331</c:v>
                </c:pt>
                <c:pt idx="1471">
                  <c:v>6.652365800000001</c:v>
                </c:pt>
                <c:pt idx="1472">
                  <c:v>6.6568847166666671</c:v>
                </c:pt>
                <c:pt idx="1473">
                  <c:v>6.6614036333333333</c:v>
                </c:pt>
                <c:pt idx="1474">
                  <c:v>6.6659225500000012</c:v>
                </c:pt>
                <c:pt idx="1475">
                  <c:v>6.6704414666666665</c:v>
                </c:pt>
                <c:pt idx="1476">
                  <c:v>6.6749603833333326</c:v>
                </c:pt>
                <c:pt idx="1477">
                  <c:v>6.6794792999999997</c:v>
                </c:pt>
                <c:pt idx="1478">
                  <c:v>6.6839982166666667</c:v>
                </c:pt>
                <c:pt idx="1479">
                  <c:v>6.6885171333333338</c:v>
                </c:pt>
                <c:pt idx="1480">
                  <c:v>6.6930360499999999</c:v>
                </c:pt>
                <c:pt idx="1481">
                  <c:v>6.6975549666666678</c:v>
                </c:pt>
                <c:pt idx="1482">
                  <c:v>6.702073883333334</c:v>
                </c:pt>
                <c:pt idx="1483">
                  <c:v>6.7065927999999992</c:v>
                </c:pt>
                <c:pt idx="1484">
                  <c:v>6.7111117166666672</c:v>
                </c:pt>
                <c:pt idx="1485">
                  <c:v>6.7156306333333333</c:v>
                </c:pt>
                <c:pt idx="1486">
                  <c:v>6.7201495499999995</c:v>
                </c:pt>
                <c:pt idx="1487">
                  <c:v>6.7246684666666665</c:v>
                </c:pt>
                <c:pt idx="1488">
                  <c:v>6.7291873833333335</c:v>
                </c:pt>
                <c:pt idx="1489">
                  <c:v>6.7337063000000006</c:v>
                </c:pt>
                <c:pt idx="1490">
                  <c:v>6.7382252166666667</c:v>
                </c:pt>
                <c:pt idx="1491">
                  <c:v>6.7427441333333329</c:v>
                </c:pt>
                <c:pt idx="1492">
                  <c:v>6.7472630499999999</c:v>
                </c:pt>
                <c:pt idx="1493">
                  <c:v>6.7517819666666661</c:v>
                </c:pt>
                <c:pt idx="1494">
                  <c:v>6.756300883333334</c:v>
                </c:pt>
                <c:pt idx="1495">
                  <c:v>6.7608198000000002</c:v>
                </c:pt>
                <c:pt idx="1496">
                  <c:v>6.7653387166666663</c:v>
                </c:pt>
                <c:pt idx="1497">
                  <c:v>6.7698576333333342</c:v>
                </c:pt>
                <c:pt idx="1498">
                  <c:v>6.7743765500000004</c:v>
                </c:pt>
                <c:pt idx="1499">
                  <c:v>6.7788954666666674</c:v>
                </c:pt>
                <c:pt idx="1500">
                  <c:v>6.7834143833333327</c:v>
                </c:pt>
                <c:pt idx="1501">
                  <c:v>6.7879332999999997</c:v>
                </c:pt>
                <c:pt idx="1502">
                  <c:v>6.7924522166666668</c:v>
                </c:pt>
                <c:pt idx="1503">
                  <c:v>6.7969711333333329</c:v>
                </c:pt>
                <c:pt idx="1504">
                  <c:v>6.8014900500000008</c:v>
                </c:pt>
                <c:pt idx="1505">
                  <c:v>6.806008966666667</c:v>
                </c:pt>
                <c:pt idx="1506">
                  <c:v>6.8105278833333331</c:v>
                </c:pt>
                <c:pt idx="1507">
                  <c:v>6.8150468000000011</c:v>
                </c:pt>
                <c:pt idx="1508">
                  <c:v>6.8195657166666663</c:v>
                </c:pt>
                <c:pt idx="1509">
                  <c:v>6.8240846333333325</c:v>
                </c:pt>
                <c:pt idx="1510">
                  <c:v>6.8286035499999995</c:v>
                </c:pt>
                <c:pt idx="1511">
                  <c:v>6.8331224666666666</c:v>
                </c:pt>
                <c:pt idx="1512">
                  <c:v>6.8376413833333336</c:v>
                </c:pt>
                <c:pt idx="1513">
                  <c:v>6.8421602999999998</c:v>
                </c:pt>
                <c:pt idx="1514">
                  <c:v>6.8466792166666677</c:v>
                </c:pt>
                <c:pt idx="1515">
                  <c:v>6.8511981333333338</c:v>
                </c:pt>
                <c:pt idx="1516">
                  <c:v>6.8557170499999991</c:v>
                </c:pt>
                <c:pt idx="1517">
                  <c:v>6.860235966666667</c:v>
                </c:pt>
                <c:pt idx="1518">
                  <c:v>6.8647548833333332</c:v>
                </c:pt>
                <c:pt idx="1519">
                  <c:v>6.8692737999999993</c:v>
                </c:pt>
                <c:pt idx="1520">
                  <c:v>6.8737927166666672</c:v>
                </c:pt>
                <c:pt idx="1521">
                  <c:v>6.8783116333333334</c:v>
                </c:pt>
                <c:pt idx="1522">
                  <c:v>6.8828305500000004</c:v>
                </c:pt>
                <c:pt idx="1523">
                  <c:v>6.8873494666666675</c:v>
                </c:pt>
                <c:pt idx="1524">
                  <c:v>6.8918683833333345</c:v>
                </c:pt>
                <c:pt idx="1525">
                  <c:v>6.8963872999999998</c:v>
                </c:pt>
                <c:pt idx="1526">
                  <c:v>6.9009062166666659</c:v>
                </c:pt>
                <c:pt idx="1527">
                  <c:v>6.9054251333333339</c:v>
                </c:pt>
                <c:pt idx="1528">
                  <c:v>6.90994405</c:v>
                </c:pt>
                <c:pt idx="1529">
                  <c:v>6.9144629666666662</c:v>
                </c:pt>
                <c:pt idx="1530">
                  <c:v>6.9189818833333341</c:v>
                </c:pt>
                <c:pt idx="1531">
                  <c:v>6.9235008000000002</c:v>
                </c:pt>
                <c:pt idx="1532">
                  <c:v>6.9280161999999992</c:v>
                </c:pt>
                <c:pt idx="1533">
                  <c:v>6.9325316000000008</c:v>
                </c:pt>
                <c:pt idx="1534">
                  <c:v>6.9370505166666669</c:v>
                </c:pt>
                <c:pt idx="1535">
                  <c:v>6.9415694333333322</c:v>
                </c:pt>
                <c:pt idx="1536">
                  <c:v>6.9460883500000001</c:v>
                </c:pt>
                <c:pt idx="1537">
                  <c:v>6.9506072666666663</c:v>
                </c:pt>
                <c:pt idx="1538">
                  <c:v>6.9551261833333333</c:v>
                </c:pt>
                <c:pt idx="1539">
                  <c:v>6.9596451000000004</c:v>
                </c:pt>
                <c:pt idx="1540">
                  <c:v>6.9641640166666674</c:v>
                </c:pt>
                <c:pt idx="1541">
                  <c:v>6.9686829333333336</c:v>
                </c:pt>
                <c:pt idx="1542">
                  <c:v>6.9732018499999997</c:v>
                </c:pt>
                <c:pt idx="1543">
                  <c:v>6.9777207666666676</c:v>
                </c:pt>
                <c:pt idx="1544">
                  <c:v>6.9822396833333329</c:v>
                </c:pt>
                <c:pt idx="1545">
                  <c:v>6.986758599999999</c:v>
                </c:pt>
                <c:pt idx="1546">
                  <c:v>6.991277516666667</c:v>
                </c:pt>
                <c:pt idx="1547">
                  <c:v>6.9957964333333331</c:v>
                </c:pt>
                <c:pt idx="1548">
                  <c:v>7.0003153500000002</c:v>
                </c:pt>
                <c:pt idx="1549">
                  <c:v>7.0048342666666672</c:v>
                </c:pt>
                <c:pt idx="1550">
                  <c:v>7.0093531833333342</c:v>
                </c:pt>
                <c:pt idx="1551">
                  <c:v>7.0138721000000004</c:v>
                </c:pt>
                <c:pt idx="1552">
                  <c:v>7.0183910166666656</c:v>
                </c:pt>
                <c:pt idx="1553">
                  <c:v>7.0229099333333336</c:v>
                </c:pt>
                <c:pt idx="1554">
                  <c:v>7.0274288499999997</c:v>
                </c:pt>
                <c:pt idx="1555">
                  <c:v>7.0319477666666659</c:v>
                </c:pt>
                <c:pt idx="1556">
                  <c:v>7.0364666833333338</c:v>
                </c:pt>
                <c:pt idx="1557">
                  <c:v>7.0409856</c:v>
                </c:pt>
                <c:pt idx="1558">
                  <c:v>7.045504516666667</c:v>
                </c:pt>
                <c:pt idx="1559">
                  <c:v>7.050023433333334</c:v>
                </c:pt>
                <c:pt idx="1560">
                  <c:v>7.0545423499999993</c:v>
                </c:pt>
                <c:pt idx="1561">
                  <c:v>7.0590612666666663</c:v>
                </c:pt>
                <c:pt idx="1562">
                  <c:v>7.0635801833333334</c:v>
                </c:pt>
                <c:pt idx="1563">
                  <c:v>7.0680991000000004</c:v>
                </c:pt>
                <c:pt idx="1564">
                  <c:v>7.0726180166666666</c:v>
                </c:pt>
                <c:pt idx="1565">
                  <c:v>7.0771369333333327</c:v>
                </c:pt>
                <c:pt idx="1566">
                  <c:v>7.0816558500000006</c:v>
                </c:pt>
                <c:pt idx="1567">
                  <c:v>7.0861747666666668</c:v>
                </c:pt>
                <c:pt idx="1568">
                  <c:v>7.0906936833333338</c:v>
                </c:pt>
                <c:pt idx="1569">
                  <c:v>7.0952126</c:v>
                </c:pt>
                <c:pt idx="1570">
                  <c:v>7.0997315166666661</c:v>
                </c:pt>
                <c:pt idx="1571">
                  <c:v>7.1042504333333332</c:v>
                </c:pt>
                <c:pt idx="1572">
                  <c:v>7.1087693500000002</c:v>
                </c:pt>
                <c:pt idx="1573">
                  <c:v>7.1132882666666672</c:v>
                </c:pt>
                <c:pt idx="1574">
                  <c:v>7.1178071833333334</c:v>
                </c:pt>
                <c:pt idx="1575">
                  <c:v>7.1223261000000013</c:v>
                </c:pt>
                <c:pt idx="1576">
                  <c:v>7.1268450166666675</c:v>
                </c:pt>
                <c:pt idx="1577">
                  <c:v>7.1313639333333327</c:v>
                </c:pt>
                <c:pt idx="1578">
                  <c:v>7.1358828499999989</c:v>
                </c:pt>
                <c:pt idx="1579">
                  <c:v>7.1404017666666668</c:v>
                </c:pt>
                <c:pt idx="1580">
                  <c:v>7.144920683333333</c:v>
                </c:pt>
                <c:pt idx="1581">
                  <c:v>7.1494396</c:v>
                </c:pt>
                <c:pt idx="1582">
                  <c:v>7.153958516666667</c:v>
                </c:pt>
                <c:pt idx="1583">
                  <c:v>7.158473916666666</c:v>
                </c:pt>
                <c:pt idx="1584">
                  <c:v>7.1629893166666667</c:v>
                </c:pt>
                <c:pt idx="1585">
                  <c:v>7.1675082333333338</c:v>
                </c:pt>
                <c:pt idx="1586">
                  <c:v>7.1720271500000008</c:v>
                </c:pt>
                <c:pt idx="1587">
                  <c:v>7.1765460666666661</c:v>
                </c:pt>
                <c:pt idx="1588">
                  <c:v>7.1810649833333331</c:v>
                </c:pt>
                <c:pt idx="1589">
                  <c:v>7.1855839000000001</c:v>
                </c:pt>
                <c:pt idx="1590">
                  <c:v>7.1901028166666663</c:v>
                </c:pt>
                <c:pt idx="1591">
                  <c:v>7.1946217333333342</c:v>
                </c:pt>
                <c:pt idx="1592">
                  <c:v>7.1991406500000004</c:v>
                </c:pt>
                <c:pt idx="1593">
                  <c:v>7.2036595666666665</c:v>
                </c:pt>
                <c:pt idx="1594">
                  <c:v>7.2081784833333344</c:v>
                </c:pt>
                <c:pt idx="1595">
                  <c:v>7.2126974000000006</c:v>
                </c:pt>
                <c:pt idx="1596">
                  <c:v>7.2172163166666659</c:v>
                </c:pt>
                <c:pt idx="1597">
                  <c:v>7.2217352333333329</c:v>
                </c:pt>
                <c:pt idx="1598">
                  <c:v>7.2262541499999999</c:v>
                </c:pt>
                <c:pt idx="1599">
                  <c:v>7.230773066666667</c:v>
                </c:pt>
                <c:pt idx="1600">
                  <c:v>7.2352919833333331</c:v>
                </c:pt>
                <c:pt idx="1601">
                  <c:v>7.239810900000001</c:v>
                </c:pt>
                <c:pt idx="1602">
                  <c:v>7.2443298166666672</c:v>
                </c:pt>
                <c:pt idx="1603">
                  <c:v>7.2488487333333333</c:v>
                </c:pt>
                <c:pt idx="1604">
                  <c:v>7.2533676499999986</c:v>
                </c:pt>
                <c:pt idx="1605">
                  <c:v>7.2578865666666665</c:v>
                </c:pt>
                <c:pt idx="1606">
                  <c:v>7.2624054833333327</c:v>
                </c:pt>
                <c:pt idx="1607">
                  <c:v>7.2669243999999997</c:v>
                </c:pt>
                <c:pt idx="1608">
                  <c:v>7.2714433166666668</c:v>
                </c:pt>
                <c:pt idx="1609">
                  <c:v>7.2759622333333338</c:v>
                </c:pt>
                <c:pt idx="1610">
                  <c:v>7.28048115</c:v>
                </c:pt>
                <c:pt idx="1611">
                  <c:v>7.2850000666666679</c:v>
                </c:pt>
                <c:pt idx="1612">
                  <c:v>7.2895189833333331</c:v>
                </c:pt>
                <c:pt idx="1613">
                  <c:v>7.2940378999999993</c:v>
                </c:pt>
                <c:pt idx="1614">
                  <c:v>7.2985568166666672</c:v>
                </c:pt>
                <c:pt idx="1615">
                  <c:v>7.3030757333333334</c:v>
                </c:pt>
                <c:pt idx="1616">
                  <c:v>7.3075946499999995</c:v>
                </c:pt>
                <c:pt idx="1617">
                  <c:v>7.3121135666666675</c:v>
                </c:pt>
                <c:pt idx="1618">
                  <c:v>7.3166324833333336</c:v>
                </c:pt>
                <c:pt idx="1619">
                  <c:v>7.3211514000000006</c:v>
                </c:pt>
                <c:pt idx="1620">
                  <c:v>7.3256703166666668</c:v>
                </c:pt>
                <c:pt idx="1621">
                  <c:v>7.3301892333333329</c:v>
                </c:pt>
                <c:pt idx="1622">
                  <c:v>7.33470815</c:v>
                </c:pt>
                <c:pt idx="1623">
                  <c:v>7.3392270666666661</c:v>
                </c:pt>
                <c:pt idx="1624">
                  <c:v>7.3437459833333341</c:v>
                </c:pt>
                <c:pt idx="1625">
                  <c:v>7.3482649000000002</c:v>
                </c:pt>
                <c:pt idx="1626">
                  <c:v>7.3527838166666664</c:v>
                </c:pt>
                <c:pt idx="1627">
                  <c:v>7.3573027333333343</c:v>
                </c:pt>
                <c:pt idx="1628">
                  <c:v>7.3618216500000004</c:v>
                </c:pt>
                <c:pt idx="1629">
                  <c:v>7.3663405666666657</c:v>
                </c:pt>
                <c:pt idx="1630">
                  <c:v>7.3708559666666673</c:v>
                </c:pt>
                <c:pt idx="1631">
                  <c:v>7.3753748833333335</c:v>
                </c:pt>
                <c:pt idx="1632">
                  <c:v>7.3798938000000005</c:v>
                </c:pt>
                <c:pt idx="1633">
                  <c:v>7.3844127166666675</c:v>
                </c:pt>
                <c:pt idx="1634">
                  <c:v>7.3889316333333328</c:v>
                </c:pt>
                <c:pt idx="1635">
                  <c:v>7.3934505499999998</c:v>
                </c:pt>
                <c:pt idx="1636">
                  <c:v>7.397969466666666</c:v>
                </c:pt>
                <c:pt idx="1637">
                  <c:v>7.4024883833333339</c:v>
                </c:pt>
                <c:pt idx="1638">
                  <c:v>7.4070073000000001</c:v>
                </c:pt>
                <c:pt idx="1639">
                  <c:v>7.4115262166666662</c:v>
                </c:pt>
                <c:pt idx="1640">
                  <c:v>7.4160451333333341</c:v>
                </c:pt>
                <c:pt idx="1641">
                  <c:v>7.4205640500000003</c:v>
                </c:pt>
                <c:pt idx="1642">
                  <c:v>7.4250829666666673</c:v>
                </c:pt>
                <c:pt idx="1643">
                  <c:v>7.4296018833333326</c:v>
                </c:pt>
                <c:pt idx="1644">
                  <c:v>7.4341207999999996</c:v>
                </c:pt>
                <c:pt idx="1645">
                  <c:v>7.4386397166666667</c:v>
                </c:pt>
                <c:pt idx="1646">
                  <c:v>7.4431586333333328</c:v>
                </c:pt>
                <c:pt idx="1647">
                  <c:v>7.4476775500000008</c:v>
                </c:pt>
                <c:pt idx="1648">
                  <c:v>7.4521964666666669</c:v>
                </c:pt>
                <c:pt idx="1649">
                  <c:v>7.4567153833333331</c:v>
                </c:pt>
                <c:pt idx="1650">
                  <c:v>7.461234300000001</c:v>
                </c:pt>
                <c:pt idx="1651">
                  <c:v>7.4657532166666662</c:v>
                </c:pt>
                <c:pt idx="1652">
                  <c:v>7.4702686166666661</c:v>
                </c:pt>
                <c:pt idx="1653">
                  <c:v>7.4747840166666668</c:v>
                </c:pt>
                <c:pt idx="1654">
                  <c:v>7.479302933333333</c:v>
                </c:pt>
                <c:pt idx="1655">
                  <c:v>7.4838218499999991</c:v>
                </c:pt>
                <c:pt idx="1656">
                  <c:v>7.488340766666667</c:v>
                </c:pt>
                <c:pt idx="1657">
                  <c:v>7.4928596833333332</c:v>
                </c:pt>
                <c:pt idx="1658">
                  <c:v>7.4973786000000002</c:v>
                </c:pt>
                <c:pt idx="1659">
                  <c:v>7.5018975166666673</c:v>
                </c:pt>
                <c:pt idx="1660">
                  <c:v>7.5064164333333343</c:v>
                </c:pt>
                <c:pt idx="1661">
                  <c:v>7.5109353500000005</c:v>
                </c:pt>
                <c:pt idx="1662">
                  <c:v>7.5154542666666657</c:v>
                </c:pt>
                <c:pt idx="1663">
                  <c:v>7.5199731833333336</c:v>
                </c:pt>
                <c:pt idx="1664">
                  <c:v>7.5244920999999998</c:v>
                </c:pt>
                <c:pt idx="1665">
                  <c:v>7.5290110166666659</c:v>
                </c:pt>
                <c:pt idx="1666">
                  <c:v>7.5335299333333339</c:v>
                </c:pt>
                <c:pt idx="1667">
                  <c:v>7.53804885</c:v>
                </c:pt>
                <c:pt idx="1668">
                  <c:v>7.5425677666666671</c:v>
                </c:pt>
                <c:pt idx="1669">
                  <c:v>7.5470866833333341</c:v>
                </c:pt>
                <c:pt idx="1670">
                  <c:v>7.5516055999999994</c:v>
                </c:pt>
                <c:pt idx="1671">
                  <c:v>7.5561245166666664</c:v>
                </c:pt>
                <c:pt idx="1672">
                  <c:v>7.5606434333333334</c:v>
                </c:pt>
                <c:pt idx="1673">
                  <c:v>7.5651623500000005</c:v>
                </c:pt>
                <c:pt idx="1674">
                  <c:v>7.5696812666666666</c:v>
                </c:pt>
                <c:pt idx="1675">
                  <c:v>7.5742001833333328</c:v>
                </c:pt>
                <c:pt idx="1676">
                  <c:v>7.5787191000000007</c:v>
                </c:pt>
                <c:pt idx="1677">
                  <c:v>7.5832380166666669</c:v>
                </c:pt>
                <c:pt idx="1678">
                  <c:v>7.5877569333333321</c:v>
                </c:pt>
                <c:pt idx="1679">
                  <c:v>7.59227585</c:v>
                </c:pt>
                <c:pt idx="1680">
                  <c:v>7.5967947666666662</c:v>
                </c:pt>
                <c:pt idx="1681">
                  <c:v>7.6013136833333332</c:v>
                </c:pt>
                <c:pt idx="1682">
                  <c:v>7.6058326000000003</c:v>
                </c:pt>
                <c:pt idx="1683">
                  <c:v>7.6103515166666673</c:v>
                </c:pt>
                <c:pt idx="1684">
                  <c:v>7.6148704333333335</c:v>
                </c:pt>
                <c:pt idx="1685">
                  <c:v>7.6193893500000014</c:v>
                </c:pt>
                <c:pt idx="1686">
                  <c:v>7.6239082666666675</c:v>
                </c:pt>
                <c:pt idx="1687">
                  <c:v>7.6284271833333328</c:v>
                </c:pt>
                <c:pt idx="1688">
                  <c:v>7.632946099999999</c:v>
                </c:pt>
                <c:pt idx="1689">
                  <c:v>7.6374650166666669</c:v>
                </c:pt>
                <c:pt idx="1690">
                  <c:v>7.641983933333333</c:v>
                </c:pt>
                <c:pt idx="1691">
                  <c:v>7.6465028500000001</c:v>
                </c:pt>
                <c:pt idx="1692">
                  <c:v>7.6510217666666671</c:v>
                </c:pt>
                <c:pt idx="1693">
                  <c:v>7.6555406833333342</c:v>
                </c:pt>
                <c:pt idx="1694">
                  <c:v>7.6600596000000003</c:v>
                </c:pt>
                <c:pt idx="1695">
                  <c:v>7.6645785166666665</c:v>
                </c:pt>
                <c:pt idx="1696">
                  <c:v>7.6690974333333335</c:v>
                </c:pt>
                <c:pt idx="1697">
                  <c:v>7.6736163499999996</c:v>
                </c:pt>
                <c:pt idx="1698">
                  <c:v>7.6781352666666658</c:v>
                </c:pt>
                <c:pt idx="1699">
                  <c:v>7.6826541833333337</c:v>
                </c:pt>
                <c:pt idx="1700">
                  <c:v>7.6871730999999999</c:v>
                </c:pt>
                <c:pt idx="1701">
                  <c:v>7.6916920166666669</c:v>
                </c:pt>
                <c:pt idx="1702">
                  <c:v>7.6962109333333339</c:v>
                </c:pt>
                <c:pt idx="1703">
                  <c:v>7.7007298499999992</c:v>
                </c:pt>
                <c:pt idx="1704">
                  <c:v>7.7052487666666662</c:v>
                </c:pt>
                <c:pt idx="1705">
                  <c:v>7.7097676833333333</c:v>
                </c:pt>
                <c:pt idx="1706">
                  <c:v>7.7142866000000003</c:v>
                </c:pt>
                <c:pt idx="1707">
                  <c:v>7.7188055166666665</c:v>
                </c:pt>
                <c:pt idx="1708">
                  <c:v>7.7233244333333344</c:v>
                </c:pt>
                <c:pt idx="1709">
                  <c:v>7.7278433500000006</c:v>
                </c:pt>
                <c:pt idx="1710">
                  <c:v>7.7323622666666667</c:v>
                </c:pt>
                <c:pt idx="1711">
                  <c:v>7.7368811833333346</c:v>
                </c:pt>
                <c:pt idx="1712">
                  <c:v>7.7414000999999999</c:v>
                </c:pt>
                <c:pt idx="1713">
                  <c:v>7.745919016666666</c:v>
                </c:pt>
                <c:pt idx="1714">
                  <c:v>7.7504379333333331</c:v>
                </c:pt>
                <c:pt idx="1715">
                  <c:v>7.7549568500000001</c:v>
                </c:pt>
                <c:pt idx="1716">
                  <c:v>7.7594757666666672</c:v>
                </c:pt>
                <c:pt idx="1717">
                  <c:v>7.7639946833333333</c:v>
                </c:pt>
                <c:pt idx="1718">
                  <c:v>7.7685136000000012</c:v>
                </c:pt>
                <c:pt idx="1719">
                  <c:v>7.7730325166666674</c:v>
                </c:pt>
                <c:pt idx="1720">
                  <c:v>7.7775514333333327</c:v>
                </c:pt>
                <c:pt idx="1721">
                  <c:v>7.7820703499999988</c:v>
                </c:pt>
                <c:pt idx="1722">
                  <c:v>7.7865892666666667</c:v>
                </c:pt>
                <c:pt idx="1723">
                  <c:v>7.7911081833333329</c:v>
                </c:pt>
                <c:pt idx="1724">
                  <c:v>7.7956270999999999</c:v>
                </c:pt>
                <c:pt idx="1725">
                  <c:v>7.800146016666667</c:v>
                </c:pt>
                <c:pt idx="1726">
                  <c:v>7.804664933333334</c:v>
                </c:pt>
                <c:pt idx="1727">
                  <c:v>7.8091838500000001</c:v>
                </c:pt>
                <c:pt idx="1728">
                  <c:v>7.8137027666666663</c:v>
                </c:pt>
                <c:pt idx="1729">
                  <c:v>7.8182216833333333</c:v>
                </c:pt>
                <c:pt idx="1730">
                  <c:v>7.8227405999999995</c:v>
                </c:pt>
                <c:pt idx="1731">
                  <c:v>7.8272595166666674</c:v>
                </c:pt>
                <c:pt idx="1732">
                  <c:v>7.8317784333333336</c:v>
                </c:pt>
                <c:pt idx="1733">
                  <c:v>7.8362938333333334</c:v>
                </c:pt>
                <c:pt idx="1734">
                  <c:v>7.8408092333333341</c:v>
                </c:pt>
                <c:pt idx="1735">
                  <c:v>7.8453281500000003</c:v>
                </c:pt>
                <c:pt idx="1736">
                  <c:v>7.8498470666666664</c:v>
                </c:pt>
                <c:pt idx="1737">
                  <c:v>7.8543624666666672</c:v>
                </c:pt>
                <c:pt idx="1738">
                  <c:v>7.8588813833333333</c:v>
                </c:pt>
                <c:pt idx="1739">
                  <c:v>7.8634002999999995</c:v>
                </c:pt>
                <c:pt idx="1740">
                  <c:v>7.8679192166666674</c:v>
                </c:pt>
                <c:pt idx="1741">
                  <c:v>7.8724381333333335</c:v>
                </c:pt>
                <c:pt idx="1742">
                  <c:v>7.8769570500000006</c:v>
                </c:pt>
                <c:pt idx="1743">
                  <c:v>7.8814759666666667</c:v>
                </c:pt>
                <c:pt idx="1744">
                  <c:v>7.8859948833333329</c:v>
                </c:pt>
                <c:pt idx="1745">
                  <c:v>7.8905137999999999</c:v>
                </c:pt>
                <c:pt idx="1746">
                  <c:v>7.8950327166666661</c:v>
                </c:pt>
                <c:pt idx="1747">
                  <c:v>7.899551633333334</c:v>
                </c:pt>
                <c:pt idx="1748">
                  <c:v>7.9040705500000001</c:v>
                </c:pt>
                <c:pt idx="1749">
                  <c:v>7.9085894666666663</c:v>
                </c:pt>
                <c:pt idx="1750">
                  <c:v>7.9131083833333342</c:v>
                </c:pt>
                <c:pt idx="1751">
                  <c:v>7.9176273000000004</c:v>
                </c:pt>
                <c:pt idx="1752">
                  <c:v>7.9221462166666656</c:v>
                </c:pt>
                <c:pt idx="1753">
                  <c:v>7.9266651333333327</c:v>
                </c:pt>
                <c:pt idx="1754">
                  <c:v>7.9311840499999997</c:v>
                </c:pt>
                <c:pt idx="1755">
                  <c:v>7.9357029666666667</c:v>
                </c:pt>
                <c:pt idx="1756">
                  <c:v>7.9402218833333329</c:v>
                </c:pt>
                <c:pt idx="1757">
                  <c:v>7.9447408000000008</c:v>
                </c:pt>
                <c:pt idx="1758">
                  <c:v>7.949259716666667</c:v>
                </c:pt>
                <c:pt idx="1759">
                  <c:v>7.9537786333333331</c:v>
                </c:pt>
                <c:pt idx="1760">
                  <c:v>7.9582975500000011</c:v>
                </c:pt>
                <c:pt idx="1761">
                  <c:v>7.9628164666666663</c:v>
                </c:pt>
                <c:pt idx="1762">
                  <c:v>7.9673353833333325</c:v>
                </c:pt>
                <c:pt idx="1763">
                  <c:v>7.9718543000000004</c:v>
                </c:pt>
                <c:pt idx="1764">
                  <c:v>7.9763732166666665</c:v>
                </c:pt>
                <c:pt idx="1765">
                  <c:v>7.9808921333333336</c:v>
                </c:pt>
                <c:pt idx="1766">
                  <c:v>7.9854110500000006</c:v>
                </c:pt>
                <c:pt idx="1767">
                  <c:v>7.9899299666666677</c:v>
                </c:pt>
                <c:pt idx="1768">
                  <c:v>7.9944488833333338</c:v>
                </c:pt>
                <c:pt idx="1769">
                  <c:v>7.9989677999999991</c:v>
                </c:pt>
                <c:pt idx="1770">
                  <c:v>8.0034867166666661</c:v>
                </c:pt>
                <c:pt idx="1771">
                  <c:v>8.0080056333333332</c:v>
                </c:pt>
                <c:pt idx="1772">
                  <c:v>8.0125245500000002</c:v>
                </c:pt>
                <c:pt idx="1773">
                  <c:v>8.0170434666666672</c:v>
                </c:pt>
                <c:pt idx="1774">
                  <c:v>8.0215623833333343</c:v>
                </c:pt>
                <c:pt idx="1775">
                  <c:v>8.0260812999999995</c:v>
                </c:pt>
                <c:pt idx="1776">
                  <c:v>8.0306002166666683</c:v>
                </c:pt>
                <c:pt idx="1777">
                  <c:v>8.0351191333333336</c:v>
                </c:pt>
                <c:pt idx="1778">
                  <c:v>8.0396380499999989</c:v>
                </c:pt>
                <c:pt idx="1779">
                  <c:v>8.0441569666666659</c:v>
                </c:pt>
                <c:pt idx="1780">
                  <c:v>8.0486758833333329</c:v>
                </c:pt>
                <c:pt idx="1781">
                  <c:v>8.0531948</c:v>
                </c:pt>
                <c:pt idx="1782">
                  <c:v>8.057713716666667</c:v>
                </c:pt>
                <c:pt idx="1783">
                  <c:v>8.0622326333333341</c:v>
                </c:pt>
                <c:pt idx="1784">
                  <c:v>8.0667515500000011</c:v>
                </c:pt>
                <c:pt idx="1785">
                  <c:v>8.0712704666666664</c:v>
                </c:pt>
                <c:pt idx="1786">
                  <c:v>8.0757893833333334</c:v>
                </c:pt>
                <c:pt idx="1787">
                  <c:v>8.0803083000000004</c:v>
                </c:pt>
                <c:pt idx="1788">
                  <c:v>8.0848272166666657</c:v>
                </c:pt>
                <c:pt idx="1789">
                  <c:v>8.0893461333333345</c:v>
                </c:pt>
                <c:pt idx="1790">
                  <c:v>8.0938650499999998</c:v>
                </c:pt>
                <c:pt idx="1791">
                  <c:v>8.0983839666666668</c:v>
                </c:pt>
                <c:pt idx="1792">
                  <c:v>8.1029028833333339</c:v>
                </c:pt>
                <c:pt idx="1793">
                  <c:v>8.1074218000000009</c:v>
                </c:pt>
                <c:pt idx="1794">
                  <c:v>8.1119407166666662</c:v>
                </c:pt>
                <c:pt idx="1795">
                  <c:v>8.1164596333333332</c:v>
                </c:pt>
                <c:pt idx="1796">
                  <c:v>8.1209785500000002</c:v>
                </c:pt>
                <c:pt idx="1797">
                  <c:v>8.1254974666666673</c:v>
                </c:pt>
                <c:pt idx="1798">
                  <c:v>8.1300163833333325</c:v>
                </c:pt>
                <c:pt idx="1799">
                  <c:v>8.1345353000000014</c:v>
                </c:pt>
                <c:pt idx="1800">
                  <c:v>8.1390542166666666</c:v>
                </c:pt>
                <c:pt idx="1801">
                  <c:v>8.1435731333333337</c:v>
                </c:pt>
                <c:pt idx="1802">
                  <c:v>8.1480920499999989</c:v>
                </c:pt>
                <c:pt idx="1803">
                  <c:v>8.152610966666666</c:v>
                </c:pt>
                <c:pt idx="1804">
                  <c:v>8.157129883333333</c:v>
                </c:pt>
                <c:pt idx="1805">
                  <c:v>8.1616488</c:v>
                </c:pt>
                <c:pt idx="1806">
                  <c:v>8.1661677166666671</c:v>
                </c:pt>
                <c:pt idx="1807">
                  <c:v>8.1706866333333341</c:v>
                </c:pt>
                <c:pt idx="1808">
                  <c:v>8.1752055499999994</c:v>
                </c:pt>
                <c:pt idx="1809">
                  <c:v>8.1797244666666682</c:v>
                </c:pt>
                <c:pt idx="1810">
                  <c:v>8.1842433833333335</c:v>
                </c:pt>
                <c:pt idx="1811">
                  <c:v>8.1887622999999987</c:v>
                </c:pt>
                <c:pt idx="1812">
                  <c:v>8.1932812166666675</c:v>
                </c:pt>
                <c:pt idx="1813">
                  <c:v>8.1978001333333328</c:v>
                </c:pt>
                <c:pt idx="1814">
                  <c:v>8.2023155333333335</c:v>
                </c:pt>
                <c:pt idx="1815">
                  <c:v>8.2068309333333342</c:v>
                </c:pt>
                <c:pt idx="1816">
                  <c:v>8.2113498499999995</c:v>
                </c:pt>
                <c:pt idx="1817">
                  <c:v>8.2158687666666665</c:v>
                </c:pt>
                <c:pt idx="1818">
                  <c:v>8.2203841666666673</c:v>
                </c:pt>
                <c:pt idx="1819">
                  <c:v>8.2248995666666662</c:v>
                </c:pt>
                <c:pt idx="1820">
                  <c:v>8.2294184833333333</c:v>
                </c:pt>
                <c:pt idx="1821">
                  <c:v>8.2339374000000003</c:v>
                </c:pt>
                <c:pt idx="1822">
                  <c:v>8.2384563166666673</c:v>
                </c:pt>
                <c:pt idx="1823">
                  <c:v>8.2429752333333344</c:v>
                </c:pt>
                <c:pt idx="1824">
                  <c:v>8.2474941499999996</c:v>
                </c:pt>
                <c:pt idx="1825">
                  <c:v>8.2520130666666667</c:v>
                </c:pt>
                <c:pt idx="1826">
                  <c:v>8.2565319833333337</c:v>
                </c:pt>
                <c:pt idx="1827">
                  <c:v>8.261050899999999</c:v>
                </c:pt>
                <c:pt idx="1828">
                  <c:v>8.2655698166666678</c:v>
                </c:pt>
                <c:pt idx="1829">
                  <c:v>8.2700887333333331</c:v>
                </c:pt>
                <c:pt idx="1830">
                  <c:v>8.2746076500000001</c:v>
                </c:pt>
                <c:pt idx="1831">
                  <c:v>8.2791265666666671</c:v>
                </c:pt>
                <c:pt idx="1832">
                  <c:v>8.2836454833333324</c:v>
                </c:pt>
                <c:pt idx="1833">
                  <c:v>8.2881643999999994</c:v>
                </c:pt>
                <c:pt idx="1834">
                  <c:v>8.2926833166666665</c:v>
                </c:pt>
                <c:pt idx="1835">
                  <c:v>8.2972022333333335</c:v>
                </c:pt>
                <c:pt idx="1836">
                  <c:v>8.3017211500000005</c:v>
                </c:pt>
                <c:pt idx="1837">
                  <c:v>8.3062400666666658</c:v>
                </c:pt>
                <c:pt idx="1838">
                  <c:v>8.3107589833333346</c:v>
                </c:pt>
                <c:pt idx="1839">
                  <c:v>8.3152778999999999</c:v>
                </c:pt>
                <c:pt idx="1840">
                  <c:v>8.3197968166666652</c:v>
                </c:pt>
                <c:pt idx="1841">
                  <c:v>8.324315733333334</c:v>
                </c:pt>
                <c:pt idx="1842">
                  <c:v>8.3288346499999992</c:v>
                </c:pt>
                <c:pt idx="1843">
                  <c:v>8.3333535666666663</c:v>
                </c:pt>
                <c:pt idx="1844">
                  <c:v>8.3378724833333333</c:v>
                </c:pt>
                <c:pt idx="1845">
                  <c:v>8.3423914000000003</c:v>
                </c:pt>
                <c:pt idx="1846">
                  <c:v>8.3469103166666674</c:v>
                </c:pt>
                <c:pt idx="1847">
                  <c:v>8.3514292333333344</c:v>
                </c:pt>
                <c:pt idx="1848">
                  <c:v>8.3559481500000015</c:v>
                </c:pt>
                <c:pt idx="1849">
                  <c:v>8.3604670666666667</c:v>
                </c:pt>
                <c:pt idx="1850">
                  <c:v>8.364985983333332</c:v>
                </c:pt>
                <c:pt idx="1851">
                  <c:v>8.3695049000000008</c:v>
                </c:pt>
                <c:pt idx="1852">
                  <c:v>8.3740238166666661</c:v>
                </c:pt>
                <c:pt idx="1853">
                  <c:v>8.3785427333333331</c:v>
                </c:pt>
                <c:pt idx="1854">
                  <c:v>8.3830616500000001</c:v>
                </c:pt>
                <c:pt idx="1855">
                  <c:v>8.3875805666666672</c:v>
                </c:pt>
                <c:pt idx="1856">
                  <c:v>8.3920994833333342</c:v>
                </c:pt>
                <c:pt idx="1857">
                  <c:v>8.3966183999999995</c:v>
                </c:pt>
                <c:pt idx="1858">
                  <c:v>8.4011373166666665</c:v>
                </c:pt>
                <c:pt idx="1859">
                  <c:v>8.4056562333333336</c:v>
                </c:pt>
                <c:pt idx="1860">
                  <c:v>8.4101751500000006</c:v>
                </c:pt>
                <c:pt idx="1861">
                  <c:v>8.4146940666666676</c:v>
                </c:pt>
                <c:pt idx="1862">
                  <c:v>8.4192129833333329</c:v>
                </c:pt>
                <c:pt idx="1863">
                  <c:v>8.4237318999999999</c:v>
                </c:pt>
                <c:pt idx="1864">
                  <c:v>8.428250816666667</c:v>
                </c:pt>
                <c:pt idx="1865">
                  <c:v>8.4327697333333322</c:v>
                </c:pt>
                <c:pt idx="1866">
                  <c:v>8.4372886499999993</c:v>
                </c:pt>
                <c:pt idx="1867">
                  <c:v>8.4418075666666663</c:v>
                </c:pt>
                <c:pt idx="1868">
                  <c:v>8.4463264833333334</c:v>
                </c:pt>
                <c:pt idx="1869">
                  <c:v>8.4508454000000004</c:v>
                </c:pt>
                <c:pt idx="1870">
                  <c:v>8.4553643166666674</c:v>
                </c:pt>
                <c:pt idx="1871">
                  <c:v>8.4598832333333345</c:v>
                </c:pt>
                <c:pt idx="1872">
                  <c:v>8.4644021499999997</c:v>
                </c:pt>
                <c:pt idx="1873">
                  <c:v>8.4689210666666686</c:v>
                </c:pt>
                <c:pt idx="1874">
                  <c:v>8.4734399833333338</c:v>
                </c:pt>
                <c:pt idx="1875">
                  <c:v>8.4779588999999991</c:v>
                </c:pt>
                <c:pt idx="1876">
                  <c:v>8.4824778166666661</c:v>
                </c:pt>
                <c:pt idx="1877">
                  <c:v>8.4869967333333332</c:v>
                </c:pt>
                <c:pt idx="1878">
                  <c:v>8.4915156500000002</c:v>
                </c:pt>
                <c:pt idx="1879">
                  <c:v>8.4960345666666672</c:v>
                </c:pt>
                <c:pt idx="1880">
                  <c:v>8.5005534833333343</c:v>
                </c:pt>
                <c:pt idx="1881">
                  <c:v>8.5050724000000013</c:v>
                </c:pt>
                <c:pt idx="1882">
                  <c:v>8.5095913166666666</c:v>
                </c:pt>
                <c:pt idx="1883">
                  <c:v>8.5141102333333336</c:v>
                </c:pt>
                <c:pt idx="1884">
                  <c:v>8.5186291500000006</c:v>
                </c:pt>
                <c:pt idx="1885">
                  <c:v>8.5231480666666659</c:v>
                </c:pt>
                <c:pt idx="1886">
                  <c:v>8.527666983333333</c:v>
                </c:pt>
                <c:pt idx="1887">
                  <c:v>8.5321859</c:v>
                </c:pt>
                <c:pt idx="1888">
                  <c:v>8.536704816666667</c:v>
                </c:pt>
                <c:pt idx="1889">
                  <c:v>8.5412237333333341</c:v>
                </c:pt>
                <c:pt idx="1890">
                  <c:v>8.5457426499999993</c:v>
                </c:pt>
                <c:pt idx="1891">
                  <c:v>8.5502615666666664</c:v>
                </c:pt>
                <c:pt idx="1892">
                  <c:v>8.5547804833333334</c:v>
                </c:pt>
                <c:pt idx="1893">
                  <c:v>8.5592994000000004</c:v>
                </c:pt>
                <c:pt idx="1894">
                  <c:v>8.5638183166666675</c:v>
                </c:pt>
                <c:pt idx="1895">
                  <c:v>8.5683372333333327</c:v>
                </c:pt>
                <c:pt idx="1896">
                  <c:v>8.5728561500000016</c:v>
                </c:pt>
                <c:pt idx="1897">
                  <c:v>8.5773750666666668</c:v>
                </c:pt>
                <c:pt idx="1898">
                  <c:v>8.5818939833333339</c:v>
                </c:pt>
                <c:pt idx="1899">
                  <c:v>8.5864128999999991</c:v>
                </c:pt>
                <c:pt idx="1900">
                  <c:v>8.5909318166666662</c:v>
                </c:pt>
                <c:pt idx="1901">
                  <c:v>8.5954507333333332</c:v>
                </c:pt>
                <c:pt idx="1902">
                  <c:v>8.5999696500000002</c:v>
                </c:pt>
                <c:pt idx="1903">
                  <c:v>8.6044885666666673</c:v>
                </c:pt>
                <c:pt idx="1904">
                  <c:v>8.6090074833333343</c:v>
                </c:pt>
                <c:pt idx="1905">
                  <c:v>8.6135263999999996</c:v>
                </c:pt>
                <c:pt idx="1906">
                  <c:v>8.6180453166666684</c:v>
                </c:pt>
                <c:pt idx="1907">
                  <c:v>8.6225642333333337</c:v>
                </c:pt>
                <c:pt idx="1908">
                  <c:v>8.6270831499999989</c:v>
                </c:pt>
                <c:pt idx="1909">
                  <c:v>8.631602066666666</c:v>
                </c:pt>
                <c:pt idx="1910">
                  <c:v>8.636120983333333</c:v>
                </c:pt>
                <c:pt idx="1911">
                  <c:v>8.6406399</c:v>
                </c:pt>
                <c:pt idx="1912">
                  <c:v>8.6451588166666671</c:v>
                </c:pt>
                <c:pt idx="1913">
                  <c:v>8.6496777333333341</c:v>
                </c:pt>
                <c:pt idx="1914">
                  <c:v>8.6541966500000012</c:v>
                </c:pt>
                <c:pt idx="1915">
                  <c:v>8.6587155666666664</c:v>
                </c:pt>
                <c:pt idx="1916">
                  <c:v>8.6632344833333335</c:v>
                </c:pt>
                <c:pt idx="1917">
                  <c:v>8.6677534000000005</c:v>
                </c:pt>
                <c:pt idx="1918">
                  <c:v>8.6722723166666658</c:v>
                </c:pt>
                <c:pt idx="1919">
                  <c:v>8.6767912333333346</c:v>
                </c:pt>
                <c:pt idx="1920">
                  <c:v>8.6813101499999998</c:v>
                </c:pt>
                <c:pt idx="1921">
                  <c:v>8.6858290666666669</c:v>
                </c:pt>
                <c:pt idx="1922">
                  <c:v>8.6903479833333339</c:v>
                </c:pt>
                <c:pt idx="1923">
                  <c:v>8.694866900000001</c:v>
                </c:pt>
                <c:pt idx="1924">
                  <c:v>8.6993858166666662</c:v>
                </c:pt>
                <c:pt idx="1925">
                  <c:v>8.7039047333333333</c:v>
                </c:pt>
                <c:pt idx="1926">
                  <c:v>8.7084236500000003</c:v>
                </c:pt>
                <c:pt idx="1927">
                  <c:v>8.7129425666666673</c:v>
                </c:pt>
                <c:pt idx="1928">
                  <c:v>8.7174614833333326</c:v>
                </c:pt>
                <c:pt idx="1929">
                  <c:v>8.7219804000000014</c:v>
                </c:pt>
                <c:pt idx="1930">
                  <c:v>8.7264993166666667</c:v>
                </c:pt>
                <c:pt idx="1931">
                  <c:v>8.7310182333333337</c:v>
                </c:pt>
                <c:pt idx="1932">
                  <c:v>8.735537149999999</c:v>
                </c:pt>
                <c:pt idx="1933">
                  <c:v>8.740056066666666</c:v>
                </c:pt>
                <c:pt idx="1934">
                  <c:v>8.7445749833333331</c:v>
                </c:pt>
                <c:pt idx="1935">
                  <c:v>8.7490939000000001</c:v>
                </c:pt>
                <c:pt idx="1936">
                  <c:v>8.7536128166666671</c:v>
                </c:pt>
                <c:pt idx="1937">
                  <c:v>8.7581317333333342</c:v>
                </c:pt>
                <c:pt idx="1938">
                  <c:v>8.7626506499999994</c:v>
                </c:pt>
                <c:pt idx="1939">
                  <c:v>8.7671695666666682</c:v>
                </c:pt>
                <c:pt idx="1940">
                  <c:v>8.7716884833333335</c:v>
                </c:pt>
                <c:pt idx="1941">
                  <c:v>8.7762073999999988</c:v>
                </c:pt>
                <c:pt idx="1942">
                  <c:v>8.7807263166666676</c:v>
                </c:pt>
                <c:pt idx="1943">
                  <c:v>8.7852452333333328</c:v>
                </c:pt>
                <c:pt idx="1944">
                  <c:v>8.7897641499999999</c:v>
                </c:pt>
                <c:pt idx="1945">
                  <c:v>8.7942830666666669</c:v>
                </c:pt>
                <c:pt idx="1946">
                  <c:v>8.798801983333334</c:v>
                </c:pt>
                <c:pt idx="1947">
                  <c:v>8.803320900000001</c:v>
                </c:pt>
                <c:pt idx="1948">
                  <c:v>8.8078398166666663</c:v>
                </c:pt>
                <c:pt idx="1949">
                  <c:v>8.8123587333333333</c:v>
                </c:pt>
                <c:pt idx="1950">
                  <c:v>8.8168776500000003</c:v>
                </c:pt>
                <c:pt idx="1951">
                  <c:v>8.8213965666666656</c:v>
                </c:pt>
                <c:pt idx="1952">
                  <c:v>8.8259154833333344</c:v>
                </c:pt>
                <c:pt idx="1953">
                  <c:v>8.8304343999999997</c:v>
                </c:pt>
                <c:pt idx="1954">
                  <c:v>8.8349533166666667</c:v>
                </c:pt>
                <c:pt idx="1955">
                  <c:v>8.8394722333333338</c:v>
                </c:pt>
                <c:pt idx="1956">
                  <c:v>8.8439911500000008</c:v>
                </c:pt>
                <c:pt idx="1957">
                  <c:v>8.8485100666666661</c:v>
                </c:pt>
                <c:pt idx="1958">
                  <c:v>8.8530289833333331</c:v>
                </c:pt>
                <c:pt idx="1959">
                  <c:v>8.8575479000000001</c:v>
                </c:pt>
                <c:pt idx="1960">
                  <c:v>8.8620668166666672</c:v>
                </c:pt>
                <c:pt idx="1961">
                  <c:v>8.8665857333333324</c:v>
                </c:pt>
                <c:pt idx="1962">
                  <c:v>8.8711046500000013</c:v>
                </c:pt>
                <c:pt idx="1963">
                  <c:v>8.8756235666666665</c:v>
                </c:pt>
                <c:pt idx="1964">
                  <c:v>8.8801424833333336</c:v>
                </c:pt>
                <c:pt idx="1965">
                  <c:v>8.8846614000000006</c:v>
                </c:pt>
                <c:pt idx="1966">
                  <c:v>8.8891803166666659</c:v>
                </c:pt>
                <c:pt idx="1967">
                  <c:v>8.8936992333333329</c:v>
                </c:pt>
                <c:pt idx="1968">
                  <c:v>8.8982181499999999</c:v>
                </c:pt>
                <c:pt idx="1969">
                  <c:v>8.902737066666667</c:v>
                </c:pt>
                <c:pt idx="1970">
                  <c:v>8.907255983333334</c:v>
                </c:pt>
                <c:pt idx="1971">
                  <c:v>8.9117748999999993</c:v>
                </c:pt>
                <c:pt idx="1972">
                  <c:v>8.9162938166666681</c:v>
                </c:pt>
                <c:pt idx="1973">
                  <c:v>8.9208127333333334</c:v>
                </c:pt>
                <c:pt idx="1974">
                  <c:v>8.9253316499999986</c:v>
                </c:pt>
                <c:pt idx="1975">
                  <c:v>8.9298505666666674</c:v>
                </c:pt>
                <c:pt idx="1976">
                  <c:v>8.9343694833333327</c:v>
                </c:pt>
                <c:pt idx="1977">
                  <c:v>8.9388883999999997</c:v>
                </c:pt>
                <c:pt idx="1978">
                  <c:v>8.9434073166666668</c:v>
                </c:pt>
                <c:pt idx="1979">
                  <c:v>8.9479262333333338</c:v>
                </c:pt>
                <c:pt idx="1980">
                  <c:v>8.9524451500000009</c:v>
                </c:pt>
                <c:pt idx="1981">
                  <c:v>8.9569640666666679</c:v>
                </c:pt>
                <c:pt idx="1982">
                  <c:v>8.9614829833333332</c:v>
                </c:pt>
                <c:pt idx="1983">
                  <c:v>8.9660019000000002</c:v>
                </c:pt>
                <c:pt idx="1984">
                  <c:v>8.9705208166666655</c:v>
                </c:pt>
                <c:pt idx="1985">
                  <c:v>8.9750397333333343</c:v>
                </c:pt>
                <c:pt idx="1986">
                  <c:v>8.9795586499999995</c:v>
                </c:pt>
                <c:pt idx="1987">
                  <c:v>8.9840775666666666</c:v>
                </c:pt>
                <c:pt idx="1988">
                  <c:v>8.9885964833333336</c:v>
                </c:pt>
                <c:pt idx="1989">
                  <c:v>8.9931154000000006</c:v>
                </c:pt>
                <c:pt idx="1990">
                  <c:v>8.9976343166666659</c:v>
                </c:pt>
                <c:pt idx="1991">
                  <c:v>9.0021532333333329</c:v>
                </c:pt>
                <c:pt idx="1992">
                  <c:v>9.00667215</c:v>
                </c:pt>
                <c:pt idx="1993">
                  <c:v>9.011191066666667</c:v>
                </c:pt>
                <c:pt idx="1994">
                  <c:v>9.0157099833333323</c:v>
                </c:pt>
                <c:pt idx="1995">
                  <c:v>9.0202289000000011</c:v>
                </c:pt>
                <c:pt idx="1996">
                  <c:v>9.0247478166666664</c:v>
                </c:pt>
                <c:pt idx="1997">
                  <c:v>9.0292667333333334</c:v>
                </c:pt>
                <c:pt idx="1998">
                  <c:v>9.0337856500000004</c:v>
                </c:pt>
                <c:pt idx="1999">
                  <c:v>9.0383045666666657</c:v>
                </c:pt>
                <c:pt idx="2000">
                  <c:v>9.0428234833333327</c:v>
                </c:pt>
                <c:pt idx="2001">
                  <c:v>9.0473423999999998</c:v>
                </c:pt>
                <c:pt idx="2002">
                  <c:v>9.0518613166666668</c:v>
                </c:pt>
                <c:pt idx="2003">
                  <c:v>9.0563802333333339</c:v>
                </c:pt>
                <c:pt idx="2004">
                  <c:v>9.0608991500000009</c:v>
                </c:pt>
                <c:pt idx="2005">
                  <c:v>9.0654180666666679</c:v>
                </c:pt>
                <c:pt idx="2006">
                  <c:v>9.0699369833333332</c:v>
                </c:pt>
                <c:pt idx="2007">
                  <c:v>9.0744558999999985</c:v>
                </c:pt>
                <c:pt idx="2008">
                  <c:v>9.0789748166666673</c:v>
                </c:pt>
                <c:pt idx="2009">
                  <c:v>9.0834937333333325</c:v>
                </c:pt>
                <c:pt idx="2010">
                  <c:v>9.0880126499999996</c:v>
                </c:pt>
                <c:pt idx="2011">
                  <c:v>9.0925315666666666</c:v>
                </c:pt>
                <c:pt idx="2012">
                  <c:v>9.0970504833333337</c:v>
                </c:pt>
                <c:pt idx="2013">
                  <c:v>9.1015694000000007</c:v>
                </c:pt>
                <c:pt idx="2014">
                  <c:v>9.1060883166666677</c:v>
                </c:pt>
                <c:pt idx="2015">
                  <c:v>9.110607233333333</c:v>
                </c:pt>
                <c:pt idx="2016">
                  <c:v>9.11512615</c:v>
                </c:pt>
                <c:pt idx="2017">
                  <c:v>9.1196450666666653</c:v>
                </c:pt>
                <c:pt idx="2018">
                  <c:v>9.1241639833333341</c:v>
                </c:pt>
                <c:pt idx="2019">
                  <c:v>9.1286828999999994</c:v>
                </c:pt>
                <c:pt idx="2020">
                  <c:v>9.1332018166666664</c:v>
                </c:pt>
                <c:pt idx="2021">
                  <c:v>9.1377207333333335</c:v>
                </c:pt>
                <c:pt idx="2022">
                  <c:v>9.1422396500000005</c:v>
                </c:pt>
                <c:pt idx="2023">
                  <c:v>9.1467585666666675</c:v>
                </c:pt>
                <c:pt idx="2024">
                  <c:v>9.1512774833333328</c:v>
                </c:pt>
                <c:pt idx="2025">
                  <c:v>9.1557963999999998</c:v>
                </c:pt>
                <c:pt idx="2026">
                  <c:v>9.1603153166666669</c:v>
                </c:pt>
                <c:pt idx="2027">
                  <c:v>9.1648342333333339</c:v>
                </c:pt>
                <c:pt idx="2028">
                  <c:v>9.169353150000001</c:v>
                </c:pt>
                <c:pt idx="2029">
                  <c:v>9.1738720666666662</c:v>
                </c:pt>
                <c:pt idx="2030">
                  <c:v>9.178390983333335</c:v>
                </c:pt>
                <c:pt idx="2031">
                  <c:v>9.1829099000000003</c:v>
                </c:pt>
                <c:pt idx="2032">
                  <c:v>9.1874288166666656</c:v>
                </c:pt>
                <c:pt idx="2033">
                  <c:v>9.1919477333333326</c:v>
                </c:pt>
                <c:pt idx="2034">
                  <c:v>9.1964666499999996</c:v>
                </c:pt>
                <c:pt idx="2035">
                  <c:v>9.2009855666666667</c:v>
                </c:pt>
                <c:pt idx="2036">
                  <c:v>9.2055044833333337</c:v>
                </c:pt>
                <c:pt idx="2037">
                  <c:v>9.2100234000000007</c:v>
                </c:pt>
                <c:pt idx="2038">
                  <c:v>9.2145423166666678</c:v>
                </c:pt>
                <c:pt idx="2039">
                  <c:v>9.219061233333333</c:v>
                </c:pt>
                <c:pt idx="2040">
                  <c:v>9.2235801499999983</c:v>
                </c:pt>
                <c:pt idx="2041">
                  <c:v>9.2280990666666671</c:v>
                </c:pt>
                <c:pt idx="2042">
                  <c:v>9.2326179833333324</c:v>
                </c:pt>
                <c:pt idx="2043">
                  <c:v>9.2371368999999994</c:v>
                </c:pt>
                <c:pt idx="2044">
                  <c:v>9.2416558166666665</c:v>
                </c:pt>
                <c:pt idx="2045">
                  <c:v>9.2461747333333335</c:v>
                </c:pt>
                <c:pt idx="2046">
                  <c:v>9.2506936500000005</c:v>
                </c:pt>
                <c:pt idx="2047">
                  <c:v>9.2552125666666676</c:v>
                </c:pt>
                <c:pt idx="2048">
                  <c:v>9.2597314833333346</c:v>
                </c:pt>
                <c:pt idx="2049">
                  <c:v>9.2642503999999999</c:v>
                </c:pt>
                <c:pt idx="2050">
                  <c:v>9.2687693166666669</c:v>
                </c:pt>
                <c:pt idx="2051">
                  <c:v>9.273288233333334</c:v>
                </c:pt>
                <c:pt idx="2052">
                  <c:v>9.2778071499999992</c:v>
                </c:pt>
                <c:pt idx="2053">
                  <c:v>9.282326066666668</c:v>
                </c:pt>
                <c:pt idx="2054">
                  <c:v>9.2868449833333333</c:v>
                </c:pt>
                <c:pt idx="2055">
                  <c:v>9.2913639000000003</c:v>
                </c:pt>
                <c:pt idx="2056">
                  <c:v>9.2958828166666674</c:v>
                </c:pt>
                <c:pt idx="2057">
                  <c:v>9.3004017333333326</c:v>
                </c:pt>
                <c:pt idx="2058">
                  <c:v>9.3049206499999997</c:v>
                </c:pt>
                <c:pt idx="2059">
                  <c:v>9.3094395666666667</c:v>
                </c:pt>
                <c:pt idx="2060">
                  <c:v>9.3139584833333338</c:v>
                </c:pt>
                <c:pt idx="2061">
                  <c:v>9.3184774000000008</c:v>
                </c:pt>
                <c:pt idx="2062">
                  <c:v>9.3229963166666661</c:v>
                </c:pt>
                <c:pt idx="2063">
                  <c:v>9.3275152333333349</c:v>
                </c:pt>
                <c:pt idx="2064">
                  <c:v>9.3320341500000001</c:v>
                </c:pt>
                <c:pt idx="2065">
                  <c:v>9.3365530666666654</c:v>
                </c:pt>
                <c:pt idx="2066">
                  <c:v>9.3410719833333324</c:v>
                </c:pt>
                <c:pt idx="2067">
                  <c:v>9.3455908999999995</c:v>
                </c:pt>
                <c:pt idx="2068">
                  <c:v>9.3501098166666665</c:v>
                </c:pt>
                <c:pt idx="2069">
                  <c:v>9.3546287333333336</c:v>
                </c:pt>
                <c:pt idx="2070">
                  <c:v>9.3591476500000006</c:v>
                </c:pt>
                <c:pt idx="2071">
                  <c:v>9.3636665666666676</c:v>
                </c:pt>
                <c:pt idx="2072">
                  <c:v>9.3681854833333329</c:v>
                </c:pt>
                <c:pt idx="2073">
                  <c:v>9.3727044000000017</c:v>
                </c:pt>
                <c:pt idx="2074">
                  <c:v>9.377223316666667</c:v>
                </c:pt>
                <c:pt idx="2075">
                  <c:v>9.3817422333333322</c:v>
                </c:pt>
                <c:pt idx="2076">
                  <c:v>9.3862611500000011</c:v>
                </c:pt>
                <c:pt idx="2077">
                  <c:v>9.3907800666666663</c:v>
                </c:pt>
                <c:pt idx="2078">
                  <c:v>9.3952989833333334</c:v>
                </c:pt>
                <c:pt idx="2079">
                  <c:v>9.3998179000000004</c:v>
                </c:pt>
                <c:pt idx="2080">
                  <c:v>9.4043368166666674</c:v>
                </c:pt>
                <c:pt idx="2081">
                  <c:v>9.4088557333333345</c:v>
                </c:pt>
                <c:pt idx="2082">
                  <c:v>9.4133746499999997</c:v>
                </c:pt>
                <c:pt idx="2083">
                  <c:v>9.4178935666666668</c:v>
                </c:pt>
                <c:pt idx="2084">
                  <c:v>9.4224124833333338</c:v>
                </c:pt>
                <c:pt idx="2085">
                  <c:v>9.4269313999999991</c:v>
                </c:pt>
                <c:pt idx="2086">
                  <c:v>9.4314503166666679</c:v>
                </c:pt>
                <c:pt idx="2087">
                  <c:v>9.4359692333333332</c:v>
                </c:pt>
                <c:pt idx="2088">
                  <c:v>9.4404881500000002</c:v>
                </c:pt>
                <c:pt idx="2089">
                  <c:v>9.4450070666666672</c:v>
                </c:pt>
                <c:pt idx="2090">
                  <c:v>9.4495259833333325</c:v>
                </c:pt>
                <c:pt idx="2091">
                  <c:v>9.4540448999999995</c:v>
                </c:pt>
                <c:pt idx="2092">
                  <c:v>9.4585638166666666</c:v>
                </c:pt>
                <c:pt idx="2093">
                  <c:v>9.4630827333333336</c:v>
                </c:pt>
                <c:pt idx="2094">
                  <c:v>9.4676016500000006</c:v>
                </c:pt>
                <c:pt idx="2095">
                  <c:v>9.4721205666666659</c:v>
                </c:pt>
                <c:pt idx="2096">
                  <c:v>9.4766394833333347</c:v>
                </c:pt>
                <c:pt idx="2097">
                  <c:v>9.4811584</c:v>
                </c:pt>
                <c:pt idx="2098">
                  <c:v>9.485677316666667</c:v>
                </c:pt>
                <c:pt idx="2099">
                  <c:v>9.4901962333333341</c:v>
                </c:pt>
                <c:pt idx="2100">
                  <c:v>9.4947151499999993</c:v>
                </c:pt>
                <c:pt idx="2101">
                  <c:v>9.4992340666666664</c:v>
                </c:pt>
                <c:pt idx="2102">
                  <c:v>9.5037494666666671</c:v>
                </c:pt>
                <c:pt idx="2103">
                  <c:v>9.5082683833333341</c:v>
                </c:pt>
                <c:pt idx="2104">
                  <c:v>9.5127872999999994</c:v>
                </c:pt>
                <c:pt idx="2105">
                  <c:v>9.5173062166666664</c:v>
                </c:pt>
                <c:pt idx="2106">
                  <c:v>9.5218251333333335</c:v>
                </c:pt>
                <c:pt idx="2107">
                  <c:v>9.5263440500000005</c:v>
                </c:pt>
                <c:pt idx="2108">
                  <c:v>9.5308629666666658</c:v>
                </c:pt>
                <c:pt idx="2109">
                  <c:v>9.5353818833333346</c:v>
                </c:pt>
                <c:pt idx="2110">
                  <c:v>9.5399007999999998</c:v>
                </c:pt>
                <c:pt idx="2111">
                  <c:v>9.5444197166666669</c:v>
                </c:pt>
                <c:pt idx="2112">
                  <c:v>9.5489386333333339</c:v>
                </c:pt>
                <c:pt idx="2113">
                  <c:v>9.5534575499999992</c:v>
                </c:pt>
                <c:pt idx="2114">
                  <c:v>9.5579764666666662</c:v>
                </c:pt>
                <c:pt idx="2115">
                  <c:v>9.5624953833333333</c:v>
                </c:pt>
                <c:pt idx="2116">
                  <c:v>9.5670143000000003</c:v>
                </c:pt>
                <c:pt idx="2117">
                  <c:v>9.5715332166666673</c:v>
                </c:pt>
                <c:pt idx="2118">
                  <c:v>9.5760521333333326</c:v>
                </c:pt>
                <c:pt idx="2119">
                  <c:v>9.5805710500000014</c:v>
                </c:pt>
                <c:pt idx="2120">
                  <c:v>9.5850899666666667</c:v>
                </c:pt>
                <c:pt idx="2121">
                  <c:v>9.5896088833333319</c:v>
                </c:pt>
                <c:pt idx="2122">
                  <c:v>9.5941278000000008</c:v>
                </c:pt>
                <c:pt idx="2123">
                  <c:v>9.598646716666666</c:v>
                </c:pt>
                <c:pt idx="2124">
                  <c:v>9.6031656333333331</c:v>
                </c:pt>
                <c:pt idx="2125">
                  <c:v>9.6076845500000001</c:v>
                </c:pt>
                <c:pt idx="2126">
                  <c:v>9.6122034666666671</c:v>
                </c:pt>
                <c:pt idx="2127">
                  <c:v>9.6167223833333342</c:v>
                </c:pt>
                <c:pt idx="2128">
                  <c:v>9.6212413000000012</c:v>
                </c:pt>
                <c:pt idx="2129">
                  <c:v>9.6257602166666665</c:v>
                </c:pt>
                <c:pt idx="2130">
                  <c:v>9.6302791333333335</c:v>
                </c:pt>
                <c:pt idx="2131">
                  <c:v>9.6347980499999988</c:v>
                </c:pt>
                <c:pt idx="2132">
                  <c:v>9.6393169666666676</c:v>
                </c:pt>
                <c:pt idx="2133">
                  <c:v>9.6438358833333329</c:v>
                </c:pt>
                <c:pt idx="2134">
                  <c:v>9.6483547999999999</c:v>
                </c:pt>
                <c:pt idx="2135">
                  <c:v>9.6528737166666669</c:v>
                </c:pt>
                <c:pt idx="2136">
                  <c:v>9.657392633333334</c:v>
                </c:pt>
                <c:pt idx="2137">
                  <c:v>9.6619115499999992</c:v>
                </c:pt>
                <c:pt idx="2138">
                  <c:v>9.6664304666666663</c:v>
                </c:pt>
                <c:pt idx="2139">
                  <c:v>9.6709493833333333</c:v>
                </c:pt>
                <c:pt idx="2140">
                  <c:v>9.6754683000000004</c:v>
                </c:pt>
                <c:pt idx="2141">
                  <c:v>9.6799872166666656</c:v>
                </c:pt>
                <c:pt idx="2142">
                  <c:v>9.6845061333333344</c:v>
                </c:pt>
                <c:pt idx="2143">
                  <c:v>9.6890250499999997</c:v>
                </c:pt>
                <c:pt idx="2144">
                  <c:v>9.6935439666666667</c:v>
                </c:pt>
                <c:pt idx="2145">
                  <c:v>9.6980628833333338</c:v>
                </c:pt>
                <c:pt idx="2146">
                  <c:v>9.702581799999999</c:v>
                </c:pt>
                <c:pt idx="2147">
                  <c:v>9.7071007166666661</c:v>
                </c:pt>
                <c:pt idx="2148">
                  <c:v>9.7116196333333331</c:v>
                </c:pt>
                <c:pt idx="2149">
                  <c:v>9.7161385500000002</c:v>
                </c:pt>
                <c:pt idx="2150">
                  <c:v>9.7206574666666672</c:v>
                </c:pt>
                <c:pt idx="2151">
                  <c:v>9.7251763833333342</c:v>
                </c:pt>
                <c:pt idx="2152">
                  <c:v>9.7296953000000013</c:v>
                </c:pt>
                <c:pt idx="2153">
                  <c:v>9.7342142166666665</c:v>
                </c:pt>
                <c:pt idx="2154">
                  <c:v>9.7387331333333318</c:v>
                </c:pt>
                <c:pt idx="2155">
                  <c:v>9.7432520500000006</c:v>
                </c:pt>
                <c:pt idx="2156">
                  <c:v>9.7477709666666659</c:v>
                </c:pt>
                <c:pt idx="2157">
                  <c:v>9.7522898833333329</c:v>
                </c:pt>
                <c:pt idx="2158">
                  <c:v>9.7568087999999999</c:v>
                </c:pt>
                <c:pt idx="2159">
                  <c:v>9.761327716666667</c:v>
                </c:pt>
                <c:pt idx="2160">
                  <c:v>9.765846633333334</c:v>
                </c:pt>
                <c:pt idx="2161">
                  <c:v>9.7703655500000011</c:v>
                </c:pt>
                <c:pt idx="2162">
                  <c:v>9.7748844666666663</c:v>
                </c:pt>
                <c:pt idx="2163">
                  <c:v>9.7794033833333334</c:v>
                </c:pt>
                <c:pt idx="2164">
                  <c:v>9.7839223000000004</c:v>
                </c:pt>
                <c:pt idx="2165">
                  <c:v>9.7884412166666674</c:v>
                </c:pt>
                <c:pt idx="2166">
                  <c:v>9.7929601333333327</c:v>
                </c:pt>
                <c:pt idx="2167">
                  <c:v>9.7974790499999997</c:v>
                </c:pt>
                <c:pt idx="2168">
                  <c:v>9.8019979666666668</c:v>
                </c:pt>
                <c:pt idx="2169">
                  <c:v>9.8065168833333338</c:v>
                </c:pt>
                <c:pt idx="2170">
                  <c:v>9.8110358000000009</c:v>
                </c:pt>
                <c:pt idx="2171">
                  <c:v>9.8155547166666661</c:v>
                </c:pt>
                <c:pt idx="2172">
                  <c:v>9.8200736333333332</c:v>
                </c:pt>
                <c:pt idx="2173">
                  <c:v>9.8245925500000002</c:v>
                </c:pt>
                <c:pt idx="2174">
                  <c:v>9.8291114666666672</c:v>
                </c:pt>
                <c:pt idx="2175">
                  <c:v>9.8336303833333343</c:v>
                </c:pt>
                <c:pt idx="2176">
                  <c:v>9.8381492999999995</c:v>
                </c:pt>
                <c:pt idx="2177">
                  <c:v>9.8426682166666684</c:v>
                </c:pt>
                <c:pt idx="2178">
                  <c:v>9.8471871333333336</c:v>
                </c:pt>
                <c:pt idx="2179">
                  <c:v>9.8517060499999989</c:v>
                </c:pt>
                <c:pt idx="2180">
                  <c:v>9.8562249666666659</c:v>
                </c:pt>
                <c:pt idx="2181">
                  <c:v>9.860743883333333</c:v>
                </c:pt>
                <c:pt idx="2182">
                  <c:v>9.8652628</c:v>
                </c:pt>
                <c:pt idx="2183">
                  <c:v>9.869781716666667</c:v>
                </c:pt>
                <c:pt idx="2184">
                  <c:v>9.8743006333333341</c:v>
                </c:pt>
                <c:pt idx="2185">
                  <c:v>9.8788195500000011</c:v>
                </c:pt>
                <c:pt idx="2186">
                  <c:v>9.8833384666666664</c:v>
                </c:pt>
                <c:pt idx="2187">
                  <c:v>9.8878573833333334</c:v>
                </c:pt>
                <c:pt idx="2188">
                  <c:v>9.8923763000000005</c:v>
                </c:pt>
                <c:pt idx="2189">
                  <c:v>9.8968952166666657</c:v>
                </c:pt>
                <c:pt idx="2190">
                  <c:v>9.9014141333333328</c:v>
                </c:pt>
                <c:pt idx="2191">
                  <c:v>9.9059330499999998</c:v>
                </c:pt>
                <c:pt idx="2192">
                  <c:v>9.9104519666666668</c:v>
                </c:pt>
                <c:pt idx="2193">
                  <c:v>9.9149708833333339</c:v>
                </c:pt>
                <c:pt idx="2194">
                  <c:v>9.9194898000000009</c:v>
                </c:pt>
                <c:pt idx="2195">
                  <c:v>9.924008716666668</c:v>
                </c:pt>
                <c:pt idx="2196">
                  <c:v>9.9285276333333332</c:v>
                </c:pt>
                <c:pt idx="2197">
                  <c:v>9.9330465500000003</c:v>
                </c:pt>
                <c:pt idx="2198">
                  <c:v>9.9375654666666673</c:v>
                </c:pt>
                <c:pt idx="2199">
                  <c:v>9.9420843833333326</c:v>
                </c:pt>
                <c:pt idx="2200">
                  <c:v>9.9466033000000014</c:v>
                </c:pt>
                <c:pt idx="2201">
                  <c:v>9.9511222166666666</c:v>
                </c:pt>
                <c:pt idx="2202">
                  <c:v>9.9556411333333337</c:v>
                </c:pt>
                <c:pt idx="2203">
                  <c:v>9.9601600500000007</c:v>
                </c:pt>
                <c:pt idx="2204">
                  <c:v>9.964678966666666</c:v>
                </c:pt>
                <c:pt idx="2205">
                  <c:v>9.969197883333333</c:v>
                </c:pt>
                <c:pt idx="2206">
                  <c:v>9.9737168</c:v>
                </c:pt>
                <c:pt idx="2207">
                  <c:v>9.9782357166666671</c:v>
                </c:pt>
                <c:pt idx="2208">
                  <c:v>9.9827546333333341</c:v>
                </c:pt>
                <c:pt idx="2209">
                  <c:v>9.9872735499999994</c:v>
                </c:pt>
                <c:pt idx="2210">
                  <c:v>9.9917924666666682</c:v>
                </c:pt>
                <c:pt idx="2211">
                  <c:v>9.9963113833333335</c:v>
                </c:pt>
                <c:pt idx="2212">
                  <c:v>10.000830299999999</c:v>
                </c:pt>
                <c:pt idx="2213">
                  <c:v>10.005349216666666</c:v>
                </c:pt>
                <c:pt idx="2214">
                  <c:v>10.009868133333333</c:v>
                </c:pt>
                <c:pt idx="2215">
                  <c:v>10.01438705</c:v>
                </c:pt>
                <c:pt idx="2216">
                  <c:v>10.018905966666667</c:v>
                </c:pt>
                <c:pt idx="2217">
                  <c:v>10.023424883333334</c:v>
                </c:pt>
                <c:pt idx="2218">
                  <c:v>10.027943800000001</c:v>
                </c:pt>
                <c:pt idx="2219">
                  <c:v>10.032462716666666</c:v>
                </c:pt>
                <c:pt idx="2220">
                  <c:v>10.036981633333335</c:v>
                </c:pt>
                <c:pt idx="2221">
                  <c:v>10.04150055</c:v>
                </c:pt>
                <c:pt idx="2222">
                  <c:v>10.046019466666666</c:v>
                </c:pt>
                <c:pt idx="2223">
                  <c:v>10.050538383333334</c:v>
                </c:pt>
                <c:pt idx="2224">
                  <c:v>10.0550573</c:v>
                </c:pt>
                <c:pt idx="2225">
                  <c:v>10.059576216666667</c:v>
                </c:pt>
                <c:pt idx="2226">
                  <c:v>10.064095133333334</c:v>
                </c:pt>
                <c:pt idx="2227">
                  <c:v>10.068614050000001</c:v>
                </c:pt>
                <c:pt idx="2228">
                  <c:v>10.073132966666668</c:v>
                </c:pt>
                <c:pt idx="2229">
                  <c:v>10.077651883333333</c:v>
                </c:pt>
                <c:pt idx="2230">
                  <c:v>10.0821708</c:v>
                </c:pt>
                <c:pt idx="2231">
                  <c:v>10.086689716666667</c:v>
                </c:pt>
                <c:pt idx="2232">
                  <c:v>10.091208633333332</c:v>
                </c:pt>
                <c:pt idx="2233">
                  <c:v>10.095727550000001</c:v>
                </c:pt>
                <c:pt idx="2234">
                  <c:v>10.100246466666666</c:v>
                </c:pt>
                <c:pt idx="2235">
                  <c:v>10.104765383333334</c:v>
                </c:pt>
                <c:pt idx="2236">
                  <c:v>10.109284300000001</c:v>
                </c:pt>
                <c:pt idx="2237">
                  <c:v>10.113803216666666</c:v>
                </c:pt>
                <c:pt idx="2238">
                  <c:v>10.118322133333333</c:v>
                </c:pt>
                <c:pt idx="2239">
                  <c:v>10.12284105</c:v>
                </c:pt>
                <c:pt idx="2240">
                  <c:v>10.127359966666667</c:v>
                </c:pt>
                <c:pt idx="2241">
                  <c:v>10.131878883333334</c:v>
                </c:pt>
                <c:pt idx="2242">
                  <c:v>10.136397799999999</c:v>
                </c:pt>
                <c:pt idx="2243">
                  <c:v>10.140916716666668</c:v>
                </c:pt>
                <c:pt idx="2244">
                  <c:v>10.145435633333333</c:v>
                </c:pt>
                <c:pt idx="2245">
                  <c:v>10.14995455</c:v>
                </c:pt>
                <c:pt idx="2246">
                  <c:v>10.154473466666667</c:v>
                </c:pt>
                <c:pt idx="2247">
                  <c:v>10.158992383333333</c:v>
                </c:pt>
                <c:pt idx="2248">
                  <c:v>10.1635113</c:v>
                </c:pt>
                <c:pt idx="2249">
                  <c:v>10.168030216666667</c:v>
                </c:pt>
                <c:pt idx="2250">
                  <c:v>10.172549133333334</c:v>
                </c:pt>
                <c:pt idx="2251">
                  <c:v>10.177068050000001</c:v>
                </c:pt>
                <c:pt idx="2252">
                  <c:v>10.181586966666666</c:v>
                </c:pt>
                <c:pt idx="2253">
                  <c:v>10.186105883333335</c:v>
                </c:pt>
                <c:pt idx="2254">
                  <c:v>10.1906248</c:v>
                </c:pt>
                <c:pt idx="2255">
                  <c:v>10.195143716666665</c:v>
                </c:pt>
                <c:pt idx="2256">
                  <c:v>10.199662633333334</c:v>
                </c:pt>
                <c:pt idx="2257">
                  <c:v>10.204181549999999</c:v>
                </c:pt>
                <c:pt idx="2258">
                  <c:v>10.208700466666667</c:v>
                </c:pt>
                <c:pt idx="2259">
                  <c:v>10.213219383333334</c:v>
                </c:pt>
                <c:pt idx="2260">
                  <c:v>10.217738300000001</c:v>
                </c:pt>
                <c:pt idx="2261">
                  <c:v>10.222257216666668</c:v>
                </c:pt>
                <c:pt idx="2262">
                  <c:v>10.226776133333333</c:v>
                </c:pt>
                <c:pt idx="2263">
                  <c:v>10.23129505</c:v>
                </c:pt>
                <c:pt idx="2264">
                  <c:v>10.235813966666667</c:v>
                </c:pt>
                <c:pt idx="2265">
                  <c:v>10.240332883333332</c:v>
                </c:pt>
                <c:pt idx="2266">
                  <c:v>10.244851800000001</c:v>
                </c:pt>
                <c:pt idx="2267">
                  <c:v>10.249370716666666</c:v>
                </c:pt>
                <c:pt idx="2268">
                  <c:v>10.253889633333333</c:v>
                </c:pt>
                <c:pt idx="2269">
                  <c:v>10.25840855</c:v>
                </c:pt>
                <c:pt idx="2270">
                  <c:v>10.262927466666667</c:v>
                </c:pt>
                <c:pt idx="2271">
                  <c:v>10.267446383333333</c:v>
                </c:pt>
                <c:pt idx="2272">
                  <c:v>10.2719653</c:v>
                </c:pt>
                <c:pt idx="2273">
                  <c:v>10.276484216666667</c:v>
                </c:pt>
                <c:pt idx="2274">
                  <c:v>10.281003133333334</c:v>
                </c:pt>
                <c:pt idx="2275">
                  <c:v>10.285522049999999</c:v>
                </c:pt>
                <c:pt idx="2276">
                  <c:v>10.290040966666668</c:v>
                </c:pt>
                <c:pt idx="2277">
                  <c:v>10.294559883333333</c:v>
                </c:pt>
                <c:pt idx="2278">
                  <c:v>10.2990788</c:v>
                </c:pt>
                <c:pt idx="2279">
                  <c:v>10.303597716666667</c:v>
                </c:pt>
                <c:pt idx="2280">
                  <c:v>10.308116633333333</c:v>
                </c:pt>
                <c:pt idx="2281">
                  <c:v>10.31263555</c:v>
                </c:pt>
                <c:pt idx="2282">
                  <c:v>10.317154466666667</c:v>
                </c:pt>
                <c:pt idx="2283">
                  <c:v>10.321673383333334</c:v>
                </c:pt>
                <c:pt idx="2284">
                  <c:v>10.326192300000001</c:v>
                </c:pt>
                <c:pt idx="2285">
                  <c:v>10.330711216666668</c:v>
                </c:pt>
                <c:pt idx="2286">
                  <c:v>10.335230133333335</c:v>
                </c:pt>
                <c:pt idx="2287">
                  <c:v>10.33974905</c:v>
                </c:pt>
                <c:pt idx="2288">
                  <c:v>10.344267966666665</c:v>
                </c:pt>
                <c:pt idx="2289">
                  <c:v>10.348786883333334</c:v>
                </c:pt>
                <c:pt idx="2290">
                  <c:v>10.353305799999999</c:v>
                </c:pt>
                <c:pt idx="2291">
                  <c:v>10.357824716666666</c:v>
                </c:pt>
                <c:pt idx="2292">
                  <c:v>10.362343633333333</c:v>
                </c:pt>
                <c:pt idx="2293">
                  <c:v>10.36686255</c:v>
                </c:pt>
                <c:pt idx="2294">
                  <c:v>10.371381466666667</c:v>
                </c:pt>
                <c:pt idx="2295">
                  <c:v>10.375900383333335</c:v>
                </c:pt>
                <c:pt idx="2296">
                  <c:v>10.3804193</c:v>
                </c:pt>
                <c:pt idx="2297">
                  <c:v>10.384938216666667</c:v>
                </c:pt>
                <c:pt idx="2298">
                  <c:v>10.389457133333332</c:v>
                </c:pt>
                <c:pt idx="2299">
                  <c:v>10.393976050000001</c:v>
                </c:pt>
                <c:pt idx="2300">
                  <c:v>10.398494966666666</c:v>
                </c:pt>
                <c:pt idx="2301">
                  <c:v>10.403013883333333</c:v>
                </c:pt>
                <c:pt idx="2302">
                  <c:v>10.4075328</c:v>
                </c:pt>
                <c:pt idx="2303">
                  <c:v>10.412051716666667</c:v>
                </c:pt>
                <c:pt idx="2304">
                  <c:v>10.416570633333333</c:v>
                </c:pt>
                <c:pt idx="2305">
                  <c:v>10.42108955</c:v>
                </c:pt>
                <c:pt idx="2306">
                  <c:v>10.425608466666667</c:v>
                </c:pt>
                <c:pt idx="2307">
                  <c:v>10.430127383333334</c:v>
                </c:pt>
                <c:pt idx="2308">
                  <c:v>10.434646300000001</c:v>
                </c:pt>
                <c:pt idx="2309">
                  <c:v>10.439165216666668</c:v>
                </c:pt>
                <c:pt idx="2310">
                  <c:v>10.443684133333333</c:v>
                </c:pt>
                <c:pt idx="2311">
                  <c:v>10.448203050000002</c:v>
                </c:pt>
                <c:pt idx="2312">
                  <c:v>10.452721966666667</c:v>
                </c:pt>
                <c:pt idx="2313">
                  <c:v>10.457240883333332</c:v>
                </c:pt>
                <c:pt idx="2314">
                  <c:v>10.461759799999999</c:v>
                </c:pt>
                <c:pt idx="2315">
                  <c:v>10.466278716666666</c:v>
                </c:pt>
                <c:pt idx="2316">
                  <c:v>10.470797633333333</c:v>
                </c:pt>
                <c:pt idx="2317">
                  <c:v>10.475316550000001</c:v>
                </c:pt>
                <c:pt idx="2318">
                  <c:v>10.479835466666668</c:v>
                </c:pt>
                <c:pt idx="2319">
                  <c:v>10.484354383333335</c:v>
                </c:pt>
                <c:pt idx="2320">
                  <c:v>10.4888733</c:v>
                </c:pt>
                <c:pt idx="2321">
                  <c:v>10.493392216666665</c:v>
                </c:pt>
                <c:pt idx="2322">
                  <c:v>10.497911133333334</c:v>
                </c:pt>
                <c:pt idx="2323">
                  <c:v>10.502430049999999</c:v>
                </c:pt>
                <c:pt idx="2324">
                  <c:v>10.506948966666666</c:v>
                </c:pt>
                <c:pt idx="2325">
                  <c:v>10.511467883333333</c:v>
                </c:pt>
                <c:pt idx="2326">
                  <c:v>10.5159868</c:v>
                </c:pt>
                <c:pt idx="2327">
                  <c:v>10.520505716666667</c:v>
                </c:pt>
                <c:pt idx="2328">
                  <c:v>10.525024633333334</c:v>
                </c:pt>
                <c:pt idx="2329">
                  <c:v>10.52954355</c:v>
                </c:pt>
                <c:pt idx="2330">
                  <c:v>10.534062466666667</c:v>
                </c:pt>
                <c:pt idx="2331">
                  <c:v>10.538581383333334</c:v>
                </c:pt>
                <c:pt idx="2332">
                  <c:v>10.543100300000001</c:v>
                </c:pt>
                <c:pt idx="2333">
                  <c:v>10.547619216666666</c:v>
                </c:pt>
                <c:pt idx="2334">
                  <c:v>10.552138133333335</c:v>
                </c:pt>
                <c:pt idx="2335">
                  <c:v>10.55665705</c:v>
                </c:pt>
                <c:pt idx="2336">
                  <c:v>10.561175966666667</c:v>
                </c:pt>
                <c:pt idx="2337">
                  <c:v>10.565694883333332</c:v>
                </c:pt>
                <c:pt idx="2338">
                  <c:v>10.570213799999999</c:v>
                </c:pt>
                <c:pt idx="2339">
                  <c:v>10.574732716666666</c:v>
                </c:pt>
                <c:pt idx="2340">
                  <c:v>10.579251633333334</c:v>
                </c:pt>
                <c:pt idx="2341">
                  <c:v>10.583770550000001</c:v>
                </c:pt>
                <c:pt idx="2342">
                  <c:v>10.588289466666668</c:v>
                </c:pt>
                <c:pt idx="2343">
                  <c:v>10.592808383333333</c:v>
                </c:pt>
                <c:pt idx="2344">
                  <c:v>10.597327300000002</c:v>
                </c:pt>
                <c:pt idx="2345">
                  <c:v>10.601846216666667</c:v>
                </c:pt>
                <c:pt idx="2346">
                  <c:v>10.606365133333332</c:v>
                </c:pt>
                <c:pt idx="2347">
                  <c:v>10.610884049999999</c:v>
                </c:pt>
                <c:pt idx="2348">
                  <c:v>10.61539945</c:v>
                </c:pt>
                <c:pt idx="2349">
                  <c:v>10.619914849999999</c:v>
                </c:pt>
                <c:pt idx="2350">
                  <c:v>10.624433766666668</c:v>
                </c:pt>
                <c:pt idx="2351">
                  <c:v>10.628952683333333</c:v>
                </c:pt>
                <c:pt idx="2352">
                  <c:v>10.6334716</c:v>
                </c:pt>
                <c:pt idx="2353">
                  <c:v>10.637990516666667</c:v>
                </c:pt>
                <c:pt idx="2354">
                  <c:v>10.642509433333334</c:v>
                </c:pt>
                <c:pt idx="2355">
                  <c:v>10.647028350000001</c:v>
                </c:pt>
                <c:pt idx="2356">
                  <c:v>10.651547266666666</c:v>
                </c:pt>
                <c:pt idx="2357">
                  <c:v>10.656066183333333</c:v>
                </c:pt>
                <c:pt idx="2358">
                  <c:v>10.6605851</c:v>
                </c:pt>
                <c:pt idx="2359">
                  <c:v>10.665104016666666</c:v>
                </c:pt>
                <c:pt idx="2360">
                  <c:v>10.669622933333335</c:v>
                </c:pt>
                <c:pt idx="2361">
                  <c:v>10.67414185</c:v>
                </c:pt>
                <c:pt idx="2362">
                  <c:v>10.678660766666667</c:v>
                </c:pt>
                <c:pt idx="2363">
                  <c:v>10.683179683333334</c:v>
                </c:pt>
                <c:pt idx="2364">
                  <c:v>10.687698599999999</c:v>
                </c:pt>
                <c:pt idx="2365">
                  <c:v>10.692214</c:v>
                </c:pt>
                <c:pt idx="2366">
                  <c:v>10.696729400000001</c:v>
                </c:pt>
                <c:pt idx="2367">
                  <c:v>10.701248316666666</c:v>
                </c:pt>
                <c:pt idx="2368">
                  <c:v>10.705767233333333</c:v>
                </c:pt>
                <c:pt idx="2369">
                  <c:v>10.71028615</c:v>
                </c:pt>
                <c:pt idx="2370">
                  <c:v>10.714805066666665</c:v>
                </c:pt>
                <c:pt idx="2371">
                  <c:v>10.719323983333334</c:v>
                </c:pt>
                <c:pt idx="2372">
                  <c:v>10.723842900000001</c:v>
                </c:pt>
                <c:pt idx="2373">
                  <c:v>10.728361816666668</c:v>
                </c:pt>
                <c:pt idx="2374">
                  <c:v>10.732880733333333</c:v>
                </c:pt>
                <c:pt idx="2375">
                  <c:v>10.73739965</c:v>
                </c:pt>
                <c:pt idx="2376">
                  <c:v>10.741918566666667</c:v>
                </c:pt>
                <c:pt idx="2377">
                  <c:v>10.746437483333333</c:v>
                </c:pt>
                <c:pt idx="2378">
                  <c:v>10.750952883333333</c:v>
                </c:pt>
                <c:pt idx="2379">
                  <c:v>10.7554718</c:v>
                </c:pt>
                <c:pt idx="2380">
                  <c:v>10.759990716666666</c:v>
                </c:pt>
                <c:pt idx="2381">
                  <c:v>10.764509633333333</c:v>
                </c:pt>
                <c:pt idx="2382">
                  <c:v>10.76902855</c:v>
                </c:pt>
                <c:pt idx="2383">
                  <c:v>10.773547466666665</c:v>
                </c:pt>
                <c:pt idx="2384">
                  <c:v>10.778066383333334</c:v>
                </c:pt>
                <c:pt idx="2385">
                  <c:v>10.782585300000001</c:v>
                </c:pt>
                <c:pt idx="2386">
                  <c:v>10.787104216666668</c:v>
                </c:pt>
                <c:pt idx="2387">
                  <c:v>10.791623133333333</c:v>
                </c:pt>
                <c:pt idx="2388">
                  <c:v>10.79614205</c:v>
                </c:pt>
                <c:pt idx="2389">
                  <c:v>10.800660966666667</c:v>
                </c:pt>
                <c:pt idx="2390">
                  <c:v>10.805179883333333</c:v>
                </c:pt>
                <c:pt idx="2391">
                  <c:v>10.8096988</c:v>
                </c:pt>
                <c:pt idx="2392">
                  <c:v>10.814217716666667</c:v>
                </c:pt>
                <c:pt idx="2393">
                  <c:v>10.818736633333332</c:v>
                </c:pt>
                <c:pt idx="2394">
                  <c:v>10.823255550000001</c:v>
                </c:pt>
                <c:pt idx="2395">
                  <c:v>10.827774466666668</c:v>
                </c:pt>
                <c:pt idx="2396">
                  <c:v>10.832293383333335</c:v>
                </c:pt>
                <c:pt idx="2397">
                  <c:v>10.8368123</c:v>
                </c:pt>
                <c:pt idx="2398">
                  <c:v>10.841331216666667</c:v>
                </c:pt>
                <c:pt idx="2399">
                  <c:v>10.845850133333334</c:v>
                </c:pt>
                <c:pt idx="2400">
                  <c:v>10.850369049999999</c:v>
                </c:pt>
                <c:pt idx="2401">
                  <c:v>10.854887966666666</c:v>
                </c:pt>
                <c:pt idx="2402">
                  <c:v>10.859406883333333</c:v>
                </c:pt>
                <c:pt idx="2403">
                  <c:v>10.863925799999999</c:v>
                </c:pt>
                <c:pt idx="2404">
                  <c:v>10.868444716666668</c:v>
                </c:pt>
                <c:pt idx="2405">
                  <c:v>10.872963633333333</c:v>
                </c:pt>
                <c:pt idx="2406">
                  <c:v>10.877482549999998</c:v>
                </c:pt>
                <c:pt idx="2407">
                  <c:v>10.882001466666667</c:v>
                </c:pt>
                <c:pt idx="2408">
                  <c:v>10.886520383333334</c:v>
                </c:pt>
                <c:pt idx="2409">
                  <c:v>10.891039300000001</c:v>
                </c:pt>
                <c:pt idx="2410">
                  <c:v>10.895558216666666</c:v>
                </c:pt>
                <c:pt idx="2411">
                  <c:v>10.900077133333333</c:v>
                </c:pt>
                <c:pt idx="2412">
                  <c:v>10.90459605</c:v>
                </c:pt>
                <c:pt idx="2413">
                  <c:v>10.909114966666669</c:v>
                </c:pt>
                <c:pt idx="2414">
                  <c:v>10.913633883333333</c:v>
                </c:pt>
                <c:pt idx="2415">
                  <c:v>10.9181528</c:v>
                </c:pt>
                <c:pt idx="2416">
                  <c:v>10.922671716666665</c:v>
                </c:pt>
                <c:pt idx="2417">
                  <c:v>10.927190633333334</c:v>
                </c:pt>
                <c:pt idx="2418">
                  <c:v>10.931709550000001</c:v>
                </c:pt>
                <c:pt idx="2419">
                  <c:v>10.936228466666668</c:v>
                </c:pt>
                <c:pt idx="2420">
                  <c:v>10.940747383333333</c:v>
                </c:pt>
                <c:pt idx="2421">
                  <c:v>10.9452663</c:v>
                </c:pt>
                <c:pt idx="2422">
                  <c:v>10.949785216666667</c:v>
                </c:pt>
                <c:pt idx="2423">
                  <c:v>10.954304133333332</c:v>
                </c:pt>
                <c:pt idx="2424">
                  <c:v>10.958823049999999</c:v>
                </c:pt>
                <c:pt idx="2425">
                  <c:v>10.963341966666666</c:v>
                </c:pt>
                <c:pt idx="2426">
                  <c:v>10.967860883333332</c:v>
                </c:pt>
                <c:pt idx="2427">
                  <c:v>10.972379800000001</c:v>
                </c:pt>
                <c:pt idx="2428">
                  <c:v>10.976898716666668</c:v>
                </c:pt>
                <c:pt idx="2429">
                  <c:v>10.981417633333335</c:v>
                </c:pt>
                <c:pt idx="2430">
                  <c:v>10.98593655</c:v>
                </c:pt>
                <c:pt idx="2431">
                  <c:v>10.990455466666667</c:v>
                </c:pt>
                <c:pt idx="2432">
                  <c:v>10.994974383333334</c:v>
                </c:pt>
                <c:pt idx="2433">
                  <c:v>10.999493299999999</c:v>
                </c:pt>
                <c:pt idx="2434">
                  <c:v>11.004012216666666</c:v>
                </c:pt>
                <c:pt idx="2435">
                  <c:v>11.008531133333333</c:v>
                </c:pt>
                <c:pt idx="2436">
                  <c:v>11.013050050000002</c:v>
                </c:pt>
                <c:pt idx="2437">
                  <c:v>11.017568966666667</c:v>
                </c:pt>
                <c:pt idx="2438">
                  <c:v>11.022084366666666</c:v>
                </c:pt>
                <c:pt idx="2439">
                  <c:v>11.026599766666669</c:v>
                </c:pt>
                <c:pt idx="2440">
                  <c:v>11.031118683333334</c:v>
                </c:pt>
                <c:pt idx="2441">
                  <c:v>11.035637599999999</c:v>
                </c:pt>
                <c:pt idx="2442">
                  <c:v>11.040156516666665</c:v>
                </c:pt>
                <c:pt idx="2443">
                  <c:v>11.044675433333333</c:v>
                </c:pt>
                <c:pt idx="2444">
                  <c:v>11.04919435</c:v>
                </c:pt>
                <c:pt idx="2445">
                  <c:v>11.053713266666668</c:v>
                </c:pt>
                <c:pt idx="2446">
                  <c:v>11.058232183333333</c:v>
                </c:pt>
                <c:pt idx="2447">
                  <c:v>11.0627511</c:v>
                </c:pt>
                <c:pt idx="2448">
                  <c:v>11.067270016666667</c:v>
                </c:pt>
                <c:pt idx="2449">
                  <c:v>11.071788933333332</c:v>
                </c:pt>
                <c:pt idx="2450">
                  <c:v>11.076307849999999</c:v>
                </c:pt>
                <c:pt idx="2451">
                  <c:v>11.080826766666666</c:v>
                </c:pt>
                <c:pt idx="2452">
                  <c:v>11.085345683333335</c:v>
                </c:pt>
                <c:pt idx="2453">
                  <c:v>11.0898646</c:v>
                </c:pt>
                <c:pt idx="2454">
                  <c:v>11.094383516666667</c:v>
                </c:pt>
                <c:pt idx="2455">
                  <c:v>11.098902433333334</c:v>
                </c:pt>
                <c:pt idx="2456">
                  <c:v>11.10342135</c:v>
                </c:pt>
                <c:pt idx="2457">
                  <c:v>11.107940266666667</c:v>
                </c:pt>
                <c:pt idx="2458">
                  <c:v>11.112459183333334</c:v>
                </c:pt>
                <c:pt idx="2459">
                  <c:v>11.116978099999999</c:v>
                </c:pt>
                <c:pt idx="2460">
                  <c:v>11.121497016666666</c:v>
                </c:pt>
                <c:pt idx="2461">
                  <c:v>11.126015933333333</c:v>
                </c:pt>
                <c:pt idx="2462">
                  <c:v>11.130534850000002</c:v>
                </c:pt>
                <c:pt idx="2463">
                  <c:v>11.135053766666667</c:v>
                </c:pt>
                <c:pt idx="2464">
                  <c:v>11.139572683333334</c:v>
                </c:pt>
                <c:pt idx="2465">
                  <c:v>11.144091600000001</c:v>
                </c:pt>
                <c:pt idx="2466">
                  <c:v>11.148610516666666</c:v>
                </c:pt>
                <c:pt idx="2467">
                  <c:v>11.153129433333334</c:v>
                </c:pt>
                <c:pt idx="2468">
                  <c:v>11.157648350000001</c:v>
                </c:pt>
                <c:pt idx="2469">
                  <c:v>11.162167266666666</c:v>
                </c:pt>
                <c:pt idx="2470">
                  <c:v>11.166686183333333</c:v>
                </c:pt>
                <c:pt idx="2471">
                  <c:v>11.1712051</c:v>
                </c:pt>
                <c:pt idx="2472">
                  <c:v>11.175724016666669</c:v>
                </c:pt>
                <c:pt idx="2473">
                  <c:v>11.180242933333334</c:v>
                </c:pt>
                <c:pt idx="2474">
                  <c:v>11.184761849999999</c:v>
                </c:pt>
                <c:pt idx="2475">
                  <c:v>11.189280766666668</c:v>
                </c:pt>
                <c:pt idx="2476">
                  <c:v>11.193799683333333</c:v>
                </c:pt>
                <c:pt idx="2477">
                  <c:v>11.1983186</c:v>
                </c:pt>
                <c:pt idx="2478">
                  <c:v>11.202837516666667</c:v>
                </c:pt>
                <c:pt idx="2479">
                  <c:v>11.207356433333333</c:v>
                </c:pt>
                <c:pt idx="2480">
                  <c:v>11.21187535</c:v>
                </c:pt>
                <c:pt idx="2481">
                  <c:v>11.216394266666667</c:v>
                </c:pt>
                <c:pt idx="2482">
                  <c:v>11.220913183333336</c:v>
                </c:pt>
                <c:pt idx="2483">
                  <c:v>11.225432099999999</c:v>
                </c:pt>
                <c:pt idx="2484">
                  <c:v>11.229951016666666</c:v>
                </c:pt>
                <c:pt idx="2485">
                  <c:v>11.234469933333335</c:v>
                </c:pt>
                <c:pt idx="2486">
                  <c:v>11.23898885</c:v>
                </c:pt>
                <c:pt idx="2487">
                  <c:v>11.243507766666667</c:v>
                </c:pt>
                <c:pt idx="2488">
                  <c:v>11.248026683333334</c:v>
                </c:pt>
                <c:pt idx="2489">
                  <c:v>11.252545599999999</c:v>
                </c:pt>
                <c:pt idx="2490">
                  <c:v>11.257064516666667</c:v>
                </c:pt>
                <c:pt idx="2491">
                  <c:v>11.261583433333334</c:v>
                </c:pt>
                <c:pt idx="2492">
                  <c:v>11.266102349999999</c:v>
                </c:pt>
                <c:pt idx="2493">
                  <c:v>11.270621266666666</c:v>
                </c:pt>
                <c:pt idx="2494">
                  <c:v>11.275140183333333</c:v>
                </c:pt>
                <c:pt idx="2495">
                  <c:v>11.279659100000002</c:v>
                </c:pt>
                <c:pt idx="2496">
                  <c:v>11.284178016666667</c:v>
                </c:pt>
                <c:pt idx="2497">
                  <c:v>11.288696933333334</c:v>
                </c:pt>
                <c:pt idx="2498">
                  <c:v>11.293215850000001</c:v>
                </c:pt>
                <c:pt idx="2499">
                  <c:v>11.297734766666666</c:v>
                </c:pt>
                <c:pt idx="2500">
                  <c:v>11.302253683333333</c:v>
                </c:pt>
                <c:pt idx="2501">
                  <c:v>11.3067726</c:v>
                </c:pt>
                <c:pt idx="2502">
                  <c:v>11.311291516666666</c:v>
                </c:pt>
                <c:pt idx="2503">
                  <c:v>11.315810433333333</c:v>
                </c:pt>
                <c:pt idx="2504">
                  <c:v>11.32032935</c:v>
                </c:pt>
                <c:pt idx="2505">
                  <c:v>11.324848266666669</c:v>
                </c:pt>
                <c:pt idx="2506">
                  <c:v>11.329367183333334</c:v>
                </c:pt>
                <c:pt idx="2507">
                  <c:v>11.333886100000001</c:v>
                </c:pt>
                <c:pt idx="2508">
                  <c:v>11.338405016666668</c:v>
                </c:pt>
                <c:pt idx="2509">
                  <c:v>11.342923933333333</c:v>
                </c:pt>
                <c:pt idx="2510">
                  <c:v>11.34744285</c:v>
                </c:pt>
                <c:pt idx="2511">
                  <c:v>11.351961766666667</c:v>
                </c:pt>
                <c:pt idx="2512">
                  <c:v>11.356480683333332</c:v>
                </c:pt>
                <c:pt idx="2513">
                  <c:v>11.3609996</c:v>
                </c:pt>
                <c:pt idx="2514">
                  <c:v>11.365518516666668</c:v>
                </c:pt>
                <c:pt idx="2515">
                  <c:v>11.370037433333335</c:v>
                </c:pt>
                <c:pt idx="2516">
                  <c:v>11.374556349999999</c:v>
                </c:pt>
                <c:pt idx="2517">
                  <c:v>11.379075266666666</c:v>
                </c:pt>
                <c:pt idx="2518">
                  <c:v>11.383594183333335</c:v>
                </c:pt>
                <c:pt idx="2519">
                  <c:v>11.3881131</c:v>
                </c:pt>
                <c:pt idx="2520">
                  <c:v>11.392632016666667</c:v>
                </c:pt>
                <c:pt idx="2521">
                  <c:v>11.397150933333334</c:v>
                </c:pt>
                <c:pt idx="2522">
                  <c:v>11.401669849999999</c:v>
                </c:pt>
                <c:pt idx="2523">
                  <c:v>11.406188766666666</c:v>
                </c:pt>
                <c:pt idx="2524">
                  <c:v>11.410707683333333</c:v>
                </c:pt>
                <c:pt idx="2525">
                  <c:v>11.415226599999999</c:v>
                </c:pt>
                <c:pt idx="2526">
                  <c:v>11.419745516666666</c:v>
                </c:pt>
                <c:pt idx="2527">
                  <c:v>11.424264433333333</c:v>
                </c:pt>
                <c:pt idx="2528">
                  <c:v>11.428783350000002</c:v>
                </c:pt>
                <c:pt idx="2529">
                  <c:v>11.433302266666667</c:v>
                </c:pt>
                <c:pt idx="2530">
                  <c:v>11.437821183333334</c:v>
                </c:pt>
                <c:pt idx="2531">
                  <c:v>11.442340100000001</c:v>
                </c:pt>
                <c:pt idx="2532">
                  <c:v>11.446859016666666</c:v>
                </c:pt>
                <c:pt idx="2533">
                  <c:v>11.451377933333333</c:v>
                </c:pt>
                <c:pt idx="2534">
                  <c:v>11.45589685</c:v>
                </c:pt>
                <c:pt idx="2535">
                  <c:v>11.460415766666666</c:v>
                </c:pt>
                <c:pt idx="2536">
                  <c:v>11.464934683333333</c:v>
                </c:pt>
                <c:pt idx="2537">
                  <c:v>11.469453600000001</c:v>
                </c:pt>
                <c:pt idx="2538">
                  <c:v>11.473972516666668</c:v>
                </c:pt>
                <c:pt idx="2539">
                  <c:v>11.478491433333334</c:v>
                </c:pt>
                <c:pt idx="2540">
                  <c:v>11.483010350000001</c:v>
                </c:pt>
                <c:pt idx="2541">
                  <c:v>11.487529266666668</c:v>
                </c:pt>
                <c:pt idx="2542">
                  <c:v>11.492048183333333</c:v>
                </c:pt>
                <c:pt idx="2543">
                  <c:v>11.4965671</c:v>
                </c:pt>
                <c:pt idx="2544">
                  <c:v>11.501086016666667</c:v>
                </c:pt>
                <c:pt idx="2545">
                  <c:v>11.505604933333332</c:v>
                </c:pt>
                <c:pt idx="2546">
                  <c:v>11.510123849999999</c:v>
                </c:pt>
                <c:pt idx="2547">
                  <c:v>11.514642766666668</c:v>
                </c:pt>
                <c:pt idx="2548">
                  <c:v>11.519161683333335</c:v>
                </c:pt>
                <c:pt idx="2549">
                  <c:v>11.523680599999999</c:v>
                </c:pt>
                <c:pt idx="2550">
                  <c:v>11.528199516666666</c:v>
                </c:pt>
                <c:pt idx="2551">
                  <c:v>11.532718433333335</c:v>
                </c:pt>
                <c:pt idx="2552">
                  <c:v>11.53723735</c:v>
                </c:pt>
                <c:pt idx="2553">
                  <c:v>11.541756266666667</c:v>
                </c:pt>
                <c:pt idx="2554">
                  <c:v>11.546275183333334</c:v>
                </c:pt>
                <c:pt idx="2555">
                  <c:v>11.550794099999999</c:v>
                </c:pt>
                <c:pt idx="2556">
                  <c:v>11.555313016666666</c:v>
                </c:pt>
                <c:pt idx="2557">
                  <c:v>11.559831933333335</c:v>
                </c:pt>
                <c:pt idx="2558">
                  <c:v>11.564350849999999</c:v>
                </c:pt>
                <c:pt idx="2559">
                  <c:v>11.568869766666666</c:v>
                </c:pt>
                <c:pt idx="2560">
                  <c:v>11.573388683333334</c:v>
                </c:pt>
                <c:pt idx="2561">
                  <c:v>11.577907600000001</c:v>
                </c:pt>
                <c:pt idx="2562">
                  <c:v>11.582426516666667</c:v>
                </c:pt>
                <c:pt idx="2563">
                  <c:v>11.586945433333334</c:v>
                </c:pt>
                <c:pt idx="2564">
                  <c:v>11.591464350000001</c:v>
                </c:pt>
                <c:pt idx="2565">
                  <c:v>11.595983266666666</c:v>
                </c:pt>
                <c:pt idx="2566">
                  <c:v>11.600502183333333</c:v>
                </c:pt>
                <c:pt idx="2567">
                  <c:v>11.6050211</c:v>
                </c:pt>
                <c:pt idx="2568">
                  <c:v>11.609540016666665</c:v>
                </c:pt>
                <c:pt idx="2569">
                  <c:v>11.614058933333332</c:v>
                </c:pt>
                <c:pt idx="2570">
                  <c:v>11.618577850000001</c:v>
                </c:pt>
                <c:pt idx="2571">
                  <c:v>11.623096766666668</c:v>
                </c:pt>
                <c:pt idx="2572">
                  <c:v>11.627615683333334</c:v>
                </c:pt>
                <c:pt idx="2573">
                  <c:v>11.632134600000001</c:v>
                </c:pt>
                <c:pt idx="2574">
                  <c:v>11.636653516666668</c:v>
                </c:pt>
                <c:pt idx="2575">
                  <c:v>11.641172433333333</c:v>
                </c:pt>
                <c:pt idx="2576">
                  <c:v>11.64569135</c:v>
                </c:pt>
                <c:pt idx="2577">
                  <c:v>11.650210266666667</c:v>
                </c:pt>
                <c:pt idx="2578">
                  <c:v>11.654729183333332</c:v>
                </c:pt>
                <c:pt idx="2579">
                  <c:v>11.659244583333333</c:v>
                </c:pt>
                <c:pt idx="2580">
                  <c:v>11.663759983333335</c:v>
                </c:pt>
                <c:pt idx="2581">
                  <c:v>11.668278899999999</c:v>
                </c:pt>
                <c:pt idx="2582">
                  <c:v>11.672797816666666</c:v>
                </c:pt>
                <c:pt idx="2583">
                  <c:v>11.677316733333335</c:v>
                </c:pt>
                <c:pt idx="2584">
                  <c:v>11.681835649999998</c:v>
                </c:pt>
                <c:pt idx="2585">
                  <c:v>11.686354566666667</c:v>
                </c:pt>
                <c:pt idx="2586">
                  <c:v>11.690873483333334</c:v>
                </c:pt>
                <c:pt idx="2587">
                  <c:v>11.695392400000001</c:v>
                </c:pt>
                <c:pt idx="2588">
                  <c:v>11.699911316666666</c:v>
                </c:pt>
                <c:pt idx="2589">
                  <c:v>11.704430233333333</c:v>
                </c:pt>
                <c:pt idx="2590">
                  <c:v>11.70894915</c:v>
                </c:pt>
                <c:pt idx="2591">
                  <c:v>11.713468066666666</c:v>
                </c:pt>
                <c:pt idx="2592">
                  <c:v>11.717986983333335</c:v>
                </c:pt>
                <c:pt idx="2593">
                  <c:v>11.7225059</c:v>
                </c:pt>
                <c:pt idx="2594">
                  <c:v>11.727024816666669</c:v>
                </c:pt>
                <c:pt idx="2595">
                  <c:v>11.731543733333332</c:v>
                </c:pt>
                <c:pt idx="2596">
                  <c:v>11.736062650000001</c:v>
                </c:pt>
                <c:pt idx="2597">
                  <c:v>11.740581566666668</c:v>
                </c:pt>
                <c:pt idx="2598">
                  <c:v>11.745100483333331</c:v>
                </c:pt>
                <c:pt idx="2599">
                  <c:v>11.7496194</c:v>
                </c:pt>
                <c:pt idx="2600">
                  <c:v>11.754138316666667</c:v>
                </c:pt>
                <c:pt idx="2601">
                  <c:v>11.758657233333333</c:v>
                </c:pt>
                <c:pt idx="2602">
                  <c:v>11.76317615</c:v>
                </c:pt>
                <c:pt idx="2603">
                  <c:v>11.767695066666668</c:v>
                </c:pt>
                <c:pt idx="2604">
                  <c:v>11.772213983333332</c:v>
                </c:pt>
                <c:pt idx="2605">
                  <c:v>11.776732900000001</c:v>
                </c:pt>
                <c:pt idx="2606">
                  <c:v>11.781251816666668</c:v>
                </c:pt>
                <c:pt idx="2607">
                  <c:v>11.785770733333331</c:v>
                </c:pt>
                <c:pt idx="2608">
                  <c:v>11.79028965</c:v>
                </c:pt>
                <c:pt idx="2609">
                  <c:v>11.794808566666667</c:v>
                </c:pt>
                <c:pt idx="2610">
                  <c:v>11.799327483333334</c:v>
                </c:pt>
                <c:pt idx="2611">
                  <c:v>11.803846399999999</c:v>
                </c:pt>
                <c:pt idx="2612">
                  <c:v>11.808365316666668</c:v>
                </c:pt>
                <c:pt idx="2613">
                  <c:v>11.812884233333333</c:v>
                </c:pt>
                <c:pt idx="2614">
                  <c:v>11.817403149999999</c:v>
                </c:pt>
                <c:pt idx="2615">
                  <c:v>11.821922066666668</c:v>
                </c:pt>
                <c:pt idx="2616">
                  <c:v>11.826440983333333</c:v>
                </c:pt>
                <c:pt idx="2617">
                  <c:v>11.830959900000002</c:v>
                </c:pt>
                <c:pt idx="2618">
                  <c:v>11.835478816666665</c:v>
                </c:pt>
                <c:pt idx="2619">
                  <c:v>11.839997733333334</c:v>
                </c:pt>
                <c:pt idx="2620">
                  <c:v>11.844516650000001</c:v>
                </c:pt>
                <c:pt idx="2621">
                  <c:v>11.849035566666666</c:v>
                </c:pt>
                <c:pt idx="2622">
                  <c:v>11.853554483333333</c:v>
                </c:pt>
                <c:pt idx="2623">
                  <c:v>11.8580734</c:v>
                </c:pt>
                <c:pt idx="2624">
                  <c:v>11.862592316666666</c:v>
                </c:pt>
                <c:pt idx="2625">
                  <c:v>11.867111233333333</c:v>
                </c:pt>
                <c:pt idx="2626">
                  <c:v>11.871630150000001</c:v>
                </c:pt>
                <c:pt idx="2627">
                  <c:v>11.876149066666665</c:v>
                </c:pt>
                <c:pt idx="2628">
                  <c:v>11.880667983333334</c:v>
                </c:pt>
                <c:pt idx="2629">
                  <c:v>11.885186900000001</c:v>
                </c:pt>
                <c:pt idx="2630">
                  <c:v>11.889705816666668</c:v>
                </c:pt>
                <c:pt idx="2631">
                  <c:v>11.894224733333333</c:v>
                </c:pt>
                <c:pt idx="2632">
                  <c:v>11.89874365</c:v>
                </c:pt>
                <c:pt idx="2633">
                  <c:v>11.903262566666667</c:v>
                </c:pt>
                <c:pt idx="2634">
                  <c:v>11.907781483333332</c:v>
                </c:pt>
                <c:pt idx="2635">
                  <c:v>11.912300400000001</c:v>
                </c:pt>
                <c:pt idx="2636">
                  <c:v>11.916819316666666</c:v>
                </c:pt>
                <c:pt idx="2637">
                  <c:v>11.921338233333335</c:v>
                </c:pt>
                <c:pt idx="2638">
                  <c:v>11.925857150000001</c:v>
                </c:pt>
                <c:pt idx="2639">
                  <c:v>11.930376066666666</c:v>
                </c:pt>
                <c:pt idx="2640">
                  <c:v>11.934894983333335</c:v>
                </c:pt>
                <c:pt idx="2641">
                  <c:v>11.939413899999998</c:v>
                </c:pt>
                <c:pt idx="2642">
                  <c:v>11.943932816666667</c:v>
                </c:pt>
                <c:pt idx="2643">
                  <c:v>11.948451733333334</c:v>
                </c:pt>
                <c:pt idx="2644">
                  <c:v>11.952970649999999</c:v>
                </c:pt>
                <c:pt idx="2645">
                  <c:v>11.957489566666666</c:v>
                </c:pt>
                <c:pt idx="2646">
                  <c:v>11.962008483333335</c:v>
                </c:pt>
                <c:pt idx="2647">
                  <c:v>11.966527399999999</c:v>
                </c:pt>
                <c:pt idx="2648">
                  <c:v>11.971046316666666</c:v>
                </c:pt>
                <c:pt idx="2649">
                  <c:v>11.975565233333334</c:v>
                </c:pt>
                <c:pt idx="2650">
                  <c:v>11.980084149999998</c:v>
                </c:pt>
                <c:pt idx="2651">
                  <c:v>11.984603066666667</c:v>
                </c:pt>
                <c:pt idx="2652">
                  <c:v>11.989121983333334</c:v>
                </c:pt>
                <c:pt idx="2653">
                  <c:v>11.993640900000001</c:v>
                </c:pt>
                <c:pt idx="2654">
                  <c:v>11.998159816666666</c:v>
                </c:pt>
                <c:pt idx="2655">
                  <c:v>12.002678733333335</c:v>
                </c:pt>
                <c:pt idx="2656">
                  <c:v>12.00719765</c:v>
                </c:pt>
                <c:pt idx="2657">
                  <c:v>12.011716566666665</c:v>
                </c:pt>
                <c:pt idx="2658">
                  <c:v>12.016235483333334</c:v>
                </c:pt>
                <c:pt idx="2659">
                  <c:v>12.0207544</c:v>
                </c:pt>
                <c:pt idx="2660">
                  <c:v>12.025273316666668</c:v>
                </c:pt>
                <c:pt idx="2661">
                  <c:v>12.029792233333334</c:v>
                </c:pt>
                <c:pt idx="2662">
                  <c:v>12.034311150000001</c:v>
                </c:pt>
                <c:pt idx="2663">
                  <c:v>12.038830066666668</c:v>
                </c:pt>
                <c:pt idx="2664">
                  <c:v>12.043348983333331</c:v>
                </c:pt>
                <c:pt idx="2665">
                  <c:v>12.0478679</c:v>
                </c:pt>
                <c:pt idx="2666">
                  <c:v>12.052386816666667</c:v>
                </c:pt>
                <c:pt idx="2667">
                  <c:v>12.056905733333332</c:v>
                </c:pt>
                <c:pt idx="2668">
                  <c:v>12.061424649999999</c:v>
                </c:pt>
                <c:pt idx="2669">
                  <c:v>12.065943566666668</c:v>
                </c:pt>
                <c:pt idx="2670">
                  <c:v>12.070462483333332</c:v>
                </c:pt>
                <c:pt idx="2671">
                  <c:v>12.0749814</c:v>
                </c:pt>
                <c:pt idx="2672">
                  <c:v>12.079500316666667</c:v>
                </c:pt>
                <c:pt idx="2673">
                  <c:v>12.084019233333331</c:v>
                </c:pt>
                <c:pt idx="2674">
                  <c:v>12.08853815</c:v>
                </c:pt>
                <c:pt idx="2675">
                  <c:v>12.093057066666667</c:v>
                </c:pt>
                <c:pt idx="2676">
                  <c:v>12.097575983333334</c:v>
                </c:pt>
                <c:pt idx="2677">
                  <c:v>12.102094899999999</c:v>
                </c:pt>
                <c:pt idx="2678">
                  <c:v>12.106613816666668</c:v>
                </c:pt>
                <c:pt idx="2679">
                  <c:v>12.111132733333333</c:v>
                </c:pt>
                <c:pt idx="2680">
                  <c:v>12.115651650000002</c:v>
                </c:pt>
                <c:pt idx="2681">
                  <c:v>12.120170566666667</c:v>
                </c:pt>
                <c:pt idx="2682">
                  <c:v>12.124689483333333</c:v>
                </c:pt>
                <c:pt idx="2683">
                  <c:v>12.129208400000001</c:v>
                </c:pt>
                <c:pt idx="2684">
                  <c:v>12.133727316666667</c:v>
                </c:pt>
                <c:pt idx="2685">
                  <c:v>12.138246233333334</c:v>
                </c:pt>
                <c:pt idx="2686">
                  <c:v>12.142765150000001</c:v>
                </c:pt>
                <c:pt idx="2687">
                  <c:v>12.147284066666669</c:v>
                </c:pt>
                <c:pt idx="2688">
                  <c:v>12.151802983333333</c:v>
                </c:pt>
                <c:pt idx="2689">
                  <c:v>12.1563219</c:v>
                </c:pt>
                <c:pt idx="2690">
                  <c:v>12.160840816666665</c:v>
                </c:pt>
                <c:pt idx="2691">
                  <c:v>12.165359733333332</c:v>
                </c:pt>
                <c:pt idx="2692">
                  <c:v>12.169878650000001</c:v>
                </c:pt>
                <c:pt idx="2693">
                  <c:v>12.174397566666665</c:v>
                </c:pt>
                <c:pt idx="2694">
                  <c:v>12.178916483333333</c:v>
                </c:pt>
                <c:pt idx="2695">
                  <c:v>12.1834354</c:v>
                </c:pt>
                <c:pt idx="2696">
                  <c:v>12.187954316666668</c:v>
                </c:pt>
                <c:pt idx="2697">
                  <c:v>12.192473233333333</c:v>
                </c:pt>
                <c:pt idx="2698">
                  <c:v>12.19699215</c:v>
                </c:pt>
                <c:pt idx="2699">
                  <c:v>12.201511066666667</c:v>
                </c:pt>
                <c:pt idx="2700">
                  <c:v>12.206029983333332</c:v>
                </c:pt>
                <c:pt idx="2701">
                  <c:v>12.210548900000001</c:v>
                </c:pt>
                <c:pt idx="2702">
                  <c:v>12.215067816666666</c:v>
                </c:pt>
                <c:pt idx="2703">
                  <c:v>12.219586733333335</c:v>
                </c:pt>
                <c:pt idx="2704">
                  <c:v>12.22410565</c:v>
                </c:pt>
                <c:pt idx="2705">
                  <c:v>12.228624566666667</c:v>
                </c:pt>
                <c:pt idx="2706">
                  <c:v>12.233143483333334</c:v>
                </c:pt>
                <c:pt idx="2707">
                  <c:v>12.2376624</c:v>
                </c:pt>
                <c:pt idx="2708">
                  <c:v>12.242181316666667</c:v>
                </c:pt>
                <c:pt idx="2709">
                  <c:v>12.246700233333334</c:v>
                </c:pt>
                <c:pt idx="2710">
                  <c:v>12.251219150000003</c:v>
                </c:pt>
                <c:pt idx="2711">
                  <c:v>12.255738066666666</c:v>
                </c:pt>
                <c:pt idx="2712">
                  <c:v>12.260256983333335</c:v>
                </c:pt>
                <c:pt idx="2713">
                  <c:v>12.264775899999998</c:v>
                </c:pt>
                <c:pt idx="2714">
                  <c:v>12.269294816666665</c:v>
                </c:pt>
                <c:pt idx="2715">
                  <c:v>12.273813733333334</c:v>
                </c:pt>
                <c:pt idx="2716">
                  <c:v>12.278332649999998</c:v>
                </c:pt>
                <c:pt idx="2717">
                  <c:v>12.282851566666666</c:v>
                </c:pt>
                <c:pt idx="2718">
                  <c:v>12.287370483333333</c:v>
                </c:pt>
                <c:pt idx="2719">
                  <c:v>12.291889400000001</c:v>
                </c:pt>
                <c:pt idx="2720">
                  <c:v>12.296408316666666</c:v>
                </c:pt>
                <c:pt idx="2721">
                  <c:v>12.300927233333335</c:v>
                </c:pt>
                <c:pt idx="2722">
                  <c:v>12.30544615</c:v>
                </c:pt>
                <c:pt idx="2723">
                  <c:v>12.309965066666665</c:v>
                </c:pt>
                <c:pt idx="2724">
                  <c:v>12.314483983333334</c:v>
                </c:pt>
                <c:pt idx="2725">
                  <c:v>12.319002899999999</c:v>
                </c:pt>
                <c:pt idx="2726">
                  <c:v>12.323521816666668</c:v>
                </c:pt>
                <c:pt idx="2727">
                  <c:v>12.328040733333333</c:v>
                </c:pt>
                <c:pt idx="2728">
                  <c:v>12.33255965</c:v>
                </c:pt>
                <c:pt idx="2729">
                  <c:v>12.337078566666667</c:v>
                </c:pt>
                <c:pt idx="2730">
                  <c:v>12.341597483333336</c:v>
                </c:pt>
                <c:pt idx="2731">
                  <c:v>12.3461164</c:v>
                </c:pt>
                <c:pt idx="2732">
                  <c:v>12.350635316666667</c:v>
                </c:pt>
                <c:pt idx="2733">
                  <c:v>12.355154233333336</c:v>
                </c:pt>
                <c:pt idx="2734">
                  <c:v>12.359673149999999</c:v>
                </c:pt>
                <c:pt idx="2735">
                  <c:v>12.364192066666668</c:v>
                </c:pt>
                <c:pt idx="2736">
                  <c:v>12.368710983333335</c:v>
                </c:pt>
                <c:pt idx="2737">
                  <c:v>12.3732299</c:v>
                </c:pt>
                <c:pt idx="2738">
                  <c:v>12.377748816666667</c:v>
                </c:pt>
                <c:pt idx="2739">
                  <c:v>12.382267733333331</c:v>
                </c:pt>
                <c:pt idx="2740">
                  <c:v>12.386786649999999</c:v>
                </c:pt>
                <c:pt idx="2741">
                  <c:v>12.391305566666666</c:v>
                </c:pt>
                <c:pt idx="2742">
                  <c:v>12.395824483333334</c:v>
                </c:pt>
                <c:pt idx="2743">
                  <c:v>12.400343399999999</c:v>
                </c:pt>
                <c:pt idx="2744">
                  <c:v>12.404862316666668</c:v>
                </c:pt>
                <c:pt idx="2745">
                  <c:v>12.409381233333333</c:v>
                </c:pt>
                <c:pt idx="2746">
                  <c:v>12.413900150000002</c:v>
                </c:pt>
                <c:pt idx="2747">
                  <c:v>12.418419066666667</c:v>
                </c:pt>
                <c:pt idx="2748">
                  <c:v>12.422937983333332</c:v>
                </c:pt>
                <c:pt idx="2749">
                  <c:v>12.427456900000001</c:v>
                </c:pt>
                <c:pt idx="2750">
                  <c:v>12.431975816666666</c:v>
                </c:pt>
                <c:pt idx="2751">
                  <c:v>12.436494733333333</c:v>
                </c:pt>
                <c:pt idx="2752">
                  <c:v>12.44101365</c:v>
                </c:pt>
                <c:pt idx="2753">
                  <c:v>12.445532566666669</c:v>
                </c:pt>
                <c:pt idx="2754">
                  <c:v>12.450051483333333</c:v>
                </c:pt>
                <c:pt idx="2755">
                  <c:v>12.454570400000001</c:v>
                </c:pt>
                <c:pt idx="2756">
                  <c:v>12.459089316666669</c:v>
                </c:pt>
                <c:pt idx="2757">
                  <c:v>12.463608233333332</c:v>
                </c:pt>
                <c:pt idx="2758">
                  <c:v>12.468127150000001</c:v>
                </c:pt>
                <c:pt idx="2759">
                  <c:v>12.472646066666668</c:v>
                </c:pt>
                <c:pt idx="2760">
                  <c:v>12.477164983333333</c:v>
                </c:pt>
                <c:pt idx="2761">
                  <c:v>12.4816839</c:v>
                </c:pt>
                <c:pt idx="2762">
                  <c:v>12.486202816666669</c:v>
                </c:pt>
                <c:pt idx="2763">
                  <c:v>12.490721733333332</c:v>
                </c:pt>
                <c:pt idx="2764">
                  <c:v>12.49524065</c:v>
                </c:pt>
                <c:pt idx="2765">
                  <c:v>12.499759566666667</c:v>
                </c:pt>
                <c:pt idx="2766">
                  <c:v>12.504278483333332</c:v>
                </c:pt>
                <c:pt idx="2767">
                  <c:v>12.508797400000001</c:v>
                </c:pt>
                <c:pt idx="2768">
                  <c:v>12.513316316666666</c:v>
                </c:pt>
                <c:pt idx="2769">
                  <c:v>12.517835233333335</c:v>
                </c:pt>
                <c:pt idx="2770">
                  <c:v>12.52235415</c:v>
                </c:pt>
                <c:pt idx="2771">
                  <c:v>12.526873066666667</c:v>
                </c:pt>
                <c:pt idx="2772">
                  <c:v>12.531391983333334</c:v>
                </c:pt>
                <c:pt idx="2773">
                  <c:v>12.535910899999999</c:v>
                </c:pt>
                <c:pt idx="2774">
                  <c:v>12.540429816666666</c:v>
                </c:pt>
                <c:pt idx="2775">
                  <c:v>12.544948733333333</c:v>
                </c:pt>
                <c:pt idx="2776">
                  <c:v>12.549467650000002</c:v>
                </c:pt>
                <c:pt idx="2777">
                  <c:v>12.553986566666666</c:v>
                </c:pt>
                <c:pt idx="2778">
                  <c:v>12.558505483333334</c:v>
                </c:pt>
                <c:pt idx="2779">
                  <c:v>12.563024400000002</c:v>
                </c:pt>
                <c:pt idx="2780">
                  <c:v>12.567543316666667</c:v>
                </c:pt>
                <c:pt idx="2781">
                  <c:v>12.572062233333334</c:v>
                </c:pt>
                <c:pt idx="2782">
                  <c:v>12.576581150000001</c:v>
                </c:pt>
                <c:pt idx="2783">
                  <c:v>12.581100066666666</c:v>
                </c:pt>
                <c:pt idx="2784">
                  <c:v>12.585618983333333</c:v>
                </c:pt>
                <c:pt idx="2785">
                  <c:v>12.590137900000002</c:v>
                </c:pt>
                <c:pt idx="2786">
                  <c:v>12.594656816666665</c:v>
                </c:pt>
                <c:pt idx="2787">
                  <c:v>12.599175733333334</c:v>
                </c:pt>
                <c:pt idx="2788">
                  <c:v>12.60369465</c:v>
                </c:pt>
                <c:pt idx="2789">
                  <c:v>12.608213566666665</c:v>
                </c:pt>
                <c:pt idx="2790">
                  <c:v>12.612732483333334</c:v>
                </c:pt>
                <c:pt idx="2791">
                  <c:v>12.617251399999999</c:v>
                </c:pt>
                <c:pt idx="2792">
                  <c:v>12.621770316666668</c:v>
                </c:pt>
                <c:pt idx="2793">
                  <c:v>12.626289233333333</c:v>
                </c:pt>
                <c:pt idx="2794">
                  <c:v>12.63080815</c:v>
                </c:pt>
                <c:pt idx="2795">
                  <c:v>12.635327066666667</c:v>
                </c:pt>
                <c:pt idx="2796">
                  <c:v>12.639845983333336</c:v>
                </c:pt>
                <c:pt idx="2797">
                  <c:v>12.644364899999999</c:v>
                </c:pt>
                <c:pt idx="2798">
                  <c:v>12.648883816666666</c:v>
                </c:pt>
                <c:pt idx="2799">
                  <c:v>12.653402733333335</c:v>
                </c:pt>
                <c:pt idx="2800">
                  <c:v>12.657921649999999</c:v>
                </c:pt>
                <c:pt idx="2801">
                  <c:v>12.662440566666668</c:v>
                </c:pt>
                <c:pt idx="2802">
                  <c:v>12.666959483333335</c:v>
                </c:pt>
                <c:pt idx="2803">
                  <c:v>12.6714784</c:v>
                </c:pt>
                <c:pt idx="2804">
                  <c:v>12.675997316666667</c:v>
                </c:pt>
                <c:pt idx="2805">
                  <c:v>12.680516233333336</c:v>
                </c:pt>
                <c:pt idx="2806">
                  <c:v>12.685035149999999</c:v>
                </c:pt>
                <c:pt idx="2807">
                  <c:v>12.689554066666666</c:v>
                </c:pt>
                <c:pt idx="2808">
                  <c:v>12.694072983333335</c:v>
                </c:pt>
                <c:pt idx="2809">
                  <c:v>12.698591899999998</c:v>
                </c:pt>
                <c:pt idx="2810">
                  <c:v>12.703110816666667</c:v>
                </c:pt>
                <c:pt idx="2811">
                  <c:v>12.707629733333333</c:v>
                </c:pt>
                <c:pt idx="2812">
                  <c:v>12.712148650000001</c:v>
                </c:pt>
                <c:pt idx="2813">
                  <c:v>12.716667566666667</c:v>
                </c:pt>
                <c:pt idx="2814">
                  <c:v>12.721186483333332</c:v>
                </c:pt>
                <c:pt idx="2815">
                  <c:v>12.725705400000001</c:v>
                </c:pt>
                <c:pt idx="2816">
                  <c:v>12.730224316666666</c:v>
                </c:pt>
                <c:pt idx="2817">
                  <c:v>12.734743233333333</c:v>
                </c:pt>
                <c:pt idx="2818">
                  <c:v>12.73926215</c:v>
                </c:pt>
                <c:pt idx="2819">
                  <c:v>12.743781066666669</c:v>
                </c:pt>
                <c:pt idx="2820">
                  <c:v>12.748299983333332</c:v>
                </c:pt>
                <c:pt idx="2821">
                  <c:v>12.752818900000001</c:v>
                </c:pt>
                <c:pt idx="2822">
                  <c:v>12.757337816666668</c:v>
                </c:pt>
                <c:pt idx="2823">
                  <c:v>12.761856733333332</c:v>
                </c:pt>
                <c:pt idx="2824">
                  <c:v>12.766375650000001</c:v>
                </c:pt>
                <c:pt idx="2825">
                  <c:v>12.770894566666668</c:v>
                </c:pt>
                <c:pt idx="2826">
                  <c:v>12.775413483333333</c:v>
                </c:pt>
                <c:pt idx="2827">
                  <c:v>12.7799324</c:v>
                </c:pt>
                <c:pt idx="2828">
                  <c:v>12.784451316666669</c:v>
                </c:pt>
                <c:pt idx="2829">
                  <c:v>12.788970233333332</c:v>
                </c:pt>
                <c:pt idx="2830">
                  <c:v>12.793489150000001</c:v>
                </c:pt>
                <c:pt idx="2831">
                  <c:v>12.798008066666668</c:v>
                </c:pt>
                <c:pt idx="2832">
                  <c:v>12.802526983333332</c:v>
                </c:pt>
                <c:pt idx="2833">
                  <c:v>12.8070459</c:v>
                </c:pt>
                <c:pt idx="2834">
                  <c:v>12.811564816666666</c:v>
                </c:pt>
                <c:pt idx="2835">
                  <c:v>12.816083733333334</c:v>
                </c:pt>
                <c:pt idx="2836">
                  <c:v>12.82060265</c:v>
                </c:pt>
                <c:pt idx="2837">
                  <c:v>12.825121566666667</c:v>
                </c:pt>
                <c:pt idx="2838">
                  <c:v>12.829640483333334</c:v>
                </c:pt>
                <c:pt idx="2839">
                  <c:v>12.834159399999999</c:v>
                </c:pt>
                <c:pt idx="2840">
                  <c:v>12.838678316666666</c:v>
                </c:pt>
                <c:pt idx="2841">
                  <c:v>12.843197233333333</c:v>
                </c:pt>
                <c:pt idx="2842">
                  <c:v>12.847716150000002</c:v>
                </c:pt>
                <c:pt idx="2843">
                  <c:v>12.852235066666665</c:v>
                </c:pt>
                <c:pt idx="2844">
                  <c:v>12.856753983333334</c:v>
                </c:pt>
                <c:pt idx="2845">
                  <c:v>12.861272900000001</c:v>
                </c:pt>
                <c:pt idx="2846">
                  <c:v>12.865791816666666</c:v>
                </c:pt>
                <c:pt idx="2847">
                  <c:v>12.870310733333334</c:v>
                </c:pt>
                <c:pt idx="2848">
                  <c:v>12.874829650000001</c:v>
                </c:pt>
                <c:pt idx="2849">
                  <c:v>12.879348566666666</c:v>
                </c:pt>
                <c:pt idx="2850">
                  <c:v>12.883867483333333</c:v>
                </c:pt>
                <c:pt idx="2851">
                  <c:v>12.888386400000002</c:v>
                </c:pt>
                <c:pt idx="2852">
                  <c:v>12.892905316666665</c:v>
                </c:pt>
                <c:pt idx="2853">
                  <c:v>12.897424233333334</c:v>
                </c:pt>
                <c:pt idx="2854">
                  <c:v>12.901943150000001</c:v>
                </c:pt>
                <c:pt idx="2855">
                  <c:v>12.906462066666668</c:v>
                </c:pt>
                <c:pt idx="2856">
                  <c:v>12.910980983333333</c:v>
                </c:pt>
                <c:pt idx="2857">
                  <c:v>12.915499899999999</c:v>
                </c:pt>
                <c:pt idx="2858">
                  <c:v>12.920018816666667</c:v>
                </c:pt>
                <c:pt idx="2859">
                  <c:v>12.924537733333333</c:v>
                </c:pt>
                <c:pt idx="2860">
                  <c:v>12.92905665</c:v>
                </c:pt>
                <c:pt idx="2861">
                  <c:v>12.933575566666667</c:v>
                </c:pt>
                <c:pt idx="2862">
                  <c:v>12.938094483333336</c:v>
                </c:pt>
                <c:pt idx="2863">
                  <c:v>12.942613399999999</c:v>
                </c:pt>
                <c:pt idx="2864">
                  <c:v>12.947132316666666</c:v>
                </c:pt>
                <c:pt idx="2865">
                  <c:v>12.951651233333335</c:v>
                </c:pt>
                <c:pt idx="2866">
                  <c:v>12.956170149999998</c:v>
                </c:pt>
                <c:pt idx="2867">
                  <c:v>12.960689066666667</c:v>
                </c:pt>
                <c:pt idx="2868">
                  <c:v>12.965207983333334</c:v>
                </c:pt>
                <c:pt idx="2869">
                  <c:v>12.9697269</c:v>
                </c:pt>
                <c:pt idx="2870">
                  <c:v>12.974245816666667</c:v>
                </c:pt>
                <c:pt idx="2871">
                  <c:v>12.978764733333335</c:v>
                </c:pt>
                <c:pt idx="2872">
                  <c:v>12.983283649999999</c:v>
                </c:pt>
                <c:pt idx="2873">
                  <c:v>12.987802566666666</c:v>
                </c:pt>
                <c:pt idx="2874">
                  <c:v>12.992321483333335</c:v>
                </c:pt>
                <c:pt idx="2875">
                  <c:v>12.996840399999998</c:v>
                </c:pt>
                <c:pt idx="2876">
                  <c:v>13.001359316666667</c:v>
                </c:pt>
                <c:pt idx="2877">
                  <c:v>13.005878233333334</c:v>
                </c:pt>
                <c:pt idx="2878">
                  <c:v>13.010397150000001</c:v>
                </c:pt>
                <c:pt idx="2879">
                  <c:v>13.014916066666666</c:v>
                </c:pt>
                <c:pt idx="2880">
                  <c:v>13.019434983333335</c:v>
                </c:pt>
                <c:pt idx="2881">
                  <c:v>13.0239539</c:v>
                </c:pt>
                <c:pt idx="2882">
                  <c:v>13.028472816666666</c:v>
                </c:pt>
                <c:pt idx="2883">
                  <c:v>13.032991733333334</c:v>
                </c:pt>
                <c:pt idx="2884">
                  <c:v>13.03751065</c:v>
                </c:pt>
                <c:pt idx="2885">
                  <c:v>13.042029566666669</c:v>
                </c:pt>
                <c:pt idx="2886">
                  <c:v>13.046548483333332</c:v>
                </c:pt>
                <c:pt idx="2887">
                  <c:v>13.051067400000001</c:v>
                </c:pt>
                <c:pt idx="2888">
                  <c:v>13.055586316666668</c:v>
                </c:pt>
                <c:pt idx="2889">
                  <c:v>13.060105233333331</c:v>
                </c:pt>
                <c:pt idx="2890">
                  <c:v>13.06462415</c:v>
                </c:pt>
                <c:pt idx="2891">
                  <c:v>13.069143066666667</c:v>
                </c:pt>
                <c:pt idx="2892">
                  <c:v>13.073661983333333</c:v>
                </c:pt>
                <c:pt idx="2893">
                  <c:v>13.0781809</c:v>
                </c:pt>
                <c:pt idx="2894">
                  <c:v>13.082699816666668</c:v>
                </c:pt>
                <c:pt idx="2895">
                  <c:v>13.087218733333332</c:v>
                </c:pt>
                <c:pt idx="2896">
                  <c:v>13.091737650000001</c:v>
                </c:pt>
                <c:pt idx="2897">
                  <c:v>13.096256566666668</c:v>
                </c:pt>
                <c:pt idx="2898">
                  <c:v>13.100775483333331</c:v>
                </c:pt>
                <c:pt idx="2899">
                  <c:v>13.1052944</c:v>
                </c:pt>
                <c:pt idx="2900">
                  <c:v>13.109813316666667</c:v>
                </c:pt>
                <c:pt idx="2901">
                  <c:v>13.114332233333334</c:v>
                </c:pt>
                <c:pt idx="2902">
                  <c:v>13.118851149999999</c:v>
                </c:pt>
                <c:pt idx="2903">
                  <c:v>13.123370066666668</c:v>
                </c:pt>
                <c:pt idx="2904">
                  <c:v>13.127888983333333</c:v>
                </c:pt>
                <c:pt idx="2905">
                  <c:v>13.132407900000002</c:v>
                </c:pt>
                <c:pt idx="2906">
                  <c:v>13.136926816666668</c:v>
                </c:pt>
                <c:pt idx="2907">
                  <c:v>13.141445733333333</c:v>
                </c:pt>
                <c:pt idx="2908">
                  <c:v>13.145964650000002</c:v>
                </c:pt>
                <c:pt idx="2909">
                  <c:v>13.150483566666665</c:v>
                </c:pt>
                <c:pt idx="2910">
                  <c:v>13.155002483333334</c:v>
                </c:pt>
                <c:pt idx="2911">
                  <c:v>13.159521400000001</c:v>
                </c:pt>
                <c:pt idx="2912">
                  <c:v>13.164040316666666</c:v>
                </c:pt>
                <c:pt idx="2913">
                  <c:v>13.168559233333333</c:v>
                </c:pt>
                <c:pt idx="2914">
                  <c:v>13.17307815</c:v>
                </c:pt>
                <c:pt idx="2915">
                  <c:v>13.177597066666666</c:v>
                </c:pt>
                <c:pt idx="2916">
                  <c:v>13.182115983333333</c:v>
                </c:pt>
                <c:pt idx="2917">
                  <c:v>13.186634900000001</c:v>
                </c:pt>
                <c:pt idx="2918">
                  <c:v>13.191153816666665</c:v>
                </c:pt>
                <c:pt idx="2919">
                  <c:v>13.195672733333334</c:v>
                </c:pt>
                <c:pt idx="2920">
                  <c:v>13.200191650000001</c:v>
                </c:pt>
                <c:pt idx="2921">
                  <c:v>13.204710566666668</c:v>
                </c:pt>
                <c:pt idx="2922">
                  <c:v>13.209229483333333</c:v>
                </c:pt>
                <c:pt idx="2923">
                  <c:v>13.2137484</c:v>
                </c:pt>
                <c:pt idx="2924">
                  <c:v>13.218267316666667</c:v>
                </c:pt>
                <c:pt idx="2925">
                  <c:v>13.222786233333332</c:v>
                </c:pt>
                <c:pt idx="2926">
                  <c:v>13.227305150000001</c:v>
                </c:pt>
                <c:pt idx="2927">
                  <c:v>13.231824066666666</c:v>
                </c:pt>
                <c:pt idx="2928">
                  <c:v>13.236342983333335</c:v>
                </c:pt>
                <c:pt idx="2929">
                  <c:v>13.240861900000001</c:v>
                </c:pt>
                <c:pt idx="2930">
                  <c:v>13.245380816666668</c:v>
                </c:pt>
                <c:pt idx="2931">
                  <c:v>13.249899733333335</c:v>
                </c:pt>
                <c:pt idx="2932">
                  <c:v>13.254418649999998</c:v>
                </c:pt>
                <c:pt idx="2933">
                  <c:v>13.258937566666667</c:v>
                </c:pt>
                <c:pt idx="2934">
                  <c:v>13.263456483333334</c:v>
                </c:pt>
                <c:pt idx="2935">
                  <c:v>13.267975399999999</c:v>
                </c:pt>
                <c:pt idx="2936">
                  <c:v>13.272494316666666</c:v>
                </c:pt>
                <c:pt idx="2937">
                  <c:v>13.277013233333335</c:v>
                </c:pt>
                <c:pt idx="2938">
                  <c:v>13.281532149999999</c:v>
                </c:pt>
                <c:pt idx="2939">
                  <c:v>13.286051066666666</c:v>
                </c:pt>
                <c:pt idx="2940">
                  <c:v>13.290569983333334</c:v>
                </c:pt>
                <c:pt idx="2941">
                  <c:v>13.295088899999998</c:v>
                </c:pt>
                <c:pt idx="2942">
                  <c:v>13.299607816666667</c:v>
                </c:pt>
                <c:pt idx="2943">
                  <c:v>13.304126733333334</c:v>
                </c:pt>
                <c:pt idx="2944">
                  <c:v>13.308645650000001</c:v>
                </c:pt>
                <c:pt idx="2945">
                  <c:v>13.313164566666666</c:v>
                </c:pt>
                <c:pt idx="2946">
                  <c:v>13.317683483333335</c:v>
                </c:pt>
                <c:pt idx="2947">
                  <c:v>13.3222024</c:v>
                </c:pt>
                <c:pt idx="2948">
                  <c:v>13.326721316666665</c:v>
                </c:pt>
                <c:pt idx="2949">
                  <c:v>13.331240233333334</c:v>
                </c:pt>
                <c:pt idx="2950">
                  <c:v>13.335759149999999</c:v>
                </c:pt>
                <c:pt idx="2951">
                  <c:v>13.340278066666668</c:v>
                </c:pt>
                <c:pt idx="2952">
                  <c:v>13.344796983333334</c:v>
                </c:pt>
                <c:pt idx="2953">
                  <c:v>13.349315900000001</c:v>
                </c:pt>
                <c:pt idx="2954">
                  <c:v>13.353834816666668</c:v>
                </c:pt>
                <c:pt idx="2955">
                  <c:v>13.358353733333336</c:v>
                </c:pt>
                <c:pt idx="2956">
                  <c:v>13.36287265</c:v>
                </c:pt>
                <c:pt idx="2957">
                  <c:v>13.367391566666667</c:v>
                </c:pt>
                <c:pt idx="2958">
                  <c:v>13.371910483333332</c:v>
                </c:pt>
                <c:pt idx="2959">
                  <c:v>13.376429399999999</c:v>
                </c:pt>
                <c:pt idx="2960">
                  <c:v>13.380948316666668</c:v>
                </c:pt>
                <c:pt idx="2961">
                  <c:v>13.385467233333332</c:v>
                </c:pt>
                <c:pt idx="2962">
                  <c:v>13.38998615</c:v>
                </c:pt>
                <c:pt idx="2963">
                  <c:v>13.394505066666667</c:v>
                </c:pt>
                <c:pt idx="2964">
                  <c:v>13.399023983333331</c:v>
                </c:pt>
                <c:pt idx="2965">
                  <c:v>13.4035429</c:v>
                </c:pt>
                <c:pt idx="2966">
                  <c:v>13.408061816666667</c:v>
                </c:pt>
                <c:pt idx="2967">
                  <c:v>13.412580733333334</c:v>
                </c:pt>
                <c:pt idx="2968">
                  <c:v>13.417099649999999</c:v>
                </c:pt>
                <c:pt idx="2969">
                  <c:v>13.421618566666668</c:v>
                </c:pt>
                <c:pt idx="2970">
                  <c:v>13.426137483333333</c:v>
                </c:pt>
                <c:pt idx="2971">
                  <c:v>13.430656400000002</c:v>
                </c:pt>
                <c:pt idx="2972">
                  <c:v>13.435175316666667</c:v>
                </c:pt>
                <c:pt idx="2973">
                  <c:v>13.439694233333332</c:v>
                </c:pt>
                <c:pt idx="2974">
                  <c:v>13.444213150000001</c:v>
                </c:pt>
                <c:pt idx="2975">
                  <c:v>13.448732066666667</c:v>
                </c:pt>
                <c:pt idx="2976">
                  <c:v>13.453250983333334</c:v>
                </c:pt>
                <c:pt idx="2977">
                  <c:v>13.457769900000001</c:v>
                </c:pt>
                <c:pt idx="2978">
                  <c:v>13.462288816666669</c:v>
                </c:pt>
                <c:pt idx="2979">
                  <c:v>13.466807733333333</c:v>
                </c:pt>
                <c:pt idx="2980">
                  <c:v>13.471326650000002</c:v>
                </c:pt>
                <c:pt idx="2981">
                  <c:v>13.475845566666665</c:v>
                </c:pt>
                <c:pt idx="2982">
                  <c:v>13.480364483333332</c:v>
                </c:pt>
                <c:pt idx="2983">
                  <c:v>13.484883400000001</c:v>
                </c:pt>
                <c:pt idx="2984">
                  <c:v>13.489402316666665</c:v>
                </c:pt>
                <c:pt idx="2985">
                  <c:v>13.493921233333333</c:v>
                </c:pt>
                <c:pt idx="2986">
                  <c:v>13.49844015</c:v>
                </c:pt>
                <c:pt idx="2987">
                  <c:v>13.502959066666667</c:v>
                </c:pt>
                <c:pt idx="2988">
                  <c:v>13.507477983333333</c:v>
                </c:pt>
                <c:pt idx="2989">
                  <c:v>13.5119969</c:v>
                </c:pt>
                <c:pt idx="2990">
                  <c:v>13.516515816666667</c:v>
                </c:pt>
                <c:pt idx="2991">
                  <c:v>13.521034733333332</c:v>
                </c:pt>
                <c:pt idx="2992">
                  <c:v>13.525553650000001</c:v>
                </c:pt>
                <c:pt idx="2993">
                  <c:v>13.530072566666666</c:v>
                </c:pt>
                <c:pt idx="2994">
                  <c:v>13.534591483333335</c:v>
                </c:pt>
                <c:pt idx="2995">
                  <c:v>13.5391104</c:v>
                </c:pt>
                <c:pt idx="2996">
                  <c:v>13.543629316666667</c:v>
                </c:pt>
                <c:pt idx="2997">
                  <c:v>13.548148233333334</c:v>
                </c:pt>
                <c:pt idx="2998">
                  <c:v>13.55266715</c:v>
                </c:pt>
                <c:pt idx="2999">
                  <c:v>13.557186066666667</c:v>
                </c:pt>
                <c:pt idx="3000">
                  <c:v>13.561704983333334</c:v>
                </c:pt>
                <c:pt idx="3001">
                  <c:v>13.566223900000002</c:v>
                </c:pt>
                <c:pt idx="3002">
                  <c:v>13.570742816666666</c:v>
                </c:pt>
                <c:pt idx="3003">
                  <c:v>13.575261733333335</c:v>
                </c:pt>
                <c:pt idx="3004">
                  <c:v>13.579780649999998</c:v>
                </c:pt>
                <c:pt idx="3005">
                  <c:v>13.584299566666667</c:v>
                </c:pt>
                <c:pt idx="3006">
                  <c:v>13.588818483333334</c:v>
                </c:pt>
                <c:pt idx="3007">
                  <c:v>13.593337399999998</c:v>
                </c:pt>
                <c:pt idx="3008">
                  <c:v>13.597856316666666</c:v>
                </c:pt>
                <c:pt idx="3009">
                  <c:v>13.602375233333333</c:v>
                </c:pt>
                <c:pt idx="3010">
                  <c:v>13.60689415</c:v>
                </c:pt>
                <c:pt idx="3011">
                  <c:v>13.611413066666666</c:v>
                </c:pt>
                <c:pt idx="3012">
                  <c:v>13.615931983333335</c:v>
                </c:pt>
                <c:pt idx="3013">
                  <c:v>13.6204509</c:v>
                </c:pt>
                <c:pt idx="3014">
                  <c:v>13.624969816666665</c:v>
                </c:pt>
                <c:pt idx="3015">
                  <c:v>13.629488733333334</c:v>
                </c:pt>
                <c:pt idx="3016">
                  <c:v>13.634007649999999</c:v>
                </c:pt>
                <c:pt idx="3017">
                  <c:v>13.638526566666668</c:v>
                </c:pt>
                <c:pt idx="3018">
                  <c:v>13.643045483333333</c:v>
                </c:pt>
                <c:pt idx="3019">
                  <c:v>13.6475644</c:v>
                </c:pt>
                <c:pt idx="3020">
                  <c:v>13.652083316666667</c:v>
                </c:pt>
                <c:pt idx="3021">
                  <c:v>13.656602233333336</c:v>
                </c:pt>
                <c:pt idx="3022">
                  <c:v>13.66112115</c:v>
                </c:pt>
                <c:pt idx="3023">
                  <c:v>13.665640066666667</c:v>
                </c:pt>
                <c:pt idx="3024">
                  <c:v>13.670158983333335</c:v>
                </c:pt>
                <c:pt idx="3025">
                  <c:v>13.674677899999999</c:v>
                </c:pt>
                <c:pt idx="3026">
                  <c:v>13.679196816666668</c:v>
                </c:pt>
                <c:pt idx="3027">
                  <c:v>13.683715733333331</c:v>
                </c:pt>
                <c:pt idx="3028">
                  <c:v>13.68823465</c:v>
                </c:pt>
                <c:pt idx="3029">
                  <c:v>13.692753566666667</c:v>
                </c:pt>
                <c:pt idx="3030">
                  <c:v>13.697272483333336</c:v>
                </c:pt>
                <c:pt idx="3031">
                  <c:v>13.701791399999999</c:v>
                </c:pt>
                <c:pt idx="3032">
                  <c:v>13.706310316666666</c:v>
                </c:pt>
                <c:pt idx="3033">
                  <c:v>13.710829233333333</c:v>
                </c:pt>
                <c:pt idx="3034">
                  <c:v>13.715348149999999</c:v>
                </c:pt>
                <c:pt idx="3035">
                  <c:v>13.719867066666668</c:v>
                </c:pt>
                <c:pt idx="3036">
                  <c:v>13.724385983333333</c:v>
                </c:pt>
                <c:pt idx="3037">
                  <c:v>13.728904900000002</c:v>
                </c:pt>
                <c:pt idx="3038">
                  <c:v>13.733423816666667</c:v>
                </c:pt>
                <c:pt idx="3039">
                  <c:v>13.737942733333332</c:v>
                </c:pt>
                <c:pt idx="3040">
                  <c:v>13.742461650000001</c:v>
                </c:pt>
                <c:pt idx="3041">
                  <c:v>13.746980566666666</c:v>
                </c:pt>
                <c:pt idx="3042">
                  <c:v>13.751499483333333</c:v>
                </c:pt>
                <c:pt idx="3043">
                  <c:v>13.7560184</c:v>
                </c:pt>
                <c:pt idx="3044">
                  <c:v>13.760537316666669</c:v>
                </c:pt>
                <c:pt idx="3045">
                  <c:v>13.765056233333333</c:v>
                </c:pt>
                <c:pt idx="3046">
                  <c:v>13.769575150000001</c:v>
                </c:pt>
                <c:pt idx="3047">
                  <c:v>13.774094066666668</c:v>
                </c:pt>
                <c:pt idx="3048">
                  <c:v>13.778612983333332</c:v>
                </c:pt>
                <c:pt idx="3049">
                  <c:v>13.783131900000001</c:v>
                </c:pt>
                <c:pt idx="3050">
                  <c:v>13.787650816666664</c:v>
                </c:pt>
                <c:pt idx="3051">
                  <c:v>13.792169733333333</c:v>
                </c:pt>
                <c:pt idx="3052">
                  <c:v>13.79668865</c:v>
                </c:pt>
                <c:pt idx="3053">
                  <c:v>13.801207566666669</c:v>
                </c:pt>
                <c:pt idx="3054">
                  <c:v>13.805726483333332</c:v>
                </c:pt>
                <c:pt idx="3055">
                  <c:v>13.810245400000001</c:v>
                </c:pt>
                <c:pt idx="3056">
                  <c:v>13.814764316666666</c:v>
                </c:pt>
                <c:pt idx="3057">
                  <c:v>13.819283233333332</c:v>
                </c:pt>
                <c:pt idx="3058">
                  <c:v>13.823802150000001</c:v>
                </c:pt>
                <c:pt idx="3059">
                  <c:v>13.828321066666666</c:v>
                </c:pt>
                <c:pt idx="3060">
                  <c:v>13.832839983333335</c:v>
                </c:pt>
                <c:pt idx="3061">
                  <c:v>13.8373589</c:v>
                </c:pt>
                <c:pt idx="3062">
                  <c:v>13.841877816666667</c:v>
                </c:pt>
                <c:pt idx="3063">
                  <c:v>13.846396733333334</c:v>
                </c:pt>
                <c:pt idx="3064">
                  <c:v>13.850915649999999</c:v>
                </c:pt>
                <c:pt idx="3065">
                  <c:v>13.855434566666666</c:v>
                </c:pt>
                <c:pt idx="3066">
                  <c:v>13.859953483333333</c:v>
                </c:pt>
                <c:pt idx="3067">
                  <c:v>13.864472400000002</c:v>
                </c:pt>
                <c:pt idx="3068">
                  <c:v>13.868991316666666</c:v>
                </c:pt>
                <c:pt idx="3069">
                  <c:v>13.873510233333334</c:v>
                </c:pt>
                <c:pt idx="3070">
                  <c:v>13.878029150000001</c:v>
                </c:pt>
                <c:pt idx="3071">
                  <c:v>13.882548066666667</c:v>
                </c:pt>
                <c:pt idx="3072">
                  <c:v>13.887066983333334</c:v>
                </c:pt>
                <c:pt idx="3073">
                  <c:v>13.891585899999997</c:v>
                </c:pt>
                <c:pt idx="3074">
                  <c:v>13.896104816666666</c:v>
                </c:pt>
                <c:pt idx="3075">
                  <c:v>13.900623733333333</c:v>
                </c:pt>
                <c:pt idx="3076">
                  <c:v>13.905139133333336</c:v>
                </c:pt>
                <c:pt idx="3077">
                  <c:v>13.909658049999999</c:v>
                </c:pt>
                <c:pt idx="3078">
                  <c:v>13.914176966666666</c:v>
                </c:pt>
                <c:pt idx="3079">
                  <c:v>13.918695883333333</c:v>
                </c:pt>
                <c:pt idx="3080">
                  <c:v>13.923214799999998</c:v>
                </c:pt>
                <c:pt idx="3081">
                  <c:v>13.927733716666667</c:v>
                </c:pt>
                <c:pt idx="3082">
                  <c:v>13.932252633333333</c:v>
                </c:pt>
                <c:pt idx="3083">
                  <c:v>13.936771550000001</c:v>
                </c:pt>
                <c:pt idx="3084">
                  <c:v>13.941290466666667</c:v>
                </c:pt>
                <c:pt idx="3085">
                  <c:v>13.945809383333334</c:v>
                </c:pt>
                <c:pt idx="3086">
                  <c:v>13.950328300000001</c:v>
                </c:pt>
                <c:pt idx="3087">
                  <c:v>13.954847216666666</c:v>
                </c:pt>
                <c:pt idx="3088">
                  <c:v>13.959366133333333</c:v>
                </c:pt>
                <c:pt idx="3089">
                  <c:v>13.96388505</c:v>
                </c:pt>
                <c:pt idx="3090">
                  <c:v>13.968403966666669</c:v>
                </c:pt>
                <c:pt idx="3091">
                  <c:v>13.972922883333332</c:v>
                </c:pt>
                <c:pt idx="3092">
                  <c:v>13.977441800000001</c:v>
                </c:pt>
                <c:pt idx="3093">
                  <c:v>13.981960716666668</c:v>
                </c:pt>
                <c:pt idx="3094">
                  <c:v>13.986479633333332</c:v>
                </c:pt>
                <c:pt idx="3095">
                  <c:v>13.99099855</c:v>
                </c:pt>
                <c:pt idx="3096">
                  <c:v>13.995517466666668</c:v>
                </c:pt>
                <c:pt idx="3097">
                  <c:v>14.000036383333333</c:v>
                </c:pt>
                <c:pt idx="3098">
                  <c:v>14.0045553</c:v>
                </c:pt>
                <c:pt idx="3099">
                  <c:v>14.009074216666669</c:v>
                </c:pt>
                <c:pt idx="3100">
                  <c:v>14.013593133333332</c:v>
                </c:pt>
                <c:pt idx="3101">
                  <c:v>14.018112050000001</c:v>
                </c:pt>
                <c:pt idx="3102">
                  <c:v>14.022630966666668</c:v>
                </c:pt>
                <c:pt idx="3103">
                  <c:v>14.027149883333331</c:v>
                </c:pt>
                <c:pt idx="3104">
                  <c:v>14.0316688</c:v>
                </c:pt>
                <c:pt idx="3105">
                  <c:v>14.036187716666666</c:v>
                </c:pt>
                <c:pt idx="3106">
                  <c:v>14.040706633333334</c:v>
                </c:pt>
                <c:pt idx="3107">
                  <c:v>14.04522555</c:v>
                </c:pt>
                <c:pt idx="3108">
                  <c:v>14.049744466666667</c:v>
                </c:pt>
                <c:pt idx="3109">
                  <c:v>14.054263383333334</c:v>
                </c:pt>
                <c:pt idx="3110">
                  <c:v>14.058782300000003</c:v>
                </c:pt>
                <c:pt idx="3111">
                  <c:v>14.063301216666666</c:v>
                </c:pt>
                <c:pt idx="3112">
                  <c:v>14.067820133333333</c:v>
                </c:pt>
                <c:pt idx="3113">
                  <c:v>14.072339050000002</c:v>
                </c:pt>
                <c:pt idx="3114">
                  <c:v>14.076857966666665</c:v>
                </c:pt>
                <c:pt idx="3115">
                  <c:v>14.081376883333334</c:v>
                </c:pt>
                <c:pt idx="3116">
                  <c:v>14.085895800000001</c:v>
                </c:pt>
                <c:pt idx="3117">
                  <c:v>14.090414716666666</c:v>
                </c:pt>
                <c:pt idx="3118">
                  <c:v>14.094933633333333</c:v>
                </c:pt>
                <c:pt idx="3119">
                  <c:v>14.099452550000001</c:v>
                </c:pt>
                <c:pt idx="3120">
                  <c:v>14.103971466666666</c:v>
                </c:pt>
                <c:pt idx="3121">
                  <c:v>14.108490383333333</c:v>
                </c:pt>
                <c:pt idx="3122">
                  <c:v>14.113009300000002</c:v>
                </c:pt>
                <c:pt idx="3123">
                  <c:v>14.117528216666665</c:v>
                </c:pt>
                <c:pt idx="3124">
                  <c:v>14.122047133333334</c:v>
                </c:pt>
                <c:pt idx="3125">
                  <c:v>14.126566050000001</c:v>
                </c:pt>
                <c:pt idx="3126">
                  <c:v>14.131084966666668</c:v>
                </c:pt>
                <c:pt idx="3127">
                  <c:v>14.135603883333333</c:v>
                </c:pt>
                <c:pt idx="3128">
                  <c:v>14.140122799999999</c:v>
                </c:pt>
                <c:pt idx="3129">
                  <c:v>14.144641716666667</c:v>
                </c:pt>
                <c:pt idx="3130">
                  <c:v>14.149160633333333</c:v>
                </c:pt>
                <c:pt idx="3131">
                  <c:v>14.153676033333335</c:v>
                </c:pt>
                <c:pt idx="3132">
                  <c:v>14.158191433333334</c:v>
                </c:pt>
                <c:pt idx="3133">
                  <c:v>14.162710349999999</c:v>
                </c:pt>
                <c:pt idx="3134">
                  <c:v>14.167229266666666</c:v>
                </c:pt>
                <c:pt idx="3135">
                  <c:v>14.171748183333333</c:v>
                </c:pt>
                <c:pt idx="3136">
                  <c:v>14.176267100000002</c:v>
                </c:pt>
                <c:pt idx="3137">
                  <c:v>14.180786016666666</c:v>
                </c:pt>
                <c:pt idx="3138">
                  <c:v>14.185304933333333</c:v>
                </c:pt>
                <c:pt idx="3139">
                  <c:v>14.189823850000002</c:v>
                </c:pt>
                <c:pt idx="3140">
                  <c:v>14.194342766666665</c:v>
                </c:pt>
                <c:pt idx="3141">
                  <c:v>14.198861683333334</c:v>
                </c:pt>
                <c:pt idx="3142">
                  <c:v>14.203380600000001</c:v>
                </c:pt>
                <c:pt idx="3143">
                  <c:v>14.207899516666666</c:v>
                </c:pt>
                <c:pt idx="3144">
                  <c:v>14.212418433333333</c:v>
                </c:pt>
                <c:pt idx="3145">
                  <c:v>14.216937350000002</c:v>
                </c:pt>
                <c:pt idx="3146">
                  <c:v>14.221456266666666</c:v>
                </c:pt>
                <c:pt idx="3147">
                  <c:v>14.225975183333333</c:v>
                </c:pt>
                <c:pt idx="3148">
                  <c:v>14.230494100000001</c:v>
                </c:pt>
                <c:pt idx="3149">
                  <c:v>14.235013016666665</c:v>
                </c:pt>
                <c:pt idx="3150">
                  <c:v>14.239531933333334</c:v>
                </c:pt>
                <c:pt idx="3151">
                  <c:v>14.244050850000001</c:v>
                </c:pt>
                <c:pt idx="3152">
                  <c:v>14.248569766666668</c:v>
                </c:pt>
                <c:pt idx="3153">
                  <c:v>14.253088683333333</c:v>
                </c:pt>
                <c:pt idx="3154">
                  <c:v>14.257607600000002</c:v>
                </c:pt>
                <c:pt idx="3155">
                  <c:v>14.262126516666667</c:v>
                </c:pt>
                <c:pt idx="3156">
                  <c:v>14.266645433333332</c:v>
                </c:pt>
                <c:pt idx="3157">
                  <c:v>14.271160833333335</c:v>
                </c:pt>
                <c:pt idx="3158">
                  <c:v>14.275676233333334</c:v>
                </c:pt>
                <c:pt idx="3159">
                  <c:v>14.280195149999999</c:v>
                </c:pt>
                <c:pt idx="3160">
                  <c:v>14.284714066666668</c:v>
                </c:pt>
                <c:pt idx="3161">
                  <c:v>14.289232983333333</c:v>
                </c:pt>
                <c:pt idx="3162">
                  <c:v>14.293751900000002</c:v>
                </c:pt>
                <c:pt idx="3163">
                  <c:v>14.298270816666665</c:v>
                </c:pt>
                <c:pt idx="3164">
                  <c:v>14.302789733333334</c:v>
                </c:pt>
                <c:pt idx="3165">
                  <c:v>14.307308650000001</c:v>
                </c:pt>
                <c:pt idx="3166">
                  <c:v>14.311827566666665</c:v>
                </c:pt>
                <c:pt idx="3167">
                  <c:v>14.316346483333334</c:v>
                </c:pt>
                <c:pt idx="3168">
                  <c:v>14.320865400000001</c:v>
                </c:pt>
                <c:pt idx="3169">
                  <c:v>14.325384316666666</c:v>
                </c:pt>
                <c:pt idx="3170">
                  <c:v>14.329903233333333</c:v>
                </c:pt>
                <c:pt idx="3171">
                  <c:v>14.334422150000002</c:v>
                </c:pt>
                <c:pt idx="3172">
                  <c:v>14.338941066666665</c:v>
                </c:pt>
                <c:pt idx="3173">
                  <c:v>14.343459983333334</c:v>
                </c:pt>
                <c:pt idx="3174">
                  <c:v>14.347978900000001</c:v>
                </c:pt>
                <c:pt idx="3175">
                  <c:v>14.352497816666665</c:v>
                </c:pt>
                <c:pt idx="3176">
                  <c:v>14.357016733333333</c:v>
                </c:pt>
                <c:pt idx="3177">
                  <c:v>14.36153565</c:v>
                </c:pt>
                <c:pt idx="3178">
                  <c:v>14.366054566666667</c:v>
                </c:pt>
                <c:pt idx="3179">
                  <c:v>14.370573483333333</c:v>
                </c:pt>
                <c:pt idx="3180">
                  <c:v>14.375092400000002</c:v>
                </c:pt>
                <c:pt idx="3181">
                  <c:v>14.379611316666667</c:v>
                </c:pt>
                <c:pt idx="3182">
                  <c:v>14.384130233333332</c:v>
                </c:pt>
                <c:pt idx="3183">
                  <c:v>14.388649150000001</c:v>
                </c:pt>
                <c:pt idx="3184">
                  <c:v>14.393168066666666</c:v>
                </c:pt>
                <c:pt idx="3185">
                  <c:v>14.397686983333335</c:v>
                </c:pt>
                <c:pt idx="3186">
                  <c:v>14.402205899999998</c:v>
                </c:pt>
                <c:pt idx="3187">
                  <c:v>14.406724816666667</c:v>
                </c:pt>
                <c:pt idx="3188">
                  <c:v>14.411243733333334</c:v>
                </c:pt>
                <c:pt idx="3189">
                  <c:v>14.41576265</c:v>
                </c:pt>
                <c:pt idx="3190">
                  <c:v>14.420281566666667</c:v>
                </c:pt>
                <c:pt idx="3191">
                  <c:v>14.424800483333334</c:v>
                </c:pt>
                <c:pt idx="3192">
                  <c:v>14.429319399999999</c:v>
                </c:pt>
                <c:pt idx="3193">
                  <c:v>14.433838316666666</c:v>
                </c:pt>
                <c:pt idx="3194">
                  <c:v>14.438357233333335</c:v>
                </c:pt>
                <c:pt idx="3195">
                  <c:v>14.442876149999998</c:v>
                </c:pt>
                <c:pt idx="3196">
                  <c:v>14.447395066666667</c:v>
                </c:pt>
                <c:pt idx="3197">
                  <c:v>14.451913983333334</c:v>
                </c:pt>
                <c:pt idx="3198">
                  <c:v>14.456432900000001</c:v>
                </c:pt>
                <c:pt idx="3199">
                  <c:v>14.460951816666666</c:v>
                </c:pt>
                <c:pt idx="3200">
                  <c:v>14.465470733333333</c:v>
                </c:pt>
                <c:pt idx="3201">
                  <c:v>14.46998965</c:v>
                </c:pt>
                <c:pt idx="3202">
                  <c:v>14.474508566666666</c:v>
                </c:pt>
                <c:pt idx="3203">
                  <c:v>14.479027483333335</c:v>
                </c:pt>
                <c:pt idx="3204">
                  <c:v>14.4835464</c:v>
                </c:pt>
                <c:pt idx="3205">
                  <c:v>14.488065316666669</c:v>
                </c:pt>
                <c:pt idx="3206">
                  <c:v>14.492584233333334</c:v>
                </c:pt>
                <c:pt idx="3207">
                  <c:v>14.497103149999999</c:v>
                </c:pt>
                <c:pt idx="3208">
                  <c:v>14.501622066666668</c:v>
                </c:pt>
                <c:pt idx="3209">
                  <c:v>14.506140983333331</c:v>
                </c:pt>
                <c:pt idx="3210">
                  <c:v>14.5106599</c:v>
                </c:pt>
                <c:pt idx="3211">
                  <c:v>14.515178816666667</c:v>
                </c:pt>
                <c:pt idx="3212">
                  <c:v>14.519697733333333</c:v>
                </c:pt>
                <c:pt idx="3213">
                  <c:v>14.52421665</c:v>
                </c:pt>
                <c:pt idx="3214">
                  <c:v>14.528735566666668</c:v>
                </c:pt>
                <c:pt idx="3215">
                  <c:v>14.533254483333332</c:v>
                </c:pt>
                <c:pt idx="3216">
                  <c:v>14.537773399999999</c:v>
                </c:pt>
                <c:pt idx="3217">
                  <c:v>14.542292316666668</c:v>
                </c:pt>
                <c:pt idx="3218">
                  <c:v>14.546811233333331</c:v>
                </c:pt>
                <c:pt idx="3219">
                  <c:v>14.55133015</c:v>
                </c:pt>
                <c:pt idx="3220">
                  <c:v>14.555849066666667</c:v>
                </c:pt>
                <c:pt idx="3221">
                  <c:v>14.560367983333334</c:v>
                </c:pt>
                <c:pt idx="3222">
                  <c:v>14.564886899999999</c:v>
                </c:pt>
                <c:pt idx="3223">
                  <c:v>14.569405816666668</c:v>
                </c:pt>
                <c:pt idx="3224">
                  <c:v>14.573924733333333</c:v>
                </c:pt>
                <c:pt idx="3225">
                  <c:v>14.578443649999999</c:v>
                </c:pt>
                <c:pt idx="3226">
                  <c:v>14.582962566666668</c:v>
                </c:pt>
                <c:pt idx="3227">
                  <c:v>14.587481483333333</c:v>
                </c:pt>
                <c:pt idx="3228">
                  <c:v>14.592000400000002</c:v>
                </c:pt>
                <c:pt idx="3229">
                  <c:v>14.596519316666667</c:v>
                </c:pt>
                <c:pt idx="3230">
                  <c:v>14.601038233333334</c:v>
                </c:pt>
                <c:pt idx="3231">
                  <c:v>14.605557150000001</c:v>
                </c:pt>
                <c:pt idx="3232">
                  <c:v>14.610076066666664</c:v>
                </c:pt>
                <c:pt idx="3233">
                  <c:v>14.614594983333333</c:v>
                </c:pt>
                <c:pt idx="3234">
                  <c:v>14.6191139</c:v>
                </c:pt>
                <c:pt idx="3235">
                  <c:v>14.623632816666666</c:v>
                </c:pt>
                <c:pt idx="3236">
                  <c:v>14.628151733333333</c:v>
                </c:pt>
                <c:pt idx="3237">
                  <c:v>14.632670650000001</c:v>
                </c:pt>
                <c:pt idx="3238">
                  <c:v>14.637186049999999</c:v>
                </c:pt>
                <c:pt idx="3239">
                  <c:v>14.641704966666666</c:v>
                </c:pt>
                <c:pt idx="3240">
                  <c:v>14.646223883333334</c:v>
                </c:pt>
                <c:pt idx="3241">
                  <c:v>14.650742799999998</c:v>
                </c:pt>
                <c:pt idx="3242">
                  <c:v>14.655261716666667</c:v>
                </c:pt>
                <c:pt idx="3243">
                  <c:v>14.659780633333334</c:v>
                </c:pt>
                <c:pt idx="3244">
                  <c:v>14.664299550000001</c:v>
                </c:pt>
                <c:pt idx="3245">
                  <c:v>14.668818466666666</c:v>
                </c:pt>
                <c:pt idx="3246">
                  <c:v>14.673337383333333</c:v>
                </c:pt>
                <c:pt idx="3247">
                  <c:v>14.6778563</c:v>
                </c:pt>
                <c:pt idx="3248">
                  <c:v>14.682375216666665</c:v>
                </c:pt>
                <c:pt idx="3249">
                  <c:v>14.686894133333334</c:v>
                </c:pt>
                <c:pt idx="3250">
                  <c:v>14.69141305</c:v>
                </c:pt>
                <c:pt idx="3251">
                  <c:v>14.695931966666668</c:v>
                </c:pt>
                <c:pt idx="3252">
                  <c:v>14.700450883333334</c:v>
                </c:pt>
                <c:pt idx="3253">
                  <c:v>14.704969800000001</c:v>
                </c:pt>
                <c:pt idx="3254">
                  <c:v>14.709488716666668</c:v>
                </c:pt>
                <c:pt idx="3255">
                  <c:v>14.714007633333333</c:v>
                </c:pt>
                <c:pt idx="3256">
                  <c:v>14.71852655</c:v>
                </c:pt>
                <c:pt idx="3257">
                  <c:v>14.723045466666667</c:v>
                </c:pt>
                <c:pt idx="3258">
                  <c:v>14.727564383333336</c:v>
                </c:pt>
                <c:pt idx="3259">
                  <c:v>14.732083299999999</c:v>
                </c:pt>
                <c:pt idx="3260">
                  <c:v>14.736602216666668</c:v>
                </c:pt>
                <c:pt idx="3261">
                  <c:v>14.741121133333332</c:v>
                </c:pt>
                <c:pt idx="3262">
                  <c:v>14.745640049999999</c:v>
                </c:pt>
                <c:pt idx="3263">
                  <c:v>14.750158966666667</c:v>
                </c:pt>
                <c:pt idx="3264">
                  <c:v>14.754677883333331</c:v>
                </c:pt>
                <c:pt idx="3265">
                  <c:v>14.7591968</c:v>
                </c:pt>
                <c:pt idx="3266">
                  <c:v>14.763715716666667</c:v>
                </c:pt>
                <c:pt idx="3267">
                  <c:v>14.768234633333334</c:v>
                </c:pt>
                <c:pt idx="3268">
                  <c:v>14.772753549999999</c:v>
                </c:pt>
                <c:pt idx="3269">
                  <c:v>14.777272466666668</c:v>
                </c:pt>
                <c:pt idx="3270">
                  <c:v>14.781791383333333</c:v>
                </c:pt>
                <c:pt idx="3271">
                  <c:v>14.786310299999998</c:v>
                </c:pt>
                <c:pt idx="3272">
                  <c:v>14.790829216666667</c:v>
                </c:pt>
                <c:pt idx="3273">
                  <c:v>14.795348133333333</c:v>
                </c:pt>
                <c:pt idx="3274">
                  <c:v>14.799867050000001</c:v>
                </c:pt>
                <c:pt idx="3275">
                  <c:v>14.804385966666667</c:v>
                </c:pt>
                <c:pt idx="3276">
                  <c:v>14.808904883333334</c:v>
                </c:pt>
                <c:pt idx="3277">
                  <c:v>14.813423800000001</c:v>
                </c:pt>
                <c:pt idx="3278">
                  <c:v>14.81794271666667</c:v>
                </c:pt>
                <c:pt idx="3279">
                  <c:v>14.822461633333333</c:v>
                </c:pt>
                <c:pt idx="3280">
                  <c:v>14.82698055</c:v>
                </c:pt>
                <c:pt idx="3281">
                  <c:v>14.831499466666669</c:v>
                </c:pt>
                <c:pt idx="3282">
                  <c:v>14.836018383333332</c:v>
                </c:pt>
                <c:pt idx="3283">
                  <c:v>14.840537300000001</c:v>
                </c:pt>
                <c:pt idx="3284">
                  <c:v>14.845056216666665</c:v>
                </c:pt>
                <c:pt idx="3285">
                  <c:v>14.849575133333333</c:v>
                </c:pt>
                <c:pt idx="3286">
                  <c:v>14.85409405</c:v>
                </c:pt>
                <c:pt idx="3287">
                  <c:v>14.858612966666664</c:v>
                </c:pt>
                <c:pt idx="3288">
                  <c:v>14.863131883333333</c:v>
                </c:pt>
                <c:pt idx="3289">
                  <c:v>14.8676508</c:v>
                </c:pt>
                <c:pt idx="3290">
                  <c:v>14.872169716666667</c:v>
                </c:pt>
                <c:pt idx="3291">
                  <c:v>14.876688633333332</c:v>
                </c:pt>
                <c:pt idx="3292">
                  <c:v>14.881207550000001</c:v>
                </c:pt>
                <c:pt idx="3293">
                  <c:v>14.885726466666666</c:v>
                </c:pt>
                <c:pt idx="3294">
                  <c:v>14.890245383333335</c:v>
                </c:pt>
                <c:pt idx="3295">
                  <c:v>14.8947643</c:v>
                </c:pt>
                <c:pt idx="3296">
                  <c:v>14.899283216666666</c:v>
                </c:pt>
                <c:pt idx="3297">
                  <c:v>14.903802133333334</c:v>
                </c:pt>
                <c:pt idx="3298">
                  <c:v>14.90832105</c:v>
                </c:pt>
                <c:pt idx="3299">
                  <c:v>14.912839966666667</c:v>
                </c:pt>
                <c:pt idx="3300">
                  <c:v>14.917358883333334</c:v>
                </c:pt>
                <c:pt idx="3301">
                  <c:v>14.921877800000003</c:v>
                </c:pt>
                <c:pt idx="3302">
                  <c:v>14.926396716666666</c:v>
                </c:pt>
                <c:pt idx="3303">
                  <c:v>14.930915633333335</c:v>
                </c:pt>
                <c:pt idx="3304">
                  <c:v>14.935434550000002</c:v>
                </c:pt>
                <c:pt idx="3305">
                  <c:v>14.939953466666665</c:v>
                </c:pt>
                <c:pt idx="3306">
                  <c:v>14.944472383333334</c:v>
                </c:pt>
                <c:pt idx="3307">
                  <c:v>14.948991299999998</c:v>
                </c:pt>
                <c:pt idx="3308">
                  <c:v>14.953510216666666</c:v>
                </c:pt>
                <c:pt idx="3309">
                  <c:v>14.958029133333334</c:v>
                </c:pt>
                <c:pt idx="3310">
                  <c:v>14.962548050000002</c:v>
                </c:pt>
                <c:pt idx="3311">
                  <c:v>14.967066966666666</c:v>
                </c:pt>
                <c:pt idx="3312">
                  <c:v>14.971585883333333</c:v>
                </c:pt>
                <c:pt idx="3313">
                  <c:v>14.9761048</c:v>
                </c:pt>
                <c:pt idx="3314">
                  <c:v>14.980623716666665</c:v>
                </c:pt>
                <c:pt idx="3315">
                  <c:v>14.985142633333334</c:v>
                </c:pt>
                <c:pt idx="3316">
                  <c:v>14.989661549999999</c:v>
                </c:pt>
                <c:pt idx="3317">
                  <c:v>14.994180466666668</c:v>
                </c:pt>
                <c:pt idx="3318">
                  <c:v>14.998699383333333</c:v>
                </c:pt>
                <c:pt idx="3319">
                  <c:v>15.0032183</c:v>
                </c:pt>
                <c:pt idx="3320">
                  <c:v>15.007737216666667</c:v>
                </c:pt>
                <c:pt idx="3321">
                  <c:v>15.012256133333333</c:v>
                </c:pt>
                <c:pt idx="3322">
                  <c:v>15.01677505</c:v>
                </c:pt>
                <c:pt idx="3323">
                  <c:v>15.021293966666667</c:v>
                </c:pt>
                <c:pt idx="3324">
                  <c:v>15.025812883333336</c:v>
                </c:pt>
                <c:pt idx="3325">
                  <c:v>15.030331799999999</c:v>
                </c:pt>
                <c:pt idx="3326">
                  <c:v>15.034850716666668</c:v>
                </c:pt>
                <c:pt idx="3327">
                  <c:v>15.039366116666669</c:v>
                </c:pt>
                <c:pt idx="3328">
                  <c:v>15.043881516666666</c:v>
                </c:pt>
                <c:pt idx="3329">
                  <c:v>15.048400433333335</c:v>
                </c:pt>
                <c:pt idx="3330">
                  <c:v>15.052919350000002</c:v>
                </c:pt>
                <c:pt idx="3331">
                  <c:v>15.057438266666665</c:v>
                </c:pt>
                <c:pt idx="3332">
                  <c:v>15.061957183333334</c:v>
                </c:pt>
                <c:pt idx="3333">
                  <c:v>15.066476100000001</c:v>
                </c:pt>
                <c:pt idx="3334">
                  <c:v>15.070995016666666</c:v>
                </c:pt>
                <c:pt idx="3335">
                  <c:v>15.075513933333333</c:v>
                </c:pt>
                <c:pt idx="3336">
                  <c:v>15.080032850000002</c:v>
                </c:pt>
                <c:pt idx="3337">
                  <c:v>15.084551766666666</c:v>
                </c:pt>
                <c:pt idx="3338">
                  <c:v>15.089070683333334</c:v>
                </c:pt>
                <c:pt idx="3339">
                  <c:v>15.0935896</c:v>
                </c:pt>
                <c:pt idx="3340">
                  <c:v>15.098108516666665</c:v>
                </c:pt>
                <c:pt idx="3341">
                  <c:v>15.102627433333334</c:v>
                </c:pt>
                <c:pt idx="3342">
                  <c:v>15.107146349999999</c:v>
                </c:pt>
                <c:pt idx="3343">
                  <c:v>15.111665266666668</c:v>
                </c:pt>
                <c:pt idx="3344">
                  <c:v>15.116184183333333</c:v>
                </c:pt>
                <c:pt idx="3345">
                  <c:v>15.1207031</c:v>
                </c:pt>
                <c:pt idx="3346">
                  <c:v>15.125222016666667</c:v>
                </c:pt>
                <c:pt idx="3347">
                  <c:v>15.129740933333336</c:v>
                </c:pt>
                <c:pt idx="3348">
                  <c:v>15.134259849999999</c:v>
                </c:pt>
                <c:pt idx="3349">
                  <c:v>15.138778766666666</c:v>
                </c:pt>
                <c:pt idx="3350">
                  <c:v>15.143297683333335</c:v>
                </c:pt>
                <c:pt idx="3351">
                  <c:v>15.147816599999999</c:v>
                </c:pt>
                <c:pt idx="3352">
                  <c:v>15.152335516666668</c:v>
                </c:pt>
                <c:pt idx="3353">
                  <c:v>15.156854433333335</c:v>
                </c:pt>
                <c:pt idx="3354">
                  <c:v>15.16137335</c:v>
                </c:pt>
                <c:pt idx="3355">
                  <c:v>15.165892266666667</c:v>
                </c:pt>
                <c:pt idx="3356">
                  <c:v>15.170411183333334</c:v>
                </c:pt>
                <c:pt idx="3357">
                  <c:v>15.174930099999999</c:v>
                </c:pt>
                <c:pt idx="3358">
                  <c:v>15.179449016666666</c:v>
                </c:pt>
                <c:pt idx="3359">
                  <c:v>15.183967933333335</c:v>
                </c:pt>
                <c:pt idx="3360">
                  <c:v>15.188486849999999</c:v>
                </c:pt>
                <c:pt idx="3361">
                  <c:v>15.193005766666667</c:v>
                </c:pt>
                <c:pt idx="3362">
                  <c:v>15.197524683333333</c:v>
                </c:pt>
                <c:pt idx="3363">
                  <c:v>15.202043600000001</c:v>
                </c:pt>
                <c:pt idx="3364">
                  <c:v>15.206562516666667</c:v>
                </c:pt>
                <c:pt idx="3365">
                  <c:v>15.211081433333332</c:v>
                </c:pt>
                <c:pt idx="3366">
                  <c:v>15.215600350000001</c:v>
                </c:pt>
                <c:pt idx="3367">
                  <c:v>15.220119266666666</c:v>
                </c:pt>
                <c:pt idx="3368">
                  <c:v>15.224638183333333</c:v>
                </c:pt>
                <c:pt idx="3369">
                  <c:v>15.2291571</c:v>
                </c:pt>
                <c:pt idx="3370">
                  <c:v>15.233676016666669</c:v>
                </c:pt>
                <c:pt idx="3371">
                  <c:v>15.238194933333332</c:v>
                </c:pt>
                <c:pt idx="3372">
                  <c:v>15.242713850000001</c:v>
                </c:pt>
                <c:pt idx="3373">
                  <c:v>15.247232766666668</c:v>
                </c:pt>
                <c:pt idx="3374">
                  <c:v>15.251751683333332</c:v>
                </c:pt>
              </c:numCache>
            </c:numRef>
          </c:xVal>
          <c:yVal>
            <c:numRef>
              <c:f>'[profiles-nb-bcp-650c-10h-c1 and f1-o-1kev-30na-400m.xlsx]profile-nb-bcp-650c-10h-f1-o-1k'!$I$2:$I$3423</c:f>
              <c:numCache>
                <c:formatCode>General</c:formatCode>
                <c:ptCount val="3422"/>
                <c:pt idx="0">
                  <c:v>0</c:v>
                </c:pt>
                <c:pt idx="1">
                  <c:v>940</c:v>
                </c:pt>
                <c:pt idx="2">
                  <c:v>1360</c:v>
                </c:pt>
                <c:pt idx="3">
                  <c:v>1500</c:v>
                </c:pt>
                <c:pt idx="4">
                  <c:v>1290</c:v>
                </c:pt>
                <c:pt idx="5">
                  <c:v>1520</c:v>
                </c:pt>
                <c:pt idx="6">
                  <c:v>1520</c:v>
                </c:pt>
                <c:pt idx="7">
                  <c:v>1700</c:v>
                </c:pt>
                <c:pt idx="8">
                  <c:v>1430</c:v>
                </c:pt>
                <c:pt idx="9">
                  <c:v>1700</c:v>
                </c:pt>
                <c:pt idx="10">
                  <c:v>1610</c:v>
                </c:pt>
                <c:pt idx="11">
                  <c:v>1650</c:v>
                </c:pt>
                <c:pt idx="12">
                  <c:v>1480</c:v>
                </c:pt>
                <c:pt idx="13">
                  <c:v>1360</c:v>
                </c:pt>
                <c:pt idx="14">
                  <c:v>1510</c:v>
                </c:pt>
                <c:pt idx="15">
                  <c:v>1480</c:v>
                </c:pt>
                <c:pt idx="16">
                  <c:v>1530</c:v>
                </c:pt>
                <c:pt idx="17">
                  <c:v>1440</c:v>
                </c:pt>
                <c:pt idx="18">
                  <c:v>1410</c:v>
                </c:pt>
                <c:pt idx="19">
                  <c:v>1340</c:v>
                </c:pt>
                <c:pt idx="20">
                  <c:v>1210</c:v>
                </c:pt>
                <c:pt idx="21">
                  <c:v>1190</c:v>
                </c:pt>
                <c:pt idx="22">
                  <c:v>1270</c:v>
                </c:pt>
                <c:pt idx="23">
                  <c:v>1140</c:v>
                </c:pt>
                <c:pt idx="24">
                  <c:v>1040</c:v>
                </c:pt>
                <c:pt idx="25">
                  <c:v>1090</c:v>
                </c:pt>
                <c:pt idx="26">
                  <c:v>1020</c:v>
                </c:pt>
                <c:pt idx="27">
                  <c:v>990</c:v>
                </c:pt>
                <c:pt idx="28">
                  <c:v>900</c:v>
                </c:pt>
                <c:pt idx="29">
                  <c:v>1090</c:v>
                </c:pt>
                <c:pt idx="30">
                  <c:v>1030</c:v>
                </c:pt>
                <c:pt idx="31">
                  <c:v>1020</c:v>
                </c:pt>
                <c:pt idx="32">
                  <c:v>1220</c:v>
                </c:pt>
                <c:pt idx="33">
                  <c:v>740</c:v>
                </c:pt>
                <c:pt idx="34">
                  <c:v>900</c:v>
                </c:pt>
                <c:pt idx="35">
                  <c:v>1140</c:v>
                </c:pt>
                <c:pt idx="36">
                  <c:v>1020</c:v>
                </c:pt>
                <c:pt idx="37">
                  <c:v>760</c:v>
                </c:pt>
                <c:pt idx="38">
                  <c:v>770</c:v>
                </c:pt>
                <c:pt idx="39">
                  <c:v>1010</c:v>
                </c:pt>
                <c:pt idx="40">
                  <c:v>840</c:v>
                </c:pt>
                <c:pt idx="41">
                  <c:v>700</c:v>
                </c:pt>
                <c:pt idx="42">
                  <c:v>940</c:v>
                </c:pt>
                <c:pt idx="43">
                  <c:v>700</c:v>
                </c:pt>
                <c:pt idx="44">
                  <c:v>660</c:v>
                </c:pt>
                <c:pt idx="45">
                  <c:v>750</c:v>
                </c:pt>
                <c:pt idx="46">
                  <c:v>740</c:v>
                </c:pt>
                <c:pt idx="47">
                  <c:v>800</c:v>
                </c:pt>
                <c:pt idx="48">
                  <c:v>810</c:v>
                </c:pt>
                <c:pt idx="49">
                  <c:v>680</c:v>
                </c:pt>
                <c:pt idx="50">
                  <c:v>770</c:v>
                </c:pt>
                <c:pt idx="51">
                  <c:v>740</c:v>
                </c:pt>
                <c:pt idx="52">
                  <c:v>850</c:v>
                </c:pt>
                <c:pt idx="53">
                  <c:v>550</c:v>
                </c:pt>
                <c:pt idx="54">
                  <c:v>870</c:v>
                </c:pt>
                <c:pt idx="55">
                  <c:v>660</c:v>
                </c:pt>
                <c:pt idx="56">
                  <c:v>690</c:v>
                </c:pt>
                <c:pt idx="57">
                  <c:v>730</c:v>
                </c:pt>
                <c:pt idx="58">
                  <c:v>750</c:v>
                </c:pt>
                <c:pt idx="59">
                  <c:v>690</c:v>
                </c:pt>
                <c:pt idx="60">
                  <c:v>650</c:v>
                </c:pt>
                <c:pt idx="61">
                  <c:v>630</c:v>
                </c:pt>
                <c:pt idx="62">
                  <c:v>630</c:v>
                </c:pt>
                <c:pt idx="63">
                  <c:v>760</c:v>
                </c:pt>
                <c:pt idx="64">
                  <c:v>750</c:v>
                </c:pt>
                <c:pt idx="65">
                  <c:v>650</c:v>
                </c:pt>
                <c:pt idx="66">
                  <c:v>690</c:v>
                </c:pt>
                <c:pt idx="67">
                  <c:v>350</c:v>
                </c:pt>
                <c:pt idx="68">
                  <c:v>520</c:v>
                </c:pt>
                <c:pt idx="69">
                  <c:v>610</c:v>
                </c:pt>
                <c:pt idx="70">
                  <c:v>650</c:v>
                </c:pt>
                <c:pt idx="71">
                  <c:v>540</c:v>
                </c:pt>
                <c:pt idx="72">
                  <c:v>480</c:v>
                </c:pt>
                <c:pt idx="73">
                  <c:v>530</c:v>
                </c:pt>
                <c:pt idx="74">
                  <c:v>620</c:v>
                </c:pt>
                <c:pt idx="75">
                  <c:v>600</c:v>
                </c:pt>
                <c:pt idx="76">
                  <c:v>620</c:v>
                </c:pt>
                <c:pt idx="77">
                  <c:v>580</c:v>
                </c:pt>
                <c:pt idx="78">
                  <c:v>510</c:v>
                </c:pt>
                <c:pt idx="79">
                  <c:v>410</c:v>
                </c:pt>
                <c:pt idx="80">
                  <c:v>510</c:v>
                </c:pt>
                <c:pt idx="81">
                  <c:v>430</c:v>
                </c:pt>
                <c:pt idx="82">
                  <c:v>500</c:v>
                </c:pt>
                <c:pt idx="83">
                  <c:v>450</c:v>
                </c:pt>
                <c:pt idx="84">
                  <c:v>570</c:v>
                </c:pt>
                <c:pt idx="85">
                  <c:v>520</c:v>
                </c:pt>
                <c:pt idx="86">
                  <c:v>380</c:v>
                </c:pt>
                <c:pt idx="87">
                  <c:v>510</c:v>
                </c:pt>
                <c:pt idx="88">
                  <c:v>570</c:v>
                </c:pt>
                <c:pt idx="89">
                  <c:v>440</c:v>
                </c:pt>
                <c:pt idx="90">
                  <c:v>430</c:v>
                </c:pt>
                <c:pt idx="91">
                  <c:v>390</c:v>
                </c:pt>
                <c:pt idx="92">
                  <c:v>320</c:v>
                </c:pt>
                <c:pt idx="93">
                  <c:v>460</c:v>
                </c:pt>
                <c:pt idx="94">
                  <c:v>500</c:v>
                </c:pt>
                <c:pt idx="95">
                  <c:v>560</c:v>
                </c:pt>
                <c:pt idx="96">
                  <c:v>480</c:v>
                </c:pt>
                <c:pt idx="97">
                  <c:v>370</c:v>
                </c:pt>
                <c:pt idx="98">
                  <c:v>470</c:v>
                </c:pt>
                <c:pt idx="99">
                  <c:v>460</c:v>
                </c:pt>
                <c:pt idx="100">
                  <c:v>440</c:v>
                </c:pt>
                <c:pt idx="101">
                  <c:v>540</c:v>
                </c:pt>
                <c:pt idx="102">
                  <c:v>390</c:v>
                </c:pt>
                <c:pt idx="103">
                  <c:v>430</c:v>
                </c:pt>
                <c:pt idx="104">
                  <c:v>360</c:v>
                </c:pt>
                <c:pt idx="105">
                  <c:v>390</c:v>
                </c:pt>
                <c:pt idx="106">
                  <c:v>430</c:v>
                </c:pt>
                <c:pt idx="107">
                  <c:v>350</c:v>
                </c:pt>
                <c:pt idx="108">
                  <c:v>510</c:v>
                </c:pt>
                <c:pt idx="109">
                  <c:v>430</c:v>
                </c:pt>
                <c:pt idx="110">
                  <c:v>340</c:v>
                </c:pt>
                <c:pt idx="111">
                  <c:v>370</c:v>
                </c:pt>
                <c:pt idx="112">
                  <c:v>420</c:v>
                </c:pt>
                <c:pt idx="113">
                  <c:v>480</c:v>
                </c:pt>
                <c:pt idx="114">
                  <c:v>370</c:v>
                </c:pt>
                <c:pt idx="115">
                  <c:v>380</c:v>
                </c:pt>
                <c:pt idx="116">
                  <c:v>380</c:v>
                </c:pt>
                <c:pt idx="117">
                  <c:v>400</c:v>
                </c:pt>
                <c:pt idx="118">
                  <c:v>360</c:v>
                </c:pt>
                <c:pt idx="119">
                  <c:v>390</c:v>
                </c:pt>
                <c:pt idx="120">
                  <c:v>400</c:v>
                </c:pt>
                <c:pt idx="121">
                  <c:v>350</c:v>
                </c:pt>
                <c:pt idx="122">
                  <c:v>430</c:v>
                </c:pt>
                <c:pt idx="123">
                  <c:v>390</c:v>
                </c:pt>
                <c:pt idx="124">
                  <c:v>400</c:v>
                </c:pt>
                <c:pt idx="125">
                  <c:v>300</c:v>
                </c:pt>
                <c:pt idx="126">
                  <c:v>370</c:v>
                </c:pt>
                <c:pt idx="127">
                  <c:v>260</c:v>
                </c:pt>
                <c:pt idx="128">
                  <c:v>320</c:v>
                </c:pt>
                <c:pt idx="129">
                  <c:v>270</c:v>
                </c:pt>
                <c:pt idx="130">
                  <c:v>360</c:v>
                </c:pt>
                <c:pt idx="131">
                  <c:v>300</c:v>
                </c:pt>
                <c:pt idx="132">
                  <c:v>330</c:v>
                </c:pt>
                <c:pt idx="133">
                  <c:v>360</c:v>
                </c:pt>
                <c:pt idx="134">
                  <c:v>380</c:v>
                </c:pt>
                <c:pt idx="135">
                  <c:v>320</c:v>
                </c:pt>
                <c:pt idx="136">
                  <c:v>200</c:v>
                </c:pt>
                <c:pt idx="137">
                  <c:v>360</c:v>
                </c:pt>
                <c:pt idx="138">
                  <c:v>260</c:v>
                </c:pt>
                <c:pt idx="139">
                  <c:v>280</c:v>
                </c:pt>
                <c:pt idx="140">
                  <c:v>210</c:v>
                </c:pt>
                <c:pt idx="141">
                  <c:v>340</c:v>
                </c:pt>
                <c:pt idx="142">
                  <c:v>260</c:v>
                </c:pt>
                <c:pt idx="143">
                  <c:v>280</c:v>
                </c:pt>
                <c:pt idx="144">
                  <c:v>360</c:v>
                </c:pt>
                <c:pt idx="145">
                  <c:v>390</c:v>
                </c:pt>
                <c:pt idx="146">
                  <c:v>290</c:v>
                </c:pt>
                <c:pt idx="147">
                  <c:v>240</c:v>
                </c:pt>
                <c:pt idx="148">
                  <c:v>280</c:v>
                </c:pt>
                <c:pt idx="149">
                  <c:v>360</c:v>
                </c:pt>
                <c:pt idx="150">
                  <c:v>250</c:v>
                </c:pt>
                <c:pt idx="151">
                  <c:v>190</c:v>
                </c:pt>
                <c:pt idx="152">
                  <c:v>360</c:v>
                </c:pt>
                <c:pt idx="153">
                  <c:v>280</c:v>
                </c:pt>
                <c:pt idx="154">
                  <c:v>290</c:v>
                </c:pt>
                <c:pt idx="155">
                  <c:v>330</c:v>
                </c:pt>
                <c:pt idx="156">
                  <c:v>420</c:v>
                </c:pt>
                <c:pt idx="157">
                  <c:v>310</c:v>
                </c:pt>
                <c:pt idx="158">
                  <c:v>330</c:v>
                </c:pt>
                <c:pt idx="159">
                  <c:v>210</c:v>
                </c:pt>
                <c:pt idx="160">
                  <c:v>380</c:v>
                </c:pt>
                <c:pt idx="161">
                  <c:v>320</c:v>
                </c:pt>
                <c:pt idx="162">
                  <c:v>180</c:v>
                </c:pt>
                <c:pt idx="163">
                  <c:v>280</c:v>
                </c:pt>
                <c:pt idx="164">
                  <c:v>250</c:v>
                </c:pt>
                <c:pt idx="165">
                  <c:v>350</c:v>
                </c:pt>
                <c:pt idx="166">
                  <c:v>280</c:v>
                </c:pt>
                <c:pt idx="167">
                  <c:v>230</c:v>
                </c:pt>
                <c:pt idx="168">
                  <c:v>300</c:v>
                </c:pt>
                <c:pt idx="169">
                  <c:v>180</c:v>
                </c:pt>
                <c:pt idx="170">
                  <c:v>210</c:v>
                </c:pt>
                <c:pt idx="171">
                  <c:v>260</c:v>
                </c:pt>
                <c:pt idx="172">
                  <c:v>220</c:v>
                </c:pt>
                <c:pt idx="173">
                  <c:v>330</c:v>
                </c:pt>
                <c:pt idx="174">
                  <c:v>240</c:v>
                </c:pt>
                <c:pt idx="175">
                  <c:v>270</c:v>
                </c:pt>
                <c:pt idx="176">
                  <c:v>170</c:v>
                </c:pt>
                <c:pt idx="177">
                  <c:v>240</c:v>
                </c:pt>
                <c:pt idx="178">
                  <c:v>300</c:v>
                </c:pt>
                <c:pt idx="179">
                  <c:v>380</c:v>
                </c:pt>
                <c:pt idx="180">
                  <c:v>260</c:v>
                </c:pt>
                <c:pt idx="181">
                  <c:v>190</c:v>
                </c:pt>
                <c:pt idx="182">
                  <c:v>200</c:v>
                </c:pt>
                <c:pt idx="183">
                  <c:v>300</c:v>
                </c:pt>
                <c:pt idx="184">
                  <c:v>190</c:v>
                </c:pt>
                <c:pt idx="185">
                  <c:v>240</c:v>
                </c:pt>
                <c:pt idx="186">
                  <c:v>300</c:v>
                </c:pt>
                <c:pt idx="187">
                  <c:v>240</c:v>
                </c:pt>
                <c:pt idx="188">
                  <c:v>250</c:v>
                </c:pt>
                <c:pt idx="189">
                  <c:v>170</c:v>
                </c:pt>
                <c:pt idx="190">
                  <c:v>280</c:v>
                </c:pt>
                <c:pt idx="191">
                  <c:v>200</c:v>
                </c:pt>
                <c:pt idx="192">
                  <c:v>270</c:v>
                </c:pt>
                <c:pt idx="193">
                  <c:v>280</c:v>
                </c:pt>
                <c:pt idx="194">
                  <c:v>230</c:v>
                </c:pt>
                <c:pt idx="195">
                  <c:v>180</c:v>
                </c:pt>
                <c:pt idx="196">
                  <c:v>180</c:v>
                </c:pt>
                <c:pt idx="197">
                  <c:v>150</c:v>
                </c:pt>
                <c:pt idx="198">
                  <c:v>190</c:v>
                </c:pt>
                <c:pt idx="199">
                  <c:v>180</c:v>
                </c:pt>
                <c:pt idx="200">
                  <c:v>290</c:v>
                </c:pt>
                <c:pt idx="201">
                  <c:v>160</c:v>
                </c:pt>
                <c:pt idx="202">
                  <c:v>130</c:v>
                </c:pt>
                <c:pt idx="203">
                  <c:v>120</c:v>
                </c:pt>
                <c:pt idx="204">
                  <c:v>240</c:v>
                </c:pt>
                <c:pt idx="205">
                  <c:v>280</c:v>
                </c:pt>
                <c:pt idx="206">
                  <c:v>190</c:v>
                </c:pt>
                <c:pt idx="207">
                  <c:v>270</c:v>
                </c:pt>
                <c:pt idx="208">
                  <c:v>220</c:v>
                </c:pt>
                <c:pt idx="209">
                  <c:v>240</c:v>
                </c:pt>
                <c:pt idx="210">
                  <c:v>220</c:v>
                </c:pt>
                <c:pt idx="211">
                  <c:v>160</c:v>
                </c:pt>
                <c:pt idx="212">
                  <c:v>290</c:v>
                </c:pt>
                <c:pt idx="213">
                  <c:v>280</c:v>
                </c:pt>
                <c:pt idx="214">
                  <c:v>270</c:v>
                </c:pt>
                <c:pt idx="215">
                  <c:v>200</c:v>
                </c:pt>
                <c:pt idx="216">
                  <c:v>210</c:v>
                </c:pt>
                <c:pt idx="217">
                  <c:v>220</c:v>
                </c:pt>
                <c:pt idx="218">
                  <c:v>170</c:v>
                </c:pt>
                <c:pt idx="219">
                  <c:v>220</c:v>
                </c:pt>
                <c:pt idx="220">
                  <c:v>150</c:v>
                </c:pt>
                <c:pt idx="221">
                  <c:v>200</c:v>
                </c:pt>
                <c:pt idx="222">
                  <c:v>140</c:v>
                </c:pt>
                <c:pt idx="223">
                  <c:v>190</c:v>
                </c:pt>
                <c:pt idx="224">
                  <c:v>140</c:v>
                </c:pt>
                <c:pt idx="225">
                  <c:v>220</c:v>
                </c:pt>
                <c:pt idx="226">
                  <c:v>180</c:v>
                </c:pt>
                <c:pt idx="227">
                  <c:v>140</c:v>
                </c:pt>
                <c:pt idx="228">
                  <c:v>210</c:v>
                </c:pt>
                <c:pt idx="229">
                  <c:v>200</c:v>
                </c:pt>
                <c:pt idx="230">
                  <c:v>170</c:v>
                </c:pt>
                <c:pt idx="231">
                  <c:v>210</c:v>
                </c:pt>
                <c:pt idx="232">
                  <c:v>280</c:v>
                </c:pt>
                <c:pt idx="233">
                  <c:v>220</c:v>
                </c:pt>
                <c:pt idx="234">
                  <c:v>210</c:v>
                </c:pt>
                <c:pt idx="235">
                  <c:v>170</c:v>
                </c:pt>
                <c:pt idx="236">
                  <c:v>280</c:v>
                </c:pt>
                <c:pt idx="237">
                  <c:v>170</c:v>
                </c:pt>
                <c:pt idx="238">
                  <c:v>250</c:v>
                </c:pt>
                <c:pt idx="239">
                  <c:v>150</c:v>
                </c:pt>
                <c:pt idx="240">
                  <c:v>170</c:v>
                </c:pt>
                <c:pt idx="241">
                  <c:v>90</c:v>
                </c:pt>
                <c:pt idx="242">
                  <c:v>200</c:v>
                </c:pt>
                <c:pt idx="243">
                  <c:v>90</c:v>
                </c:pt>
                <c:pt idx="244">
                  <c:v>200</c:v>
                </c:pt>
                <c:pt idx="245">
                  <c:v>140</c:v>
                </c:pt>
                <c:pt idx="246">
                  <c:v>200</c:v>
                </c:pt>
                <c:pt idx="247">
                  <c:v>180</c:v>
                </c:pt>
                <c:pt idx="248">
                  <c:v>160</c:v>
                </c:pt>
                <c:pt idx="249">
                  <c:v>130</c:v>
                </c:pt>
                <c:pt idx="250">
                  <c:v>320</c:v>
                </c:pt>
                <c:pt idx="251">
                  <c:v>190</c:v>
                </c:pt>
                <c:pt idx="252">
                  <c:v>220</c:v>
                </c:pt>
                <c:pt idx="253">
                  <c:v>220</c:v>
                </c:pt>
                <c:pt idx="254">
                  <c:v>140</c:v>
                </c:pt>
                <c:pt idx="255">
                  <c:v>130</c:v>
                </c:pt>
                <c:pt idx="256">
                  <c:v>100</c:v>
                </c:pt>
                <c:pt idx="257">
                  <c:v>120</c:v>
                </c:pt>
                <c:pt idx="258">
                  <c:v>290</c:v>
                </c:pt>
                <c:pt idx="259">
                  <c:v>200</c:v>
                </c:pt>
                <c:pt idx="260">
                  <c:v>210</c:v>
                </c:pt>
                <c:pt idx="261">
                  <c:v>150</c:v>
                </c:pt>
                <c:pt idx="262">
                  <c:v>170</c:v>
                </c:pt>
                <c:pt idx="263">
                  <c:v>230</c:v>
                </c:pt>
                <c:pt idx="264">
                  <c:v>120</c:v>
                </c:pt>
                <c:pt idx="265">
                  <c:v>190</c:v>
                </c:pt>
                <c:pt idx="266">
                  <c:v>180</c:v>
                </c:pt>
                <c:pt idx="267">
                  <c:v>190</c:v>
                </c:pt>
                <c:pt idx="268">
                  <c:v>180</c:v>
                </c:pt>
                <c:pt idx="269">
                  <c:v>140</c:v>
                </c:pt>
                <c:pt idx="270">
                  <c:v>210</c:v>
                </c:pt>
                <c:pt idx="271">
                  <c:v>140</c:v>
                </c:pt>
                <c:pt idx="272">
                  <c:v>210</c:v>
                </c:pt>
                <c:pt idx="273">
                  <c:v>140</c:v>
                </c:pt>
                <c:pt idx="274">
                  <c:v>160</c:v>
                </c:pt>
                <c:pt idx="275">
                  <c:v>130</c:v>
                </c:pt>
                <c:pt idx="276">
                  <c:v>200</c:v>
                </c:pt>
                <c:pt idx="277">
                  <c:v>120</c:v>
                </c:pt>
                <c:pt idx="278">
                  <c:v>180</c:v>
                </c:pt>
                <c:pt idx="279">
                  <c:v>130</c:v>
                </c:pt>
                <c:pt idx="280">
                  <c:v>100</c:v>
                </c:pt>
                <c:pt idx="281">
                  <c:v>110</c:v>
                </c:pt>
                <c:pt idx="282">
                  <c:v>100</c:v>
                </c:pt>
                <c:pt idx="283">
                  <c:v>110</c:v>
                </c:pt>
                <c:pt idx="284">
                  <c:v>240</c:v>
                </c:pt>
                <c:pt idx="285">
                  <c:v>130</c:v>
                </c:pt>
                <c:pt idx="286">
                  <c:v>220</c:v>
                </c:pt>
                <c:pt idx="287">
                  <c:v>220</c:v>
                </c:pt>
                <c:pt idx="288">
                  <c:v>130</c:v>
                </c:pt>
                <c:pt idx="289">
                  <c:v>100</c:v>
                </c:pt>
                <c:pt idx="290">
                  <c:v>110</c:v>
                </c:pt>
                <c:pt idx="291">
                  <c:v>180</c:v>
                </c:pt>
                <c:pt idx="292">
                  <c:v>190</c:v>
                </c:pt>
                <c:pt idx="293">
                  <c:v>130</c:v>
                </c:pt>
                <c:pt idx="294">
                  <c:v>160</c:v>
                </c:pt>
                <c:pt idx="295">
                  <c:v>90</c:v>
                </c:pt>
                <c:pt idx="296">
                  <c:v>160</c:v>
                </c:pt>
                <c:pt idx="297">
                  <c:v>220</c:v>
                </c:pt>
                <c:pt idx="298">
                  <c:v>170</c:v>
                </c:pt>
                <c:pt idx="299">
                  <c:v>150</c:v>
                </c:pt>
                <c:pt idx="300">
                  <c:v>110</c:v>
                </c:pt>
                <c:pt idx="301">
                  <c:v>250</c:v>
                </c:pt>
                <c:pt idx="302">
                  <c:v>100</c:v>
                </c:pt>
                <c:pt idx="303">
                  <c:v>200</c:v>
                </c:pt>
                <c:pt idx="304">
                  <c:v>150</c:v>
                </c:pt>
                <c:pt idx="305">
                  <c:v>150</c:v>
                </c:pt>
                <c:pt idx="306">
                  <c:v>240</c:v>
                </c:pt>
                <c:pt idx="307">
                  <c:v>120</c:v>
                </c:pt>
                <c:pt idx="308">
                  <c:v>190</c:v>
                </c:pt>
                <c:pt idx="309">
                  <c:v>140</c:v>
                </c:pt>
                <c:pt idx="310">
                  <c:v>100</c:v>
                </c:pt>
                <c:pt idx="311">
                  <c:v>90</c:v>
                </c:pt>
                <c:pt idx="312">
                  <c:v>170</c:v>
                </c:pt>
                <c:pt idx="313">
                  <c:v>100</c:v>
                </c:pt>
                <c:pt idx="314">
                  <c:v>200</c:v>
                </c:pt>
                <c:pt idx="315">
                  <c:v>90</c:v>
                </c:pt>
                <c:pt idx="316">
                  <c:v>70</c:v>
                </c:pt>
                <c:pt idx="317">
                  <c:v>200</c:v>
                </c:pt>
                <c:pt idx="318">
                  <c:v>130</c:v>
                </c:pt>
                <c:pt idx="319">
                  <c:v>170</c:v>
                </c:pt>
                <c:pt idx="320">
                  <c:v>200</c:v>
                </c:pt>
                <c:pt idx="321">
                  <c:v>160</c:v>
                </c:pt>
                <c:pt idx="322">
                  <c:v>160</c:v>
                </c:pt>
                <c:pt idx="323">
                  <c:v>130</c:v>
                </c:pt>
                <c:pt idx="324">
                  <c:v>160</c:v>
                </c:pt>
                <c:pt idx="325">
                  <c:v>180</c:v>
                </c:pt>
                <c:pt idx="326">
                  <c:v>240</c:v>
                </c:pt>
                <c:pt idx="327">
                  <c:v>90</c:v>
                </c:pt>
                <c:pt idx="328">
                  <c:v>130</c:v>
                </c:pt>
                <c:pt idx="329">
                  <c:v>110</c:v>
                </c:pt>
                <c:pt idx="330">
                  <c:v>100</c:v>
                </c:pt>
                <c:pt idx="331">
                  <c:v>80</c:v>
                </c:pt>
                <c:pt idx="332">
                  <c:v>130</c:v>
                </c:pt>
                <c:pt idx="333">
                  <c:v>180</c:v>
                </c:pt>
                <c:pt idx="334">
                  <c:v>90</c:v>
                </c:pt>
                <c:pt idx="335">
                  <c:v>120</c:v>
                </c:pt>
                <c:pt idx="336">
                  <c:v>160</c:v>
                </c:pt>
                <c:pt idx="337">
                  <c:v>160</c:v>
                </c:pt>
                <c:pt idx="338">
                  <c:v>100</c:v>
                </c:pt>
                <c:pt idx="339">
                  <c:v>140</c:v>
                </c:pt>
                <c:pt idx="340">
                  <c:v>160</c:v>
                </c:pt>
                <c:pt idx="341">
                  <c:v>140</c:v>
                </c:pt>
                <c:pt idx="342">
                  <c:v>140</c:v>
                </c:pt>
                <c:pt idx="343">
                  <c:v>90</c:v>
                </c:pt>
                <c:pt idx="344">
                  <c:v>80</c:v>
                </c:pt>
                <c:pt idx="345">
                  <c:v>100</c:v>
                </c:pt>
                <c:pt idx="346">
                  <c:v>150</c:v>
                </c:pt>
                <c:pt idx="347">
                  <c:v>150</c:v>
                </c:pt>
                <c:pt idx="348">
                  <c:v>110</c:v>
                </c:pt>
                <c:pt idx="349">
                  <c:v>200</c:v>
                </c:pt>
                <c:pt idx="350">
                  <c:v>150</c:v>
                </c:pt>
                <c:pt idx="351">
                  <c:v>210</c:v>
                </c:pt>
                <c:pt idx="352">
                  <c:v>190</c:v>
                </c:pt>
                <c:pt idx="353">
                  <c:v>90</c:v>
                </c:pt>
                <c:pt idx="354">
                  <c:v>160</c:v>
                </c:pt>
                <c:pt idx="355">
                  <c:v>120</c:v>
                </c:pt>
                <c:pt idx="356">
                  <c:v>180</c:v>
                </c:pt>
                <c:pt idx="357">
                  <c:v>80</c:v>
                </c:pt>
                <c:pt idx="358">
                  <c:v>160</c:v>
                </c:pt>
                <c:pt idx="359">
                  <c:v>220</c:v>
                </c:pt>
                <c:pt idx="360">
                  <c:v>110</c:v>
                </c:pt>
                <c:pt idx="361">
                  <c:v>90</c:v>
                </c:pt>
                <c:pt idx="362">
                  <c:v>170</c:v>
                </c:pt>
                <c:pt idx="363">
                  <c:v>130</c:v>
                </c:pt>
                <c:pt idx="364">
                  <c:v>130</c:v>
                </c:pt>
                <c:pt idx="365">
                  <c:v>200</c:v>
                </c:pt>
                <c:pt idx="366">
                  <c:v>100</c:v>
                </c:pt>
                <c:pt idx="367">
                  <c:v>100</c:v>
                </c:pt>
                <c:pt idx="368">
                  <c:v>140</c:v>
                </c:pt>
                <c:pt idx="369">
                  <c:v>110</c:v>
                </c:pt>
                <c:pt idx="370">
                  <c:v>110</c:v>
                </c:pt>
                <c:pt idx="371">
                  <c:v>120</c:v>
                </c:pt>
                <c:pt idx="372">
                  <c:v>150</c:v>
                </c:pt>
                <c:pt idx="373">
                  <c:v>60</c:v>
                </c:pt>
                <c:pt idx="374">
                  <c:v>110</c:v>
                </c:pt>
                <c:pt idx="375">
                  <c:v>120</c:v>
                </c:pt>
                <c:pt idx="376">
                  <c:v>20</c:v>
                </c:pt>
                <c:pt idx="377">
                  <c:v>130</c:v>
                </c:pt>
                <c:pt idx="378">
                  <c:v>140</c:v>
                </c:pt>
                <c:pt idx="379">
                  <c:v>170</c:v>
                </c:pt>
                <c:pt idx="380">
                  <c:v>90</c:v>
                </c:pt>
                <c:pt idx="381">
                  <c:v>130</c:v>
                </c:pt>
                <c:pt idx="382">
                  <c:v>130</c:v>
                </c:pt>
                <c:pt idx="383">
                  <c:v>180</c:v>
                </c:pt>
                <c:pt idx="384">
                  <c:v>140</c:v>
                </c:pt>
                <c:pt idx="385">
                  <c:v>130</c:v>
                </c:pt>
                <c:pt idx="386">
                  <c:v>120</c:v>
                </c:pt>
                <c:pt idx="387">
                  <c:v>150</c:v>
                </c:pt>
                <c:pt idx="388">
                  <c:v>100</c:v>
                </c:pt>
                <c:pt idx="389">
                  <c:v>70</c:v>
                </c:pt>
                <c:pt idx="390">
                  <c:v>60</c:v>
                </c:pt>
                <c:pt idx="391">
                  <c:v>70</c:v>
                </c:pt>
                <c:pt idx="392">
                  <c:v>150</c:v>
                </c:pt>
                <c:pt idx="393">
                  <c:v>80</c:v>
                </c:pt>
                <c:pt idx="394">
                  <c:v>80</c:v>
                </c:pt>
                <c:pt idx="395">
                  <c:v>90</c:v>
                </c:pt>
                <c:pt idx="396">
                  <c:v>150</c:v>
                </c:pt>
                <c:pt idx="397">
                  <c:v>60</c:v>
                </c:pt>
                <c:pt idx="398">
                  <c:v>120</c:v>
                </c:pt>
                <c:pt idx="399">
                  <c:v>80</c:v>
                </c:pt>
                <c:pt idx="400">
                  <c:v>100</c:v>
                </c:pt>
                <c:pt idx="401">
                  <c:v>240</c:v>
                </c:pt>
                <c:pt idx="402">
                  <c:v>130</c:v>
                </c:pt>
                <c:pt idx="403">
                  <c:v>170</c:v>
                </c:pt>
                <c:pt idx="404">
                  <c:v>110</c:v>
                </c:pt>
                <c:pt idx="405">
                  <c:v>90</c:v>
                </c:pt>
                <c:pt idx="406">
                  <c:v>130</c:v>
                </c:pt>
                <c:pt idx="407">
                  <c:v>100</c:v>
                </c:pt>
                <c:pt idx="408">
                  <c:v>120</c:v>
                </c:pt>
                <c:pt idx="409">
                  <c:v>160</c:v>
                </c:pt>
                <c:pt idx="410">
                  <c:v>120</c:v>
                </c:pt>
                <c:pt idx="411">
                  <c:v>160</c:v>
                </c:pt>
                <c:pt idx="412">
                  <c:v>140</c:v>
                </c:pt>
                <c:pt idx="413">
                  <c:v>110</c:v>
                </c:pt>
                <c:pt idx="414">
                  <c:v>160</c:v>
                </c:pt>
                <c:pt idx="415">
                  <c:v>70</c:v>
                </c:pt>
                <c:pt idx="416">
                  <c:v>130</c:v>
                </c:pt>
                <c:pt idx="417">
                  <c:v>100</c:v>
                </c:pt>
                <c:pt idx="418">
                  <c:v>90</c:v>
                </c:pt>
                <c:pt idx="419">
                  <c:v>80</c:v>
                </c:pt>
                <c:pt idx="420">
                  <c:v>150</c:v>
                </c:pt>
                <c:pt idx="421">
                  <c:v>150</c:v>
                </c:pt>
                <c:pt idx="422">
                  <c:v>80</c:v>
                </c:pt>
                <c:pt idx="423">
                  <c:v>90</c:v>
                </c:pt>
                <c:pt idx="424">
                  <c:v>120</c:v>
                </c:pt>
                <c:pt idx="425">
                  <c:v>110</c:v>
                </c:pt>
                <c:pt idx="426">
                  <c:v>90</c:v>
                </c:pt>
                <c:pt idx="427">
                  <c:v>160</c:v>
                </c:pt>
                <c:pt idx="428">
                  <c:v>100</c:v>
                </c:pt>
                <c:pt idx="429">
                  <c:v>80</c:v>
                </c:pt>
                <c:pt idx="430">
                  <c:v>100</c:v>
                </c:pt>
                <c:pt idx="431">
                  <c:v>90</c:v>
                </c:pt>
                <c:pt idx="432">
                  <c:v>120</c:v>
                </c:pt>
                <c:pt idx="433">
                  <c:v>110</c:v>
                </c:pt>
                <c:pt idx="434">
                  <c:v>100</c:v>
                </c:pt>
                <c:pt idx="435">
                  <c:v>60</c:v>
                </c:pt>
                <c:pt idx="436">
                  <c:v>70</c:v>
                </c:pt>
                <c:pt idx="437">
                  <c:v>160</c:v>
                </c:pt>
                <c:pt idx="438">
                  <c:v>90</c:v>
                </c:pt>
                <c:pt idx="439">
                  <c:v>90</c:v>
                </c:pt>
                <c:pt idx="440">
                  <c:v>140</c:v>
                </c:pt>
                <c:pt idx="441">
                  <c:v>250</c:v>
                </c:pt>
                <c:pt idx="442">
                  <c:v>140</c:v>
                </c:pt>
                <c:pt idx="443">
                  <c:v>140</c:v>
                </c:pt>
                <c:pt idx="444">
                  <c:v>90</c:v>
                </c:pt>
                <c:pt idx="445">
                  <c:v>120</c:v>
                </c:pt>
                <c:pt idx="446">
                  <c:v>140</c:v>
                </c:pt>
                <c:pt idx="447">
                  <c:v>160</c:v>
                </c:pt>
                <c:pt idx="448">
                  <c:v>120</c:v>
                </c:pt>
                <c:pt idx="449">
                  <c:v>100</c:v>
                </c:pt>
                <c:pt idx="450">
                  <c:v>70</c:v>
                </c:pt>
                <c:pt idx="451">
                  <c:v>120</c:v>
                </c:pt>
                <c:pt idx="452">
                  <c:v>110</c:v>
                </c:pt>
                <c:pt idx="453">
                  <c:v>110</c:v>
                </c:pt>
                <c:pt idx="454">
                  <c:v>100</c:v>
                </c:pt>
                <c:pt idx="455">
                  <c:v>80</c:v>
                </c:pt>
                <c:pt idx="456">
                  <c:v>90</c:v>
                </c:pt>
                <c:pt idx="457">
                  <c:v>50</c:v>
                </c:pt>
                <c:pt idx="458">
                  <c:v>70</c:v>
                </c:pt>
                <c:pt idx="459">
                  <c:v>100</c:v>
                </c:pt>
                <c:pt idx="460">
                  <c:v>120</c:v>
                </c:pt>
                <c:pt idx="461">
                  <c:v>20</c:v>
                </c:pt>
                <c:pt idx="462">
                  <c:v>100</c:v>
                </c:pt>
                <c:pt idx="463">
                  <c:v>80</c:v>
                </c:pt>
                <c:pt idx="464">
                  <c:v>100</c:v>
                </c:pt>
                <c:pt idx="465">
                  <c:v>90</c:v>
                </c:pt>
                <c:pt idx="466">
                  <c:v>140</c:v>
                </c:pt>
                <c:pt idx="467">
                  <c:v>70</c:v>
                </c:pt>
                <c:pt idx="468">
                  <c:v>60</c:v>
                </c:pt>
                <c:pt idx="469">
                  <c:v>80</c:v>
                </c:pt>
                <c:pt idx="470">
                  <c:v>100</c:v>
                </c:pt>
                <c:pt idx="471">
                  <c:v>130</c:v>
                </c:pt>
                <c:pt idx="472">
                  <c:v>130</c:v>
                </c:pt>
                <c:pt idx="473">
                  <c:v>50</c:v>
                </c:pt>
                <c:pt idx="474">
                  <c:v>90</c:v>
                </c:pt>
                <c:pt idx="475">
                  <c:v>110</c:v>
                </c:pt>
                <c:pt idx="476">
                  <c:v>110</c:v>
                </c:pt>
                <c:pt idx="477">
                  <c:v>130</c:v>
                </c:pt>
                <c:pt idx="478">
                  <c:v>70</c:v>
                </c:pt>
                <c:pt idx="479">
                  <c:v>140</c:v>
                </c:pt>
                <c:pt idx="480">
                  <c:v>60</c:v>
                </c:pt>
                <c:pt idx="481">
                  <c:v>110</c:v>
                </c:pt>
                <c:pt idx="482">
                  <c:v>100</c:v>
                </c:pt>
                <c:pt idx="483">
                  <c:v>70</c:v>
                </c:pt>
                <c:pt idx="484">
                  <c:v>70</c:v>
                </c:pt>
                <c:pt idx="485">
                  <c:v>70</c:v>
                </c:pt>
                <c:pt idx="486">
                  <c:v>150</c:v>
                </c:pt>
                <c:pt idx="487">
                  <c:v>70</c:v>
                </c:pt>
                <c:pt idx="488">
                  <c:v>70</c:v>
                </c:pt>
                <c:pt idx="489">
                  <c:v>60</c:v>
                </c:pt>
                <c:pt idx="490">
                  <c:v>140</c:v>
                </c:pt>
                <c:pt idx="491">
                  <c:v>30</c:v>
                </c:pt>
                <c:pt idx="492">
                  <c:v>90</c:v>
                </c:pt>
                <c:pt idx="493">
                  <c:v>90</c:v>
                </c:pt>
                <c:pt idx="494">
                  <c:v>150</c:v>
                </c:pt>
                <c:pt idx="495">
                  <c:v>150</c:v>
                </c:pt>
                <c:pt idx="496">
                  <c:v>90</c:v>
                </c:pt>
                <c:pt idx="497">
                  <c:v>60</c:v>
                </c:pt>
                <c:pt idx="498">
                  <c:v>80</c:v>
                </c:pt>
                <c:pt idx="499">
                  <c:v>100</c:v>
                </c:pt>
                <c:pt idx="500">
                  <c:v>70</c:v>
                </c:pt>
                <c:pt idx="501">
                  <c:v>70</c:v>
                </c:pt>
                <c:pt idx="502">
                  <c:v>100</c:v>
                </c:pt>
                <c:pt idx="503">
                  <c:v>40</c:v>
                </c:pt>
                <c:pt idx="504">
                  <c:v>50</c:v>
                </c:pt>
                <c:pt idx="505">
                  <c:v>100</c:v>
                </c:pt>
                <c:pt idx="506">
                  <c:v>40</c:v>
                </c:pt>
                <c:pt idx="507">
                  <c:v>120</c:v>
                </c:pt>
                <c:pt idx="508">
                  <c:v>70</c:v>
                </c:pt>
                <c:pt idx="509">
                  <c:v>70</c:v>
                </c:pt>
                <c:pt idx="510">
                  <c:v>120</c:v>
                </c:pt>
                <c:pt idx="511">
                  <c:v>180</c:v>
                </c:pt>
                <c:pt idx="512">
                  <c:v>70</c:v>
                </c:pt>
                <c:pt idx="513">
                  <c:v>60</c:v>
                </c:pt>
                <c:pt idx="514">
                  <c:v>90</c:v>
                </c:pt>
                <c:pt idx="515">
                  <c:v>70</c:v>
                </c:pt>
                <c:pt idx="516">
                  <c:v>130</c:v>
                </c:pt>
                <c:pt idx="517">
                  <c:v>30</c:v>
                </c:pt>
                <c:pt idx="518">
                  <c:v>40</c:v>
                </c:pt>
                <c:pt idx="519">
                  <c:v>50</c:v>
                </c:pt>
                <c:pt idx="520">
                  <c:v>130</c:v>
                </c:pt>
                <c:pt idx="521">
                  <c:v>90</c:v>
                </c:pt>
                <c:pt idx="522">
                  <c:v>90</c:v>
                </c:pt>
                <c:pt idx="523">
                  <c:v>50</c:v>
                </c:pt>
                <c:pt idx="524">
                  <c:v>100</c:v>
                </c:pt>
                <c:pt idx="525">
                  <c:v>50</c:v>
                </c:pt>
                <c:pt idx="526">
                  <c:v>90</c:v>
                </c:pt>
                <c:pt idx="527">
                  <c:v>120</c:v>
                </c:pt>
                <c:pt idx="528">
                  <c:v>90</c:v>
                </c:pt>
                <c:pt idx="529">
                  <c:v>100</c:v>
                </c:pt>
                <c:pt idx="530">
                  <c:v>70</c:v>
                </c:pt>
                <c:pt idx="531">
                  <c:v>80</c:v>
                </c:pt>
                <c:pt idx="532">
                  <c:v>140</c:v>
                </c:pt>
                <c:pt idx="533">
                  <c:v>80</c:v>
                </c:pt>
                <c:pt idx="534">
                  <c:v>50</c:v>
                </c:pt>
                <c:pt idx="535">
                  <c:v>60</c:v>
                </c:pt>
                <c:pt idx="536">
                  <c:v>40</c:v>
                </c:pt>
                <c:pt idx="537">
                  <c:v>100</c:v>
                </c:pt>
                <c:pt idx="538">
                  <c:v>150</c:v>
                </c:pt>
                <c:pt idx="539">
                  <c:v>40</c:v>
                </c:pt>
                <c:pt idx="540">
                  <c:v>70</c:v>
                </c:pt>
                <c:pt idx="541">
                  <c:v>80</c:v>
                </c:pt>
                <c:pt idx="542">
                  <c:v>130</c:v>
                </c:pt>
                <c:pt idx="543">
                  <c:v>90</c:v>
                </c:pt>
                <c:pt idx="544">
                  <c:v>130</c:v>
                </c:pt>
                <c:pt idx="545">
                  <c:v>70</c:v>
                </c:pt>
                <c:pt idx="546">
                  <c:v>70</c:v>
                </c:pt>
                <c:pt idx="547">
                  <c:v>100</c:v>
                </c:pt>
                <c:pt idx="548">
                  <c:v>70</c:v>
                </c:pt>
                <c:pt idx="549">
                  <c:v>100</c:v>
                </c:pt>
                <c:pt idx="550">
                  <c:v>150</c:v>
                </c:pt>
                <c:pt idx="551">
                  <c:v>100</c:v>
                </c:pt>
                <c:pt idx="552">
                  <c:v>100</c:v>
                </c:pt>
                <c:pt idx="553">
                  <c:v>80</c:v>
                </c:pt>
                <c:pt idx="554">
                  <c:v>100</c:v>
                </c:pt>
                <c:pt idx="555">
                  <c:v>60</c:v>
                </c:pt>
                <c:pt idx="556">
                  <c:v>100</c:v>
                </c:pt>
                <c:pt idx="557">
                  <c:v>50</c:v>
                </c:pt>
                <c:pt idx="558">
                  <c:v>110</c:v>
                </c:pt>
                <c:pt idx="559">
                  <c:v>110</c:v>
                </c:pt>
                <c:pt idx="560">
                  <c:v>70</c:v>
                </c:pt>
                <c:pt idx="561">
                  <c:v>100</c:v>
                </c:pt>
                <c:pt idx="562">
                  <c:v>100</c:v>
                </c:pt>
                <c:pt idx="563">
                  <c:v>50</c:v>
                </c:pt>
                <c:pt idx="564">
                  <c:v>130</c:v>
                </c:pt>
                <c:pt idx="565">
                  <c:v>20</c:v>
                </c:pt>
                <c:pt idx="566">
                  <c:v>80</c:v>
                </c:pt>
                <c:pt idx="567">
                  <c:v>110</c:v>
                </c:pt>
                <c:pt idx="568">
                  <c:v>130</c:v>
                </c:pt>
                <c:pt idx="569">
                  <c:v>70</c:v>
                </c:pt>
                <c:pt idx="570">
                  <c:v>80</c:v>
                </c:pt>
                <c:pt idx="571">
                  <c:v>80</c:v>
                </c:pt>
                <c:pt idx="572">
                  <c:v>20</c:v>
                </c:pt>
                <c:pt idx="573">
                  <c:v>60</c:v>
                </c:pt>
                <c:pt idx="574">
                  <c:v>30</c:v>
                </c:pt>
                <c:pt idx="575">
                  <c:v>70</c:v>
                </c:pt>
                <c:pt idx="576">
                  <c:v>60</c:v>
                </c:pt>
                <c:pt idx="577">
                  <c:v>80</c:v>
                </c:pt>
                <c:pt idx="578">
                  <c:v>40</c:v>
                </c:pt>
                <c:pt idx="579">
                  <c:v>60</c:v>
                </c:pt>
                <c:pt idx="580">
                  <c:v>70</c:v>
                </c:pt>
                <c:pt idx="581">
                  <c:v>90</c:v>
                </c:pt>
                <c:pt idx="582">
                  <c:v>90</c:v>
                </c:pt>
                <c:pt idx="583">
                  <c:v>70</c:v>
                </c:pt>
                <c:pt idx="584">
                  <c:v>90</c:v>
                </c:pt>
                <c:pt idx="585">
                  <c:v>60</c:v>
                </c:pt>
                <c:pt idx="586">
                  <c:v>70</c:v>
                </c:pt>
                <c:pt idx="587">
                  <c:v>100</c:v>
                </c:pt>
                <c:pt idx="588">
                  <c:v>80</c:v>
                </c:pt>
                <c:pt idx="589">
                  <c:v>180</c:v>
                </c:pt>
                <c:pt idx="590">
                  <c:v>60</c:v>
                </c:pt>
                <c:pt idx="591">
                  <c:v>70</c:v>
                </c:pt>
                <c:pt idx="592">
                  <c:v>60</c:v>
                </c:pt>
                <c:pt idx="593">
                  <c:v>60</c:v>
                </c:pt>
                <c:pt idx="594">
                  <c:v>40</c:v>
                </c:pt>
                <c:pt idx="595">
                  <c:v>80</c:v>
                </c:pt>
                <c:pt idx="596">
                  <c:v>150</c:v>
                </c:pt>
                <c:pt idx="597">
                  <c:v>50</c:v>
                </c:pt>
                <c:pt idx="598">
                  <c:v>90</c:v>
                </c:pt>
                <c:pt idx="599">
                  <c:v>70</c:v>
                </c:pt>
                <c:pt idx="600">
                  <c:v>110</c:v>
                </c:pt>
                <c:pt idx="601">
                  <c:v>60</c:v>
                </c:pt>
                <c:pt idx="602">
                  <c:v>70</c:v>
                </c:pt>
                <c:pt idx="603">
                  <c:v>80</c:v>
                </c:pt>
                <c:pt idx="604">
                  <c:v>60</c:v>
                </c:pt>
                <c:pt idx="605">
                  <c:v>100</c:v>
                </c:pt>
                <c:pt idx="606">
                  <c:v>50</c:v>
                </c:pt>
                <c:pt idx="607">
                  <c:v>80</c:v>
                </c:pt>
                <c:pt idx="608">
                  <c:v>110</c:v>
                </c:pt>
                <c:pt idx="609">
                  <c:v>80</c:v>
                </c:pt>
                <c:pt idx="610">
                  <c:v>30</c:v>
                </c:pt>
                <c:pt idx="611">
                  <c:v>100</c:v>
                </c:pt>
                <c:pt idx="612">
                  <c:v>60</c:v>
                </c:pt>
                <c:pt idx="613">
                  <c:v>140</c:v>
                </c:pt>
                <c:pt idx="614">
                  <c:v>80</c:v>
                </c:pt>
                <c:pt idx="615">
                  <c:v>150</c:v>
                </c:pt>
                <c:pt idx="616">
                  <c:v>30</c:v>
                </c:pt>
                <c:pt idx="617">
                  <c:v>60</c:v>
                </c:pt>
                <c:pt idx="618">
                  <c:v>50</c:v>
                </c:pt>
                <c:pt idx="619">
                  <c:v>90</c:v>
                </c:pt>
                <c:pt idx="620">
                  <c:v>90</c:v>
                </c:pt>
                <c:pt idx="621">
                  <c:v>70</c:v>
                </c:pt>
                <c:pt idx="622">
                  <c:v>60</c:v>
                </c:pt>
                <c:pt idx="623">
                  <c:v>20</c:v>
                </c:pt>
                <c:pt idx="624">
                  <c:v>50</c:v>
                </c:pt>
                <c:pt idx="625">
                  <c:v>60</c:v>
                </c:pt>
                <c:pt idx="626">
                  <c:v>20</c:v>
                </c:pt>
                <c:pt idx="627">
                  <c:v>70</c:v>
                </c:pt>
                <c:pt idx="628">
                  <c:v>130</c:v>
                </c:pt>
                <c:pt idx="629">
                  <c:v>30</c:v>
                </c:pt>
                <c:pt idx="630">
                  <c:v>80</c:v>
                </c:pt>
                <c:pt idx="631">
                  <c:v>170</c:v>
                </c:pt>
                <c:pt idx="632">
                  <c:v>130</c:v>
                </c:pt>
                <c:pt idx="633">
                  <c:v>80</c:v>
                </c:pt>
                <c:pt idx="634">
                  <c:v>100</c:v>
                </c:pt>
                <c:pt idx="635">
                  <c:v>90</c:v>
                </c:pt>
                <c:pt idx="636">
                  <c:v>80</c:v>
                </c:pt>
                <c:pt idx="637">
                  <c:v>70</c:v>
                </c:pt>
                <c:pt idx="638">
                  <c:v>90</c:v>
                </c:pt>
                <c:pt idx="639">
                  <c:v>80</c:v>
                </c:pt>
                <c:pt idx="640">
                  <c:v>80</c:v>
                </c:pt>
                <c:pt idx="641">
                  <c:v>110</c:v>
                </c:pt>
                <c:pt idx="642">
                  <c:v>80</c:v>
                </c:pt>
                <c:pt idx="643">
                  <c:v>80</c:v>
                </c:pt>
                <c:pt idx="644">
                  <c:v>60</c:v>
                </c:pt>
                <c:pt idx="645">
                  <c:v>120</c:v>
                </c:pt>
                <c:pt idx="646">
                  <c:v>140</c:v>
                </c:pt>
                <c:pt idx="647">
                  <c:v>80</c:v>
                </c:pt>
                <c:pt idx="648">
                  <c:v>60</c:v>
                </c:pt>
                <c:pt idx="649">
                  <c:v>140</c:v>
                </c:pt>
                <c:pt idx="650">
                  <c:v>50</c:v>
                </c:pt>
                <c:pt idx="651">
                  <c:v>120</c:v>
                </c:pt>
                <c:pt idx="652">
                  <c:v>70</c:v>
                </c:pt>
                <c:pt idx="653">
                  <c:v>80</c:v>
                </c:pt>
                <c:pt idx="654">
                  <c:v>90</c:v>
                </c:pt>
                <c:pt idx="655">
                  <c:v>110</c:v>
                </c:pt>
                <c:pt idx="656">
                  <c:v>90</c:v>
                </c:pt>
                <c:pt idx="657">
                  <c:v>20</c:v>
                </c:pt>
                <c:pt idx="658">
                  <c:v>130</c:v>
                </c:pt>
                <c:pt idx="659">
                  <c:v>50</c:v>
                </c:pt>
                <c:pt idx="660">
                  <c:v>100</c:v>
                </c:pt>
                <c:pt idx="661">
                  <c:v>90</c:v>
                </c:pt>
                <c:pt idx="662">
                  <c:v>70</c:v>
                </c:pt>
                <c:pt idx="663">
                  <c:v>60</c:v>
                </c:pt>
                <c:pt idx="664">
                  <c:v>80</c:v>
                </c:pt>
                <c:pt idx="665">
                  <c:v>40</c:v>
                </c:pt>
                <c:pt idx="666">
                  <c:v>50</c:v>
                </c:pt>
                <c:pt idx="667">
                  <c:v>50</c:v>
                </c:pt>
                <c:pt idx="668">
                  <c:v>60</c:v>
                </c:pt>
                <c:pt idx="669">
                  <c:v>150</c:v>
                </c:pt>
                <c:pt idx="670">
                  <c:v>90</c:v>
                </c:pt>
                <c:pt idx="671">
                  <c:v>90</c:v>
                </c:pt>
                <c:pt idx="672">
                  <c:v>30</c:v>
                </c:pt>
                <c:pt idx="673">
                  <c:v>70</c:v>
                </c:pt>
                <c:pt idx="674">
                  <c:v>60</c:v>
                </c:pt>
                <c:pt idx="675">
                  <c:v>10</c:v>
                </c:pt>
                <c:pt idx="676">
                  <c:v>30</c:v>
                </c:pt>
                <c:pt idx="677">
                  <c:v>180</c:v>
                </c:pt>
                <c:pt idx="678">
                  <c:v>80</c:v>
                </c:pt>
                <c:pt idx="679">
                  <c:v>70</c:v>
                </c:pt>
                <c:pt idx="680">
                  <c:v>100</c:v>
                </c:pt>
                <c:pt idx="681">
                  <c:v>90</c:v>
                </c:pt>
                <c:pt idx="682">
                  <c:v>40</c:v>
                </c:pt>
                <c:pt idx="683">
                  <c:v>70</c:v>
                </c:pt>
                <c:pt idx="684">
                  <c:v>90</c:v>
                </c:pt>
                <c:pt idx="685">
                  <c:v>60</c:v>
                </c:pt>
                <c:pt idx="686">
                  <c:v>50</c:v>
                </c:pt>
                <c:pt idx="687">
                  <c:v>90</c:v>
                </c:pt>
                <c:pt idx="688">
                  <c:v>80</c:v>
                </c:pt>
                <c:pt idx="689">
                  <c:v>40</c:v>
                </c:pt>
                <c:pt idx="690">
                  <c:v>80</c:v>
                </c:pt>
                <c:pt idx="691">
                  <c:v>110</c:v>
                </c:pt>
                <c:pt idx="692">
                  <c:v>90</c:v>
                </c:pt>
                <c:pt idx="693">
                  <c:v>90</c:v>
                </c:pt>
                <c:pt idx="694">
                  <c:v>60</c:v>
                </c:pt>
                <c:pt idx="695">
                  <c:v>60</c:v>
                </c:pt>
                <c:pt idx="696">
                  <c:v>50</c:v>
                </c:pt>
                <c:pt idx="697">
                  <c:v>50</c:v>
                </c:pt>
                <c:pt idx="698">
                  <c:v>70</c:v>
                </c:pt>
                <c:pt idx="699">
                  <c:v>20</c:v>
                </c:pt>
                <c:pt idx="700">
                  <c:v>60</c:v>
                </c:pt>
                <c:pt idx="701">
                  <c:v>90</c:v>
                </c:pt>
                <c:pt idx="702">
                  <c:v>120</c:v>
                </c:pt>
                <c:pt idx="703">
                  <c:v>110</c:v>
                </c:pt>
                <c:pt idx="704">
                  <c:v>90</c:v>
                </c:pt>
                <c:pt idx="705">
                  <c:v>120</c:v>
                </c:pt>
                <c:pt idx="706">
                  <c:v>80</c:v>
                </c:pt>
                <c:pt idx="707">
                  <c:v>90</c:v>
                </c:pt>
                <c:pt idx="708">
                  <c:v>60</c:v>
                </c:pt>
                <c:pt idx="709">
                  <c:v>50</c:v>
                </c:pt>
                <c:pt idx="710">
                  <c:v>70</c:v>
                </c:pt>
                <c:pt idx="711">
                  <c:v>30</c:v>
                </c:pt>
                <c:pt idx="712">
                  <c:v>30</c:v>
                </c:pt>
                <c:pt idx="713">
                  <c:v>70</c:v>
                </c:pt>
                <c:pt idx="714">
                  <c:v>50</c:v>
                </c:pt>
                <c:pt idx="715">
                  <c:v>60</c:v>
                </c:pt>
                <c:pt idx="716">
                  <c:v>40</c:v>
                </c:pt>
                <c:pt idx="717">
                  <c:v>110</c:v>
                </c:pt>
                <c:pt idx="718">
                  <c:v>40</c:v>
                </c:pt>
                <c:pt idx="719">
                  <c:v>50</c:v>
                </c:pt>
                <c:pt idx="720">
                  <c:v>40</c:v>
                </c:pt>
                <c:pt idx="721">
                  <c:v>90</c:v>
                </c:pt>
                <c:pt idx="722">
                  <c:v>130</c:v>
                </c:pt>
                <c:pt idx="723">
                  <c:v>90</c:v>
                </c:pt>
                <c:pt idx="724">
                  <c:v>80</c:v>
                </c:pt>
                <c:pt idx="725">
                  <c:v>40</c:v>
                </c:pt>
                <c:pt idx="726">
                  <c:v>70</c:v>
                </c:pt>
                <c:pt idx="727">
                  <c:v>30</c:v>
                </c:pt>
                <c:pt idx="728">
                  <c:v>70</c:v>
                </c:pt>
                <c:pt idx="729">
                  <c:v>80</c:v>
                </c:pt>
                <c:pt idx="730">
                  <c:v>100</c:v>
                </c:pt>
                <c:pt idx="731">
                  <c:v>20</c:v>
                </c:pt>
                <c:pt idx="732">
                  <c:v>70</c:v>
                </c:pt>
                <c:pt idx="733">
                  <c:v>30</c:v>
                </c:pt>
                <c:pt idx="734">
                  <c:v>70</c:v>
                </c:pt>
                <c:pt idx="735">
                  <c:v>60</c:v>
                </c:pt>
                <c:pt idx="736">
                  <c:v>100</c:v>
                </c:pt>
                <c:pt idx="737">
                  <c:v>90</c:v>
                </c:pt>
                <c:pt idx="738">
                  <c:v>40</c:v>
                </c:pt>
                <c:pt idx="739">
                  <c:v>60</c:v>
                </c:pt>
                <c:pt idx="740">
                  <c:v>80</c:v>
                </c:pt>
                <c:pt idx="741">
                  <c:v>50</c:v>
                </c:pt>
                <c:pt idx="742">
                  <c:v>70</c:v>
                </c:pt>
                <c:pt idx="743">
                  <c:v>110</c:v>
                </c:pt>
                <c:pt idx="744">
                  <c:v>140</c:v>
                </c:pt>
                <c:pt idx="745">
                  <c:v>70</c:v>
                </c:pt>
                <c:pt idx="746">
                  <c:v>140</c:v>
                </c:pt>
                <c:pt idx="747">
                  <c:v>120</c:v>
                </c:pt>
                <c:pt idx="748">
                  <c:v>40</c:v>
                </c:pt>
                <c:pt idx="749">
                  <c:v>50</c:v>
                </c:pt>
                <c:pt idx="750">
                  <c:v>90</c:v>
                </c:pt>
                <c:pt idx="751">
                  <c:v>60</c:v>
                </c:pt>
                <c:pt idx="752">
                  <c:v>70</c:v>
                </c:pt>
                <c:pt idx="753">
                  <c:v>90</c:v>
                </c:pt>
                <c:pt idx="754">
                  <c:v>50</c:v>
                </c:pt>
                <c:pt idx="755">
                  <c:v>100</c:v>
                </c:pt>
                <c:pt idx="756">
                  <c:v>100</c:v>
                </c:pt>
                <c:pt idx="757">
                  <c:v>80</c:v>
                </c:pt>
                <c:pt idx="758">
                  <c:v>90</c:v>
                </c:pt>
                <c:pt idx="759">
                  <c:v>70</c:v>
                </c:pt>
                <c:pt idx="760">
                  <c:v>110</c:v>
                </c:pt>
                <c:pt idx="761">
                  <c:v>70</c:v>
                </c:pt>
                <c:pt idx="762">
                  <c:v>90</c:v>
                </c:pt>
                <c:pt idx="763">
                  <c:v>60</c:v>
                </c:pt>
                <c:pt idx="764">
                  <c:v>80</c:v>
                </c:pt>
                <c:pt idx="765">
                  <c:v>70</c:v>
                </c:pt>
                <c:pt idx="766">
                  <c:v>40</c:v>
                </c:pt>
                <c:pt idx="767">
                  <c:v>80</c:v>
                </c:pt>
                <c:pt idx="768">
                  <c:v>60</c:v>
                </c:pt>
                <c:pt idx="769">
                  <c:v>40</c:v>
                </c:pt>
                <c:pt idx="770">
                  <c:v>40</c:v>
                </c:pt>
                <c:pt idx="771">
                  <c:v>60</c:v>
                </c:pt>
                <c:pt idx="772">
                  <c:v>50</c:v>
                </c:pt>
                <c:pt idx="773">
                  <c:v>90</c:v>
                </c:pt>
                <c:pt idx="774">
                  <c:v>70</c:v>
                </c:pt>
                <c:pt idx="775">
                  <c:v>80</c:v>
                </c:pt>
                <c:pt idx="776">
                  <c:v>30</c:v>
                </c:pt>
                <c:pt idx="777">
                  <c:v>80</c:v>
                </c:pt>
                <c:pt idx="778">
                  <c:v>60</c:v>
                </c:pt>
                <c:pt idx="779">
                  <c:v>40</c:v>
                </c:pt>
                <c:pt idx="780">
                  <c:v>30</c:v>
                </c:pt>
                <c:pt idx="781">
                  <c:v>60</c:v>
                </c:pt>
                <c:pt idx="782">
                  <c:v>80</c:v>
                </c:pt>
                <c:pt idx="783">
                  <c:v>100</c:v>
                </c:pt>
                <c:pt idx="784">
                  <c:v>60</c:v>
                </c:pt>
                <c:pt idx="785">
                  <c:v>60</c:v>
                </c:pt>
                <c:pt idx="786">
                  <c:v>110</c:v>
                </c:pt>
                <c:pt idx="787">
                  <c:v>30</c:v>
                </c:pt>
                <c:pt idx="788">
                  <c:v>60</c:v>
                </c:pt>
                <c:pt idx="789">
                  <c:v>100</c:v>
                </c:pt>
                <c:pt idx="790">
                  <c:v>70</c:v>
                </c:pt>
                <c:pt idx="791">
                  <c:v>70</c:v>
                </c:pt>
                <c:pt idx="792">
                  <c:v>70</c:v>
                </c:pt>
                <c:pt idx="793">
                  <c:v>80</c:v>
                </c:pt>
                <c:pt idx="794">
                  <c:v>80</c:v>
                </c:pt>
                <c:pt idx="795">
                  <c:v>60</c:v>
                </c:pt>
                <c:pt idx="796">
                  <c:v>50</c:v>
                </c:pt>
                <c:pt idx="797">
                  <c:v>40</c:v>
                </c:pt>
                <c:pt idx="798">
                  <c:v>90</c:v>
                </c:pt>
                <c:pt idx="799">
                  <c:v>90</c:v>
                </c:pt>
                <c:pt idx="800">
                  <c:v>20</c:v>
                </c:pt>
                <c:pt idx="801">
                  <c:v>70</c:v>
                </c:pt>
                <c:pt idx="802">
                  <c:v>90</c:v>
                </c:pt>
                <c:pt idx="803">
                  <c:v>50</c:v>
                </c:pt>
                <c:pt idx="804">
                  <c:v>60</c:v>
                </c:pt>
                <c:pt idx="805">
                  <c:v>50</c:v>
                </c:pt>
                <c:pt idx="806">
                  <c:v>90</c:v>
                </c:pt>
                <c:pt idx="807">
                  <c:v>30</c:v>
                </c:pt>
                <c:pt idx="808">
                  <c:v>80</c:v>
                </c:pt>
                <c:pt idx="809">
                  <c:v>30</c:v>
                </c:pt>
                <c:pt idx="810">
                  <c:v>120</c:v>
                </c:pt>
                <c:pt idx="811">
                  <c:v>100</c:v>
                </c:pt>
                <c:pt idx="812">
                  <c:v>20</c:v>
                </c:pt>
                <c:pt idx="813">
                  <c:v>50</c:v>
                </c:pt>
                <c:pt idx="814">
                  <c:v>40</c:v>
                </c:pt>
                <c:pt idx="815">
                  <c:v>40</c:v>
                </c:pt>
                <c:pt idx="816">
                  <c:v>80</c:v>
                </c:pt>
                <c:pt idx="817">
                  <c:v>80</c:v>
                </c:pt>
                <c:pt idx="818">
                  <c:v>60</c:v>
                </c:pt>
                <c:pt idx="819">
                  <c:v>70</c:v>
                </c:pt>
                <c:pt idx="820">
                  <c:v>110</c:v>
                </c:pt>
                <c:pt idx="821">
                  <c:v>100</c:v>
                </c:pt>
                <c:pt idx="822">
                  <c:v>20</c:v>
                </c:pt>
                <c:pt idx="823">
                  <c:v>50</c:v>
                </c:pt>
                <c:pt idx="824">
                  <c:v>80</c:v>
                </c:pt>
                <c:pt idx="825">
                  <c:v>120</c:v>
                </c:pt>
                <c:pt idx="826">
                  <c:v>60</c:v>
                </c:pt>
                <c:pt idx="827">
                  <c:v>30</c:v>
                </c:pt>
                <c:pt idx="828">
                  <c:v>50</c:v>
                </c:pt>
                <c:pt idx="829">
                  <c:v>120</c:v>
                </c:pt>
                <c:pt idx="830">
                  <c:v>50</c:v>
                </c:pt>
                <c:pt idx="831">
                  <c:v>90</c:v>
                </c:pt>
                <c:pt idx="832">
                  <c:v>50</c:v>
                </c:pt>
                <c:pt idx="833">
                  <c:v>20</c:v>
                </c:pt>
                <c:pt idx="834">
                  <c:v>40</c:v>
                </c:pt>
                <c:pt idx="835">
                  <c:v>20</c:v>
                </c:pt>
                <c:pt idx="836">
                  <c:v>40</c:v>
                </c:pt>
                <c:pt idx="837">
                  <c:v>90</c:v>
                </c:pt>
                <c:pt idx="838">
                  <c:v>50</c:v>
                </c:pt>
                <c:pt idx="839">
                  <c:v>30</c:v>
                </c:pt>
                <c:pt idx="840">
                  <c:v>70</c:v>
                </c:pt>
                <c:pt idx="841">
                  <c:v>40</c:v>
                </c:pt>
                <c:pt idx="842">
                  <c:v>30</c:v>
                </c:pt>
                <c:pt idx="843">
                  <c:v>80</c:v>
                </c:pt>
                <c:pt idx="844">
                  <c:v>110</c:v>
                </c:pt>
                <c:pt idx="845">
                  <c:v>50</c:v>
                </c:pt>
                <c:pt idx="846">
                  <c:v>70</c:v>
                </c:pt>
                <c:pt idx="847">
                  <c:v>60</c:v>
                </c:pt>
                <c:pt idx="848">
                  <c:v>20</c:v>
                </c:pt>
                <c:pt idx="849">
                  <c:v>100</c:v>
                </c:pt>
                <c:pt idx="850">
                  <c:v>50</c:v>
                </c:pt>
                <c:pt idx="851">
                  <c:v>100</c:v>
                </c:pt>
                <c:pt idx="852">
                  <c:v>50</c:v>
                </c:pt>
                <c:pt idx="853">
                  <c:v>60</c:v>
                </c:pt>
                <c:pt idx="854">
                  <c:v>70</c:v>
                </c:pt>
                <c:pt idx="855">
                  <c:v>80</c:v>
                </c:pt>
                <c:pt idx="856">
                  <c:v>50</c:v>
                </c:pt>
                <c:pt idx="857">
                  <c:v>60</c:v>
                </c:pt>
                <c:pt idx="858">
                  <c:v>90</c:v>
                </c:pt>
                <c:pt idx="859">
                  <c:v>20</c:v>
                </c:pt>
                <c:pt idx="860">
                  <c:v>40</c:v>
                </c:pt>
                <c:pt idx="861">
                  <c:v>40</c:v>
                </c:pt>
                <c:pt idx="862">
                  <c:v>110</c:v>
                </c:pt>
                <c:pt idx="863">
                  <c:v>80</c:v>
                </c:pt>
                <c:pt idx="864">
                  <c:v>40</c:v>
                </c:pt>
                <c:pt idx="865">
                  <c:v>50</c:v>
                </c:pt>
                <c:pt idx="866">
                  <c:v>60</c:v>
                </c:pt>
                <c:pt idx="867">
                  <c:v>50</c:v>
                </c:pt>
                <c:pt idx="868">
                  <c:v>50</c:v>
                </c:pt>
                <c:pt idx="869">
                  <c:v>100</c:v>
                </c:pt>
                <c:pt idx="870">
                  <c:v>80</c:v>
                </c:pt>
                <c:pt idx="871">
                  <c:v>10</c:v>
                </c:pt>
                <c:pt idx="872">
                  <c:v>100</c:v>
                </c:pt>
                <c:pt idx="873">
                  <c:v>30</c:v>
                </c:pt>
                <c:pt idx="874">
                  <c:v>40</c:v>
                </c:pt>
                <c:pt idx="875">
                  <c:v>50</c:v>
                </c:pt>
                <c:pt idx="876">
                  <c:v>30</c:v>
                </c:pt>
                <c:pt idx="877">
                  <c:v>40</c:v>
                </c:pt>
                <c:pt idx="878">
                  <c:v>100</c:v>
                </c:pt>
                <c:pt idx="879">
                  <c:v>50</c:v>
                </c:pt>
                <c:pt idx="880">
                  <c:v>40</c:v>
                </c:pt>
                <c:pt idx="881">
                  <c:v>40</c:v>
                </c:pt>
                <c:pt idx="882">
                  <c:v>60</c:v>
                </c:pt>
                <c:pt idx="883">
                  <c:v>60</c:v>
                </c:pt>
                <c:pt idx="884">
                  <c:v>90</c:v>
                </c:pt>
                <c:pt idx="885">
                  <c:v>40</c:v>
                </c:pt>
                <c:pt idx="886">
                  <c:v>70</c:v>
                </c:pt>
                <c:pt idx="887">
                  <c:v>20</c:v>
                </c:pt>
                <c:pt idx="888">
                  <c:v>120</c:v>
                </c:pt>
                <c:pt idx="889">
                  <c:v>60</c:v>
                </c:pt>
                <c:pt idx="890">
                  <c:v>100</c:v>
                </c:pt>
                <c:pt idx="891">
                  <c:v>70</c:v>
                </c:pt>
                <c:pt idx="892">
                  <c:v>70</c:v>
                </c:pt>
                <c:pt idx="893">
                  <c:v>70</c:v>
                </c:pt>
                <c:pt idx="894">
                  <c:v>30</c:v>
                </c:pt>
                <c:pt idx="895">
                  <c:v>50</c:v>
                </c:pt>
                <c:pt idx="896">
                  <c:v>70</c:v>
                </c:pt>
                <c:pt idx="897">
                  <c:v>70</c:v>
                </c:pt>
                <c:pt idx="898">
                  <c:v>100</c:v>
                </c:pt>
                <c:pt idx="899">
                  <c:v>70</c:v>
                </c:pt>
                <c:pt idx="900">
                  <c:v>30</c:v>
                </c:pt>
                <c:pt idx="901">
                  <c:v>50</c:v>
                </c:pt>
                <c:pt idx="902">
                  <c:v>60</c:v>
                </c:pt>
                <c:pt idx="903">
                  <c:v>30</c:v>
                </c:pt>
                <c:pt idx="904">
                  <c:v>20</c:v>
                </c:pt>
                <c:pt idx="905">
                  <c:v>70</c:v>
                </c:pt>
                <c:pt idx="906">
                  <c:v>40</c:v>
                </c:pt>
                <c:pt idx="907">
                  <c:v>20</c:v>
                </c:pt>
                <c:pt idx="908">
                  <c:v>90</c:v>
                </c:pt>
                <c:pt idx="909">
                  <c:v>50</c:v>
                </c:pt>
                <c:pt idx="910">
                  <c:v>90</c:v>
                </c:pt>
                <c:pt idx="911">
                  <c:v>10</c:v>
                </c:pt>
                <c:pt idx="912">
                  <c:v>60</c:v>
                </c:pt>
                <c:pt idx="913">
                  <c:v>20</c:v>
                </c:pt>
                <c:pt idx="914">
                  <c:v>70</c:v>
                </c:pt>
                <c:pt idx="915">
                  <c:v>60</c:v>
                </c:pt>
                <c:pt idx="916">
                  <c:v>110</c:v>
                </c:pt>
                <c:pt idx="917">
                  <c:v>80</c:v>
                </c:pt>
                <c:pt idx="918">
                  <c:v>20</c:v>
                </c:pt>
                <c:pt idx="919">
                  <c:v>50</c:v>
                </c:pt>
                <c:pt idx="920">
                  <c:v>80</c:v>
                </c:pt>
                <c:pt idx="921">
                  <c:v>50</c:v>
                </c:pt>
                <c:pt idx="922">
                  <c:v>50</c:v>
                </c:pt>
                <c:pt idx="923">
                  <c:v>30</c:v>
                </c:pt>
                <c:pt idx="924">
                  <c:v>40</c:v>
                </c:pt>
                <c:pt idx="925">
                  <c:v>20</c:v>
                </c:pt>
                <c:pt idx="926">
                  <c:v>80</c:v>
                </c:pt>
                <c:pt idx="927">
                  <c:v>70</c:v>
                </c:pt>
                <c:pt idx="928">
                  <c:v>60</c:v>
                </c:pt>
                <c:pt idx="929">
                  <c:v>60</c:v>
                </c:pt>
                <c:pt idx="930">
                  <c:v>40</c:v>
                </c:pt>
                <c:pt idx="931">
                  <c:v>100</c:v>
                </c:pt>
                <c:pt idx="932">
                  <c:v>110</c:v>
                </c:pt>
                <c:pt idx="933">
                  <c:v>40</c:v>
                </c:pt>
                <c:pt idx="934">
                  <c:v>50</c:v>
                </c:pt>
                <c:pt idx="935">
                  <c:v>70</c:v>
                </c:pt>
                <c:pt idx="936">
                  <c:v>40</c:v>
                </c:pt>
                <c:pt idx="937">
                  <c:v>70</c:v>
                </c:pt>
                <c:pt idx="938">
                  <c:v>20</c:v>
                </c:pt>
                <c:pt idx="939">
                  <c:v>70</c:v>
                </c:pt>
                <c:pt idx="940">
                  <c:v>40</c:v>
                </c:pt>
                <c:pt idx="941">
                  <c:v>20</c:v>
                </c:pt>
                <c:pt idx="942">
                  <c:v>130</c:v>
                </c:pt>
                <c:pt idx="943">
                  <c:v>40</c:v>
                </c:pt>
                <c:pt idx="944">
                  <c:v>60</c:v>
                </c:pt>
                <c:pt idx="945">
                  <c:v>20</c:v>
                </c:pt>
                <c:pt idx="946">
                  <c:v>20</c:v>
                </c:pt>
                <c:pt idx="947">
                  <c:v>90</c:v>
                </c:pt>
                <c:pt idx="948">
                  <c:v>50</c:v>
                </c:pt>
                <c:pt idx="949">
                  <c:v>100</c:v>
                </c:pt>
                <c:pt idx="950">
                  <c:v>70</c:v>
                </c:pt>
                <c:pt idx="951">
                  <c:v>70</c:v>
                </c:pt>
                <c:pt idx="952">
                  <c:v>40</c:v>
                </c:pt>
                <c:pt idx="953">
                  <c:v>80</c:v>
                </c:pt>
                <c:pt idx="954">
                  <c:v>80</c:v>
                </c:pt>
                <c:pt idx="955">
                  <c:v>50</c:v>
                </c:pt>
                <c:pt idx="956">
                  <c:v>70</c:v>
                </c:pt>
                <c:pt idx="957">
                  <c:v>60</c:v>
                </c:pt>
                <c:pt idx="958">
                  <c:v>30</c:v>
                </c:pt>
                <c:pt idx="959">
                  <c:v>30</c:v>
                </c:pt>
                <c:pt idx="960">
                  <c:v>40</c:v>
                </c:pt>
                <c:pt idx="961">
                  <c:v>90</c:v>
                </c:pt>
                <c:pt idx="962">
                  <c:v>40</c:v>
                </c:pt>
                <c:pt idx="963">
                  <c:v>50</c:v>
                </c:pt>
                <c:pt idx="964">
                  <c:v>30</c:v>
                </c:pt>
                <c:pt idx="965">
                  <c:v>40</c:v>
                </c:pt>
                <c:pt idx="966">
                  <c:v>50</c:v>
                </c:pt>
                <c:pt idx="967">
                  <c:v>40</c:v>
                </c:pt>
                <c:pt idx="968">
                  <c:v>80</c:v>
                </c:pt>
                <c:pt idx="969">
                  <c:v>60</c:v>
                </c:pt>
                <c:pt idx="970">
                  <c:v>50</c:v>
                </c:pt>
                <c:pt idx="971">
                  <c:v>20</c:v>
                </c:pt>
                <c:pt idx="972">
                  <c:v>60</c:v>
                </c:pt>
                <c:pt idx="973">
                  <c:v>40</c:v>
                </c:pt>
                <c:pt idx="974">
                  <c:v>70</c:v>
                </c:pt>
                <c:pt idx="975">
                  <c:v>50</c:v>
                </c:pt>
                <c:pt idx="976">
                  <c:v>50</c:v>
                </c:pt>
                <c:pt idx="977">
                  <c:v>30</c:v>
                </c:pt>
                <c:pt idx="978">
                  <c:v>10</c:v>
                </c:pt>
                <c:pt idx="979">
                  <c:v>40</c:v>
                </c:pt>
                <c:pt idx="980">
                  <c:v>30</c:v>
                </c:pt>
                <c:pt idx="981">
                  <c:v>50</c:v>
                </c:pt>
                <c:pt idx="982">
                  <c:v>70</c:v>
                </c:pt>
                <c:pt idx="983">
                  <c:v>120</c:v>
                </c:pt>
                <c:pt idx="984">
                  <c:v>70</c:v>
                </c:pt>
                <c:pt idx="985">
                  <c:v>80</c:v>
                </c:pt>
                <c:pt idx="986">
                  <c:v>80</c:v>
                </c:pt>
                <c:pt idx="987">
                  <c:v>70</c:v>
                </c:pt>
                <c:pt idx="988">
                  <c:v>30</c:v>
                </c:pt>
                <c:pt idx="989">
                  <c:v>70</c:v>
                </c:pt>
                <c:pt idx="990">
                  <c:v>40</c:v>
                </c:pt>
                <c:pt idx="991">
                  <c:v>60</c:v>
                </c:pt>
                <c:pt idx="992">
                  <c:v>0</c:v>
                </c:pt>
                <c:pt idx="993">
                  <c:v>100</c:v>
                </c:pt>
                <c:pt idx="994">
                  <c:v>70</c:v>
                </c:pt>
                <c:pt idx="995">
                  <c:v>30</c:v>
                </c:pt>
                <c:pt idx="996">
                  <c:v>50</c:v>
                </c:pt>
                <c:pt idx="997">
                  <c:v>90</c:v>
                </c:pt>
                <c:pt idx="998">
                  <c:v>90</c:v>
                </c:pt>
                <c:pt idx="999">
                  <c:v>40</c:v>
                </c:pt>
                <c:pt idx="1000">
                  <c:v>30</c:v>
                </c:pt>
                <c:pt idx="1001">
                  <c:v>130</c:v>
                </c:pt>
                <c:pt idx="1002">
                  <c:v>110</c:v>
                </c:pt>
                <c:pt idx="1003">
                  <c:v>70</c:v>
                </c:pt>
                <c:pt idx="1004">
                  <c:v>70</c:v>
                </c:pt>
                <c:pt idx="1005">
                  <c:v>30</c:v>
                </c:pt>
                <c:pt idx="1006">
                  <c:v>80</c:v>
                </c:pt>
                <c:pt idx="1007">
                  <c:v>10</c:v>
                </c:pt>
                <c:pt idx="1008">
                  <c:v>50</c:v>
                </c:pt>
                <c:pt idx="1009">
                  <c:v>60</c:v>
                </c:pt>
                <c:pt idx="1010">
                  <c:v>10</c:v>
                </c:pt>
                <c:pt idx="1011">
                  <c:v>60</c:v>
                </c:pt>
                <c:pt idx="1012">
                  <c:v>40</c:v>
                </c:pt>
                <c:pt idx="1013">
                  <c:v>30</c:v>
                </c:pt>
                <c:pt idx="1014">
                  <c:v>70</c:v>
                </c:pt>
                <c:pt idx="1015">
                  <c:v>70</c:v>
                </c:pt>
                <c:pt idx="1016">
                  <c:v>50</c:v>
                </c:pt>
                <c:pt idx="1017">
                  <c:v>50</c:v>
                </c:pt>
                <c:pt idx="1018">
                  <c:v>40</c:v>
                </c:pt>
                <c:pt idx="1019">
                  <c:v>90</c:v>
                </c:pt>
                <c:pt idx="1020">
                  <c:v>60</c:v>
                </c:pt>
                <c:pt idx="1021">
                  <c:v>20</c:v>
                </c:pt>
                <c:pt idx="1022">
                  <c:v>40</c:v>
                </c:pt>
                <c:pt idx="1023">
                  <c:v>70</c:v>
                </c:pt>
                <c:pt idx="1024">
                  <c:v>10</c:v>
                </c:pt>
                <c:pt idx="1025">
                  <c:v>40</c:v>
                </c:pt>
                <c:pt idx="1026">
                  <c:v>70</c:v>
                </c:pt>
                <c:pt idx="1027">
                  <c:v>50</c:v>
                </c:pt>
                <c:pt idx="1028">
                  <c:v>30</c:v>
                </c:pt>
                <c:pt idx="1029">
                  <c:v>70</c:v>
                </c:pt>
                <c:pt idx="1030">
                  <c:v>100</c:v>
                </c:pt>
                <c:pt idx="1031">
                  <c:v>90</c:v>
                </c:pt>
                <c:pt idx="1032">
                  <c:v>50</c:v>
                </c:pt>
                <c:pt idx="1033">
                  <c:v>90</c:v>
                </c:pt>
                <c:pt idx="1034">
                  <c:v>80</c:v>
                </c:pt>
                <c:pt idx="1035">
                  <c:v>80</c:v>
                </c:pt>
                <c:pt idx="1036">
                  <c:v>50</c:v>
                </c:pt>
                <c:pt idx="1037">
                  <c:v>60</c:v>
                </c:pt>
                <c:pt idx="1038">
                  <c:v>40</c:v>
                </c:pt>
                <c:pt idx="1039">
                  <c:v>20</c:v>
                </c:pt>
                <c:pt idx="1040">
                  <c:v>30</c:v>
                </c:pt>
                <c:pt idx="1041">
                  <c:v>50</c:v>
                </c:pt>
                <c:pt idx="1042">
                  <c:v>80</c:v>
                </c:pt>
                <c:pt idx="1043">
                  <c:v>30</c:v>
                </c:pt>
                <c:pt idx="1044">
                  <c:v>20</c:v>
                </c:pt>
                <c:pt idx="1045">
                  <c:v>50</c:v>
                </c:pt>
                <c:pt idx="1046">
                  <c:v>30</c:v>
                </c:pt>
                <c:pt idx="1047">
                  <c:v>30</c:v>
                </c:pt>
                <c:pt idx="1048">
                  <c:v>20</c:v>
                </c:pt>
                <c:pt idx="1049">
                  <c:v>20</c:v>
                </c:pt>
                <c:pt idx="1050">
                  <c:v>30</c:v>
                </c:pt>
                <c:pt idx="1051">
                  <c:v>40</c:v>
                </c:pt>
                <c:pt idx="1052">
                  <c:v>40</c:v>
                </c:pt>
                <c:pt idx="1053">
                  <c:v>20</c:v>
                </c:pt>
                <c:pt idx="1054">
                  <c:v>40</c:v>
                </c:pt>
                <c:pt idx="1055">
                  <c:v>70</c:v>
                </c:pt>
                <c:pt idx="1056">
                  <c:v>50</c:v>
                </c:pt>
                <c:pt idx="1057">
                  <c:v>30</c:v>
                </c:pt>
                <c:pt idx="1058">
                  <c:v>70</c:v>
                </c:pt>
                <c:pt idx="1059">
                  <c:v>30</c:v>
                </c:pt>
                <c:pt idx="1060">
                  <c:v>30</c:v>
                </c:pt>
                <c:pt idx="1061">
                  <c:v>70</c:v>
                </c:pt>
                <c:pt idx="1062">
                  <c:v>60</c:v>
                </c:pt>
                <c:pt idx="1063">
                  <c:v>80</c:v>
                </c:pt>
                <c:pt idx="1064">
                  <c:v>60</c:v>
                </c:pt>
                <c:pt idx="1065">
                  <c:v>20</c:v>
                </c:pt>
                <c:pt idx="1066">
                  <c:v>60</c:v>
                </c:pt>
                <c:pt idx="1067">
                  <c:v>40</c:v>
                </c:pt>
                <c:pt idx="1068">
                  <c:v>50</c:v>
                </c:pt>
                <c:pt idx="1069">
                  <c:v>110</c:v>
                </c:pt>
                <c:pt idx="1070">
                  <c:v>80</c:v>
                </c:pt>
                <c:pt idx="1071">
                  <c:v>20</c:v>
                </c:pt>
                <c:pt idx="1072">
                  <c:v>80</c:v>
                </c:pt>
                <c:pt idx="1073">
                  <c:v>50</c:v>
                </c:pt>
                <c:pt idx="1074">
                  <c:v>20</c:v>
                </c:pt>
                <c:pt idx="1075">
                  <c:v>90</c:v>
                </c:pt>
                <c:pt idx="1076">
                  <c:v>50</c:v>
                </c:pt>
                <c:pt idx="1077">
                  <c:v>70</c:v>
                </c:pt>
                <c:pt idx="1078">
                  <c:v>40</c:v>
                </c:pt>
                <c:pt idx="1079">
                  <c:v>10</c:v>
                </c:pt>
                <c:pt idx="1080">
                  <c:v>20</c:v>
                </c:pt>
                <c:pt idx="1081">
                  <c:v>40</c:v>
                </c:pt>
                <c:pt idx="1082">
                  <c:v>50</c:v>
                </c:pt>
                <c:pt idx="1083">
                  <c:v>40</c:v>
                </c:pt>
                <c:pt idx="1084">
                  <c:v>70</c:v>
                </c:pt>
                <c:pt idx="1085">
                  <c:v>30</c:v>
                </c:pt>
                <c:pt idx="1086">
                  <c:v>40</c:v>
                </c:pt>
                <c:pt idx="1087">
                  <c:v>30</c:v>
                </c:pt>
                <c:pt idx="1088">
                  <c:v>40</c:v>
                </c:pt>
                <c:pt idx="1089">
                  <c:v>90</c:v>
                </c:pt>
                <c:pt idx="1090">
                  <c:v>30</c:v>
                </c:pt>
                <c:pt idx="1091">
                  <c:v>50</c:v>
                </c:pt>
                <c:pt idx="1092">
                  <c:v>40</c:v>
                </c:pt>
                <c:pt idx="1093">
                  <c:v>20</c:v>
                </c:pt>
                <c:pt idx="1094">
                  <c:v>50</c:v>
                </c:pt>
                <c:pt idx="1095">
                  <c:v>40</c:v>
                </c:pt>
                <c:pt idx="1096">
                  <c:v>30</c:v>
                </c:pt>
                <c:pt idx="1097">
                  <c:v>30</c:v>
                </c:pt>
                <c:pt idx="1098">
                  <c:v>60</c:v>
                </c:pt>
                <c:pt idx="1099">
                  <c:v>20</c:v>
                </c:pt>
                <c:pt idx="1100">
                  <c:v>60</c:v>
                </c:pt>
                <c:pt idx="1101">
                  <c:v>40</c:v>
                </c:pt>
                <c:pt idx="1102">
                  <c:v>20</c:v>
                </c:pt>
                <c:pt idx="1103">
                  <c:v>90</c:v>
                </c:pt>
                <c:pt idx="1104">
                  <c:v>70</c:v>
                </c:pt>
                <c:pt idx="1105">
                  <c:v>50</c:v>
                </c:pt>
                <c:pt idx="1106">
                  <c:v>90</c:v>
                </c:pt>
                <c:pt idx="1107">
                  <c:v>70</c:v>
                </c:pt>
                <c:pt idx="1108">
                  <c:v>40</c:v>
                </c:pt>
                <c:pt idx="1109">
                  <c:v>50</c:v>
                </c:pt>
                <c:pt idx="1110">
                  <c:v>60</c:v>
                </c:pt>
                <c:pt idx="1111">
                  <c:v>30</c:v>
                </c:pt>
                <c:pt idx="1112">
                  <c:v>40</c:v>
                </c:pt>
                <c:pt idx="1113">
                  <c:v>20</c:v>
                </c:pt>
                <c:pt idx="1114">
                  <c:v>50</c:v>
                </c:pt>
                <c:pt idx="1115">
                  <c:v>50</c:v>
                </c:pt>
                <c:pt idx="1116">
                  <c:v>60</c:v>
                </c:pt>
                <c:pt idx="1117">
                  <c:v>60</c:v>
                </c:pt>
                <c:pt idx="1118">
                  <c:v>90</c:v>
                </c:pt>
                <c:pt idx="1119">
                  <c:v>70</c:v>
                </c:pt>
                <c:pt idx="1120">
                  <c:v>0</c:v>
                </c:pt>
                <c:pt idx="1121">
                  <c:v>40</c:v>
                </c:pt>
                <c:pt idx="1122">
                  <c:v>60</c:v>
                </c:pt>
                <c:pt idx="1123">
                  <c:v>50</c:v>
                </c:pt>
                <c:pt idx="1124">
                  <c:v>80</c:v>
                </c:pt>
                <c:pt idx="1125">
                  <c:v>20</c:v>
                </c:pt>
                <c:pt idx="1126">
                  <c:v>30</c:v>
                </c:pt>
                <c:pt idx="1127">
                  <c:v>20</c:v>
                </c:pt>
                <c:pt idx="1128">
                  <c:v>80</c:v>
                </c:pt>
                <c:pt idx="1129">
                  <c:v>100</c:v>
                </c:pt>
                <c:pt idx="1130">
                  <c:v>40</c:v>
                </c:pt>
                <c:pt idx="1131">
                  <c:v>70</c:v>
                </c:pt>
                <c:pt idx="1132">
                  <c:v>20</c:v>
                </c:pt>
                <c:pt idx="1133">
                  <c:v>60</c:v>
                </c:pt>
                <c:pt idx="1134">
                  <c:v>20</c:v>
                </c:pt>
                <c:pt idx="1135">
                  <c:v>90</c:v>
                </c:pt>
                <c:pt idx="1136">
                  <c:v>10</c:v>
                </c:pt>
                <c:pt idx="1137">
                  <c:v>60</c:v>
                </c:pt>
                <c:pt idx="1138">
                  <c:v>60</c:v>
                </c:pt>
                <c:pt idx="1139">
                  <c:v>10</c:v>
                </c:pt>
                <c:pt idx="1140">
                  <c:v>70</c:v>
                </c:pt>
                <c:pt idx="1141">
                  <c:v>10</c:v>
                </c:pt>
                <c:pt idx="1142">
                  <c:v>50</c:v>
                </c:pt>
                <c:pt idx="1143">
                  <c:v>30</c:v>
                </c:pt>
                <c:pt idx="1144">
                  <c:v>30</c:v>
                </c:pt>
                <c:pt idx="1145">
                  <c:v>60</c:v>
                </c:pt>
                <c:pt idx="1146">
                  <c:v>40</c:v>
                </c:pt>
                <c:pt idx="1147">
                  <c:v>110</c:v>
                </c:pt>
                <c:pt idx="1148">
                  <c:v>30</c:v>
                </c:pt>
                <c:pt idx="1149">
                  <c:v>60</c:v>
                </c:pt>
                <c:pt idx="1150">
                  <c:v>10</c:v>
                </c:pt>
                <c:pt idx="1151">
                  <c:v>70</c:v>
                </c:pt>
                <c:pt idx="1152">
                  <c:v>60</c:v>
                </c:pt>
                <c:pt idx="1153">
                  <c:v>10</c:v>
                </c:pt>
                <c:pt idx="1154">
                  <c:v>10</c:v>
                </c:pt>
                <c:pt idx="1155">
                  <c:v>30</c:v>
                </c:pt>
                <c:pt idx="1156">
                  <c:v>90</c:v>
                </c:pt>
                <c:pt idx="1157">
                  <c:v>30</c:v>
                </c:pt>
                <c:pt idx="1158">
                  <c:v>60</c:v>
                </c:pt>
                <c:pt idx="1159">
                  <c:v>20</c:v>
                </c:pt>
                <c:pt idx="1160">
                  <c:v>30</c:v>
                </c:pt>
                <c:pt idx="1161">
                  <c:v>40</c:v>
                </c:pt>
                <c:pt idx="1162">
                  <c:v>40</c:v>
                </c:pt>
                <c:pt idx="1163">
                  <c:v>30</c:v>
                </c:pt>
                <c:pt idx="1164">
                  <c:v>30</c:v>
                </c:pt>
                <c:pt idx="1165">
                  <c:v>70</c:v>
                </c:pt>
                <c:pt idx="1166">
                  <c:v>70</c:v>
                </c:pt>
                <c:pt idx="1167">
                  <c:v>60</c:v>
                </c:pt>
                <c:pt idx="1168">
                  <c:v>50</c:v>
                </c:pt>
                <c:pt idx="1169">
                  <c:v>50</c:v>
                </c:pt>
                <c:pt idx="1170">
                  <c:v>30</c:v>
                </c:pt>
                <c:pt idx="1171">
                  <c:v>60</c:v>
                </c:pt>
                <c:pt idx="1172">
                  <c:v>50</c:v>
                </c:pt>
                <c:pt idx="1173">
                  <c:v>50</c:v>
                </c:pt>
                <c:pt idx="1174">
                  <c:v>20</c:v>
                </c:pt>
                <c:pt idx="1175">
                  <c:v>70</c:v>
                </c:pt>
                <c:pt idx="1176">
                  <c:v>30</c:v>
                </c:pt>
                <c:pt idx="1177">
                  <c:v>20</c:v>
                </c:pt>
                <c:pt idx="1178">
                  <c:v>40</c:v>
                </c:pt>
                <c:pt idx="1179">
                  <c:v>40</c:v>
                </c:pt>
                <c:pt idx="1180">
                  <c:v>50</c:v>
                </c:pt>
                <c:pt idx="1181">
                  <c:v>20</c:v>
                </c:pt>
                <c:pt idx="1182">
                  <c:v>50</c:v>
                </c:pt>
                <c:pt idx="1183">
                  <c:v>70</c:v>
                </c:pt>
                <c:pt idx="1184">
                  <c:v>30</c:v>
                </c:pt>
                <c:pt idx="1185">
                  <c:v>70</c:v>
                </c:pt>
                <c:pt idx="1186">
                  <c:v>20</c:v>
                </c:pt>
                <c:pt idx="1187">
                  <c:v>40</c:v>
                </c:pt>
                <c:pt idx="1188">
                  <c:v>70</c:v>
                </c:pt>
                <c:pt idx="1189">
                  <c:v>40</c:v>
                </c:pt>
                <c:pt idx="1190">
                  <c:v>30</c:v>
                </c:pt>
                <c:pt idx="1191">
                  <c:v>30</c:v>
                </c:pt>
                <c:pt idx="1192">
                  <c:v>40</c:v>
                </c:pt>
                <c:pt idx="1193">
                  <c:v>60</c:v>
                </c:pt>
                <c:pt idx="1194">
                  <c:v>50</c:v>
                </c:pt>
                <c:pt idx="1195">
                  <c:v>40</c:v>
                </c:pt>
                <c:pt idx="1196">
                  <c:v>30</c:v>
                </c:pt>
                <c:pt idx="1197">
                  <c:v>90</c:v>
                </c:pt>
                <c:pt idx="1198">
                  <c:v>50</c:v>
                </c:pt>
                <c:pt idx="1199">
                  <c:v>50</c:v>
                </c:pt>
                <c:pt idx="1200">
                  <c:v>50</c:v>
                </c:pt>
                <c:pt idx="1201">
                  <c:v>80</c:v>
                </c:pt>
                <c:pt idx="1202">
                  <c:v>20</c:v>
                </c:pt>
                <c:pt idx="1203">
                  <c:v>30</c:v>
                </c:pt>
                <c:pt idx="1204">
                  <c:v>40</c:v>
                </c:pt>
                <c:pt idx="1205">
                  <c:v>20</c:v>
                </c:pt>
                <c:pt idx="1206">
                  <c:v>0</c:v>
                </c:pt>
                <c:pt idx="1207">
                  <c:v>80</c:v>
                </c:pt>
                <c:pt idx="1208">
                  <c:v>60</c:v>
                </c:pt>
                <c:pt idx="1209">
                  <c:v>30</c:v>
                </c:pt>
                <c:pt idx="1210">
                  <c:v>10</c:v>
                </c:pt>
                <c:pt idx="1211">
                  <c:v>50</c:v>
                </c:pt>
                <c:pt idx="1212">
                  <c:v>50</c:v>
                </c:pt>
                <c:pt idx="1213">
                  <c:v>50</c:v>
                </c:pt>
                <c:pt idx="1214">
                  <c:v>110</c:v>
                </c:pt>
                <c:pt idx="1215">
                  <c:v>40</c:v>
                </c:pt>
                <c:pt idx="1216">
                  <c:v>30</c:v>
                </c:pt>
                <c:pt idx="1217">
                  <c:v>80</c:v>
                </c:pt>
                <c:pt idx="1218">
                  <c:v>70</c:v>
                </c:pt>
                <c:pt idx="1219">
                  <c:v>40</c:v>
                </c:pt>
                <c:pt idx="1220">
                  <c:v>40</c:v>
                </c:pt>
                <c:pt idx="1221">
                  <c:v>30</c:v>
                </c:pt>
                <c:pt idx="1222">
                  <c:v>30</c:v>
                </c:pt>
                <c:pt idx="1223">
                  <c:v>50</c:v>
                </c:pt>
                <c:pt idx="1224">
                  <c:v>30</c:v>
                </c:pt>
                <c:pt idx="1225">
                  <c:v>60</c:v>
                </c:pt>
                <c:pt idx="1226">
                  <c:v>50</c:v>
                </c:pt>
                <c:pt idx="1227">
                  <c:v>60</c:v>
                </c:pt>
                <c:pt idx="1228">
                  <c:v>60</c:v>
                </c:pt>
                <c:pt idx="1229">
                  <c:v>50</c:v>
                </c:pt>
                <c:pt idx="1230">
                  <c:v>70</c:v>
                </c:pt>
                <c:pt idx="1231">
                  <c:v>90</c:v>
                </c:pt>
                <c:pt idx="1232">
                  <c:v>80</c:v>
                </c:pt>
                <c:pt idx="1233">
                  <c:v>60</c:v>
                </c:pt>
                <c:pt idx="1234">
                  <c:v>70</c:v>
                </c:pt>
                <c:pt idx="1235">
                  <c:v>50</c:v>
                </c:pt>
                <c:pt idx="1236">
                  <c:v>50</c:v>
                </c:pt>
                <c:pt idx="1237">
                  <c:v>110</c:v>
                </c:pt>
                <c:pt idx="1238">
                  <c:v>70</c:v>
                </c:pt>
                <c:pt idx="1239">
                  <c:v>50</c:v>
                </c:pt>
                <c:pt idx="1240">
                  <c:v>60</c:v>
                </c:pt>
                <c:pt idx="1241">
                  <c:v>20</c:v>
                </c:pt>
                <c:pt idx="1242">
                  <c:v>80</c:v>
                </c:pt>
                <c:pt idx="1243">
                  <c:v>70</c:v>
                </c:pt>
                <c:pt idx="1244">
                  <c:v>50</c:v>
                </c:pt>
                <c:pt idx="1245">
                  <c:v>60</c:v>
                </c:pt>
                <c:pt idx="1246">
                  <c:v>40</c:v>
                </c:pt>
                <c:pt idx="1247">
                  <c:v>40</c:v>
                </c:pt>
                <c:pt idx="1248">
                  <c:v>40</c:v>
                </c:pt>
                <c:pt idx="1249">
                  <c:v>60</c:v>
                </c:pt>
                <c:pt idx="1250">
                  <c:v>20</c:v>
                </c:pt>
                <c:pt idx="1251">
                  <c:v>20</c:v>
                </c:pt>
                <c:pt idx="1252">
                  <c:v>50</c:v>
                </c:pt>
                <c:pt idx="1253">
                  <c:v>40</c:v>
                </c:pt>
                <c:pt idx="1254">
                  <c:v>70</c:v>
                </c:pt>
                <c:pt idx="1255">
                  <c:v>80</c:v>
                </c:pt>
                <c:pt idx="1256">
                  <c:v>50</c:v>
                </c:pt>
                <c:pt idx="1257">
                  <c:v>30</c:v>
                </c:pt>
                <c:pt idx="1258">
                  <c:v>30</c:v>
                </c:pt>
                <c:pt idx="1259">
                  <c:v>60</c:v>
                </c:pt>
                <c:pt idx="1260">
                  <c:v>30</c:v>
                </c:pt>
                <c:pt idx="1261">
                  <c:v>50</c:v>
                </c:pt>
                <c:pt idx="1262">
                  <c:v>60</c:v>
                </c:pt>
                <c:pt idx="1263">
                  <c:v>70</c:v>
                </c:pt>
                <c:pt idx="1264">
                  <c:v>80</c:v>
                </c:pt>
                <c:pt idx="1265">
                  <c:v>50</c:v>
                </c:pt>
                <c:pt idx="1266">
                  <c:v>20</c:v>
                </c:pt>
                <c:pt idx="1267">
                  <c:v>60</c:v>
                </c:pt>
                <c:pt idx="1268">
                  <c:v>70</c:v>
                </c:pt>
                <c:pt idx="1269">
                  <c:v>70</c:v>
                </c:pt>
                <c:pt idx="1270">
                  <c:v>60</c:v>
                </c:pt>
                <c:pt idx="1271">
                  <c:v>80</c:v>
                </c:pt>
                <c:pt idx="1272">
                  <c:v>90</c:v>
                </c:pt>
                <c:pt idx="1273">
                  <c:v>60</c:v>
                </c:pt>
                <c:pt idx="1274">
                  <c:v>100</c:v>
                </c:pt>
                <c:pt idx="1275">
                  <c:v>80</c:v>
                </c:pt>
                <c:pt idx="1276">
                  <c:v>0</c:v>
                </c:pt>
                <c:pt idx="1277">
                  <c:v>40</c:v>
                </c:pt>
                <c:pt idx="1278">
                  <c:v>90</c:v>
                </c:pt>
                <c:pt idx="1279">
                  <c:v>30</c:v>
                </c:pt>
                <c:pt idx="1280">
                  <c:v>30</c:v>
                </c:pt>
                <c:pt idx="1281">
                  <c:v>50</c:v>
                </c:pt>
                <c:pt idx="1282">
                  <c:v>60</c:v>
                </c:pt>
                <c:pt idx="1283">
                  <c:v>80</c:v>
                </c:pt>
                <c:pt idx="1284">
                  <c:v>40</c:v>
                </c:pt>
                <c:pt idx="1285">
                  <c:v>40</c:v>
                </c:pt>
                <c:pt idx="1286">
                  <c:v>60</c:v>
                </c:pt>
                <c:pt idx="1287">
                  <c:v>20</c:v>
                </c:pt>
                <c:pt idx="1288">
                  <c:v>40</c:v>
                </c:pt>
                <c:pt idx="1289">
                  <c:v>10</c:v>
                </c:pt>
                <c:pt idx="1290">
                  <c:v>50</c:v>
                </c:pt>
                <c:pt idx="1291">
                  <c:v>60</c:v>
                </c:pt>
                <c:pt idx="1292">
                  <c:v>30</c:v>
                </c:pt>
                <c:pt idx="1293">
                  <c:v>50</c:v>
                </c:pt>
                <c:pt idx="1294">
                  <c:v>50</c:v>
                </c:pt>
                <c:pt idx="1295">
                  <c:v>60</c:v>
                </c:pt>
                <c:pt idx="1296">
                  <c:v>30</c:v>
                </c:pt>
                <c:pt idx="1297">
                  <c:v>40</c:v>
                </c:pt>
                <c:pt idx="1298">
                  <c:v>10</c:v>
                </c:pt>
                <c:pt idx="1299">
                  <c:v>70</c:v>
                </c:pt>
                <c:pt idx="1300">
                  <c:v>60</c:v>
                </c:pt>
                <c:pt idx="1301">
                  <c:v>40</c:v>
                </c:pt>
                <c:pt idx="1302">
                  <c:v>50</c:v>
                </c:pt>
                <c:pt idx="1303">
                  <c:v>40</c:v>
                </c:pt>
                <c:pt idx="1304">
                  <c:v>30</c:v>
                </c:pt>
                <c:pt idx="1305">
                  <c:v>10</c:v>
                </c:pt>
                <c:pt idx="1306">
                  <c:v>90</c:v>
                </c:pt>
                <c:pt idx="1307">
                  <c:v>50</c:v>
                </c:pt>
                <c:pt idx="1308">
                  <c:v>30</c:v>
                </c:pt>
                <c:pt idx="1309">
                  <c:v>10</c:v>
                </c:pt>
                <c:pt idx="1310">
                  <c:v>30</c:v>
                </c:pt>
                <c:pt idx="1311">
                  <c:v>20</c:v>
                </c:pt>
                <c:pt idx="1312">
                  <c:v>10</c:v>
                </c:pt>
                <c:pt idx="1313">
                  <c:v>60</c:v>
                </c:pt>
                <c:pt idx="1314">
                  <c:v>40</c:v>
                </c:pt>
                <c:pt idx="1315">
                  <c:v>70</c:v>
                </c:pt>
                <c:pt idx="1316">
                  <c:v>30</c:v>
                </c:pt>
                <c:pt idx="1317">
                  <c:v>40</c:v>
                </c:pt>
                <c:pt idx="1318">
                  <c:v>50</c:v>
                </c:pt>
                <c:pt idx="1319">
                  <c:v>80</c:v>
                </c:pt>
                <c:pt idx="1320">
                  <c:v>10</c:v>
                </c:pt>
                <c:pt idx="1321">
                  <c:v>50</c:v>
                </c:pt>
                <c:pt idx="1322">
                  <c:v>20</c:v>
                </c:pt>
                <c:pt idx="1323">
                  <c:v>70</c:v>
                </c:pt>
                <c:pt idx="1324">
                  <c:v>50</c:v>
                </c:pt>
                <c:pt idx="1325">
                  <c:v>70</c:v>
                </c:pt>
                <c:pt idx="1326">
                  <c:v>30</c:v>
                </c:pt>
                <c:pt idx="1327">
                  <c:v>20</c:v>
                </c:pt>
                <c:pt idx="1328">
                  <c:v>70</c:v>
                </c:pt>
                <c:pt idx="1329">
                  <c:v>60</c:v>
                </c:pt>
                <c:pt idx="1330">
                  <c:v>20</c:v>
                </c:pt>
                <c:pt idx="1331">
                  <c:v>40</c:v>
                </c:pt>
                <c:pt idx="1332">
                  <c:v>40</c:v>
                </c:pt>
                <c:pt idx="1333">
                  <c:v>40</c:v>
                </c:pt>
                <c:pt idx="1334">
                  <c:v>60</c:v>
                </c:pt>
                <c:pt idx="1335">
                  <c:v>20</c:v>
                </c:pt>
                <c:pt idx="1336">
                  <c:v>10</c:v>
                </c:pt>
                <c:pt idx="1337">
                  <c:v>10</c:v>
                </c:pt>
                <c:pt idx="1338">
                  <c:v>50</c:v>
                </c:pt>
                <c:pt idx="1339">
                  <c:v>30</c:v>
                </c:pt>
                <c:pt idx="1340">
                  <c:v>40</c:v>
                </c:pt>
                <c:pt idx="1341">
                  <c:v>10</c:v>
                </c:pt>
                <c:pt idx="1342">
                  <c:v>30</c:v>
                </c:pt>
                <c:pt idx="1343">
                  <c:v>60</c:v>
                </c:pt>
                <c:pt idx="1344">
                  <c:v>20</c:v>
                </c:pt>
                <c:pt idx="1345">
                  <c:v>30</c:v>
                </c:pt>
                <c:pt idx="1346">
                  <c:v>70</c:v>
                </c:pt>
                <c:pt idx="1347">
                  <c:v>40</c:v>
                </c:pt>
                <c:pt idx="1348">
                  <c:v>40</c:v>
                </c:pt>
                <c:pt idx="1349">
                  <c:v>20</c:v>
                </c:pt>
                <c:pt idx="1350">
                  <c:v>50</c:v>
                </c:pt>
                <c:pt idx="1351">
                  <c:v>40</c:v>
                </c:pt>
                <c:pt idx="1352">
                  <c:v>50</c:v>
                </c:pt>
                <c:pt idx="1353">
                  <c:v>50</c:v>
                </c:pt>
                <c:pt idx="1354">
                  <c:v>20</c:v>
                </c:pt>
                <c:pt idx="1355">
                  <c:v>40</c:v>
                </c:pt>
                <c:pt idx="1356">
                  <c:v>20</c:v>
                </c:pt>
                <c:pt idx="1357">
                  <c:v>40</c:v>
                </c:pt>
                <c:pt idx="1358">
                  <c:v>40</c:v>
                </c:pt>
                <c:pt idx="1359">
                  <c:v>100</c:v>
                </c:pt>
                <c:pt idx="1360">
                  <c:v>10</c:v>
                </c:pt>
                <c:pt idx="1361">
                  <c:v>20</c:v>
                </c:pt>
                <c:pt idx="1362">
                  <c:v>10</c:v>
                </c:pt>
                <c:pt idx="1363">
                  <c:v>30</c:v>
                </c:pt>
                <c:pt idx="1364">
                  <c:v>50</c:v>
                </c:pt>
                <c:pt idx="1365">
                  <c:v>20</c:v>
                </c:pt>
                <c:pt idx="1366">
                  <c:v>30</c:v>
                </c:pt>
                <c:pt idx="1367">
                  <c:v>40</c:v>
                </c:pt>
                <c:pt idx="1368">
                  <c:v>40</c:v>
                </c:pt>
                <c:pt idx="1369">
                  <c:v>70</c:v>
                </c:pt>
                <c:pt idx="1370">
                  <c:v>40</c:v>
                </c:pt>
                <c:pt idx="1371">
                  <c:v>50</c:v>
                </c:pt>
                <c:pt idx="1372">
                  <c:v>50</c:v>
                </c:pt>
                <c:pt idx="1373">
                  <c:v>60</c:v>
                </c:pt>
                <c:pt idx="1374">
                  <c:v>60</c:v>
                </c:pt>
                <c:pt idx="1375">
                  <c:v>80</c:v>
                </c:pt>
                <c:pt idx="1376">
                  <c:v>10</c:v>
                </c:pt>
                <c:pt idx="1377">
                  <c:v>40</c:v>
                </c:pt>
                <c:pt idx="1378">
                  <c:v>30</c:v>
                </c:pt>
                <c:pt idx="1379">
                  <c:v>30</c:v>
                </c:pt>
                <c:pt idx="1380">
                  <c:v>40</c:v>
                </c:pt>
                <c:pt idx="1381">
                  <c:v>40</c:v>
                </c:pt>
                <c:pt idx="1382">
                  <c:v>20</c:v>
                </c:pt>
                <c:pt idx="1383">
                  <c:v>90</c:v>
                </c:pt>
                <c:pt idx="1384">
                  <c:v>60</c:v>
                </c:pt>
                <c:pt idx="1385">
                  <c:v>40</c:v>
                </c:pt>
                <c:pt idx="1386">
                  <c:v>50</c:v>
                </c:pt>
                <c:pt idx="1387">
                  <c:v>40</c:v>
                </c:pt>
                <c:pt idx="1388">
                  <c:v>30</c:v>
                </c:pt>
                <c:pt idx="1389">
                  <c:v>30</c:v>
                </c:pt>
                <c:pt idx="1390">
                  <c:v>60</c:v>
                </c:pt>
                <c:pt idx="1391">
                  <c:v>20</c:v>
                </c:pt>
                <c:pt idx="1392">
                  <c:v>10</c:v>
                </c:pt>
                <c:pt idx="1393">
                  <c:v>30</c:v>
                </c:pt>
                <c:pt idx="1394">
                  <c:v>60</c:v>
                </c:pt>
                <c:pt idx="1395">
                  <c:v>30</c:v>
                </c:pt>
                <c:pt idx="1396">
                  <c:v>30</c:v>
                </c:pt>
                <c:pt idx="1397">
                  <c:v>50</c:v>
                </c:pt>
                <c:pt idx="1398">
                  <c:v>30</c:v>
                </c:pt>
                <c:pt idx="1399">
                  <c:v>50</c:v>
                </c:pt>
                <c:pt idx="1400">
                  <c:v>30</c:v>
                </c:pt>
                <c:pt idx="1401">
                  <c:v>10</c:v>
                </c:pt>
                <c:pt idx="1402">
                  <c:v>20</c:v>
                </c:pt>
                <c:pt idx="1403">
                  <c:v>30</c:v>
                </c:pt>
                <c:pt idx="1404">
                  <c:v>40</c:v>
                </c:pt>
                <c:pt idx="1405">
                  <c:v>50</c:v>
                </c:pt>
                <c:pt idx="1406">
                  <c:v>30</c:v>
                </c:pt>
                <c:pt idx="1407">
                  <c:v>90</c:v>
                </c:pt>
                <c:pt idx="1408">
                  <c:v>40</c:v>
                </c:pt>
                <c:pt idx="1409">
                  <c:v>50</c:v>
                </c:pt>
                <c:pt idx="1410">
                  <c:v>20</c:v>
                </c:pt>
                <c:pt idx="1411">
                  <c:v>70</c:v>
                </c:pt>
                <c:pt idx="1412">
                  <c:v>80</c:v>
                </c:pt>
                <c:pt idx="1413">
                  <c:v>80</c:v>
                </c:pt>
                <c:pt idx="1414">
                  <c:v>80</c:v>
                </c:pt>
                <c:pt idx="1415">
                  <c:v>30</c:v>
                </c:pt>
                <c:pt idx="1416">
                  <c:v>30</c:v>
                </c:pt>
                <c:pt idx="1417">
                  <c:v>10</c:v>
                </c:pt>
                <c:pt idx="1418">
                  <c:v>10</c:v>
                </c:pt>
                <c:pt idx="1419">
                  <c:v>20</c:v>
                </c:pt>
                <c:pt idx="1420">
                  <c:v>60</c:v>
                </c:pt>
                <c:pt idx="1421">
                  <c:v>60</c:v>
                </c:pt>
                <c:pt idx="1422">
                  <c:v>40</c:v>
                </c:pt>
                <c:pt idx="1423">
                  <c:v>30</c:v>
                </c:pt>
                <c:pt idx="1424">
                  <c:v>40</c:v>
                </c:pt>
                <c:pt idx="1425">
                  <c:v>70</c:v>
                </c:pt>
                <c:pt idx="1426">
                  <c:v>60</c:v>
                </c:pt>
                <c:pt idx="1427">
                  <c:v>60</c:v>
                </c:pt>
                <c:pt idx="1428">
                  <c:v>20</c:v>
                </c:pt>
                <c:pt idx="1429">
                  <c:v>70</c:v>
                </c:pt>
                <c:pt idx="1430">
                  <c:v>50</c:v>
                </c:pt>
                <c:pt idx="1431">
                  <c:v>40</c:v>
                </c:pt>
                <c:pt idx="1432">
                  <c:v>40</c:v>
                </c:pt>
                <c:pt idx="1433">
                  <c:v>10</c:v>
                </c:pt>
                <c:pt idx="1434">
                  <c:v>40</c:v>
                </c:pt>
                <c:pt idx="1435">
                  <c:v>10</c:v>
                </c:pt>
                <c:pt idx="1436">
                  <c:v>80</c:v>
                </c:pt>
                <c:pt idx="1437">
                  <c:v>70</c:v>
                </c:pt>
                <c:pt idx="1438">
                  <c:v>50</c:v>
                </c:pt>
                <c:pt idx="1439">
                  <c:v>30</c:v>
                </c:pt>
                <c:pt idx="1440">
                  <c:v>30</c:v>
                </c:pt>
                <c:pt idx="1441">
                  <c:v>60</c:v>
                </c:pt>
                <c:pt idx="1442">
                  <c:v>30</c:v>
                </c:pt>
                <c:pt idx="1443">
                  <c:v>70</c:v>
                </c:pt>
                <c:pt idx="1444">
                  <c:v>50</c:v>
                </c:pt>
                <c:pt idx="1445">
                  <c:v>40</c:v>
                </c:pt>
                <c:pt idx="1446">
                  <c:v>90</c:v>
                </c:pt>
                <c:pt idx="1447">
                  <c:v>40</c:v>
                </c:pt>
                <c:pt idx="1448">
                  <c:v>50</c:v>
                </c:pt>
                <c:pt idx="1449">
                  <c:v>40</c:v>
                </c:pt>
                <c:pt idx="1450">
                  <c:v>50</c:v>
                </c:pt>
                <c:pt idx="1451">
                  <c:v>40</c:v>
                </c:pt>
                <c:pt idx="1452">
                  <c:v>20</c:v>
                </c:pt>
                <c:pt idx="1453">
                  <c:v>50</c:v>
                </c:pt>
                <c:pt idx="1454">
                  <c:v>40</c:v>
                </c:pt>
                <c:pt idx="1455">
                  <c:v>30</c:v>
                </c:pt>
                <c:pt idx="1456">
                  <c:v>20</c:v>
                </c:pt>
                <c:pt idx="1457">
                  <c:v>40</c:v>
                </c:pt>
                <c:pt idx="1458">
                  <c:v>50</c:v>
                </c:pt>
                <c:pt idx="1459">
                  <c:v>40</c:v>
                </c:pt>
                <c:pt idx="1460">
                  <c:v>20</c:v>
                </c:pt>
                <c:pt idx="1461">
                  <c:v>0</c:v>
                </c:pt>
                <c:pt idx="1462">
                  <c:v>40</c:v>
                </c:pt>
                <c:pt idx="1463">
                  <c:v>30</c:v>
                </c:pt>
                <c:pt idx="1464">
                  <c:v>50</c:v>
                </c:pt>
                <c:pt idx="1465">
                  <c:v>30</c:v>
                </c:pt>
                <c:pt idx="1466">
                  <c:v>20</c:v>
                </c:pt>
                <c:pt idx="1467">
                  <c:v>30</c:v>
                </c:pt>
                <c:pt idx="1468">
                  <c:v>50</c:v>
                </c:pt>
                <c:pt idx="1469">
                  <c:v>50</c:v>
                </c:pt>
                <c:pt idx="1470">
                  <c:v>40</c:v>
                </c:pt>
                <c:pt idx="1471">
                  <c:v>20</c:v>
                </c:pt>
                <c:pt idx="1472">
                  <c:v>40</c:v>
                </c:pt>
                <c:pt idx="1473">
                  <c:v>20</c:v>
                </c:pt>
                <c:pt idx="1474">
                  <c:v>10</c:v>
                </c:pt>
                <c:pt idx="1475">
                  <c:v>0</c:v>
                </c:pt>
                <c:pt idx="1476">
                  <c:v>50</c:v>
                </c:pt>
                <c:pt idx="1477">
                  <c:v>50</c:v>
                </c:pt>
                <c:pt idx="1478">
                  <c:v>80</c:v>
                </c:pt>
                <c:pt idx="1479">
                  <c:v>30</c:v>
                </c:pt>
                <c:pt idx="1480">
                  <c:v>60</c:v>
                </c:pt>
                <c:pt idx="1481">
                  <c:v>50</c:v>
                </c:pt>
                <c:pt idx="1482">
                  <c:v>20</c:v>
                </c:pt>
                <c:pt idx="1483">
                  <c:v>40</c:v>
                </c:pt>
                <c:pt idx="1484">
                  <c:v>30</c:v>
                </c:pt>
                <c:pt idx="1485">
                  <c:v>30</c:v>
                </c:pt>
                <c:pt idx="1486">
                  <c:v>60</c:v>
                </c:pt>
                <c:pt idx="1487">
                  <c:v>20</c:v>
                </c:pt>
                <c:pt idx="1488">
                  <c:v>30</c:v>
                </c:pt>
                <c:pt idx="1489">
                  <c:v>80</c:v>
                </c:pt>
                <c:pt idx="1490">
                  <c:v>40</c:v>
                </c:pt>
                <c:pt idx="1491">
                  <c:v>20</c:v>
                </c:pt>
                <c:pt idx="1492">
                  <c:v>50</c:v>
                </c:pt>
                <c:pt idx="1493">
                  <c:v>80</c:v>
                </c:pt>
                <c:pt idx="1494">
                  <c:v>40</c:v>
                </c:pt>
                <c:pt idx="1495">
                  <c:v>50</c:v>
                </c:pt>
                <c:pt idx="1496">
                  <c:v>30</c:v>
                </c:pt>
                <c:pt idx="1497">
                  <c:v>40</c:v>
                </c:pt>
                <c:pt idx="1498">
                  <c:v>30</c:v>
                </c:pt>
                <c:pt idx="1499">
                  <c:v>40</c:v>
                </c:pt>
                <c:pt idx="1500">
                  <c:v>10</c:v>
                </c:pt>
                <c:pt idx="1501">
                  <c:v>40</c:v>
                </c:pt>
                <c:pt idx="1502">
                  <c:v>30</c:v>
                </c:pt>
                <c:pt idx="1503">
                  <c:v>60</c:v>
                </c:pt>
                <c:pt idx="1504">
                  <c:v>30</c:v>
                </c:pt>
                <c:pt idx="1505">
                  <c:v>30</c:v>
                </c:pt>
                <c:pt idx="1506">
                  <c:v>70</c:v>
                </c:pt>
                <c:pt idx="1507">
                  <c:v>30</c:v>
                </c:pt>
                <c:pt idx="1508">
                  <c:v>80</c:v>
                </c:pt>
                <c:pt idx="1509">
                  <c:v>30</c:v>
                </c:pt>
                <c:pt idx="1510">
                  <c:v>10</c:v>
                </c:pt>
                <c:pt idx="1511">
                  <c:v>40</c:v>
                </c:pt>
                <c:pt idx="1512">
                  <c:v>50</c:v>
                </c:pt>
                <c:pt idx="1513">
                  <c:v>40</c:v>
                </c:pt>
                <c:pt idx="1514">
                  <c:v>70</c:v>
                </c:pt>
                <c:pt idx="1515">
                  <c:v>40</c:v>
                </c:pt>
                <c:pt idx="1516">
                  <c:v>40</c:v>
                </c:pt>
                <c:pt idx="1517">
                  <c:v>40</c:v>
                </c:pt>
                <c:pt idx="1518">
                  <c:v>40</c:v>
                </c:pt>
                <c:pt idx="1519">
                  <c:v>20</c:v>
                </c:pt>
                <c:pt idx="1520">
                  <c:v>80</c:v>
                </c:pt>
                <c:pt idx="1521">
                  <c:v>20</c:v>
                </c:pt>
                <c:pt idx="1522">
                  <c:v>20</c:v>
                </c:pt>
                <c:pt idx="1523">
                  <c:v>20</c:v>
                </c:pt>
                <c:pt idx="1524">
                  <c:v>50</c:v>
                </c:pt>
                <c:pt idx="1525">
                  <c:v>50</c:v>
                </c:pt>
                <c:pt idx="1526">
                  <c:v>20</c:v>
                </c:pt>
                <c:pt idx="1527">
                  <c:v>40</c:v>
                </c:pt>
                <c:pt idx="1528">
                  <c:v>10</c:v>
                </c:pt>
                <c:pt idx="1529">
                  <c:v>30</c:v>
                </c:pt>
                <c:pt idx="1530">
                  <c:v>40</c:v>
                </c:pt>
                <c:pt idx="1531">
                  <c:v>30</c:v>
                </c:pt>
                <c:pt idx="1532">
                  <c:v>50</c:v>
                </c:pt>
                <c:pt idx="1533">
                  <c:v>70</c:v>
                </c:pt>
                <c:pt idx="1534">
                  <c:v>10</c:v>
                </c:pt>
                <c:pt idx="1535">
                  <c:v>30</c:v>
                </c:pt>
                <c:pt idx="1536">
                  <c:v>30</c:v>
                </c:pt>
                <c:pt idx="1537">
                  <c:v>30</c:v>
                </c:pt>
                <c:pt idx="1538">
                  <c:v>20</c:v>
                </c:pt>
                <c:pt idx="1539">
                  <c:v>20</c:v>
                </c:pt>
                <c:pt idx="1540">
                  <c:v>40</c:v>
                </c:pt>
                <c:pt idx="1541">
                  <c:v>30</c:v>
                </c:pt>
                <c:pt idx="1542">
                  <c:v>50</c:v>
                </c:pt>
                <c:pt idx="1543">
                  <c:v>20</c:v>
                </c:pt>
                <c:pt idx="1544">
                  <c:v>30</c:v>
                </c:pt>
                <c:pt idx="1545">
                  <c:v>40</c:v>
                </c:pt>
                <c:pt idx="1546">
                  <c:v>30</c:v>
                </c:pt>
                <c:pt idx="1547">
                  <c:v>60</c:v>
                </c:pt>
                <c:pt idx="1548">
                  <c:v>50</c:v>
                </c:pt>
                <c:pt idx="1549">
                  <c:v>50</c:v>
                </c:pt>
                <c:pt idx="1550">
                  <c:v>40</c:v>
                </c:pt>
                <c:pt idx="1551">
                  <c:v>50</c:v>
                </c:pt>
                <c:pt idx="1552">
                  <c:v>50</c:v>
                </c:pt>
                <c:pt idx="1553">
                  <c:v>90</c:v>
                </c:pt>
                <c:pt idx="1554">
                  <c:v>40</c:v>
                </c:pt>
                <c:pt idx="1555">
                  <c:v>30</c:v>
                </c:pt>
                <c:pt idx="1556">
                  <c:v>10</c:v>
                </c:pt>
                <c:pt idx="1557">
                  <c:v>40</c:v>
                </c:pt>
                <c:pt idx="1558">
                  <c:v>20</c:v>
                </c:pt>
                <c:pt idx="1559">
                  <c:v>80</c:v>
                </c:pt>
                <c:pt idx="1560">
                  <c:v>20</c:v>
                </c:pt>
                <c:pt idx="1561">
                  <c:v>90</c:v>
                </c:pt>
                <c:pt idx="1562">
                  <c:v>10</c:v>
                </c:pt>
                <c:pt idx="1563">
                  <c:v>20</c:v>
                </c:pt>
                <c:pt idx="1564">
                  <c:v>70</c:v>
                </c:pt>
                <c:pt idx="1565">
                  <c:v>70</c:v>
                </c:pt>
                <c:pt idx="1566">
                  <c:v>30</c:v>
                </c:pt>
                <c:pt idx="1567">
                  <c:v>20</c:v>
                </c:pt>
                <c:pt idx="1568">
                  <c:v>0</c:v>
                </c:pt>
                <c:pt idx="1569">
                  <c:v>20</c:v>
                </c:pt>
                <c:pt idx="1570">
                  <c:v>20</c:v>
                </c:pt>
                <c:pt idx="1571">
                  <c:v>30</c:v>
                </c:pt>
                <c:pt idx="1572">
                  <c:v>30</c:v>
                </c:pt>
                <c:pt idx="1573">
                  <c:v>50</c:v>
                </c:pt>
                <c:pt idx="1574">
                  <c:v>20</c:v>
                </c:pt>
                <c:pt idx="1575">
                  <c:v>30</c:v>
                </c:pt>
                <c:pt idx="1576">
                  <c:v>50</c:v>
                </c:pt>
                <c:pt idx="1577">
                  <c:v>10</c:v>
                </c:pt>
                <c:pt idx="1578">
                  <c:v>20</c:v>
                </c:pt>
                <c:pt idx="1579">
                  <c:v>20</c:v>
                </c:pt>
                <c:pt idx="1580">
                  <c:v>40</c:v>
                </c:pt>
                <c:pt idx="1581">
                  <c:v>40</c:v>
                </c:pt>
                <c:pt idx="1582">
                  <c:v>30</c:v>
                </c:pt>
                <c:pt idx="1583">
                  <c:v>30</c:v>
                </c:pt>
                <c:pt idx="1584">
                  <c:v>30</c:v>
                </c:pt>
                <c:pt idx="1585">
                  <c:v>70</c:v>
                </c:pt>
                <c:pt idx="1586">
                  <c:v>50</c:v>
                </c:pt>
                <c:pt idx="1587">
                  <c:v>40</c:v>
                </c:pt>
                <c:pt idx="1588">
                  <c:v>50</c:v>
                </c:pt>
                <c:pt idx="1589">
                  <c:v>20</c:v>
                </c:pt>
                <c:pt idx="1590">
                  <c:v>30</c:v>
                </c:pt>
                <c:pt idx="1591">
                  <c:v>50</c:v>
                </c:pt>
                <c:pt idx="1592">
                  <c:v>50</c:v>
                </c:pt>
                <c:pt idx="1593">
                  <c:v>60</c:v>
                </c:pt>
                <c:pt idx="1594">
                  <c:v>10</c:v>
                </c:pt>
                <c:pt idx="1595">
                  <c:v>10</c:v>
                </c:pt>
                <c:pt idx="1596">
                  <c:v>20</c:v>
                </c:pt>
                <c:pt idx="1597">
                  <c:v>30</c:v>
                </c:pt>
                <c:pt idx="1598">
                  <c:v>30</c:v>
                </c:pt>
                <c:pt idx="1599">
                  <c:v>40</c:v>
                </c:pt>
                <c:pt idx="1600">
                  <c:v>0</c:v>
                </c:pt>
                <c:pt idx="1601">
                  <c:v>60</c:v>
                </c:pt>
                <c:pt idx="1602">
                  <c:v>60</c:v>
                </c:pt>
                <c:pt idx="1603">
                  <c:v>10</c:v>
                </c:pt>
                <c:pt idx="1604">
                  <c:v>20</c:v>
                </c:pt>
                <c:pt idx="1605">
                  <c:v>30</c:v>
                </c:pt>
                <c:pt idx="1606">
                  <c:v>20</c:v>
                </c:pt>
                <c:pt idx="1607">
                  <c:v>40</c:v>
                </c:pt>
                <c:pt idx="1608">
                  <c:v>20</c:v>
                </c:pt>
                <c:pt idx="1609">
                  <c:v>30</c:v>
                </c:pt>
                <c:pt idx="1610">
                  <c:v>100</c:v>
                </c:pt>
                <c:pt idx="1611">
                  <c:v>10</c:v>
                </c:pt>
                <c:pt idx="1612">
                  <c:v>50</c:v>
                </c:pt>
                <c:pt idx="1613">
                  <c:v>60</c:v>
                </c:pt>
                <c:pt idx="1614">
                  <c:v>50</c:v>
                </c:pt>
                <c:pt idx="1615">
                  <c:v>100</c:v>
                </c:pt>
                <c:pt idx="1616">
                  <c:v>10</c:v>
                </c:pt>
                <c:pt idx="1617">
                  <c:v>50</c:v>
                </c:pt>
                <c:pt idx="1618">
                  <c:v>80</c:v>
                </c:pt>
                <c:pt idx="1619">
                  <c:v>10</c:v>
                </c:pt>
                <c:pt idx="1620">
                  <c:v>30</c:v>
                </c:pt>
                <c:pt idx="1621">
                  <c:v>40</c:v>
                </c:pt>
                <c:pt idx="1622">
                  <c:v>20</c:v>
                </c:pt>
                <c:pt idx="1623">
                  <c:v>20</c:v>
                </c:pt>
                <c:pt idx="1624">
                  <c:v>10</c:v>
                </c:pt>
                <c:pt idx="1625">
                  <c:v>10</c:v>
                </c:pt>
                <c:pt idx="1626">
                  <c:v>80</c:v>
                </c:pt>
                <c:pt idx="1627">
                  <c:v>40</c:v>
                </c:pt>
                <c:pt idx="1628">
                  <c:v>40</c:v>
                </c:pt>
                <c:pt idx="1629">
                  <c:v>40</c:v>
                </c:pt>
                <c:pt idx="1630">
                  <c:v>50</c:v>
                </c:pt>
                <c:pt idx="1631">
                  <c:v>20</c:v>
                </c:pt>
                <c:pt idx="1632">
                  <c:v>30</c:v>
                </c:pt>
                <c:pt idx="1633">
                  <c:v>30</c:v>
                </c:pt>
                <c:pt idx="1634">
                  <c:v>10</c:v>
                </c:pt>
                <c:pt idx="1635">
                  <c:v>80</c:v>
                </c:pt>
                <c:pt idx="1636">
                  <c:v>50</c:v>
                </c:pt>
                <c:pt idx="1637">
                  <c:v>30</c:v>
                </c:pt>
                <c:pt idx="1638">
                  <c:v>10</c:v>
                </c:pt>
                <c:pt idx="1639">
                  <c:v>30</c:v>
                </c:pt>
                <c:pt idx="1640">
                  <c:v>70</c:v>
                </c:pt>
                <c:pt idx="1641">
                  <c:v>20</c:v>
                </c:pt>
                <c:pt idx="1642">
                  <c:v>40</c:v>
                </c:pt>
                <c:pt idx="1643">
                  <c:v>50</c:v>
                </c:pt>
                <c:pt idx="1644">
                  <c:v>20</c:v>
                </c:pt>
                <c:pt idx="1645">
                  <c:v>20</c:v>
                </c:pt>
                <c:pt idx="1646">
                  <c:v>50</c:v>
                </c:pt>
                <c:pt idx="1647">
                  <c:v>50</c:v>
                </c:pt>
                <c:pt idx="1648">
                  <c:v>60</c:v>
                </c:pt>
                <c:pt idx="1649">
                  <c:v>30</c:v>
                </c:pt>
                <c:pt idx="1650">
                  <c:v>50</c:v>
                </c:pt>
                <c:pt idx="1651">
                  <c:v>50</c:v>
                </c:pt>
                <c:pt idx="1652">
                  <c:v>50</c:v>
                </c:pt>
                <c:pt idx="1653">
                  <c:v>30</c:v>
                </c:pt>
                <c:pt idx="1654">
                  <c:v>70</c:v>
                </c:pt>
                <c:pt idx="1655">
                  <c:v>50</c:v>
                </c:pt>
                <c:pt idx="1656">
                  <c:v>10</c:v>
                </c:pt>
                <c:pt idx="1657">
                  <c:v>40</c:v>
                </c:pt>
                <c:pt idx="1658">
                  <c:v>90</c:v>
                </c:pt>
                <c:pt idx="1659">
                  <c:v>60</c:v>
                </c:pt>
                <c:pt idx="1660">
                  <c:v>60</c:v>
                </c:pt>
                <c:pt idx="1661">
                  <c:v>20</c:v>
                </c:pt>
                <c:pt idx="1662">
                  <c:v>70</c:v>
                </c:pt>
                <c:pt idx="1663">
                  <c:v>30</c:v>
                </c:pt>
                <c:pt idx="1664">
                  <c:v>60</c:v>
                </c:pt>
                <c:pt idx="1665">
                  <c:v>40</c:v>
                </c:pt>
                <c:pt idx="1666">
                  <c:v>40</c:v>
                </c:pt>
                <c:pt idx="1667">
                  <c:v>0</c:v>
                </c:pt>
                <c:pt idx="1668">
                  <c:v>50</c:v>
                </c:pt>
                <c:pt idx="1669">
                  <c:v>60</c:v>
                </c:pt>
                <c:pt idx="1670">
                  <c:v>30</c:v>
                </c:pt>
                <c:pt idx="1671">
                  <c:v>10</c:v>
                </c:pt>
                <c:pt idx="1672">
                  <c:v>80</c:v>
                </c:pt>
                <c:pt idx="1673">
                  <c:v>10</c:v>
                </c:pt>
                <c:pt idx="1674">
                  <c:v>0</c:v>
                </c:pt>
                <c:pt idx="1675">
                  <c:v>50</c:v>
                </c:pt>
                <c:pt idx="1676">
                  <c:v>80</c:v>
                </c:pt>
                <c:pt idx="1677">
                  <c:v>40</c:v>
                </c:pt>
                <c:pt idx="1678">
                  <c:v>20</c:v>
                </c:pt>
                <c:pt idx="1679">
                  <c:v>20</c:v>
                </c:pt>
                <c:pt idx="1680">
                  <c:v>60</c:v>
                </c:pt>
                <c:pt idx="1681">
                  <c:v>90</c:v>
                </c:pt>
                <c:pt idx="1682">
                  <c:v>40</c:v>
                </c:pt>
                <c:pt idx="1683">
                  <c:v>20</c:v>
                </c:pt>
                <c:pt idx="1684">
                  <c:v>60</c:v>
                </c:pt>
                <c:pt idx="1685">
                  <c:v>20</c:v>
                </c:pt>
                <c:pt idx="1686">
                  <c:v>60</c:v>
                </c:pt>
                <c:pt idx="1687">
                  <c:v>10</c:v>
                </c:pt>
                <c:pt idx="1688">
                  <c:v>40</c:v>
                </c:pt>
                <c:pt idx="1689">
                  <c:v>30</c:v>
                </c:pt>
                <c:pt idx="1690">
                  <c:v>30</c:v>
                </c:pt>
                <c:pt idx="1691">
                  <c:v>20</c:v>
                </c:pt>
                <c:pt idx="1692">
                  <c:v>50</c:v>
                </c:pt>
                <c:pt idx="1693">
                  <c:v>10</c:v>
                </c:pt>
                <c:pt idx="1694">
                  <c:v>0</c:v>
                </c:pt>
                <c:pt idx="1695">
                  <c:v>10</c:v>
                </c:pt>
                <c:pt idx="1696">
                  <c:v>20</c:v>
                </c:pt>
                <c:pt idx="1697">
                  <c:v>60</c:v>
                </c:pt>
                <c:pt idx="1698">
                  <c:v>20</c:v>
                </c:pt>
                <c:pt idx="1699">
                  <c:v>30</c:v>
                </c:pt>
                <c:pt idx="1700">
                  <c:v>30</c:v>
                </c:pt>
                <c:pt idx="1701">
                  <c:v>50</c:v>
                </c:pt>
                <c:pt idx="1702">
                  <c:v>30</c:v>
                </c:pt>
                <c:pt idx="1703">
                  <c:v>80</c:v>
                </c:pt>
                <c:pt idx="1704">
                  <c:v>40</c:v>
                </c:pt>
                <c:pt idx="1705">
                  <c:v>20</c:v>
                </c:pt>
                <c:pt idx="1706">
                  <c:v>110</c:v>
                </c:pt>
                <c:pt idx="1707">
                  <c:v>60</c:v>
                </c:pt>
                <c:pt idx="1708">
                  <c:v>0</c:v>
                </c:pt>
                <c:pt idx="1709">
                  <c:v>50</c:v>
                </c:pt>
                <c:pt idx="1710">
                  <c:v>40</c:v>
                </c:pt>
                <c:pt idx="1711">
                  <c:v>60</c:v>
                </c:pt>
                <c:pt idx="1712">
                  <c:v>20</c:v>
                </c:pt>
                <c:pt idx="1713">
                  <c:v>10</c:v>
                </c:pt>
                <c:pt idx="1714">
                  <c:v>40</c:v>
                </c:pt>
                <c:pt idx="1715">
                  <c:v>30</c:v>
                </c:pt>
                <c:pt idx="1716">
                  <c:v>50</c:v>
                </c:pt>
                <c:pt idx="1717">
                  <c:v>40</c:v>
                </c:pt>
                <c:pt idx="1718">
                  <c:v>60</c:v>
                </c:pt>
                <c:pt idx="1719">
                  <c:v>20</c:v>
                </c:pt>
                <c:pt idx="1720">
                  <c:v>10</c:v>
                </c:pt>
                <c:pt idx="1721">
                  <c:v>40</c:v>
                </c:pt>
                <c:pt idx="1722">
                  <c:v>80</c:v>
                </c:pt>
                <c:pt idx="1723">
                  <c:v>20</c:v>
                </c:pt>
                <c:pt idx="1724">
                  <c:v>20</c:v>
                </c:pt>
                <c:pt idx="1725">
                  <c:v>30</c:v>
                </c:pt>
                <c:pt idx="1726">
                  <c:v>50</c:v>
                </c:pt>
                <c:pt idx="1727">
                  <c:v>60</c:v>
                </c:pt>
                <c:pt idx="1728">
                  <c:v>50</c:v>
                </c:pt>
                <c:pt idx="1729">
                  <c:v>30</c:v>
                </c:pt>
                <c:pt idx="1730">
                  <c:v>10</c:v>
                </c:pt>
                <c:pt idx="1731">
                  <c:v>30</c:v>
                </c:pt>
                <c:pt idx="1732">
                  <c:v>40</c:v>
                </c:pt>
                <c:pt idx="1733">
                  <c:v>50</c:v>
                </c:pt>
                <c:pt idx="1734">
                  <c:v>0</c:v>
                </c:pt>
                <c:pt idx="1735">
                  <c:v>70</c:v>
                </c:pt>
                <c:pt idx="1736">
                  <c:v>50</c:v>
                </c:pt>
                <c:pt idx="1737">
                  <c:v>40</c:v>
                </c:pt>
                <c:pt idx="1738">
                  <c:v>60</c:v>
                </c:pt>
                <c:pt idx="1739">
                  <c:v>60</c:v>
                </c:pt>
                <c:pt idx="1740">
                  <c:v>20</c:v>
                </c:pt>
                <c:pt idx="1741">
                  <c:v>30</c:v>
                </c:pt>
                <c:pt idx="1742">
                  <c:v>40</c:v>
                </c:pt>
                <c:pt idx="1743">
                  <c:v>30</c:v>
                </c:pt>
                <c:pt idx="1744">
                  <c:v>20</c:v>
                </c:pt>
                <c:pt idx="1745">
                  <c:v>70</c:v>
                </c:pt>
                <c:pt idx="1746">
                  <c:v>50</c:v>
                </c:pt>
                <c:pt idx="1747">
                  <c:v>20</c:v>
                </c:pt>
                <c:pt idx="1748">
                  <c:v>40</c:v>
                </c:pt>
                <c:pt idx="1749">
                  <c:v>40</c:v>
                </c:pt>
                <c:pt idx="1750">
                  <c:v>0</c:v>
                </c:pt>
                <c:pt idx="1751">
                  <c:v>20</c:v>
                </c:pt>
                <c:pt idx="1752">
                  <c:v>50</c:v>
                </c:pt>
                <c:pt idx="1753">
                  <c:v>50</c:v>
                </c:pt>
                <c:pt idx="1754">
                  <c:v>30</c:v>
                </c:pt>
                <c:pt idx="1755">
                  <c:v>40</c:v>
                </c:pt>
                <c:pt idx="1756">
                  <c:v>20</c:v>
                </c:pt>
                <c:pt idx="1757">
                  <c:v>80</c:v>
                </c:pt>
                <c:pt idx="1758">
                  <c:v>70</c:v>
                </c:pt>
                <c:pt idx="1759">
                  <c:v>10</c:v>
                </c:pt>
                <c:pt idx="1760">
                  <c:v>60</c:v>
                </c:pt>
                <c:pt idx="1761">
                  <c:v>50</c:v>
                </c:pt>
                <c:pt idx="1762">
                  <c:v>30</c:v>
                </c:pt>
                <c:pt idx="1763">
                  <c:v>60</c:v>
                </c:pt>
                <c:pt idx="1764">
                  <c:v>70</c:v>
                </c:pt>
                <c:pt idx="1765">
                  <c:v>20</c:v>
                </c:pt>
                <c:pt idx="1766">
                  <c:v>60</c:v>
                </c:pt>
                <c:pt idx="1767">
                  <c:v>30</c:v>
                </c:pt>
                <c:pt idx="1768">
                  <c:v>80</c:v>
                </c:pt>
                <c:pt idx="1769">
                  <c:v>10</c:v>
                </c:pt>
                <c:pt idx="1770">
                  <c:v>30</c:v>
                </c:pt>
                <c:pt idx="1771">
                  <c:v>20</c:v>
                </c:pt>
                <c:pt idx="1772">
                  <c:v>30</c:v>
                </c:pt>
                <c:pt idx="1773">
                  <c:v>60</c:v>
                </c:pt>
                <c:pt idx="1774">
                  <c:v>30</c:v>
                </c:pt>
                <c:pt idx="1775">
                  <c:v>30</c:v>
                </c:pt>
                <c:pt idx="1776">
                  <c:v>20</c:v>
                </c:pt>
                <c:pt idx="1777">
                  <c:v>20</c:v>
                </c:pt>
                <c:pt idx="1778">
                  <c:v>10</c:v>
                </c:pt>
                <c:pt idx="1779">
                  <c:v>30</c:v>
                </c:pt>
                <c:pt idx="1780">
                  <c:v>40</c:v>
                </c:pt>
                <c:pt idx="1781">
                  <c:v>30</c:v>
                </c:pt>
                <c:pt idx="1782">
                  <c:v>40</c:v>
                </c:pt>
                <c:pt idx="1783">
                  <c:v>50</c:v>
                </c:pt>
                <c:pt idx="1784">
                  <c:v>10</c:v>
                </c:pt>
                <c:pt idx="1785">
                  <c:v>20</c:v>
                </c:pt>
                <c:pt idx="1786">
                  <c:v>10</c:v>
                </c:pt>
                <c:pt idx="1787">
                  <c:v>80</c:v>
                </c:pt>
                <c:pt idx="1788">
                  <c:v>60</c:v>
                </c:pt>
                <c:pt idx="1789">
                  <c:v>20</c:v>
                </c:pt>
                <c:pt idx="1790">
                  <c:v>50</c:v>
                </c:pt>
                <c:pt idx="1791">
                  <c:v>40</c:v>
                </c:pt>
                <c:pt idx="1792">
                  <c:v>70</c:v>
                </c:pt>
                <c:pt idx="1793">
                  <c:v>10</c:v>
                </c:pt>
                <c:pt idx="1794">
                  <c:v>50</c:v>
                </c:pt>
                <c:pt idx="1795">
                  <c:v>70</c:v>
                </c:pt>
                <c:pt idx="1796">
                  <c:v>60</c:v>
                </c:pt>
                <c:pt idx="1797">
                  <c:v>10</c:v>
                </c:pt>
                <c:pt idx="1798">
                  <c:v>20</c:v>
                </c:pt>
                <c:pt idx="1799">
                  <c:v>10</c:v>
                </c:pt>
                <c:pt idx="1800">
                  <c:v>30</c:v>
                </c:pt>
                <c:pt idx="1801">
                  <c:v>60</c:v>
                </c:pt>
                <c:pt idx="1802">
                  <c:v>40</c:v>
                </c:pt>
                <c:pt idx="1803">
                  <c:v>30</c:v>
                </c:pt>
                <c:pt idx="1804">
                  <c:v>30</c:v>
                </c:pt>
                <c:pt idx="1805">
                  <c:v>40</c:v>
                </c:pt>
                <c:pt idx="1806">
                  <c:v>40</c:v>
                </c:pt>
                <c:pt idx="1807">
                  <c:v>30</c:v>
                </c:pt>
                <c:pt idx="1808">
                  <c:v>70</c:v>
                </c:pt>
                <c:pt idx="1809">
                  <c:v>0</c:v>
                </c:pt>
                <c:pt idx="1810">
                  <c:v>20</c:v>
                </c:pt>
                <c:pt idx="1811">
                  <c:v>60</c:v>
                </c:pt>
                <c:pt idx="1812">
                  <c:v>50</c:v>
                </c:pt>
                <c:pt idx="1813">
                  <c:v>20</c:v>
                </c:pt>
                <c:pt idx="1814">
                  <c:v>20</c:v>
                </c:pt>
                <c:pt idx="1815">
                  <c:v>30</c:v>
                </c:pt>
                <c:pt idx="1816">
                  <c:v>40</c:v>
                </c:pt>
                <c:pt idx="1817">
                  <c:v>20</c:v>
                </c:pt>
                <c:pt idx="1818">
                  <c:v>30</c:v>
                </c:pt>
                <c:pt idx="1819">
                  <c:v>80</c:v>
                </c:pt>
                <c:pt idx="1820">
                  <c:v>20</c:v>
                </c:pt>
                <c:pt idx="1821">
                  <c:v>30</c:v>
                </c:pt>
                <c:pt idx="1822">
                  <c:v>50</c:v>
                </c:pt>
                <c:pt idx="1823">
                  <c:v>100</c:v>
                </c:pt>
                <c:pt idx="1824">
                  <c:v>30</c:v>
                </c:pt>
                <c:pt idx="1825">
                  <c:v>60</c:v>
                </c:pt>
                <c:pt idx="1826">
                  <c:v>40</c:v>
                </c:pt>
                <c:pt idx="1827">
                  <c:v>30</c:v>
                </c:pt>
                <c:pt idx="1828">
                  <c:v>20</c:v>
                </c:pt>
                <c:pt idx="1829">
                  <c:v>40</c:v>
                </c:pt>
                <c:pt idx="1830">
                  <c:v>70</c:v>
                </c:pt>
                <c:pt idx="1831">
                  <c:v>10</c:v>
                </c:pt>
                <c:pt idx="1832">
                  <c:v>10</c:v>
                </c:pt>
                <c:pt idx="1833">
                  <c:v>40</c:v>
                </c:pt>
                <c:pt idx="1834">
                  <c:v>10</c:v>
                </c:pt>
                <c:pt idx="1835">
                  <c:v>10</c:v>
                </c:pt>
                <c:pt idx="1836">
                  <c:v>10</c:v>
                </c:pt>
                <c:pt idx="1837">
                  <c:v>40</c:v>
                </c:pt>
                <c:pt idx="1838">
                  <c:v>30</c:v>
                </c:pt>
                <c:pt idx="1839">
                  <c:v>40</c:v>
                </c:pt>
                <c:pt idx="1840">
                  <c:v>40</c:v>
                </c:pt>
                <c:pt idx="1841">
                  <c:v>20</c:v>
                </c:pt>
                <c:pt idx="1842">
                  <c:v>0</c:v>
                </c:pt>
                <c:pt idx="1843">
                  <c:v>20</c:v>
                </c:pt>
                <c:pt idx="1844">
                  <c:v>70</c:v>
                </c:pt>
                <c:pt idx="1845">
                  <c:v>40</c:v>
                </c:pt>
                <c:pt idx="1846">
                  <c:v>0</c:v>
                </c:pt>
                <c:pt idx="1847">
                  <c:v>0</c:v>
                </c:pt>
                <c:pt idx="1848">
                  <c:v>60</c:v>
                </c:pt>
                <c:pt idx="1849">
                  <c:v>50</c:v>
                </c:pt>
                <c:pt idx="1850">
                  <c:v>0</c:v>
                </c:pt>
                <c:pt idx="1851">
                  <c:v>50</c:v>
                </c:pt>
                <c:pt idx="1852">
                  <c:v>10</c:v>
                </c:pt>
                <c:pt idx="1853">
                  <c:v>40</c:v>
                </c:pt>
                <c:pt idx="1854">
                  <c:v>20</c:v>
                </c:pt>
                <c:pt idx="1855">
                  <c:v>50</c:v>
                </c:pt>
                <c:pt idx="1856">
                  <c:v>50</c:v>
                </c:pt>
                <c:pt idx="1857">
                  <c:v>40</c:v>
                </c:pt>
                <c:pt idx="1858">
                  <c:v>20</c:v>
                </c:pt>
                <c:pt idx="1859">
                  <c:v>10</c:v>
                </c:pt>
                <c:pt idx="1860">
                  <c:v>20</c:v>
                </c:pt>
                <c:pt idx="1861">
                  <c:v>30</c:v>
                </c:pt>
                <c:pt idx="1862">
                  <c:v>20</c:v>
                </c:pt>
                <c:pt idx="1863">
                  <c:v>50</c:v>
                </c:pt>
                <c:pt idx="1864">
                  <c:v>40</c:v>
                </c:pt>
                <c:pt idx="1865">
                  <c:v>30</c:v>
                </c:pt>
                <c:pt idx="1866">
                  <c:v>30</c:v>
                </c:pt>
                <c:pt idx="1867">
                  <c:v>10</c:v>
                </c:pt>
                <c:pt idx="1868">
                  <c:v>30</c:v>
                </c:pt>
                <c:pt idx="1869">
                  <c:v>40</c:v>
                </c:pt>
                <c:pt idx="1870">
                  <c:v>30</c:v>
                </c:pt>
                <c:pt idx="1871">
                  <c:v>20</c:v>
                </c:pt>
                <c:pt idx="1872">
                  <c:v>30</c:v>
                </c:pt>
                <c:pt idx="1873">
                  <c:v>10</c:v>
                </c:pt>
                <c:pt idx="1874">
                  <c:v>10</c:v>
                </c:pt>
                <c:pt idx="1875">
                  <c:v>10</c:v>
                </c:pt>
                <c:pt idx="1876">
                  <c:v>20</c:v>
                </c:pt>
                <c:pt idx="1877">
                  <c:v>40</c:v>
                </c:pt>
                <c:pt idx="1878">
                  <c:v>40</c:v>
                </c:pt>
                <c:pt idx="1879">
                  <c:v>40</c:v>
                </c:pt>
                <c:pt idx="1880">
                  <c:v>80</c:v>
                </c:pt>
                <c:pt idx="1881">
                  <c:v>50</c:v>
                </c:pt>
                <c:pt idx="1882">
                  <c:v>20</c:v>
                </c:pt>
                <c:pt idx="1883">
                  <c:v>20</c:v>
                </c:pt>
                <c:pt idx="1884">
                  <c:v>20</c:v>
                </c:pt>
                <c:pt idx="1885">
                  <c:v>30</c:v>
                </c:pt>
                <c:pt idx="1886">
                  <c:v>30</c:v>
                </c:pt>
                <c:pt idx="1887">
                  <c:v>20</c:v>
                </c:pt>
                <c:pt idx="1888">
                  <c:v>50</c:v>
                </c:pt>
                <c:pt idx="1889">
                  <c:v>40</c:v>
                </c:pt>
                <c:pt idx="1890">
                  <c:v>10</c:v>
                </c:pt>
                <c:pt idx="1891">
                  <c:v>20</c:v>
                </c:pt>
                <c:pt idx="1892">
                  <c:v>30</c:v>
                </c:pt>
                <c:pt idx="1893">
                  <c:v>50</c:v>
                </c:pt>
                <c:pt idx="1894">
                  <c:v>40</c:v>
                </c:pt>
                <c:pt idx="1895">
                  <c:v>30</c:v>
                </c:pt>
                <c:pt idx="1896">
                  <c:v>30</c:v>
                </c:pt>
                <c:pt idx="1897">
                  <c:v>40</c:v>
                </c:pt>
                <c:pt idx="1898">
                  <c:v>20</c:v>
                </c:pt>
                <c:pt idx="1899">
                  <c:v>50</c:v>
                </c:pt>
                <c:pt idx="1900">
                  <c:v>70</c:v>
                </c:pt>
                <c:pt idx="1901">
                  <c:v>20</c:v>
                </c:pt>
                <c:pt idx="1902">
                  <c:v>40</c:v>
                </c:pt>
                <c:pt idx="1903">
                  <c:v>10</c:v>
                </c:pt>
                <c:pt idx="1904">
                  <c:v>20</c:v>
                </c:pt>
                <c:pt idx="1905">
                  <c:v>60</c:v>
                </c:pt>
                <c:pt idx="1906">
                  <c:v>40</c:v>
                </c:pt>
                <c:pt idx="1907">
                  <c:v>20</c:v>
                </c:pt>
                <c:pt idx="1908">
                  <c:v>60</c:v>
                </c:pt>
                <c:pt idx="1909">
                  <c:v>30</c:v>
                </c:pt>
                <c:pt idx="1910">
                  <c:v>60</c:v>
                </c:pt>
                <c:pt idx="1911">
                  <c:v>20</c:v>
                </c:pt>
                <c:pt idx="1912">
                  <c:v>70</c:v>
                </c:pt>
                <c:pt idx="1913">
                  <c:v>70</c:v>
                </c:pt>
                <c:pt idx="1914">
                  <c:v>40</c:v>
                </c:pt>
                <c:pt idx="1915">
                  <c:v>60</c:v>
                </c:pt>
                <c:pt idx="1916">
                  <c:v>40</c:v>
                </c:pt>
                <c:pt idx="1917">
                  <c:v>40</c:v>
                </c:pt>
                <c:pt idx="1918">
                  <c:v>30</c:v>
                </c:pt>
                <c:pt idx="1919">
                  <c:v>30</c:v>
                </c:pt>
                <c:pt idx="1920">
                  <c:v>70</c:v>
                </c:pt>
                <c:pt idx="1921">
                  <c:v>10</c:v>
                </c:pt>
                <c:pt idx="1922">
                  <c:v>10</c:v>
                </c:pt>
                <c:pt idx="1923">
                  <c:v>10</c:v>
                </c:pt>
                <c:pt idx="1924">
                  <c:v>30</c:v>
                </c:pt>
                <c:pt idx="1925">
                  <c:v>70</c:v>
                </c:pt>
                <c:pt idx="1926">
                  <c:v>20</c:v>
                </c:pt>
                <c:pt idx="1927">
                  <c:v>30</c:v>
                </c:pt>
                <c:pt idx="1928">
                  <c:v>20</c:v>
                </c:pt>
                <c:pt idx="1929">
                  <c:v>20</c:v>
                </c:pt>
                <c:pt idx="1930">
                  <c:v>30</c:v>
                </c:pt>
                <c:pt idx="1931">
                  <c:v>10</c:v>
                </c:pt>
                <c:pt idx="1932">
                  <c:v>30</c:v>
                </c:pt>
                <c:pt idx="1933">
                  <c:v>30</c:v>
                </c:pt>
                <c:pt idx="1934">
                  <c:v>20</c:v>
                </c:pt>
                <c:pt idx="1935">
                  <c:v>0</c:v>
                </c:pt>
                <c:pt idx="1936">
                  <c:v>80</c:v>
                </c:pt>
                <c:pt idx="1937">
                  <c:v>30</c:v>
                </c:pt>
                <c:pt idx="1938">
                  <c:v>20</c:v>
                </c:pt>
                <c:pt idx="1939">
                  <c:v>0</c:v>
                </c:pt>
                <c:pt idx="1940">
                  <c:v>10</c:v>
                </c:pt>
                <c:pt idx="1941">
                  <c:v>50</c:v>
                </c:pt>
                <c:pt idx="1942">
                  <c:v>50</c:v>
                </c:pt>
                <c:pt idx="1943">
                  <c:v>30</c:v>
                </c:pt>
                <c:pt idx="1944">
                  <c:v>10</c:v>
                </c:pt>
                <c:pt idx="1945">
                  <c:v>30</c:v>
                </c:pt>
                <c:pt idx="1946">
                  <c:v>30</c:v>
                </c:pt>
                <c:pt idx="1947">
                  <c:v>50</c:v>
                </c:pt>
                <c:pt idx="1948">
                  <c:v>40</c:v>
                </c:pt>
                <c:pt idx="1949">
                  <c:v>100</c:v>
                </c:pt>
                <c:pt idx="1950">
                  <c:v>10</c:v>
                </c:pt>
                <c:pt idx="1951">
                  <c:v>90</c:v>
                </c:pt>
                <c:pt idx="1952">
                  <c:v>70</c:v>
                </c:pt>
                <c:pt idx="1953">
                  <c:v>40</c:v>
                </c:pt>
                <c:pt idx="1954">
                  <c:v>40</c:v>
                </c:pt>
                <c:pt idx="1955">
                  <c:v>30</c:v>
                </c:pt>
                <c:pt idx="1956">
                  <c:v>50</c:v>
                </c:pt>
                <c:pt idx="1957">
                  <c:v>20</c:v>
                </c:pt>
                <c:pt idx="1958">
                  <c:v>10</c:v>
                </c:pt>
                <c:pt idx="1959">
                  <c:v>10</c:v>
                </c:pt>
                <c:pt idx="1960">
                  <c:v>40</c:v>
                </c:pt>
                <c:pt idx="1961">
                  <c:v>20</c:v>
                </c:pt>
                <c:pt idx="1962">
                  <c:v>20</c:v>
                </c:pt>
                <c:pt idx="1963">
                  <c:v>10</c:v>
                </c:pt>
                <c:pt idx="1964">
                  <c:v>10</c:v>
                </c:pt>
                <c:pt idx="1965">
                  <c:v>40</c:v>
                </c:pt>
                <c:pt idx="1966">
                  <c:v>30</c:v>
                </c:pt>
                <c:pt idx="1967">
                  <c:v>10</c:v>
                </c:pt>
                <c:pt idx="1968">
                  <c:v>0</c:v>
                </c:pt>
                <c:pt idx="1969">
                  <c:v>40</c:v>
                </c:pt>
                <c:pt idx="1970">
                  <c:v>20</c:v>
                </c:pt>
                <c:pt idx="1971">
                  <c:v>50</c:v>
                </c:pt>
                <c:pt idx="1972">
                  <c:v>30</c:v>
                </c:pt>
                <c:pt idx="1973">
                  <c:v>80</c:v>
                </c:pt>
                <c:pt idx="1974">
                  <c:v>20</c:v>
                </c:pt>
                <c:pt idx="1975">
                  <c:v>30</c:v>
                </c:pt>
                <c:pt idx="1976">
                  <c:v>0</c:v>
                </c:pt>
                <c:pt idx="1977">
                  <c:v>40</c:v>
                </c:pt>
                <c:pt idx="1978">
                  <c:v>0</c:v>
                </c:pt>
                <c:pt idx="1979">
                  <c:v>50</c:v>
                </c:pt>
                <c:pt idx="1980">
                  <c:v>40</c:v>
                </c:pt>
                <c:pt idx="1981">
                  <c:v>20</c:v>
                </c:pt>
                <c:pt idx="1982">
                  <c:v>30</c:v>
                </c:pt>
                <c:pt idx="1983">
                  <c:v>50</c:v>
                </c:pt>
                <c:pt idx="1984">
                  <c:v>30</c:v>
                </c:pt>
                <c:pt idx="1985">
                  <c:v>30</c:v>
                </c:pt>
                <c:pt idx="1986">
                  <c:v>30</c:v>
                </c:pt>
                <c:pt idx="1987">
                  <c:v>50</c:v>
                </c:pt>
                <c:pt idx="1988">
                  <c:v>20</c:v>
                </c:pt>
                <c:pt idx="1989">
                  <c:v>20</c:v>
                </c:pt>
                <c:pt idx="1990">
                  <c:v>40</c:v>
                </c:pt>
                <c:pt idx="1991">
                  <c:v>50</c:v>
                </c:pt>
                <c:pt idx="1992">
                  <c:v>30</c:v>
                </c:pt>
                <c:pt idx="1993">
                  <c:v>30</c:v>
                </c:pt>
                <c:pt idx="1994">
                  <c:v>50</c:v>
                </c:pt>
                <c:pt idx="1995">
                  <c:v>60</c:v>
                </c:pt>
                <c:pt idx="1996">
                  <c:v>50</c:v>
                </c:pt>
                <c:pt idx="1997">
                  <c:v>30</c:v>
                </c:pt>
                <c:pt idx="1998">
                  <c:v>20</c:v>
                </c:pt>
                <c:pt idx="1999">
                  <c:v>40</c:v>
                </c:pt>
                <c:pt idx="2000">
                  <c:v>90</c:v>
                </c:pt>
                <c:pt idx="2001">
                  <c:v>50</c:v>
                </c:pt>
                <c:pt idx="2002">
                  <c:v>10</c:v>
                </c:pt>
                <c:pt idx="2003">
                  <c:v>0</c:v>
                </c:pt>
                <c:pt idx="2004">
                  <c:v>50</c:v>
                </c:pt>
                <c:pt idx="2005">
                  <c:v>40</c:v>
                </c:pt>
                <c:pt idx="2006">
                  <c:v>20</c:v>
                </c:pt>
                <c:pt idx="2007">
                  <c:v>40</c:v>
                </c:pt>
                <c:pt idx="2008">
                  <c:v>60</c:v>
                </c:pt>
                <c:pt idx="2009">
                  <c:v>80</c:v>
                </c:pt>
                <c:pt idx="2010">
                  <c:v>40</c:v>
                </c:pt>
                <c:pt idx="2011">
                  <c:v>20</c:v>
                </c:pt>
                <c:pt idx="2012">
                  <c:v>10</c:v>
                </c:pt>
                <c:pt idx="2013">
                  <c:v>30</c:v>
                </c:pt>
                <c:pt idx="2014">
                  <c:v>10</c:v>
                </c:pt>
                <c:pt idx="2015">
                  <c:v>20</c:v>
                </c:pt>
                <c:pt idx="2016">
                  <c:v>20</c:v>
                </c:pt>
                <c:pt idx="2017">
                  <c:v>20</c:v>
                </c:pt>
                <c:pt idx="2018">
                  <c:v>20</c:v>
                </c:pt>
                <c:pt idx="2019">
                  <c:v>30</c:v>
                </c:pt>
                <c:pt idx="2020">
                  <c:v>20</c:v>
                </c:pt>
                <c:pt idx="2021">
                  <c:v>70</c:v>
                </c:pt>
                <c:pt idx="2022">
                  <c:v>20</c:v>
                </c:pt>
                <c:pt idx="2023">
                  <c:v>50</c:v>
                </c:pt>
                <c:pt idx="2024">
                  <c:v>70</c:v>
                </c:pt>
                <c:pt idx="2025">
                  <c:v>0</c:v>
                </c:pt>
                <c:pt idx="2026">
                  <c:v>30</c:v>
                </c:pt>
                <c:pt idx="2027">
                  <c:v>30</c:v>
                </c:pt>
                <c:pt idx="2028">
                  <c:v>50</c:v>
                </c:pt>
                <c:pt idx="2029">
                  <c:v>30</c:v>
                </c:pt>
                <c:pt idx="2030">
                  <c:v>50</c:v>
                </c:pt>
                <c:pt idx="2031">
                  <c:v>10</c:v>
                </c:pt>
                <c:pt idx="2032">
                  <c:v>60</c:v>
                </c:pt>
                <c:pt idx="2033">
                  <c:v>30</c:v>
                </c:pt>
                <c:pt idx="2034">
                  <c:v>20</c:v>
                </c:pt>
                <c:pt idx="2035">
                  <c:v>20</c:v>
                </c:pt>
                <c:pt idx="2036">
                  <c:v>0</c:v>
                </c:pt>
                <c:pt idx="2037">
                  <c:v>50</c:v>
                </c:pt>
                <c:pt idx="2038">
                  <c:v>80</c:v>
                </c:pt>
                <c:pt idx="2039">
                  <c:v>0</c:v>
                </c:pt>
                <c:pt idx="2040">
                  <c:v>10</c:v>
                </c:pt>
                <c:pt idx="2041">
                  <c:v>10</c:v>
                </c:pt>
                <c:pt idx="2042">
                  <c:v>20</c:v>
                </c:pt>
                <c:pt idx="2043">
                  <c:v>20</c:v>
                </c:pt>
                <c:pt idx="2044">
                  <c:v>30</c:v>
                </c:pt>
                <c:pt idx="2045">
                  <c:v>10</c:v>
                </c:pt>
                <c:pt idx="2046">
                  <c:v>10</c:v>
                </c:pt>
                <c:pt idx="2047">
                  <c:v>10</c:v>
                </c:pt>
                <c:pt idx="2048">
                  <c:v>20</c:v>
                </c:pt>
                <c:pt idx="2049">
                  <c:v>20</c:v>
                </c:pt>
                <c:pt idx="2050">
                  <c:v>10</c:v>
                </c:pt>
                <c:pt idx="2051">
                  <c:v>50</c:v>
                </c:pt>
                <c:pt idx="2052">
                  <c:v>60</c:v>
                </c:pt>
                <c:pt idx="2053">
                  <c:v>10</c:v>
                </c:pt>
                <c:pt idx="2054">
                  <c:v>20</c:v>
                </c:pt>
                <c:pt idx="2055">
                  <c:v>30</c:v>
                </c:pt>
                <c:pt idx="2056">
                  <c:v>60</c:v>
                </c:pt>
                <c:pt idx="2057">
                  <c:v>10</c:v>
                </c:pt>
                <c:pt idx="2058">
                  <c:v>30</c:v>
                </c:pt>
                <c:pt idx="2059">
                  <c:v>50</c:v>
                </c:pt>
                <c:pt idx="2060">
                  <c:v>20</c:v>
                </c:pt>
                <c:pt idx="2061">
                  <c:v>50</c:v>
                </c:pt>
                <c:pt idx="2062">
                  <c:v>40</c:v>
                </c:pt>
                <c:pt idx="2063">
                  <c:v>50</c:v>
                </c:pt>
                <c:pt idx="2064">
                  <c:v>30</c:v>
                </c:pt>
                <c:pt idx="2065">
                  <c:v>40</c:v>
                </c:pt>
                <c:pt idx="2066">
                  <c:v>60</c:v>
                </c:pt>
                <c:pt idx="2067">
                  <c:v>70</c:v>
                </c:pt>
                <c:pt idx="2068">
                  <c:v>50</c:v>
                </c:pt>
                <c:pt idx="2069">
                  <c:v>20</c:v>
                </c:pt>
                <c:pt idx="2070">
                  <c:v>20</c:v>
                </c:pt>
                <c:pt idx="2071">
                  <c:v>90</c:v>
                </c:pt>
                <c:pt idx="2072">
                  <c:v>10</c:v>
                </c:pt>
                <c:pt idx="2073">
                  <c:v>40</c:v>
                </c:pt>
                <c:pt idx="2074">
                  <c:v>40</c:v>
                </c:pt>
                <c:pt idx="2075">
                  <c:v>0</c:v>
                </c:pt>
                <c:pt idx="2076">
                  <c:v>60</c:v>
                </c:pt>
                <c:pt idx="2077">
                  <c:v>20</c:v>
                </c:pt>
                <c:pt idx="2078">
                  <c:v>60</c:v>
                </c:pt>
                <c:pt idx="2079">
                  <c:v>20</c:v>
                </c:pt>
                <c:pt idx="2080">
                  <c:v>50</c:v>
                </c:pt>
                <c:pt idx="2081">
                  <c:v>50</c:v>
                </c:pt>
                <c:pt idx="2082">
                  <c:v>20</c:v>
                </c:pt>
                <c:pt idx="2083">
                  <c:v>50</c:v>
                </c:pt>
                <c:pt idx="2084">
                  <c:v>0</c:v>
                </c:pt>
                <c:pt idx="2085">
                  <c:v>10</c:v>
                </c:pt>
                <c:pt idx="2086">
                  <c:v>30</c:v>
                </c:pt>
                <c:pt idx="2087">
                  <c:v>20</c:v>
                </c:pt>
                <c:pt idx="2088">
                  <c:v>30</c:v>
                </c:pt>
                <c:pt idx="2089">
                  <c:v>60</c:v>
                </c:pt>
                <c:pt idx="2090">
                  <c:v>70</c:v>
                </c:pt>
                <c:pt idx="2091">
                  <c:v>30</c:v>
                </c:pt>
                <c:pt idx="2092">
                  <c:v>40</c:v>
                </c:pt>
                <c:pt idx="2093">
                  <c:v>30</c:v>
                </c:pt>
                <c:pt idx="2094">
                  <c:v>50</c:v>
                </c:pt>
                <c:pt idx="2095">
                  <c:v>80</c:v>
                </c:pt>
                <c:pt idx="2096">
                  <c:v>0</c:v>
                </c:pt>
                <c:pt idx="2097">
                  <c:v>40</c:v>
                </c:pt>
                <c:pt idx="2098">
                  <c:v>20</c:v>
                </c:pt>
                <c:pt idx="2099">
                  <c:v>60</c:v>
                </c:pt>
                <c:pt idx="2100">
                  <c:v>40</c:v>
                </c:pt>
                <c:pt idx="2101">
                  <c:v>50</c:v>
                </c:pt>
                <c:pt idx="2102">
                  <c:v>10</c:v>
                </c:pt>
                <c:pt idx="2103">
                  <c:v>20</c:v>
                </c:pt>
                <c:pt idx="2104">
                  <c:v>30</c:v>
                </c:pt>
                <c:pt idx="2105">
                  <c:v>30</c:v>
                </c:pt>
                <c:pt idx="2106">
                  <c:v>20</c:v>
                </c:pt>
                <c:pt idx="2107">
                  <c:v>10</c:v>
                </c:pt>
                <c:pt idx="2108">
                  <c:v>40</c:v>
                </c:pt>
                <c:pt idx="2109">
                  <c:v>40</c:v>
                </c:pt>
                <c:pt idx="2110">
                  <c:v>40</c:v>
                </c:pt>
                <c:pt idx="2111">
                  <c:v>40</c:v>
                </c:pt>
                <c:pt idx="2112">
                  <c:v>10</c:v>
                </c:pt>
                <c:pt idx="2113">
                  <c:v>20</c:v>
                </c:pt>
                <c:pt idx="2114">
                  <c:v>30</c:v>
                </c:pt>
                <c:pt idx="2115">
                  <c:v>0</c:v>
                </c:pt>
                <c:pt idx="2116">
                  <c:v>20</c:v>
                </c:pt>
                <c:pt idx="2117">
                  <c:v>50</c:v>
                </c:pt>
                <c:pt idx="2118">
                  <c:v>20</c:v>
                </c:pt>
                <c:pt idx="2119">
                  <c:v>20</c:v>
                </c:pt>
                <c:pt idx="2120">
                  <c:v>20</c:v>
                </c:pt>
                <c:pt idx="2121">
                  <c:v>50</c:v>
                </c:pt>
                <c:pt idx="2122">
                  <c:v>30</c:v>
                </c:pt>
                <c:pt idx="2123">
                  <c:v>50</c:v>
                </c:pt>
                <c:pt idx="2124">
                  <c:v>10</c:v>
                </c:pt>
                <c:pt idx="2125">
                  <c:v>70</c:v>
                </c:pt>
                <c:pt idx="2126">
                  <c:v>30</c:v>
                </c:pt>
                <c:pt idx="2127">
                  <c:v>20</c:v>
                </c:pt>
                <c:pt idx="2128">
                  <c:v>30</c:v>
                </c:pt>
                <c:pt idx="2129">
                  <c:v>10</c:v>
                </c:pt>
                <c:pt idx="2130">
                  <c:v>30</c:v>
                </c:pt>
                <c:pt idx="2131">
                  <c:v>40</c:v>
                </c:pt>
                <c:pt idx="2132">
                  <c:v>0</c:v>
                </c:pt>
                <c:pt idx="2133">
                  <c:v>0</c:v>
                </c:pt>
                <c:pt idx="2134">
                  <c:v>20</c:v>
                </c:pt>
                <c:pt idx="2135">
                  <c:v>40</c:v>
                </c:pt>
                <c:pt idx="2136">
                  <c:v>60</c:v>
                </c:pt>
                <c:pt idx="2137">
                  <c:v>30</c:v>
                </c:pt>
                <c:pt idx="2138">
                  <c:v>90</c:v>
                </c:pt>
                <c:pt idx="2139">
                  <c:v>10</c:v>
                </c:pt>
                <c:pt idx="2140">
                  <c:v>30</c:v>
                </c:pt>
                <c:pt idx="2141">
                  <c:v>10</c:v>
                </c:pt>
                <c:pt idx="2142">
                  <c:v>40</c:v>
                </c:pt>
                <c:pt idx="2143">
                  <c:v>60</c:v>
                </c:pt>
                <c:pt idx="2144">
                  <c:v>20</c:v>
                </c:pt>
                <c:pt idx="2145">
                  <c:v>30</c:v>
                </c:pt>
                <c:pt idx="2146">
                  <c:v>10</c:v>
                </c:pt>
                <c:pt idx="2147">
                  <c:v>10</c:v>
                </c:pt>
                <c:pt idx="2148">
                  <c:v>30</c:v>
                </c:pt>
                <c:pt idx="2149">
                  <c:v>20</c:v>
                </c:pt>
                <c:pt idx="2150">
                  <c:v>40</c:v>
                </c:pt>
                <c:pt idx="2151">
                  <c:v>40</c:v>
                </c:pt>
                <c:pt idx="2152">
                  <c:v>30</c:v>
                </c:pt>
                <c:pt idx="2153">
                  <c:v>20</c:v>
                </c:pt>
                <c:pt idx="2154">
                  <c:v>50</c:v>
                </c:pt>
                <c:pt idx="2155">
                  <c:v>20</c:v>
                </c:pt>
                <c:pt idx="2156">
                  <c:v>20</c:v>
                </c:pt>
                <c:pt idx="2157">
                  <c:v>40</c:v>
                </c:pt>
                <c:pt idx="2158">
                  <c:v>30</c:v>
                </c:pt>
                <c:pt idx="2159">
                  <c:v>50</c:v>
                </c:pt>
                <c:pt idx="2160">
                  <c:v>30</c:v>
                </c:pt>
                <c:pt idx="2161">
                  <c:v>60</c:v>
                </c:pt>
                <c:pt idx="2162">
                  <c:v>0</c:v>
                </c:pt>
                <c:pt idx="2163">
                  <c:v>30</c:v>
                </c:pt>
                <c:pt idx="2164">
                  <c:v>20</c:v>
                </c:pt>
                <c:pt idx="2165">
                  <c:v>20</c:v>
                </c:pt>
                <c:pt idx="2166">
                  <c:v>10</c:v>
                </c:pt>
                <c:pt idx="2167">
                  <c:v>20</c:v>
                </c:pt>
                <c:pt idx="2168">
                  <c:v>10</c:v>
                </c:pt>
                <c:pt idx="2169">
                  <c:v>70</c:v>
                </c:pt>
                <c:pt idx="2170">
                  <c:v>40</c:v>
                </c:pt>
                <c:pt idx="2171">
                  <c:v>40</c:v>
                </c:pt>
                <c:pt idx="2172">
                  <c:v>10</c:v>
                </c:pt>
                <c:pt idx="2173">
                  <c:v>10</c:v>
                </c:pt>
                <c:pt idx="2174">
                  <c:v>0</c:v>
                </c:pt>
                <c:pt idx="2175">
                  <c:v>80</c:v>
                </c:pt>
                <c:pt idx="2176">
                  <c:v>20</c:v>
                </c:pt>
                <c:pt idx="2177">
                  <c:v>50</c:v>
                </c:pt>
                <c:pt idx="2178">
                  <c:v>40</c:v>
                </c:pt>
                <c:pt idx="2179">
                  <c:v>40</c:v>
                </c:pt>
                <c:pt idx="2180">
                  <c:v>30</c:v>
                </c:pt>
                <c:pt idx="2181">
                  <c:v>10</c:v>
                </c:pt>
                <c:pt idx="2182">
                  <c:v>20</c:v>
                </c:pt>
                <c:pt idx="2183">
                  <c:v>40</c:v>
                </c:pt>
                <c:pt idx="2184">
                  <c:v>10</c:v>
                </c:pt>
                <c:pt idx="2185">
                  <c:v>90</c:v>
                </c:pt>
                <c:pt idx="2186">
                  <c:v>40</c:v>
                </c:pt>
                <c:pt idx="2187">
                  <c:v>10</c:v>
                </c:pt>
                <c:pt idx="2188">
                  <c:v>30</c:v>
                </c:pt>
                <c:pt idx="2189">
                  <c:v>50</c:v>
                </c:pt>
                <c:pt idx="2190">
                  <c:v>20</c:v>
                </c:pt>
                <c:pt idx="2191">
                  <c:v>0</c:v>
                </c:pt>
                <c:pt idx="2192">
                  <c:v>10</c:v>
                </c:pt>
                <c:pt idx="2193">
                  <c:v>20</c:v>
                </c:pt>
                <c:pt idx="2194">
                  <c:v>30</c:v>
                </c:pt>
                <c:pt idx="2195">
                  <c:v>20</c:v>
                </c:pt>
                <c:pt idx="2196">
                  <c:v>40</c:v>
                </c:pt>
                <c:pt idx="2197">
                  <c:v>10</c:v>
                </c:pt>
                <c:pt idx="2198">
                  <c:v>20</c:v>
                </c:pt>
                <c:pt idx="2199">
                  <c:v>10</c:v>
                </c:pt>
                <c:pt idx="2200">
                  <c:v>50</c:v>
                </c:pt>
                <c:pt idx="2201">
                  <c:v>50</c:v>
                </c:pt>
                <c:pt idx="2202">
                  <c:v>40</c:v>
                </c:pt>
                <c:pt idx="2203">
                  <c:v>0</c:v>
                </c:pt>
                <c:pt idx="2204">
                  <c:v>20</c:v>
                </c:pt>
                <c:pt idx="2205">
                  <c:v>30</c:v>
                </c:pt>
                <c:pt idx="2206">
                  <c:v>10</c:v>
                </c:pt>
                <c:pt idx="2207">
                  <c:v>10</c:v>
                </c:pt>
                <c:pt idx="2208">
                  <c:v>50</c:v>
                </c:pt>
                <c:pt idx="2209">
                  <c:v>20</c:v>
                </c:pt>
                <c:pt idx="2210">
                  <c:v>20</c:v>
                </c:pt>
                <c:pt idx="2211">
                  <c:v>30</c:v>
                </c:pt>
                <c:pt idx="2212">
                  <c:v>10</c:v>
                </c:pt>
                <c:pt idx="2213">
                  <c:v>30</c:v>
                </c:pt>
                <c:pt idx="2214">
                  <c:v>10</c:v>
                </c:pt>
                <c:pt idx="2215">
                  <c:v>10</c:v>
                </c:pt>
                <c:pt idx="2216">
                  <c:v>10</c:v>
                </c:pt>
                <c:pt idx="2217">
                  <c:v>30</c:v>
                </c:pt>
                <c:pt idx="2218">
                  <c:v>0</c:v>
                </c:pt>
                <c:pt idx="2219">
                  <c:v>40</c:v>
                </c:pt>
                <c:pt idx="2220">
                  <c:v>30</c:v>
                </c:pt>
                <c:pt idx="2221">
                  <c:v>20</c:v>
                </c:pt>
                <c:pt idx="2222">
                  <c:v>40</c:v>
                </c:pt>
                <c:pt idx="2223">
                  <c:v>30</c:v>
                </c:pt>
                <c:pt idx="2224">
                  <c:v>20</c:v>
                </c:pt>
                <c:pt idx="2225">
                  <c:v>30</c:v>
                </c:pt>
                <c:pt idx="2226">
                  <c:v>20</c:v>
                </c:pt>
                <c:pt idx="2227">
                  <c:v>30</c:v>
                </c:pt>
                <c:pt idx="2228">
                  <c:v>20</c:v>
                </c:pt>
                <c:pt idx="2229">
                  <c:v>30</c:v>
                </c:pt>
                <c:pt idx="2230">
                  <c:v>60</c:v>
                </c:pt>
                <c:pt idx="2231">
                  <c:v>20</c:v>
                </c:pt>
                <c:pt idx="2232">
                  <c:v>20</c:v>
                </c:pt>
                <c:pt idx="2233">
                  <c:v>20</c:v>
                </c:pt>
                <c:pt idx="2234">
                  <c:v>0</c:v>
                </c:pt>
                <c:pt idx="2235">
                  <c:v>10</c:v>
                </c:pt>
                <c:pt idx="2236">
                  <c:v>70</c:v>
                </c:pt>
                <c:pt idx="2237">
                  <c:v>20</c:v>
                </c:pt>
                <c:pt idx="2238">
                  <c:v>30</c:v>
                </c:pt>
                <c:pt idx="2239">
                  <c:v>50</c:v>
                </c:pt>
                <c:pt idx="2240">
                  <c:v>60</c:v>
                </c:pt>
                <c:pt idx="2241">
                  <c:v>0</c:v>
                </c:pt>
                <c:pt idx="2242">
                  <c:v>0</c:v>
                </c:pt>
                <c:pt idx="2243">
                  <c:v>50</c:v>
                </c:pt>
                <c:pt idx="2244">
                  <c:v>30</c:v>
                </c:pt>
                <c:pt idx="2245">
                  <c:v>60</c:v>
                </c:pt>
                <c:pt idx="2246">
                  <c:v>40</c:v>
                </c:pt>
                <c:pt idx="2247">
                  <c:v>50</c:v>
                </c:pt>
                <c:pt idx="2248">
                  <c:v>50</c:v>
                </c:pt>
                <c:pt idx="2249">
                  <c:v>70</c:v>
                </c:pt>
                <c:pt idx="2250">
                  <c:v>60</c:v>
                </c:pt>
                <c:pt idx="2251">
                  <c:v>30</c:v>
                </c:pt>
                <c:pt idx="2252">
                  <c:v>0</c:v>
                </c:pt>
                <c:pt idx="2253">
                  <c:v>50</c:v>
                </c:pt>
                <c:pt idx="2254">
                  <c:v>40</c:v>
                </c:pt>
                <c:pt idx="2255">
                  <c:v>10</c:v>
                </c:pt>
                <c:pt idx="2256">
                  <c:v>60</c:v>
                </c:pt>
                <c:pt idx="2257">
                  <c:v>30</c:v>
                </c:pt>
                <c:pt idx="2258">
                  <c:v>50</c:v>
                </c:pt>
                <c:pt idx="2259">
                  <c:v>40</c:v>
                </c:pt>
                <c:pt idx="2260">
                  <c:v>10</c:v>
                </c:pt>
                <c:pt idx="2261">
                  <c:v>40</c:v>
                </c:pt>
                <c:pt idx="2262">
                  <c:v>40</c:v>
                </c:pt>
                <c:pt idx="2263">
                  <c:v>10</c:v>
                </c:pt>
                <c:pt idx="2264">
                  <c:v>50</c:v>
                </c:pt>
                <c:pt idx="2265">
                  <c:v>30</c:v>
                </c:pt>
                <c:pt idx="2266">
                  <c:v>20</c:v>
                </c:pt>
                <c:pt idx="2267">
                  <c:v>20</c:v>
                </c:pt>
                <c:pt idx="2268">
                  <c:v>40</c:v>
                </c:pt>
                <c:pt idx="2269">
                  <c:v>40</c:v>
                </c:pt>
                <c:pt idx="2270">
                  <c:v>20</c:v>
                </c:pt>
                <c:pt idx="2271">
                  <c:v>40</c:v>
                </c:pt>
                <c:pt idx="2272">
                  <c:v>40</c:v>
                </c:pt>
                <c:pt idx="2273">
                  <c:v>30</c:v>
                </c:pt>
                <c:pt idx="2274">
                  <c:v>20</c:v>
                </c:pt>
                <c:pt idx="2275">
                  <c:v>10</c:v>
                </c:pt>
                <c:pt idx="2276">
                  <c:v>30</c:v>
                </c:pt>
                <c:pt idx="2277">
                  <c:v>0</c:v>
                </c:pt>
                <c:pt idx="2278">
                  <c:v>50</c:v>
                </c:pt>
                <c:pt idx="2279">
                  <c:v>60</c:v>
                </c:pt>
                <c:pt idx="2280">
                  <c:v>10</c:v>
                </c:pt>
                <c:pt idx="2281">
                  <c:v>40</c:v>
                </c:pt>
                <c:pt idx="2282">
                  <c:v>10</c:v>
                </c:pt>
                <c:pt idx="2283">
                  <c:v>30</c:v>
                </c:pt>
                <c:pt idx="2284">
                  <c:v>30</c:v>
                </c:pt>
                <c:pt idx="2285">
                  <c:v>30</c:v>
                </c:pt>
                <c:pt idx="2286">
                  <c:v>10</c:v>
                </c:pt>
                <c:pt idx="2287">
                  <c:v>50</c:v>
                </c:pt>
                <c:pt idx="2288">
                  <c:v>50</c:v>
                </c:pt>
                <c:pt idx="2289">
                  <c:v>10</c:v>
                </c:pt>
                <c:pt idx="2290">
                  <c:v>20</c:v>
                </c:pt>
                <c:pt idx="2291">
                  <c:v>30</c:v>
                </c:pt>
                <c:pt idx="2292">
                  <c:v>50</c:v>
                </c:pt>
                <c:pt idx="2293">
                  <c:v>0</c:v>
                </c:pt>
                <c:pt idx="2294">
                  <c:v>0</c:v>
                </c:pt>
                <c:pt idx="2295">
                  <c:v>20</c:v>
                </c:pt>
                <c:pt idx="2296">
                  <c:v>20</c:v>
                </c:pt>
                <c:pt idx="2297">
                  <c:v>0</c:v>
                </c:pt>
                <c:pt idx="2298">
                  <c:v>50</c:v>
                </c:pt>
                <c:pt idx="2299">
                  <c:v>30</c:v>
                </c:pt>
                <c:pt idx="2300">
                  <c:v>40</c:v>
                </c:pt>
                <c:pt idx="2301">
                  <c:v>30</c:v>
                </c:pt>
                <c:pt idx="2302">
                  <c:v>30</c:v>
                </c:pt>
                <c:pt idx="2303">
                  <c:v>40</c:v>
                </c:pt>
                <c:pt idx="2304">
                  <c:v>0</c:v>
                </c:pt>
                <c:pt idx="2305">
                  <c:v>60</c:v>
                </c:pt>
                <c:pt idx="2306">
                  <c:v>30</c:v>
                </c:pt>
                <c:pt idx="2307">
                  <c:v>10</c:v>
                </c:pt>
                <c:pt idx="2308">
                  <c:v>40</c:v>
                </c:pt>
                <c:pt idx="2309">
                  <c:v>10</c:v>
                </c:pt>
                <c:pt idx="2310">
                  <c:v>20</c:v>
                </c:pt>
                <c:pt idx="2311">
                  <c:v>40</c:v>
                </c:pt>
                <c:pt idx="2312">
                  <c:v>10</c:v>
                </c:pt>
                <c:pt idx="2313">
                  <c:v>30</c:v>
                </c:pt>
                <c:pt idx="2314">
                  <c:v>40</c:v>
                </c:pt>
                <c:pt idx="2315">
                  <c:v>40</c:v>
                </c:pt>
                <c:pt idx="2316">
                  <c:v>20</c:v>
                </c:pt>
                <c:pt idx="2317">
                  <c:v>30</c:v>
                </c:pt>
                <c:pt idx="2318">
                  <c:v>10</c:v>
                </c:pt>
                <c:pt idx="2319">
                  <c:v>30</c:v>
                </c:pt>
                <c:pt idx="2320">
                  <c:v>40</c:v>
                </c:pt>
                <c:pt idx="2321">
                  <c:v>40</c:v>
                </c:pt>
                <c:pt idx="2322">
                  <c:v>70</c:v>
                </c:pt>
                <c:pt idx="2323">
                  <c:v>10</c:v>
                </c:pt>
                <c:pt idx="2324">
                  <c:v>40</c:v>
                </c:pt>
                <c:pt idx="2325">
                  <c:v>20</c:v>
                </c:pt>
                <c:pt idx="2326">
                  <c:v>60</c:v>
                </c:pt>
                <c:pt idx="2327">
                  <c:v>30</c:v>
                </c:pt>
                <c:pt idx="2328">
                  <c:v>50</c:v>
                </c:pt>
                <c:pt idx="2329">
                  <c:v>50</c:v>
                </c:pt>
                <c:pt idx="2330">
                  <c:v>0</c:v>
                </c:pt>
                <c:pt idx="2331">
                  <c:v>50</c:v>
                </c:pt>
                <c:pt idx="2332">
                  <c:v>10</c:v>
                </c:pt>
                <c:pt idx="2333">
                  <c:v>0</c:v>
                </c:pt>
                <c:pt idx="2334">
                  <c:v>50</c:v>
                </c:pt>
                <c:pt idx="2335">
                  <c:v>20</c:v>
                </c:pt>
                <c:pt idx="2336">
                  <c:v>20</c:v>
                </c:pt>
                <c:pt idx="2337">
                  <c:v>40</c:v>
                </c:pt>
                <c:pt idx="2338">
                  <c:v>20</c:v>
                </c:pt>
                <c:pt idx="2339">
                  <c:v>30</c:v>
                </c:pt>
                <c:pt idx="2340">
                  <c:v>60</c:v>
                </c:pt>
                <c:pt idx="2341">
                  <c:v>10</c:v>
                </c:pt>
                <c:pt idx="2342">
                  <c:v>20</c:v>
                </c:pt>
                <c:pt idx="2343">
                  <c:v>30</c:v>
                </c:pt>
                <c:pt idx="2344">
                  <c:v>40</c:v>
                </c:pt>
                <c:pt idx="2345">
                  <c:v>10</c:v>
                </c:pt>
                <c:pt idx="2346">
                  <c:v>20</c:v>
                </c:pt>
                <c:pt idx="2347">
                  <c:v>40</c:v>
                </c:pt>
                <c:pt idx="2348">
                  <c:v>60</c:v>
                </c:pt>
                <c:pt idx="2349">
                  <c:v>30</c:v>
                </c:pt>
                <c:pt idx="2350">
                  <c:v>10</c:v>
                </c:pt>
                <c:pt idx="2351">
                  <c:v>20</c:v>
                </c:pt>
                <c:pt idx="2352">
                  <c:v>50</c:v>
                </c:pt>
                <c:pt idx="2353">
                  <c:v>10</c:v>
                </c:pt>
                <c:pt idx="2354">
                  <c:v>40</c:v>
                </c:pt>
                <c:pt idx="2355">
                  <c:v>20</c:v>
                </c:pt>
                <c:pt idx="2356">
                  <c:v>10</c:v>
                </c:pt>
                <c:pt idx="2357">
                  <c:v>50</c:v>
                </c:pt>
                <c:pt idx="2358">
                  <c:v>60</c:v>
                </c:pt>
                <c:pt idx="2359">
                  <c:v>50</c:v>
                </c:pt>
                <c:pt idx="2360">
                  <c:v>60</c:v>
                </c:pt>
                <c:pt idx="2361">
                  <c:v>40</c:v>
                </c:pt>
                <c:pt idx="2362">
                  <c:v>20</c:v>
                </c:pt>
                <c:pt idx="2363">
                  <c:v>10</c:v>
                </c:pt>
                <c:pt idx="2364">
                  <c:v>40</c:v>
                </c:pt>
                <c:pt idx="2365">
                  <c:v>80</c:v>
                </c:pt>
                <c:pt idx="2366">
                  <c:v>0</c:v>
                </c:pt>
                <c:pt idx="2367">
                  <c:v>70</c:v>
                </c:pt>
                <c:pt idx="2368">
                  <c:v>30</c:v>
                </c:pt>
                <c:pt idx="2369">
                  <c:v>50</c:v>
                </c:pt>
                <c:pt idx="2370">
                  <c:v>40</c:v>
                </c:pt>
                <c:pt idx="2371">
                  <c:v>40</c:v>
                </c:pt>
                <c:pt idx="2372">
                  <c:v>0</c:v>
                </c:pt>
                <c:pt idx="2373">
                  <c:v>90</c:v>
                </c:pt>
                <c:pt idx="2374">
                  <c:v>30</c:v>
                </c:pt>
                <c:pt idx="2375">
                  <c:v>60</c:v>
                </c:pt>
                <c:pt idx="2376">
                  <c:v>20</c:v>
                </c:pt>
                <c:pt idx="2377">
                  <c:v>20</c:v>
                </c:pt>
                <c:pt idx="2378">
                  <c:v>20</c:v>
                </c:pt>
                <c:pt idx="2379">
                  <c:v>10</c:v>
                </c:pt>
                <c:pt idx="2380">
                  <c:v>60</c:v>
                </c:pt>
                <c:pt idx="2381">
                  <c:v>10</c:v>
                </c:pt>
                <c:pt idx="2382">
                  <c:v>20</c:v>
                </c:pt>
                <c:pt idx="2383">
                  <c:v>40</c:v>
                </c:pt>
                <c:pt idx="2384">
                  <c:v>20</c:v>
                </c:pt>
                <c:pt idx="2385">
                  <c:v>0</c:v>
                </c:pt>
                <c:pt idx="2386">
                  <c:v>10</c:v>
                </c:pt>
                <c:pt idx="2387">
                  <c:v>40</c:v>
                </c:pt>
                <c:pt idx="2388">
                  <c:v>20</c:v>
                </c:pt>
                <c:pt idx="2389">
                  <c:v>20</c:v>
                </c:pt>
                <c:pt idx="2390">
                  <c:v>50</c:v>
                </c:pt>
                <c:pt idx="2391">
                  <c:v>30</c:v>
                </c:pt>
                <c:pt idx="2392">
                  <c:v>40</c:v>
                </c:pt>
                <c:pt idx="2393">
                  <c:v>50</c:v>
                </c:pt>
                <c:pt idx="2394">
                  <c:v>30</c:v>
                </c:pt>
                <c:pt idx="2395">
                  <c:v>50</c:v>
                </c:pt>
                <c:pt idx="2396">
                  <c:v>30</c:v>
                </c:pt>
                <c:pt idx="2397">
                  <c:v>10</c:v>
                </c:pt>
                <c:pt idx="2398">
                  <c:v>20</c:v>
                </c:pt>
                <c:pt idx="2399">
                  <c:v>20</c:v>
                </c:pt>
                <c:pt idx="2400">
                  <c:v>10</c:v>
                </c:pt>
                <c:pt idx="2401">
                  <c:v>30</c:v>
                </c:pt>
                <c:pt idx="2402">
                  <c:v>10</c:v>
                </c:pt>
                <c:pt idx="2403">
                  <c:v>70</c:v>
                </c:pt>
                <c:pt idx="2404">
                  <c:v>30</c:v>
                </c:pt>
                <c:pt idx="2405">
                  <c:v>30</c:v>
                </c:pt>
                <c:pt idx="2406">
                  <c:v>30</c:v>
                </c:pt>
                <c:pt idx="2407">
                  <c:v>10</c:v>
                </c:pt>
                <c:pt idx="2408">
                  <c:v>20</c:v>
                </c:pt>
                <c:pt idx="2409">
                  <c:v>40</c:v>
                </c:pt>
                <c:pt idx="2410">
                  <c:v>30</c:v>
                </c:pt>
                <c:pt idx="2411">
                  <c:v>20</c:v>
                </c:pt>
                <c:pt idx="2412">
                  <c:v>20</c:v>
                </c:pt>
                <c:pt idx="2413">
                  <c:v>40</c:v>
                </c:pt>
                <c:pt idx="2414">
                  <c:v>80</c:v>
                </c:pt>
                <c:pt idx="2415">
                  <c:v>40</c:v>
                </c:pt>
                <c:pt idx="2416">
                  <c:v>20</c:v>
                </c:pt>
                <c:pt idx="2417">
                  <c:v>30</c:v>
                </c:pt>
                <c:pt idx="2418">
                  <c:v>50</c:v>
                </c:pt>
                <c:pt idx="2419">
                  <c:v>20</c:v>
                </c:pt>
                <c:pt idx="2420">
                  <c:v>60</c:v>
                </c:pt>
                <c:pt idx="2421">
                  <c:v>40</c:v>
                </c:pt>
                <c:pt idx="2422">
                  <c:v>40</c:v>
                </c:pt>
                <c:pt idx="2423">
                  <c:v>40</c:v>
                </c:pt>
                <c:pt idx="2424">
                  <c:v>20</c:v>
                </c:pt>
                <c:pt idx="2425">
                  <c:v>30</c:v>
                </c:pt>
                <c:pt idx="2426">
                  <c:v>20</c:v>
                </c:pt>
                <c:pt idx="2427">
                  <c:v>50</c:v>
                </c:pt>
                <c:pt idx="2428">
                  <c:v>30</c:v>
                </c:pt>
                <c:pt idx="2429">
                  <c:v>10</c:v>
                </c:pt>
                <c:pt idx="2430">
                  <c:v>40</c:v>
                </c:pt>
                <c:pt idx="2431">
                  <c:v>10</c:v>
                </c:pt>
                <c:pt idx="2432">
                  <c:v>30</c:v>
                </c:pt>
                <c:pt idx="2433">
                  <c:v>20</c:v>
                </c:pt>
                <c:pt idx="2434">
                  <c:v>40</c:v>
                </c:pt>
                <c:pt idx="2435">
                  <c:v>10</c:v>
                </c:pt>
                <c:pt idx="2436">
                  <c:v>30</c:v>
                </c:pt>
                <c:pt idx="2437">
                  <c:v>10</c:v>
                </c:pt>
                <c:pt idx="2438">
                  <c:v>20</c:v>
                </c:pt>
                <c:pt idx="2439">
                  <c:v>20</c:v>
                </c:pt>
                <c:pt idx="2440">
                  <c:v>30</c:v>
                </c:pt>
                <c:pt idx="2441">
                  <c:v>10</c:v>
                </c:pt>
                <c:pt idx="2442">
                  <c:v>30</c:v>
                </c:pt>
                <c:pt idx="2443">
                  <c:v>30</c:v>
                </c:pt>
                <c:pt idx="2444">
                  <c:v>50</c:v>
                </c:pt>
                <c:pt idx="2445">
                  <c:v>30</c:v>
                </c:pt>
                <c:pt idx="2446">
                  <c:v>40</c:v>
                </c:pt>
                <c:pt idx="2447">
                  <c:v>30</c:v>
                </c:pt>
                <c:pt idx="2448">
                  <c:v>40</c:v>
                </c:pt>
                <c:pt idx="2449">
                  <c:v>20</c:v>
                </c:pt>
                <c:pt idx="2450">
                  <c:v>20</c:v>
                </c:pt>
                <c:pt idx="2451">
                  <c:v>10</c:v>
                </c:pt>
                <c:pt idx="2452">
                  <c:v>30</c:v>
                </c:pt>
                <c:pt idx="2453">
                  <c:v>40</c:v>
                </c:pt>
                <c:pt idx="2454">
                  <c:v>60</c:v>
                </c:pt>
                <c:pt idx="2455">
                  <c:v>90</c:v>
                </c:pt>
                <c:pt idx="2456">
                  <c:v>40</c:v>
                </c:pt>
                <c:pt idx="2457">
                  <c:v>10</c:v>
                </c:pt>
                <c:pt idx="2458">
                  <c:v>10</c:v>
                </c:pt>
                <c:pt idx="2459">
                  <c:v>50</c:v>
                </c:pt>
                <c:pt idx="2460">
                  <c:v>0</c:v>
                </c:pt>
                <c:pt idx="2461">
                  <c:v>20</c:v>
                </c:pt>
                <c:pt idx="2462">
                  <c:v>20</c:v>
                </c:pt>
                <c:pt idx="2463">
                  <c:v>20</c:v>
                </c:pt>
                <c:pt idx="2464">
                  <c:v>0</c:v>
                </c:pt>
                <c:pt idx="2465">
                  <c:v>20</c:v>
                </c:pt>
                <c:pt idx="2466">
                  <c:v>20</c:v>
                </c:pt>
                <c:pt idx="2467">
                  <c:v>20</c:v>
                </c:pt>
                <c:pt idx="2468">
                  <c:v>0</c:v>
                </c:pt>
                <c:pt idx="2469">
                  <c:v>20</c:v>
                </c:pt>
                <c:pt idx="2470">
                  <c:v>10</c:v>
                </c:pt>
                <c:pt idx="2471">
                  <c:v>70</c:v>
                </c:pt>
                <c:pt idx="2472">
                  <c:v>50</c:v>
                </c:pt>
                <c:pt idx="2473">
                  <c:v>20</c:v>
                </c:pt>
                <c:pt idx="2474">
                  <c:v>20</c:v>
                </c:pt>
                <c:pt idx="2475">
                  <c:v>30</c:v>
                </c:pt>
                <c:pt idx="2476">
                  <c:v>50</c:v>
                </c:pt>
                <c:pt idx="2477">
                  <c:v>60</c:v>
                </c:pt>
                <c:pt idx="2478">
                  <c:v>10</c:v>
                </c:pt>
                <c:pt idx="2479">
                  <c:v>30</c:v>
                </c:pt>
                <c:pt idx="2480">
                  <c:v>10</c:v>
                </c:pt>
                <c:pt idx="2481">
                  <c:v>20</c:v>
                </c:pt>
                <c:pt idx="2482">
                  <c:v>20</c:v>
                </c:pt>
                <c:pt idx="2483">
                  <c:v>30</c:v>
                </c:pt>
                <c:pt idx="2484">
                  <c:v>40</c:v>
                </c:pt>
                <c:pt idx="2485">
                  <c:v>30</c:v>
                </c:pt>
                <c:pt idx="2486">
                  <c:v>60</c:v>
                </c:pt>
                <c:pt idx="2487">
                  <c:v>40</c:v>
                </c:pt>
                <c:pt idx="2488">
                  <c:v>100</c:v>
                </c:pt>
                <c:pt idx="2489">
                  <c:v>40</c:v>
                </c:pt>
                <c:pt idx="2490">
                  <c:v>10</c:v>
                </c:pt>
                <c:pt idx="2491">
                  <c:v>0</c:v>
                </c:pt>
                <c:pt idx="2492">
                  <c:v>10</c:v>
                </c:pt>
                <c:pt idx="2493">
                  <c:v>10</c:v>
                </c:pt>
                <c:pt idx="2494">
                  <c:v>20</c:v>
                </c:pt>
                <c:pt idx="2495">
                  <c:v>0</c:v>
                </c:pt>
                <c:pt idx="2496">
                  <c:v>60</c:v>
                </c:pt>
                <c:pt idx="2497">
                  <c:v>20</c:v>
                </c:pt>
                <c:pt idx="2498">
                  <c:v>20</c:v>
                </c:pt>
                <c:pt idx="2499">
                  <c:v>20</c:v>
                </c:pt>
                <c:pt idx="2500">
                  <c:v>10</c:v>
                </c:pt>
                <c:pt idx="2501">
                  <c:v>0</c:v>
                </c:pt>
                <c:pt idx="2502">
                  <c:v>10</c:v>
                </c:pt>
                <c:pt idx="2503">
                  <c:v>10</c:v>
                </c:pt>
                <c:pt idx="2504">
                  <c:v>40</c:v>
                </c:pt>
                <c:pt idx="2505">
                  <c:v>40</c:v>
                </c:pt>
                <c:pt idx="2506">
                  <c:v>20</c:v>
                </c:pt>
                <c:pt idx="2507">
                  <c:v>10</c:v>
                </c:pt>
                <c:pt idx="2508">
                  <c:v>50</c:v>
                </c:pt>
                <c:pt idx="2509">
                  <c:v>60</c:v>
                </c:pt>
                <c:pt idx="2510">
                  <c:v>60</c:v>
                </c:pt>
                <c:pt idx="2511">
                  <c:v>30</c:v>
                </c:pt>
                <c:pt idx="2512">
                  <c:v>0</c:v>
                </c:pt>
                <c:pt idx="2513">
                  <c:v>30</c:v>
                </c:pt>
                <c:pt idx="2514">
                  <c:v>10</c:v>
                </c:pt>
                <c:pt idx="2515">
                  <c:v>10</c:v>
                </c:pt>
                <c:pt idx="2516">
                  <c:v>30</c:v>
                </c:pt>
                <c:pt idx="2517">
                  <c:v>20</c:v>
                </c:pt>
                <c:pt idx="2518">
                  <c:v>20</c:v>
                </c:pt>
                <c:pt idx="2519">
                  <c:v>30</c:v>
                </c:pt>
                <c:pt idx="2520">
                  <c:v>20</c:v>
                </c:pt>
                <c:pt idx="2521">
                  <c:v>10</c:v>
                </c:pt>
                <c:pt idx="2522">
                  <c:v>50</c:v>
                </c:pt>
                <c:pt idx="2523">
                  <c:v>20</c:v>
                </c:pt>
                <c:pt idx="2524">
                  <c:v>40</c:v>
                </c:pt>
                <c:pt idx="2525">
                  <c:v>20</c:v>
                </c:pt>
                <c:pt idx="2526">
                  <c:v>20</c:v>
                </c:pt>
                <c:pt idx="2527">
                  <c:v>30</c:v>
                </c:pt>
                <c:pt idx="2528">
                  <c:v>0</c:v>
                </c:pt>
                <c:pt idx="2529">
                  <c:v>0</c:v>
                </c:pt>
                <c:pt idx="2530">
                  <c:v>10</c:v>
                </c:pt>
                <c:pt idx="2531">
                  <c:v>10</c:v>
                </c:pt>
                <c:pt idx="2532">
                  <c:v>30</c:v>
                </c:pt>
                <c:pt idx="2533">
                  <c:v>20</c:v>
                </c:pt>
                <c:pt idx="2534">
                  <c:v>20</c:v>
                </c:pt>
                <c:pt idx="2535">
                  <c:v>30</c:v>
                </c:pt>
                <c:pt idx="2536">
                  <c:v>20</c:v>
                </c:pt>
                <c:pt idx="2537">
                  <c:v>40</c:v>
                </c:pt>
                <c:pt idx="2538">
                  <c:v>10</c:v>
                </c:pt>
                <c:pt idx="2539">
                  <c:v>30</c:v>
                </c:pt>
                <c:pt idx="2540">
                  <c:v>0</c:v>
                </c:pt>
                <c:pt idx="2541">
                  <c:v>40</c:v>
                </c:pt>
                <c:pt idx="2542">
                  <c:v>30</c:v>
                </c:pt>
                <c:pt idx="2543">
                  <c:v>20</c:v>
                </c:pt>
                <c:pt idx="2544">
                  <c:v>20</c:v>
                </c:pt>
                <c:pt idx="2545">
                  <c:v>10</c:v>
                </c:pt>
                <c:pt idx="2546">
                  <c:v>20</c:v>
                </c:pt>
                <c:pt idx="2547">
                  <c:v>30</c:v>
                </c:pt>
                <c:pt idx="2548">
                  <c:v>20</c:v>
                </c:pt>
                <c:pt idx="2549">
                  <c:v>0</c:v>
                </c:pt>
                <c:pt idx="2550">
                  <c:v>20</c:v>
                </c:pt>
                <c:pt idx="2551">
                  <c:v>20</c:v>
                </c:pt>
                <c:pt idx="2552">
                  <c:v>10</c:v>
                </c:pt>
                <c:pt idx="2553">
                  <c:v>20</c:v>
                </c:pt>
                <c:pt idx="2554">
                  <c:v>20</c:v>
                </c:pt>
                <c:pt idx="2555">
                  <c:v>40</c:v>
                </c:pt>
                <c:pt idx="2556">
                  <c:v>10</c:v>
                </c:pt>
                <c:pt idx="2557">
                  <c:v>50</c:v>
                </c:pt>
                <c:pt idx="2558">
                  <c:v>10</c:v>
                </c:pt>
                <c:pt idx="2559">
                  <c:v>50</c:v>
                </c:pt>
                <c:pt idx="2560">
                  <c:v>50</c:v>
                </c:pt>
                <c:pt idx="2561">
                  <c:v>60</c:v>
                </c:pt>
                <c:pt idx="2562">
                  <c:v>30</c:v>
                </c:pt>
                <c:pt idx="2563">
                  <c:v>10</c:v>
                </c:pt>
                <c:pt idx="2564">
                  <c:v>120</c:v>
                </c:pt>
                <c:pt idx="2565">
                  <c:v>40</c:v>
                </c:pt>
                <c:pt idx="2566">
                  <c:v>10</c:v>
                </c:pt>
                <c:pt idx="2567">
                  <c:v>50</c:v>
                </c:pt>
                <c:pt idx="2568">
                  <c:v>0</c:v>
                </c:pt>
                <c:pt idx="2569">
                  <c:v>20</c:v>
                </c:pt>
                <c:pt idx="2570">
                  <c:v>20</c:v>
                </c:pt>
                <c:pt idx="2571">
                  <c:v>10</c:v>
                </c:pt>
                <c:pt idx="2572">
                  <c:v>40</c:v>
                </c:pt>
                <c:pt idx="2573">
                  <c:v>20</c:v>
                </c:pt>
                <c:pt idx="2574">
                  <c:v>60</c:v>
                </c:pt>
                <c:pt idx="2575">
                  <c:v>20</c:v>
                </c:pt>
                <c:pt idx="2576">
                  <c:v>0</c:v>
                </c:pt>
                <c:pt idx="2577">
                  <c:v>30</c:v>
                </c:pt>
                <c:pt idx="2578">
                  <c:v>0</c:v>
                </c:pt>
                <c:pt idx="2579">
                  <c:v>0</c:v>
                </c:pt>
                <c:pt idx="2580">
                  <c:v>30</c:v>
                </c:pt>
                <c:pt idx="2581">
                  <c:v>20</c:v>
                </c:pt>
                <c:pt idx="2582">
                  <c:v>10</c:v>
                </c:pt>
                <c:pt idx="2583">
                  <c:v>10</c:v>
                </c:pt>
                <c:pt idx="2584">
                  <c:v>50</c:v>
                </c:pt>
                <c:pt idx="2585">
                  <c:v>50</c:v>
                </c:pt>
                <c:pt idx="2586">
                  <c:v>20</c:v>
                </c:pt>
                <c:pt idx="2587">
                  <c:v>40</c:v>
                </c:pt>
                <c:pt idx="2588">
                  <c:v>50</c:v>
                </c:pt>
                <c:pt idx="2589">
                  <c:v>40</c:v>
                </c:pt>
                <c:pt idx="2590">
                  <c:v>10</c:v>
                </c:pt>
                <c:pt idx="2591">
                  <c:v>40</c:v>
                </c:pt>
                <c:pt idx="2592">
                  <c:v>40</c:v>
                </c:pt>
                <c:pt idx="2593">
                  <c:v>40</c:v>
                </c:pt>
                <c:pt idx="2594">
                  <c:v>30</c:v>
                </c:pt>
                <c:pt idx="2595">
                  <c:v>40</c:v>
                </c:pt>
                <c:pt idx="2596">
                  <c:v>50</c:v>
                </c:pt>
                <c:pt idx="2597">
                  <c:v>10</c:v>
                </c:pt>
                <c:pt idx="2598">
                  <c:v>40</c:v>
                </c:pt>
                <c:pt idx="2599">
                  <c:v>30</c:v>
                </c:pt>
                <c:pt idx="2600">
                  <c:v>0</c:v>
                </c:pt>
                <c:pt idx="2601">
                  <c:v>10</c:v>
                </c:pt>
                <c:pt idx="2602">
                  <c:v>30</c:v>
                </c:pt>
                <c:pt idx="2603">
                  <c:v>30</c:v>
                </c:pt>
                <c:pt idx="2604">
                  <c:v>30</c:v>
                </c:pt>
                <c:pt idx="2605">
                  <c:v>40</c:v>
                </c:pt>
                <c:pt idx="2606">
                  <c:v>20</c:v>
                </c:pt>
                <c:pt idx="2607">
                  <c:v>10</c:v>
                </c:pt>
                <c:pt idx="2608">
                  <c:v>10</c:v>
                </c:pt>
                <c:pt idx="2609">
                  <c:v>40</c:v>
                </c:pt>
                <c:pt idx="2610">
                  <c:v>60</c:v>
                </c:pt>
                <c:pt idx="2611">
                  <c:v>30</c:v>
                </c:pt>
                <c:pt idx="2612">
                  <c:v>20</c:v>
                </c:pt>
                <c:pt idx="2613">
                  <c:v>10</c:v>
                </c:pt>
                <c:pt idx="2614">
                  <c:v>40</c:v>
                </c:pt>
                <c:pt idx="2615">
                  <c:v>0</c:v>
                </c:pt>
                <c:pt idx="2616">
                  <c:v>50</c:v>
                </c:pt>
                <c:pt idx="2617">
                  <c:v>10</c:v>
                </c:pt>
                <c:pt idx="2618">
                  <c:v>10</c:v>
                </c:pt>
                <c:pt idx="2619">
                  <c:v>40</c:v>
                </c:pt>
                <c:pt idx="2620">
                  <c:v>20</c:v>
                </c:pt>
                <c:pt idx="2621">
                  <c:v>20</c:v>
                </c:pt>
                <c:pt idx="2622">
                  <c:v>30</c:v>
                </c:pt>
                <c:pt idx="2623">
                  <c:v>0</c:v>
                </c:pt>
                <c:pt idx="2624">
                  <c:v>30</c:v>
                </c:pt>
                <c:pt idx="2625">
                  <c:v>30</c:v>
                </c:pt>
                <c:pt idx="2626">
                  <c:v>30</c:v>
                </c:pt>
                <c:pt idx="2627">
                  <c:v>20</c:v>
                </c:pt>
                <c:pt idx="2628">
                  <c:v>70</c:v>
                </c:pt>
                <c:pt idx="2629">
                  <c:v>40</c:v>
                </c:pt>
                <c:pt idx="2630">
                  <c:v>30</c:v>
                </c:pt>
                <c:pt idx="2631">
                  <c:v>60</c:v>
                </c:pt>
                <c:pt idx="2632">
                  <c:v>60</c:v>
                </c:pt>
                <c:pt idx="2633">
                  <c:v>20</c:v>
                </c:pt>
                <c:pt idx="2634">
                  <c:v>10</c:v>
                </c:pt>
                <c:pt idx="2635">
                  <c:v>40</c:v>
                </c:pt>
                <c:pt idx="2636">
                  <c:v>40</c:v>
                </c:pt>
                <c:pt idx="2637">
                  <c:v>70</c:v>
                </c:pt>
                <c:pt idx="2638">
                  <c:v>30</c:v>
                </c:pt>
                <c:pt idx="2639">
                  <c:v>20</c:v>
                </c:pt>
                <c:pt idx="2640">
                  <c:v>20</c:v>
                </c:pt>
                <c:pt idx="2641">
                  <c:v>60</c:v>
                </c:pt>
                <c:pt idx="2642">
                  <c:v>0</c:v>
                </c:pt>
                <c:pt idx="2643">
                  <c:v>70</c:v>
                </c:pt>
                <c:pt idx="2644">
                  <c:v>30</c:v>
                </c:pt>
                <c:pt idx="2645">
                  <c:v>30</c:v>
                </c:pt>
                <c:pt idx="2646">
                  <c:v>10</c:v>
                </c:pt>
                <c:pt idx="2647">
                  <c:v>0</c:v>
                </c:pt>
                <c:pt idx="2648">
                  <c:v>20</c:v>
                </c:pt>
                <c:pt idx="2649">
                  <c:v>20</c:v>
                </c:pt>
                <c:pt idx="2650">
                  <c:v>10</c:v>
                </c:pt>
                <c:pt idx="2651">
                  <c:v>10</c:v>
                </c:pt>
                <c:pt idx="2652">
                  <c:v>40</c:v>
                </c:pt>
                <c:pt idx="2653">
                  <c:v>20</c:v>
                </c:pt>
                <c:pt idx="2654">
                  <c:v>20</c:v>
                </c:pt>
                <c:pt idx="2655">
                  <c:v>40</c:v>
                </c:pt>
                <c:pt idx="2656">
                  <c:v>0</c:v>
                </c:pt>
                <c:pt idx="2657">
                  <c:v>40</c:v>
                </c:pt>
                <c:pt idx="2658">
                  <c:v>50</c:v>
                </c:pt>
                <c:pt idx="2659">
                  <c:v>10</c:v>
                </c:pt>
                <c:pt idx="2660">
                  <c:v>20</c:v>
                </c:pt>
                <c:pt idx="2661">
                  <c:v>20</c:v>
                </c:pt>
                <c:pt idx="2662">
                  <c:v>10</c:v>
                </c:pt>
                <c:pt idx="2663">
                  <c:v>0</c:v>
                </c:pt>
                <c:pt idx="2664">
                  <c:v>50</c:v>
                </c:pt>
                <c:pt idx="2665">
                  <c:v>10</c:v>
                </c:pt>
                <c:pt idx="2666">
                  <c:v>0</c:v>
                </c:pt>
                <c:pt idx="2667">
                  <c:v>80</c:v>
                </c:pt>
                <c:pt idx="2668">
                  <c:v>10</c:v>
                </c:pt>
                <c:pt idx="2669">
                  <c:v>20</c:v>
                </c:pt>
                <c:pt idx="2670">
                  <c:v>10</c:v>
                </c:pt>
                <c:pt idx="2671">
                  <c:v>30</c:v>
                </c:pt>
                <c:pt idx="2672">
                  <c:v>20</c:v>
                </c:pt>
                <c:pt idx="2673">
                  <c:v>30</c:v>
                </c:pt>
                <c:pt idx="2674">
                  <c:v>20</c:v>
                </c:pt>
                <c:pt idx="2675">
                  <c:v>20</c:v>
                </c:pt>
                <c:pt idx="2676">
                  <c:v>10</c:v>
                </c:pt>
                <c:pt idx="2677">
                  <c:v>40</c:v>
                </c:pt>
                <c:pt idx="2678">
                  <c:v>10</c:v>
                </c:pt>
                <c:pt idx="2679">
                  <c:v>20</c:v>
                </c:pt>
                <c:pt idx="2680">
                  <c:v>30</c:v>
                </c:pt>
                <c:pt idx="2681">
                  <c:v>40</c:v>
                </c:pt>
                <c:pt idx="2682">
                  <c:v>10</c:v>
                </c:pt>
                <c:pt idx="2683">
                  <c:v>20</c:v>
                </c:pt>
                <c:pt idx="2684">
                  <c:v>20</c:v>
                </c:pt>
                <c:pt idx="2685">
                  <c:v>0</c:v>
                </c:pt>
                <c:pt idx="2686">
                  <c:v>20</c:v>
                </c:pt>
                <c:pt idx="2687">
                  <c:v>30</c:v>
                </c:pt>
                <c:pt idx="2688">
                  <c:v>20</c:v>
                </c:pt>
                <c:pt idx="2689">
                  <c:v>40</c:v>
                </c:pt>
                <c:pt idx="2690">
                  <c:v>20</c:v>
                </c:pt>
                <c:pt idx="2691">
                  <c:v>30</c:v>
                </c:pt>
                <c:pt idx="2692">
                  <c:v>30</c:v>
                </c:pt>
                <c:pt idx="2693">
                  <c:v>20</c:v>
                </c:pt>
                <c:pt idx="2694">
                  <c:v>30</c:v>
                </c:pt>
                <c:pt idx="2695">
                  <c:v>20</c:v>
                </c:pt>
                <c:pt idx="2696">
                  <c:v>10</c:v>
                </c:pt>
                <c:pt idx="2697">
                  <c:v>60</c:v>
                </c:pt>
                <c:pt idx="2698">
                  <c:v>0</c:v>
                </c:pt>
                <c:pt idx="2699">
                  <c:v>40</c:v>
                </c:pt>
                <c:pt idx="2700">
                  <c:v>30</c:v>
                </c:pt>
                <c:pt idx="2701">
                  <c:v>40</c:v>
                </c:pt>
                <c:pt idx="2702">
                  <c:v>20</c:v>
                </c:pt>
                <c:pt idx="2703">
                  <c:v>20</c:v>
                </c:pt>
                <c:pt idx="2704">
                  <c:v>50</c:v>
                </c:pt>
                <c:pt idx="2705">
                  <c:v>10</c:v>
                </c:pt>
                <c:pt idx="2706">
                  <c:v>10</c:v>
                </c:pt>
                <c:pt idx="2707">
                  <c:v>30</c:v>
                </c:pt>
                <c:pt idx="2708">
                  <c:v>10</c:v>
                </c:pt>
                <c:pt idx="2709">
                  <c:v>10</c:v>
                </c:pt>
                <c:pt idx="2710">
                  <c:v>30</c:v>
                </c:pt>
                <c:pt idx="2711">
                  <c:v>20</c:v>
                </c:pt>
                <c:pt idx="2712">
                  <c:v>20</c:v>
                </c:pt>
                <c:pt idx="2713">
                  <c:v>50</c:v>
                </c:pt>
                <c:pt idx="2714">
                  <c:v>30</c:v>
                </c:pt>
                <c:pt idx="2715">
                  <c:v>80</c:v>
                </c:pt>
                <c:pt idx="2716">
                  <c:v>0</c:v>
                </c:pt>
                <c:pt idx="2717">
                  <c:v>20</c:v>
                </c:pt>
                <c:pt idx="2718">
                  <c:v>10</c:v>
                </c:pt>
                <c:pt idx="2719">
                  <c:v>20</c:v>
                </c:pt>
                <c:pt idx="2720">
                  <c:v>10</c:v>
                </c:pt>
                <c:pt idx="2721">
                  <c:v>10</c:v>
                </c:pt>
                <c:pt idx="2722">
                  <c:v>10</c:v>
                </c:pt>
                <c:pt idx="2723">
                  <c:v>10</c:v>
                </c:pt>
                <c:pt idx="2724">
                  <c:v>60</c:v>
                </c:pt>
                <c:pt idx="2725">
                  <c:v>20</c:v>
                </c:pt>
                <c:pt idx="2726">
                  <c:v>10</c:v>
                </c:pt>
                <c:pt idx="2727">
                  <c:v>20</c:v>
                </c:pt>
                <c:pt idx="2728">
                  <c:v>30</c:v>
                </c:pt>
                <c:pt idx="2729">
                  <c:v>30</c:v>
                </c:pt>
                <c:pt idx="2730">
                  <c:v>50</c:v>
                </c:pt>
                <c:pt idx="2731">
                  <c:v>10</c:v>
                </c:pt>
                <c:pt idx="2732">
                  <c:v>40</c:v>
                </c:pt>
                <c:pt idx="2733">
                  <c:v>20</c:v>
                </c:pt>
                <c:pt idx="2734">
                  <c:v>10</c:v>
                </c:pt>
                <c:pt idx="2735">
                  <c:v>70</c:v>
                </c:pt>
                <c:pt idx="2736">
                  <c:v>10</c:v>
                </c:pt>
                <c:pt idx="2737">
                  <c:v>20</c:v>
                </c:pt>
                <c:pt idx="2738">
                  <c:v>20</c:v>
                </c:pt>
                <c:pt idx="2739">
                  <c:v>10</c:v>
                </c:pt>
                <c:pt idx="2740">
                  <c:v>30</c:v>
                </c:pt>
                <c:pt idx="2741">
                  <c:v>10</c:v>
                </c:pt>
                <c:pt idx="2742">
                  <c:v>0</c:v>
                </c:pt>
                <c:pt idx="2743">
                  <c:v>30</c:v>
                </c:pt>
                <c:pt idx="2744">
                  <c:v>120</c:v>
                </c:pt>
                <c:pt idx="2745">
                  <c:v>30</c:v>
                </c:pt>
                <c:pt idx="2746">
                  <c:v>10</c:v>
                </c:pt>
                <c:pt idx="2747">
                  <c:v>60</c:v>
                </c:pt>
                <c:pt idx="2748">
                  <c:v>40</c:v>
                </c:pt>
                <c:pt idx="2749">
                  <c:v>30</c:v>
                </c:pt>
                <c:pt idx="2750">
                  <c:v>20</c:v>
                </c:pt>
                <c:pt idx="2751">
                  <c:v>50</c:v>
                </c:pt>
                <c:pt idx="2752">
                  <c:v>20</c:v>
                </c:pt>
                <c:pt idx="2753">
                  <c:v>30</c:v>
                </c:pt>
                <c:pt idx="2754">
                  <c:v>20</c:v>
                </c:pt>
                <c:pt idx="2755">
                  <c:v>20</c:v>
                </c:pt>
                <c:pt idx="2756">
                  <c:v>0</c:v>
                </c:pt>
                <c:pt idx="2757">
                  <c:v>0</c:v>
                </c:pt>
                <c:pt idx="2758">
                  <c:v>40</c:v>
                </c:pt>
                <c:pt idx="2759">
                  <c:v>20</c:v>
                </c:pt>
                <c:pt idx="2760">
                  <c:v>60</c:v>
                </c:pt>
                <c:pt idx="2761">
                  <c:v>60</c:v>
                </c:pt>
                <c:pt idx="2762">
                  <c:v>50</c:v>
                </c:pt>
                <c:pt idx="2763">
                  <c:v>30</c:v>
                </c:pt>
                <c:pt idx="2764">
                  <c:v>20</c:v>
                </c:pt>
                <c:pt idx="2765">
                  <c:v>20</c:v>
                </c:pt>
                <c:pt idx="2766">
                  <c:v>60</c:v>
                </c:pt>
                <c:pt idx="2767">
                  <c:v>10</c:v>
                </c:pt>
                <c:pt idx="2768">
                  <c:v>30</c:v>
                </c:pt>
                <c:pt idx="2769">
                  <c:v>30</c:v>
                </c:pt>
                <c:pt idx="2770">
                  <c:v>10</c:v>
                </c:pt>
                <c:pt idx="2771">
                  <c:v>30</c:v>
                </c:pt>
                <c:pt idx="2772">
                  <c:v>0</c:v>
                </c:pt>
                <c:pt idx="2773">
                  <c:v>60</c:v>
                </c:pt>
                <c:pt idx="2774">
                  <c:v>10</c:v>
                </c:pt>
                <c:pt idx="2775">
                  <c:v>20</c:v>
                </c:pt>
                <c:pt idx="2776">
                  <c:v>30</c:v>
                </c:pt>
                <c:pt idx="2777">
                  <c:v>10</c:v>
                </c:pt>
                <c:pt idx="2778">
                  <c:v>40</c:v>
                </c:pt>
                <c:pt idx="2779">
                  <c:v>40</c:v>
                </c:pt>
                <c:pt idx="2780">
                  <c:v>50</c:v>
                </c:pt>
                <c:pt idx="2781">
                  <c:v>50</c:v>
                </c:pt>
                <c:pt idx="2782">
                  <c:v>10</c:v>
                </c:pt>
                <c:pt idx="2783">
                  <c:v>10</c:v>
                </c:pt>
                <c:pt idx="2784">
                  <c:v>50</c:v>
                </c:pt>
                <c:pt idx="2785">
                  <c:v>40</c:v>
                </c:pt>
                <c:pt idx="2786">
                  <c:v>20</c:v>
                </c:pt>
                <c:pt idx="2787">
                  <c:v>40</c:v>
                </c:pt>
                <c:pt idx="2788">
                  <c:v>40</c:v>
                </c:pt>
                <c:pt idx="2789">
                  <c:v>50</c:v>
                </c:pt>
                <c:pt idx="2790">
                  <c:v>50</c:v>
                </c:pt>
                <c:pt idx="2791">
                  <c:v>40</c:v>
                </c:pt>
                <c:pt idx="2792">
                  <c:v>30</c:v>
                </c:pt>
                <c:pt idx="2793">
                  <c:v>0</c:v>
                </c:pt>
                <c:pt idx="2794">
                  <c:v>20</c:v>
                </c:pt>
                <c:pt idx="2795">
                  <c:v>40</c:v>
                </c:pt>
                <c:pt idx="2796">
                  <c:v>30</c:v>
                </c:pt>
                <c:pt idx="2797">
                  <c:v>20</c:v>
                </c:pt>
                <c:pt idx="2798">
                  <c:v>20</c:v>
                </c:pt>
                <c:pt idx="2799">
                  <c:v>70</c:v>
                </c:pt>
                <c:pt idx="2800">
                  <c:v>30</c:v>
                </c:pt>
                <c:pt idx="2801">
                  <c:v>10</c:v>
                </c:pt>
                <c:pt idx="2802">
                  <c:v>0</c:v>
                </c:pt>
                <c:pt idx="2803">
                  <c:v>30</c:v>
                </c:pt>
                <c:pt idx="2804">
                  <c:v>50</c:v>
                </c:pt>
                <c:pt idx="2805">
                  <c:v>30</c:v>
                </c:pt>
                <c:pt idx="2806">
                  <c:v>10</c:v>
                </c:pt>
                <c:pt idx="2807">
                  <c:v>10</c:v>
                </c:pt>
                <c:pt idx="2808">
                  <c:v>50</c:v>
                </c:pt>
                <c:pt idx="2809">
                  <c:v>10</c:v>
                </c:pt>
                <c:pt idx="2810">
                  <c:v>0</c:v>
                </c:pt>
                <c:pt idx="2811">
                  <c:v>40</c:v>
                </c:pt>
                <c:pt idx="2812">
                  <c:v>30</c:v>
                </c:pt>
                <c:pt idx="2813">
                  <c:v>10</c:v>
                </c:pt>
                <c:pt idx="2814">
                  <c:v>30</c:v>
                </c:pt>
                <c:pt idx="2815">
                  <c:v>50</c:v>
                </c:pt>
                <c:pt idx="2816">
                  <c:v>0</c:v>
                </c:pt>
                <c:pt idx="2817">
                  <c:v>60</c:v>
                </c:pt>
                <c:pt idx="2818">
                  <c:v>20</c:v>
                </c:pt>
                <c:pt idx="2819">
                  <c:v>30</c:v>
                </c:pt>
                <c:pt idx="2820">
                  <c:v>20</c:v>
                </c:pt>
                <c:pt idx="2821">
                  <c:v>30</c:v>
                </c:pt>
                <c:pt idx="2822">
                  <c:v>50</c:v>
                </c:pt>
                <c:pt idx="2823">
                  <c:v>40</c:v>
                </c:pt>
                <c:pt idx="2824">
                  <c:v>10</c:v>
                </c:pt>
                <c:pt idx="2825">
                  <c:v>20</c:v>
                </c:pt>
                <c:pt idx="2826">
                  <c:v>50</c:v>
                </c:pt>
                <c:pt idx="2827">
                  <c:v>0</c:v>
                </c:pt>
                <c:pt idx="2828">
                  <c:v>50</c:v>
                </c:pt>
                <c:pt idx="2829">
                  <c:v>10</c:v>
                </c:pt>
                <c:pt idx="2830">
                  <c:v>40</c:v>
                </c:pt>
                <c:pt idx="2831">
                  <c:v>20</c:v>
                </c:pt>
                <c:pt idx="2832">
                  <c:v>40</c:v>
                </c:pt>
                <c:pt idx="2833">
                  <c:v>40</c:v>
                </c:pt>
                <c:pt idx="2834">
                  <c:v>80</c:v>
                </c:pt>
                <c:pt idx="2835">
                  <c:v>30</c:v>
                </c:pt>
                <c:pt idx="2836">
                  <c:v>30</c:v>
                </c:pt>
                <c:pt idx="2837">
                  <c:v>20</c:v>
                </c:pt>
                <c:pt idx="2838">
                  <c:v>30</c:v>
                </c:pt>
                <c:pt idx="2839">
                  <c:v>10</c:v>
                </c:pt>
                <c:pt idx="2840">
                  <c:v>60</c:v>
                </c:pt>
                <c:pt idx="2841">
                  <c:v>80</c:v>
                </c:pt>
                <c:pt idx="2842">
                  <c:v>40</c:v>
                </c:pt>
                <c:pt idx="2843">
                  <c:v>40</c:v>
                </c:pt>
                <c:pt idx="2844">
                  <c:v>20</c:v>
                </c:pt>
                <c:pt idx="2845">
                  <c:v>20</c:v>
                </c:pt>
                <c:pt idx="2846">
                  <c:v>10</c:v>
                </c:pt>
                <c:pt idx="2847">
                  <c:v>40</c:v>
                </c:pt>
                <c:pt idx="2848">
                  <c:v>20</c:v>
                </c:pt>
                <c:pt idx="2849">
                  <c:v>60</c:v>
                </c:pt>
                <c:pt idx="2850">
                  <c:v>30</c:v>
                </c:pt>
                <c:pt idx="2851">
                  <c:v>10</c:v>
                </c:pt>
                <c:pt idx="2852">
                  <c:v>10</c:v>
                </c:pt>
                <c:pt idx="2853">
                  <c:v>40</c:v>
                </c:pt>
                <c:pt idx="2854">
                  <c:v>10</c:v>
                </c:pt>
                <c:pt idx="2855">
                  <c:v>10</c:v>
                </c:pt>
                <c:pt idx="2856">
                  <c:v>30</c:v>
                </c:pt>
                <c:pt idx="2857">
                  <c:v>30</c:v>
                </c:pt>
                <c:pt idx="2858">
                  <c:v>0</c:v>
                </c:pt>
                <c:pt idx="2859">
                  <c:v>20</c:v>
                </c:pt>
                <c:pt idx="2860">
                  <c:v>30</c:v>
                </c:pt>
                <c:pt idx="2861">
                  <c:v>60</c:v>
                </c:pt>
                <c:pt idx="2862">
                  <c:v>20</c:v>
                </c:pt>
                <c:pt idx="2863">
                  <c:v>30</c:v>
                </c:pt>
                <c:pt idx="2864">
                  <c:v>20</c:v>
                </c:pt>
                <c:pt idx="2865">
                  <c:v>20</c:v>
                </c:pt>
                <c:pt idx="2866">
                  <c:v>20</c:v>
                </c:pt>
                <c:pt idx="2867">
                  <c:v>20</c:v>
                </c:pt>
                <c:pt idx="2868">
                  <c:v>20</c:v>
                </c:pt>
                <c:pt idx="2869">
                  <c:v>10</c:v>
                </c:pt>
                <c:pt idx="2870">
                  <c:v>10</c:v>
                </c:pt>
                <c:pt idx="2871">
                  <c:v>60</c:v>
                </c:pt>
                <c:pt idx="2872">
                  <c:v>20</c:v>
                </c:pt>
                <c:pt idx="2873">
                  <c:v>40</c:v>
                </c:pt>
                <c:pt idx="2874">
                  <c:v>0</c:v>
                </c:pt>
                <c:pt idx="2875">
                  <c:v>20</c:v>
                </c:pt>
                <c:pt idx="2876">
                  <c:v>20</c:v>
                </c:pt>
                <c:pt idx="2877">
                  <c:v>20</c:v>
                </c:pt>
                <c:pt idx="2878">
                  <c:v>30</c:v>
                </c:pt>
                <c:pt idx="2879">
                  <c:v>20</c:v>
                </c:pt>
                <c:pt idx="2880">
                  <c:v>20</c:v>
                </c:pt>
                <c:pt idx="2881">
                  <c:v>0</c:v>
                </c:pt>
                <c:pt idx="2882">
                  <c:v>10</c:v>
                </c:pt>
                <c:pt idx="2883">
                  <c:v>40</c:v>
                </c:pt>
                <c:pt idx="2884">
                  <c:v>20</c:v>
                </c:pt>
                <c:pt idx="2885">
                  <c:v>30</c:v>
                </c:pt>
                <c:pt idx="2886">
                  <c:v>20</c:v>
                </c:pt>
                <c:pt idx="2887">
                  <c:v>30</c:v>
                </c:pt>
                <c:pt idx="2888">
                  <c:v>50</c:v>
                </c:pt>
                <c:pt idx="2889">
                  <c:v>20</c:v>
                </c:pt>
                <c:pt idx="2890">
                  <c:v>0</c:v>
                </c:pt>
                <c:pt idx="2891">
                  <c:v>40</c:v>
                </c:pt>
                <c:pt idx="2892">
                  <c:v>40</c:v>
                </c:pt>
                <c:pt idx="2893">
                  <c:v>0</c:v>
                </c:pt>
                <c:pt idx="2894">
                  <c:v>0</c:v>
                </c:pt>
                <c:pt idx="2895">
                  <c:v>20</c:v>
                </c:pt>
                <c:pt idx="2896">
                  <c:v>10</c:v>
                </c:pt>
                <c:pt idx="2897">
                  <c:v>60</c:v>
                </c:pt>
                <c:pt idx="2898">
                  <c:v>10</c:v>
                </c:pt>
                <c:pt idx="2899">
                  <c:v>50</c:v>
                </c:pt>
                <c:pt idx="2900">
                  <c:v>50</c:v>
                </c:pt>
                <c:pt idx="2901">
                  <c:v>40</c:v>
                </c:pt>
                <c:pt idx="2902">
                  <c:v>40</c:v>
                </c:pt>
                <c:pt idx="2903">
                  <c:v>10</c:v>
                </c:pt>
                <c:pt idx="2904">
                  <c:v>30</c:v>
                </c:pt>
                <c:pt idx="2905">
                  <c:v>40</c:v>
                </c:pt>
                <c:pt idx="2906">
                  <c:v>70</c:v>
                </c:pt>
                <c:pt idx="2907">
                  <c:v>80</c:v>
                </c:pt>
                <c:pt idx="2908">
                  <c:v>10</c:v>
                </c:pt>
                <c:pt idx="2909">
                  <c:v>30</c:v>
                </c:pt>
                <c:pt idx="2910">
                  <c:v>20</c:v>
                </c:pt>
                <c:pt idx="2911">
                  <c:v>10</c:v>
                </c:pt>
                <c:pt idx="2912">
                  <c:v>40</c:v>
                </c:pt>
                <c:pt idx="2913">
                  <c:v>40</c:v>
                </c:pt>
                <c:pt idx="2914">
                  <c:v>0</c:v>
                </c:pt>
                <c:pt idx="2915">
                  <c:v>50</c:v>
                </c:pt>
                <c:pt idx="2916">
                  <c:v>10</c:v>
                </c:pt>
                <c:pt idx="2917">
                  <c:v>40</c:v>
                </c:pt>
                <c:pt idx="2918">
                  <c:v>10</c:v>
                </c:pt>
                <c:pt idx="2919">
                  <c:v>40</c:v>
                </c:pt>
                <c:pt idx="2920">
                  <c:v>40</c:v>
                </c:pt>
                <c:pt idx="2921">
                  <c:v>20</c:v>
                </c:pt>
                <c:pt idx="2922">
                  <c:v>40</c:v>
                </c:pt>
                <c:pt idx="2923">
                  <c:v>60</c:v>
                </c:pt>
                <c:pt idx="2924">
                  <c:v>40</c:v>
                </c:pt>
                <c:pt idx="2925">
                  <c:v>30</c:v>
                </c:pt>
                <c:pt idx="2926">
                  <c:v>30</c:v>
                </c:pt>
                <c:pt idx="2927">
                  <c:v>20</c:v>
                </c:pt>
                <c:pt idx="2928">
                  <c:v>20</c:v>
                </c:pt>
                <c:pt idx="2929">
                  <c:v>0</c:v>
                </c:pt>
                <c:pt idx="2930">
                  <c:v>70</c:v>
                </c:pt>
                <c:pt idx="2931">
                  <c:v>0</c:v>
                </c:pt>
                <c:pt idx="2932">
                  <c:v>40</c:v>
                </c:pt>
                <c:pt idx="2933">
                  <c:v>40</c:v>
                </c:pt>
                <c:pt idx="2934">
                  <c:v>40</c:v>
                </c:pt>
                <c:pt idx="2935">
                  <c:v>40</c:v>
                </c:pt>
                <c:pt idx="2936">
                  <c:v>30</c:v>
                </c:pt>
                <c:pt idx="2937">
                  <c:v>20</c:v>
                </c:pt>
                <c:pt idx="2938">
                  <c:v>10</c:v>
                </c:pt>
                <c:pt idx="2939">
                  <c:v>20</c:v>
                </c:pt>
                <c:pt idx="2940">
                  <c:v>50</c:v>
                </c:pt>
                <c:pt idx="2941">
                  <c:v>20</c:v>
                </c:pt>
                <c:pt idx="2942">
                  <c:v>10</c:v>
                </c:pt>
                <c:pt idx="2943">
                  <c:v>40</c:v>
                </c:pt>
                <c:pt idx="2944">
                  <c:v>40</c:v>
                </c:pt>
                <c:pt idx="2945">
                  <c:v>20</c:v>
                </c:pt>
                <c:pt idx="2946">
                  <c:v>20</c:v>
                </c:pt>
                <c:pt idx="2947">
                  <c:v>0</c:v>
                </c:pt>
                <c:pt idx="2948">
                  <c:v>30</c:v>
                </c:pt>
                <c:pt idx="2949">
                  <c:v>10</c:v>
                </c:pt>
                <c:pt idx="2950">
                  <c:v>40</c:v>
                </c:pt>
                <c:pt idx="2951">
                  <c:v>60</c:v>
                </c:pt>
                <c:pt idx="2952">
                  <c:v>10</c:v>
                </c:pt>
                <c:pt idx="2953">
                  <c:v>20</c:v>
                </c:pt>
                <c:pt idx="2954">
                  <c:v>10</c:v>
                </c:pt>
                <c:pt idx="2955">
                  <c:v>30</c:v>
                </c:pt>
                <c:pt idx="2956">
                  <c:v>10</c:v>
                </c:pt>
                <c:pt idx="2957">
                  <c:v>30</c:v>
                </c:pt>
                <c:pt idx="2958">
                  <c:v>40</c:v>
                </c:pt>
                <c:pt idx="2959">
                  <c:v>20</c:v>
                </c:pt>
                <c:pt idx="2960">
                  <c:v>0</c:v>
                </c:pt>
                <c:pt idx="2961">
                  <c:v>10</c:v>
                </c:pt>
                <c:pt idx="2962">
                  <c:v>10</c:v>
                </c:pt>
                <c:pt idx="2963">
                  <c:v>20</c:v>
                </c:pt>
                <c:pt idx="2964">
                  <c:v>10</c:v>
                </c:pt>
                <c:pt idx="2965">
                  <c:v>0</c:v>
                </c:pt>
                <c:pt idx="2966">
                  <c:v>10</c:v>
                </c:pt>
                <c:pt idx="2967">
                  <c:v>20</c:v>
                </c:pt>
                <c:pt idx="2968">
                  <c:v>30</c:v>
                </c:pt>
                <c:pt idx="2969">
                  <c:v>20</c:v>
                </c:pt>
                <c:pt idx="2970">
                  <c:v>40</c:v>
                </c:pt>
                <c:pt idx="2971">
                  <c:v>10</c:v>
                </c:pt>
                <c:pt idx="2972">
                  <c:v>50</c:v>
                </c:pt>
                <c:pt idx="2973">
                  <c:v>30</c:v>
                </c:pt>
                <c:pt idx="2974">
                  <c:v>60</c:v>
                </c:pt>
                <c:pt idx="2975">
                  <c:v>20</c:v>
                </c:pt>
                <c:pt idx="2976">
                  <c:v>0</c:v>
                </c:pt>
                <c:pt idx="2977">
                  <c:v>30</c:v>
                </c:pt>
                <c:pt idx="2978">
                  <c:v>20</c:v>
                </c:pt>
                <c:pt idx="2979">
                  <c:v>50</c:v>
                </c:pt>
                <c:pt idx="2980">
                  <c:v>30</c:v>
                </c:pt>
                <c:pt idx="2981">
                  <c:v>40</c:v>
                </c:pt>
                <c:pt idx="2982">
                  <c:v>30</c:v>
                </c:pt>
                <c:pt idx="2983">
                  <c:v>0</c:v>
                </c:pt>
                <c:pt idx="2984">
                  <c:v>30</c:v>
                </c:pt>
                <c:pt idx="2985">
                  <c:v>30</c:v>
                </c:pt>
                <c:pt idx="2986">
                  <c:v>40</c:v>
                </c:pt>
                <c:pt idx="2987">
                  <c:v>30</c:v>
                </c:pt>
                <c:pt idx="2988">
                  <c:v>50</c:v>
                </c:pt>
                <c:pt idx="2989">
                  <c:v>60</c:v>
                </c:pt>
                <c:pt idx="2990">
                  <c:v>40</c:v>
                </c:pt>
                <c:pt idx="2991">
                  <c:v>20</c:v>
                </c:pt>
                <c:pt idx="2992">
                  <c:v>10</c:v>
                </c:pt>
                <c:pt idx="2993">
                  <c:v>40</c:v>
                </c:pt>
                <c:pt idx="2994">
                  <c:v>10</c:v>
                </c:pt>
                <c:pt idx="2995">
                  <c:v>30</c:v>
                </c:pt>
                <c:pt idx="2996">
                  <c:v>10</c:v>
                </c:pt>
                <c:pt idx="2997">
                  <c:v>40</c:v>
                </c:pt>
                <c:pt idx="2998">
                  <c:v>30</c:v>
                </c:pt>
                <c:pt idx="2999">
                  <c:v>20</c:v>
                </c:pt>
                <c:pt idx="3000">
                  <c:v>20</c:v>
                </c:pt>
                <c:pt idx="3001">
                  <c:v>20</c:v>
                </c:pt>
                <c:pt idx="3002">
                  <c:v>60</c:v>
                </c:pt>
                <c:pt idx="3003">
                  <c:v>10</c:v>
                </c:pt>
                <c:pt idx="3004">
                  <c:v>30</c:v>
                </c:pt>
                <c:pt idx="3005">
                  <c:v>30</c:v>
                </c:pt>
                <c:pt idx="3006">
                  <c:v>20</c:v>
                </c:pt>
                <c:pt idx="3007">
                  <c:v>10</c:v>
                </c:pt>
                <c:pt idx="3008">
                  <c:v>20</c:v>
                </c:pt>
                <c:pt idx="3009">
                  <c:v>10</c:v>
                </c:pt>
                <c:pt idx="3010">
                  <c:v>0</c:v>
                </c:pt>
                <c:pt idx="3011">
                  <c:v>10</c:v>
                </c:pt>
                <c:pt idx="3012">
                  <c:v>10</c:v>
                </c:pt>
                <c:pt idx="3013">
                  <c:v>10</c:v>
                </c:pt>
                <c:pt idx="3014">
                  <c:v>0</c:v>
                </c:pt>
                <c:pt idx="3015">
                  <c:v>20</c:v>
                </c:pt>
                <c:pt idx="3016">
                  <c:v>30</c:v>
                </c:pt>
                <c:pt idx="3017">
                  <c:v>30</c:v>
                </c:pt>
                <c:pt idx="3018">
                  <c:v>10</c:v>
                </c:pt>
                <c:pt idx="3019">
                  <c:v>30</c:v>
                </c:pt>
                <c:pt idx="3020">
                  <c:v>20</c:v>
                </c:pt>
                <c:pt idx="3021">
                  <c:v>20</c:v>
                </c:pt>
                <c:pt idx="3022">
                  <c:v>20</c:v>
                </c:pt>
                <c:pt idx="3023">
                  <c:v>50</c:v>
                </c:pt>
                <c:pt idx="3024">
                  <c:v>20</c:v>
                </c:pt>
                <c:pt idx="3025">
                  <c:v>0</c:v>
                </c:pt>
                <c:pt idx="3026">
                  <c:v>10</c:v>
                </c:pt>
                <c:pt idx="3027">
                  <c:v>40</c:v>
                </c:pt>
                <c:pt idx="3028">
                  <c:v>20</c:v>
                </c:pt>
                <c:pt idx="3029">
                  <c:v>40</c:v>
                </c:pt>
                <c:pt idx="3030">
                  <c:v>30</c:v>
                </c:pt>
                <c:pt idx="3031">
                  <c:v>30</c:v>
                </c:pt>
                <c:pt idx="3032">
                  <c:v>40</c:v>
                </c:pt>
                <c:pt idx="3033">
                  <c:v>50</c:v>
                </c:pt>
                <c:pt idx="3034">
                  <c:v>40</c:v>
                </c:pt>
                <c:pt idx="3035">
                  <c:v>10</c:v>
                </c:pt>
                <c:pt idx="3036">
                  <c:v>0</c:v>
                </c:pt>
                <c:pt idx="3037">
                  <c:v>30</c:v>
                </c:pt>
                <c:pt idx="3038">
                  <c:v>40</c:v>
                </c:pt>
                <c:pt idx="3039">
                  <c:v>10</c:v>
                </c:pt>
                <c:pt idx="3040">
                  <c:v>10</c:v>
                </c:pt>
                <c:pt idx="3041">
                  <c:v>0</c:v>
                </c:pt>
                <c:pt idx="3042">
                  <c:v>60</c:v>
                </c:pt>
                <c:pt idx="3043">
                  <c:v>0</c:v>
                </c:pt>
                <c:pt idx="3044">
                  <c:v>30</c:v>
                </c:pt>
                <c:pt idx="3045">
                  <c:v>10</c:v>
                </c:pt>
                <c:pt idx="3046">
                  <c:v>10</c:v>
                </c:pt>
                <c:pt idx="3047">
                  <c:v>20</c:v>
                </c:pt>
                <c:pt idx="3048">
                  <c:v>60</c:v>
                </c:pt>
                <c:pt idx="3049">
                  <c:v>20</c:v>
                </c:pt>
                <c:pt idx="3050">
                  <c:v>20</c:v>
                </c:pt>
                <c:pt idx="3051">
                  <c:v>30</c:v>
                </c:pt>
                <c:pt idx="3052">
                  <c:v>30</c:v>
                </c:pt>
                <c:pt idx="3053">
                  <c:v>30</c:v>
                </c:pt>
                <c:pt idx="3054">
                  <c:v>20</c:v>
                </c:pt>
                <c:pt idx="3055">
                  <c:v>40</c:v>
                </c:pt>
                <c:pt idx="3056">
                  <c:v>80</c:v>
                </c:pt>
                <c:pt idx="3057">
                  <c:v>10</c:v>
                </c:pt>
                <c:pt idx="3058">
                  <c:v>40</c:v>
                </c:pt>
                <c:pt idx="3059">
                  <c:v>30</c:v>
                </c:pt>
                <c:pt idx="3060">
                  <c:v>40</c:v>
                </c:pt>
                <c:pt idx="3061">
                  <c:v>40</c:v>
                </c:pt>
                <c:pt idx="3062">
                  <c:v>50</c:v>
                </c:pt>
                <c:pt idx="3063">
                  <c:v>0</c:v>
                </c:pt>
                <c:pt idx="3064">
                  <c:v>20</c:v>
                </c:pt>
                <c:pt idx="3065">
                  <c:v>30</c:v>
                </c:pt>
                <c:pt idx="3066">
                  <c:v>10</c:v>
                </c:pt>
                <c:pt idx="3067">
                  <c:v>40</c:v>
                </c:pt>
                <c:pt idx="3068">
                  <c:v>40</c:v>
                </c:pt>
                <c:pt idx="3069">
                  <c:v>10</c:v>
                </c:pt>
                <c:pt idx="3070">
                  <c:v>30</c:v>
                </c:pt>
                <c:pt idx="3071">
                  <c:v>30</c:v>
                </c:pt>
                <c:pt idx="3072">
                  <c:v>50</c:v>
                </c:pt>
                <c:pt idx="3073">
                  <c:v>20</c:v>
                </c:pt>
                <c:pt idx="3074">
                  <c:v>20</c:v>
                </c:pt>
                <c:pt idx="3075">
                  <c:v>30</c:v>
                </c:pt>
                <c:pt idx="3076">
                  <c:v>40</c:v>
                </c:pt>
                <c:pt idx="3077">
                  <c:v>10</c:v>
                </c:pt>
                <c:pt idx="3078">
                  <c:v>40</c:v>
                </c:pt>
                <c:pt idx="3079">
                  <c:v>20</c:v>
                </c:pt>
                <c:pt idx="3080">
                  <c:v>0</c:v>
                </c:pt>
                <c:pt idx="3081">
                  <c:v>20</c:v>
                </c:pt>
                <c:pt idx="3082">
                  <c:v>50</c:v>
                </c:pt>
                <c:pt idx="3083">
                  <c:v>0</c:v>
                </c:pt>
                <c:pt idx="3084">
                  <c:v>10</c:v>
                </c:pt>
                <c:pt idx="3085">
                  <c:v>40</c:v>
                </c:pt>
                <c:pt idx="3086">
                  <c:v>20</c:v>
                </c:pt>
                <c:pt idx="3087">
                  <c:v>30</c:v>
                </c:pt>
                <c:pt idx="3088">
                  <c:v>50</c:v>
                </c:pt>
                <c:pt idx="3089">
                  <c:v>30</c:v>
                </c:pt>
                <c:pt idx="3090">
                  <c:v>10</c:v>
                </c:pt>
                <c:pt idx="3091">
                  <c:v>10</c:v>
                </c:pt>
                <c:pt idx="3092">
                  <c:v>30</c:v>
                </c:pt>
                <c:pt idx="3093">
                  <c:v>10</c:v>
                </c:pt>
                <c:pt idx="3094">
                  <c:v>20</c:v>
                </c:pt>
                <c:pt idx="3095">
                  <c:v>70</c:v>
                </c:pt>
                <c:pt idx="3096">
                  <c:v>10</c:v>
                </c:pt>
                <c:pt idx="3097">
                  <c:v>20</c:v>
                </c:pt>
                <c:pt idx="3098">
                  <c:v>40</c:v>
                </c:pt>
                <c:pt idx="3099">
                  <c:v>10</c:v>
                </c:pt>
                <c:pt idx="3100">
                  <c:v>0</c:v>
                </c:pt>
                <c:pt idx="3101">
                  <c:v>30</c:v>
                </c:pt>
                <c:pt idx="3102">
                  <c:v>0</c:v>
                </c:pt>
                <c:pt idx="3103">
                  <c:v>30</c:v>
                </c:pt>
                <c:pt idx="3104">
                  <c:v>50</c:v>
                </c:pt>
                <c:pt idx="3105">
                  <c:v>30</c:v>
                </c:pt>
                <c:pt idx="3106">
                  <c:v>20</c:v>
                </c:pt>
                <c:pt idx="3107">
                  <c:v>30</c:v>
                </c:pt>
                <c:pt idx="3108">
                  <c:v>40</c:v>
                </c:pt>
                <c:pt idx="3109">
                  <c:v>30</c:v>
                </c:pt>
                <c:pt idx="3110">
                  <c:v>10</c:v>
                </c:pt>
                <c:pt idx="3111">
                  <c:v>30</c:v>
                </c:pt>
                <c:pt idx="3112">
                  <c:v>40</c:v>
                </c:pt>
                <c:pt idx="3113">
                  <c:v>10</c:v>
                </c:pt>
                <c:pt idx="3114">
                  <c:v>30</c:v>
                </c:pt>
                <c:pt idx="3115">
                  <c:v>20</c:v>
                </c:pt>
                <c:pt idx="3116">
                  <c:v>10</c:v>
                </c:pt>
                <c:pt idx="3117">
                  <c:v>0</c:v>
                </c:pt>
                <c:pt idx="3118">
                  <c:v>40</c:v>
                </c:pt>
                <c:pt idx="3119">
                  <c:v>10</c:v>
                </c:pt>
                <c:pt idx="3120">
                  <c:v>10</c:v>
                </c:pt>
                <c:pt idx="3121">
                  <c:v>20</c:v>
                </c:pt>
                <c:pt idx="3122">
                  <c:v>20</c:v>
                </c:pt>
                <c:pt idx="3123">
                  <c:v>40</c:v>
                </c:pt>
                <c:pt idx="3124">
                  <c:v>30</c:v>
                </c:pt>
                <c:pt idx="3125">
                  <c:v>20</c:v>
                </c:pt>
                <c:pt idx="3126">
                  <c:v>30</c:v>
                </c:pt>
                <c:pt idx="3127">
                  <c:v>50</c:v>
                </c:pt>
                <c:pt idx="3128">
                  <c:v>0</c:v>
                </c:pt>
                <c:pt idx="3129">
                  <c:v>10</c:v>
                </c:pt>
                <c:pt idx="3130">
                  <c:v>10</c:v>
                </c:pt>
                <c:pt idx="3131">
                  <c:v>50</c:v>
                </c:pt>
                <c:pt idx="3132">
                  <c:v>40</c:v>
                </c:pt>
                <c:pt idx="3133">
                  <c:v>30</c:v>
                </c:pt>
                <c:pt idx="3134">
                  <c:v>0</c:v>
                </c:pt>
                <c:pt idx="3135">
                  <c:v>10</c:v>
                </c:pt>
                <c:pt idx="3136">
                  <c:v>40</c:v>
                </c:pt>
                <c:pt idx="3137">
                  <c:v>10</c:v>
                </c:pt>
                <c:pt idx="3138">
                  <c:v>30</c:v>
                </c:pt>
                <c:pt idx="3139">
                  <c:v>70</c:v>
                </c:pt>
                <c:pt idx="3140">
                  <c:v>10</c:v>
                </c:pt>
                <c:pt idx="3141">
                  <c:v>30</c:v>
                </c:pt>
                <c:pt idx="3142">
                  <c:v>30</c:v>
                </c:pt>
                <c:pt idx="3143">
                  <c:v>10</c:v>
                </c:pt>
                <c:pt idx="3144">
                  <c:v>20</c:v>
                </c:pt>
                <c:pt idx="3145">
                  <c:v>20</c:v>
                </c:pt>
                <c:pt idx="3146">
                  <c:v>20</c:v>
                </c:pt>
                <c:pt idx="3147">
                  <c:v>40</c:v>
                </c:pt>
                <c:pt idx="3148">
                  <c:v>30</c:v>
                </c:pt>
                <c:pt idx="3149">
                  <c:v>20</c:v>
                </c:pt>
                <c:pt idx="3150">
                  <c:v>0</c:v>
                </c:pt>
                <c:pt idx="3151">
                  <c:v>30</c:v>
                </c:pt>
                <c:pt idx="3152">
                  <c:v>10</c:v>
                </c:pt>
                <c:pt idx="3153">
                  <c:v>50</c:v>
                </c:pt>
                <c:pt idx="3154">
                  <c:v>0</c:v>
                </c:pt>
                <c:pt idx="3155">
                  <c:v>20</c:v>
                </c:pt>
                <c:pt idx="3156">
                  <c:v>40</c:v>
                </c:pt>
                <c:pt idx="3157">
                  <c:v>20</c:v>
                </c:pt>
                <c:pt idx="3158">
                  <c:v>20</c:v>
                </c:pt>
                <c:pt idx="3159">
                  <c:v>10</c:v>
                </c:pt>
                <c:pt idx="3160">
                  <c:v>50</c:v>
                </c:pt>
                <c:pt idx="3161">
                  <c:v>20</c:v>
                </c:pt>
                <c:pt idx="3162">
                  <c:v>50</c:v>
                </c:pt>
                <c:pt idx="3163">
                  <c:v>30</c:v>
                </c:pt>
                <c:pt idx="3164">
                  <c:v>40</c:v>
                </c:pt>
                <c:pt idx="3165">
                  <c:v>70</c:v>
                </c:pt>
                <c:pt idx="3166">
                  <c:v>30</c:v>
                </c:pt>
                <c:pt idx="3167">
                  <c:v>0</c:v>
                </c:pt>
                <c:pt idx="3168">
                  <c:v>40</c:v>
                </c:pt>
                <c:pt idx="3169">
                  <c:v>30</c:v>
                </c:pt>
                <c:pt idx="3170">
                  <c:v>10</c:v>
                </c:pt>
                <c:pt idx="3171">
                  <c:v>20</c:v>
                </c:pt>
                <c:pt idx="3172">
                  <c:v>40</c:v>
                </c:pt>
                <c:pt idx="3173">
                  <c:v>20</c:v>
                </c:pt>
                <c:pt idx="3174">
                  <c:v>0</c:v>
                </c:pt>
                <c:pt idx="3175">
                  <c:v>20</c:v>
                </c:pt>
                <c:pt idx="3176">
                  <c:v>0</c:v>
                </c:pt>
                <c:pt idx="3177">
                  <c:v>20</c:v>
                </c:pt>
                <c:pt idx="3178">
                  <c:v>40</c:v>
                </c:pt>
                <c:pt idx="3179">
                  <c:v>20</c:v>
                </c:pt>
                <c:pt idx="3180">
                  <c:v>10</c:v>
                </c:pt>
                <c:pt idx="3181">
                  <c:v>10</c:v>
                </c:pt>
                <c:pt idx="3182">
                  <c:v>40</c:v>
                </c:pt>
                <c:pt idx="3183">
                  <c:v>20</c:v>
                </c:pt>
                <c:pt idx="3184">
                  <c:v>50</c:v>
                </c:pt>
                <c:pt idx="3185">
                  <c:v>20</c:v>
                </c:pt>
                <c:pt idx="3186">
                  <c:v>30</c:v>
                </c:pt>
                <c:pt idx="3187">
                  <c:v>0</c:v>
                </c:pt>
                <c:pt idx="3188">
                  <c:v>0</c:v>
                </c:pt>
                <c:pt idx="3189">
                  <c:v>10</c:v>
                </c:pt>
                <c:pt idx="3190">
                  <c:v>30</c:v>
                </c:pt>
                <c:pt idx="3191">
                  <c:v>20</c:v>
                </c:pt>
                <c:pt idx="3192">
                  <c:v>10</c:v>
                </c:pt>
                <c:pt idx="3193">
                  <c:v>20</c:v>
                </c:pt>
                <c:pt idx="3194">
                  <c:v>10</c:v>
                </c:pt>
                <c:pt idx="3195">
                  <c:v>10</c:v>
                </c:pt>
                <c:pt idx="3196">
                  <c:v>30</c:v>
                </c:pt>
                <c:pt idx="3197">
                  <c:v>60</c:v>
                </c:pt>
                <c:pt idx="3198">
                  <c:v>30</c:v>
                </c:pt>
                <c:pt idx="3199">
                  <c:v>20</c:v>
                </c:pt>
                <c:pt idx="3200">
                  <c:v>30</c:v>
                </c:pt>
                <c:pt idx="3201">
                  <c:v>20</c:v>
                </c:pt>
                <c:pt idx="3202">
                  <c:v>30</c:v>
                </c:pt>
                <c:pt idx="3203">
                  <c:v>40</c:v>
                </c:pt>
                <c:pt idx="3204">
                  <c:v>20</c:v>
                </c:pt>
                <c:pt idx="3205">
                  <c:v>30</c:v>
                </c:pt>
                <c:pt idx="3206">
                  <c:v>10</c:v>
                </c:pt>
                <c:pt idx="3207">
                  <c:v>10</c:v>
                </c:pt>
                <c:pt idx="3208">
                  <c:v>40</c:v>
                </c:pt>
                <c:pt idx="3209">
                  <c:v>20</c:v>
                </c:pt>
                <c:pt idx="3210">
                  <c:v>10</c:v>
                </c:pt>
                <c:pt idx="3211">
                  <c:v>10</c:v>
                </c:pt>
                <c:pt idx="3212">
                  <c:v>40</c:v>
                </c:pt>
                <c:pt idx="3213">
                  <c:v>30</c:v>
                </c:pt>
                <c:pt idx="3214">
                  <c:v>20</c:v>
                </c:pt>
                <c:pt idx="3215">
                  <c:v>10</c:v>
                </c:pt>
                <c:pt idx="3216">
                  <c:v>30</c:v>
                </c:pt>
                <c:pt idx="3217">
                  <c:v>0</c:v>
                </c:pt>
                <c:pt idx="3218">
                  <c:v>10</c:v>
                </c:pt>
                <c:pt idx="3219">
                  <c:v>50</c:v>
                </c:pt>
                <c:pt idx="3220">
                  <c:v>0</c:v>
                </c:pt>
                <c:pt idx="3221">
                  <c:v>0</c:v>
                </c:pt>
                <c:pt idx="3222">
                  <c:v>20</c:v>
                </c:pt>
                <c:pt idx="3223">
                  <c:v>20</c:v>
                </c:pt>
                <c:pt idx="3224">
                  <c:v>10</c:v>
                </c:pt>
                <c:pt idx="3225">
                  <c:v>20</c:v>
                </c:pt>
                <c:pt idx="3226">
                  <c:v>0</c:v>
                </c:pt>
                <c:pt idx="3227">
                  <c:v>20</c:v>
                </c:pt>
                <c:pt idx="3228">
                  <c:v>0</c:v>
                </c:pt>
                <c:pt idx="3229">
                  <c:v>10</c:v>
                </c:pt>
                <c:pt idx="3230">
                  <c:v>60</c:v>
                </c:pt>
                <c:pt idx="3231">
                  <c:v>30</c:v>
                </c:pt>
                <c:pt idx="3232">
                  <c:v>90</c:v>
                </c:pt>
                <c:pt idx="3233">
                  <c:v>20</c:v>
                </c:pt>
                <c:pt idx="3234">
                  <c:v>0</c:v>
                </c:pt>
                <c:pt idx="3235">
                  <c:v>50</c:v>
                </c:pt>
                <c:pt idx="3236">
                  <c:v>20</c:v>
                </c:pt>
                <c:pt idx="3237">
                  <c:v>40</c:v>
                </c:pt>
                <c:pt idx="3238">
                  <c:v>10</c:v>
                </c:pt>
                <c:pt idx="3239">
                  <c:v>20</c:v>
                </c:pt>
                <c:pt idx="3240">
                  <c:v>10</c:v>
                </c:pt>
                <c:pt idx="3241">
                  <c:v>0</c:v>
                </c:pt>
                <c:pt idx="3242">
                  <c:v>30</c:v>
                </c:pt>
                <c:pt idx="3243">
                  <c:v>40</c:v>
                </c:pt>
                <c:pt idx="3244">
                  <c:v>30</c:v>
                </c:pt>
                <c:pt idx="3245">
                  <c:v>10</c:v>
                </c:pt>
                <c:pt idx="3246">
                  <c:v>30</c:v>
                </c:pt>
                <c:pt idx="3247">
                  <c:v>20</c:v>
                </c:pt>
                <c:pt idx="3248">
                  <c:v>20</c:v>
                </c:pt>
                <c:pt idx="3249">
                  <c:v>20</c:v>
                </c:pt>
                <c:pt idx="3250">
                  <c:v>30</c:v>
                </c:pt>
                <c:pt idx="3251">
                  <c:v>10</c:v>
                </c:pt>
                <c:pt idx="3252">
                  <c:v>10</c:v>
                </c:pt>
                <c:pt idx="3253">
                  <c:v>60</c:v>
                </c:pt>
                <c:pt idx="3254">
                  <c:v>40</c:v>
                </c:pt>
                <c:pt idx="3255">
                  <c:v>40</c:v>
                </c:pt>
                <c:pt idx="3256">
                  <c:v>40</c:v>
                </c:pt>
                <c:pt idx="3257">
                  <c:v>20</c:v>
                </c:pt>
                <c:pt idx="3258">
                  <c:v>30</c:v>
                </c:pt>
                <c:pt idx="3259">
                  <c:v>30</c:v>
                </c:pt>
                <c:pt idx="3260">
                  <c:v>30</c:v>
                </c:pt>
                <c:pt idx="3261">
                  <c:v>40</c:v>
                </c:pt>
                <c:pt idx="3262">
                  <c:v>10</c:v>
                </c:pt>
                <c:pt idx="3263">
                  <c:v>10</c:v>
                </c:pt>
                <c:pt idx="3264">
                  <c:v>50</c:v>
                </c:pt>
                <c:pt idx="3265">
                  <c:v>30</c:v>
                </c:pt>
                <c:pt idx="3266">
                  <c:v>20</c:v>
                </c:pt>
                <c:pt idx="3267">
                  <c:v>30</c:v>
                </c:pt>
                <c:pt idx="3268">
                  <c:v>40</c:v>
                </c:pt>
                <c:pt idx="3269">
                  <c:v>60</c:v>
                </c:pt>
                <c:pt idx="3270">
                  <c:v>10</c:v>
                </c:pt>
                <c:pt idx="3271">
                  <c:v>10</c:v>
                </c:pt>
                <c:pt idx="3272">
                  <c:v>20</c:v>
                </c:pt>
                <c:pt idx="3273">
                  <c:v>50</c:v>
                </c:pt>
                <c:pt idx="3274">
                  <c:v>40</c:v>
                </c:pt>
                <c:pt idx="3275">
                  <c:v>40</c:v>
                </c:pt>
                <c:pt idx="3276">
                  <c:v>40</c:v>
                </c:pt>
                <c:pt idx="3277">
                  <c:v>0</c:v>
                </c:pt>
                <c:pt idx="3278">
                  <c:v>10</c:v>
                </c:pt>
                <c:pt idx="3279">
                  <c:v>20</c:v>
                </c:pt>
                <c:pt idx="3280">
                  <c:v>40</c:v>
                </c:pt>
                <c:pt idx="3281">
                  <c:v>30</c:v>
                </c:pt>
                <c:pt idx="3282">
                  <c:v>20</c:v>
                </c:pt>
                <c:pt idx="3283">
                  <c:v>10</c:v>
                </c:pt>
                <c:pt idx="3284">
                  <c:v>0</c:v>
                </c:pt>
                <c:pt idx="3285">
                  <c:v>0</c:v>
                </c:pt>
                <c:pt idx="3286">
                  <c:v>30</c:v>
                </c:pt>
                <c:pt idx="3287">
                  <c:v>40</c:v>
                </c:pt>
                <c:pt idx="3288">
                  <c:v>0</c:v>
                </c:pt>
                <c:pt idx="3289">
                  <c:v>10</c:v>
                </c:pt>
                <c:pt idx="3290">
                  <c:v>10</c:v>
                </c:pt>
                <c:pt idx="3291">
                  <c:v>0</c:v>
                </c:pt>
                <c:pt idx="3292">
                  <c:v>40</c:v>
                </c:pt>
                <c:pt idx="3293">
                  <c:v>20</c:v>
                </c:pt>
                <c:pt idx="3294">
                  <c:v>50</c:v>
                </c:pt>
                <c:pt idx="3295">
                  <c:v>10</c:v>
                </c:pt>
                <c:pt idx="3296">
                  <c:v>20</c:v>
                </c:pt>
                <c:pt idx="3297">
                  <c:v>40</c:v>
                </c:pt>
                <c:pt idx="3298">
                  <c:v>20</c:v>
                </c:pt>
                <c:pt idx="3299">
                  <c:v>10</c:v>
                </c:pt>
                <c:pt idx="3300">
                  <c:v>20</c:v>
                </c:pt>
                <c:pt idx="3301">
                  <c:v>40</c:v>
                </c:pt>
                <c:pt idx="3302">
                  <c:v>60</c:v>
                </c:pt>
                <c:pt idx="3303">
                  <c:v>40</c:v>
                </c:pt>
                <c:pt idx="3304">
                  <c:v>30</c:v>
                </c:pt>
                <c:pt idx="3305">
                  <c:v>40</c:v>
                </c:pt>
                <c:pt idx="3306">
                  <c:v>50</c:v>
                </c:pt>
                <c:pt idx="3307">
                  <c:v>0</c:v>
                </c:pt>
                <c:pt idx="3308">
                  <c:v>10</c:v>
                </c:pt>
                <c:pt idx="3309">
                  <c:v>0</c:v>
                </c:pt>
                <c:pt idx="3310">
                  <c:v>0</c:v>
                </c:pt>
                <c:pt idx="3311">
                  <c:v>70</c:v>
                </c:pt>
                <c:pt idx="3312">
                  <c:v>20</c:v>
                </c:pt>
                <c:pt idx="3313">
                  <c:v>20</c:v>
                </c:pt>
                <c:pt idx="3314">
                  <c:v>10</c:v>
                </c:pt>
                <c:pt idx="3315">
                  <c:v>30</c:v>
                </c:pt>
                <c:pt idx="3316">
                  <c:v>70</c:v>
                </c:pt>
                <c:pt idx="3317">
                  <c:v>50</c:v>
                </c:pt>
                <c:pt idx="3318">
                  <c:v>10</c:v>
                </c:pt>
                <c:pt idx="3319">
                  <c:v>10</c:v>
                </c:pt>
                <c:pt idx="3320">
                  <c:v>30</c:v>
                </c:pt>
                <c:pt idx="3321">
                  <c:v>30</c:v>
                </c:pt>
                <c:pt idx="3322">
                  <c:v>20</c:v>
                </c:pt>
                <c:pt idx="3323">
                  <c:v>60</c:v>
                </c:pt>
                <c:pt idx="3324">
                  <c:v>0</c:v>
                </c:pt>
                <c:pt idx="3325">
                  <c:v>20</c:v>
                </c:pt>
                <c:pt idx="3326">
                  <c:v>40</c:v>
                </c:pt>
                <c:pt idx="3327">
                  <c:v>10</c:v>
                </c:pt>
                <c:pt idx="3328">
                  <c:v>10</c:v>
                </c:pt>
                <c:pt idx="3329">
                  <c:v>20</c:v>
                </c:pt>
                <c:pt idx="3330">
                  <c:v>30</c:v>
                </c:pt>
                <c:pt idx="3331">
                  <c:v>30</c:v>
                </c:pt>
                <c:pt idx="3332">
                  <c:v>20</c:v>
                </c:pt>
                <c:pt idx="3333">
                  <c:v>20</c:v>
                </c:pt>
                <c:pt idx="3334">
                  <c:v>20</c:v>
                </c:pt>
                <c:pt idx="3335">
                  <c:v>20</c:v>
                </c:pt>
                <c:pt idx="3336">
                  <c:v>60</c:v>
                </c:pt>
                <c:pt idx="3337">
                  <c:v>10</c:v>
                </c:pt>
                <c:pt idx="3338">
                  <c:v>30</c:v>
                </c:pt>
                <c:pt idx="3339">
                  <c:v>0</c:v>
                </c:pt>
                <c:pt idx="3340">
                  <c:v>50</c:v>
                </c:pt>
                <c:pt idx="3341">
                  <c:v>10</c:v>
                </c:pt>
                <c:pt idx="3342">
                  <c:v>30</c:v>
                </c:pt>
                <c:pt idx="3343">
                  <c:v>0</c:v>
                </c:pt>
                <c:pt idx="3344">
                  <c:v>10</c:v>
                </c:pt>
                <c:pt idx="3345">
                  <c:v>30</c:v>
                </c:pt>
                <c:pt idx="3346">
                  <c:v>20</c:v>
                </c:pt>
                <c:pt idx="3347">
                  <c:v>10</c:v>
                </c:pt>
                <c:pt idx="3348">
                  <c:v>0</c:v>
                </c:pt>
                <c:pt idx="3349">
                  <c:v>20</c:v>
                </c:pt>
                <c:pt idx="3350">
                  <c:v>20</c:v>
                </c:pt>
                <c:pt idx="3351">
                  <c:v>10</c:v>
                </c:pt>
                <c:pt idx="3352">
                  <c:v>50</c:v>
                </c:pt>
                <c:pt idx="3353">
                  <c:v>10</c:v>
                </c:pt>
                <c:pt idx="3354">
                  <c:v>10</c:v>
                </c:pt>
                <c:pt idx="3355">
                  <c:v>0</c:v>
                </c:pt>
                <c:pt idx="3356">
                  <c:v>20</c:v>
                </c:pt>
                <c:pt idx="3357">
                  <c:v>10</c:v>
                </c:pt>
                <c:pt idx="3358">
                  <c:v>40</c:v>
                </c:pt>
                <c:pt idx="3359">
                  <c:v>30</c:v>
                </c:pt>
                <c:pt idx="3360">
                  <c:v>20</c:v>
                </c:pt>
                <c:pt idx="3361">
                  <c:v>20</c:v>
                </c:pt>
                <c:pt idx="3362">
                  <c:v>30</c:v>
                </c:pt>
                <c:pt idx="3363">
                  <c:v>20</c:v>
                </c:pt>
                <c:pt idx="3364">
                  <c:v>0</c:v>
                </c:pt>
                <c:pt idx="3365">
                  <c:v>20</c:v>
                </c:pt>
                <c:pt idx="3366">
                  <c:v>0</c:v>
                </c:pt>
                <c:pt idx="3367">
                  <c:v>20</c:v>
                </c:pt>
                <c:pt idx="3368">
                  <c:v>0</c:v>
                </c:pt>
                <c:pt idx="3369">
                  <c:v>10</c:v>
                </c:pt>
                <c:pt idx="3370">
                  <c:v>10</c:v>
                </c:pt>
                <c:pt idx="3371">
                  <c:v>0</c:v>
                </c:pt>
                <c:pt idx="3372">
                  <c:v>20</c:v>
                </c:pt>
                <c:pt idx="3373">
                  <c:v>50</c:v>
                </c:pt>
                <c:pt idx="3374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04-4D1A-8520-2AC1C825684F}"/>
            </c:ext>
          </c:extLst>
        </c:ser>
        <c:ser>
          <c:idx val="5"/>
          <c:order val="1"/>
          <c:tx>
            <c:strRef>
              <c:f>'[profiles-nb-bcp-650c-10h-c1 and f1-o-1kev-30na-400m.xlsx]profile-nb-bcp-650c-10h-f1-o-1k'!$J$1</c:f>
              <c:strCache>
                <c:ptCount val="1"/>
                <c:pt idx="0">
                  <c:v>Cu</c:v>
                </c:pt>
              </c:strCache>
            </c:strRef>
          </c:tx>
          <c:marker>
            <c:symbol val="none"/>
          </c:marker>
          <c:xVal>
            <c:numRef>
              <c:f>'[profiles-nb-bcp-650c-10h-c1 and f1-o-1kev-30na-400m.xlsx]profile-nb-bcp-650c-10h-f1-o-1k'!$C$2:$C$3423</c:f>
              <c:numCache>
                <c:formatCode>General</c:formatCode>
                <c:ptCount val="3422"/>
                <c:pt idx="0">
                  <c:v>5.1062E-3</c:v>
                </c:pt>
                <c:pt idx="1">
                  <c:v>9.6215999999999993E-3</c:v>
                </c:pt>
                <c:pt idx="2">
                  <c:v>1.4140516666666667E-2</c:v>
                </c:pt>
                <c:pt idx="3">
                  <c:v>1.8659433333333333E-2</c:v>
                </c:pt>
                <c:pt idx="4">
                  <c:v>2.317835E-2</c:v>
                </c:pt>
                <c:pt idx="5">
                  <c:v>2.7697266666666664E-2</c:v>
                </c:pt>
                <c:pt idx="6">
                  <c:v>3.2216183333333336E-2</c:v>
                </c:pt>
                <c:pt idx="7">
                  <c:v>3.67351E-2</c:v>
                </c:pt>
                <c:pt idx="8">
                  <c:v>4.1254016666666664E-2</c:v>
                </c:pt>
                <c:pt idx="9">
                  <c:v>4.5772933333333342E-2</c:v>
                </c:pt>
                <c:pt idx="10">
                  <c:v>5.0291849999999999E-2</c:v>
                </c:pt>
                <c:pt idx="11">
                  <c:v>5.481076666666667E-2</c:v>
                </c:pt>
                <c:pt idx="12">
                  <c:v>5.9329683333333334E-2</c:v>
                </c:pt>
                <c:pt idx="13">
                  <c:v>6.3848599999999991E-2</c:v>
                </c:pt>
                <c:pt idx="14">
                  <c:v>6.8367516666666669E-2</c:v>
                </c:pt>
                <c:pt idx="15">
                  <c:v>7.2886433333333348E-2</c:v>
                </c:pt>
                <c:pt idx="16">
                  <c:v>7.7405349999999998E-2</c:v>
                </c:pt>
                <c:pt idx="17">
                  <c:v>8.1924266666666676E-2</c:v>
                </c:pt>
                <c:pt idx="18">
                  <c:v>8.644318333333334E-2</c:v>
                </c:pt>
                <c:pt idx="19">
                  <c:v>9.096209999999999E-2</c:v>
                </c:pt>
                <c:pt idx="20">
                  <c:v>9.5481016666666654E-2</c:v>
                </c:pt>
                <c:pt idx="21">
                  <c:v>9.9999933333333346E-2</c:v>
                </c:pt>
                <c:pt idx="22">
                  <c:v>0.10451885</c:v>
                </c:pt>
                <c:pt idx="23">
                  <c:v>0.10903776666666666</c:v>
                </c:pt>
                <c:pt idx="24">
                  <c:v>0.11355668333333334</c:v>
                </c:pt>
                <c:pt idx="25">
                  <c:v>0.1180756</c:v>
                </c:pt>
                <c:pt idx="26">
                  <c:v>0.12259451666666665</c:v>
                </c:pt>
                <c:pt idx="27">
                  <c:v>0.12711343333333333</c:v>
                </c:pt>
                <c:pt idx="28">
                  <c:v>0.13163235000000001</c:v>
                </c:pt>
                <c:pt idx="29">
                  <c:v>0.13615126666666666</c:v>
                </c:pt>
                <c:pt idx="30">
                  <c:v>0.14067018333333334</c:v>
                </c:pt>
                <c:pt idx="31">
                  <c:v>0.14518909999999999</c:v>
                </c:pt>
                <c:pt idx="32">
                  <c:v>0.14970801666666667</c:v>
                </c:pt>
                <c:pt idx="33">
                  <c:v>0.15422693333333334</c:v>
                </c:pt>
                <c:pt idx="34">
                  <c:v>0.15874584999999999</c:v>
                </c:pt>
                <c:pt idx="35">
                  <c:v>0.16326476666666667</c:v>
                </c:pt>
                <c:pt idx="36">
                  <c:v>0.16778368333333335</c:v>
                </c:pt>
                <c:pt idx="37">
                  <c:v>0.1723026</c:v>
                </c:pt>
                <c:pt idx="38">
                  <c:v>0.17682151666666668</c:v>
                </c:pt>
                <c:pt idx="39">
                  <c:v>0.18134043333333336</c:v>
                </c:pt>
                <c:pt idx="40">
                  <c:v>0.18585934999999998</c:v>
                </c:pt>
                <c:pt idx="41">
                  <c:v>0.19037826666666668</c:v>
                </c:pt>
                <c:pt idx="42">
                  <c:v>0.19489718333333336</c:v>
                </c:pt>
                <c:pt idx="43">
                  <c:v>0.19941610000000001</c:v>
                </c:pt>
                <c:pt idx="44">
                  <c:v>0.20393501666666666</c:v>
                </c:pt>
                <c:pt idx="45">
                  <c:v>0.20845393333333331</c:v>
                </c:pt>
                <c:pt idx="46">
                  <c:v>0.21297284999999999</c:v>
                </c:pt>
                <c:pt idx="47">
                  <c:v>0.2174917666666667</c:v>
                </c:pt>
                <c:pt idx="48">
                  <c:v>0.22201068333333332</c:v>
                </c:pt>
                <c:pt idx="49">
                  <c:v>0.2265296</c:v>
                </c:pt>
                <c:pt idx="50">
                  <c:v>0.23104851666666668</c:v>
                </c:pt>
                <c:pt idx="51">
                  <c:v>0.23556743333333333</c:v>
                </c:pt>
                <c:pt idx="52">
                  <c:v>0.24008635</c:v>
                </c:pt>
                <c:pt idx="53">
                  <c:v>0.24460526666666668</c:v>
                </c:pt>
                <c:pt idx="54">
                  <c:v>0.24912418333333333</c:v>
                </c:pt>
                <c:pt idx="55">
                  <c:v>0.25364310000000001</c:v>
                </c:pt>
                <c:pt idx="56">
                  <c:v>0.25816201666666666</c:v>
                </c:pt>
                <c:pt idx="57">
                  <c:v>0.26268093333333337</c:v>
                </c:pt>
                <c:pt idx="58">
                  <c:v>0.26719984999999996</c:v>
                </c:pt>
                <c:pt idx="59">
                  <c:v>0.27171876666666667</c:v>
                </c:pt>
                <c:pt idx="60">
                  <c:v>0.27623768333333337</c:v>
                </c:pt>
                <c:pt idx="61">
                  <c:v>0.28075660000000002</c:v>
                </c:pt>
                <c:pt idx="62">
                  <c:v>0.28527551666666667</c:v>
                </c:pt>
                <c:pt idx="63">
                  <c:v>0.28979443333333332</c:v>
                </c:pt>
                <c:pt idx="64">
                  <c:v>0.29431334999999997</c:v>
                </c:pt>
                <c:pt idx="65">
                  <c:v>0.29883226666666668</c:v>
                </c:pt>
                <c:pt idx="66">
                  <c:v>0.30335118333333339</c:v>
                </c:pt>
                <c:pt idx="67">
                  <c:v>0.30787009999999998</c:v>
                </c:pt>
                <c:pt idx="68">
                  <c:v>0.31238901666666669</c:v>
                </c:pt>
                <c:pt idx="69">
                  <c:v>0.31690793333333334</c:v>
                </c:pt>
                <c:pt idx="70">
                  <c:v>0.32142684999999999</c:v>
                </c:pt>
                <c:pt idx="71">
                  <c:v>0.32594576666666664</c:v>
                </c:pt>
                <c:pt idx="72">
                  <c:v>0.33046468333333334</c:v>
                </c:pt>
                <c:pt idx="73">
                  <c:v>0.33498359999999999</c:v>
                </c:pt>
                <c:pt idx="74">
                  <c:v>0.3395025166666667</c:v>
                </c:pt>
                <c:pt idx="75">
                  <c:v>0.34402143333333335</c:v>
                </c:pt>
                <c:pt idx="76">
                  <c:v>0.34854035</c:v>
                </c:pt>
                <c:pt idx="77">
                  <c:v>0.3530592666666667</c:v>
                </c:pt>
                <c:pt idx="78">
                  <c:v>0.35757818333333335</c:v>
                </c:pt>
                <c:pt idx="79">
                  <c:v>0.36209710000000001</c:v>
                </c:pt>
                <c:pt idx="80">
                  <c:v>0.36661601666666671</c:v>
                </c:pt>
                <c:pt idx="81">
                  <c:v>0.37113493333333336</c:v>
                </c:pt>
                <c:pt idx="82">
                  <c:v>0.37565385000000001</c:v>
                </c:pt>
                <c:pt idx="83">
                  <c:v>0.38017276666666661</c:v>
                </c:pt>
                <c:pt idx="84">
                  <c:v>0.38469168333333331</c:v>
                </c:pt>
                <c:pt idx="85">
                  <c:v>0.38921059999999996</c:v>
                </c:pt>
                <c:pt idx="86">
                  <c:v>0.39372951666666661</c:v>
                </c:pt>
                <c:pt idx="87">
                  <c:v>0.39824843333333337</c:v>
                </c:pt>
                <c:pt idx="88">
                  <c:v>0.40276735000000002</c:v>
                </c:pt>
                <c:pt idx="89">
                  <c:v>0.40728626666666673</c:v>
                </c:pt>
                <c:pt idx="90">
                  <c:v>0.41180518333333338</c:v>
                </c:pt>
                <c:pt idx="91">
                  <c:v>0.41632410000000003</c:v>
                </c:pt>
                <c:pt idx="92">
                  <c:v>0.42084301666666663</c:v>
                </c:pt>
                <c:pt idx="93">
                  <c:v>0.42536193333333333</c:v>
                </c:pt>
                <c:pt idx="94">
                  <c:v>0.42988084999999998</c:v>
                </c:pt>
                <c:pt idx="95">
                  <c:v>0.43439976666666663</c:v>
                </c:pt>
                <c:pt idx="96">
                  <c:v>0.43891868333333334</c:v>
                </c:pt>
                <c:pt idx="97">
                  <c:v>0.44343759999999999</c:v>
                </c:pt>
                <c:pt idx="98">
                  <c:v>0.44795651666666664</c:v>
                </c:pt>
                <c:pt idx="99">
                  <c:v>0.45247543333333334</c:v>
                </c:pt>
                <c:pt idx="100">
                  <c:v>0.45699435000000005</c:v>
                </c:pt>
                <c:pt idx="101">
                  <c:v>0.46151326666666675</c:v>
                </c:pt>
                <c:pt idx="102">
                  <c:v>0.46603218333333335</c:v>
                </c:pt>
                <c:pt idx="103">
                  <c:v>0.4705511</c:v>
                </c:pt>
                <c:pt idx="104">
                  <c:v>0.47507001666666665</c:v>
                </c:pt>
                <c:pt idx="105">
                  <c:v>0.47958893333333336</c:v>
                </c:pt>
                <c:pt idx="106">
                  <c:v>0.48410785000000001</c:v>
                </c:pt>
                <c:pt idx="107">
                  <c:v>0.48862676666666666</c:v>
                </c:pt>
                <c:pt idx="108">
                  <c:v>0.49314568333333336</c:v>
                </c:pt>
                <c:pt idx="109">
                  <c:v>0.49766460000000001</c:v>
                </c:pt>
                <c:pt idx="110">
                  <c:v>0.50218351666666661</c:v>
                </c:pt>
                <c:pt idx="111">
                  <c:v>0.50670243333333331</c:v>
                </c:pt>
                <c:pt idx="112">
                  <c:v>0.51122135000000002</c:v>
                </c:pt>
                <c:pt idx="113">
                  <c:v>0.51574026666666672</c:v>
                </c:pt>
                <c:pt idx="114">
                  <c:v>0.52025918333333332</c:v>
                </c:pt>
                <c:pt idx="115">
                  <c:v>0.52477810000000003</c:v>
                </c:pt>
                <c:pt idx="116">
                  <c:v>0.52929701666666673</c:v>
                </c:pt>
                <c:pt idx="117">
                  <c:v>0.53381593333333333</c:v>
                </c:pt>
                <c:pt idx="118">
                  <c:v>0.53833485000000003</c:v>
                </c:pt>
                <c:pt idx="119">
                  <c:v>0.54285376666666674</c:v>
                </c:pt>
                <c:pt idx="120">
                  <c:v>0.54737268333333333</c:v>
                </c:pt>
                <c:pt idx="121">
                  <c:v>0.55189159999999993</c:v>
                </c:pt>
                <c:pt idx="122">
                  <c:v>0.55641051666666663</c:v>
                </c:pt>
                <c:pt idx="123">
                  <c:v>0.56092943333333334</c:v>
                </c:pt>
                <c:pt idx="124">
                  <c:v>0.56544834999999993</c:v>
                </c:pt>
                <c:pt idx="125">
                  <c:v>0.56996726666666675</c:v>
                </c:pt>
                <c:pt idx="126">
                  <c:v>0.57448618333333334</c:v>
                </c:pt>
                <c:pt idx="127">
                  <c:v>0.57900510000000005</c:v>
                </c:pt>
                <c:pt idx="128">
                  <c:v>0.58352401666666676</c:v>
                </c:pt>
                <c:pt idx="129">
                  <c:v>0.58804293333333335</c:v>
                </c:pt>
                <c:pt idx="130">
                  <c:v>0.59256184999999995</c:v>
                </c:pt>
                <c:pt idx="131">
                  <c:v>0.59708076666666665</c:v>
                </c:pt>
                <c:pt idx="132">
                  <c:v>0.60159968333333336</c:v>
                </c:pt>
                <c:pt idx="133">
                  <c:v>0.60611859999999995</c:v>
                </c:pt>
                <c:pt idx="134">
                  <c:v>0.61063751666666666</c:v>
                </c:pt>
                <c:pt idx="135">
                  <c:v>0.61515643333333336</c:v>
                </c:pt>
                <c:pt idx="136">
                  <c:v>0.61967534999999996</c:v>
                </c:pt>
                <c:pt idx="137">
                  <c:v>0.62419426666666677</c:v>
                </c:pt>
                <c:pt idx="138">
                  <c:v>0.62871318333333337</c:v>
                </c:pt>
                <c:pt idx="139">
                  <c:v>0.63323209999999996</c:v>
                </c:pt>
                <c:pt idx="140">
                  <c:v>0.63775101666666667</c:v>
                </c:pt>
                <c:pt idx="141">
                  <c:v>0.64226993333333338</c:v>
                </c:pt>
                <c:pt idx="142">
                  <c:v>0.64678884999999997</c:v>
                </c:pt>
                <c:pt idx="143">
                  <c:v>0.65130776666666668</c:v>
                </c:pt>
                <c:pt idx="144">
                  <c:v>0.65582668333333338</c:v>
                </c:pt>
                <c:pt idx="145">
                  <c:v>0.66034559999999998</c:v>
                </c:pt>
                <c:pt idx="146">
                  <c:v>0.66486451666666668</c:v>
                </c:pt>
                <c:pt idx="147">
                  <c:v>0.66938343333333339</c:v>
                </c:pt>
                <c:pt idx="148">
                  <c:v>0.67390234999999998</c:v>
                </c:pt>
                <c:pt idx="149">
                  <c:v>0.67842126666666669</c:v>
                </c:pt>
                <c:pt idx="150">
                  <c:v>0.68294018333333339</c:v>
                </c:pt>
                <c:pt idx="151">
                  <c:v>0.68745909999999999</c:v>
                </c:pt>
                <c:pt idx="152">
                  <c:v>0.69197801666666658</c:v>
                </c:pt>
                <c:pt idx="153">
                  <c:v>0.6964969333333334</c:v>
                </c:pt>
                <c:pt idx="154">
                  <c:v>0.70101585</c:v>
                </c:pt>
                <c:pt idx="155">
                  <c:v>0.7055347666666667</c:v>
                </c:pt>
                <c:pt idx="156">
                  <c:v>0.7100536833333333</c:v>
                </c:pt>
                <c:pt idx="157">
                  <c:v>0.7145726</c:v>
                </c:pt>
                <c:pt idx="158">
                  <c:v>0.7190915166666666</c:v>
                </c:pt>
                <c:pt idx="159">
                  <c:v>0.72361043333333341</c:v>
                </c:pt>
                <c:pt idx="160">
                  <c:v>0.72812935000000001</c:v>
                </c:pt>
                <c:pt idx="161">
                  <c:v>0.7326482666666666</c:v>
                </c:pt>
                <c:pt idx="162">
                  <c:v>0.73716718333333331</c:v>
                </c:pt>
                <c:pt idx="163">
                  <c:v>0.7416860999999999</c:v>
                </c:pt>
                <c:pt idx="164">
                  <c:v>0.74620501666666661</c:v>
                </c:pt>
                <c:pt idx="165">
                  <c:v>0.7507239333333332</c:v>
                </c:pt>
                <c:pt idx="166">
                  <c:v>0.75524285000000002</c:v>
                </c:pt>
                <c:pt idx="167">
                  <c:v>0.75976176666666662</c:v>
                </c:pt>
                <c:pt idx="168">
                  <c:v>0.76428068333333343</c:v>
                </c:pt>
                <c:pt idx="169">
                  <c:v>0.76879960000000003</c:v>
                </c:pt>
                <c:pt idx="170">
                  <c:v>0.77331851666666684</c:v>
                </c:pt>
                <c:pt idx="171">
                  <c:v>0.77783743333333344</c:v>
                </c:pt>
                <c:pt idx="172">
                  <c:v>0.78235635000000003</c:v>
                </c:pt>
                <c:pt idx="173">
                  <c:v>0.78687526666666674</c:v>
                </c:pt>
                <c:pt idx="174">
                  <c:v>0.79139418333333333</c:v>
                </c:pt>
                <c:pt idx="175">
                  <c:v>0.79591310000000004</c:v>
                </c:pt>
                <c:pt idx="176">
                  <c:v>0.80043201666666663</c:v>
                </c:pt>
                <c:pt idx="177">
                  <c:v>0.80495093333333345</c:v>
                </c:pt>
                <c:pt idx="178">
                  <c:v>0.80946985000000005</c:v>
                </c:pt>
                <c:pt idx="179">
                  <c:v>0.81398876666666675</c:v>
                </c:pt>
                <c:pt idx="180">
                  <c:v>0.81850768333333335</c:v>
                </c:pt>
                <c:pt idx="181">
                  <c:v>0.82302659999999994</c:v>
                </c:pt>
                <c:pt idx="182">
                  <c:v>0.82754551666666665</c:v>
                </c:pt>
                <c:pt idx="183">
                  <c:v>0.83206443333333324</c:v>
                </c:pt>
                <c:pt idx="184">
                  <c:v>0.83658335000000006</c:v>
                </c:pt>
                <c:pt idx="185">
                  <c:v>0.84110226666666665</c:v>
                </c:pt>
                <c:pt idx="186">
                  <c:v>0.84562118333333336</c:v>
                </c:pt>
                <c:pt idx="187">
                  <c:v>0.85014009999999995</c:v>
                </c:pt>
                <c:pt idx="188">
                  <c:v>0.85465901666666666</c:v>
                </c:pt>
                <c:pt idx="189">
                  <c:v>0.85917793333333325</c:v>
                </c:pt>
                <c:pt idx="190">
                  <c:v>0.86369684999999985</c:v>
                </c:pt>
                <c:pt idx="191">
                  <c:v>0.86821576666666667</c:v>
                </c:pt>
                <c:pt idx="192">
                  <c:v>0.87273468333333326</c:v>
                </c:pt>
                <c:pt idx="193">
                  <c:v>0.87725360000000008</c:v>
                </c:pt>
                <c:pt idx="194">
                  <c:v>0.88177251666666667</c:v>
                </c:pt>
                <c:pt idx="195">
                  <c:v>0.88629143333333349</c:v>
                </c:pt>
                <c:pt idx="196">
                  <c:v>0.89081035000000008</c:v>
                </c:pt>
                <c:pt idx="197">
                  <c:v>0.89532926666666679</c:v>
                </c:pt>
                <c:pt idx="198">
                  <c:v>0.89984818333333338</c:v>
                </c:pt>
                <c:pt idx="199">
                  <c:v>0.90436709999999998</c:v>
                </c:pt>
                <c:pt idx="200">
                  <c:v>0.90888601666666669</c:v>
                </c:pt>
                <c:pt idx="201">
                  <c:v>0.91340493333333328</c:v>
                </c:pt>
                <c:pt idx="202">
                  <c:v>0.9179238500000001</c:v>
                </c:pt>
                <c:pt idx="203">
                  <c:v>0.92244276666666669</c:v>
                </c:pt>
                <c:pt idx="204">
                  <c:v>0.9269616833333334</c:v>
                </c:pt>
                <c:pt idx="205">
                  <c:v>0.93148059999999999</c:v>
                </c:pt>
                <c:pt idx="206">
                  <c:v>0.9359995166666667</c:v>
                </c:pt>
                <c:pt idx="207">
                  <c:v>0.94051843333333329</c:v>
                </c:pt>
                <c:pt idx="208">
                  <c:v>0.94503734999999989</c:v>
                </c:pt>
                <c:pt idx="209">
                  <c:v>0.9495562666666667</c:v>
                </c:pt>
                <c:pt idx="210">
                  <c:v>0.9540751833333333</c:v>
                </c:pt>
                <c:pt idx="211">
                  <c:v>0.9585941</c:v>
                </c:pt>
                <c:pt idx="212">
                  <c:v>0.9631130166666666</c:v>
                </c:pt>
                <c:pt idx="213">
                  <c:v>0.96763193333333331</c:v>
                </c:pt>
                <c:pt idx="214">
                  <c:v>0.97214733333333336</c:v>
                </c:pt>
                <c:pt idx="215">
                  <c:v>0.97666273333333342</c:v>
                </c:pt>
                <c:pt idx="216">
                  <c:v>0.98118165000000002</c:v>
                </c:pt>
                <c:pt idx="217">
                  <c:v>0.98570056666666683</c:v>
                </c:pt>
                <c:pt idx="218">
                  <c:v>0.99021948333333343</c:v>
                </c:pt>
                <c:pt idx="219">
                  <c:v>0.99473840000000013</c:v>
                </c:pt>
                <c:pt idx="220">
                  <c:v>0.99925731666666673</c:v>
                </c:pt>
                <c:pt idx="221">
                  <c:v>1.0037762333333333</c:v>
                </c:pt>
                <c:pt idx="222">
                  <c:v>1.0082951500000001</c:v>
                </c:pt>
                <c:pt idx="223">
                  <c:v>1.0128140666666667</c:v>
                </c:pt>
                <c:pt idx="224">
                  <c:v>1.0173329833333333</c:v>
                </c:pt>
                <c:pt idx="225">
                  <c:v>1.0218518999999999</c:v>
                </c:pt>
                <c:pt idx="226">
                  <c:v>1.0263708166666667</c:v>
                </c:pt>
                <c:pt idx="227">
                  <c:v>1.0308897333333333</c:v>
                </c:pt>
                <c:pt idx="228">
                  <c:v>1.0354086499999999</c:v>
                </c:pt>
                <c:pt idx="229">
                  <c:v>1.0399275666666667</c:v>
                </c:pt>
                <c:pt idx="230">
                  <c:v>1.0444464833333333</c:v>
                </c:pt>
                <c:pt idx="231">
                  <c:v>1.0489653999999999</c:v>
                </c:pt>
                <c:pt idx="232">
                  <c:v>1.0534843166666665</c:v>
                </c:pt>
                <c:pt idx="233">
                  <c:v>1.0580032333333333</c:v>
                </c:pt>
                <c:pt idx="234">
                  <c:v>1.0625221499999999</c:v>
                </c:pt>
                <c:pt idx="235">
                  <c:v>1.0670410666666668</c:v>
                </c:pt>
                <c:pt idx="236">
                  <c:v>1.0715599833333334</c:v>
                </c:pt>
                <c:pt idx="237">
                  <c:v>1.0760788999999999</c:v>
                </c:pt>
                <c:pt idx="238">
                  <c:v>1.0805978166666665</c:v>
                </c:pt>
                <c:pt idx="239">
                  <c:v>1.0851167333333331</c:v>
                </c:pt>
                <c:pt idx="240">
                  <c:v>1.0896356500000002</c:v>
                </c:pt>
                <c:pt idx="241">
                  <c:v>1.0941545666666668</c:v>
                </c:pt>
                <c:pt idx="242">
                  <c:v>1.0986734833333334</c:v>
                </c:pt>
                <c:pt idx="243">
                  <c:v>1.1031924</c:v>
                </c:pt>
                <c:pt idx="244">
                  <c:v>1.1077113166666668</c:v>
                </c:pt>
                <c:pt idx="245">
                  <c:v>1.1122302333333334</c:v>
                </c:pt>
                <c:pt idx="246">
                  <c:v>1.1167491500000002</c:v>
                </c:pt>
                <c:pt idx="247">
                  <c:v>1.1212680666666668</c:v>
                </c:pt>
                <c:pt idx="248">
                  <c:v>1.1257869833333334</c:v>
                </c:pt>
                <c:pt idx="249">
                  <c:v>1.1303059</c:v>
                </c:pt>
                <c:pt idx="250">
                  <c:v>1.1348248166666666</c:v>
                </c:pt>
                <c:pt idx="251">
                  <c:v>1.1393437333333334</c:v>
                </c:pt>
                <c:pt idx="252">
                  <c:v>1.14386265</c:v>
                </c:pt>
                <c:pt idx="253">
                  <c:v>1.1483815666666668</c:v>
                </c:pt>
                <c:pt idx="254">
                  <c:v>1.1529004833333334</c:v>
                </c:pt>
                <c:pt idx="255">
                  <c:v>1.1574194</c:v>
                </c:pt>
                <c:pt idx="256">
                  <c:v>1.1619383166666666</c:v>
                </c:pt>
                <c:pt idx="257">
                  <c:v>1.1664572333333332</c:v>
                </c:pt>
                <c:pt idx="258">
                  <c:v>1.17097615</c:v>
                </c:pt>
                <c:pt idx="259">
                  <c:v>1.1754950666666666</c:v>
                </c:pt>
                <c:pt idx="260">
                  <c:v>1.1800139833333334</c:v>
                </c:pt>
                <c:pt idx="261">
                  <c:v>1.1845329</c:v>
                </c:pt>
                <c:pt idx="262">
                  <c:v>1.1890518166666666</c:v>
                </c:pt>
                <c:pt idx="263">
                  <c:v>1.1935707333333332</c:v>
                </c:pt>
                <c:pt idx="264">
                  <c:v>1.19808965</c:v>
                </c:pt>
                <c:pt idx="265">
                  <c:v>1.2026085666666668</c:v>
                </c:pt>
                <c:pt idx="266">
                  <c:v>1.2071274833333334</c:v>
                </c:pt>
                <c:pt idx="267">
                  <c:v>1.2116464</c:v>
                </c:pt>
                <c:pt idx="268">
                  <c:v>1.2161653166666666</c:v>
                </c:pt>
                <c:pt idx="269">
                  <c:v>1.2206842333333334</c:v>
                </c:pt>
                <c:pt idx="270">
                  <c:v>1.22520315</c:v>
                </c:pt>
                <c:pt idx="271">
                  <c:v>1.2297220666666668</c:v>
                </c:pt>
                <c:pt idx="272">
                  <c:v>1.2342409833333334</c:v>
                </c:pt>
                <c:pt idx="273">
                  <c:v>1.2387599</c:v>
                </c:pt>
                <c:pt idx="274">
                  <c:v>1.2432788166666666</c:v>
                </c:pt>
                <c:pt idx="275">
                  <c:v>1.2477977333333332</c:v>
                </c:pt>
                <c:pt idx="276">
                  <c:v>1.25231665</c:v>
                </c:pt>
                <c:pt idx="277">
                  <c:v>1.2568355666666666</c:v>
                </c:pt>
                <c:pt idx="278">
                  <c:v>1.2613544833333334</c:v>
                </c:pt>
                <c:pt idx="279">
                  <c:v>1.2658734</c:v>
                </c:pt>
                <c:pt idx="280">
                  <c:v>1.2703923166666666</c:v>
                </c:pt>
                <c:pt idx="281">
                  <c:v>1.2749112333333332</c:v>
                </c:pt>
                <c:pt idx="282">
                  <c:v>1.27943015</c:v>
                </c:pt>
                <c:pt idx="283">
                  <c:v>1.2839490666666666</c:v>
                </c:pt>
                <c:pt idx="284">
                  <c:v>1.2884679833333332</c:v>
                </c:pt>
                <c:pt idx="285">
                  <c:v>1.2929869000000001</c:v>
                </c:pt>
                <c:pt idx="286">
                  <c:v>1.2975058166666666</c:v>
                </c:pt>
                <c:pt idx="287">
                  <c:v>1.3020247333333332</c:v>
                </c:pt>
                <c:pt idx="288">
                  <c:v>1.3065436499999998</c:v>
                </c:pt>
                <c:pt idx="289">
                  <c:v>1.3110625666666669</c:v>
                </c:pt>
                <c:pt idx="290">
                  <c:v>1.3155814833333335</c:v>
                </c:pt>
                <c:pt idx="291">
                  <c:v>1.3201004000000001</c:v>
                </c:pt>
                <c:pt idx="292">
                  <c:v>1.3246193166666667</c:v>
                </c:pt>
                <c:pt idx="293">
                  <c:v>1.3291382333333335</c:v>
                </c:pt>
                <c:pt idx="294">
                  <c:v>1.3336571499999998</c:v>
                </c:pt>
                <c:pt idx="295">
                  <c:v>1.3381760666666667</c:v>
                </c:pt>
                <c:pt idx="296">
                  <c:v>1.3426949833333335</c:v>
                </c:pt>
                <c:pt idx="297">
                  <c:v>1.3472139000000001</c:v>
                </c:pt>
                <c:pt idx="298">
                  <c:v>1.3517328166666667</c:v>
                </c:pt>
                <c:pt idx="299">
                  <c:v>1.3562517333333333</c:v>
                </c:pt>
                <c:pt idx="300">
                  <c:v>1.3607706500000001</c:v>
                </c:pt>
                <c:pt idx="301">
                  <c:v>1.3652895666666669</c:v>
                </c:pt>
                <c:pt idx="302">
                  <c:v>1.3698084833333333</c:v>
                </c:pt>
                <c:pt idx="303">
                  <c:v>1.3743274000000001</c:v>
                </c:pt>
                <c:pt idx="304">
                  <c:v>1.3788463166666667</c:v>
                </c:pt>
                <c:pt idx="305">
                  <c:v>1.3833652333333333</c:v>
                </c:pt>
                <c:pt idx="306">
                  <c:v>1.3878841499999999</c:v>
                </c:pt>
                <c:pt idx="307">
                  <c:v>1.3924030666666667</c:v>
                </c:pt>
                <c:pt idx="308">
                  <c:v>1.3969219833333335</c:v>
                </c:pt>
                <c:pt idx="309">
                  <c:v>1.4014408999999999</c:v>
                </c:pt>
                <c:pt idx="310">
                  <c:v>1.4059598166666667</c:v>
                </c:pt>
                <c:pt idx="311">
                  <c:v>1.4104787333333333</c:v>
                </c:pt>
                <c:pt idx="312">
                  <c:v>1.4149976499999999</c:v>
                </c:pt>
                <c:pt idx="313">
                  <c:v>1.4195165666666665</c:v>
                </c:pt>
                <c:pt idx="314">
                  <c:v>1.4240354833333333</c:v>
                </c:pt>
                <c:pt idx="315">
                  <c:v>1.4285544000000001</c:v>
                </c:pt>
                <c:pt idx="316">
                  <c:v>1.4330733166666667</c:v>
                </c:pt>
                <c:pt idx="317">
                  <c:v>1.4375922333333335</c:v>
                </c:pt>
                <c:pt idx="318">
                  <c:v>1.4421111499999999</c:v>
                </c:pt>
                <c:pt idx="319">
                  <c:v>1.4466300666666667</c:v>
                </c:pt>
                <c:pt idx="320">
                  <c:v>1.4511489833333335</c:v>
                </c:pt>
                <c:pt idx="321">
                  <c:v>1.4556678999999999</c:v>
                </c:pt>
                <c:pt idx="322">
                  <c:v>1.4601868166666667</c:v>
                </c:pt>
                <c:pt idx="323">
                  <c:v>1.4647057333333333</c:v>
                </c:pt>
                <c:pt idx="324">
                  <c:v>1.4692246499999999</c:v>
                </c:pt>
                <c:pt idx="325">
                  <c:v>1.4737435666666665</c:v>
                </c:pt>
                <c:pt idx="326">
                  <c:v>1.4782624833333333</c:v>
                </c:pt>
                <c:pt idx="327">
                  <c:v>1.4827814000000001</c:v>
                </c:pt>
                <c:pt idx="328">
                  <c:v>1.4873003166666667</c:v>
                </c:pt>
                <c:pt idx="329">
                  <c:v>1.4918192333333333</c:v>
                </c:pt>
                <c:pt idx="330">
                  <c:v>1.4963346333333334</c:v>
                </c:pt>
                <c:pt idx="331">
                  <c:v>1.5008535500000002</c:v>
                </c:pt>
                <c:pt idx="332">
                  <c:v>1.5053724666666666</c:v>
                </c:pt>
                <c:pt idx="333">
                  <c:v>1.5098913833333334</c:v>
                </c:pt>
                <c:pt idx="334">
                  <c:v>1.5144103</c:v>
                </c:pt>
                <c:pt idx="335">
                  <c:v>1.5189292166666668</c:v>
                </c:pt>
                <c:pt idx="336">
                  <c:v>1.5234481333333332</c:v>
                </c:pt>
                <c:pt idx="337">
                  <c:v>1.52796705</c:v>
                </c:pt>
                <c:pt idx="338">
                  <c:v>1.5324859666666668</c:v>
                </c:pt>
                <c:pt idx="339">
                  <c:v>1.5370048833333334</c:v>
                </c:pt>
                <c:pt idx="340">
                  <c:v>1.5415238</c:v>
                </c:pt>
                <c:pt idx="341">
                  <c:v>1.5460427166666666</c:v>
                </c:pt>
                <c:pt idx="342">
                  <c:v>1.5505616333333332</c:v>
                </c:pt>
                <c:pt idx="343">
                  <c:v>1.5550805500000002</c:v>
                </c:pt>
                <c:pt idx="344">
                  <c:v>1.5595994666666666</c:v>
                </c:pt>
                <c:pt idx="345">
                  <c:v>1.5641183833333334</c:v>
                </c:pt>
                <c:pt idx="346">
                  <c:v>1.5686372999999998</c:v>
                </c:pt>
                <c:pt idx="347">
                  <c:v>1.5731562166666668</c:v>
                </c:pt>
                <c:pt idx="348">
                  <c:v>1.5776751333333332</c:v>
                </c:pt>
                <c:pt idx="349">
                  <c:v>1.58219405</c:v>
                </c:pt>
                <c:pt idx="350">
                  <c:v>1.5867129666666668</c:v>
                </c:pt>
                <c:pt idx="351">
                  <c:v>1.5912283666666669</c:v>
                </c:pt>
                <c:pt idx="352">
                  <c:v>1.5957437666666667</c:v>
                </c:pt>
                <c:pt idx="353">
                  <c:v>1.6002626833333331</c:v>
                </c:pt>
                <c:pt idx="354">
                  <c:v>1.6047816000000001</c:v>
                </c:pt>
                <c:pt idx="355">
                  <c:v>1.6093005166666667</c:v>
                </c:pt>
                <c:pt idx="356">
                  <c:v>1.6138194333333333</c:v>
                </c:pt>
                <c:pt idx="357">
                  <c:v>1.6183383499999999</c:v>
                </c:pt>
                <c:pt idx="358">
                  <c:v>1.622857266666667</c:v>
                </c:pt>
                <c:pt idx="359">
                  <c:v>1.6273761833333333</c:v>
                </c:pt>
                <c:pt idx="360">
                  <c:v>1.6318951000000002</c:v>
                </c:pt>
                <c:pt idx="361">
                  <c:v>1.6364140166666665</c:v>
                </c:pt>
                <c:pt idx="362">
                  <c:v>1.6409329333333333</c:v>
                </c:pt>
                <c:pt idx="363">
                  <c:v>1.6454518499999999</c:v>
                </c:pt>
                <c:pt idx="364">
                  <c:v>1.6499707666666668</c:v>
                </c:pt>
                <c:pt idx="365">
                  <c:v>1.6544896833333331</c:v>
                </c:pt>
                <c:pt idx="366">
                  <c:v>1.6590085999999999</c:v>
                </c:pt>
                <c:pt idx="367">
                  <c:v>1.6635275166666668</c:v>
                </c:pt>
                <c:pt idx="368">
                  <c:v>1.6680464333333334</c:v>
                </c:pt>
                <c:pt idx="369">
                  <c:v>1.67256535</c:v>
                </c:pt>
                <c:pt idx="370">
                  <c:v>1.6770842666666665</c:v>
                </c:pt>
                <c:pt idx="371">
                  <c:v>1.6816031833333331</c:v>
                </c:pt>
                <c:pt idx="372">
                  <c:v>1.6861221000000002</c:v>
                </c:pt>
                <c:pt idx="373">
                  <c:v>1.6906410166666668</c:v>
                </c:pt>
                <c:pt idx="374">
                  <c:v>1.6951599333333334</c:v>
                </c:pt>
                <c:pt idx="375">
                  <c:v>1.69967885</c:v>
                </c:pt>
                <c:pt idx="376">
                  <c:v>1.7041977666666668</c:v>
                </c:pt>
                <c:pt idx="377">
                  <c:v>1.7087166833333336</c:v>
                </c:pt>
                <c:pt idx="378">
                  <c:v>1.7132356</c:v>
                </c:pt>
                <c:pt idx="379">
                  <c:v>1.7177545166666668</c:v>
                </c:pt>
                <c:pt idx="380">
                  <c:v>1.7222734333333332</c:v>
                </c:pt>
                <c:pt idx="381">
                  <c:v>1.7267923500000002</c:v>
                </c:pt>
                <c:pt idx="382">
                  <c:v>1.7313112666666666</c:v>
                </c:pt>
                <c:pt idx="383">
                  <c:v>1.7358301833333334</c:v>
                </c:pt>
                <c:pt idx="384">
                  <c:v>1.7403490999999998</c:v>
                </c:pt>
                <c:pt idx="385">
                  <c:v>1.7448680166666668</c:v>
                </c:pt>
                <c:pt idx="386">
                  <c:v>1.7493869333333334</c:v>
                </c:pt>
                <c:pt idx="387">
                  <c:v>1.75390585</c:v>
                </c:pt>
                <c:pt idx="388">
                  <c:v>1.7584247666666666</c:v>
                </c:pt>
                <c:pt idx="389">
                  <c:v>1.7629436833333336</c:v>
                </c:pt>
                <c:pt idx="390">
                  <c:v>1.7674626</c:v>
                </c:pt>
                <c:pt idx="391">
                  <c:v>1.7719815166666668</c:v>
                </c:pt>
                <c:pt idx="392">
                  <c:v>1.7765004333333332</c:v>
                </c:pt>
                <c:pt idx="393">
                  <c:v>1.78101935</c:v>
                </c:pt>
                <c:pt idx="394">
                  <c:v>1.7855382666666666</c:v>
                </c:pt>
                <c:pt idx="395">
                  <c:v>1.7900571833333334</c:v>
                </c:pt>
                <c:pt idx="396">
                  <c:v>1.7945760999999998</c:v>
                </c:pt>
                <c:pt idx="397">
                  <c:v>1.7990950166666666</c:v>
                </c:pt>
                <c:pt idx="398">
                  <c:v>1.8036139333333336</c:v>
                </c:pt>
                <c:pt idx="399">
                  <c:v>1.80813285</c:v>
                </c:pt>
                <c:pt idx="400">
                  <c:v>1.8126517666666668</c:v>
                </c:pt>
                <c:pt idx="401">
                  <c:v>1.8171706833333332</c:v>
                </c:pt>
                <c:pt idx="402">
                  <c:v>1.8216896</c:v>
                </c:pt>
                <c:pt idx="403">
                  <c:v>1.8262085166666668</c:v>
                </c:pt>
                <c:pt idx="404">
                  <c:v>1.8307274333333334</c:v>
                </c:pt>
                <c:pt idx="405">
                  <c:v>1.83524635</c:v>
                </c:pt>
                <c:pt idx="406">
                  <c:v>1.8397652666666666</c:v>
                </c:pt>
                <c:pt idx="407">
                  <c:v>1.8442841833333332</c:v>
                </c:pt>
                <c:pt idx="408">
                  <c:v>1.8488031000000003</c:v>
                </c:pt>
                <c:pt idx="409">
                  <c:v>1.8533220166666666</c:v>
                </c:pt>
                <c:pt idx="410">
                  <c:v>1.8578409333333334</c:v>
                </c:pt>
                <c:pt idx="411">
                  <c:v>1.8623598499999998</c:v>
                </c:pt>
                <c:pt idx="412">
                  <c:v>1.8668787666666669</c:v>
                </c:pt>
                <c:pt idx="413">
                  <c:v>1.8713976833333332</c:v>
                </c:pt>
                <c:pt idx="414">
                  <c:v>1.8759166</c:v>
                </c:pt>
                <c:pt idx="415">
                  <c:v>1.8804355166666664</c:v>
                </c:pt>
                <c:pt idx="416">
                  <c:v>1.8849544333333335</c:v>
                </c:pt>
                <c:pt idx="417">
                  <c:v>1.8894733500000001</c:v>
                </c:pt>
                <c:pt idx="418">
                  <c:v>1.8939922666666666</c:v>
                </c:pt>
                <c:pt idx="419">
                  <c:v>1.8985111833333332</c:v>
                </c:pt>
                <c:pt idx="420">
                  <c:v>1.9030300999999998</c:v>
                </c:pt>
                <c:pt idx="421">
                  <c:v>1.9075490166666667</c:v>
                </c:pt>
                <c:pt idx="422">
                  <c:v>1.9120679333333335</c:v>
                </c:pt>
                <c:pt idx="423">
                  <c:v>1.9165868500000001</c:v>
                </c:pt>
                <c:pt idx="424">
                  <c:v>1.9211057666666667</c:v>
                </c:pt>
                <c:pt idx="425">
                  <c:v>1.9256246833333337</c:v>
                </c:pt>
                <c:pt idx="426">
                  <c:v>1.9301436000000001</c:v>
                </c:pt>
                <c:pt idx="427">
                  <c:v>1.9346625166666669</c:v>
                </c:pt>
                <c:pt idx="428">
                  <c:v>1.9391814333333333</c:v>
                </c:pt>
                <c:pt idx="429">
                  <c:v>1.9437003500000001</c:v>
                </c:pt>
                <c:pt idx="430">
                  <c:v>1.9482192666666667</c:v>
                </c:pt>
                <c:pt idx="431">
                  <c:v>1.9527381833333335</c:v>
                </c:pt>
                <c:pt idx="432">
                  <c:v>1.9572570999999999</c:v>
                </c:pt>
                <c:pt idx="433">
                  <c:v>1.9617760166666667</c:v>
                </c:pt>
                <c:pt idx="434">
                  <c:v>1.9662949333333331</c:v>
                </c:pt>
                <c:pt idx="435">
                  <c:v>1.9708138500000001</c:v>
                </c:pt>
                <c:pt idx="436">
                  <c:v>1.9753327666666667</c:v>
                </c:pt>
                <c:pt idx="437">
                  <c:v>1.9798516833333333</c:v>
                </c:pt>
                <c:pt idx="438">
                  <c:v>1.9843705999999999</c:v>
                </c:pt>
                <c:pt idx="439">
                  <c:v>1.9888895166666669</c:v>
                </c:pt>
                <c:pt idx="440">
                  <c:v>1.9934084333333333</c:v>
                </c:pt>
                <c:pt idx="441">
                  <c:v>1.9979273500000001</c:v>
                </c:pt>
                <c:pt idx="442">
                  <c:v>2.0024462666666665</c:v>
                </c:pt>
                <c:pt idx="443">
                  <c:v>2.0069651833333335</c:v>
                </c:pt>
                <c:pt idx="444">
                  <c:v>2.0114841000000001</c:v>
                </c:pt>
                <c:pt idx="445">
                  <c:v>2.0160030166666667</c:v>
                </c:pt>
                <c:pt idx="446">
                  <c:v>2.0205219333333333</c:v>
                </c:pt>
                <c:pt idx="447">
                  <c:v>2.0250408499999999</c:v>
                </c:pt>
                <c:pt idx="448">
                  <c:v>2.0295597666666669</c:v>
                </c:pt>
                <c:pt idx="449">
                  <c:v>2.0340786833333335</c:v>
                </c:pt>
                <c:pt idx="450">
                  <c:v>2.0385976000000001</c:v>
                </c:pt>
                <c:pt idx="451">
                  <c:v>2.0431165166666667</c:v>
                </c:pt>
                <c:pt idx="452">
                  <c:v>2.0476354333333338</c:v>
                </c:pt>
                <c:pt idx="453">
                  <c:v>2.0521543499999999</c:v>
                </c:pt>
                <c:pt idx="454">
                  <c:v>2.0566732666666669</c:v>
                </c:pt>
                <c:pt idx="455">
                  <c:v>2.0611921833333331</c:v>
                </c:pt>
                <c:pt idx="456">
                  <c:v>2.0657111000000001</c:v>
                </c:pt>
                <c:pt idx="457">
                  <c:v>2.0702300166666667</c:v>
                </c:pt>
                <c:pt idx="458">
                  <c:v>2.0747489333333333</c:v>
                </c:pt>
                <c:pt idx="459">
                  <c:v>2.0792678499999999</c:v>
                </c:pt>
                <c:pt idx="460">
                  <c:v>2.0837867666666665</c:v>
                </c:pt>
                <c:pt idx="461">
                  <c:v>2.0883056833333336</c:v>
                </c:pt>
                <c:pt idx="462">
                  <c:v>2.0928210833333334</c:v>
                </c:pt>
                <c:pt idx="463">
                  <c:v>2.0973364833333332</c:v>
                </c:pt>
                <c:pt idx="464">
                  <c:v>2.1018554000000003</c:v>
                </c:pt>
                <c:pt idx="465">
                  <c:v>2.1063743166666664</c:v>
                </c:pt>
                <c:pt idx="466">
                  <c:v>2.1108932333333335</c:v>
                </c:pt>
                <c:pt idx="467">
                  <c:v>2.1154121499999996</c:v>
                </c:pt>
                <c:pt idx="468">
                  <c:v>2.1199310666666666</c:v>
                </c:pt>
                <c:pt idx="469">
                  <c:v>2.1244499833333337</c:v>
                </c:pt>
                <c:pt idx="470">
                  <c:v>2.1289688999999998</c:v>
                </c:pt>
                <c:pt idx="471">
                  <c:v>2.1334878166666669</c:v>
                </c:pt>
                <c:pt idx="472">
                  <c:v>2.1380067333333335</c:v>
                </c:pt>
                <c:pt idx="473">
                  <c:v>2.1425256500000001</c:v>
                </c:pt>
                <c:pt idx="474">
                  <c:v>2.1470445666666667</c:v>
                </c:pt>
                <c:pt idx="475">
                  <c:v>2.1515634833333332</c:v>
                </c:pt>
                <c:pt idx="476">
                  <c:v>2.1560823999999998</c:v>
                </c:pt>
                <c:pt idx="477">
                  <c:v>2.1606013166666669</c:v>
                </c:pt>
                <c:pt idx="478">
                  <c:v>2.1651202333333335</c:v>
                </c:pt>
                <c:pt idx="479">
                  <c:v>2.1696391500000001</c:v>
                </c:pt>
                <c:pt idx="480">
                  <c:v>2.1741580666666667</c:v>
                </c:pt>
                <c:pt idx="481">
                  <c:v>2.1786769833333337</c:v>
                </c:pt>
                <c:pt idx="482">
                  <c:v>2.1831958999999999</c:v>
                </c:pt>
                <c:pt idx="483">
                  <c:v>2.1877148166666669</c:v>
                </c:pt>
                <c:pt idx="484">
                  <c:v>2.192233733333333</c:v>
                </c:pt>
                <c:pt idx="485">
                  <c:v>2.1967526500000001</c:v>
                </c:pt>
                <c:pt idx="486">
                  <c:v>2.2012715666666667</c:v>
                </c:pt>
                <c:pt idx="487">
                  <c:v>2.2057904833333333</c:v>
                </c:pt>
                <c:pt idx="488">
                  <c:v>2.2103093999999999</c:v>
                </c:pt>
                <c:pt idx="489">
                  <c:v>2.2148283166666665</c:v>
                </c:pt>
                <c:pt idx="490">
                  <c:v>2.2193472333333335</c:v>
                </c:pt>
                <c:pt idx="491">
                  <c:v>2.2238661500000001</c:v>
                </c:pt>
                <c:pt idx="492">
                  <c:v>2.2283850666666667</c:v>
                </c:pt>
                <c:pt idx="493">
                  <c:v>2.2329039833333333</c:v>
                </c:pt>
                <c:pt idx="494">
                  <c:v>2.2374229000000003</c:v>
                </c:pt>
                <c:pt idx="495">
                  <c:v>2.2419418166666669</c:v>
                </c:pt>
                <c:pt idx="496">
                  <c:v>2.2464607333333335</c:v>
                </c:pt>
                <c:pt idx="497">
                  <c:v>2.2509796500000001</c:v>
                </c:pt>
                <c:pt idx="498">
                  <c:v>2.2554985666666667</c:v>
                </c:pt>
                <c:pt idx="499">
                  <c:v>2.2600174833333333</c:v>
                </c:pt>
                <c:pt idx="500">
                  <c:v>2.2645364000000003</c:v>
                </c:pt>
                <c:pt idx="501">
                  <c:v>2.2690553166666665</c:v>
                </c:pt>
                <c:pt idx="502">
                  <c:v>2.2735742333333335</c:v>
                </c:pt>
                <c:pt idx="503">
                  <c:v>2.2780931499999997</c:v>
                </c:pt>
                <c:pt idx="504">
                  <c:v>2.2826120666666667</c:v>
                </c:pt>
                <c:pt idx="505">
                  <c:v>2.2871309833333333</c:v>
                </c:pt>
                <c:pt idx="506">
                  <c:v>2.2916498999999999</c:v>
                </c:pt>
                <c:pt idx="507">
                  <c:v>2.2961688166666665</c:v>
                </c:pt>
                <c:pt idx="508">
                  <c:v>2.3006877333333335</c:v>
                </c:pt>
                <c:pt idx="509">
                  <c:v>2.3052066500000001</c:v>
                </c:pt>
                <c:pt idx="510">
                  <c:v>2.3097255666666667</c:v>
                </c:pt>
                <c:pt idx="511">
                  <c:v>2.3142444833333333</c:v>
                </c:pt>
                <c:pt idx="512">
                  <c:v>2.3187633999999999</c:v>
                </c:pt>
                <c:pt idx="513">
                  <c:v>2.3232823166666665</c:v>
                </c:pt>
                <c:pt idx="514">
                  <c:v>2.3278012333333336</c:v>
                </c:pt>
                <c:pt idx="515">
                  <c:v>2.3323201499999997</c:v>
                </c:pt>
                <c:pt idx="516">
                  <c:v>2.3368390666666667</c:v>
                </c:pt>
                <c:pt idx="517">
                  <c:v>2.3413579833333333</c:v>
                </c:pt>
                <c:pt idx="518">
                  <c:v>2.3458768999999999</c:v>
                </c:pt>
                <c:pt idx="519">
                  <c:v>2.350395816666667</c:v>
                </c:pt>
                <c:pt idx="520">
                  <c:v>2.3549147333333331</c:v>
                </c:pt>
                <c:pt idx="521">
                  <c:v>2.3594336500000002</c:v>
                </c:pt>
                <c:pt idx="522">
                  <c:v>2.3639525666666668</c:v>
                </c:pt>
                <c:pt idx="523">
                  <c:v>2.3684714833333333</c:v>
                </c:pt>
                <c:pt idx="524">
                  <c:v>2.3729903999999999</c:v>
                </c:pt>
                <c:pt idx="525">
                  <c:v>2.3775093166666665</c:v>
                </c:pt>
                <c:pt idx="526">
                  <c:v>2.3820282333333336</c:v>
                </c:pt>
                <c:pt idx="527">
                  <c:v>2.3865471500000002</c:v>
                </c:pt>
                <c:pt idx="528">
                  <c:v>2.3910660666666668</c:v>
                </c:pt>
                <c:pt idx="529">
                  <c:v>2.3955849833333334</c:v>
                </c:pt>
                <c:pt idx="530">
                  <c:v>2.4001039</c:v>
                </c:pt>
                <c:pt idx="531">
                  <c:v>2.404622816666667</c:v>
                </c:pt>
                <c:pt idx="532">
                  <c:v>2.4091417333333331</c:v>
                </c:pt>
                <c:pt idx="533">
                  <c:v>2.4136606500000002</c:v>
                </c:pt>
                <c:pt idx="534">
                  <c:v>2.4181795666666663</c:v>
                </c:pt>
                <c:pt idx="535">
                  <c:v>2.4226984833333334</c:v>
                </c:pt>
                <c:pt idx="536">
                  <c:v>2.4272174</c:v>
                </c:pt>
                <c:pt idx="537">
                  <c:v>2.4317363166666666</c:v>
                </c:pt>
                <c:pt idx="538">
                  <c:v>2.4362552333333332</c:v>
                </c:pt>
                <c:pt idx="539">
                  <c:v>2.4407741499999998</c:v>
                </c:pt>
                <c:pt idx="540">
                  <c:v>2.4452930666666668</c:v>
                </c:pt>
                <c:pt idx="541">
                  <c:v>2.4498119833333334</c:v>
                </c:pt>
                <c:pt idx="542">
                  <c:v>2.4543309</c:v>
                </c:pt>
                <c:pt idx="543">
                  <c:v>2.4588498166666666</c:v>
                </c:pt>
                <c:pt idx="544">
                  <c:v>2.4633687333333336</c:v>
                </c:pt>
                <c:pt idx="545">
                  <c:v>2.4678876500000002</c:v>
                </c:pt>
                <c:pt idx="546">
                  <c:v>2.4724065666666668</c:v>
                </c:pt>
                <c:pt idx="547">
                  <c:v>2.4769254833333334</c:v>
                </c:pt>
                <c:pt idx="548">
                  <c:v>2.4814444000000004</c:v>
                </c:pt>
                <c:pt idx="549">
                  <c:v>2.4859633166666666</c:v>
                </c:pt>
                <c:pt idx="550">
                  <c:v>2.4904822333333336</c:v>
                </c:pt>
                <c:pt idx="551">
                  <c:v>2.4950011499999998</c:v>
                </c:pt>
                <c:pt idx="552">
                  <c:v>2.4995200666666668</c:v>
                </c:pt>
                <c:pt idx="553">
                  <c:v>2.5040389833333334</c:v>
                </c:pt>
                <c:pt idx="554">
                  <c:v>2.5085579</c:v>
                </c:pt>
                <c:pt idx="555">
                  <c:v>2.5130768166666666</c:v>
                </c:pt>
                <c:pt idx="556">
                  <c:v>2.5175957333333332</c:v>
                </c:pt>
                <c:pt idx="557">
                  <c:v>2.5221146499999998</c:v>
                </c:pt>
                <c:pt idx="558">
                  <c:v>2.5266335666666668</c:v>
                </c:pt>
                <c:pt idx="559">
                  <c:v>2.5311524833333334</c:v>
                </c:pt>
                <c:pt idx="560">
                  <c:v>2.5356714</c:v>
                </c:pt>
                <c:pt idx="561">
                  <c:v>2.5401903166666666</c:v>
                </c:pt>
                <c:pt idx="562">
                  <c:v>2.5447092333333337</c:v>
                </c:pt>
                <c:pt idx="563">
                  <c:v>2.5492281499999998</c:v>
                </c:pt>
                <c:pt idx="564">
                  <c:v>2.5537470666666668</c:v>
                </c:pt>
                <c:pt idx="565">
                  <c:v>2.558265983333333</c:v>
                </c:pt>
                <c:pt idx="566">
                  <c:v>2.5627849</c:v>
                </c:pt>
                <c:pt idx="567">
                  <c:v>2.5673038166666666</c:v>
                </c:pt>
                <c:pt idx="568">
                  <c:v>2.5718227333333332</c:v>
                </c:pt>
                <c:pt idx="569">
                  <c:v>2.5763416500000003</c:v>
                </c:pt>
                <c:pt idx="570">
                  <c:v>2.5808605666666664</c:v>
                </c:pt>
                <c:pt idx="571">
                  <c:v>2.5853794833333335</c:v>
                </c:pt>
                <c:pt idx="572">
                  <c:v>2.5898984</c:v>
                </c:pt>
                <c:pt idx="573">
                  <c:v>2.5944173166666666</c:v>
                </c:pt>
                <c:pt idx="574">
                  <c:v>2.5989362333333332</c:v>
                </c:pt>
                <c:pt idx="575">
                  <c:v>2.6034551500000003</c:v>
                </c:pt>
                <c:pt idx="576">
                  <c:v>2.6079740666666669</c:v>
                </c:pt>
                <c:pt idx="577">
                  <c:v>2.6124929833333335</c:v>
                </c:pt>
                <c:pt idx="578">
                  <c:v>2.6170119000000001</c:v>
                </c:pt>
                <c:pt idx="579">
                  <c:v>2.6215308166666667</c:v>
                </c:pt>
                <c:pt idx="580">
                  <c:v>2.6260497333333332</c:v>
                </c:pt>
                <c:pt idx="581">
                  <c:v>2.6305686500000003</c:v>
                </c:pt>
                <c:pt idx="582">
                  <c:v>2.6350875666666664</c:v>
                </c:pt>
                <c:pt idx="583">
                  <c:v>2.6396064833333335</c:v>
                </c:pt>
                <c:pt idx="584">
                  <c:v>2.6441253999999996</c:v>
                </c:pt>
                <c:pt idx="585">
                  <c:v>2.6486443166666667</c:v>
                </c:pt>
                <c:pt idx="586">
                  <c:v>2.6531632333333333</c:v>
                </c:pt>
                <c:pt idx="587">
                  <c:v>2.6576821499999999</c:v>
                </c:pt>
                <c:pt idx="588">
                  <c:v>2.6622010666666664</c:v>
                </c:pt>
                <c:pt idx="589">
                  <c:v>2.6667199833333335</c:v>
                </c:pt>
                <c:pt idx="590">
                  <c:v>2.6712389000000001</c:v>
                </c:pt>
                <c:pt idx="591">
                  <c:v>2.6757578166666671</c:v>
                </c:pt>
                <c:pt idx="592">
                  <c:v>2.6802767333333333</c:v>
                </c:pt>
                <c:pt idx="593">
                  <c:v>2.6847956499999999</c:v>
                </c:pt>
                <c:pt idx="594">
                  <c:v>2.6893145666666669</c:v>
                </c:pt>
                <c:pt idx="595">
                  <c:v>2.6938334833333335</c:v>
                </c:pt>
                <c:pt idx="596">
                  <c:v>2.6983524000000005</c:v>
                </c:pt>
                <c:pt idx="597">
                  <c:v>2.7028713166666667</c:v>
                </c:pt>
                <c:pt idx="598">
                  <c:v>2.7073902333333333</c:v>
                </c:pt>
                <c:pt idx="599">
                  <c:v>2.7119091499999999</c:v>
                </c:pt>
                <c:pt idx="600">
                  <c:v>2.7164280666666669</c:v>
                </c:pt>
                <c:pt idx="601">
                  <c:v>2.7209469833333331</c:v>
                </c:pt>
                <c:pt idx="602">
                  <c:v>2.7254659000000001</c:v>
                </c:pt>
                <c:pt idx="603">
                  <c:v>2.7299848166666667</c:v>
                </c:pt>
                <c:pt idx="604">
                  <c:v>2.7345037333333337</c:v>
                </c:pt>
                <c:pt idx="605">
                  <c:v>2.7390226500000003</c:v>
                </c:pt>
                <c:pt idx="606">
                  <c:v>2.7435415666666665</c:v>
                </c:pt>
                <c:pt idx="607">
                  <c:v>2.7480604833333331</c:v>
                </c:pt>
                <c:pt idx="608">
                  <c:v>2.7525794000000001</c:v>
                </c:pt>
                <c:pt idx="609">
                  <c:v>2.7570983166666667</c:v>
                </c:pt>
                <c:pt idx="610">
                  <c:v>2.7616172333333338</c:v>
                </c:pt>
                <c:pt idx="611">
                  <c:v>2.7661361499999999</c:v>
                </c:pt>
                <c:pt idx="612">
                  <c:v>2.7706550666666665</c:v>
                </c:pt>
                <c:pt idx="613">
                  <c:v>2.7751739833333331</c:v>
                </c:pt>
                <c:pt idx="614">
                  <c:v>2.7796929000000001</c:v>
                </c:pt>
                <c:pt idx="615">
                  <c:v>2.7842118166666663</c:v>
                </c:pt>
                <c:pt idx="616">
                  <c:v>2.7887307333333333</c:v>
                </c:pt>
                <c:pt idx="617">
                  <c:v>2.7932496499999999</c:v>
                </c:pt>
                <c:pt idx="618">
                  <c:v>2.797768566666667</c:v>
                </c:pt>
                <c:pt idx="619">
                  <c:v>2.8022874833333336</c:v>
                </c:pt>
                <c:pt idx="620">
                  <c:v>2.8068063999999997</c:v>
                </c:pt>
                <c:pt idx="621">
                  <c:v>2.8113253166666667</c:v>
                </c:pt>
                <c:pt idx="622">
                  <c:v>2.8158442333333333</c:v>
                </c:pt>
                <c:pt idx="623">
                  <c:v>2.8203631500000004</c:v>
                </c:pt>
                <c:pt idx="624">
                  <c:v>2.824882066666667</c:v>
                </c:pt>
                <c:pt idx="625">
                  <c:v>2.8294009833333331</c:v>
                </c:pt>
                <c:pt idx="626">
                  <c:v>2.8339198999999997</c:v>
                </c:pt>
                <c:pt idx="627">
                  <c:v>2.8384388166666668</c:v>
                </c:pt>
                <c:pt idx="628">
                  <c:v>2.8429577333333333</c:v>
                </c:pt>
                <c:pt idx="629">
                  <c:v>2.8474766500000004</c:v>
                </c:pt>
                <c:pt idx="630">
                  <c:v>2.8519955666666665</c:v>
                </c:pt>
                <c:pt idx="631">
                  <c:v>2.8565144833333336</c:v>
                </c:pt>
                <c:pt idx="632">
                  <c:v>2.8610334000000002</c:v>
                </c:pt>
                <c:pt idx="633">
                  <c:v>2.8655523166666668</c:v>
                </c:pt>
                <c:pt idx="634">
                  <c:v>2.8700712333333329</c:v>
                </c:pt>
                <c:pt idx="635">
                  <c:v>2.87459015</c:v>
                </c:pt>
                <c:pt idx="636">
                  <c:v>2.8791090666666665</c:v>
                </c:pt>
                <c:pt idx="637">
                  <c:v>2.8836279833333336</c:v>
                </c:pt>
                <c:pt idx="638">
                  <c:v>2.8881469000000002</c:v>
                </c:pt>
                <c:pt idx="639">
                  <c:v>2.8926658166666663</c:v>
                </c:pt>
                <c:pt idx="640">
                  <c:v>2.8971847333333329</c:v>
                </c:pt>
                <c:pt idx="641">
                  <c:v>2.90170365</c:v>
                </c:pt>
                <c:pt idx="642">
                  <c:v>2.906222566666667</c:v>
                </c:pt>
                <c:pt idx="643">
                  <c:v>2.9107414833333336</c:v>
                </c:pt>
                <c:pt idx="644">
                  <c:v>2.9152603999999998</c:v>
                </c:pt>
                <c:pt idx="645">
                  <c:v>2.9197793166666668</c:v>
                </c:pt>
                <c:pt idx="646">
                  <c:v>2.9242982333333334</c:v>
                </c:pt>
                <c:pt idx="647">
                  <c:v>2.9288171500000004</c:v>
                </c:pt>
                <c:pt idx="648">
                  <c:v>2.9333360666666661</c:v>
                </c:pt>
                <c:pt idx="649">
                  <c:v>2.9378549833333332</c:v>
                </c:pt>
                <c:pt idx="650">
                  <c:v>2.9423739000000002</c:v>
                </c:pt>
                <c:pt idx="651">
                  <c:v>2.9468928166666668</c:v>
                </c:pt>
                <c:pt idx="652">
                  <c:v>2.9514117333333334</c:v>
                </c:pt>
                <c:pt idx="653">
                  <c:v>2.9559306499999995</c:v>
                </c:pt>
                <c:pt idx="654">
                  <c:v>2.9604495666666666</c:v>
                </c:pt>
                <c:pt idx="655">
                  <c:v>2.9649684833333336</c:v>
                </c:pt>
                <c:pt idx="656">
                  <c:v>2.9694873999999998</c:v>
                </c:pt>
                <c:pt idx="657">
                  <c:v>2.9740063166666668</c:v>
                </c:pt>
                <c:pt idx="658">
                  <c:v>2.9785252333333339</c:v>
                </c:pt>
                <c:pt idx="659">
                  <c:v>2.98304415</c:v>
                </c:pt>
                <c:pt idx="660">
                  <c:v>2.9875630666666666</c:v>
                </c:pt>
                <c:pt idx="661">
                  <c:v>2.9920819833333332</c:v>
                </c:pt>
                <c:pt idx="662">
                  <c:v>2.9966009000000002</c:v>
                </c:pt>
                <c:pt idx="663">
                  <c:v>3.0011198166666673</c:v>
                </c:pt>
                <c:pt idx="664">
                  <c:v>3.005638733333333</c:v>
                </c:pt>
                <c:pt idx="665">
                  <c:v>3.01015765</c:v>
                </c:pt>
                <c:pt idx="666">
                  <c:v>3.0146765666666666</c:v>
                </c:pt>
                <c:pt idx="667">
                  <c:v>3.0191954833333337</c:v>
                </c:pt>
                <c:pt idx="668">
                  <c:v>3.0237144000000007</c:v>
                </c:pt>
                <c:pt idx="669">
                  <c:v>3.0282333166666664</c:v>
                </c:pt>
                <c:pt idx="670">
                  <c:v>3.0327522333333334</c:v>
                </c:pt>
                <c:pt idx="671">
                  <c:v>3.03727115</c:v>
                </c:pt>
                <c:pt idx="672">
                  <c:v>3.0417900666666671</c:v>
                </c:pt>
                <c:pt idx="673">
                  <c:v>3.0463089833333332</c:v>
                </c:pt>
                <c:pt idx="674">
                  <c:v>3.0508278999999998</c:v>
                </c:pt>
                <c:pt idx="675">
                  <c:v>3.0553468166666669</c:v>
                </c:pt>
                <c:pt idx="676">
                  <c:v>3.0598657333333339</c:v>
                </c:pt>
                <c:pt idx="677">
                  <c:v>3.0643846499999996</c:v>
                </c:pt>
                <c:pt idx="678">
                  <c:v>3.0689035666666666</c:v>
                </c:pt>
                <c:pt idx="679">
                  <c:v>3.0734224833333332</c:v>
                </c:pt>
                <c:pt idx="680">
                  <c:v>3.0779414000000003</c:v>
                </c:pt>
                <c:pt idx="681">
                  <c:v>3.0824603166666669</c:v>
                </c:pt>
                <c:pt idx="682">
                  <c:v>3.086979233333333</c:v>
                </c:pt>
                <c:pt idx="683">
                  <c:v>3.0914981500000001</c:v>
                </c:pt>
                <c:pt idx="684">
                  <c:v>3.0960170666666667</c:v>
                </c:pt>
                <c:pt idx="685">
                  <c:v>3.1005359833333332</c:v>
                </c:pt>
                <c:pt idx="686">
                  <c:v>3.1050549000000003</c:v>
                </c:pt>
                <c:pt idx="687">
                  <c:v>3.1095738166666664</c:v>
                </c:pt>
                <c:pt idx="688">
                  <c:v>3.1140927333333335</c:v>
                </c:pt>
                <c:pt idx="689">
                  <c:v>3.1186116499999996</c:v>
                </c:pt>
                <c:pt idx="690">
                  <c:v>3.1231305666666667</c:v>
                </c:pt>
                <c:pt idx="691">
                  <c:v>3.1276494833333337</c:v>
                </c:pt>
                <c:pt idx="692">
                  <c:v>3.1321683999999999</c:v>
                </c:pt>
                <c:pt idx="693">
                  <c:v>3.1366873166666669</c:v>
                </c:pt>
                <c:pt idx="694">
                  <c:v>3.141206233333333</c:v>
                </c:pt>
                <c:pt idx="695">
                  <c:v>3.1457251500000001</c:v>
                </c:pt>
                <c:pt idx="696">
                  <c:v>3.1502440666666671</c:v>
                </c:pt>
                <c:pt idx="697">
                  <c:v>3.1547629833333333</c:v>
                </c:pt>
                <c:pt idx="698">
                  <c:v>3.1592818999999999</c:v>
                </c:pt>
                <c:pt idx="699">
                  <c:v>3.1638008166666669</c:v>
                </c:pt>
                <c:pt idx="700">
                  <c:v>3.1683197333333335</c:v>
                </c:pt>
                <c:pt idx="701">
                  <c:v>3.1728386500000005</c:v>
                </c:pt>
                <c:pt idx="702">
                  <c:v>3.1773575666666662</c:v>
                </c:pt>
                <c:pt idx="703">
                  <c:v>3.1818764833333333</c:v>
                </c:pt>
                <c:pt idx="704">
                  <c:v>3.1863954000000003</c:v>
                </c:pt>
                <c:pt idx="705">
                  <c:v>3.1909143166666669</c:v>
                </c:pt>
                <c:pt idx="706">
                  <c:v>3.1954332333333331</c:v>
                </c:pt>
                <c:pt idx="707">
                  <c:v>3.1999521499999997</c:v>
                </c:pt>
                <c:pt idx="708">
                  <c:v>3.2044710666666667</c:v>
                </c:pt>
                <c:pt idx="709">
                  <c:v>3.2089899833333337</c:v>
                </c:pt>
                <c:pt idx="710">
                  <c:v>3.2135088999999994</c:v>
                </c:pt>
                <c:pt idx="711">
                  <c:v>3.2180278166666665</c:v>
                </c:pt>
                <c:pt idx="712">
                  <c:v>3.2225467333333335</c:v>
                </c:pt>
                <c:pt idx="713">
                  <c:v>3.2270656500000001</c:v>
                </c:pt>
                <c:pt idx="714">
                  <c:v>3.2315845666666667</c:v>
                </c:pt>
                <c:pt idx="715">
                  <c:v>3.2361034833333329</c:v>
                </c:pt>
                <c:pt idx="716">
                  <c:v>3.2406223999999999</c:v>
                </c:pt>
                <c:pt idx="717">
                  <c:v>3.2451413166666669</c:v>
                </c:pt>
                <c:pt idx="718">
                  <c:v>3.2496602333333335</c:v>
                </c:pt>
                <c:pt idx="719">
                  <c:v>3.2541791500000001</c:v>
                </c:pt>
                <c:pt idx="720">
                  <c:v>3.2586980666666663</c:v>
                </c:pt>
                <c:pt idx="721">
                  <c:v>3.2632169833333333</c:v>
                </c:pt>
                <c:pt idx="722">
                  <c:v>3.2677359000000004</c:v>
                </c:pt>
                <c:pt idx="723">
                  <c:v>3.2722548166666665</c:v>
                </c:pt>
                <c:pt idx="724">
                  <c:v>3.2767737333333335</c:v>
                </c:pt>
                <c:pt idx="725">
                  <c:v>3.2812926499999997</c:v>
                </c:pt>
                <c:pt idx="726">
                  <c:v>3.2858115666666667</c:v>
                </c:pt>
                <c:pt idx="727">
                  <c:v>3.2903304833333333</c:v>
                </c:pt>
                <c:pt idx="728">
                  <c:v>3.2948493999999999</c:v>
                </c:pt>
                <c:pt idx="729">
                  <c:v>3.299368316666667</c:v>
                </c:pt>
                <c:pt idx="730">
                  <c:v>3.303887233333334</c:v>
                </c:pt>
                <c:pt idx="731">
                  <c:v>3.3084061499999997</c:v>
                </c:pt>
                <c:pt idx="732">
                  <c:v>3.3129250666666668</c:v>
                </c:pt>
                <c:pt idx="733">
                  <c:v>3.3174439833333333</c:v>
                </c:pt>
                <c:pt idx="734">
                  <c:v>3.3219629000000004</c:v>
                </c:pt>
                <c:pt idx="735">
                  <c:v>3.3264818166666665</c:v>
                </c:pt>
                <c:pt idx="736">
                  <c:v>3.3310007333333331</c:v>
                </c:pt>
                <c:pt idx="737">
                  <c:v>3.3355196500000002</c:v>
                </c:pt>
                <c:pt idx="738">
                  <c:v>3.3400385666666668</c:v>
                </c:pt>
                <c:pt idx="739">
                  <c:v>3.3445574833333329</c:v>
                </c:pt>
                <c:pt idx="740">
                  <c:v>3.3490764</c:v>
                </c:pt>
                <c:pt idx="741">
                  <c:v>3.3535953166666665</c:v>
                </c:pt>
                <c:pt idx="742">
                  <c:v>3.3581142333333336</c:v>
                </c:pt>
                <c:pt idx="743">
                  <c:v>3.3626331500000006</c:v>
                </c:pt>
                <c:pt idx="744">
                  <c:v>3.3671520666666663</c:v>
                </c:pt>
                <c:pt idx="745">
                  <c:v>3.3716709833333334</c:v>
                </c:pt>
                <c:pt idx="746">
                  <c:v>3.3761899</c:v>
                </c:pt>
                <c:pt idx="747">
                  <c:v>3.380708816666667</c:v>
                </c:pt>
                <c:pt idx="748">
                  <c:v>3.3852277333333336</c:v>
                </c:pt>
                <c:pt idx="749">
                  <c:v>3.3897466499999998</c:v>
                </c:pt>
                <c:pt idx="750">
                  <c:v>3.3942655666666668</c:v>
                </c:pt>
                <c:pt idx="751">
                  <c:v>3.3987844833333334</c:v>
                </c:pt>
                <c:pt idx="752">
                  <c:v>3.4033034</c:v>
                </c:pt>
                <c:pt idx="753">
                  <c:v>3.407822316666667</c:v>
                </c:pt>
                <c:pt idx="754">
                  <c:v>3.4123412333333332</c:v>
                </c:pt>
                <c:pt idx="755">
                  <c:v>3.4168601500000002</c:v>
                </c:pt>
                <c:pt idx="756">
                  <c:v>3.4213790666666664</c:v>
                </c:pt>
                <c:pt idx="757">
                  <c:v>3.4258979833333334</c:v>
                </c:pt>
                <c:pt idx="758">
                  <c:v>3.4304169000000004</c:v>
                </c:pt>
                <c:pt idx="759">
                  <c:v>3.4349358166666666</c:v>
                </c:pt>
                <c:pt idx="760">
                  <c:v>3.4394547333333332</c:v>
                </c:pt>
                <c:pt idx="761">
                  <c:v>3.4439736499999998</c:v>
                </c:pt>
                <c:pt idx="762">
                  <c:v>3.4484925666666668</c:v>
                </c:pt>
                <c:pt idx="763">
                  <c:v>3.4530114833333339</c:v>
                </c:pt>
                <c:pt idx="764">
                  <c:v>3.4575303999999996</c:v>
                </c:pt>
                <c:pt idx="765">
                  <c:v>3.4620493166666666</c:v>
                </c:pt>
                <c:pt idx="766">
                  <c:v>3.4665682333333336</c:v>
                </c:pt>
                <c:pt idx="767">
                  <c:v>3.4710871500000002</c:v>
                </c:pt>
                <c:pt idx="768">
                  <c:v>3.4756060666666673</c:v>
                </c:pt>
                <c:pt idx="769">
                  <c:v>3.480124983333333</c:v>
                </c:pt>
                <c:pt idx="770">
                  <c:v>3.4846439</c:v>
                </c:pt>
                <c:pt idx="771">
                  <c:v>3.4891628166666671</c:v>
                </c:pt>
                <c:pt idx="772">
                  <c:v>3.4936817333333336</c:v>
                </c:pt>
                <c:pt idx="773">
                  <c:v>3.4982006499999998</c:v>
                </c:pt>
                <c:pt idx="774">
                  <c:v>3.5027195666666664</c:v>
                </c:pt>
                <c:pt idx="775">
                  <c:v>3.5072384833333334</c:v>
                </c:pt>
                <c:pt idx="776">
                  <c:v>3.5117574000000005</c:v>
                </c:pt>
                <c:pt idx="777">
                  <c:v>3.5162763166666662</c:v>
                </c:pt>
                <c:pt idx="778">
                  <c:v>3.5207952333333332</c:v>
                </c:pt>
                <c:pt idx="779">
                  <c:v>3.5253141500000003</c:v>
                </c:pt>
                <c:pt idx="780">
                  <c:v>3.5298330666666669</c:v>
                </c:pt>
                <c:pt idx="781">
                  <c:v>3.5343519833333334</c:v>
                </c:pt>
                <c:pt idx="782">
                  <c:v>3.5388708999999996</c:v>
                </c:pt>
                <c:pt idx="783">
                  <c:v>3.5433898166666666</c:v>
                </c:pt>
                <c:pt idx="784">
                  <c:v>3.5479087333333337</c:v>
                </c:pt>
                <c:pt idx="785">
                  <c:v>3.5524276499999998</c:v>
                </c:pt>
                <c:pt idx="786">
                  <c:v>3.5569465666666669</c:v>
                </c:pt>
                <c:pt idx="787">
                  <c:v>3.561465483333333</c:v>
                </c:pt>
                <c:pt idx="788">
                  <c:v>3.5659844000000001</c:v>
                </c:pt>
                <c:pt idx="789">
                  <c:v>3.5705033166666666</c:v>
                </c:pt>
                <c:pt idx="790">
                  <c:v>3.5750222333333332</c:v>
                </c:pt>
                <c:pt idx="791">
                  <c:v>3.5795411500000003</c:v>
                </c:pt>
                <c:pt idx="792">
                  <c:v>3.5840600666666664</c:v>
                </c:pt>
                <c:pt idx="793">
                  <c:v>3.5885789833333335</c:v>
                </c:pt>
                <c:pt idx="794">
                  <c:v>3.5930979000000001</c:v>
                </c:pt>
                <c:pt idx="795">
                  <c:v>3.5976168166666667</c:v>
                </c:pt>
                <c:pt idx="796">
                  <c:v>3.6021357333333337</c:v>
                </c:pt>
                <c:pt idx="797">
                  <c:v>3.6066546500000007</c:v>
                </c:pt>
                <c:pt idx="798">
                  <c:v>3.6111735666666664</c:v>
                </c:pt>
                <c:pt idx="799">
                  <c:v>3.6156924833333335</c:v>
                </c:pt>
                <c:pt idx="800">
                  <c:v>3.6202114000000001</c:v>
                </c:pt>
                <c:pt idx="801">
                  <c:v>3.6247303166666671</c:v>
                </c:pt>
                <c:pt idx="802">
                  <c:v>3.6292492333333333</c:v>
                </c:pt>
                <c:pt idx="803">
                  <c:v>3.6337681499999999</c:v>
                </c:pt>
                <c:pt idx="804">
                  <c:v>3.6382870666666669</c:v>
                </c:pt>
                <c:pt idx="805">
                  <c:v>3.6428059833333335</c:v>
                </c:pt>
                <c:pt idx="806">
                  <c:v>3.6473248999999996</c:v>
                </c:pt>
                <c:pt idx="807">
                  <c:v>3.6518438166666667</c:v>
                </c:pt>
                <c:pt idx="808">
                  <c:v>3.6563627333333333</c:v>
                </c:pt>
                <c:pt idx="809">
                  <c:v>3.6608816500000003</c:v>
                </c:pt>
                <c:pt idx="810">
                  <c:v>3.665400566666666</c:v>
                </c:pt>
                <c:pt idx="811">
                  <c:v>3.6699194833333331</c:v>
                </c:pt>
                <c:pt idx="812">
                  <c:v>3.6744384000000001</c:v>
                </c:pt>
                <c:pt idx="813">
                  <c:v>3.6789573166666667</c:v>
                </c:pt>
                <c:pt idx="814">
                  <c:v>3.6834762333333333</c:v>
                </c:pt>
                <c:pt idx="815">
                  <c:v>3.6879951499999994</c:v>
                </c:pt>
                <c:pt idx="816">
                  <c:v>3.6925140666666665</c:v>
                </c:pt>
                <c:pt idx="817">
                  <c:v>3.6970329833333335</c:v>
                </c:pt>
                <c:pt idx="818">
                  <c:v>3.7015519000000001</c:v>
                </c:pt>
                <c:pt idx="819">
                  <c:v>3.7060708166666667</c:v>
                </c:pt>
                <c:pt idx="820">
                  <c:v>3.7105897333333338</c:v>
                </c:pt>
                <c:pt idx="821">
                  <c:v>3.7151086499999999</c:v>
                </c:pt>
                <c:pt idx="822">
                  <c:v>3.7196275666666669</c:v>
                </c:pt>
                <c:pt idx="823">
                  <c:v>3.7241464833333331</c:v>
                </c:pt>
                <c:pt idx="824">
                  <c:v>3.7286654000000001</c:v>
                </c:pt>
                <c:pt idx="825">
                  <c:v>3.7331843166666672</c:v>
                </c:pt>
                <c:pt idx="826">
                  <c:v>3.7377032333333333</c:v>
                </c:pt>
                <c:pt idx="827">
                  <c:v>3.7422221499999999</c:v>
                </c:pt>
                <c:pt idx="828">
                  <c:v>3.7467410666666665</c:v>
                </c:pt>
                <c:pt idx="829">
                  <c:v>3.7512599833333335</c:v>
                </c:pt>
                <c:pt idx="830">
                  <c:v>3.7557789000000006</c:v>
                </c:pt>
                <c:pt idx="831">
                  <c:v>3.7602978166666663</c:v>
                </c:pt>
                <c:pt idx="832">
                  <c:v>3.7648167333333333</c:v>
                </c:pt>
                <c:pt idx="833">
                  <c:v>3.7693356500000004</c:v>
                </c:pt>
                <c:pt idx="834">
                  <c:v>3.773854566666667</c:v>
                </c:pt>
                <c:pt idx="835">
                  <c:v>3.7783734833333331</c:v>
                </c:pt>
                <c:pt idx="836">
                  <c:v>3.7828923999999997</c:v>
                </c:pt>
                <c:pt idx="837">
                  <c:v>3.7874113166666667</c:v>
                </c:pt>
                <c:pt idx="838">
                  <c:v>3.7919302333333338</c:v>
                </c:pt>
                <c:pt idx="839">
                  <c:v>3.7964491499999995</c:v>
                </c:pt>
                <c:pt idx="840">
                  <c:v>3.8009680666666665</c:v>
                </c:pt>
                <c:pt idx="841">
                  <c:v>3.8054869833333331</c:v>
                </c:pt>
                <c:pt idx="842">
                  <c:v>3.8100059000000002</c:v>
                </c:pt>
                <c:pt idx="843">
                  <c:v>3.8145248166666672</c:v>
                </c:pt>
                <c:pt idx="844">
                  <c:v>3.8190437333333329</c:v>
                </c:pt>
                <c:pt idx="845">
                  <c:v>3.82356265</c:v>
                </c:pt>
                <c:pt idx="846">
                  <c:v>3.8280815666666665</c:v>
                </c:pt>
                <c:pt idx="847">
                  <c:v>3.8326004833333336</c:v>
                </c:pt>
                <c:pt idx="848">
                  <c:v>3.8371194000000002</c:v>
                </c:pt>
                <c:pt idx="849">
                  <c:v>3.8416383166666663</c:v>
                </c:pt>
                <c:pt idx="850">
                  <c:v>3.8461572333333334</c:v>
                </c:pt>
                <c:pt idx="851">
                  <c:v>3.8506761500000004</c:v>
                </c:pt>
                <c:pt idx="852">
                  <c:v>3.8551950666666666</c:v>
                </c:pt>
                <c:pt idx="853">
                  <c:v>3.8597139833333336</c:v>
                </c:pt>
                <c:pt idx="854">
                  <c:v>3.8642328999999997</c:v>
                </c:pt>
                <c:pt idx="855">
                  <c:v>3.8687518166666668</c:v>
                </c:pt>
                <c:pt idx="856">
                  <c:v>3.8732707333333334</c:v>
                </c:pt>
                <c:pt idx="857">
                  <c:v>3.87778965</c:v>
                </c:pt>
                <c:pt idx="858">
                  <c:v>3.882308566666667</c:v>
                </c:pt>
                <c:pt idx="859">
                  <c:v>3.8868274833333332</c:v>
                </c:pt>
                <c:pt idx="860">
                  <c:v>3.8913463999999998</c:v>
                </c:pt>
                <c:pt idx="861">
                  <c:v>3.8958653166666668</c:v>
                </c:pt>
                <c:pt idx="862">
                  <c:v>3.9003842333333334</c:v>
                </c:pt>
                <c:pt idx="863">
                  <c:v>3.9049031500000004</c:v>
                </c:pt>
                <c:pt idx="864">
                  <c:v>3.9094220666666661</c:v>
                </c:pt>
                <c:pt idx="865">
                  <c:v>3.9139409833333332</c:v>
                </c:pt>
                <c:pt idx="866">
                  <c:v>3.9184599000000002</c:v>
                </c:pt>
                <c:pt idx="867">
                  <c:v>3.9229788166666668</c:v>
                </c:pt>
                <c:pt idx="868">
                  <c:v>3.9274977333333339</c:v>
                </c:pt>
                <c:pt idx="869">
                  <c:v>3.93201665</c:v>
                </c:pt>
                <c:pt idx="870">
                  <c:v>3.9365355666666666</c:v>
                </c:pt>
                <c:pt idx="871">
                  <c:v>3.9410544833333336</c:v>
                </c:pt>
                <c:pt idx="872">
                  <c:v>3.9455734000000002</c:v>
                </c:pt>
                <c:pt idx="873">
                  <c:v>3.9500923166666664</c:v>
                </c:pt>
                <c:pt idx="874">
                  <c:v>3.9546112333333334</c:v>
                </c:pt>
                <c:pt idx="875">
                  <c:v>3.95913015</c:v>
                </c:pt>
                <c:pt idx="876">
                  <c:v>3.9636490666666671</c:v>
                </c:pt>
                <c:pt idx="877">
                  <c:v>3.9681679833333328</c:v>
                </c:pt>
                <c:pt idx="878">
                  <c:v>3.9726868999999998</c:v>
                </c:pt>
                <c:pt idx="879">
                  <c:v>3.9772058166666668</c:v>
                </c:pt>
                <c:pt idx="880">
                  <c:v>3.9817247333333334</c:v>
                </c:pt>
                <c:pt idx="881">
                  <c:v>3.98624365</c:v>
                </c:pt>
                <c:pt idx="882">
                  <c:v>3.9907625666666662</c:v>
                </c:pt>
                <c:pt idx="883">
                  <c:v>3.9952814833333332</c:v>
                </c:pt>
                <c:pt idx="884">
                  <c:v>3.9998004000000003</c:v>
                </c:pt>
                <c:pt idx="885">
                  <c:v>4.004319316666666</c:v>
                </c:pt>
                <c:pt idx="886">
                  <c:v>4.008838233333333</c:v>
                </c:pt>
                <c:pt idx="887">
                  <c:v>4.01335715</c:v>
                </c:pt>
                <c:pt idx="888">
                  <c:v>4.0178760666666671</c:v>
                </c:pt>
                <c:pt idx="889">
                  <c:v>4.0223949833333332</c:v>
                </c:pt>
                <c:pt idx="890">
                  <c:v>4.0269138999999994</c:v>
                </c:pt>
                <c:pt idx="891">
                  <c:v>4.0314328166666664</c:v>
                </c:pt>
                <c:pt idx="892">
                  <c:v>4.0359517333333335</c:v>
                </c:pt>
                <c:pt idx="893">
                  <c:v>4.0404706500000005</c:v>
                </c:pt>
                <c:pt idx="894">
                  <c:v>4.0449895666666666</c:v>
                </c:pt>
                <c:pt idx="895">
                  <c:v>4.0495084833333328</c:v>
                </c:pt>
                <c:pt idx="896">
                  <c:v>4.0540273999999998</c:v>
                </c:pt>
                <c:pt idx="897">
                  <c:v>4.0585463166666669</c:v>
                </c:pt>
                <c:pt idx="898">
                  <c:v>4.063065233333333</c:v>
                </c:pt>
                <c:pt idx="899">
                  <c:v>4.0675841500000001</c:v>
                </c:pt>
                <c:pt idx="900">
                  <c:v>4.0721030666666662</c:v>
                </c:pt>
                <c:pt idx="901">
                  <c:v>4.0766219833333333</c:v>
                </c:pt>
                <c:pt idx="902">
                  <c:v>4.0811409000000003</c:v>
                </c:pt>
                <c:pt idx="903">
                  <c:v>4.0856598166666664</c:v>
                </c:pt>
                <c:pt idx="904">
                  <c:v>4.0901787333333335</c:v>
                </c:pt>
                <c:pt idx="905">
                  <c:v>4.0946976500000005</c:v>
                </c:pt>
                <c:pt idx="906">
                  <c:v>4.0992165666666667</c:v>
                </c:pt>
                <c:pt idx="907">
                  <c:v>4.1037354833333337</c:v>
                </c:pt>
                <c:pt idx="908">
                  <c:v>4.1082543999999999</c:v>
                </c:pt>
                <c:pt idx="909">
                  <c:v>4.1127733166666669</c:v>
                </c:pt>
                <c:pt idx="910">
                  <c:v>4.1172922333333331</c:v>
                </c:pt>
                <c:pt idx="911">
                  <c:v>4.1218111500000001</c:v>
                </c:pt>
                <c:pt idx="912">
                  <c:v>4.1263300666666671</c:v>
                </c:pt>
                <c:pt idx="913">
                  <c:v>4.1308489833333333</c:v>
                </c:pt>
                <c:pt idx="914">
                  <c:v>4.1353678999999994</c:v>
                </c:pt>
                <c:pt idx="915">
                  <c:v>4.1398868166666665</c:v>
                </c:pt>
                <c:pt idx="916">
                  <c:v>4.1444057333333335</c:v>
                </c:pt>
                <c:pt idx="917">
                  <c:v>4.1489246500000005</c:v>
                </c:pt>
                <c:pt idx="918">
                  <c:v>4.1534435666666676</c:v>
                </c:pt>
                <c:pt idx="919">
                  <c:v>4.1579624833333328</c:v>
                </c:pt>
                <c:pt idx="920">
                  <c:v>4.1624813999999999</c:v>
                </c:pt>
                <c:pt idx="921">
                  <c:v>4.1670003166666669</c:v>
                </c:pt>
                <c:pt idx="922">
                  <c:v>4.171519233333334</c:v>
                </c:pt>
                <c:pt idx="923">
                  <c:v>4.1760381500000001</c:v>
                </c:pt>
                <c:pt idx="924">
                  <c:v>4.1805570666666663</c:v>
                </c:pt>
                <c:pt idx="925">
                  <c:v>4.1850759833333333</c:v>
                </c:pt>
                <c:pt idx="926">
                  <c:v>4.1895949000000003</c:v>
                </c:pt>
                <c:pt idx="927">
                  <c:v>4.1941138166666665</c:v>
                </c:pt>
                <c:pt idx="928">
                  <c:v>4.1986327333333335</c:v>
                </c:pt>
                <c:pt idx="929">
                  <c:v>4.2031481333333334</c:v>
                </c:pt>
                <c:pt idx="930">
                  <c:v>4.2076670500000004</c:v>
                </c:pt>
                <c:pt idx="931">
                  <c:v>4.2121859666666674</c:v>
                </c:pt>
                <c:pt idx="932">
                  <c:v>4.2167048833333327</c:v>
                </c:pt>
                <c:pt idx="933">
                  <c:v>4.2212237999999997</c:v>
                </c:pt>
                <c:pt idx="934">
                  <c:v>4.2257427166666668</c:v>
                </c:pt>
                <c:pt idx="935">
                  <c:v>4.2302616333333338</c:v>
                </c:pt>
                <c:pt idx="936">
                  <c:v>4.23478055</c:v>
                </c:pt>
                <c:pt idx="937">
                  <c:v>4.2392994666666661</c:v>
                </c:pt>
                <c:pt idx="938">
                  <c:v>4.2438183833333332</c:v>
                </c:pt>
                <c:pt idx="939">
                  <c:v>4.2483373000000002</c:v>
                </c:pt>
                <c:pt idx="940">
                  <c:v>4.2528562166666672</c:v>
                </c:pt>
                <c:pt idx="941">
                  <c:v>4.2573751333333334</c:v>
                </c:pt>
                <c:pt idx="942">
                  <c:v>4.2618940499999995</c:v>
                </c:pt>
                <c:pt idx="943">
                  <c:v>4.2664129666666666</c:v>
                </c:pt>
                <c:pt idx="944">
                  <c:v>4.2709318833333336</c:v>
                </c:pt>
                <c:pt idx="945">
                  <c:v>4.2754507999999998</c:v>
                </c:pt>
                <c:pt idx="946">
                  <c:v>4.2799697166666668</c:v>
                </c:pt>
                <c:pt idx="947">
                  <c:v>4.284488633333333</c:v>
                </c:pt>
                <c:pt idx="948">
                  <c:v>4.28900755</c:v>
                </c:pt>
                <c:pt idx="949">
                  <c:v>4.293526466666667</c:v>
                </c:pt>
                <c:pt idx="950">
                  <c:v>4.2980453833333332</c:v>
                </c:pt>
                <c:pt idx="951">
                  <c:v>4.3025643000000002</c:v>
                </c:pt>
                <c:pt idx="952">
                  <c:v>4.3070832166666664</c:v>
                </c:pt>
                <c:pt idx="953">
                  <c:v>4.3116021333333334</c:v>
                </c:pt>
                <c:pt idx="954">
                  <c:v>4.3161210500000005</c:v>
                </c:pt>
                <c:pt idx="955">
                  <c:v>4.3206399666666666</c:v>
                </c:pt>
                <c:pt idx="956">
                  <c:v>4.3251588833333336</c:v>
                </c:pt>
                <c:pt idx="957">
                  <c:v>4.3296777999999998</c:v>
                </c:pt>
                <c:pt idx="958">
                  <c:v>4.3341967166666668</c:v>
                </c:pt>
                <c:pt idx="959">
                  <c:v>4.3387156333333339</c:v>
                </c:pt>
                <c:pt idx="960">
                  <c:v>4.34323455</c:v>
                </c:pt>
                <c:pt idx="961">
                  <c:v>4.3477534666666662</c:v>
                </c:pt>
                <c:pt idx="962">
                  <c:v>4.3522723833333332</c:v>
                </c:pt>
                <c:pt idx="963">
                  <c:v>4.3567913000000003</c:v>
                </c:pt>
                <c:pt idx="964">
                  <c:v>4.3613102166666673</c:v>
                </c:pt>
                <c:pt idx="965">
                  <c:v>4.3658291333333334</c:v>
                </c:pt>
                <c:pt idx="966">
                  <c:v>4.3703480499999996</c:v>
                </c:pt>
                <c:pt idx="967">
                  <c:v>4.3748669666666666</c:v>
                </c:pt>
                <c:pt idx="968">
                  <c:v>4.3793858833333337</c:v>
                </c:pt>
                <c:pt idx="969">
                  <c:v>4.3839048000000007</c:v>
                </c:pt>
                <c:pt idx="970">
                  <c:v>4.388423716666666</c:v>
                </c:pt>
                <c:pt idx="971">
                  <c:v>4.392942633333333</c:v>
                </c:pt>
                <c:pt idx="972">
                  <c:v>4.3974615500000001</c:v>
                </c:pt>
                <c:pt idx="973">
                  <c:v>4.4019804666666671</c:v>
                </c:pt>
                <c:pt idx="974">
                  <c:v>4.4064993833333332</c:v>
                </c:pt>
                <c:pt idx="975">
                  <c:v>4.4110182999999994</c:v>
                </c:pt>
                <c:pt idx="976">
                  <c:v>4.4155372166666664</c:v>
                </c:pt>
                <c:pt idx="977">
                  <c:v>4.4200561333333335</c:v>
                </c:pt>
                <c:pt idx="978">
                  <c:v>4.4245750499999996</c:v>
                </c:pt>
                <c:pt idx="979">
                  <c:v>4.4290939666666667</c:v>
                </c:pt>
                <c:pt idx="980">
                  <c:v>4.4336128833333337</c:v>
                </c:pt>
                <c:pt idx="981">
                  <c:v>4.4381317999999998</c:v>
                </c:pt>
                <c:pt idx="982">
                  <c:v>4.4426507166666669</c:v>
                </c:pt>
                <c:pt idx="983">
                  <c:v>4.447169633333333</c:v>
                </c:pt>
                <c:pt idx="984">
                  <c:v>4.4516885500000001</c:v>
                </c:pt>
                <c:pt idx="985">
                  <c:v>4.4562074666666671</c:v>
                </c:pt>
                <c:pt idx="986">
                  <c:v>4.4607263833333333</c:v>
                </c:pt>
                <c:pt idx="987">
                  <c:v>4.4652453000000003</c:v>
                </c:pt>
                <c:pt idx="988">
                  <c:v>4.4697642166666665</c:v>
                </c:pt>
                <c:pt idx="989">
                  <c:v>4.4742831333333335</c:v>
                </c:pt>
                <c:pt idx="990">
                  <c:v>4.4788020500000005</c:v>
                </c:pt>
                <c:pt idx="991">
                  <c:v>4.4833209666666667</c:v>
                </c:pt>
                <c:pt idx="992">
                  <c:v>4.4878398833333337</c:v>
                </c:pt>
                <c:pt idx="993">
                  <c:v>4.4923588000000008</c:v>
                </c:pt>
                <c:pt idx="994">
                  <c:v>4.4968777166666669</c:v>
                </c:pt>
                <c:pt idx="995">
                  <c:v>4.5013966333333331</c:v>
                </c:pt>
                <c:pt idx="996">
                  <c:v>4.5059155500000001</c:v>
                </c:pt>
                <c:pt idx="997">
                  <c:v>4.5104344666666671</c:v>
                </c:pt>
                <c:pt idx="998">
                  <c:v>4.5149533833333342</c:v>
                </c:pt>
                <c:pt idx="999">
                  <c:v>4.5194722999999994</c:v>
                </c:pt>
                <c:pt idx="1000">
                  <c:v>4.5239912166666665</c:v>
                </c:pt>
                <c:pt idx="1001">
                  <c:v>4.5285101333333335</c:v>
                </c:pt>
                <c:pt idx="1002">
                  <c:v>4.5330290500000006</c:v>
                </c:pt>
                <c:pt idx="1003">
                  <c:v>4.5375479666666667</c:v>
                </c:pt>
                <c:pt idx="1004">
                  <c:v>4.5420668833333329</c:v>
                </c:pt>
                <c:pt idx="1005">
                  <c:v>4.5465857999999999</c:v>
                </c:pt>
                <c:pt idx="1006">
                  <c:v>4.5511047166666669</c:v>
                </c:pt>
                <c:pt idx="1007">
                  <c:v>4.5556236333333331</c:v>
                </c:pt>
                <c:pt idx="1008">
                  <c:v>4.5601425500000001</c:v>
                </c:pt>
                <c:pt idx="1009">
                  <c:v>4.5646614666666663</c:v>
                </c:pt>
                <c:pt idx="1010">
                  <c:v>4.5691803833333333</c:v>
                </c:pt>
                <c:pt idx="1011">
                  <c:v>4.5736992999999995</c:v>
                </c:pt>
                <c:pt idx="1012">
                  <c:v>4.5782182166666665</c:v>
                </c:pt>
                <c:pt idx="1013">
                  <c:v>4.5827371333333335</c:v>
                </c:pt>
                <c:pt idx="1014">
                  <c:v>4.5872560499999997</c:v>
                </c:pt>
                <c:pt idx="1015">
                  <c:v>4.5917749666666667</c:v>
                </c:pt>
                <c:pt idx="1016">
                  <c:v>4.5962938833333338</c:v>
                </c:pt>
                <c:pt idx="1017">
                  <c:v>4.6008127999999999</c:v>
                </c:pt>
                <c:pt idx="1018">
                  <c:v>4.605331716666667</c:v>
                </c:pt>
                <c:pt idx="1019">
                  <c:v>4.6098506333333331</c:v>
                </c:pt>
                <c:pt idx="1020">
                  <c:v>4.6143695500000002</c:v>
                </c:pt>
                <c:pt idx="1021">
                  <c:v>4.6188884666666672</c:v>
                </c:pt>
                <c:pt idx="1022">
                  <c:v>4.6234073833333333</c:v>
                </c:pt>
                <c:pt idx="1023">
                  <c:v>4.6279263000000004</c:v>
                </c:pt>
                <c:pt idx="1024">
                  <c:v>4.6324452166666665</c:v>
                </c:pt>
                <c:pt idx="1025">
                  <c:v>4.6369641333333336</c:v>
                </c:pt>
                <c:pt idx="1026">
                  <c:v>4.6414830500000006</c:v>
                </c:pt>
                <c:pt idx="1027">
                  <c:v>4.6460019666666668</c:v>
                </c:pt>
                <c:pt idx="1028">
                  <c:v>4.6505208833333329</c:v>
                </c:pt>
                <c:pt idx="1029">
                  <c:v>4.6550397999999999</c:v>
                </c:pt>
                <c:pt idx="1030">
                  <c:v>4.659558716666667</c:v>
                </c:pt>
                <c:pt idx="1031">
                  <c:v>4.664077633333334</c:v>
                </c:pt>
                <c:pt idx="1032">
                  <c:v>4.6685965499999993</c:v>
                </c:pt>
                <c:pt idx="1033">
                  <c:v>4.6731154666666663</c:v>
                </c:pt>
                <c:pt idx="1034">
                  <c:v>4.6776343833333334</c:v>
                </c:pt>
                <c:pt idx="1035">
                  <c:v>4.6821497833333332</c:v>
                </c:pt>
                <c:pt idx="1036">
                  <c:v>4.686665183333333</c:v>
                </c:pt>
                <c:pt idx="1037">
                  <c:v>4.6911841000000001</c:v>
                </c:pt>
                <c:pt idx="1038">
                  <c:v>4.6957030166666671</c:v>
                </c:pt>
                <c:pt idx="1039">
                  <c:v>4.7002219333333333</c:v>
                </c:pt>
                <c:pt idx="1040">
                  <c:v>4.7047408500000003</c:v>
                </c:pt>
                <c:pt idx="1041">
                  <c:v>4.7092597666666665</c:v>
                </c:pt>
                <c:pt idx="1042">
                  <c:v>4.7137786833333335</c:v>
                </c:pt>
                <c:pt idx="1043">
                  <c:v>4.7182975999999996</c:v>
                </c:pt>
                <c:pt idx="1044">
                  <c:v>4.7228165166666667</c:v>
                </c:pt>
                <c:pt idx="1045">
                  <c:v>4.7273354333333337</c:v>
                </c:pt>
                <c:pt idx="1046">
                  <c:v>4.7318543499999999</c:v>
                </c:pt>
                <c:pt idx="1047">
                  <c:v>4.7363732666666669</c:v>
                </c:pt>
                <c:pt idx="1048">
                  <c:v>4.7408921833333331</c:v>
                </c:pt>
                <c:pt idx="1049">
                  <c:v>4.7454111000000001</c:v>
                </c:pt>
                <c:pt idx="1050">
                  <c:v>4.7499300166666671</c:v>
                </c:pt>
                <c:pt idx="1051">
                  <c:v>4.7544489333333333</c:v>
                </c:pt>
                <c:pt idx="1052">
                  <c:v>4.7589678500000003</c:v>
                </c:pt>
                <c:pt idx="1053">
                  <c:v>4.7634867666666665</c:v>
                </c:pt>
                <c:pt idx="1054">
                  <c:v>4.7680056833333335</c:v>
                </c:pt>
                <c:pt idx="1055">
                  <c:v>4.7725245999999997</c:v>
                </c:pt>
                <c:pt idx="1056">
                  <c:v>4.7770435166666667</c:v>
                </c:pt>
                <c:pt idx="1057">
                  <c:v>4.7815624333333338</c:v>
                </c:pt>
                <c:pt idx="1058">
                  <c:v>4.7860813500000008</c:v>
                </c:pt>
                <c:pt idx="1059">
                  <c:v>4.7906002666666661</c:v>
                </c:pt>
                <c:pt idx="1060">
                  <c:v>4.7951191833333331</c:v>
                </c:pt>
                <c:pt idx="1061">
                  <c:v>4.7996345833333329</c:v>
                </c:pt>
                <c:pt idx="1062">
                  <c:v>4.8041499833333328</c:v>
                </c:pt>
                <c:pt idx="1063">
                  <c:v>4.8086688999999998</c:v>
                </c:pt>
                <c:pt idx="1064">
                  <c:v>4.8131878166666668</c:v>
                </c:pt>
                <c:pt idx="1065">
                  <c:v>4.8177067333333339</c:v>
                </c:pt>
                <c:pt idx="1066">
                  <c:v>4.82222565</c:v>
                </c:pt>
                <c:pt idx="1067">
                  <c:v>4.8267445666666662</c:v>
                </c:pt>
                <c:pt idx="1068">
                  <c:v>4.8312634833333332</c:v>
                </c:pt>
                <c:pt idx="1069">
                  <c:v>4.8357824000000003</c:v>
                </c:pt>
                <c:pt idx="1070">
                  <c:v>4.8403013166666664</c:v>
                </c:pt>
                <c:pt idx="1071">
                  <c:v>4.8448202333333334</c:v>
                </c:pt>
                <c:pt idx="1072">
                  <c:v>4.8493391499999996</c:v>
                </c:pt>
                <c:pt idx="1073">
                  <c:v>4.8538580666666666</c:v>
                </c:pt>
                <c:pt idx="1074">
                  <c:v>4.8583769833333337</c:v>
                </c:pt>
                <c:pt idx="1075">
                  <c:v>4.8628958999999998</c:v>
                </c:pt>
                <c:pt idx="1076">
                  <c:v>4.8674148166666669</c:v>
                </c:pt>
                <c:pt idx="1077">
                  <c:v>4.871933733333333</c:v>
                </c:pt>
                <c:pt idx="1078">
                  <c:v>4.8764491333333337</c:v>
                </c:pt>
                <c:pt idx="1079">
                  <c:v>4.8809680499999999</c:v>
                </c:pt>
                <c:pt idx="1080">
                  <c:v>4.885486966666666</c:v>
                </c:pt>
                <c:pt idx="1081">
                  <c:v>4.8900058833333331</c:v>
                </c:pt>
                <c:pt idx="1082">
                  <c:v>4.8945248000000001</c:v>
                </c:pt>
                <c:pt idx="1083">
                  <c:v>4.8990437166666672</c:v>
                </c:pt>
                <c:pt idx="1084">
                  <c:v>4.9035626333333333</c:v>
                </c:pt>
                <c:pt idx="1085">
                  <c:v>4.9080815499999995</c:v>
                </c:pt>
                <c:pt idx="1086">
                  <c:v>4.9126004666666665</c:v>
                </c:pt>
                <c:pt idx="1087">
                  <c:v>4.9171193833333335</c:v>
                </c:pt>
                <c:pt idx="1088">
                  <c:v>4.9216382999999997</c:v>
                </c:pt>
                <c:pt idx="1089">
                  <c:v>4.9261572166666667</c:v>
                </c:pt>
                <c:pt idx="1090">
                  <c:v>4.9306761333333338</c:v>
                </c:pt>
                <c:pt idx="1091">
                  <c:v>4.9351950499999999</c:v>
                </c:pt>
                <c:pt idx="1092">
                  <c:v>4.939713966666667</c:v>
                </c:pt>
                <c:pt idx="1093">
                  <c:v>4.9442328833333331</c:v>
                </c:pt>
                <c:pt idx="1094">
                  <c:v>4.9487518000000001</c:v>
                </c:pt>
                <c:pt idx="1095">
                  <c:v>4.9532672</c:v>
                </c:pt>
                <c:pt idx="1096">
                  <c:v>4.9577825999999998</c:v>
                </c:pt>
                <c:pt idx="1097">
                  <c:v>4.9623015166666669</c:v>
                </c:pt>
                <c:pt idx="1098">
                  <c:v>4.966820433333333</c:v>
                </c:pt>
                <c:pt idx="1099">
                  <c:v>4.97133935</c:v>
                </c:pt>
                <c:pt idx="1100">
                  <c:v>4.9758582666666671</c:v>
                </c:pt>
                <c:pt idx="1101">
                  <c:v>4.9803771833333341</c:v>
                </c:pt>
                <c:pt idx="1102">
                  <c:v>4.9848961000000003</c:v>
                </c:pt>
                <c:pt idx="1103">
                  <c:v>4.9894150166666664</c:v>
                </c:pt>
                <c:pt idx="1104">
                  <c:v>4.9939339333333335</c:v>
                </c:pt>
                <c:pt idx="1105">
                  <c:v>4.9984528500000005</c:v>
                </c:pt>
                <c:pt idx="1106">
                  <c:v>5.0029717666666675</c:v>
                </c:pt>
                <c:pt idx="1107">
                  <c:v>5.0074906833333328</c:v>
                </c:pt>
                <c:pt idx="1108">
                  <c:v>5.0120095999999998</c:v>
                </c:pt>
                <c:pt idx="1109">
                  <c:v>5.0165285166666669</c:v>
                </c:pt>
                <c:pt idx="1110">
                  <c:v>5.0210474333333339</c:v>
                </c:pt>
                <c:pt idx="1111">
                  <c:v>5.0255663500000001</c:v>
                </c:pt>
                <c:pt idx="1112">
                  <c:v>5.0300852666666662</c:v>
                </c:pt>
                <c:pt idx="1113">
                  <c:v>5.0346041833333333</c:v>
                </c:pt>
                <c:pt idx="1114">
                  <c:v>5.0391231000000003</c:v>
                </c:pt>
                <c:pt idx="1115">
                  <c:v>5.0436420166666664</c:v>
                </c:pt>
                <c:pt idx="1116">
                  <c:v>5.0481609333333335</c:v>
                </c:pt>
                <c:pt idx="1117">
                  <c:v>5.0526798499999996</c:v>
                </c:pt>
                <c:pt idx="1118">
                  <c:v>5.0571987666666667</c:v>
                </c:pt>
                <c:pt idx="1119">
                  <c:v>5.0617176833333328</c:v>
                </c:pt>
                <c:pt idx="1120">
                  <c:v>5.0662365999999999</c:v>
                </c:pt>
                <c:pt idx="1121">
                  <c:v>5.0707555166666669</c:v>
                </c:pt>
                <c:pt idx="1122">
                  <c:v>5.0752744333333331</c:v>
                </c:pt>
                <c:pt idx="1123">
                  <c:v>5.0797933500000001</c:v>
                </c:pt>
                <c:pt idx="1124">
                  <c:v>5.0843122666666671</c:v>
                </c:pt>
                <c:pt idx="1125">
                  <c:v>5.0888311833333333</c:v>
                </c:pt>
                <c:pt idx="1126">
                  <c:v>5.0933501000000003</c:v>
                </c:pt>
                <c:pt idx="1127">
                  <c:v>5.0978690166666665</c:v>
                </c:pt>
                <c:pt idx="1128">
                  <c:v>5.1023879333333335</c:v>
                </c:pt>
                <c:pt idx="1129">
                  <c:v>5.1069068500000006</c:v>
                </c:pt>
                <c:pt idx="1130">
                  <c:v>5.1114257666666667</c:v>
                </c:pt>
                <c:pt idx="1131">
                  <c:v>5.1159446833333337</c:v>
                </c:pt>
                <c:pt idx="1132">
                  <c:v>5.1204635999999999</c:v>
                </c:pt>
                <c:pt idx="1133">
                  <c:v>5.1249825166666669</c:v>
                </c:pt>
                <c:pt idx="1134">
                  <c:v>5.129501433333334</c:v>
                </c:pt>
                <c:pt idx="1135">
                  <c:v>5.1340203500000001</c:v>
                </c:pt>
                <c:pt idx="1136">
                  <c:v>5.1385392666666663</c:v>
                </c:pt>
                <c:pt idx="1137">
                  <c:v>5.1430581833333333</c:v>
                </c:pt>
                <c:pt idx="1138">
                  <c:v>5.1475771000000003</c:v>
                </c:pt>
                <c:pt idx="1139">
                  <c:v>5.1520960166666674</c:v>
                </c:pt>
                <c:pt idx="1140">
                  <c:v>5.1566149333333327</c:v>
                </c:pt>
                <c:pt idx="1141">
                  <c:v>5.1611338499999997</c:v>
                </c:pt>
                <c:pt idx="1142">
                  <c:v>5.1656527666666667</c:v>
                </c:pt>
                <c:pt idx="1143">
                  <c:v>5.1701716833333338</c:v>
                </c:pt>
                <c:pt idx="1144">
                  <c:v>5.1746905999999999</c:v>
                </c:pt>
                <c:pt idx="1145">
                  <c:v>5.1792095166666661</c:v>
                </c:pt>
                <c:pt idx="1146">
                  <c:v>5.1837284333333331</c:v>
                </c:pt>
                <c:pt idx="1147">
                  <c:v>5.1882473500000001</c:v>
                </c:pt>
                <c:pt idx="1148">
                  <c:v>5.1927662666666663</c:v>
                </c:pt>
                <c:pt idx="1149">
                  <c:v>5.1972851833333333</c:v>
                </c:pt>
                <c:pt idx="1150">
                  <c:v>5.2018040999999995</c:v>
                </c:pt>
                <c:pt idx="1151">
                  <c:v>5.2063230166666665</c:v>
                </c:pt>
                <c:pt idx="1152">
                  <c:v>5.2108419333333336</c:v>
                </c:pt>
                <c:pt idx="1153">
                  <c:v>5.2153608499999997</c:v>
                </c:pt>
                <c:pt idx="1154">
                  <c:v>5.2198797666666668</c:v>
                </c:pt>
                <c:pt idx="1155">
                  <c:v>5.2243951666666666</c:v>
                </c:pt>
                <c:pt idx="1156">
                  <c:v>5.2289105666666664</c:v>
                </c:pt>
                <c:pt idx="1157">
                  <c:v>5.2334294833333335</c:v>
                </c:pt>
                <c:pt idx="1158">
                  <c:v>5.2379484000000005</c:v>
                </c:pt>
                <c:pt idx="1159">
                  <c:v>5.2424673166666667</c:v>
                </c:pt>
                <c:pt idx="1160">
                  <c:v>5.2469862333333337</c:v>
                </c:pt>
                <c:pt idx="1161">
                  <c:v>5.2515051499999998</c:v>
                </c:pt>
                <c:pt idx="1162">
                  <c:v>5.2560240666666669</c:v>
                </c:pt>
                <c:pt idx="1163">
                  <c:v>5.260542983333333</c:v>
                </c:pt>
                <c:pt idx="1164">
                  <c:v>5.2650619000000001</c:v>
                </c:pt>
                <c:pt idx="1165">
                  <c:v>5.2695808166666671</c:v>
                </c:pt>
                <c:pt idx="1166">
                  <c:v>5.2740997333333342</c:v>
                </c:pt>
                <c:pt idx="1167">
                  <c:v>5.2786186499999994</c:v>
                </c:pt>
                <c:pt idx="1168">
                  <c:v>5.2831375666666665</c:v>
                </c:pt>
                <c:pt idx="1169">
                  <c:v>5.2876564833333335</c:v>
                </c:pt>
                <c:pt idx="1170">
                  <c:v>5.2921754000000005</c:v>
                </c:pt>
                <c:pt idx="1171">
                  <c:v>5.2966943166666667</c:v>
                </c:pt>
                <c:pt idx="1172">
                  <c:v>5.3012132333333328</c:v>
                </c:pt>
                <c:pt idx="1173">
                  <c:v>5.3057321499999999</c:v>
                </c:pt>
                <c:pt idx="1174">
                  <c:v>5.3102510666666669</c:v>
                </c:pt>
                <c:pt idx="1175">
                  <c:v>5.3147699833333339</c:v>
                </c:pt>
                <c:pt idx="1176">
                  <c:v>5.3192853833333338</c:v>
                </c:pt>
                <c:pt idx="1177">
                  <c:v>5.3238042999999999</c:v>
                </c:pt>
                <c:pt idx="1178">
                  <c:v>5.328323216666667</c:v>
                </c:pt>
                <c:pt idx="1179">
                  <c:v>5.332842133333334</c:v>
                </c:pt>
                <c:pt idx="1180">
                  <c:v>5.3373610500000011</c:v>
                </c:pt>
                <c:pt idx="1181">
                  <c:v>5.3418799666666663</c:v>
                </c:pt>
                <c:pt idx="1182">
                  <c:v>5.3463988833333334</c:v>
                </c:pt>
                <c:pt idx="1183">
                  <c:v>5.3509178000000004</c:v>
                </c:pt>
                <c:pt idx="1184">
                  <c:v>5.3554367166666665</c:v>
                </c:pt>
                <c:pt idx="1185">
                  <c:v>5.3599556333333327</c:v>
                </c:pt>
                <c:pt idx="1186">
                  <c:v>5.3644745499999997</c:v>
                </c:pt>
                <c:pt idx="1187">
                  <c:v>5.3689934666666668</c:v>
                </c:pt>
                <c:pt idx="1188">
                  <c:v>5.3735123833333338</c:v>
                </c:pt>
                <c:pt idx="1189">
                  <c:v>5.3780313</c:v>
                </c:pt>
                <c:pt idx="1190">
                  <c:v>5.3825502166666661</c:v>
                </c:pt>
                <c:pt idx="1191">
                  <c:v>5.3870691333333331</c:v>
                </c:pt>
                <c:pt idx="1192">
                  <c:v>5.3915880500000002</c:v>
                </c:pt>
                <c:pt idx="1193">
                  <c:v>5.3961069666666672</c:v>
                </c:pt>
                <c:pt idx="1194">
                  <c:v>5.4006258833333334</c:v>
                </c:pt>
                <c:pt idx="1195">
                  <c:v>5.4051447999999995</c:v>
                </c:pt>
                <c:pt idx="1196">
                  <c:v>5.4096637166666675</c:v>
                </c:pt>
                <c:pt idx="1197">
                  <c:v>5.4141826333333336</c:v>
                </c:pt>
                <c:pt idx="1198">
                  <c:v>5.4187015500000006</c:v>
                </c:pt>
                <c:pt idx="1199">
                  <c:v>5.4232204666666668</c:v>
                </c:pt>
                <c:pt idx="1200">
                  <c:v>5.4277393833333329</c:v>
                </c:pt>
                <c:pt idx="1201">
                  <c:v>5.4322583000000009</c:v>
                </c:pt>
                <c:pt idx="1202">
                  <c:v>5.4367772166666661</c:v>
                </c:pt>
                <c:pt idx="1203">
                  <c:v>5.4412961333333341</c:v>
                </c:pt>
                <c:pt idx="1204">
                  <c:v>5.4458150500000002</c:v>
                </c:pt>
                <c:pt idx="1205">
                  <c:v>5.4503339666666664</c:v>
                </c:pt>
                <c:pt idx="1206">
                  <c:v>5.4548528833333334</c:v>
                </c:pt>
                <c:pt idx="1207">
                  <c:v>5.4593717999999996</c:v>
                </c:pt>
                <c:pt idx="1208">
                  <c:v>5.4638907166666675</c:v>
                </c:pt>
                <c:pt idx="1209">
                  <c:v>5.4684096333333336</c:v>
                </c:pt>
                <c:pt idx="1210">
                  <c:v>5.4729285499999998</c:v>
                </c:pt>
                <c:pt idx="1211">
                  <c:v>5.4774474666666668</c:v>
                </c:pt>
                <c:pt idx="1212">
                  <c:v>5.481966383333333</c:v>
                </c:pt>
                <c:pt idx="1213">
                  <c:v>5.4864853000000009</c:v>
                </c:pt>
                <c:pt idx="1214">
                  <c:v>5.4910042166666662</c:v>
                </c:pt>
                <c:pt idx="1215">
                  <c:v>5.4955231333333332</c:v>
                </c:pt>
                <c:pt idx="1216">
                  <c:v>5.5000420500000002</c:v>
                </c:pt>
                <c:pt idx="1217">
                  <c:v>5.5045609666666664</c:v>
                </c:pt>
                <c:pt idx="1218">
                  <c:v>5.5090798833333325</c:v>
                </c:pt>
                <c:pt idx="1219">
                  <c:v>5.5135988000000005</c:v>
                </c:pt>
                <c:pt idx="1220">
                  <c:v>5.5181177166666666</c:v>
                </c:pt>
                <c:pt idx="1221">
                  <c:v>5.5226366333333337</c:v>
                </c:pt>
                <c:pt idx="1222">
                  <c:v>5.5271555499999998</c:v>
                </c:pt>
                <c:pt idx="1223">
                  <c:v>5.531674466666666</c:v>
                </c:pt>
                <c:pt idx="1224">
                  <c:v>5.5361933833333339</c:v>
                </c:pt>
                <c:pt idx="1225">
                  <c:v>5.5407123</c:v>
                </c:pt>
                <c:pt idx="1226">
                  <c:v>5.5452312166666671</c:v>
                </c:pt>
                <c:pt idx="1227">
                  <c:v>5.5497501333333332</c:v>
                </c:pt>
                <c:pt idx="1228">
                  <c:v>5.5542690499999994</c:v>
                </c:pt>
                <c:pt idx="1229">
                  <c:v>5.5587879666666673</c:v>
                </c:pt>
                <c:pt idx="1230">
                  <c:v>5.5633068833333335</c:v>
                </c:pt>
                <c:pt idx="1231">
                  <c:v>5.5678258000000005</c:v>
                </c:pt>
                <c:pt idx="1232">
                  <c:v>5.5723447166666666</c:v>
                </c:pt>
                <c:pt idx="1233">
                  <c:v>5.5768636333333328</c:v>
                </c:pt>
                <c:pt idx="1234">
                  <c:v>5.5813825500000007</c:v>
                </c:pt>
                <c:pt idx="1235">
                  <c:v>5.585901466666666</c:v>
                </c:pt>
                <c:pt idx="1236">
                  <c:v>5.5904203833333339</c:v>
                </c:pt>
                <c:pt idx="1237">
                  <c:v>5.5949393000000001</c:v>
                </c:pt>
                <c:pt idx="1238">
                  <c:v>5.5994582166666662</c:v>
                </c:pt>
                <c:pt idx="1239">
                  <c:v>5.6039771333333332</c:v>
                </c:pt>
                <c:pt idx="1240">
                  <c:v>5.6084960499999994</c:v>
                </c:pt>
                <c:pt idx="1241">
                  <c:v>5.6130149666666673</c:v>
                </c:pt>
                <c:pt idx="1242">
                  <c:v>5.6175338833333335</c:v>
                </c:pt>
                <c:pt idx="1243">
                  <c:v>5.6220527999999996</c:v>
                </c:pt>
                <c:pt idx="1244">
                  <c:v>5.6265717166666667</c:v>
                </c:pt>
                <c:pt idx="1245">
                  <c:v>5.6310906333333328</c:v>
                </c:pt>
                <c:pt idx="1246">
                  <c:v>5.6356095500000007</c:v>
                </c:pt>
                <c:pt idx="1247">
                  <c:v>5.6401284666666669</c:v>
                </c:pt>
                <c:pt idx="1248">
                  <c:v>5.644647383333333</c:v>
                </c:pt>
                <c:pt idx="1249">
                  <c:v>5.6491663000000001</c:v>
                </c:pt>
                <c:pt idx="1250">
                  <c:v>5.6536852166666671</c:v>
                </c:pt>
                <c:pt idx="1251">
                  <c:v>5.6582041333333342</c:v>
                </c:pt>
                <c:pt idx="1252">
                  <c:v>5.6627230500000003</c:v>
                </c:pt>
                <c:pt idx="1253">
                  <c:v>5.6672419666666665</c:v>
                </c:pt>
                <c:pt idx="1254">
                  <c:v>5.6717608833333335</c:v>
                </c:pt>
                <c:pt idx="1255">
                  <c:v>5.6762798000000005</c:v>
                </c:pt>
                <c:pt idx="1256">
                  <c:v>5.6807987166666658</c:v>
                </c:pt>
                <c:pt idx="1257">
                  <c:v>5.6853176333333337</c:v>
                </c:pt>
                <c:pt idx="1258">
                  <c:v>5.6898365499999999</c:v>
                </c:pt>
                <c:pt idx="1259">
                  <c:v>5.6943554666666669</c:v>
                </c:pt>
                <c:pt idx="1260">
                  <c:v>5.6988743833333331</c:v>
                </c:pt>
                <c:pt idx="1261">
                  <c:v>5.7033932999999992</c:v>
                </c:pt>
                <c:pt idx="1262">
                  <c:v>5.7079122166666671</c:v>
                </c:pt>
                <c:pt idx="1263">
                  <c:v>5.7124311333333333</c:v>
                </c:pt>
                <c:pt idx="1264">
                  <c:v>5.7169500500000003</c:v>
                </c:pt>
                <c:pt idx="1265">
                  <c:v>5.7214689666666665</c:v>
                </c:pt>
                <c:pt idx="1266">
                  <c:v>5.7259878833333326</c:v>
                </c:pt>
                <c:pt idx="1267">
                  <c:v>5.7305068000000006</c:v>
                </c:pt>
                <c:pt idx="1268">
                  <c:v>5.7350257166666667</c:v>
                </c:pt>
                <c:pt idx="1269">
                  <c:v>5.7395446333333338</c:v>
                </c:pt>
                <c:pt idx="1270">
                  <c:v>5.7440635499999999</c:v>
                </c:pt>
                <c:pt idx="1271">
                  <c:v>5.7485824666666661</c:v>
                </c:pt>
                <c:pt idx="1272">
                  <c:v>5.753101383333334</c:v>
                </c:pt>
                <c:pt idx="1273">
                  <c:v>5.7576203000000001</c:v>
                </c:pt>
                <c:pt idx="1274">
                  <c:v>5.7621392166666672</c:v>
                </c:pt>
                <c:pt idx="1275">
                  <c:v>5.7666581333333333</c:v>
                </c:pt>
                <c:pt idx="1276">
                  <c:v>5.7711770499999995</c:v>
                </c:pt>
                <c:pt idx="1277">
                  <c:v>5.7756959666666665</c:v>
                </c:pt>
                <c:pt idx="1278">
                  <c:v>5.7802148833333336</c:v>
                </c:pt>
                <c:pt idx="1279">
                  <c:v>5.7847338000000006</c:v>
                </c:pt>
                <c:pt idx="1280">
                  <c:v>5.7892527166666667</c:v>
                </c:pt>
                <c:pt idx="1281">
                  <c:v>5.7937716333333329</c:v>
                </c:pt>
                <c:pt idx="1282">
                  <c:v>5.7982905499999999</c:v>
                </c:pt>
                <c:pt idx="1283">
                  <c:v>5.802809466666667</c:v>
                </c:pt>
                <c:pt idx="1284">
                  <c:v>5.807328383333334</c:v>
                </c:pt>
                <c:pt idx="1285">
                  <c:v>5.8118473000000002</c:v>
                </c:pt>
                <c:pt idx="1286">
                  <c:v>5.8163662166666663</c:v>
                </c:pt>
                <c:pt idx="1287">
                  <c:v>5.8208851333333333</c:v>
                </c:pt>
                <c:pt idx="1288">
                  <c:v>5.8254040500000004</c:v>
                </c:pt>
                <c:pt idx="1289">
                  <c:v>5.8299229666666674</c:v>
                </c:pt>
                <c:pt idx="1290">
                  <c:v>5.8344418833333336</c:v>
                </c:pt>
                <c:pt idx="1291">
                  <c:v>5.8389607999999997</c:v>
                </c:pt>
                <c:pt idx="1292">
                  <c:v>5.8434797166666668</c:v>
                </c:pt>
                <c:pt idx="1293">
                  <c:v>5.8479986333333329</c:v>
                </c:pt>
                <c:pt idx="1294">
                  <c:v>5.8525175499999991</c:v>
                </c:pt>
                <c:pt idx="1295">
                  <c:v>5.857036466666667</c:v>
                </c:pt>
                <c:pt idx="1296">
                  <c:v>5.8615553833333331</c:v>
                </c:pt>
                <c:pt idx="1297">
                  <c:v>5.8660743000000002</c:v>
                </c:pt>
                <c:pt idx="1298">
                  <c:v>5.8705932166666672</c:v>
                </c:pt>
                <c:pt idx="1299">
                  <c:v>5.8751121333333343</c:v>
                </c:pt>
                <c:pt idx="1300">
                  <c:v>5.8796310499999995</c:v>
                </c:pt>
                <c:pt idx="1301">
                  <c:v>5.8841499666666666</c:v>
                </c:pt>
                <c:pt idx="1302">
                  <c:v>5.8886688833333336</c:v>
                </c:pt>
                <c:pt idx="1303">
                  <c:v>5.8931877999999998</c:v>
                </c:pt>
                <c:pt idx="1304">
                  <c:v>5.8977067166666677</c:v>
                </c:pt>
                <c:pt idx="1305">
                  <c:v>5.9022256333333338</c:v>
                </c:pt>
                <c:pt idx="1306">
                  <c:v>5.90674455</c:v>
                </c:pt>
                <c:pt idx="1307">
                  <c:v>5.911263466666667</c:v>
                </c:pt>
                <c:pt idx="1308">
                  <c:v>5.9157823833333332</c:v>
                </c:pt>
                <c:pt idx="1309">
                  <c:v>5.9203012999999993</c:v>
                </c:pt>
                <c:pt idx="1310">
                  <c:v>5.9248202166666664</c:v>
                </c:pt>
                <c:pt idx="1311">
                  <c:v>5.9293391333333334</c:v>
                </c:pt>
                <c:pt idx="1312">
                  <c:v>5.9338580500000004</c:v>
                </c:pt>
                <c:pt idx="1313">
                  <c:v>5.9383769666666666</c:v>
                </c:pt>
                <c:pt idx="1314">
                  <c:v>5.9428958833333345</c:v>
                </c:pt>
                <c:pt idx="1315">
                  <c:v>5.9474148000000007</c:v>
                </c:pt>
                <c:pt idx="1316">
                  <c:v>5.9519337166666659</c:v>
                </c:pt>
                <c:pt idx="1317">
                  <c:v>5.9564526333333321</c:v>
                </c:pt>
                <c:pt idx="1318">
                  <c:v>5.96097155</c:v>
                </c:pt>
                <c:pt idx="1319">
                  <c:v>5.9654904666666662</c:v>
                </c:pt>
                <c:pt idx="1320">
                  <c:v>5.9700093833333332</c:v>
                </c:pt>
                <c:pt idx="1321">
                  <c:v>5.9745283000000002</c:v>
                </c:pt>
                <c:pt idx="1322">
                  <c:v>5.9790472166666673</c:v>
                </c:pt>
                <c:pt idx="1323">
                  <c:v>5.9835661333333334</c:v>
                </c:pt>
                <c:pt idx="1324">
                  <c:v>5.9880850500000014</c:v>
                </c:pt>
                <c:pt idx="1325">
                  <c:v>5.9926039666666666</c:v>
                </c:pt>
                <c:pt idx="1326">
                  <c:v>5.9971228833333328</c:v>
                </c:pt>
                <c:pt idx="1327">
                  <c:v>6.0016418000000007</c:v>
                </c:pt>
                <c:pt idx="1328">
                  <c:v>6.0061607166666668</c:v>
                </c:pt>
                <c:pt idx="1329">
                  <c:v>6.010679633333333</c:v>
                </c:pt>
                <c:pt idx="1330">
                  <c:v>6.0151985500000009</c:v>
                </c:pt>
                <c:pt idx="1331">
                  <c:v>6.0197174666666671</c:v>
                </c:pt>
                <c:pt idx="1332">
                  <c:v>6.0242363833333341</c:v>
                </c:pt>
                <c:pt idx="1333">
                  <c:v>6.0287552999999994</c:v>
                </c:pt>
                <c:pt idx="1334">
                  <c:v>6.0332742166666664</c:v>
                </c:pt>
                <c:pt idx="1335">
                  <c:v>6.0377931333333335</c:v>
                </c:pt>
                <c:pt idx="1336">
                  <c:v>6.0423120499999996</c:v>
                </c:pt>
                <c:pt idx="1337">
                  <c:v>6.0468309666666675</c:v>
                </c:pt>
                <c:pt idx="1338">
                  <c:v>6.0513498833333337</c:v>
                </c:pt>
                <c:pt idx="1339">
                  <c:v>6.0558687999999998</c:v>
                </c:pt>
                <c:pt idx="1340">
                  <c:v>6.0603877166666678</c:v>
                </c:pt>
                <c:pt idx="1341">
                  <c:v>6.064906633333333</c:v>
                </c:pt>
                <c:pt idx="1342">
                  <c:v>6.0694255499999992</c:v>
                </c:pt>
                <c:pt idx="1343">
                  <c:v>6.0739444666666662</c:v>
                </c:pt>
                <c:pt idx="1344">
                  <c:v>6.0784633833333332</c:v>
                </c:pt>
                <c:pt idx="1345">
                  <c:v>6.0829823000000003</c:v>
                </c:pt>
                <c:pt idx="1346">
                  <c:v>6.0875012166666664</c:v>
                </c:pt>
                <c:pt idx="1347">
                  <c:v>6.0920201333333344</c:v>
                </c:pt>
                <c:pt idx="1348">
                  <c:v>6.0965390500000005</c:v>
                </c:pt>
                <c:pt idx="1349">
                  <c:v>6.1010579666666667</c:v>
                </c:pt>
                <c:pt idx="1350">
                  <c:v>6.1055768833333337</c:v>
                </c:pt>
                <c:pt idx="1351">
                  <c:v>6.1100957999999999</c:v>
                </c:pt>
                <c:pt idx="1352">
                  <c:v>6.114614716666666</c:v>
                </c:pt>
                <c:pt idx="1353">
                  <c:v>6.1191336333333339</c:v>
                </c:pt>
                <c:pt idx="1354">
                  <c:v>6.1236525500000001</c:v>
                </c:pt>
                <c:pt idx="1355">
                  <c:v>6.1281714666666671</c:v>
                </c:pt>
                <c:pt idx="1356">
                  <c:v>6.1326903833333333</c:v>
                </c:pt>
                <c:pt idx="1357">
                  <c:v>6.1372093000000012</c:v>
                </c:pt>
                <c:pt idx="1358">
                  <c:v>6.1417282166666665</c:v>
                </c:pt>
                <c:pt idx="1359">
                  <c:v>6.1462471333333326</c:v>
                </c:pt>
                <c:pt idx="1360">
                  <c:v>6.1507660500000005</c:v>
                </c:pt>
                <c:pt idx="1361">
                  <c:v>6.1552849666666667</c:v>
                </c:pt>
                <c:pt idx="1362">
                  <c:v>6.1598038833333328</c:v>
                </c:pt>
                <c:pt idx="1363">
                  <c:v>6.1643228000000008</c:v>
                </c:pt>
                <c:pt idx="1364">
                  <c:v>6.1688417166666669</c:v>
                </c:pt>
                <c:pt idx="1365">
                  <c:v>6.173360633333334</c:v>
                </c:pt>
                <c:pt idx="1366">
                  <c:v>6.1778795499999992</c:v>
                </c:pt>
                <c:pt idx="1367">
                  <c:v>6.1823984666666663</c:v>
                </c:pt>
                <c:pt idx="1368">
                  <c:v>6.1869173833333333</c:v>
                </c:pt>
                <c:pt idx="1369">
                  <c:v>6.1914362999999994</c:v>
                </c:pt>
                <c:pt idx="1370">
                  <c:v>6.1959552166666674</c:v>
                </c:pt>
                <c:pt idx="1371">
                  <c:v>6.2004741333333335</c:v>
                </c:pt>
                <c:pt idx="1372">
                  <c:v>6.2049930499999997</c:v>
                </c:pt>
                <c:pt idx="1373">
                  <c:v>6.2095119666666676</c:v>
                </c:pt>
                <c:pt idx="1374">
                  <c:v>6.2140308833333338</c:v>
                </c:pt>
                <c:pt idx="1375">
                  <c:v>6.218549799999999</c:v>
                </c:pt>
                <c:pt idx="1376">
                  <c:v>6.2230687166666669</c:v>
                </c:pt>
                <c:pt idx="1377">
                  <c:v>6.2275876333333331</c:v>
                </c:pt>
                <c:pt idx="1378">
                  <c:v>6.2321065500000001</c:v>
                </c:pt>
                <c:pt idx="1379">
                  <c:v>6.2366254666666663</c:v>
                </c:pt>
                <c:pt idx="1380">
                  <c:v>6.2411443833333342</c:v>
                </c:pt>
                <c:pt idx="1381">
                  <c:v>6.2456633000000004</c:v>
                </c:pt>
                <c:pt idx="1382">
                  <c:v>6.2501822166666665</c:v>
                </c:pt>
                <c:pt idx="1383">
                  <c:v>6.2547011333333336</c:v>
                </c:pt>
                <c:pt idx="1384">
                  <c:v>6.2592200499999997</c:v>
                </c:pt>
                <c:pt idx="1385">
                  <c:v>6.2637389666666659</c:v>
                </c:pt>
                <c:pt idx="1386">
                  <c:v>6.2682578833333338</c:v>
                </c:pt>
                <c:pt idx="1387">
                  <c:v>6.2727767999999999</c:v>
                </c:pt>
                <c:pt idx="1388">
                  <c:v>6.277295716666667</c:v>
                </c:pt>
                <c:pt idx="1389">
                  <c:v>6.281814633333334</c:v>
                </c:pt>
                <c:pt idx="1390">
                  <c:v>6.286333550000001</c:v>
                </c:pt>
                <c:pt idx="1391">
                  <c:v>6.2908524666666663</c:v>
                </c:pt>
                <c:pt idx="1392">
                  <c:v>6.2953713833333325</c:v>
                </c:pt>
                <c:pt idx="1393">
                  <c:v>6.2998903000000004</c:v>
                </c:pt>
                <c:pt idx="1394">
                  <c:v>6.3044092166666665</c:v>
                </c:pt>
                <c:pt idx="1395">
                  <c:v>6.3089281333333327</c:v>
                </c:pt>
                <c:pt idx="1396">
                  <c:v>6.3134470500000006</c:v>
                </c:pt>
                <c:pt idx="1397">
                  <c:v>6.3179659666666668</c:v>
                </c:pt>
                <c:pt idx="1398">
                  <c:v>6.3224848833333338</c:v>
                </c:pt>
                <c:pt idx="1399">
                  <c:v>6.3270038000000008</c:v>
                </c:pt>
                <c:pt idx="1400">
                  <c:v>6.3315227166666661</c:v>
                </c:pt>
                <c:pt idx="1401">
                  <c:v>6.3360416333333331</c:v>
                </c:pt>
                <c:pt idx="1402">
                  <c:v>6.3405605499999993</c:v>
                </c:pt>
                <c:pt idx="1403">
                  <c:v>6.3450794666666672</c:v>
                </c:pt>
                <c:pt idx="1404">
                  <c:v>6.3495983833333334</c:v>
                </c:pt>
                <c:pt idx="1405">
                  <c:v>6.3541172999999995</c:v>
                </c:pt>
                <c:pt idx="1406">
                  <c:v>6.3586362166666675</c:v>
                </c:pt>
                <c:pt idx="1407">
                  <c:v>6.3631551333333336</c:v>
                </c:pt>
                <c:pt idx="1408">
                  <c:v>6.3676740499999989</c:v>
                </c:pt>
                <c:pt idx="1409">
                  <c:v>6.3721929666666668</c:v>
                </c:pt>
                <c:pt idx="1410">
                  <c:v>6.3767118833333329</c:v>
                </c:pt>
                <c:pt idx="1411">
                  <c:v>6.3812308</c:v>
                </c:pt>
                <c:pt idx="1412">
                  <c:v>6.385749716666667</c:v>
                </c:pt>
                <c:pt idx="1413">
                  <c:v>6.3902686333333341</c:v>
                </c:pt>
                <c:pt idx="1414">
                  <c:v>6.3947875500000002</c:v>
                </c:pt>
                <c:pt idx="1415">
                  <c:v>6.3993064666666681</c:v>
                </c:pt>
                <c:pt idx="1416">
                  <c:v>6.4038253833333334</c:v>
                </c:pt>
                <c:pt idx="1417">
                  <c:v>6.4083442999999995</c:v>
                </c:pt>
                <c:pt idx="1418">
                  <c:v>6.4128632166666657</c:v>
                </c:pt>
                <c:pt idx="1419">
                  <c:v>6.4173821333333336</c:v>
                </c:pt>
                <c:pt idx="1420">
                  <c:v>6.4219010499999998</c:v>
                </c:pt>
                <c:pt idx="1421">
                  <c:v>6.4264199666666668</c:v>
                </c:pt>
                <c:pt idx="1422">
                  <c:v>6.4309388833333339</c:v>
                </c:pt>
                <c:pt idx="1423">
                  <c:v>6.4354578000000009</c:v>
                </c:pt>
                <c:pt idx="1424">
                  <c:v>6.439976716666667</c:v>
                </c:pt>
                <c:pt idx="1425">
                  <c:v>6.4444956333333323</c:v>
                </c:pt>
                <c:pt idx="1426">
                  <c:v>6.4490145500000002</c:v>
                </c:pt>
                <c:pt idx="1427">
                  <c:v>6.4535334666666664</c:v>
                </c:pt>
                <c:pt idx="1428">
                  <c:v>6.4580523833333325</c:v>
                </c:pt>
                <c:pt idx="1429">
                  <c:v>6.4625713000000005</c:v>
                </c:pt>
                <c:pt idx="1430">
                  <c:v>6.4670902166666666</c:v>
                </c:pt>
                <c:pt idx="1431">
                  <c:v>6.4716091333333337</c:v>
                </c:pt>
                <c:pt idx="1432">
                  <c:v>6.4761280500000007</c:v>
                </c:pt>
                <c:pt idx="1433">
                  <c:v>6.480646966666666</c:v>
                </c:pt>
                <c:pt idx="1434">
                  <c:v>6.485165883333333</c:v>
                </c:pt>
                <c:pt idx="1435">
                  <c:v>6.4896848</c:v>
                </c:pt>
                <c:pt idx="1436">
                  <c:v>6.4942037166666671</c:v>
                </c:pt>
                <c:pt idx="1437">
                  <c:v>6.4987226333333332</c:v>
                </c:pt>
                <c:pt idx="1438">
                  <c:v>6.5032415500000011</c:v>
                </c:pt>
                <c:pt idx="1439">
                  <c:v>6.5077604666666673</c:v>
                </c:pt>
                <c:pt idx="1440">
                  <c:v>6.5122793833333334</c:v>
                </c:pt>
                <c:pt idx="1441">
                  <c:v>6.5167982999999987</c:v>
                </c:pt>
                <c:pt idx="1442">
                  <c:v>6.5213172166666666</c:v>
                </c:pt>
                <c:pt idx="1443">
                  <c:v>6.5258361333333328</c:v>
                </c:pt>
                <c:pt idx="1444">
                  <c:v>6.5303550499999998</c:v>
                </c:pt>
                <c:pt idx="1445">
                  <c:v>6.5348739666666669</c:v>
                </c:pt>
                <c:pt idx="1446">
                  <c:v>6.5393928833333339</c:v>
                </c:pt>
                <c:pt idx="1447">
                  <c:v>6.5439118000000001</c:v>
                </c:pt>
                <c:pt idx="1448">
                  <c:v>6.548430716666668</c:v>
                </c:pt>
                <c:pt idx="1449">
                  <c:v>6.5529496333333341</c:v>
                </c:pt>
                <c:pt idx="1450">
                  <c:v>6.5574685499999994</c:v>
                </c:pt>
                <c:pt idx="1451">
                  <c:v>6.5619874666666655</c:v>
                </c:pt>
                <c:pt idx="1452">
                  <c:v>6.5665063833333335</c:v>
                </c:pt>
                <c:pt idx="1453">
                  <c:v>6.5710252999999996</c:v>
                </c:pt>
                <c:pt idx="1454">
                  <c:v>6.5755442166666667</c:v>
                </c:pt>
                <c:pt idx="1455">
                  <c:v>6.5800631333333337</c:v>
                </c:pt>
                <c:pt idx="1456">
                  <c:v>6.5845820500000007</c:v>
                </c:pt>
                <c:pt idx="1457">
                  <c:v>6.5891009666666669</c:v>
                </c:pt>
                <c:pt idx="1458">
                  <c:v>6.593619883333333</c:v>
                </c:pt>
                <c:pt idx="1459">
                  <c:v>6.5981388000000001</c:v>
                </c:pt>
                <c:pt idx="1460">
                  <c:v>6.6026577166666662</c:v>
                </c:pt>
                <c:pt idx="1461">
                  <c:v>6.6071766333333342</c:v>
                </c:pt>
                <c:pt idx="1462">
                  <c:v>6.6116955500000003</c:v>
                </c:pt>
                <c:pt idx="1463">
                  <c:v>6.6162144666666665</c:v>
                </c:pt>
                <c:pt idx="1464">
                  <c:v>6.6207333833333335</c:v>
                </c:pt>
                <c:pt idx="1465">
                  <c:v>6.6252523000000005</c:v>
                </c:pt>
                <c:pt idx="1466">
                  <c:v>6.6297712166666658</c:v>
                </c:pt>
                <c:pt idx="1467">
                  <c:v>6.6342901333333328</c:v>
                </c:pt>
                <c:pt idx="1468">
                  <c:v>6.6388090499999999</c:v>
                </c:pt>
                <c:pt idx="1469">
                  <c:v>6.6433279666666669</c:v>
                </c:pt>
                <c:pt idx="1470">
                  <c:v>6.6478468833333331</c:v>
                </c:pt>
                <c:pt idx="1471">
                  <c:v>6.652365800000001</c:v>
                </c:pt>
                <c:pt idx="1472">
                  <c:v>6.6568847166666671</c:v>
                </c:pt>
                <c:pt idx="1473">
                  <c:v>6.6614036333333333</c:v>
                </c:pt>
                <c:pt idx="1474">
                  <c:v>6.6659225500000012</c:v>
                </c:pt>
                <c:pt idx="1475">
                  <c:v>6.6704414666666665</c:v>
                </c:pt>
                <c:pt idx="1476">
                  <c:v>6.6749603833333326</c:v>
                </c:pt>
                <c:pt idx="1477">
                  <c:v>6.6794792999999997</c:v>
                </c:pt>
                <c:pt idx="1478">
                  <c:v>6.6839982166666667</c:v>
                </c:pt>
                <c:pt idx="1479">
                  <c:v>6.6885171333333338</c:v>
                </c:pt>
                <c:pt idx="1480">
                  <c:v>6.6930360499999999</c:v>
                </c:pt>
                <c:pt idx="1481">
                  <c:v>6.6975549666666678</c:v>
                </c:pt>
                <c:pt idx="1482">
                  <c:v>6.702073883333334</c:v>
                </c:pt>
                <c:pt idx="1483">
                  <c:v>6.7065927999999992</c:v>
                </c:pt>
                <c:pt idx="1484">
                  <c:v>6.7111117166666672</c:v>
                </c:pt>
                <c:pt idx="1485">
                  <c:v>6.7156306333333333</c:v>
                </c:pt>
                <c:pt idx="1486">
                  <c:v>6.7201495499999995</c:v>
                </c:pt>
                <c:pt idx="1487">
                  <c:v>6.7246684666666665</c:v>
                </c:pt>
                <c:pt idx="1488">
                  <c:v>6.7291873833333335</c:v>
                </c:pt>
                <c:pt idx="1489">
                  <c:v>6.7337063000000006</c:v>
                </c:pt>
                <c:pt idx="1490">
                  <c:v>6.7382252166666667</c:v>
                </c:pt>
                <c:pt idx="1491">
                  <c:v>6.7427441333333329</c:v>
                </c:pt>
                <c:pt idx="1492">
                  <c:v>6.7472630499999999</c:v>
                </c:pt>
                <c:pt idx="1493">
                  <c:v>6.7517819666666661</c:v>
                </c:pt>
                <c:pt idx="1494">
                  <c:v>6.756300883333334</c:v>
                </c:pt>
                <c:pt idx="1495">
                  <c:v>6.7608198000000002</c:v>
                </c:pt>
                <c:pt idx="1496">
                  <c:v>6.7653387166666663</c:v>
                </c:pt>
                <c:pt idx="1497">
                  <c:v>6.7698576333333342</c:v>
                </c:pt>
                <c:pt idx="1498">
                  <c:v>6.7743765500000004</c:v>
                </c:pt>
                <c:pt idx="1499">
                  <c:v>6.7788954666666674</c:v>
                </c:pt>
                <c:pt idx="1500">
                  <c:v>6.7834143833333327</c:v>
                </c:pt>
                <c:pt idx="1501">
                  <c:v>6.7879332999999997</c:v>
                </c:pt>
                <c:pt idx="1502">
                  <c:v>6.7924522166666668</c:v>
                </c:pt>
                <c:pt idx="1503">
                  <c:v>6.7969711333333329</c:v>
                </c:pt>
                <c:pt idx="1504">
                  <c:v>6.8014900500000008</c:v>
                </c:pt>
                <c:pt idx="1505">
                  <c:v>6.806008966666667</c:v>
                </c:pt>
                <c:pt idx="1506">
                  <c:v>6.8105278833333331</c:v>
                </c:pt>
                <c:pt idx="1507">
                  <c:v>6.8150468000000011</c:v>
                </c:pt>
                <c:pt idx="1508">
                  <c:v>6.8195657166666663</c:v>
                </c:pt>
                <c:pt idx="1509">
                  <c:v>6.8240846333333325</c:v>
                </c:pt>
                <c:pt idx="1510">
                  <c:v>6.8286035499999995</c:v>
                </c:pt>
                <c:pt idx="1511">
                  <c:v>6.8331224666666666</c:v>
                </c:pt>
                <c:pt idx="1512">
                  <c:v>6.8376413833333336</c:v>
                </c:pt>
                <c:pt idx="1513">
                  <c:v>6.8421602999999998</c:v>
                </c:pt>
                <c:pt idx="1514">
                  <c:v>6.8466792166666677</c:v>
                </c:pt>
                <c:pt idx="1515">
                  <c:v>6.8511981333333338</c:v>
                </c:pt>
                <c:pt idx="1516">
                  <c:v>6.8557170499999991</c:v>
                </c:pt>
                <c:pt idx="1517">
                  <c:v>6.860235966666667</c:v>
                </c:pt>
                <c:pt idx="1518">
                  <c:v>6.8647548833333332</c:v>
                </c:pt>
                <c:pt idx="1519">
                  <c:v>6.8692737999999993</c:v>
                </c:pt>
                <c:pt idx="1520">
                  <c:v>6.8737927166666672</c:v>
                </c:pt>
                <c:pt idx="1521">
                  <c:v>6.8783116333333334</c:v>
                </c:pt>
                <c:pt idx="1522">
                  <c:v>6.8828305500000004</c:v>
                </c:pt>
                <c:pt idx="1523">
                  <c:v>6.8873494666666675</c:v>
                </c:pt>
                <c:pt idx="1524">
                  <c:v>6.8918683833333345</c:v>
                </c:pt>
                <c:pt idx="1525">
                  <c:v>6.8963872999999998</c:v>
                </c:pt>
                <c:pt idx="1526">
                  <c:v>6.9009062166666659</c:v>
                </c:pt>
                <c:pt idx="1527">
                  <c:v>6.9054251333333339</c:v>
                </c:pt>
                <c:pt idx="1528">
                  <c:v>6.90994405</c:v>
                </c:pt>
                <c:pt idx="1529">
                  <c:v>6.9144629666666662</c:v>
                </c:pt>
                <c:pt idx="1530">
                  <c:v>6.9189818833333341</c:v>
                </c:pt>
                <c:pt idx="1531">
                  <c:v>6.9235008000000002</c:v>
                </c:pt>
                <c:pt idx="1532">
                  <c:v>6.9280161999999992</c:v>
                </c:pt>
                <c:pt idx="1533">
                  <c:v>6.9325316000000008</c:v>
                </c:pt>
                <c:pt idx="1534">
                  <c:v>6.9370505166666669</c:v>
                </c:pt>
                <c:pt idx="1535">
                  <c:v>6.9415694333333322</c:v>
                </c:pt>
                <c:pt idx="1536">
                  <c:v>6.9460883500000001</c:v>
                </c:pt>
                <c:pt idx="1537">
                  <c:v>6.9506072666666663</c:v>
                </c:pt>
                <c:pt idx="1538">
                  <c:v>6.9551261833333333</c:v>
                </c:pt>
                <c:pt idx="1539">
                  <c:v>6.9596451000000004</c:v>
                </c:pt>
                <c:pt idx="1540">
                  <c:v>6.9641640166666674</c:v>
                </c:pt>
                <c:pt idx="1541">
                  <c:v>6.9686829333333336</c:v>
                </c:pt>
                <c:pt idx="1542">
                  <c:v>6.9732018499999997</c:v>
                </c:pt>
                <c:pt idx="1543">
                  <c:v>6.9777207666666676</c:v>
                </c:pt>
                <c:pt idx="1544">
                  <c:v>6.9822396833333329</c:v>
                </c:pt>
                <c:pt idx="1545">
                  <c:v>6.986758599999999</c:v>
                </c:pt>
                <c:pt idx="1546">
                  <c:v>6.991277516666667</c:v>
                </c:pt>
                <c:pt idx="1547">
                  <c:v>6.9957964333333331</c:v>
                </c:pt>
                <c:pt idx="1548">
                  <c:v>7.0003153500000002</c:v>
                </c:pt>
                <c:pt idx="1549">
                  <c:v>7.0048342666666672</c:v>
                </c:pt>
                <c:pt idx="1550">
                  <c:v>7.0093531833333342</c:v>
                </c:pt>
                <c:pt idx="1551">
                  <c:v>7.0138721000000004</c:v>
                </c:pt>
                <c:pt idx="1552">
                  <c:v>7.0183910166666656</c:v>
                </c:pt>
                <c:pt idx="1553">
                  <c:v>7.0229099333333336</c:v>
                </c:pt>
                <c:pt idx="1554">
                  <c:v>7.0274288499999997</c:v>
                </c:pt>
                <c:pt idx="1555">
                  <c:v>7.0319477666666659</c:v>
                </c:pt>
                <c:pt idx="1556">
                  <c:v>7.0364666833333338</c:v>
                </c:pt>
                <c:pt idx="1557">
                  <c:v>7.0409856</c:v>
                </c:pt>
                <c:pt idx="1558">
                  <c:v>7.045504516666667</c:v>
                </c:pt>
                <c:pt idx="1559">
                  <c:v>7.050023433333334</c:v>
                </c:pt>
                <c:pt idx="1560">
                  <c:v>7.0545423499999993</c:v>
                </c:pt>
                <c:pt idx="1561">
                  <c:v>7.0590612666666663</c:v>
                </c:pt>
                <c:pt idx="1562">
                  <c:v>7.0635801833333334</c:v>
                </c:pt>
                <c:pt idx="1563">
                  <c:v>7.0680991000000004</c:v>
                </c:pt>
                <c:pt idx="1564">
                  <c:v>7.0726180166666666</c:v>
                </c:pt>
                <c:pt idx="1565">
                  <c:v>7.0771369333333327</c:v>
                </c:pt>
                <c:pt idx="1566">
                  <c:v>7.0816558500000006</c:v>
                </c:pt>
                <c:pt idx="1567">
                  <c:v>7.0861747666666668</c:v>
                </c:pt>
                <c:pt idx="1568">
                  <c:v>7.0906936833333338</c:v>
                </c:pt>
                <c:pt idx="1569">
                  <c:v>7.0952126</c:v>
                </c:pt>
                <c:pt idx="1570">
                  <c:v>7.0997315166666661</c:v>
                </c:pt>
                <c:pt idx="1571">
                  <c:v>7.1042504333333332</c:v>
                </c:pt>
                <c:pt idx="1572">
                  <c:v>7.1087693500000002</c:v>
                </c:pt>
                <c:pt idx="1573">
                  <c:v>7.1132882666666672</c:v>
                </c:pt>
                <c:pt idx="1574">
                  <c:v>7.1178071833333334</c:v>
                </c:pt>
                <c:pt idx="1575">
                  <c:v>7.1223261000000013</c:v>
                </c:pt>
                <c:pt idx="1576">
                  <c:v>7.1268450166666675</c:v>
                </c:pt>
                <c:pt idx="1577">
                  <c:v>7.1313639333333327</c:v>
                </c:pt>
                <c:pt idx="1578">
                  <c:v>7.1358828499999989</c:v>
                </c:pt>
                <c:pt idx="1579">
                  <c:v>7.1404017666666668</c:v>
                </c:pt>
                <c:pt idx="1580">
                  <c:v>7.144920683333333</c:v>
                </c:pt>
                <c:pt idx="1581">
                  <c:v>7.1494396</c:v>
                </c:pt>
                <c:pt idx="1582">
                  <c:v>7.153958516666667</c:v>
                </c:pt>
                <c:pt idx="1583">
                  <c:v>7.158473916666666</c:v>
                </c:pt>
                <c:pt idx="1584">
                  <c:v>7.1629893166666667</c:v>
                </c:pt>
                <c:pt idx="1585">
                  <c:v>7.1675082333333338</c:v>
                </c:pt>
                <c:pt idx="1586">
                  <c:v>7.1720271500000008</c:v>
                </c:pt>
                <c:pt idx="1587">
                  <c:v>7.1765460666666661</c:v>
                </c:pt>
                <c:pt idx="1588">
                  <c:v>7.1810649833333331</c:v>
                </c:pt>
                <c:pt idx="1589">
                  <c:v>7.1855839000000001</c:v>
                </c:pt>
                <c:pt idx="1590">
                  <c:v>7.1901028166666663</c:v>
                </c:pt>
                <c:pt idx="1591">
                  <c:v>7.1946217333333342</c:v>
                </c:pt>
                <c:pt idx="1592">
                  <c:v>7.1991406500000004</c:v>
                </c:pt>
                <c:pt idx="1593">
                  <c:v>7.2036595666666665</c:v>
                </c:pt>
                <c:pt idx="1594">
                  <c:v>7.2081784833333344</c:v>
                </c:pt>
                <c:pt idx="1595">
                  <c:v>7.2126974000000006</c:v>
                </c:pt>
                <c:pt idx="1596">
                  <c:v>7.2172163166666659</c:v>
                </c:pt>
                <c:pt idx="1597">
                  <c:v>7.2217352333333329</c:v>
                </c:pt>
                <c:pt idx="1598">
                  <c:v>7.2262541499999999</c:v>
                </c:pt>
                <c:pt idx="1599">
                  <c:v>7.230773066666667</c:v>
                </c:pt>
                <c:pt idx="1600">
                  <c:v>7.2352919833333331</c:v>
                </c:pt>
                <c:pt idx="1601">
                  <c:v>7.239810900000001</c:v>
                </c:pt>
                <c:pt idx="1602">
                  <c:v>7.2443298166666672</c:v>
                </c:pt>
                <c:pt idx="1603">
                  <c:v>7.2488487333333333</c:v>
                </c:pt>
                <c:pt idx="1604">
                  <c:v>7.2533676499999986</c:v>
                </c:pt>
                <c:pt idx="1605">
                  <c:v>7.2578865666666665</c:v>
                </c:pt>
                <c:pt idx="1606">
                  <c:v>7.2624054833333327</c:v>
                </c:pt>
                <c:pt idx="1607">
                  <c:v>7.2669243999999997</c:v>
                </c:pt>
                <c:pt idx="1608">
                  <c:v>7.2714433166666668</c:v>
                </c:pt>
                <c:pt idx="1609">
                  <c:v>7.2759622333333338</c:v>
                </c:pt>
                <c:pt idx="1610">
                  <c:v>7.28048115</c:v>
                </c:pt>
                <c:pt idx="1611">
                  <c:v>7.2850000666666679</c:v>
                </c:pt>
                <c:pt idx="1612">
                  <c:v>7.2895189833333331</c:v>
                </c:pt>
                <c:pt idx="1613">
                  <c:v>7.2940378999999993</c:v>
                </c:pt>
                <c:pt idx="1614">
                  <c:v>7.2985568166666672</c:v>
                </c:pt>
                <c:pt idx="1615">
                  <c:v>7.3030757333333334</c:v>
                </c:pt>
                <c:pt idx="1616">
                  <c:v>7.3075946499999995</c:v>
                </c:pt>
                <c:pt idx="1617">
                  <c:v>7.3121135666666675</c:v>
                </c:pt>
                <c:pt idx="1618">
                  <c:v>7.3166324833333336</c:v>
                </c:pt>
                <c:pt idx="1619">
                  <c:v>7.3211514000000006</c:v>
                </c:pt>
                <c:pt idx="1620">
                  <c:v>7.3256703166666668</c:v>
                </c:pt>
                <c:pt idx="1621">
                  <c:v>7.3301892333333329</c:v>
                </c:pt>
                <c:pt idx="1622">
                  <c:v>7.33470815</c:v>
                </c:pt>
                <c:pt idx="1623">
                  <c:v>7.3392270666666661</c:v>
                </c:pt>
                <c:pt idx="1624">
                  <c:v>7.3437459833333341</c:v>
                </c:pt>
                <c:pt idx="1625">
                  <c:v>7.3482649000000002</c:v>
                </c:pt>
                <c:pt idx="1626">
                  <c:v>7.3527838166666664</c:v>
                </c:pt>
                <c:pt idx="1627">
                  <c:v>7.3573027333333343</c:v>
                </c:pt>
                <c:pt idx="1628">
                  <c:v>7.3618216500000004</c:v>
                </c:pt>
                <c:pt idx="1629">
                  <c:v>7.3663405666666657</c:v>
                </c:pt>
                <c:pt idx="1630">
                  <c:v>7.3708559666666673</c:v>
                </c:pt>
                <c:pt idx="1631">
                  <c:v>7.3753748833333335</c:v>
                </c:pt>
                <c:pt idx="1632">
                  <c:v>7.3798938000000005</c:v>
                </c:pt>
                <c:pt idx="1633">
                  <c:v>7.3844127166666675</c:v>
                </c:pt>
                <c:pt idx="1634">
                  <c:v>7.3889316333333328</c:v>
                </c:pt>
                <c:pt idx="1635">
                  <c:v>7.3934505499999998</c:v>
                </c:pt>
                <c:pt idx="1636">
                  <c:v>7.397969466666666</c:v>
                </c:pt>
                <c:pt idx="1637">
                  <c:v>7.4024883833333339</c:v>
                </c:pt>
                <c:pt idx="1638">
                  <c:v>7.4070073000000001</c:v>
                </c:pt>
                <c:pt idx="1639">
                  <c:v>7.4115262166666662</c:v>
                </c:pt>
                <c:pt idx="1640">
                  <c:v>7.4160451333333341</c:v>
                </c:pt>
                <c:pt idx="1641">
                  <c:v>7.4205640500000003</c:v>
                </c:pt>
                <c:pt idx="1642">
                  <c:v>7.4250829666666673</c:v>
                </c:pt>
                <c:pt idx="1643">
                  <c:v>7.4296018833333326</c:v>
                </c:pt>
                <c:pt idx="1644">
                  <c:v>7.4341207999999996</c:v>
                </c:pt>
                <c:pt idx="1645">
                  <c:v>7.4386397166666667</c:v>
                </c:pt>
                <c:pt idx="1646">
                  <c:v>7.4431586333333328</c:v>
                </c:pt>
                <c:pt idx="1647">
                  <c:v>7.4476775500000008</c:v>
                </c:pt>
                <c:pt idx="1648">
                  <c:v>7.4521964666666669</c:v>
                </c:pt>
                <c:pt idx="1649">
                  <c:v>7.4567153833333331</c:v>
                </c:pt>
                <c:pt idx="1650">
                  <c:v>7.461234300000001</c:v>
                </c:pt>
                <c:pt idx="1651">
                  <c:v>7.4657532166666662</c:v>
                </c:pt>
                <c:pt idx="1652">
                  <c:v>7.4702686166666661</c:v>
                </c:pt>
                <c:pt idx="1653">
                  <c:v>7.4747840166666668</c:v>
                </c:pt>
                <c:pt idx="1654">
                  <c:v>7.479302933333333</c:v>
                </c:pt>
                <c:pt idx="1655">
                  <c:v>7.4838218499999991</c:v>
                </c:pt>
                <c:pt idx="1656">
                  <c:v>7.488340766666667</c:v>
                </c:pt>
                <c:pt idx="1657">
                  <c:v>7.4928596833333332</c:v>
                </c:pt>
                <c:pt idx="1658">
                  <c:v>7.4973786000000002</c:v>
                </c:pt>
                <c:pt idx="1659">
                  <c:v>7.5018975166666673</c:v>
                </c:pt>
                <c:pt idx="1660">
                  <c:v>7.5064164333333343</c:v>
                </c:pt>
                <c:pt idx="1661">
                  <c:v>7.5109353500000005</c:v>
                </c:pt>
                <c:pt idx="1662">
                  <c:v>7.5154542666666657</c:v>
                </c:pt>
                <c:pt idx="1663">
                  <c:v>7.5199731833333336</c:v>
                </c:pt>
                <c:pt idx="1664">
                  <c:v>7.5244920999999998</c:v>
                </c:pt>
                <c:pt idx="1665">
                  <c:v>7.5290110166666659</c:v>
                </c:pt>
                <c:pt idx="1666">
                  <c:v>7.5335299333333339</c:v>
                </c:pt>
                <c:pt idx="1667">
                  <c:v>7.53804885</c:v>
                </c:pt>
                <c:pt idx="1668">
                  <c:v>7.5425677666666671</c:v>
                </c:pt>
                <c:pt idx="1669">
                  <c:v>7.5470866833333341</c:v>
                </c:pt>
                <c:pt idx="1670">
                  <c:v>7.5516055999999994</c:v>
                </c:pt>
                <c:pt idx="1671">
                  <c:v>7.5561245166666664</c:v>
                </c:pt>
                <c:pt idx="1672">
                  <c:v>7.5606434333333334</c:v>
                </c:pt>
                <c:pt idx="1673">
                  <c:v>7.5651623500000005</c:v>
                </c:pt>
                <c:pt idx="1674">
                  <c:v>7.5696812666666666</c:v>
                </c:pt>
                <c:pt idx="1675">
                  <c:v>7.5742001833333328</c:v>
                </c:pt>
                <c:pt idx="1676">
                  <c:v>7.5787191000000007</c:v>
                </c:pt>
                <c:pt idx="1677">
                  <c:v>7.5832380166666669</c:v>
                </c:pt>
                <c:pt idx="1678">
                  <c:v>7.5877569333333321</c:v>
                </c:pt>
                <c:pt idx="1679">
                  <c:v>7.59227585</c:v>
                </c:pt>
                <c:pt idx="1680">
                  <c:v>7.5967947666666662</c:v>
                </c:pt>
                <c:pt idx="1681">
                  <c:v>7.6013136833333332</c:v>
                </c:pt>
                <c:pt idx="1682">
                  <c:v>7.6058326000000003</c:v>
                </c:pt>
                <c:pt idx="1683">
                  <c:v>7.6103515166666673</c:v>
                </c:pt>
                <c:pt idx="1684">
                  <c:v>7.6148704333333335</c:v>
                </c:pt>
                <c:pt idx="1685">
                  <c:v>7.6193893500000014</c:v>
                </c:pt>
                <c:pt idx="1686">
                  <c:v>7.6239082666666675</c:v>
                </c:pt>
                <c:pt idx="1687">
                  <c:v>7.6284271833333328</c:v>
                </c:pt>
                <c:pt idx="1688">
                  <c:v>7.632946099999999</c:v>
                </c:pt>
                <c:pt idx="1689">
                  <c:v>7.6374650166666669</c:v>
                </c:pt>
                <c:pt idx="1690">
                  <c:v>7.641983933333333</c:v>
                </c:pt>
                <c:pt idx="1691">
                  <c:v>7.6465028500000001</c:v>
                </c:pt>
                <c:pt idx="1692">
                  <c:v>7.6510217666666671</c:v>
                </c:pt>
                <c:pt idx="1693">
                  <c:v>7.6555406833333342</c:v>
                </c:pt>
                <c:pt idx="1694">
                  <c:v>7.6600596000000003</c:v>
                </c:pt>
                <c:pt idx="1695">
                  <c:v>7.6645785166666665</c:v>
                </c:pt>
                <c:pt idx="1696">
                  <c:v>7.6690974333333335</c:v>
                </c:pt>
                <c:pt idx="1697">
                  <c:v>7.6736163499999996</c:v>
                </c:pt>
                <c:pt idx="1698">
                  <c:v>7.6781352666666658</c:v>
                </c:pt>
                <c:pt idx="1699">
                  <c:v>7.6826541833333337</c:v>
                </c:pt>
                <c:pt idx="1700">
                  <c:v>7.6871730999999999</c:v>
                </c:pt>
                <c:pt idx="1701">
                  <c:v>7.6916920166666669</c:v>
                </c:pt>
                <c:pt idx="1702">
                  <c:v>7.6962109333333339</c:v>
                </c:pt>
                <c:pt idx="1703">
                  <c:v>7.7007298499999992</c:v>
                </c:pt>
                <c:pt idx="1704">
                  <c:v>7.7052487666666662</c:v>
                </c:pt>
                <c:pt idx="1705">
                  <c:v>7.7097676833333333</c:v>
                </c:pt>
                <c:pt idx="1706">
                  <c:v>7.7142866000000003</c:v>
                </c:pt>
                <c:pt idx="1707">
                  <c:v>7.7188055166666665</c:v>
                </c:pt>
                <c:pt idx="1708">
                  <c:v>7.7233244333333344</c:v>
                </c:pt>
                <c:pt idx="1709">
                  <c:v>7.7278433500000006</c:v>
                </c:pt>
                <c:pt idx="1710">
                  <c:v>7.7323622666666667</c:v>
                </c:pt>
                <c:pt idx="1711">
                  <c:v>7.7368811833333346</c:v>
                </c:pt>
                <c:pt idx="1712">
                  <c:v>7.7414000999999999</c:v>
                </c:pt>
                <c:pt idx="1713">
                  <c:v>7.745919016666666</c:v>
                </c:pt>
                <c:pt idx="1714">
                  <c:v>7.7504379333333331</c:v>
                </c:pt>
                <c:pt idx="1715">
                  <c:v>7.7549568500000001</c:v>
                </c:pt>
                <c:pt idx="1716">
                  <c:v>7.7594757666666672</c:v>
                </c:pt>
                <c:pt idx="1717">
                  <c:v>7.7639946833333333</c:v>
                </c:pt>
                <c:pt idx="1718">
                  <c:v>7.7685136000000012</c:v>
                </c:pt>
                <c:pt idx="1719">
                  <c:v>7.7730325166666674</c:v>
                </c:pt>
                <c:pt idx="1720">
                  <c:v>7.7775514333333327</c:v>
                </c:pt>
                <c:pt idx="1721">
                  <c:v>7.7820703499999988</c:v>
                </c:pt>
                <c:pt idx="1722">
                  <c:v>7.7865892666666667</c:v>
                </c:pt>
                <c:pt idx="1723">
                  <c:v>7.7911081833333329</c:v>
                </c:pt>
                <c:pt idx="1724">
                  <c:v>7.7956270999999999</c:v>
                </c:pt>
                <c:pt idx="1725">
                  <c:v>7.800146016666667</c:v>
                </c:pt>
                <c:pt idx="1726">
                  <c:v>7.804664933333334</c:v>
                </c:pt>
                <c:pt idx="1727">
                  <c:v>7.8091838500000001</c:v>
                </c:pt>
                <c:pt idx="1728">
                  <c:v>7.8137027666666663</c:v>
                </c:pt>
                <c:pt idx="1729">
                  <c:v>7.8182216833333333</c:v>
                </c:pt>
                <c:pt idx="1730">
                  <c:v>7.8227405999999995</c:v>
                </c:pt>
                <c:pt idx="1731">
                  <c:v>7.8272595166666674</c:v>
                </c:pt>
                <c:pt idx="1732">
                  <c:v>7.8317784333333336</c:v>
                </c:pt>
                <c:pt idx="1733">
                  <c:v>7.8362938333333334</c:v>
                </c:pt>
                <c:pt idx="1734">
                  <c:v>7.8408092333333341</c:v>
                </c:pt>
                <c:pt idx="1735">
                  <c:v>7.8453281500000003</c:v>
                </c:pt>
                <c:pt idx="1736">
                  <c:v>7.8498470666666664</c:v>
                </c:pt>
                <c:pt idx="1737">
                  <c:v>7.8543624666666672</c:v>
                </c:pt>
                <c:pt idx="1738">
                  <c:v>7.8588813833333333</c:v>
                </c:pt>
                <c:pt idx="1739">
                  <c:v>7.8634002999999995</c:v>
                </c:pt>
                <c:pt idx="1740">
                  <c:v>7.8679192166666674</c:v>
                </c:pt>
                <c:pt idx="1741">
                  <c:v>7.8724381333333335</c:v>
                </c:pt>
                <c:pt idx="1742">
                  <c:v>7.8769570500000006</c:v>
                </c:pt>
                <c:pt idx="1743">
                  <c:v>7.8814759666666667</c:v>
                </c:pt>
                <c:pt idx="1744">
                  <c:v>7.8859948833333329</c:v>
                </c:pt>
                <c:pt idx="1745">
                  <c:v>7.8905137999999999</c:v>
                </c:pt>
                <c:pt idx="1746">
                  <c:v>7.8950327166666661</c:v>
                </c:pt>
                <c:pt idx="1747">
                  <c:v>7.899551633333334</c:v>
                </c:pt>
                <c:pt idx="1748">
                  <c:v>7.9040705500000001</c:v>
                </c:pt>
                <c:pt idx="1749">
                  <c:v>7.9085894666666663</c:v>
                </c:pt>
                <c:pt idx="1750">
                  <c:v>7.9131083833333342</c:v>
                </c:pt>
                <c:pt idx="1751">
                  <c:v>7.9176273000000004</c:v>
                </c:pt>
                <c:pt idx="1752">
                  <c:v>7.9221462166666656</c:v>
                </c:pt>
                <c:pt idx="1753">
                  <c:v>7.9266651333333327</c:v>
                </c:pt>
                <c:pt idx="1754">
                  <c:v>7.9311840499999997</c:v>
                </c:pt>
                <c:pt idx="1755">
                  <c:v>7.9357029666666667</c:v>
                </c:pt>
                <c:pt idx="1756">
                  <c:v>7.9402218833333329</c:v>
                </c:pt>
                <c:pt idx="1757">
                  <c:v>7.9447408000000008</c:v>
                </c:pt>
                <c:pt idx="1758">
                  <c:v>7.949259716666667</c:v>
                </c:pt>
                <c:pt idx="1759">
                  <c:v>7.9537786333333331</c:v>
                </c:pt>
                <c:pt idx="1760">
                  <c:v>7.9582975500000011</c:v>
                </c:pt>
                <c:pt idx="1761">
                  <c:v>7.9628164666666663</c:v>
                </c:pt>
                <c:pt idx="1762">
                  <c:v>7.9673353833333325</c:v>
                </c:pt>
                <c:pt idx="1763">
                  <c:v>7.9718543000000004</c:v>
                </c:pt>
                <c:pt idx="1764">
                  <c:v>7.9763732166666665</c:v>
                </c:pt>
                <c:pt idx="1765">
                  <c:v>7.9808921333333336</c:v>
                </c:pt>
                <c:pt idx="1766">
                  <c:v>7.9854110500000006</c:v>
                </c:pt>
                <c:pt idx="1767">
                  <c:v>7.9899299666666677</c:v>
                </c:pt>
                <c:pt idx="1768">
                  <c:v>7.9944488833333338</c:v>
                </c:pt>
                <c:pt idx="1769">
                  <c:v>7.9989677999999991</c:v>
                </c:pt>
                <c:pt idx="1770">
                  <c:v>8.0034867166666661</c:v>
                </c:pt>
                <c:pt idx="1771">
                  <c:v>8.0080056333333332</c:v>
                </c:pt>
                <c:pt idx="1772">
                  <c:v>8.0125245500000002</c:v>
                </c:pt>
                <c:pt idx="1773">
                  <c:v>8.0170434666666672</c:v>
                </c:pt>
                <c:pt idx="1774">
                  <c:v>8.0215623833333343</c:v>
                </c:pt>
                <c:pt idx="1775">
                  <c:v>8.0260812999999995</c:v>
                </c:pt>
                <c:pt idx="1776">
                  <c:v>8.0306002166666683</c:v>
                </c:pt>
                <c:pt idx="1777">
                  <c:v>8.0351191333333336</c:v>
                </c:pt>
                <c:pt idx="1778">
                  <c:v>8.0396380499999989</c:v>
                </c:pt>
                <c:pt idx="1779">
                  <c:v>8.0441569666666659</c:v>
                </c:pt>
                <c:pt idx="1780">
                  <c:v>8.0486758833333329</c:v>
                </c:pt>
                <c:pt idx="1781">
                  <c:v>8.0531948</c:v>
                </c:pt>
                <c:pt idx="1782">
                  <c:v>8.057713716666667</c:v>
                </c:pt>
                <c:pt idx="1783">
                  <c:v>8.0622326333333341</c:v>
                </c:pt>
                <c:pt idx="1784">
                  <c:v>8.0667515500000011</c:v>
                </c:pt>
                <c:pt idx="1785">
                  <c:v>8.0712704666666664</c:v>
                </c:pt>
                <c:pt idx="1786">
                  <c:v>8.0757893833333334</c:v>
                </c:pt>
                <c:pt idx="1787">
                  <c:v>8.0803083000000004</c:v>
                </c:pt>
                <c:pt idx="1788">
                  <c:v>8.0848272166666657</c:v>
                </c:pt>
                <c:pt idx="1789">
                  <c:v>8.0893461333333345</c:v>
                </c:pt>
                <c:pt idx="1790">
                  <c:v>8.0938650499999998</c:v>
                </c:pt>
                <c:pt idx="1791">
                  <c:v>8.0983839666666668</c:v>
                </c:pt>
                <c:pt idx="1792">
                  <c:v>8.1029028833333339</c:v>
                </c:pt>
                <c:pt idx="1793">
                  <c:v>8.1074218000000009</c:v>
                </c:pt>
                <c:pt idx="1794">
                  <c:v>8.1119407166666662</c:v>
                </c:pt>
                <c:pt idx="1795">
                  <c:v>8.1164596333333332</c:v>
                </c:pt>
                <c:pt idx="1796">
                  <c:v>8.1209785500000002</c:v>
                </c:pt>
                <c:pt idx="1797">
                  <c:v>8.1254974666666673</c:v>
                </c:pt>
                <c:pt idx="1798">
                  <c:v>8.1300163833333325</c:v>
                </c:pt>
                <c:pt idx="1799">
                  <c:v>8.1345353000000014</c:v>
                </c:pt>
                <c:pt idx="1800">
                  <c:v>8.1390542166666666</c:v>
                </c:pt>
                <c:pt idx="1801">
                  <c:v>8.1435731333333337</c:v>
                </c:pt>
                <c:pt idx="1802">
                  <c:v>8.1480920499999989</c:v>
                </c:pt>
                <c:pt idx="1803">
                  <c:v>8.152610966666666</c:v>
                </c:pt>
                <c:pt idx="1804">
                  <c:v>8.157129883333333</c:v>
                </c:pt>
                <c:pt idx="1805">
                  <c:v>8.1616488</c:v>
                </c:pt>
                <c:pt idx="1806">
                  <c:v>8.1661677166666671</c:v>
                </c:pt>
                <c:pt idx="1807">
                  <c:v>8.1706866333333341</c:v>
                </c:pt>
                <c:pt idx="1808">
                  <c:v>8.1752055499999994</c:v>
                </c:pt>
                <c:pt idx="1809">
                  <c:v>8.1797244666666682</c:v>
                </c:pt>
                <c:pt idx="1810">
                  <c:v>8.1842433833333335</c:v>
                </c:pt>
                <c:pt idx="1811">
                  <c:v>8.1887622999999987</c:v>
                </c:pt>
                <c:pt idx="1812">
                  <c:v>8.1932812166666675</c:v>
                </c:pt>
                <c:pt idx="1813">
                  <c:v>8.1978001333333328</c:v>
                </c:pt>
                <c:pt idx="1814">
                  <c:v>8.2023155333333335</c:v>
                </c:pt>
                <c:pt idx="1815">
                  <c:v>8.2068309333333342</c:v>
                </c:pt>
                <c:pt idx="1816">
                  <c:v>8.2113498499999995</c:v>
                </c:pt>
                <c:pt idx="1817">
                  <c:v>8.2158687666666665</c:v>
                </c:pt>
                <c:pt idx="1818">
                  <c:v>8.2203841666666673</c:v>
                </c:pt>
                <c:pt idx="1819">
                  <c:v>8.2248995666666662</c:v>
                </c:pt>
                <c:pt idx="1820">
                  <c:v>8.2294184833333333</c:v>
                </c:pt>
                <c:pt idx="1821">
                  <c:v>8.2339374000000003</c:v>
                </c:pt>
                <c:pt idx="1822">
                  <c:v>8.2384563166666673</c:v>
                </c:pt>
                <c:pt idx="1823">
                  <c:v>8.2429752333333344</c:v>
                </c:pt>
                <c:pt idx="1824">
                  <c:v>8.2474941499999996</c:v>
                </c:pt>
                <c:pt idx="1825">
                  <c:v>8.2520130666666667</c:v>
                </c:pt>
                <c:pt idx="1826">
                  <c:v>8.2565319833333337</c:v>
                </c:pt>
                <c:pt idx="1827">
                  <c:v>8.261050899999999</c:v>
                </c:pt>
                <c:pt idx="1828">
                  <c:v>8.2655698166666678</c:v>
                </c:pt>
                <c:pt idx="1829">
                  <c:v>8.2700887333333331</c:v>
                </c:pt>
                <c:pt idx="1830">
                  <c:v>8.2746076500000001</c:v>
                </c:pt>
                <c:pt idx="1831">
                  <c:v>8.2791265666666671</c:v>
                </c:pt>
                <c:pt idx="1832">
                  <c:v>8.2836454833333324</c:v>
                </c:pt>
                <c:pt idx="1833">
                  <c:v>8.2881643999999994</c:v>
                </c:pt>
                <c:pt idx="1834">
                  <c:v>8.2926833166666665</c:v>
                </c:pt>
                <c:pt idx="1835">
                  <c:v>8.2972022333333335</c:v>
                </c:pt>
                <c:pt idx="1836">
                  <c:v>8.3017211500000005</c:v>
                </c:pt>
                <c:pt idx="1837">
                  <c:v>8.3062400666666658</c:v>
                </c:pt>
                <c:pt idx="1838">
                  <c:v>8.3107589833333346</c:v>
                </c:pt>
                <c:pt idx="1839">
                  <c:v>8.3152778999999999</c:v>
                </c:pt>
                <c:pt idx="1840">
                  <c:v>8.3197968166666652</c:v>
                </c:pt>
                <c:pt idx="1841">
                  <c:v>8.324315733333334</c:v>
                </c:pt>
                <c:pt idx="1842">
                  <c:v>8.3288346499999992</c:v>
                </c:pt>
                <c:pt idx="1843">
                  <c:v>8.3333535666666663</c:v>
                </c:pt>
                <c:pt idx="1844">
                  <c:v>8.3378724833333333</c:v>
                </c:pt>
                <c:pt idx="1845">
                  <c:v>8.3423914000000003</c:v>
                </c:pt>
                <c:pt idx="1846">
                  <c:v>8.3469103166666674</c:v>
                </c:pt>
                <c:pt idx="1847">
                  <c:v>8.3514292333333344</c:v>
                </c:pt>
                <c:pt idx="1848">
                  <c:v>8.3559481500000015</c:v>
                </c:pt>
                <c:pt idx="1849">
                  <c:v>8.3604670666666667</c:v>
                </c:pt>
                <c:pt idx="1850">
                  <c:v>8.364985983333332</c:v>
                </c:pt>
                <c:pt idx="1851">
                  <c:v>8.3695049000000008</c:v>
                </c:pt>
                <c:pt idx="1852">
                  <c:v>8.3740238166666661</c:v>
                </c:pt>
                <c:pt idx="1853">
                  <c:v>8.3785427333333331</c:v>
                </c:pt>
                <c:pt idx="1854">
                  <c:v>8.3830616500000001</c:v>
                </c:pt>
                <c:pt idx="1855">
                  <c:v>8.3875805666666672</c:v>
                </c:pt>
                <c:pt idx="1856">
                  <c:v>8.3920994833333342</c:v>
                </c:pt>
                <c:pt idx="1857">
                  <c:v>8.3966183999999995</c:v>
                </c:pt>
                <c:pt idx="1858">
                  <c:v>8.4011373166666665</c:v>
                </c:pt>
                <c:pt idx="1859">
                  <c:v>8.4056562333333336</c:v>
                </c:pt>
                <c:pt idx="1860">
                  <c:v>8.4101751500000006</c:v>
                </c:pt>
                <c:pt idx="1861">
                  <c:v>8.4146940666666676</c:v>
                </c:pt>
                <c:pt idx="1862">
                  <c:v>8.4192129833333329</c:v>
                </c:pt>
                <c:pt idx="1863">
                  <c:v>8.4237318999999999</c:v>
                </c:pt>
                <c:pt idx="1864">
                  <c:v>8.428250816666667</c:v>
                </c:pt>
                <c:pt idx="1865">
                  <c:v>8.4327697333333322</c:v>
                </c:pt>
                <c:pt idx="1866">
                  <c:v>8.4372886499999993</c:v>
                </c:pt>
                <c:pt idx="1867">
                  <c:v>8.4418075666666663</c:v>
                </c:pt>
                <c:pt idx="1868">
                  <c:v>8.4463264833333334</c:v>
                </c:pt>
                <c:pt idx="1869">
                  <c:v>8.4508454000000004</c:v>
                </c:pt>
                <c:pt idx="1870">
                  <c:v>8.4553643166666674</c:v>
                </c:pt>
                <c:pt idx="1871">
                  <c:v>8.4598832333333345</c:v>
                </c:pt>
                <c:pt idx="1872">
                  <c:v>8.4644021499999997</c:v>
                </c:pt>
                <c:pt idx="1873">
                  <c:v>8.4689210666666686</c:v>
                </c:pt>
                <c:pt idx="1874">
                  <c:v>8.4734399833333338</c:v>
                </c:pt>
                <c:pt idx="1875">
                  <c:v>8.4779588999999991</c:v>
                </c:pt>
                <c:pt idx="1876">
                  <c:v>8.4824778166666661</c:v>
                </c:pt>
                <c:pt idx="1877">
                  <c:v>8.4869967333333332</c:v>
                </c:pt>
                <c:pt idx="1878">
                  <c:v>8.4915156500000002</c:v>
                </c:pt>
                <c:pt idx="1879">
                  <c:v>8.4960345666666672</c:v>
                </c:pt>
                <c:pt idx="1880">
                  <c:v>8.5005534833333343</c:v>
                </c:pt>
                <c:pt idx="1881">
                  <c:v>8.5050724000000013</c:v>
                </c:pt>
                <c:pt idx="1882">
                  <c:v>8.5095913166666666</c:v>
                </c:pt>
                <c:pt idx="1883">
                  <c:v>8.5141102333333336</c:v>
                </c:pt>
                <c:pt idx="1884">
                  <c:v>8.5186291500000006</c:v>
                </c:pt>
                <c:pt idx="1885">
                  <c:v>8.5231480666666659</c:v>
                </c:pt>
                <c:pt idx="1886">
                  <c:v>8.527666983333333</c:v>
                </c:pt>
                <c:pt idx="1887">
                  <c:v>8.5321859</c:v>
                </c:pt>
                <c:pt idx="1888">
                  <c:v>8.536704816666667</c:v>
                </c:pt>
                <c:pt idx="1889">
                  <c:v>8.5412237333333341</c:v>
                </c:pt>
                <c:pt idx="1890">
                  <c:v>8.5457426499999993</c:v>
                </c:pt>
                <c:pt idx="1891">
                  <c:v>8.5502615666666664</c:v>
                </c:pt>
                <c:pt idx="1892">
                  <c:v>8.5547804833333334</c:v>
                </c:pt>
                <c:pt idx="1893">
                  <c:v>8.5592994000000004</c:v>
                </c:pt>
                <c:pt idx="1894">
                  <c:v>8.5638183166666675</c:v>
                </c:pt>
                <c:pt idx="1895">
                  <c:v>8.5683372333333327</c:v>
                </c:pt>
                <c:pt idx="1896">
                  <c:v>8.5728561500000016</c:v>
                </c:pt>
                <c:pt idx="1897">
                  <c:v>8.5773750666666668</c:v>
                </c:pt>
                <c:pt idx="1898">
                  <c:v>8.5818939833333339</c:v>
                </c:pt>
                <c:pt idx="1899">
                  <c:v>8.5864128999999991</c:v>
                </c:pt>
                <c:pt idx="1900">
                  <c:v>8.5909318166666662</c:v>
                </c:pt>
                <c:pt idx="1901">
                  <c:v>8.5954507333333332</c:v>
                </c:pt>
                <c:pt idx="1902">
                  <c:v>8.5999696500000002</c:v>
                </c:pt>
                <c:pt idx="1903">
                  <c:v>8.6044885666666673</c:v>
                </c:pt>
                <c:pt idx="1904">
                  <c:v>8.6090074833333343</c:v>
                </c:pt>
                <c:pt idx="1905">
                  <c:v>8.6135263999999996</c:v>
                </c:pt>
                <c:pt idx="1906">
                  <c:v>8.6180453166666684</c:v>
                </c:pt>
                <c:pt idx="1907">
                  <c:v>8.6225642333333337</c:v>
                </c:pt>
                <c:pt idx="1908">
                  <c:v>8.6270831499999989</c:v>
                </c:pt>
                <c:pt idx="1909">
                  <c:v>8.631602066666666</c:v>
                </c:pt>
                <c:pt idx="1910">
                  <c:v>8.636120983333333</c:v>
                </c:pt>
                <c:pt idx="1911">
                  <c:v>8.6406399</c:v>
                </c:pt>
                <c:pt idx="1912">
                  <c:v>8.6451588166666671</c:v>
                </c:pt>
                <c:pt idx="1913">
                  <c:v>8.6496777333333341</c:v>
                </c:pt>
                <c:pt idx="1914">
                  <c:v>8.6541966500000012</c:v>
                </c:pt>
                <c:pt idx="1915">
                  <c:v>8.6587155666666664</c:v>
                </c:pt>
                <c:pt idx="1916">
                  <c:v>8.6632344833333335</c:v>
                </c:pt>
                <c:pt idx="1917">
                  <c:v>8.6677534000000005</c:v>
                </c:pt>
                <c:pt idx="1918">
                  <c:v>8.6722723166666658</c:v>
                </c:pt>
                <c:pt idx="1919">
                  <c:v>8.6767912333333346</c:v>
                </c:pt>
                <c:pt idx="1920">
                  <c:v>8.6813101499999998</c:v>
                </c:pt>
                <c:pt idx="1921">
                  <c:v>8.6858290666666669</c:v>
                </c:pt>
                <c:pt idx="1922">
                  <c:v>8.6903479833333339</c:v>
                </c:pt>
                <c:pt idx="1923">
                  <c:v>8.694866900000001</c:v>
                </c:pt>
                <c:pt idx="1924">
                  <c:v>8.6993858166666662</c:v>
                </c:pt>
                <c:pt idx="1925">
                  <c:v>8.7039047333333333</c:v>
                </c:pt>
                <c:pt idx="1926">
                  <c:v>8.7084236500000003</c:v>
                </c:pt>
                <c:pt idx="1927">
                  <c:v>8.7129425666666673</c:v>
                </c:pt>
                <c:pt idx="1928">
                  <c:v>8.7174614833333326</c:v>
                </c:pt>
                <c:pt idx="1929">
                  <c:v>8.7219804000000014</c:v>
                </c:pt>
                <c:pt idx="1930">
                  <c:v>8.7264993166666667</c:v>
                </c:pt>
                <c:pt idx="1931">
                  <c:v>8.7310182333333337</c:v>
                </c:pt>
                <c:pt idx="1932">
                  <c:v>8.735537149999999</c:v>
                </c:pt>
                <c:pt idx="1933">
                  <c:v>8.740056066666666</c:v>
                </c:pt>
                <c:pt idx="1934">
                  <c:v>8.7445749833333331</c:v>
                </c:pt>
                <c:pt idx="1935">
                  <c:v>8.7490939000000001</c:v>
                </c:pt>
                <c:pt idx="1936">
                  <c:v>8.7536128166666671</c:v>
                </c:pt>
                <c:pt idx="1937">
                  <c:v>8.7581317333333342</c:v>
                </c:pt>
                <c:pt idx="1938">
                  <c:v>8.7626506499999994</c:v>
                </c:pt>
                <c:pt idx="1939">
                  <c:v>8.7671695666666682</c:v>
                </c:pt>
                <c:pt idx="1940">
                  <c:v>8.7716884833333335</c:v>
                </c:pt>
                <c:pt idx="1941">
                  <c:v>8.7762073999999988</c:v>
                </c:pt>
                <c:pt idx="1942">
                  <c:v>8.7807263166666676</c:v>
                </c:pt>
                <c:pt idx="1943">
                  <c:v>8.7852452333333328</c:v>
                </c:pt>
                <c:pt idx="1944">
                  <c:v>8.7897641499999999</c:v>
                </c:pt>
                <c:pt idx="1945">
                  <c:v>8.7942830666666669</c:v>
                </c:pt>
                <c:pt idx="1946">
                  <c:v>8.798801983333334</c:v>
                </c:pt>
                <c:pt idx="1947">
                  <c:v>8.803320900000001</c:v>
                </c:pt>
                <c:pt idx="1948">
                  <c:v>8.8078398166666663</c:v>
                </c:pt>
                <c:pt idx="1949">
                  <c:v>8.8123587333333333</c:v>
                </c:pt>
                <c:pt idx="1950">
                  <c:v>8.8168776500000003</c:v>
                </c:pt>
                <c:pt idx="1951">
                  <c:v>8.8213965666666656</c:v>
                </c:pt>
                <c:pt idx="1952">
                  <c:v>8.8259154833333344</c:v>
                </c:pt>
                <c:pt idx="1953">
                  <c:v>8.8304343999999997</c:v>
                </c:pt>
                <c:pt idx="1954">
                  <c:v>8.8349533166666667</c:v>
                </c:pt>
                <c:pt idx="1955">
                  <c:v>8.8394722333333338</c:v>
                </c:pt>
                <c:pt idx="1956">
                  <c:v>8.8439911500000008</c:v>
                </c:pt>
                <c:pt idx="1957">
                  <c:v>8.8485100666666661</c:v>
                </c:pt>
                <c:pt idx="1958">
                  <c:v>8.8530289833333331</c:v>
                </c:pt>
                <c:pt idx="1959">
                  <c:v>8.8575479000000001</c:v>
                </c:pt>
                <c:pt idx="1960">
                  <c:v>8.8620668166666672</c:v>
                </c:pt>
                <c:pt idx="1961">
                  <c:v>8.8665857333333324</c:v>
                </c:pt>
                <c:pt idx="1962">
                  <c:v>8.8711046500000013</c:v>
                </c:pt>
                <c:pt idx="1963">
                  <c:v>8.8756235666666665</c:v>
                </c:pt>
                <c:pt idx="1964">
                  <c:v>8.8801424833333336</c:v>
                </c:pt>
                <c:pt idx="1965">
                  <c:v>8.8846614000000006</c:v>
                </c:pt>
                <c:pt idx="1966">
                  <c:v>8.8891803166666659</c:v>
                </c:pt>
                <c:pt idx="1967">
                  <c:v>8.8936992333333329</c:v>
                </c:pt>
                <c:pt idx="1968">
                  <c:v>8.8982181499999999</c:v>
                </c:pt>
                <c:pt idx="1969">
                  <c:v>8.902737066666667</c:v>
                </c:pt>
                <c:pt idx="1970">
                  <c:v>8.907255983333334</c:v>
                </c:pt>
                <c:pt idx="1971">
                  <c:v>8.9117748999999993</c:v>
                </c:pt>
                <c:pt idx="1972">
                  <c:v>8.9162938166666681</c:v>
                </c:pt>
                <c:pt idx="1973">
                  <c:v>8.9208127333333334</c:v>
                </c:pt>
                <c:pt idx="1974">
                  <c:v>8.9253316499999986</c:v>
                </c:pt>
                <c:pt idx="1975">
                  <c:v>8.9298505666666674</c:v>
                </c:pt>
                <c:pt idx="1976">
                  <c:v>8.9343694833333327</c:v>
                </c:pt>
                <c:pt idx="1977">
                  <c:v>8.9388883999999997</c:v>
                </c:pt>
                <c:pt idx="1978">
                  <c:v>8.9434073166666668</c:v>
                </c:pt>
                <c:pt idx="1979">
                  <c:v>8.9479262333333338</c:v>
                </c:pt>
                <c:pt idx="1980">
                  <c:v>8.9524451500000009</c:v>
                </c:pt>
                <c:pt idx="1981">
                  <c:v>8.9569640666666679</c:v>
                </c:pt>
                <c:pt idx="1982">
                  <c:v>8.9614829833333332</c:v>
                </c:pt>
                <c:pt idx="1983">
                  <c:v>8.9660019000000002</c:v>
                </c:pt>
                <c:pt idx="1984">
                  <c:v>8.9705208166666655</c:v>
                </c:pt>
                <c:pt idx="1985">
                  <c:v>8.9750397333333343</c:v>
                </c:pt>
                <c:pt idx="1986">
                  <c:v>8.9795586499999995</c:v>
                </c:pt>
                <c:pt idx="1987">
                  <c:v>8.9840775666666666</c:v>
                </c:pt>
                <c:pt idx="1988">
                  <c:v>8.9885964833333336</c:v>
                </c:pt>
                <c:pt idx="1989">
                  <c:v>8.9931154000000006</c:v>
                </c:pt>
                <c:pt idx="1990">
                  <c:v>8.9976343166666659</c:v>
                </c:pt>
                <c:pt idx="1991">
                  <c:v>9.0021532333333329</c:v>
                </c:pt>
                <c:pt idx="1992">
                  <c:v>9.00667215</c:v>
                </c:pt>
                <c:pt idx="1993">
                  <c:v>9.011191066666667</c:v>
                </c:pt>
                <c:pt idx="1994">
                  <c:v>9.0157099833333323</c:v>
                </c:pt>
                <c:pt idx="1995">
                  <c:v>9.0202289000000011</c:v>
                </c:pt>
                <c:pt idx="1996">
                  <c:v>9.0247478166666664</c:v>
                </c:pt>
                <c:pt idx="1997">
                  <c:v>9.0292667333333334</c:v>
                </c:pt>
                <c:pt idx="1998">
                  <c:v>9.0337856500000004</c:v>
                </c:pt>
                <c:pt idx="1999">
                  <c:v>9.0383045666666657</c:v>
                </c:pt>
                <c:pt idx="2000">
                  <c:v>9.0428234833333327</c:v>
                </c:pt>
                <c:pt idx="2001">
                  <c:v>9.0473423999999998</c:v>
                </c:pt>
                <c:pt idx="2002">
                  <c:v>9.0518613166666668</c:v>
                </c:pt>
                <c:pt idx="2003">
                  <c:v>9.0563802333333339</c:v>
                </c:pt>
                <c:pt idx="2004">
                  <c:v>9.0608991500000009</c:v>
                </c:pt>
                <c:pt idx="2005">
                  <c:v>9.0654180666666679</c:v>
                </c:pt>
                <c:pt idx="2006">
                  <c:v>9.0699369833333332</c:v>
                </c:pt>
                <c:pt idx="2007">
                  <c:v>9.0744558999999985</c:v>
                </c:pt>
                <c:pt idx="2008">
                  <c:v>9.0789748166666673</c:v>
                </c:pt>
                <c:pt idx="2009">
                  <c:v>9.0834937333333325</c:v>
                </c:pt>
                <c:pt idx="2010">
                  <c:v>9.0880126499999996</c:v>
                </c:pt>
                <c:pt idx="2011">
                  <c:v>9.0925315666666666</c:v>
                </c:pt>
                <c:pt idx="2012">
                  <c:v>9.0970504833333337</c:v>
                </c:pt>
                <c:pt idx="2013">
                  <c:v>9.1015694000000007</c:v>
                </c:pt>
                <c:pt idx="2014">
                  <c:v>9.1060883166666677</c:v>
                </c:pt>
                <c:pt idx="2015">
                  <c:v>9.110607233333333</c:v>
                </c:pt>
                <c:pt idx="2016">
                  <c:v>9.11512615</c:v>
                </c:pt>
                <c:pt idx="2017">
                  <c:v>9.1196450666666653</c:v>
                </c:pt>
                <c:pt idx="2018">
                  <c:v>9.1241639833333341</c:v>
                </c:pt>
                <c:pt idx="2019">
                  <c:v>9.1286828999999994</c:v>
                </c:pt>
                <c:pt idx="2020">
                  <c:v>9.1332018166666664</c:v>
                </c:pt>
                <c:pt idx="2021">
                  <c:v>9.1377207333333335</c:v>
                </c:pt>
                <c:pt idx="2022">
                  <c:v>9.1422396500000005</c:v>
                </c:pt>
                <c:pt idx="2023">
                  <c:v>9.1467585666666675</c:v>
                </c:pt>
                <c:pt idx="2024">
                  <c:v>9.1512774833333328</c:v>
                </c:pt>
                <c:pt idx="2025">
                  <c:v>9.1557963999999998</c:v>
                </c:pt>
                <c:pt idx="2026">
                  <c:v>9.1603153166666669</c:v>
                </c:pt>
                <c:pt idx="2027">
                  <c:v>9.1648342333333339</c:v>
                </c:pt>
                <c:pt idx="2028">
                  <c:v>9.169353150000001</c:v>
                </c:pt>
                <c:pt idx="2029">
                  <c:v>9.1738720666666662</c:v>
                </c:pt>
                <c:pt idx="2030">
                  <c:v>9.178390983333335</c:v>
                </c:pt>
                <c:pt idx="2031">
                  <c:v>9.1829099000000003</c:v>
                </c:pt>
                <c:pt idx="2032">
                  <c:v>9.1874288166666656</c:v>
                </c:pt>
                <c:pt idx="2033">
                  <c:v>9.1919477333333326</c:v>
                </c:pt>
                <c:pt idx="2034">
                  <c:v>9.1964666499999996</c:v>
                </c:pt>
                <c:pt idx="2035">
                  <c:v>9.2009855666666667</c:v>
                </c:pt>
                <c:pt idx="2036">
                  <c:v>9.2055044833333337</c:v>
                </c:pt>
                <c:pt idx="2037">
                  <c:v>9.2100234000000007</c:v>
                </c:pt>
                <c:pt idx="2038">
                  <c:v>9.2145423166666678</c:v>
                </c:pt>
                <c:pt idx="2039">
                  <c:v>9.219061233333333</c:v>
                </c:pt>
                <c:pt idx="2040">
                  <c:v>9.2235801499999983</c:v>
                </c:pt>
                <c:pt idx="2041">
                  <c:v>9.2280990666666671</c:v>
                </c:pt>
                <c:pt idx="2042">
                  <c:v>9.2326179833333324</c:v>
                </c:pt>
                <c:pt idx="2043">
                  <c:v>9.2371368999999994</c:v>
                </c:pt>
                <c:pt idx="2044">
                  <c:v>9.2416558166666665</c:v>
                </c:pt>
                <c:pt idx="2045">
                  <c:v>9.2461747333333335</c:v>
                </c:pt>
                <c:pt idx="2046">
                  <c:v>9.2506936500000005</c:v>
                </c:pt>
                <c:pt idx="2047">
                  <c:v>9.2552125666666676</c:v>
                </c:pt>
                <c:pt idx="2048">
                  <c:v>9.2597314833333346</c:v>
                </c:pt>
                <c:pt idx="2049">
                  <c:v>9.2642503999999999</c:v>
                </c:pt>
                <c:pt idx="2050">
                  <c:v>9.2687693166666669</c:v>
                </c:pt>
                <c:pt idx="2051">
                  <c:v>9.273288233333334</c:v>
                </c:pt>
                <c:pt idx="2052">
                  <c:v>9.2778071499999992</c:v>
                </c:pt>
                <c:pt idx="2053">
                  <c:v>9.282326066666668</c:v>
                </c:pt>
                <c:pt idx="2054">
                  <c:v>9.2868449833333333</c:v>
                </c:pt>
                <c:pt idx="2055">
                  <c:v>9.2913639000000003</c:v>
                </c:pt>
                <c:pt idx="2056">
                  <c:v>9.2958828166666674</c:v>
                </c:pt>
                <c:pt idx="2057">
                  <c:v>9.3004017333333326</c:v>
                </c:pt>
                <c:pt idx="2058">
                  <c:v>9.3049206499999997</c:v>
                </c:pt>
                <c:pt idx="2059">
                  <c:v>9.3094395666666667</c:v>
                </c:pt>
                <c:pt idx="2060">
                  <c:v>9.3139584833333338</c:v>
                </c:pt>
                <c:pt idx="2061">
                  <c:v>9.3184774000000008</c:v>
                </c:pt>
                <c:pt idx="2062">
                  <c:v>9.3229963166666661</c:v>
                </c:pt>
                <c:pt idx="2063">
                  <c:v>9.3275152333333349</c:v>
                </c:pt>
                <c:pt idx="2064">
                  <c:v>9.3320341500000001</c:v>
                </c:pt>
                <c:pt idx="2065">
                  <c:v>9.3365530666666654</c:v>
                </c:pt>
                <c:pt idx="2066">
                  <c:v>9.3410719833333324</c:v>
                </c:pt>
                <c:pt idx="2067">
                  <c:v>9.3455908999999995</c:v>
                </c:pt>
                <c:pt idx="2068">
                  <c:v>9.3501098166666665</c:v>
                </c:pt>
                <c:pt idx="2069">
                  <c:v>9.3546287333333336</c:v>
                </c:pt>
                <c:pt idx="2070">
                  <c:v>9.3591476500000006</c:v>
                </c:pt>
                <c:pt idx="2071">
                  <c:v>9.3636665666666676</c:v>
                </c:pt>
                <c:pt idx="2072">
                  <c:v>9.3681854833333329</c:v>
                </c:pt>
                <c:pt idx="2073">
                  <c:v>9.3727044000000017</c:v>
                </c:pt>
                <c:pt idx="2074">
                  <c:v>9.377223316666667</c:v>
                </c:pt>
                <c:pt idx="2075">
                  <c:v>9.3817422333333322</c:v>
                </c:pt>
                <c:pt idx="2076">
                  <c:v>9.3862611500000011</c:v>
                </c:pt>
                <c:pt idx="2077">
                  <c:v>9.3907800666666663</c:v>
                </c:pt>
                <c:pt idx="2078">
                  <c:v>9.3952989833333334</c:v>
                </c:pt>
                <c:pt idx="2079">
                  <c:v>9.3998179000000004</c:v>
                </c:pt>
                <c:pt idx="2080">
                  <c:v>9.4043368166666674</c:v>
                </c:pt>
                <c:pt idx="2081">
                  <c:v>9.4088557333333345</c:v>
                </c:pt>
                <c:pt idx="2082">
                  <c:v>9.4133746499999997</c:v>
                </c:pt>
                <c:pt idx="2083">
                  <c:v>9.4178935666666668</c:v>
                </c:pt>
                <c:pt idx="2084">
                  <c:v>9.4224124833333338</c:v>
                </c:pt>
                <c:pt idx="2085">
                  <c:v>9.4269313999999991</c:v>
                </c:pt>
                <c:pt idx="2086">
                  <c:v>9.4314503166666679</c:v>
                </c:pt>
                <c:pt idx="2087">
                  <c:v>9.4359692333333332</c:v>
                </c:pt>
                <c:pt idx="2088">
                  <c:v>9.4404881500000002</c:v>
                </c:pt>
                <c:pt idx="2089">
                  <c:v>9.4450070666666672</c:v>
                </c:pt>
                <c:pt idx="2090">
                  <c:v>9.4495259833333325</c:v>
                </c:pt>
                <c:pt idx="2091">
                  <c:v>9.4540448999999995</c:v>
                </c:pt>
                <c:pt idx="2092">
                  <c:v>9.4585638166666666</c:v>
                </c:pt>
                <c:pt idx="2093">
                  <c:v>9.4630827333333336</c:v>
                </c:pt>
                <c:pt idx="2094">
                  <c:v>9.4676016500000006</c:v>
                </c:pt>
                <c:pt idx="2095">
                  <c:v>9.4721205666666659</c:v>
                </c:pt>
                <c:pt idx="2096">
                  <c:v>9.4766394833333347</c:v>
                </c:pt>
                <c:pt idx="2097">
                  <c:v>9.4811584</c:v>
                </c:pt>
                <c:pt idx="2098">
                  <c:v>9.485677316666667</c:v>
                </c:pt>
                <c:pt idx="2099">
                  <c:v>9.4901962333333341</c:v>
                </c:pt>
                <c:pt idx="2100">
                  <c:v>9.4947151499999993</c:v>
                </c:pt>
                <c:pt idx="2101">
                  <c:v>9.4992340666666664</c:v>
                </c:pt>
                <c:pt idx="2102">
                  <c:v>9.5037494666666671</c:v>
                </c:pt>
                <c:pt idx="2103">
                  <c:v>9.5082683833333341</c:v>
                </c:pt>
                <c:pt idx="2104">
                  <c:v>9.5127872999999994</c:v>
                </c:pt>
                <c:pt idx="2105">
                  <c:v>9.5173062166666664</c:v>
                </c:pt>
                <c:pt idx="2106">
                  <c:v>9.5218251333333335</c:v>
                </c:pt>
                <c:pt idx="2107">
                  <c:v>9.5263440500000005</c:v>
                </c:pt>
                <c:pt idx="2108">
                  <c:v>9.5308629666666658</c:v>
                </c:pt>
                <c:pt idx="2109">
                  <c:v>9.5353818833333346</c:v>
                </c:pt>
                <c:pt idx="2110">
                  <c:v>9.5399007999999998</c:v>
                </c:pt>
                <c:pt idx="2111">
                  <c:v>9.5444197166666669</c:v>
                </c:pt>
                <c:pt idx="2112">
                  <c:v>9.5489386333333339</c:v>
                </c:pt>
                <c:pt idx="2113">
                  <c:v>9.5534575499999992</c:v>
                </c:pt>
                <c:pt idx="2114">
                  <c:v>9.5579764666666662</c:v>
                </c:pt>
                <c:pt idx="2115">
                  <c:v>9.5624953833333333</c:v>
                </c:pt>
                <c:pt idx="2116">
                  <c:v>9.5670143000000003</c:v>
                </c:pt>
                <c:pt idx="2117">
                  <c:v>9.5715332166666673</c:v>
                </c:pt>
                <c:pt idx="2118">
                  <c:v>9.5760521333333326</c:v>
                </c:pt>
                <c:pt idx="2119">
                  <c:v>9.5805710500000014</c:v>
                </c:pt>
                <c:pt idx="2120">
                  <c:v>9.5850899666666667</c:v>
                </c:pt>
                <c:pt idx="2121">
                  <c:v>9.5896088833333319</c:v>
                </c:pt>
                <c:pt idx="2122">
                  <c:v>9.5941278000000008</c:v>
                </c:pt>
                <c:pt idx="2123">
                  <c:v>9.598646716666666</c:v>
                </c:pt>
                <c:pt idx="2124">
                  <c:v>9.6031656333333331</c:v>
                </c:pt>
                <c:pt idx="2125">
                  <c:v>9.6076845500000001</c:v>
                </c:pt>
                <c:pt idx="2126">
                  <c:v>9.6122034666666671</c:v>
                </c:pt>
                <c:pt idx="2127">
                  <c:v>9.6167223833333342</c:v>
                </c:pt>
                <c:pt idx="2128">
                  <c:v>9.6212413000000012</c:v>
                </c:pt>
                <c:pt idx="2129">
                  <c:v>9.6257602166666665</c:v>
                </c:pt>
                <c:pt idx="2130">
                  <c:v>9.6302791333333335</c:v>
                </c:pt>
                <c:pt idx="2131">
                  <c:v>9.6347980499999988</c:v>
                </c:pt>
                <c:pt idx="2132">
                  <c:v>9.6393169666666676</c:v>
                </c:pt>
                <c:pt idx="2133">
                  <c:v>9.6438358833333329</c:v>
                </c:pt>
                <c:pt idx="2134">
                  <c:v>9.6483547999999999</c:v>
                </c:pt>
                <c:pt idx="2135">
                  <c:v>9.6528737166666669</c:v>
                </c:pt>
                <c:pt idx="2136">
                  <c:v>9.657392633333334</c:v>
                </c:pt>
                <c:pt idx="2137">
                  <c:v>9.6619115499999992</c:v>
                </c:pt>
                <c:pt idx="2138">
                  <c:v>9.6664304666666663</c:v>
                </c:pt>
                <c:pt idx="2139">
                  <c:v>9.6709493833333333</c:v>
                </c:pt>
                <c:pt idx="2140">
                  <c:v>9.6754683000000004</c:v>
                </c:pt>
                <c:pt idx="2141">
                  <c:v>9.6799872166666656</c:v>
                </c:pt>
                <c:pt idx="2142">
                  <c:v>9.6845061333333344</c:v>
                </c:pt>
                <c:pt idx="2143">
                  <c:v>9.6890250499999997</c:v>
                </c:pt>
                <c:pt idx="2144">
                  <c:v>9.6935439666666667</c:v>
                </c:pt>
                <c:pt idx="2145">
                  <c:v>9.6980628833333338</c:v>
                </c:pt>
                <c:pt idx="2146">
                  <c:v>9.702581799999999</c:v>
                </c:pt>
                <c:pt idx="2147">
                  <c:v>9.7071007166666661</c:v>
                </c:pt>
                <c:pt idx="2148">
                  <c:v>9.7116196333333331</c:v>
                </c:pt>
                <c:pt idx="2149">
                  <c:v>9.7161385500000002</c:v>
                </c:pt>
                <c:pt idx="2150">
                  <c:v>9.7206574666666672</c:v>
                </c:pt>
                <c:pt idx="2151">
                  <c:v>9.7251763833333342</c:v>
                </c:pt>
                <c:pt idx="2152">
                  <c:v>9.7296953000000013</c:v>
                </c:pt>
                <c:pt idx="2153">
                  <c:v>9.7342142166666665</c:v>
                </c:pt>
                <c:pt idx="2154">
                  <c:v>9.7387331333333318</c:v>
                </c:pt>
                <c:pt idx="2155">
                  <c:v>9.7432520500000006</c:v>
                </c:pt>
                <c:pt idx="2156">
                  <c:v>9.7477709666666659</c:v>
                </c:pt>
                <c:pt idx="2157">
                  <c:v>9.7522898833333329</c:v>
                </c:pt>
                <c:pt idx="2158">
                  <c:v>9.7568087999999999</c:v>
                </c:pt>
                <c:pt idx="2159">
                  <c:v>9.761327716666667</c:v>
                </c:pt>
                <c:pt idx="2160">
                  <c:v>9.765846633333334</c:v>
                </c:pt>
                <c:pt idx="2161">
                  <c:v>9.7703655500000011</c:v>
                </c:pt>
                <c:pt idx="2162">
                  <c:v>9.7748844666666663</c:v>
                </c:pt>
                <c:pt idx="2163">
                  <c:v>9.7794033833333334</c:v>
                </c:pt>
                <c:pt idx="2164">
                  <c:v>9.7839223000000004</c:v>
                </c:pt>
                <c:pt idx="2165">
                  <c:v>9.7884412166666674</c:v>
                </c:pt>
                <c:pt idx="2166">
                  <c:v>9.7929601333333327</c:v>
                </c:pt>
                <c:pt idx="2167">
                  <c:v>9.7974790499999997</c:v>
                </c:pt>
                <c:pt idx="2168">
                  <c:v>9.8019979666666668</c:v>
                </c:pt>
                <c:pt idx="2169">
                  <c:v>9.8065168833333338</c:v>
                </c:pt>
                <c:pt idx="2170">
                  <c:v>9.8110358000000009</c:v>
                </c:pt>
                <c:pt idx="2171">
                  <c:v>9.8155547166666661</c:v>
                </c:pt>
                <c:pt idx="2172">
                  <c:v>9.8200736333333332</c:v>
                </c:pt>
                <c:pt idx="2173">
                  <c:v>9.8245925500000002</c:v>
                </c:pt>
                <c:pt idx="2174">
                  <c:v>9.8291114666666672</c:v>
                </c:pt>
                <c:pt idx="2175">
                  <c:v>9.8336303833333343</c:v>
                </c:pt>
                <c:pt idx="2176">
                  <c:v>9.8381492999999995</c:v>
                </c:pt>
                <c:pt idx="2177">
                  <c:v>9.8426682166666684</c:v>
                </c:pt>
                <c:pt idx="2178">
                  <c:v>9.8471871333333336</c:v>
                </c:pt>
                <c:pt idx="2179">
                  <c:v>9.8517060499999989</c:v>
                </c:pt>
                <c:pt idx="2180">
                  <c:v>9.8562249666666659</c:v>
                </c:pt>
                <c:pt idx="2181">
                  <c:v>9.860743883333333</c:v>
                </c:pt>
                <c:pt idx="2182">
                  <c:v>9.8652628</c:v>
                </c:pt>
                <c:pt idx="2183">
                  <c:v>9.869781716666667</c:v>
                </c:pt>
                <c:pt idx="2184">
                  <c:v>9.8743006333333341</c:v>
                </c:pt>
                <c:pt idx="2185">
                  <c:v>9.8788195500000011</c:v>
                </c:pt>
                <c:pt idx="2186">
                  <c:v>9.8833384666666664</c:v>
                </c:pt>
                <c:pt idx="2187">
                  <c:v>9.8878573833333334</c:v>
                </c:pt>
                <c:pt idx="2188">
                  <c:v>9.8923763000000005</c:v>
                </c:pt>
                <c:pt idx="2189">
                  <c:v>9.8968952166666657</c:v>
                </c:pt>
                <c:pt idx="2190">
                  <c:v>9.9014141333333328</c:v>
                </c:pt>
                <c:pt idx="2191">
                  <c:v>9.9059330499999998</c:v>
                </c:pt>
                <c:pt idx="2192">
                  <c:v>9.9104519666666668</c:v>
                </c:pt>
                <c:pt idx="2193">
                  <c:v>9.9149708833333339</c:v>
                </c:pt>
                <c:pt idx="2194">
                  <c:v>9.9194898000000009</c:v>
                </c:pt>
                <c:pt idx="2195">
                  <c:v>9.924008716666668</c:v>
                </c:pt>
                <c:pt idx="2196">
                  <c:v>9.9285276333333332</c:v>
                </c:pt>
                <c:pt idx="2197">
                  <c:v>9.9330465500000003</c:v>
                </c:pt>
                <c:pt idx="2198">
                  <c:v>9.9375654666666673</c:v>
                </c:pt>
                <c:pt idx="2199">
                  <c:v>9.9420843833333326</c:v>
                </c:pt>
                <c:pt idx="2200">
                  <c:v>9.9466033000000014</c:v>
                </c:pt>
                <c:pt idx="2201">
                  <c:v>9.9511222166666666</c:v>
                </c:pt>
                <c:pt idx="2202">
                  <c:v>9.9556411333333337</c:v>
                </c:pt>
                <c:pt idx="2203">
                  <c:v>9.9601600500000007</c:v>
                </c:pt>
                <c:pt idx="2204">
                  <c:v>9.964678966666666</c:v>
                </c:pt>
                <c:pt idx="2205">
                  <c:v>9.969197883333333</c:v>
                </c:pt>
                <c:pt idx="2206">
                  <c:v>9.9737168</c:v>
                </c:pt>
                <c:pt idx="2207">
                  <c:v>9.9782357166666671</c:v>
                </c:pt>
                <c:pt idx="2208">
                  <c:v>9.9827546333333341</c:v>
                </c:pt>
                <c:pt idx="2209">
                  <c:v>9.9872735499999994</c:v>
                </c:pt>
                <c:pt idx="2210">
                  <c:v>9.9917924666666682</c:v>
                </c:pt>
                <c:pt idx="2211">
                  <c:v>9.9963113833333335</c:v>
                </c:pt>
                <c:pt idx="2212">
                  <c:v>10.000830299999999</c:v>
                </c:pt>
                <c:pt idx="2213">
                  <c:v>10.005349216666666</c:v>
                </c:pt>
                <c:pt idx="2214">
                  <c:v>10.009868133333333</c:v>
                </c:pt>
                <c:pt idx="2215">
                  <c:v>10.01438705</c:v>
                </c:pt>
                <c:pt idx="2216">
                  <c:v>10.018905966666667</c:v>
                </c:pt>
                <c:pt idx="2217">
                  <c:v>10.023424883333334</c:v>
                </c:pt>
                <c:pt idx="2218">
                  <c:v>10.027943800000001</c:v>
                </c:pt>
                <c:pt idx="2219">
                  <c:v>10.032462716666666</c:v>
                </c:pt>
                <c:pt idx="2220">
                  <c:v>10.036981633333335</c:v>
                </c:pt>
                <c:pt idx="2221">
                  <c:v>10.04150055</c:v>
                </c:pt>
                <c:pt idx="2222">
                  <c:v>10.046019466666666</c:v>
                </c:pt>
                <c:pt idx="2223">
                  <c:v>10.050538383333334</c:v>
                </c:pt>
                <c:pt idx="2224">
                  <c:v>10.0550573</c:v>
                </c:pt>
                <c:pt idx="2225">
                  <c:v>10.059576216666667</c:v>
                </c:pt>
                <c:pt idx="2226">
                  <c:v>10.064095133333334</c:v>
                </c:pt>
                <c:pt idx="2227">
                  <c:v>10.068614050000001</c:v>
                </c:pt>
                <c:pt idx="2228">
                  <c:v>10.073132966666668</c:v>
                </c:pt>
                <c:pt idx="2229">
                  <c:v>10.077651883333333</c:v>
                </c:pt>
                <c:pt idx="2230">
                  <c:v>10.0821708</c:v>
                </c:pt>
                <c:pt idx="2231">
                  <c:v>10.086689716666667</c:v>
                </c:pt>
                <c:pt idx="2232">
                  <c:v>10.091208633333332</c:v>
                </c:pt>
                <c:pt idx="2233">
                  <c:v>10.095727550000001</c:v>
                </c:pt>
                <c:pt idx="2234">
                  <c:v>10.100246466666666</c:v>
                </c:pt>
                <c:pt idx="2235">
                  <c:v>10.104765383333334</c:v>
                </c:pt>
                <c:pt idx="2236">
                  <c:v>10.109284300000001</c:v>
                </c:pt>
                <c:pt idx="2237">
                  <c:v>10.113803216666666</c:v>
                </c:pt>
                <c:pt idx="2238">
                  <c:v>10.118322133333333</c:v>
                </c:pt>
                <c:pt idx="2239">
                  <c:v>10.12284105</c:v>
                </c:pt>
                <c:pt idx="2240">
                  <c:v>10.127359966666667</c:v>
                </c:pt>
                <c:pt idx="2241">
                  <c:v>10.131878883333334</c:v>
                </c:pt>
                <c:pt idx="2242">
                  <c:v>10.136397799999999</c:v>
                </c:pt>
                <c:pt idx="2243">
                  <c:v>10.140916716666668</c:v>
                </c:pt>
                <c:pt idx="2244">
                  <c:v>10.145435633333333</c:v>
                </c:pt>
                <c:pt idx="2245">
                  <c:v>10.14995455</c:v>
                </c:pt>
                <c:pt idx="2246">
                  <c:v>10.154473466666667</c:v>
                </c:pt>
                <c:pt idx="2247">
                  <c:v>10.158992383333333</c:v>
                </c:pt>
                <c:pt idx="2248">
                  <c:v>10.1635113</c:v>
                </c:pt>
                <c:pt idx="2249">
                  <c:v>10.168030216666667</c:v>
                </c:pt>
                <c:pt idx="2250">
                  <c:v>10.172549133333334</c:v>
                </c:pt>
                <c:pt idx="2251">
                  <c:v>10.177068050000001</c:v>
                </c:pt>
                <c:pt idx="2252">
                  <c:v>10.181586966666666</c:v>
                </c:pt>
                <c:pt idx="2253">
                  <c:v>10.186105883333335</c:v>
                </c:pt>
                <c:pt idx="2254">
                  <c:v>10.1906248</c:v>
                </c:pt>
                <c:pt idx="2255">
                  <c:v>10.195143716666665</c:v>
                </c:pt>
                <c:pt idx="2256">
                  <c:v>10.199662633333334</c:v>
                </c:pt>
                <c:pt idx="2257">
                  <c:v>10.204181549999999</c:v>
                </c:pt>
                <c:pt idx="2258">
                  <c:v>10.208700466666667</c:v>
                </c:pt>
                <c:pt idx="2259">
                  <c:v>10.213219383333334</c:v>
                </c:pt>
                <c:pt idx="2260">
                  <c:v>10.217738300000001</c:v>
                </c:pt>
                <c:pt idx="2261">
                  <c:v>10.222257216666668</c:v>
                </c:pt>
                <c:pt idx="2262">
                  <c:v>10.226776133333333</c:v>
                </c:pt>
                <c:pt idx="2263">
                  <c:v>10.23129505</c:v>
                </c:pt>
                <c:pt idx="2264">
                  <c:v>10.235813966666667</c:v>
                </c:pt>
                <c:pt idx="2265">
                  <c:v>10.240332883333332</c:v>
                </c:pt>
                <c:pt idx="2266">
                  <c:v>10.244851800000001</c:v>
                </c:pt>
                <c:pt idx="2267">
                  <c:v>10.249370716666666</c:v>
                </c:pt>
                <c:pt idx="2268">
                  <c:v>10.253889633333333</c:v>
                </c:pt>
                <c:pt idx="2269">
                  <c:v>10.25840855</c:v>
                </c:pt>
                <c:pt idx="2270">
                  <c:v>10.262927466666667</c:v>
                </c:pt>
                <c:pt idx="2271">
                  <c:v>10.267446383333333</c:v>
                </c:pt>
                <c:pt idx="2272">
                  <c:v>10.2719653</c:v>
                </c:pt>
                <c:pt idx="2273">
                  <c:v>10.276484216666667</c:v>
                </c:pt>
                <c:pt idx="2274">
                  <c:v>10.281003133333334</c:v>
                </c:pt>
                <c:pt idx="2275">
                  <c:v>10.285522049999999</c:v>
                </c:pt>
                <c:pt idx="2276">
                  <c:v>10.290040966666668</c:v>
                </c:pt>
                <c:pt idx="2277">
                  <c:v>10.294559883333333</c:v>
                </c:pt>
                <c:pt idx="2278">
                  <c:v>10.2990788</c:v>
                </c:pt>
                <c:pt idx="2279">
                  <c:v>10.303597716666667</c:v>
                </c:pt>
                <c:pt idx="2280">
                  <c:v>10.308116633333333</c:v>
                </c:pt>
                <c:pt idx="2281">
                  <c:v>10.31263555</c:v>
                </c:pt>
                <c:pt idx="2282">
                  <c:v>10.317154466666667</c:v>
                </c:pt>
                <c:pt idx="2283">
                  <c:v>10.321673383333334</c:v>
                </c:pt>
                <c:pt idx="2284">
                  <c:v>10.326192300000001</c:v>
                </c:pt>
                <c:pt idx="2285">
                  <c:v>10.330711216666668</c:v>
                </c:pt>
                <c:pt idx="2286">
                  <c:v>10.335230133333335</c:v>
                </c:pt>
                <c:pt idx="2287">
                  <c:v>10.33974905</c:v>
                </c:pt>
                <c:pt idx="2288">
                  <c:v>10.344267966666665</c:v>
                </c:pt>
                <c:pt idx="2289">
                  <c:v>10.348786883333334</c:v>
                </c:pt>
                <c:pt idx="2290">
                  <c:v>10.353305799999999</c:v>
                </c:pt>
                <c:pt idx="2291">
                  <c:v>10.357824716666666</c:v>
                </c:pt>
                <c:pt idx="2292">
                  <c:v>10.362343633333333</c:v>
                </c:pt>
                <c:pt idx="2293">
                  <c:v>10.36686255</c:v>
                </c:pt>
                <c:pt idx="2294">
                  <c:v>10.371381466666667</c:v>
                </c:pt>
                <c:pt idx="2295">
                  <c:v>10.375900383333335</c:v>
                </c:pt>
                <c:pt idx="2296">
                  <c:v>10.3804193</c:v>
                </c:pt>
                <c:pt idx="2297">
                  <c:v>10.384938216666667</c:v>
                </c:pt>
                <c:pt idx="2298">
                  <c:v>10.389457133333332</c:v>
                </c:pt>
                <c:pt idx="2299">
                  <c:v>10.393976050000001</c:v>
                </c:pt>
                <c:pt idx="2300">
                  <c:v>10.398494966666666</c:v>
                </c:pt>
                <c:pt idx="2301">
                  <c:v>10.403013883333333</c:v>
                </c:pt>
                <c:pt idx="2302">
                  <c:v>10.4075328</c:v>
                </c:pt>
                <c:pt idx="2303">
                  <c:v>10.412051716666667</c:v>
                </c:pt>
                <c:pt idx="2304">
                  <c:v>10.416570633333333</c:v>
                </c:pt>
                <c:pt idx="2305">
                  <c:v>10.42108955</c:v>
                </c:pt>
                <c:pt idx="2306">
                  <c:v>10.425608466666667</c:v>
                </c:pt>
                <c:pt idx="2307">
                  <c:v>10.430127383333334</c:v>
                </c:pt>
                <c:pt idx="2308">
                  <c:v>10.434646300000001</c:v>
                </c:pt>
                <c:pt idx="2309">
                  <c:v>10.439165216666668</c:v>
                </c:pt>
                <c:pt idx="2310">
                  <c:v>10.443684133333333</c:v>
                </c:pt>
                <c:pt idx="2311">
                  <c:v>10.448203050000002</c:v>
                </c:pt>
                <c:pt idx="2312">
                  <c:v>10.452721966666667</c:v>
                </c:pt>
                <c:pt idx="2313">
                  <c:v>10.457240883333332</c:v>
                </c:pt>
                <c:pt idx="2314">
                  <c:v>10.461759799999999</c:v>
                </c:pt>
                <c:pt idx="2315">
                  <c:v>10.466278716666666</c:v>
                </c:pt>
                <c:pt idx="2316">
                  <c:v>10.470797633333333</c:v>
                </c:pt>
                <c:pt idx="2317">
                  <c:v>10.475316550000001</c:v>
                </c:pt>
                <c:pt idx="2318">
                  <c:v>10.479835466666668</c:v>
                </c:pt>
                <c:pt idx="2319">
                  <c:v>10.484354383333335</c:v>
                </c:pt>
                <c:pt idx="2320">
                  <c:v>10.4888733</c:v>
                </c:pt>
                <c:pt idx="2321">
                  <c:v>10.493392216666665</c:v>
                </c:pt>
                <c:pt idx="2322">
                  <c:v>10.497911133333334</c:v>
                </c:pt>
                <c:pt idx="2323">
                  <c:v>10.502430049999999</c:v>
                </c:pt>
                <c:pt idx="2324">
                  <c:v>10.506948966666666</c:v>
                </c:pt>
                <c:pt idx="2325">
                  <c:v>10.511467883333333</c:v>
                </c:pt>
                <c:pt idx="2326">
                  <c:v>10.5159868</c:v>
                </c:pt>
                <c:pt idx="2327">
                  <c:v>10.520505716666667</c:v>
                </c:pt>
                <c:pt idx="2328">
                  <c:v>10.525024633333334</c:v>
                </c:pt>
                <c:pt idx="2329">
                  <c:v>10.52954355</c:v>
                </c:pt>
                <c:pt idx="2330">
                  <c:v>10.534062466666667</c:v>
                </c:pt>
                <c:pt idx="2331">
                  <c:v>10.538581383333334</c:v>
                </c:pt>
                <c:pt idx="2332">
                  <c:v>10.543100300000001</c:v>
                </c:pt>
                <c:pt idx="2333">
                  <c:v>10.547619216666666</c:v>
                </c:pt>
                <c:pt idx="2334">
                  <c:v>10.552138133333335</c:v>
                </c:pt>
                <c:pt idx="2335">
                  <c:v>10.55665705</c:v>
                </c:pt>
                <c:pt idx="2336">
                  <c:v>10.561175966666667</c:v>
                </c:pt>
                <c:pt idx="2337">
                  <c:v>10.565694883333332</c:v>
                </c:pt>
                <c:pt idx="2338">
                  <c:v>10.570213799999999</c:v>
                </c:pt>
                <c:pt idx="2339">
                  <c:v>10.574732716666666</c:v>
                </c:pt>
                <c:pt idx="2340">
                  <c:v>10.579251633333334</c:v>
                </c:pt>
                <c:pt idx="2341">
                  <c:v>10.583770550000001</c:v>
                </c:pt>
                <c:pt idx="2342">
                  <c:v>10.588289466666668</c:v>
                </c:pt>
                <c:pt idx="2343">
                  <c:v>10.592808383333333</c:v>
                </c:pt>
                <c:pt idx="2344">
                  <c:v>10.597327300000002</c:v>
                </c:pt>
                <c:pt idx="2345">
                  <c:v>10.601846216666667</c:v>
                </c:pt>
                <c:pt idx="2346">
                  <c:v>10.606365133333332</c:v>
                </c:pt>
                <c:pt idx="2347">
                  <c:v>10.610884049999999</c:v>
                </c:pt>
                <c:pt idx="2348">
                  <c:v>10.61539945</c:v>
                </c:pt>
                <c:pt idx="2349">
                  <c:v>10.619914849999999</c:v>
                </c:pt>
                <c:pt idx="2350">
                  <c:v>10.624433766666668</c:v>
                </c:pt>
                <c:pt idx="2351">
                  <c:v>10.628952683333333</c:v>
                </c:pt>
                <c:pt idx="2352">
                  <c:v>10.6334716</c:v>
                </c:pt>
                <c:pt idx="2353">
                  <c:v>10.637990516666667</c:v>
                </c:pt>
                <c:pt idx="2354">
                  <c:v>10.642509433333334</c:v>
                </c:pt>
                <c:pt idx="2355">
                  <c:v>10.647028350000001</c:v>
                </c:pt>
                <c:pt idx="2356">
                  <c:v>10.651547266666666</c:v>
                </c:pt>
                <c:pt idx="2357">
                  <c:v>10.656066183333333</c:v>
                </c:pt>
                <c:pt idx="2358">
                  <c:v>10.6605851</c:v>
                </c:pt>
                <c:pt idx="2359">
                  <c:v>10.665104016666666</c:v>
                </c:pt>
                <c:pt idx="2360">
                  <c:v>10.669622933333335</c:v>
                </c:pt>
                <c:pt idx="2361">
                  <c:v>10.67414185</c:v>
                </c:pt>
                <c:pt idx="2362">
                  <c:v>10.678660766666667</c:v>
                </c:pt>
                <c:pt idx="2363">
                  <c:v>10.683179683333334</c:v>
                </c:pt>
                <c:pt idx="2364">
                  <c:v>10.687698599999999</c:v>
                </c:pt>
                <c:pt idx="2365">
                  <c:v>10.692214</c:v>
                </c:pt>
                <c:pt idx="2366">
                  <c:v>10.696729400000001</c:v>
                </c:pt>
                <c:pt idx="2367">
                  <c:v>10.701248316666666</c:v>
                </c:pt>
                <c:pt idx="2368">
                  <c:v>10.705767233333333</c:v>
                </c:pt>
                <c:pt idx="2369">
                  <c:v>10.71028615</c:v>
                </c:pt>
                <c:pt idx="2370">
                  <c:v>10.714805066666665</c:v>
                </c:pt>
                <c:pt idx="2371">
                  <c:v>10.719323983333334</c:v>
                </c:pt>
                <c:pt idx="2372">
                  <c:v>10.723842900000001</c:v>
                </c:pt>
                <c:pt idx="2373">
                  <c:v>10.728361816666668</c:v>
                </c:pt>
                <c:pt idx="2374">
                  <c:v>10.732880733333333</c:v>
                </c:pt>
                <c:pt idx="2375">
                  <c:v>10.73739965</c:v>
                </c:pt>
                <c:pt idx="2376">
                  <c:v>10.741918566666667</c:v>
                </c:pt>
                <c:pt idx="2377">
                  <c:v>10.746437483333333</c:v>
                </c:pt>
                <c:pt idx="2378">
                  <c:v>10.750952883333333</c:v>
                </c:pt>
                <c:pt idx="2379">
                  <c:v>10.7554718</c:v>
                </c:pt>
                <c:pt idx="2380">
                  <c:v>10.759990716666666</c:v>
                </c:pt>
                <c:pt idx="2381">
                  <c:v>10.764509633333333</c:v>
                </c:pt>
                <c:pt idx="2382">
                  <c:v>10.76902855</c:v>
                </c:pt>
                <c:pt idx="2383">
                  <c:v>10.773547466666665</c:v>
                </c:pt>
                <c:pt idx="2384">
                  <c:v>10.778066383333334</c:v>
                </c:pt>
                <c:pt idx="2385">
                  <c:v>10.782585300000001</c:v>
                </c:pt>
                <c:pt idx="2386">
                  <c:v>10.787104216666668</c:v>
                </c:pt>
                <c:pt idx="2387">
                  <c:v>10.791623133333333</c:v>
                </c:pt>
                <c:pt idx="2388">
                  <c:v>10.79614205</c:v>
                </c:pt>
                <c:pt idx="2389">
                  <c:v>10.800660966666667</c:v>
                </c:pt>
                <c:pt idx="2390">
                  <c:v>10.805179883333333</c:v>
                </c:pt>
                <c:pt idx="2391">
                  <c:v>10.8096988</c:v>
                </c:pt>
                <c:pt idx="2392">
                  <c:v>10.814217716666667</c:v>
                </c:pt>
                <c:pt idx="2393">
                  <c:v>10.818736633333332</c:v>
                </c:pt>
                <c:pt idx="2394">
                  <c:v>10.823255550000001</c:v>
                </c:pt>
                <c:pt idx="2395">
                  <c:v>10.827774466666668</c:v>
                </c:pt>
                <c:pt idx="2396">
                  <c:v>10.832293383333335</c:v>
                </c:pt>
                <c:pt idx="2397">
                  <c:v>10.8368123</c:v>
                </c:pt>
                <c:pt idx="2398">
                  <c:v>10.841331216666667</c:v>
                </c:pt>
                <c:pt idx="2399">
                  <c:v>10.845850133333334</c:v>
                </c:pt>
                <c:pt idx="2400">
                  <c:v>10.850369049999999</c:v>
                </c:pt>
                <c:pt idx="2401">
                  <c:v>10.854887966666666</c:v>
                </c:pt>
                <c:pt idx="2402">
                  <c:v>10.859406883333333</c:v>
                </c:pt>
                <c:pt idx="2403">
                  <c:v>10.863925799999999</c:v>
                </c:pt>
                <c:pt idx="2404">
                  <c:v>10.868444716666668</c:v>
                </c:pt>
                <c:pt idx="2405">
                  <c:v>10.872963633333333</c:v>
                </c:pt>
                <c:pt idx="2406">
                  <c:v>10.877482549999998</c:v>
                </c:pt>
                <c:pt idx="2407">
                  <c:v>10.882001466666667</c:v>
                </c:pt>
                <c:pt idx="2408">
                  <c:v>10.886520383333334</c:v>
                </c:pt>
                <c:pt idx="2409">
                  <c:v>10.891039300000001</c:v>
                </c:pt>
                <c:pt idx="2410">
                  <c:v>10.895558216666666</c:v>
                </c:pt>
                <c:pt idx="2411">
                  <c:v>10.900077133333333</c:v>
                </c:pt>
                <c:pt idx="2412">
                  <c:v>10.90459605</c:v>
                </c:pt>
                <c:pt idx="2413">
                  <c:v>10.909114966666669</c:v>
                </c:pt>
                <c:pt idx="2414">
                  <c:v>10.913633883333333</c:v>
                </c:pt>
                <c:pt idx="2415">
                  <c:v>10.9181528</c:v>
                </c:pt>
                <c:pt idx="2416">
                  <c:v>10.922671716666665</c:v>
                </c:pt>
                <c:pt idx="2417">
                  <c:v>10.927190633333334</c:v>
                </c:pt>
                <c:pt idx="2418">
                  <c:v>10.931709550000001</c:v>
                </c:pt>
                <c:pt idx="2419">
                  <c:v>10.936228466666668</c:v>
                </c:pt>
                <c:pt idx="2420">
                  <c:v>10.940747383333333</c:v>
                </c:pt>
                <c:pt idx="2421">
                  <c:v>10.9452663</c:v>
                </c:pt>
                <c:pt idx="2422">
                  <c:v>10.949785216666667</c:v>
                </c:pt>
                <c:pt idx="2423">
                  <c:v>10.954304133333332</c:v>
                </c:pt>
                <c:pt idx="2424">
                  <c:v>10.958823049999999</c:v>
                </c:pt>
                <c:pt idx="2425">
                  <c:v>10.963341966666666</c:v>
                </c:pt>
                <c:pt idx="2426">
                  <c:v>10.967860883333332</c:v>
                </c:pt>
                <c:pt idx="2427">
                  <c:v>10.972379800000001</c:v>
                </c:pt>
                <c:pt idx="2428">
                  <c:v>10.976898716666668</c:v>
                </c:pt>
                <c:pt idx="2429">
                  <c:v>10.981417633333335</c:v>
                </c:pt>
                <c:pt idx="2430">
                  <c:v>10.98593655</c:v>
                </c:pt>
                <c:pt idx="2431">
                  <c:v>10.990455466666667</c:v>
                </c:pt>
                <c:pt idx="2432">
                  <c:v>10.994974383333334</c:v>
                </c:pt>
                <c:pt idx="2433">
                  <c:v>10.999493299999999</c:v>
                </c:pt>
                <c:pt idx="2434">
                  <c:v>11.004012216666666</c:v>
                </c:pt>
                <c:pt idx="2435">
                  <c:v>11.008531133333333</c:v>
                </c:pt>
                <c:pt idx="2436">
                  <c:v>11.013050050000002</c:v>
                </c:pt>
                <c:pt idx="2437">
                  <c:v>11.017568966666667</c:v>
                </c:pt>
                <c:pt idx="2438">
                  <c:v>11.022084366666666</c:v>
                </c:pt>
                <c:pt idx="2439">
                  <c:v>11.026599766666669</c:v>
                </c:pt>
                <c:pt idx="2440">
                  <c:v>11.031118683333334</c:v>
                </c:pt>
                <c:pt idx="2441">
                  <c:v>11.035637599999999</c:v>
                </c:pt>
                <c:pt idx="2442">
                  <c:v>11.040156516666665</c:v>
                </c:pt>
                <c:pt idx="2443">
                  <c:v>11.044675433333333</c:v>
                </c:pt>
                <c:pt idx="2444">
                  <c:v>11.04919435</c:v>
                </c:pt>
                <c:pt idx="2445">
                  <c:v>11.053713266666668</c:v>
                </c:pt>
                <c:pt idx="2446">
                  <c:v>11.058232183333333</c:v>
                </c:pt>
                <c:pt idx="2447">
                  <c:v>11.0627511</c:v>
                </c:pt>
                <c:pt idx="2448">
                  <c:v>11.067270016666667</c:v>
                </c:pt>
                <c:pt idx="2449">
                  <c:v>11.071788933333332</c:v>
                </c:pt>
                <c:pt idx="2450">
                  <c:v>11.076307849999999</c:v>
                </c:pt>
                <c:pt idx="2451">
                  <c:v>11.080826766666666</c:v>
                </c:pt>
                <c:pt idx="2452">
                  <c:v>11.085345683333335</c:v>
                </c:pt>
                <c:pt idx="2453">
                  <c:v>11.0898646</c:v>
                </c:pt>
                <c:pt idx="2454">
                  <c:v>11.094383516666667</c:v>
                </c:pt>
                <c:pt idx="2455">
                  <c:v>11.098902433333334</c:v>
                </c:pt>
                <c:pt idx="2456">
                  <c:v>11.10342135</c:v>
                </c:pt>
                <c:pt idx="2457">
                  <c:v>11.107940266666667</c:v>
                </c:pt>
                <c:pt idx="2458">
                  <c:v>11.112459183333334</c:v>
                </c:pt>
                <c:pt idx="2459">
                  <c:v>11.116978099999999</c:v>
                </c:pt>
                <c:pt idx="2460">
                  <c:v>11.121497016666666</c:v>
                </c:pt>
                <c:pt idx="2461">
                  <c:v>11.126015933333333</c:v>
                </c:pt>
                <c:pt idx="2462">
                  <c:v>11.130534850000002</c:v>
                </c:pt>
                <c:pt idx="2463">
                  <c:v>11.135053766666667</c:v>
                </c:pt>
                <c:pt idx="2464">
                  <c:v>11.139572683333334</c:v>
                </c:pt>
                <c:pt idx="2465">
                  <c:v>11.144091600000001</c:v>
                </c:pt>
                <c:pt idx="2466">
                  <c:v>11.148610516666666</c:v>
                </c:pt>
                <c:pt idx="2467">
                  <c:v>11.153129433333334</c:v>
                </c:pt>
                <c:pt idx="2468">
                  <c:v>11.157648350000001</c:v>
                </c:pt>
                <c:pt idx="2469">
                  <c:v>11.162167266666666</c:v>
                </c:pt>
                <c:pt idx="2470">
                  <c:v>11.166686183333333</c:v>
                </c:pt>
                <c:pt idx="2471">
                  <c:v>11.1712051</c:v>
                </c:pt>
                <c:pt idx="2472">
                  <c:v>11.175724016666669</c:v>
                </c:pt>
                <c:pt idx="2473">
                  <c:v>11.180242933333334</c:v>
                </c:pt>
                <c:pt idx="2474">
                  <c:v>11.184761849999999</c:v>
                </c:pt>
                <c:pt idx="2475">
                  <c:v>11.189280766666668</c:v>
                </c:pt>
                <c:pt idx="2476">
                  <c:v>11.193799683333333</c:v>
                </c:pt>
                <c:pt idx="2477">
                  <c:v>11.1983186</c:v>
                </c:pt>
                <c:pt idx="2478">
                  <c:v>11.202837516666667</c:v>
                </c:pt>
                <c:pt idx="2479">
                  <c:v>11.207356433333333</c:v>
                </c:pt>
                <c:pt idx="2480">
                  <c:v>11.21187535</c:v>
                </c:pt>
                <c:pt idx="2481">
                  <c:v>11.216394266666667</c:v>
                </c:pt>
                <c:pt idx="2482">
                  <c:v>11.220913183333336</c:v>
                </c:pt>
                <c:pt idx="2483">
                  <c:v>11.225432099999999</c:v>
                </c:pt>
                <c:pt idx="2484">
                  <c:v>11.229951016666666</c:v>
                </c:pt>
                <c:pt idx="2485">
                  <c:v>11.234469933333335</c:v>
                </c:pt>
                <c:pt idx="2486">
                  <c:v>11.23898885</c:v>
                </c:pt>
                <c:pt idx="2487">
                  <c:v>11.243507766666667</c:v>
                </c:pt>
                <c:pt idx="2488">
                  <c:v>11.248026683333334</c:v>
                </c:pt>
                <c:pt idx="2489">
                  <c:v>11.252545599999999</c:v>
                </c:pt>
                <c:pt idx="2490">
                  <c:v>11.257064516666667</c:v>
                </c:pt>
                <c:pt idx="2491">
                  <c:v>11.261583433333334</c:v>
                </c:pt>
                <c:pt idx="2492">
                  <c:v>11.266102349999999</c:v>
                </c:pt>
                <c:pt idx="2493">
                  <c:v>11.270621266666666</c:v>
                </c:pt>
                <c:pt idx="2494">
                  <c:v>11.275140183333333</c:v>
                </c:pt>
                <c:pt idx="2495">
                  <c:v>11.279659100000002</c:v>
                </c:pt>
                <c:pt idx="2496">
                  <c:v>11.284178016666667</c:v>
                </c:pt>
                <c:pt idx="2497">
                  <c:v>11.288696933333334</c:v>
                </c:pt>
                <c:pt idx="2498">
                  <c:v>11.293215850000001</c:v>
                </c:pt>
                <c:pt idx="2499">
                  <c:v>11.297734766666666</c:v>
                </c:pt>
                <c:pt idx="2500">
                  <c:v>11.302253683333333</c:v>
                </c:pt>
                <c:pt idx="2501">
                  <c:v>11.3067726</c:v>
                </c:pt>
                <c:pt idx="2502">
                  <c:v>11.311291516666666</c:v>
                </c:pt>
                <c:pt idx="2503">
                  <c:v>11.315810433333333</c:v>
                </c:pt>
                <c:pt idx="2504">
                  <c:v>11.32032935</c:v>
                </c:pt>
                <c:pt idx="2505">
                  <c:v>11.324848266666669</c:v>
                </c:pt>
                <c:pt idx="2506">
                  <c:v>11.329367183333334</c:v>
                </c:pt>
                <c:pt idx="2507">
                  <c:v>11.333886100000001</c:v>
                </c:pt>
                <c:pt idx="2508">
                  <c:v>11.338405016666668</c:v>
                </c:pt>
                <c:pt idx="2509">
                  <c:v>11.342923933333333</c:v>
                </c:pt>
                <c:pt idx="2510">
                  <c:v>11.34744285</c:v>
                </c:pt>
                <c:pt idx="2511">
                  <c:v>11.351961766666667</c:v>
                </c:pt>
                <c:pt idx="2512">
                  <c:v>11.356480683333332</c:v>
                </c:pt>
                <c:pt idx="2513">
                  <c:v>11.3609996</c:v>
                </c:pt>
                <c:pt idx="2514">
                  <c:v>11.365518516666668</c:v>
                </c:pt>
                <c:pt idx="2515">
                  <c:v>11.370037433333335</c:v>
                </c:pt>
                <c:pt idx="2516">
                  <c:v>11.374556349999999</c:v>
                </c:pt>
                <c:pt idx="2517">
                  <c:v>11.379075266666666</c:v>
                </c:pt>
                <c:pt idx="2518">
                  <c:v>11.383594183333335</c:v>
                </c:pt>
                <c:pt idx="2519">
                  <c:v>11.3881131</c:v>
                </c:pt>
                <c:pt idx="2520">
                  <c:v>11.392632016666667</c:v>
                </c:pt>
                <c:pt idx="2521">
                  <c:v>11.397150933333334</c:v>
                </c:pt>
                <c:pt idx="2522">
                  <c:v>11.401669849999999</c:v>
                </c:pt>
                <c:pt idx="2523">
                  <c:v>11.406188766666666</c:v>
                </c:pt>
                <c:pt idx="2524">
                  <c:v>11.410707683333333</c:v>
                </c:pt>
                <c:pt idx="2525">
                  <c:v>11.415226599999999</c:v>
                </c:pt>
                <c:pt idx="2526">
                  <c:v>11.419745516666666</c:v>
                </c:pt>
                <c:pt idx="2527">
                  <c:v>11.424264433333333</c:v>
                </c:pt>
                <c:pt idx="2528">
                  <c:v>11.428783350000002</c:v>
                </c:pt>
                <c:pt idx="2529">
                  <c:v>11.433302266666667</c:v>
                </c:pt>
                <c:pt idx="2530">
                  <c:v>11.437821183333334</c:v>
                </c:pt>
                <c:pt idx="2531">
                  <c:v>11.442340100000001</c:v>
                </c:pt>
                <c:pt idx="2532">
                  <c:v>11.446859016666666</c:v>
                </c:pt>
                <c:pt idx="2533">
                  <c:v>11.451377933333333</c:v>
                </c:pt>
                <c:pt idx="2534">
                  <c:v>11.45589685</c:v>
                </c:pt>
                <c:pt idx="2535">
                  <c:v>11.460415766666666</c:v>
                </c:pt>
                <c:pt idx="2536">
                  <c:v>11.464934683333333</c:v>
                </c:pt>
                <c:pt idx="2537">
                  <c:v>11.469453600000001</c:v>
                </c:pt>
                <c:pt idx="2538">
                  <c:v>11.473972516666668</c:v>
                </c:pt>
                <c:pt idx="2539">
                  <c:v>11.478491433333334</c:v>
                </c:pt>
                <c:pt idx="2540">
                  <c:v>11.483010350000001</c:v>
                </c:pt>
                <c:pt idx="2541">
                  <c:v>11.487529266666668</c:v>
                </c:pt>
                <c:pt idx="2542">
                  <c:v>11.492048183333333</c:v>
                </c:pt>
                <c:pt idx="2543">
                  <c:v>11.4965671</c:v>
                </c:pt>
                <c:pt idx="2544">
                  <c:v>11.501086016666667</c:v>
                </c:pt>
                <c:pt idx="2545">
                  <c:v>11.505604933333332</c:v>
                </c:pt>
                <c:pt idx="2546">
                  <c:v>11.510123849999999</c:v>
                </c:pt>
                <c:pt idx="2547">
                  <c:v>11.514642766666668</c:v>
                </c:pt>
                <c:pt idx="2548">
                  <c:v>11.519161683333335</c:v>
                </c:pt>
                <c:pt idx="2549">
                  <c:v>11.523680599999999</c:v>
                </c:pt>
                <c:pt idx="2550">
                  <c:v>11.528199516666666</c:v>
                </c:pt>
                <c:pt idx="2551">
                  <c:v>11.532718433333335</c:v>
                </c:pt>
                <c:pt idx="2552">
                  <c:v>11.53723735</c:v>
                </c:pt>
                <c:pt idx="2553">
                  <c:v>11.541756266666667</c:v>
                </c:pt>
                <c:pt idx="2554">
                  <c:v>11.546275183333334</c:v>
                </c:pt>
                <c:pt idx="2555">
                  <c:v>11.550794099999999</c:v>
                </c:pt>
                <c:pt idx="2556">
                  <c:v>11.555313016666666</c:v>
                </c:pt>
                <c:pt idx="2557">
                  <c:v>11.559831933333335</c:v>
                </c:pt>
                <c:pt idx="2558">
                  <c:v>11.564350849999999</c:v>
                </c:pt>
                <c:pt idx="2559">
                  <c:v>11.568869766666666</c:v>
                </c:pt>
                <c:pt idx="2560">
                  <c:v>11.573388683333334</c:v>
                </c:pt>
                <c:pt idx="2561">
                  <c:v>11.577907600000001</c:v>
                </c:pt>
                <c:pt idx="2562">
                  <c:v>11.582426516666667</c:v>
                </c:pt>
                <c:pt idx="2563">
                  <c:v>11.586945433333334</c:v>
                </c:pt>
                <c:pt idx="2564">
                  <c:v>11.591464350000001</c:v>
                </c:pt>
                <c:pt idx="2565">
                  <c:v>11.595983266666666</c:v>
                </c:pt>
                <c:pt idx="2566">
                  <c:v>11.600502183333333</c:v>
                </c:pt>
                <c:pt idx="2567">
                  <c:v>11.6050211</c:v>
                </c:pt>
                <c:pt idx="2568">
                  <c:v>11.609540016666665</c:v>
                </c:pt>
                <c:pt idx="2569">
                  <c:v>11.614058933333332</c:v>
                </c:pt>
                <c:pt idx="2570">
                  <c:v>11.618577850000001</c:v>
                </c:pt>
                <c:pt idx="2571">
                  <c:v>11.623096766666668</c:v>
                </c:pt>
                <c:pt idx="2572">
                  <c:v>11.627615683333334</c:v>
                </c:pt>
                <c:pt idx="2573">
                  <c:v>11.632134600000001</c:v>
                </c:pt>
                <c:pt idx="2574">
                  <c:v>11.636653516666668</c:v>
                </c:pt>
                <c:pt idx="2575">
                  <c:v>11.641172433333333</c:v>
                </c:pt>
                <c:pt idx="2576">
                  <c:v>11.64569135</c:v>
                </c:pt>
                <c:pt idx="2577">
                  <c:v>11.650210266666667</c:v>
                </c:pt>
                <c:pt idx="2578">
                  <c:v>11.654729183333332</c:v>
                </c:pt>
                <c:pt idx="2579">
                  <c:v>11.659244583333333</c:v>
                </c:pt>
                <c:pt idx="2580">
                  <c:v>11.663759983333335</c:v>
                </c:pt>
                <c:pt idx="2581">
                  <c:v>11.668278899999999</c:v>
                </c:pt>
                <c:pt idx="2582">
                  <c:v>11.672797816666666</c:v>
                </c:pt>
                <c:pt idx="2583">
                  <c:v>11.677316733333335</c:v>
                </c:pt>
                <c:pt idx="2584">
                  <c:v>11.681835649999998</c:v>
                </c:pt>
                <c:pt idx="2585">
                  <c:v>11.686354566666667</c:v>
                </c:pt>
                <c:pt idx="2586">
                  <c:v>11.690873483333334</c:v>
                </c:pt>
                <c:pt idx="2587">
                  <c:v>11.695392400000001</c:v>
                </c:pt>
                <c:pt idx="2588">
                  <c:v>11.699911316666666</c:v>
                </c:pt>
                <c:pt idx="2589">
                  <c:v>11.704430233333333</c:v>
                </c:pt>
                <c:pt idx="2590">
                  <c:v>11.70894915</c:v>
                </c:pt>
                <c:pt idx="2591">
                  <c:v>11.713468066666666</c:v>
                </c:pt>
                <c:pt idx="2592">
                  <c:v>11.717986983333335</c:v>
                </c:pt>
                <c:pt idx="2593">
                  <c:v>11.7225059</c:v>
                </c:pt>
                <c:pt idx="2594">
                  <c:v>11.727024816666669</c:v>
                </c:pt>
                <c:pt idx="2595">
                  <c:v>11.731543733333332</c:v>
                </c:pt>
                <c:pt idx="2596">
                  <c:v>11.736062650000001</c:v>
                </c:pt>
                <c:pt idx="2597">
                  <c:v>11.740581566666668</c:v>
                </c:pt>
                <c:pt idx="2598">
                  <c:v>11.745100483333331</c:v>
                </c:pt>
                <c:pt idx="2599">
                  <c:v>11.7496194</c:v>
                </c:pt>
                <c:pt idx="2600">
                  <c:v>11.754138316666667</c:v>
                </c:pt>
                <c:pt idx="2601">
                  <c:v>11.758657233333333</c:v>
                </c:pt>
                <c:pt idx="2602">
                  <c:v>11.76317615</c:v>
                </c:pt>
                <c:pt idx="2603">
                  <c:v>11.767695066666668</c:v>
                </c:pt>
                <c:pt idx="2604">
                  <c:v>11.772213983333332</c:v>
                </c:pt>
                <c:pt idx="2605">
                  <c:v>11.776732900000001</c:v>
                </c:pt>
                <c:pt idx="2606">
                  <c:v>11.781251816666668</c:v>
                </c:pt>
                <c:pt idx="2607">
                  <c:v>11.785770733333331</c:v>
                </c:pt>
                <c:pt idx="2608">
                  <c:v>11.79028965</c:v>
                </c:pt>
                <c:pt idx="2609">
                  <c:v>11.794808566666667</c:v>
                </c:pt>
                <c:pt idx="2610">
                  <c:v>11.799327483333334</c:v>
                </c:pt>
                <c:pt idx="2611">
                  <c:v>11.803846399999999</c:v>
                </c:pt>
                <c:pt idx="2612">
                  <c:v>11.808365316666668</c:v>
                </c:pt>
                <c:pt idx="2613">
                  <c:v>11.812884233333333</c:v>
                </c:pt>
                <c:pt idx="2614">
                  <c:v>11.817403149999999</c:v>
                </c:pt>
                <c:pt idx="2615">
                  <c:v>11.821922066666668</c:v>
                </c:pt>
                <c:pt idx="2616">
                  <c:v>11.826440983333333</c:v>
                </c:pt>
                <c:pt idx="2617">
                  <c:v>11.830959900000002</c:v>
                </c:pt>
                <c:pt idx="2618">
                  <c:v>11.835478816666665</c:v>
                </c:pt>
                <c:pt idx="2619">
                  <c:v>11.839997733333334</c:v>
                </c:pt>
                <c:pt idx="2620">
                  <c:v>11.844516650000001</c:v>
                </c:pt>
                <c:pt idx="2621">
                  <c:v>11.849035566666666</c:v>
                </c:pt>
                <c:pt idx="2622">
                  <c:v>11.853554483333333</c:v>
                </c:pt>
                <c:pt idx="2623">
                  <c:v>11.8580734</c:v>
                </c:pt>
                <c:pt idx="2624">
                  <c:v>11.862592316666666</c:v>
                </c:pt>
                <c:pt idx="2625">
                  <c:v>11.867111233333333</c:v>
                </c:pt>
                <c:pt idx="2626">
                  <c:v>11.871630150000001</c:v>
                </c:pt>
                <c:pt idx="2627">
                  <c:v>11.876149066666665</c:v>
                </c:pt>
                <c:pt idx="2628">
                  <c:v>11.880667983333334</c:v>
                </c:pt>
                <c:pt idx="2629">
                  <c:v>11.885186900000001</c:v>
                </c:pt>
                <c:pt idx="2630">
                  <c:v>11.889705816666668</c:v>
                </c:pt>
                <c:pt idx="2631">
                  <c:v>11.894224733333333</c:v>
                </c:pt>
                <c:pt idx="2632">
                  <c:v>11.89874365</c:v>
                </c:pt>
                <c:pt idx="2633">
                  <c:v>11.903262566666667</c:v>
                </c:pt>
                <c:pt idx="2634">
                  <c:v>11.907781483333332</c:v>
                </c:pt>
                <c:pt idx="2635">
                  <c:v>11.912300400000001</c:v>
                </c:pt>
                <c:pt idx="2636">
                  <c:v>11.916819316666666</c:v>
                </c:pt>
                <c:pt idx="2637">
                  <c:v>11.921338233333335</c:v>
                </c:pt>
                <c:pt idx="2638">
                  <c:v>11.925857150000001</c:v>
                </c:pt>
                <c:pt idx="2639">
                  <c:v>11.930376066666666</c:v>
                </c:pt>
                <c:pt idx="2640">
                  <c:v>11.934894983333335</c:v>
                </c:pt>
                <c:pt idx="2641">
                  <c:v>11.939413899999998</c:v>
                </c:pt>
                <c:pt idx="2642">
                  <c:v>11.943932816666667</c:v>
                </c:pt>
                <c:pt idx="2643">
                  <c:v>11.948451733333334</c:v>
                </c:pt>
                <c:pt idx="2644">
                  <c:v>11.952970649999999</c:v>
                </c:pt>
                <c:pt idx="2645">
                  <c:v>11.957489566666666</c:v>
                </c:pt>
                <c:pt idx="2646">
                  <c:v>11.962008483333335</c:v>
                </c:pt>
                <c:pt idx="2647">
                  <c:v>11.966527399999999</c:v>
                </c:pt>
                <c:pt idx="2648">
                  <c:v>11.971046316666666</c:v>
                </c:pt>
                <c:pt idx="2649">
                  <c:v>11.975565233333334</c:v>
                </c:pt>
                <c:pt idx="2650">
                  <c:v>11.980084149999998</c:v>
                </c:pt>
                <c:pt idx="2651">
                  <c:v>11.984603066666667</c:v>
                </c:pt>
                <c:pt idx="2652">
                  <c:v>11.989121983333334</c:v>
                </c:pt>
                <c:pt idx="2653">
                  <c:v>11.993640900000001</c:v>
                </c:pt>
                <c:pt idx="2654">
                  <c:v>11.998159816666666</c:v>
                </c:pt>
                <c:pt idx="2655">
                  <c:v>12.002678733333335</c:v>
                </c:pt>
                <c:pt idx="2656">
                  <c:v>12.00719765</c:v>
                </c:pt>
                <c:pt idx="2657">
                  <c:v>12.011716566666665</c:v>
                </c:pt>
                <c:pt idx="2658">
                  <c:v>12.016235483333334</c:v>
                </c:pt>
                <c:pt idx="2659">
                  <c:v>12.0207544</c:v>
                </c:pt>
                <c:pt idx="2660">
                  <c:v>12.025273316666668</c:v>
                </c:pt>
                <c:pt idx="2661">
                  <c:v>12.029792233333334</c:v>
                </c:pt>
                <c:pt idx="2662">
                  <c:v>12.034311150000001</c:v>
                </c:pt>
                <c:pt idx="2663">
                  <c:v>12.038830066666668</c:v>
                </c:pt>
                <c:pt idx="2664">
                  <c:v>12.043348983333331</c:v>
                </c:pt>
                <c:pt idx="2665">
                  <c:v>12.0478679</c:v>
                </c:pt>
                <c:pt idx="2666">
                  <c:v>12.052386816666667</c:v>
                </c:pt>
                <c:pt idx="2667">
                  <c:v>12.056905733333332</c:v>
                </c:pt>
                <c:pt idx="2668">
                  <c:v>12.061424649999999</c:v>
                </c:pt>
                <c:pt idx="2669">
                  <c:v>12.065943566666668</c:v>
                </c:pt>
                <c:pt idx="2670">
                  <c:v>12.070462483333332</c:v>
                </c:pt>
                <c:pt idx="2671">
                  <c:v>12.0749814</c:v>
                </c:pt>
                <c:pt idx="2672">
                  <c:v>12.079500316666667</c:v>
                </c:pt>
                <c:pt idx="2673">
                  <c:v>12.084019233333331</c:v>
                </c:pt>
                <c:pt idx="2674">
                  <c:v>12.08853815</c:v>
                </c:pt>
                <c:pt idx="2675">
                  <c:v>12.093057066666667</c:v>
                </c:pt>
                <c:pt idx="2676">
                  <c:v>12.097575983333334</c:v>
                </c:pt>
                <c:pt idx="2677">
                  <c:v>12.102094899999999</c:v>
                </c:pt>
                <c:pt idx="2678">
                  <c:v>12.106613816666668</c:v>
                </c:pt>
                <c:pt idx="2679">
                  <c:v>12.111132733333333</c:v>
                </c:pt>
                <c:pt idx="2680">
                  <c:v>12.115651650000002</c:v>
                </c:pt>
                <c:pt idx="2681">
                  <c:v>12.120170566666667</c:v>
                </c:pt>
                <c:pt idx="2682">
                  <c:v>12.124689483333333</c:v>
                </c:pt>
                <c:pt idx="2683">
                  <c:v>12.129208400000001</c:v>
                </c:pt>
                <c:pt idx="2684">
                  <c:v>12.133727316666667</c:v>
                </c:pt>
                <c:pt idx="2685">
                  <c:v>12.138246233333334</c:v>
                </c:pt>
                <c:pt idx="2686">
                  <c:v>12.142765150000001</c:v>
                </c:pt>
                <c:pt idx="2687">
                  <c:v>12.147284066666669</c:v>
                </c:pt>
                <c:pt idx="2688">
                  <c:v>12.151802983333333</c:v>
                </c:pt>
                <c:pt idx="2689">
                  <c:v>12.1563219</c:v>
                </c:pt>
                <c:pt idx="2690">
                  <c:v>12.160840816666665</c:v>
                </c:pt>
                <c:pt idx="2691">
                  <c:v>12.165359733333332</c:v>
                </c:pt>
                <c:pt idx="2692">
                  <c:v>12.169878650000001</c:v>
                </c:pt>
                <c:pt idx="2693">
                  <c:v>12.174397566666665</c:v>
                </c:pt>
                <c:pt idx="2694">
                  <c:v>12.178916483333333</c:v>
                </c:pt>
                <c:pt idx="2695">
                  <c:v>12.1834354</c:v>
                </c:pt>
                <c:pt idx="2696">
                  <c:v>12.187954316666668</c:v>
                </c:pt>
                <c:pt idx="2697">
                  <c:v>12.192473233333333</c:v>
                </c:pt>
                <c:pt idx="2698">
                  <c:v>12.19699215</c:v>
                </c:pt>
                <c:pt idx="2699">
                  <c:v>12.201511066666667</c:v>
                </c:pt>
                <c:pt idx="2700">
                  <c:v>12.206029983333332</c:v>
                </c:pt>
                <c:pt idx="2701">
                  <c:v>12.210548900000001</c:v>
                </c:pt>
                <c:pt idx="2702">
                  <c:v>12.215067816666666</c:v>
                </c:pt>
                <c:pt idx="2703">
                  <c:v>12.219586733333335</c:v>
                </c:pt>
                <c:pt idx="2704">
                  <c:v>12.22410565</c:v>
                </c:pt>
                <c:pt idx="2705">
                  <c:v>12.228624566666667</c:v>
                </c:pt>
                <c:pt idx="2706">
                  <c:v>12.233143483333334</c:v>
                </c:pt>
                <c:pt idx="2707">
                  <c:v>12.2376624</c:v>
                </c:pt>
                <c:pt idx="2708">
                  <c:v>12.242181316666667</c:v>
                </c:pt>
                <c:pt idx="2709">
                  <c:v>12.246700233333334</c:v>
                </c:pt>
                <c:pt idx="2710">
                  <c:v>12.251219150000003</c:v>
                </c:pt>
                <c:pt idx="2711">
                  <c:v>12.255738066666666</c:v>
                </c:pt>
                <c:pt idx="2712">
                  <c:v>12.260256983333335</c:v>
                </c:pt>
                <c:pt idx="2713">
                  <c:v>12.264775899999998</c:v>
                </c:pt>
                <c:pt idx="2714">
                  <c:v>12.269294816666665</c:v>
                </c:pt>
                <c:pt idx="2715">
                  <c:v>12.273813733333334</c:v>
                </c:pt>
                <c:pt idx="2716">
                  <c:v>12.278332649999998</c:v>
                </c:pt>
                <c:pt idx="2717">
                  <c:v>12.282851566666666</c:v>
                </c:pt>
                <c:pt idx="2718">
                  <c:v>12.287370483333333</c:v>
                </c:pt>
                <c:pt idx="2719">
                  <c:v>12.291889400000001</c:v>
                </c:pt>
                <c:pt idx="2720">
                  <c:v>12.296408316666666</c:v>
                </c:pt>
                <c:pt idx="2721">
                  <c:v>12.300927233333335</c:v>
                </c:pt>
                <c:pt idx="2722">
                  <c:v>12.30544615</c:v>
                </c:pt>
                <c:pt idx="2723">
                  <c:v>12.309965066666665</c:v>
                </c:pt>
                <c:pt idx="2724">
                  <c:v>12.314483983333334</c:v>
                </c:pt>
                <c:pt idx="2725">
                  <c:v>12.319002899999999</c:v>
                </c:pt>
                <c:pt idx="2726">
                  <c:v>12.323521816666668</c:v>
                </c:pt>
                <c:pt idx="2727">
                  <c:v>12.328040733333333</c:v>
                </c:pt>
                <c:pt idx="2728">
                  <c:v>12.33255965</c:v>
                </c:pt>
                <c:pt idx="2729">
                  <c:v>12.337078566666667</c:v>
                </c:pt>
                <c:pt idx="2730">
                  <c:v>12.341597483333336</c:v>
                </c:pt>
                <c:pt idx="2731">
                  <c:v>12.3461164</c:v>
                </c:pt>
                <c:pt idx="2732">
                  <c:v>12.350635316666667</c:v>
                </c:pt>
                <c:pt idx="2733">
                  <c:v>12.355154233333336</c:v>
                </c:pt>
                <c:pt idx="2734">
                  <c:v>12.359673149999999</c:v>
                </c:pt>
                <c:pt idx="2735">
                  <c:v>12.364192066666668</c:v>
                </c:pt>
                <c:pt idx="2736">
                  <c:v>12.368710983333335</c:v>
                </c:pt>
                <c:pt idx="2737">
                  <c:v>12.3732299</c:v>
                </c:pt>
                <c:pt idx="2738">
                  <c:v>12.377748816666667</c:v>
                </c:pt>
                <c:pt idx="2739">
                  <c:v>12.382267733333331</c:v>
                </c:pt>
                <c:pt idx="2740">
                  <c:v>12.386786649999999</c:v>
                </c:pt>
                <c:pt idx="2741">
                  <c:v>12.391305566666666</c:v>
                </c:pt>
                <c:pt idx="2742">
                  <c:v>12.395824483333334</c:v>
                </c:pt>
                <c:pt idx="2743">
                  <c:v>12.400343399999999</c:v>
                </c:pt>
                <c:pt idx="2744">
                  <c:v>12.404862316666668</c:v>
                </c:pt>
                <c:pt idx="2745">
                  <c:v>12.409381233333333</c:v>
                </c:pt>
                <c:pt idx="2746">
                  <c:v>12.413900150000002</c:v>
                </c:pt>
                <c:pt idx="2747">
                  <c:v>12.418419066666667</c:v>
                </c:pt>
                <c:pt idx="2748">
                  <c:v>12.422937983333332</c:v>
                </c:pt>
                <c:pt idx="2749">
                  <c:v>12.427456900000001</c:v>
                </c:pt>
                <c:pt idx="2750">
                  <c:v>12.431975816666666</c:v>
                </c:pt>
                <c:pt idx="2751">
                  <c:v>12.436494733333333</c:v>
                </c:pt>
                <c:pt idx="2752">
                  <c:v>12.44101365</c:v>
                </c:pt>
                <c:pt idx="2753">
                  <c:v>12.445532566666669</c:v>
                </c:pt>
                <c:pt idx="2754">
                  <c:v>12.450051483333333</c:v>
                </c:pt>
                <c:pt idx="2755">
                  <c:v>12.454570400000001</c:v>
                </c:pt>
                <c:pt idx="2756">
                  <c:v>12.459089316666669</c:v>
                </c:pt>
                <c:pt idx="2757">
                  <c:v>12.463608233333332</c:v>
                </c:pt>
                <c:pt idx="2758">
                  <c:v>12.468127150000001</c:v>
                </c:pt>
                <c:pt idx="2759">
                  <c:v>12.472646066666668</c:v>
                </c:pt>
                <c:pt idx="2760">
                  <c:v>12.477164983333333</c:v>
                </c:pt>
                <c:pt idx="2761">
                  <c:v>12.4816839</c:v>
                </c:pt>
                <c:pt idx="2762">
                  <c:v>12.486202816666669</c:v>
                </c:pt>
                <c:pt idx="2763">
                  <c:v>12.490721733333332</c:v>
                </c:pt>
                <c:pt idx="2764">
                  <c:v>12.49524065</c:v>
                </c:pt>
                <c:pt idx="2765">
                  <c:v>12.499759566666667</c:v>
                </c:pt>
                <c:pt idx="2766">
                  <c:v>12.504278483333332</c:v>
                </c:pt>
                <c:pt idx="2767">
                  <c:v>12.508797400000001</c:v>
                </c:pt>
                <c:pt idx="2768">
                  <c:v>12.513316316666666</c:v>
                </c:pt>
                <c:pt idx="2769">
                  <c:v>12.517835233333335</c:v>
                </c:pt>
                <c:pt idx="2770">
                  <c:v>12.52235415</c:v>
                </c:pt>
                <c:pt idx="2771">
                  <c:v>12.526873066666667</c:v>
                </c:pt>
                <c:pt idx="2772">
                  <c:v>12.531391983333334</c:v>
                </c:pt>
                <c:pt idx="2773">
                  <c:v>12.535910899999999</c:v>
                </c:pt>
                <c:pt idx="2774">
                  <c:v>12.540429816666666</c:v>
                </c:pt>
                <c:pt idx="2775">
                  <c:v>12.544948733333333</c:v>
                </c:pt>
                <c:pt idx="2776">
                  <c:v>12.549467650000002</c:v>
                </c:pt>
                <c:pt idx="2777">
                  <c:v>12.553986566666666</c:v>
                </c:pt>
                <c:pt idx="2778">
                  <c:v>12.558505483333334</c:v>
                </c:pt>
                <c:pt idx="2779">
                  <c:v>12.563024400000002</c:v>
                </c:pt>
                <c:pt idx="2780">
                  <c:v>12.567543316666667</c:v>
                </c:pt>
                <c:pt idx="2781">
                  <c:v>12.572062233333334</c:v>
                </c:pt>
                <c:pt idx="2782">
                  <c:v>12.576581150000001</c:v>
                </c:pt>
                <c:pt idx="2783">
                  <c:v>12.581100066666666</c:v>
                </c:pt>
                <c:pt idx="2784">
                  <c:v>12.585618983333333</c:v>
                </c:pt>
                <c:pt idx="2785">
                  <c:v>12.590137900000002</c:v>
                </c:pt>
                <c:pt idx="2786">
                  <c:v>12.594656816666665</c:v>
                </c:pt>
                <c:pt idx="2787">
                  <c:v>12.599175733333334</c:v>
                </c:pt>
                <c:pt idx="2788">
                  <c:v>12.60369465</c:v>
                </c:pt>
                <c:pt idx="2789">
                  <c:v>12.608213566666665</c:v>
                </c:pt>
                <c:pt idx="2790">
                  <c:v>12.612732483333334</c:v>
                </c:pt>
                <c:pt idx="2791">
                  <c:v>12.617251399999999</c:v>
                </c:pt>
                <c:pt idx="2792">
                  <c:v>12.621770316666668</c:v>
                </c:pt>
                <c:pt idx="2793">
                  <c:v>12.626289233333333</c:v>
                </c:pt>
                <c:pt idx="2794">
                  <c:v>12.63080815</c:v>
                </c:pt>
                <c:pt idx="2795">
                  <c:v>12.635327066666667</c:v>
                </c:pt>
                <c:pt idx="2796">
                  <c:v>12.639845983333336</c:v>
                </c:pt>
                <c:pt idx="2797">
                  <c:v>12.644364899999999</c:v>
                </c:pt>
                <c:pt idx="2798">
                  <c:v>12.648883816666666</c:v>
                </c:pt>
                <c:pt idx="2799">
                  <c:v>12.653402733333335</c:v>
                </c:pt>
                <c:pt idx="2800">
                  <c:v>12.657921649999999</c:v>
                </c:pt>
                <c:pt idx="2801">
                  <c:v>12.662440566666668</c:v>
                </c:pt>
                <c:pt idx="2802">
                  <c:v>12.666959483333335</c:v>
                </c:pt>
                <c:pt idx="2803">
                  <c:v>12.6714784</c:v>
                </c:pt>
                <c:pt idx="2804">
                  <c:v>12.675997316666667</c:v>
                </c:pt>
                <c:pt idx="2805">
                  <c:v>12.680516233333336</c:v>
                </c:pt>
                <c:pt idx="2806">
                  <c:v>12.685035149999999</c:v>
                </c:pt>
                <c:pt idx="2807">
                  <c:v>12.689554066666666</c:v>
                </c:pt>
                <c:pt idx="2808">
                  <c:v>12.694072983333335</c:v>
                </c:pt>
                <c:pt idx="2809">
                  <c:v>12.698591899999998</c:v>
                </c:pt>
                <c:pt idx="2810">
                  <c:v>12.703110816666667</c:v>
                </c:pt>
                <c:pt idx="2811">
                  <c:v>12.707629733333333</c:v>
                </c:pt>
                <c:pt idx="2812">
                  <c:v>12.712148650000001</c:v>
                </c:pt>
                <c:pt idx="2813">
                  <c:v>12.716667566666667</c:v>
                </c:pt>
                <c:pt idx="2814">
                  <c:v>12.721186483333332</c:v>
                </c:pt>
                <c:pt idx="2815">
                  <c:v>12.725705400000001</c:v>
                </c:pt>
                <c:pt idx="2816">
                  <c:v>12.730224316666666</c:v>
                </c:pt>
                <c:pt idx="2817">
                  <c:v>12.734743233333333</c:v>
                </c:pt>
                <c:pt idx="2818">
                  <c:v>12.73926215</c:v>
                </c:pt>
                <c:pt idx="2819">
                  <c:v>12.743781066666669</c:v>
                </c:pt>
                <c:pt idx="2820">
                  <c:v>12.748299983333332</c:v>
                </c:pt>
                <c:pt idx="2821">
                  <c:v>12.752818900000001</c:v>
                </c:pt>
                <c:pt idx="2822">
                  <c:v>12.757337816666668</c:v>
                </c:pt>
                <c:pt idx="2823">
                  <c:v>12.761856733333332</c:v>
                </c:pt>
                <c:pt idx="2824">
                  <c:v>12.766375650000001</c:v>
                </c:pt>
                <c:pt idx="2825">
                  <c:v>12.770894566666668</c:v>
                </c:pt>
                <c:pt idx="2826">
                  <c:v>12.775413483333333</c:v>
                </c:pt>
                <c:pt idx="2827">
                  <c:v>12.7799324</c:v>
                </c:pt>
                <c:pt idx="2828">
                  <c:v>12.784451316666669</c:v>
                </c:pt>
                <c:pt idx="2829">
                  <c:v>12.788970233333332</c:v>
                </c:pt>
                <c:pt idx="2830">
                  <c:v>12.793489150000001</c:v>
                </c:pt>
                <c:pt idx="2831">
                  <c:v>12.798008066666668</c:v>
                </c:pt>
                <c:pt idx="2832">
                  <c:v>12.802526983333332</c:v>
                </c:pt>
                <c:pt idx="2833">
                  <c:v>12.8070459</c:v>
                </c:pt>
                <c:pt idx="2834">
                  <c:v>12.811564816666666</c:v>
                </c:pt>
                <c:pt idx="2835">
                  <c:v>12.816083733333334</c:v>
                </c:pt>
                <c:pt idx="2836">
                  <c:v>12.82060265</c:v>
                </c:pt>
                <c:pt idx="2837">
                  <c:v>12.825121566666667</c:v>
                </c:pt>
                <c:pt idx="2838">
                  <c:v>12.829640483333334</c:v>
                </c:pt>
                <c:pt idx="2839">
                  <c:v>12.834159399999999</c:v>
                </c:pt>
                <c:pt idx="2840">
                  <c:v>12.838678316666666</c:v>
                </c:pt>
                <c:pt idx="2841">
                  <c:v>12.843197233333333</c:v>
                </c:pt>
                <c:pt idx="2842">
                  <c:v>12.847716150000002</c:v>
                </c:pt>
                <c:pt idx="2843">
                  <c:v>12.852235066666665</c:v>
                </c:pt>
                <c:pt idx="2844">
                  <c:v>12.856753983333334</c:v>
                </c:pt>
                <c:pt idx="2845">
                  <c:v>12.861272900000001</c:v>
                </c:pt>
                <c:pt idx="2846">
                  <c:v>12.865791816666666</c:v>
                </c:pt>
                <c:pt idx="2847">
                  <c:v>12.870310733333334</c:v>
                </c:pt>
                <c:pt idx="2848">
                  <c:v>12.874829650000001</c:v>
                </c:pt>
                <c:pt idx="2849">
                  <c:v>12.879348566666666</c:v>
                </c:pt>
                <c:pt idx="2850">
                  <c:v>12.883867483333333</c:v>
                </c:pt>
                <c:pt idx="2851">
                  <c:v>12.888386400000002</c:v>
                </c:pt>
                <c:pt idx="2852">
                  <c:v>12.892905316666665</c:v>
                </c:pt>
                <c:pt idx="2853">
                  <c:v>12.897424233333334</c:v>
                </c:pt>
                <c:pt idx="2854">
                  <c:v>12.901943150000001</c:v>
                </c:pt>
                <c:pt idx="2855">
                  <c:v>12.906462066666668</c:v>
                </c:pt>
                <c:pt idx="2856">
                  <c:v>12.910980983333333</c:v>
                </c:pt>
                <c:pt idx="2857">
                  <c:v>12.915499899999999</c:v>
                </c:pt>
                <c:pt idx="2858">
                  <c:v>12.920018816666667</c:v>
                </c:pt>
                <c:pt idx="2859">
                  <c:v>12.924537733333333</c:v>
                </c:pt>
                <c:pt idx="2860">
                  <c:v>12.92905665</c:v>
                </c:pt>
                <c:pt idx="2861">
                  <c:v>12.933575566666667</c:v>
                </c:pt>
                <c:pt idx="2862">
                  <c:v>12.938094483333336</c:v>
                </c:pt>
                <c:pt idx="2863">
                  <c:v>12.942613399999999</c:v>
                </c:pt>
                <c:pt idx="2864">
                  <c:v>12.947132316666666</c:v>
                </c:pt>
                <c:pt idx="2865">
                  <c:v>12.951651233333335</c:v>
                </c:pt>
                <c:pt idx="2866">
                  <c:v>12.956170149999998</c:v>
                </c:pt>
                <c:pt idx="2867">
                  <c:v>12.960689066666667</c:v>
                </c:pt>
                <c:pt idx="2868">
                  <c:v>12.965207983333334</c:v>
                </c:pt>
                <c:pt idx="2869">
                  <c:v>12.9697269</c:v>
                </c:pt>
                <c:pt idx="2870">
                  <c:v>12.974245816666667</c:v>
                </c:pt>
                <c:pt idx="2871">
                  <c:v>12.978764733333335</c:v>
                </c:pt>
                <c:pt idx="2872">
                  <c:v>12.983283649999999</c:v>
                </c:pt>
                <c:pt idx="2873">
                  <c:v>12.987802566666666</c:v>
                </c:pt>
                <c:pt idx="2874">
                  <c:v>12.992321483333335</c:v>
                </c:pt>
                <c:pt idx="2875">
                  <c:v>12.996840399999998</c:v>
                </c:pt>
                <c:pt idx="2876">
                  <c:v>13.001359316666667</c:v>
                </c:pt>
                <c:pt idx="2877">
                  <c:v>13.005878233333334</c:v>
                </c:pt>
                <c:pt idx="2878">
                  <c:v>13.010397150000001</c:v>
                </c:pt>
                <c:pt idx="2879">
                  <c:v>13.014916066666666</c:v>
                </c:pt>
                <c:pt idx="2880">
                  <c:v>13.019434983333335</c:v>
                </c:pt>
                <c:pt idx="2881">
                  <c:v>13.0239539</c:v>
                </c:pt>
                <c:pt idx="2882">
                  <c:v>13.028472816666666</c:v>
                </c:pt>
                <c:pt idx="2883">
                  <c:v>13.032991733333334</c:v>
                </c:pt>
                <c:pt idx="2884">
                  <c:v>13.03751065</c:v>
                </c:pt>
                <c:pt idx="2885">
                  <c:v>13.042029566666669</c:v>
                </c:pt>
                <c:pt idx="2886">
                  <c:v>13.046548483333332</c:v>
                </c:pt>
                <c:pt idx="2887">
                  <c:v>13.051067400000001</c:v>
                </c:pt>
                <c:pt idx="2888">
                  <c:v>13.055586316666668</c:v>
                </c:pt>
                <c:pt idx="2889">
                  <c:v>13.060105233333331</c:v>
                </c:pt>
                <c:pt idx="2890">
                  <c:v>13.06462415</c:v>
                </c:pt>
                <c:pt idx="2891">
                  <c:v>13.069143066666667</c:v>
                </c:pt>
                <c:pt idx="2892">
                  <c:v>13.073661983333333</c:v>
                </c:pt>
                <c:pt idx="2893">
                  <c:v>13.0781809</c:v>
                </c:pt>
                <c:pt idx="2894">
                  <c:v>13.082699816666668</c:v>
                </c:pt>
                <c:pt idx="2895">
                  <c:v>13.087218733333332</c:v>
                </c:pt>
                <c:pt idx="2896">
                  <c:v>13.091737650000001</c:v>
                </c:pt>
                <c:pt idx="2897">
                  <c:v>13.096256566666668</c:v>
                </c:pt>
                <c:pt idx="2898">
                  <c:v>13.100775483333331</c:v>
                </c:pt>
                <c:pt idx="2899">
                  <c:v>13.1052944</c:v>
                </c:pt>
                <c:pt idx="2900">
                  <c:v>13.109813316666667</c:v>
                </c:pt>
                <c:pt idx="2901">
                  <c:v>13.114332233333334</c:v>
                </c:pt>
                <c:pt idx="2902">
                  <c:v>13.118851149999999</c:v>
                </c:pt>
                <c:pt idx="2903">
                  <c:v>13.123370066666668</c:v>
                </c:pt>
                <c:pt idx="2904">
                  <c:v>13.127888983333333</c:v>
                </c:pt>
                <c:pt idx="2905">
                  <c:v>13.132407900000002</c:v>
                </c:pt>
                <c:pt idx="2906">
                  <c:v>13.136926816666668</c:v>
                </c:pt>
                <c:pt idx="2907">
                  <c:v>13.141445733333333</c:v>
                </c:pt>
                <c:pt idx="2908">
                  <c:v>13.145964650000002</c:v>
                </c:pt>
                <c:pt idx="2909">
                  <c:v>13.150483566666665</c:v>
                </c:pt>
                <c:pt idx="2910">
                  <c:v>13.155002483333334</c:v>
                </c:pt>
                <c:pt idx="2911">
                  <c:v>13.159521400000001</c:v>
                </c:pt>
                <c:pt idx="2912">
                  <c:v>13.164040316666666</c:v>
                </c:pt>
                <c:pt idx="2913">
                  <c:v>13.168559233333333</c:v>
                </c:pt>
                <c:pt idx="2914">
                  <c:v>13.17307815</c:v>
                </c:pt>
                <c:pt idx="2915">
                  <c:v>13.177597066666666</c:v>
                </c:pt>
                <c:pt idx="2916">
                  <c:v>13.182115983333333</c:v>
                </c:pt>
                <c:pt idx="2917">
                  <c:v>13.186634900000001</c:v>
                </c:pt>
                <c:pt idx="2918">
                  <c:v>13.191153816666665</c:v>
                </c:pt>
                <c:pt idx="2919">
                  <c:v>13.195672733333334</c:v>
                </c:pt>
                <c:pt idx="2920">
                  <c:v>13.200191650000001</c:v>
                </c:pt>
                <c:pt idx="2921">
                  <c:v>13.204710566666668</c:v>
                </c:pt>
                <c:pt idx="2922">
                  <c:v>13.209229483333333</c:v>
                </c:pt>
                <c:pt idx="2923">
                  <c:v>13.2137484</c:v>
                </c:pt>
                <c:pt idx="2924">
                  <c:v>13.218267316666667</c:v>
                </c:pt>
                <c:pt idx="2925">
                  <c:v>13.222786233333332</c:v>
                </c:pt>
                <c:pt idx="2926">
                  <c:v>13.227305150000001</c:v>
                </c:pt>
                <c:pt idx="2927">
                  <c:v>13.231824066666666</c:v>
                </c:pt>
                <c:pt idx="2928">
                  <c:v>13.236342983333335</c:v>
                </c:pt>
                <c:pt idx="2929">
                  <c:v>13.240861900000001</c:v>
                </c:pt>
                <c:pt idx="2930">
                  <c:v>13.245380816666668</c:v>
                </c:pt>
                <c:pt idx="2931">
                  <c:v>13.249899733333335</c:v>
                </c:pt>
                <c:pt idx="2932">
                  <c:v>13.254418649999998</c:v>
                </c:pt>
                <c:pt idx="2933">
                  <c:v>13.258937566666667</c:v>
                </c:pt>
                <c:pt idx="2934">
                  <c:v>13.263456483333334</c:v>
                </c:pt>
                <c:pt idx="2935">
                  <c:v>13.267975399999999</c:v>
                </c:pt>
                <c:pt idx="2936">
                  <c:v>13.272494316666666</c:v>
                </c:pt>
                <c:pt idx="2937">
                  <c:v>13.277013233333335</c:v>
                </c:pt>
                <c:pt idx="2938">
                  <c:v>13.281532149999999</c:v>
                </c:pt>
                <c:pt idx="2939">
                  <c:v>13.286051066666666</c:v>
                </c:pt>
                <c:pt idx="2940">
                  <c:v>13.290569983333334</c:v>
                </c:pt>
                <c:pt idx="2941">
                  <c:v>13.295088899999998</c:v>
                </c:pt>
                <c:pt idx="2942">
                  <c:v>13.299607816666667</c:v>
                </c:pt>
                <c:pt idx="2943">
                  <c:v>13.304126733333334</c:v>
                </c:pt>
                <c:pt idx="2944">
                  <c:v>13.308645650000001</c:v>
                </c:pt>
                <c:pt idx="2945">
                  <c:v>13.313164566666666</c:v>
                </c:pt>
                <c:pt idx="2946">
                  <c:v>13.317683483333335</c:v>
                </c:pt>
                <c:pt idx="2947">
                  <c:v>13.3222024</c:v>
                </c:pt>
                <c:pt idx="2948">
                  <c:v>13.326721316666665</c:v>
                </c:pt>
                <c:pt idx="2949">
                  <c:v>13.331240233333334</c:v>
                </c:pt>
                <c:pt idx="2950">
                  <c:v>13.335759149999999</c:v>
                </c:pt>
                <c:pt idx="2951">
                  <c:v>13.340278066666668</c:v>
                </c:pt>
                <c:pt idx="2952">
                  <c:v>13.344796983333334</c:v>
                </c:pt>
                <c:pt idx="2953">
                  <c:v>13.349315900000001</c:v>
                </c:pt>
                <c:pt idx="2954">
                  <c:v>13.353834816666668</c:v>
                </c:pt>
                <c:pt idx="2955">
                  <c:v>13.358353733333336</c:v>
                </c:pt>
                <c:pt idx="2956">
                  <c:v>13.36287265</c:v>
                </c:pt>
                <c:pt idx="2957">
                  <c:v>13.367391566666667</c:v>
                </c:pt>
                <c:pt idx="2958">
                  <c:v>13.371910483333332</c:v>
                </c:pt>
                <c:pt idx="2959">
                  <c:v>13.376429399999999</c:v>
                </c:pt>
                <c:pt idx="2960">
                  <c:v>13.380948316666668</c:v>
                </c:pt>
                <c:pt idx="2961">
                  <c:v>13.385467233333332</c:v>
                </c:pt>
                <c:pt idx="2962">
                  <c:v>13.38998615</c:v>
                </c:pt>
                <c:pt idx="2963">
                  <c:v>13.394505066666667</c:v>
                </c:pt>
                <c:pt idx="2964">
                  <c:v>13.399023983333331</c:v>
                </c:pt>
                <c:pt idx="2965">
                  <c:v>13.4035429</c:v>
                </c:pt>
                <c:pt idx="2966">
                  <c:v>13.408061816666667</c:v>
                </c:pt>
                <c:pt idx="2967">
                  <c:v>13.412580733333334</c:v>
                </c:pt>
                <c:pt idx="2968">
                  <c:v>13.417099649999999</c:v>
                </c:pt>
                <c:pt idx="2969">
                  <c:v>13.421618566666668</c:v>
                </c:pt>
                <c:pt idx="2970">
                  <c:v>13.426137483333333</c:v>
                </c:pt>
                <c:pt idx="2971">
                  <c:v>13.430656400000002</c:v>
                </c:pt>
                <c:pt idx="2972">
                  <c:v>13.435175316666667</c:v>
                </c:pt>
                <c:pt idx="2973">
                  <c:v>13.439694233333332</c:v>
                </c:pt>
                <c:pt idx="2974">
                  <c:v>13.444213150000001</c:v>
                </c:pt>
                <c:pt idx="2975">
                  <c:v>13.448732066666667</c:v>
                </c:pt>
                <c:pt idx="2976">
                  <c:v>13.453250983333334</c:v>
                </c:pt>
                <c:pt idx="2977">
                  <c:v>13.457769900000001</c:v>
                </c:pt>
                <c:pt idx="2978">
                  <c:v>13.462288816666669</c:v>
                </c:pt>
                <c:pt idx="2979">
                  <c:v>13.466807733333333</c:v>
                </c:pt>
                <c:pt idx="2980">
                  <c:v>13.471326650000002</c:v>
                </c:pt>
                <c:pt idx="2981">
                  <c:v>13.475845566666665</c:v>
                </c:pt>
                <c:pt idx="2982">
                  <c:v>13.480364483333332</c:v>
                </c:pt>
                <c:pt idx="2983">
                  <c:v>13.484883400000001</c:v>
                </c:pt>
                <c:pt idx="2984">
                  <c:v>13.489402316666665</c:v>
                </c:pt>
                <c:pt idx="2985">
                  <c:v>13.493921233333333</c:v>
                </c:pt>
                <c:pt idx="2986">
                  <c:v>13.49844015</c:v>
                </c:pt>
                <c:pt idx="2987">
                  <c:v>13.502959066666667</c:v>
                </c:pt>
                <c:pt idx="2988">
                  <c:v>13.507477983333333</c:v>
                </c:pt>
                <c:pt idx="2989">
                  <c:v>13.5119969</c:v>
                </c:pt>
                <c:pt idx="2990">
                  <c:v>13.516515816666667</c:v>
                </c:pt>
                <c:pt idx="2991">
                  <c:v>13.521034733333332</c:v>
                </c:pt>
                <c:pt idx="2992">
                  <c:v>13.525553650000001</c:v>
                </c:pt>
                <c:pt idx="2993">
                  <c:v>13.530072566666666</c:v>
                </c:pt>
                <c:pt idx="2994">
                  <c:v>13.534591483333335</c:v>
                </c:pt>
                <c:pt idx="2995">
                  <c:v>13.5391104</c:v>
                </c:pt>
                <c:pt idx="2996">
                  <c:v>13.543629316666667</c:v>
                </c:pt>
                <c:pt idx="2997">
                  <c:v>13.548148233333334</c:v>
                </c:pt>
                <c:pt idx="2998">
                  <c:v>13.55266715</c:v>
                </c:pt>
                <c:pt idx="2999">
                  <c:v>13.557186066666667</c:v>
                </c:pt>
                <c:pt idx="3000">
                  <c:v>13.561704983333334</c:v>
                </c:pt>
                <c:pt idx="3001">
                  <c:v>13.566223900000002</c:v>
                </c:pt>
                <c:pt idx="3002">
                  <c:v>13.570742816666666</c:v>
                </c:pt>
                <c:pt idx="3003">
                  <c:v>13.575261733333335</c:v>
                </c:pt>
                <c:pt idx="3004">
                  <c:v>13.579780649999998</c:v>
                </c:pt>
                <c:pt idx="3005">
                  <c:v>13.584299566666667</c:v>
                </c:pt>
                <c:pt idx="3006">
                  <c:v>13.588818483333334</c:v>
                </c:pt>
                <c:pt idx="3007">
                  <c:v>13.593337399999998</c:v>
                </c:pt>
                <c:pt idx="3008">
                  <c:v>13.597856316666666</c:v>
                </c:pt>
                <c:pt idx="3009">
                  <c:v>13.602375233333333</c:v>
                </c:pt>
                <c:pt idx="3010">
                  <c:v>13.60689415</c:v>
                </c:pt>
                <c:pt idx="3011">
                  <c:v>13.611413066666666</c:v>
                </c:pt>
                <c:pt idx="3012">
                  <c:v>13.615931983333335</c:v>
                </c:pt>
                <c:pt idx="3013">
                  <c:v>13.6204509</c:v>
                </c:pt>
                <c:pt idx="3014">
                  <c:v>13.624969816666665</c:v>
                </c:pt>
                <c:pt idx="3015">
                  <c:v>13.629488733333334</c:v>
                </c:pt>
                <c:pt idx="3016">
                  <c:v>13.634007649999999</c:v>
                </c:pt>
                <c:pt idx="3017">
                  <c:v>13.638526566666668</c:v>
                </c:pt>
                <c:pt idx="3018">
                  <c:v>13.643045483333333</c:v>
                </c:pt>
                <c:pt idx="3019">
                  <c:v>13.6475644</c:v>
                </c:pt>
                <c:pt idx="3020">
                  <c:v>13.652083316666667</c:v>
                </c:pt>
                <c:pt idx="3021">
                  <c:v>13.656602233333336</c:v>
                </c:pt>
                <c:pt idx="3022">
                  <c:v>13.66112115</c:v>
                </c:pt>
                <c:pt idx="3023">
                  <c:v>13.665640066666667</c:v>
                </c:pt>
                <c:pt idx="3024">
                  <c:v>13.670158983333335</c:v>
                </c:pt>
                <c:pt idx="3025">
                  <c:v>13.674677899999999</c:v>
                </c:pt>
                <c:pt idx="3026">
                  <c:v>13.679196816666668</c:v>
                </c:pt>
                <c:pt idx="3027">
                  <c:v>13.683715733333331</c:v>
                </c:pt>
                <c:pt idx="3028">
                  <c:v>13.68823465</c:v>
                </c:pt>
                <c:pt idx="3029">
                  <c:v>13.692753566666667</c:v>
                </c:pt>
                <c:pt idx="3030">
                  <c:v>13.697272483333336</c:v>
                </c:pt>
                <c:pt idx="3031">
                  <c:v>13.701791399999999</c:v>
                </c:pt>
                <c:pt idx="3032">
                  <c:v>13.706310316666666</c:v>
                </c:pt>
                <c:pt idx="3033">
                  <c:v>13.710829233333333</c:v>
                </c:pt>
                <c:pt idx="3034">
                  <c:v>13.715348149999999</c:v>
                </c:pt>
                <c:pt idx="3035">
                  <c:v>13.719867066666668</c:v>
                </c:pt>
                <c:pt idx="3036">
                  <c:v>13.724385983333333</c:v>
                </c:pt>
                <c:pt idx="3037">
                  <c:v>13.728904900000002</c:v>
                </c:pt>
                <c:pt idx="3038">
                  <c:v>13.733423816666667</c:v>
                </c:pt>
                <c:pt idx="3039">
                  <c:v>13.737942733333332</c:v>
                </c:pt>
                <c:pt idx="3040">
                  <c:v>13.742461650000001</c:v>
                </c:pt>
                <c:pt idx="3041">
                  <c:v>13.746980566666666</c:v>
                </c:pt>
                <c:pt idx="3042">
                  <c:v>13.751499483333333</c:v>
                </c:pt>
                <c:pt idx="3043">
                  <c:v>13.7560184</c:v>
                </c:pt>
                <c:pt idx="3044">
                  <c:v>13.760537316666669</c:v>
                </c:pt>
                <c:pt idx="3045">
                  <c:v>13.765056233333333</c:v>
                </c:pt>
                <c:pt idx="3046">
                  <c:v>13.769575150000001</c:v>
                </c:pt>
                <c:pt idx="3047">
                  <c:v>13.774094066666668</c:v>
                </c:pt>
                <c:pt idx="3048">
                  <c:v>13.778612983333332</c:v>
                </c:pt>
                <c:pt idx="3049">
                  <c:v>13.783131900000001</c:v>
                </c:pt>
                <c:pt idx="3050">
                  <c:v>13.787650816666664</c:v>
                </c:pt>
                <c:pt idx="3051">
                  <c:v>13.792169733333333</c:v>
                </c:pt>
                <c:pt idx="3052">
                  <c:v>13.79668865</c:v>
                </c:pt>
                <c:pt idx="3053">
                  <c:v>13.801207566666669</c:v>
                </c:pt>
                <c:pt idx="3054">
                  <c:v>13.805726483333332</c:v>
                </c:pt>
                <c:pt idx="3055">
                  <c:v>13.810245400000001</c:v>
                </c:pt>
                <c:pt idx="3056">
                  <c:v>13.814764316666666</c:v>
                </c:pt>
                <c:pt idx="3057">
                  <c:v>13.819283233333332</c:v>
                </c:pt>
                <c:pt idx="3058">
                  <c:v>13.823802150000001</c:v>
                </c:pt>
                <c:pt idx="3059">
                  <c:v>13.828321066666666</c:v>
                </c:pt>
                <c:pt idx="3060">
                  <c:v>13.832839983333335</c:v>
                </c:pt>
                <c:pt idx="3061">
                  <c:v>13.8373589</c:v>
                </c:pt>
                <c:pt idx="3062">
                  <c:v>13.841877816666667</c:v>
                </c:pt>
                <c:pt idx="3063">
                  <c:v>13.846396733333334</c:v>
                </c:pt>
                <c:pt idx="3064">
                  <c:v>13.850915649999999</c:v>
                </c:pt>
                <c:pt idx="3065">
                  <c:v>13.855434566666666</c:v>
                </c:pt>
                <c:pt idx="3066">
                  <c:v>13.859953483333333</c:v>
                </c:pt>
                <c:pt idx="3067">
                  <c:v>13.864472400000002</c:v>
                </c:pt>
                <c:pt idx="3068">
                  <c:v>13.868991316666666</c:v>
                </c:pt>
                <c:pt idx="3069">
                  <c:v>13.873510233333334</c:v>
                </c:pt>
                <c:pt idx="3070">
                  <c:v>13.878029150000001</c:v>
                </c:pt>
                <c:pt idx="3071">
                  <c:v>13.882548066666667</c:v>
                </c:pt>
                <c:pt idx="3072">
                  <c:v>13.887066983333334</c:v>
                </c:pt>
                <c:pt idx="3073">
                  <c:v>13.891585899999997</c:v>
                </c:pt>
                <c:pt idx="3074">
                  <c:v>13.896104816666666</c:v>
                </c:pt>
                <c:pt idx="3075">
                  <c:v>13.900623733333333</c:v>
                </c:pt>
                <c:pt idx="3076">
                  <c:v>13.905139133333336</c:v>
                </c:pt>
                <c:pt idx="3077">
                  <c:v>13.909658049999999</c:v>
                </c:pt>
                <c:pt idx="3078">
                  <c:v>13.914176966666666</c:v>
                </c:pt>
                <c:pt idx="3079">
                  <c:v>13.918695883333333</c:v>
                </c:pt>
                <c:pt idx="3080">
                  <c:v>13.923214799999998</c:v>
                </c:pt>
                <c:pt idx="3081">
                  <c:v>13.927733716666667</c:v>
                </c:pt>
                <c:pt idx="3082">
                  <c:v>13.932252633333333</c:v>
                </c:pt>
                <c:pt idx="3083">
                  <c:v>13.936771550000001</c:v>
                </c:pt>
                <c:pt idx="3084">
                  <c:v>13.941290466666667</c:v>
                </c:pt>
                <c:pt idx="3085">
                  <c:v>13.945809383333334</c:v>
                </c:pt>
                <c:pt idx="3086">
                  <c:v>13.950328300000001</c:v>
                </c:pt>
                <c:pt idx="3087">
                  <c:v>13.954847216666666</c:v>
                </c:pt>
                <c:pt idx="3088">
                  <c:v>13.959366133333333</c:v>
                </c:pt>
                <c:pt idx="3089">
                  <c:v>13.96388505</c:v>
                </c:pt>
                <c:pt idx="3090">
                  <c:v>13.968403966666669</c:v>
                </c:pt>
                <c:pt idx="3091">
                  <c:v>13.972922883333332</c:v>
                </c:pt>
                <c:pt idx="3092">
                  <c:v>13.977441800000001</c:v>
                </c:pt>
                <c:pt idx="3093">
                  <c:v>13.981960716666668</c:v>
                </c:pt>
                <c:pt idx="3094">
                  <c:v>13.986479633333332</c:v>
                </c:pt>
                <c:pt idx="3095">
                  <c:v>13.99099855</c:v>
                </c:pt>
                <c:pt idx="3096">
                  <c:v>13.995517466666668</c:v>
                </c:pt>
                <c:pt idx="3097">
                  <c:v>14.000036383333333</c:v>
                </c:pt>
                <c:pt idx="3098">
                  <c:v>14.0045553</c:v>
                </c:pt>
                <c:pt idx="3099">
                  <c:v>14.009074216666669</c:v>
                </c:pt>
                <c:pt idx="3100">
                  <c:v>14.013593133333332</c:v>
                </c:pt>
                <c:pt idx="3101">
                  <c:v>14.018112050000001</c:v>
                </c:pt>
                <c:pt idx="3102">
                  <c:v>14.022630966666668</c:v>
                </c:pt>
                <c:pt idx="3103">
                  <c:v>14.027149883333331</c:v>
                </c:pt>
                <c:pt idx="3104">
                  <c:v>14.0316688</c:v>
                </c:pt>
                <c:pt idx="3105">
                  <c:v>14.036187716666666</c:v>
                </c:pt>
                <c:pt idx="3106">
                  <c:v>14.040706633333334</c:v>
                </c:pt>
                <c:pt idx="3107">
                  <c:v>14.04522555</c:v>
                </c:pt>
                <c:pt idx="3108">
                  <c:v>14.049744466666667</c:v>
                </c:pt>
                <c:pt idx="3109">
                  <c:v>14.054263383333334</c:v>
                </c:pt>
                <c:pt idx="3110">
                  <c:v>14.058782300000003</c:v>
                </c:pt>
                <c:pt idx="3111">
                  <c:v>14.063301216666666</c:v>
                </c:pt>
                <c:pt idx="3112">
                  <c:v>14.067820133333333</c:v>
                </c:pt>
                <c:pt idx="3113">
                  <c:v>14.072339050000002</c:v>
                </c:pt>
                <c:pt idx="3114">
                  <c:v>14.076857966666665</c:v>
                </c:pt>
                <c:pt idx="3115">
                  <c:v>14.081376883333334</c:v>
                </c:pt>
                <c:pt idx="3116">
                  <c:v>14.085895800000001</c:v>
                </c:pt>
                <c:pt idx="3117">
                  <c:v>14.090414716666666</c:v>
                </c:pt>
                <c:pt idx="3118">
                  <c:v>14.094933633333333</c:v>
                </c:pt>
                <c:pt idx="3119">
                  <c:v>14.099452550000001</c:v>
                </c:pt>
                <c:pt idx="3120">
                  <c:v>14.103971466666666</c:v>
                </c:pt>
                <c:pt idx="3121">
                  <c:v>14.108490383333333</c:v>
                </c:pt>
                <c:pt idx="3122">
                  <c:v>14.113009300000002</c:v>
                </c:pt>
                <c:pt idx="3123">
                  <c:v>14.117528216666665</c:v>
                </c:pt>
                <c:pt idx="3124">
                  <c:v>14.122047133333334</c:v>
                </c:pt>
                <c:pt idx="3125">
                  <c:v>14.126566050000001</c:v>
                </c:pt>
                <c:pt idx="3126">
                  <c:v>14.131084966666668</c:v>
                </c:pt>
                <c:pt idx="3127">
                  <c:v>14.135603883333333</c:v>
                </c:pt>
                <c:pt idx="3128">
                  <c:v>14.140122799999999</c:v>
                </c:pt>
                <c:pt idx="3129">
                  <c:v>14.144641716666667</c:v>
                </c:pt>
                <c:pt idx="3130">
                  <c:v>14.149160633333333</c:v>
                </c:pt>
                <c:pt idx="3131">
                  <c:v>14.153676033333335</c:v>
                </c:pt>
                <c:pt idx="3132">
                  <c:v>14.158191433333334</c:v>
                </c:pt>
                <c:pt idx="3133">
                  <c:v>14.162710349999999</c:v>
                </c:pt>
                <c:pt idx="3134">
                  <c:v>14.167229266666666</c:v>
                </c:pt>
                <c:pt idx="3135">
                  <c:v>14.171748183333333</c:v>
                </c:pt>
                <c:pt idx="3136">
                  <c:v>14.176267100000002</c:v>
                </c:pt>
                <c:pt idx="3137">
                  <c:v>14.180786016666666</c:v>
                </c:pt>
                <c:pt idx="3138">
                  <c:v>14.185304933333333</c:v>
                </c:pt>
                <c:pt idx="3139">
                  <c:v>14.189823850000002</c:v>
                </c:pt>
                <c:pt idx="3140">
                  <c:v>14.194342766666665</c:v>
                </c:pt>
                <c:pt idx="3141">
                  <c:v>14.198861683333334</c:v>
                </c:pt>
                <c:pt idx="3142">
                  <c:v>14.203380600000001</c:v>
                </c:pt>
                <c:pt idx="3143">
                  <c:v>14.207899516666666</c:v>
                </c:pt>
                <c:pt idx="3144">
                  <c:v>14.212418433333333</c:v>
                </c:pt>
                <c:pt idx="3145">
                  <c:v>14.216937350000002</c:v>
                </c:pt>
                <c:pt idx="3146">
                  <c:v>14.221456266666666</c:v>
                </c:pt>
                <c:pt idx="3147">
                  <c:v>14.225975183333333</c:v>
                </c:pt>
                <c:pt idx="3148">
                  <c:v>14.230494100000001</c:v>
                </c:pt>
                <c:pt idx="3149">
                  <c:v>14.235013016666665</c:v>
                </c:pt>
                <c:pt idx="3150">
                  <c:v>14.239531933333334</c:v>
                </c:pt>
                <c:pt idx="3151">
                  <c:v>14.244050850000001</c:v>
                </c:pt>
                <c:pt idx="3152">
                  <c:v>14.248569766666668</c:v>
                </c:pt>
                <c:pt idx="3153">
                  <c:v>14.253088683333333</c:v>
                </c:pt>
                <c:pt idx="3154">
                  <c:v>14.257607600000002</c:v>
                </c:pt>
                <c:pt idx="3155">
                  <c:v>14.262126516666667</c:v>
                </c:pt>
                <c:pt idx="3156">
                  <c:v>14.266645433333332</c:v>
                </c:pt>
                <c:pt idx="3157">
                  <c:v>14.271160833333335</c:v>
                </c:pt>
                <c:pt idx="3158">
                  <c:v>14.275676233333334</c:v>
                </c:pt>
                <c:pt idx="3159">
                  <c:v>14.280195149999999</c:v>
                </c:pt>
                <c:pt idx="3160">
                  <c:v>14.284714066666668</c:v>
                </c:pt>
                <c:pt idx="3161">
                  <c:v>14.289232983333333</c:v>
                </c:pt>
                <c:pt idx="3162">
                  <c:v>14.293751900000002</c:v>
                </c:pt>
                <c:pt idx="3163">
                  <c:v>14.298270816666665</c:v>
                </c:pt>
                <c:pt idx="3164">
                  <c:v>14.302789733333334</c:v>
                </c:pt>
                <c:pt idx="3165">
                  <c:v>14.307308650000001</c:v>
                </c:pt>
                <c:pt idx="3166">
                  <c:v>14.311827566666665</c:v>
                </c:pt>
                <c:pt idx="3167">
                  <c:v>14.316346483333334</c:v>
                </c:pt>
                <c:pt idx="3168">
                  <c:v>14.320865400000001</c:v>
                </c:pt>
                <c:pt idx="3169">
                  <c:v>14.325384316666666</c:v>
                </c:pt>
                <c:pt idx="3170">
                  <c:v>14.329903233333333</c:v>
                </c:pt>
                <c:pt idx="3171">
                  <c:v>14.334422150000002</c:v>
                </c:pt>
                <c:pt idx="3172">
                  <c:v>14.338941066666665</c:v>
                </c:pt>
                <c:pt idx="3173">
                  <c:v>14.343459983333334</c:v>
                </c:pt>
                <c:pt idx="3174">
                  <c:v>14.347978900000001</c:v>
                </c:pt>
                <c:pt idx="3175">
                  <c:v>14.352497816666665</c:v>
                </c:pt>
                <c:pt idx="3176">
                  <c:v>14.357016733333333</c:v>
                </c:pt>
                <c:pt idx="3177">
                  <c:v>14.36153565</c:v>
                </c:pt>
                <c:pt idx="3178">
                  <c:v>14.366054566666667</c:v>
                </c:pt>
                <c:pt idx="3179">
                  <c:v>14.370573483333333</c:v>
                </c:pt>
                <c:pt idx="3180">
                  <c:v>14.375092400000002</c:v>
                </c:pt>
                <c:pt idx="3181">
                  <c:v>14.379611316666667</c:v>
                </c:pt>
                <c:pt idx="3182">
                  <c:v>14.384130233333332</c:v>
                </c:pt>
                <c:pt idx="3183">
                  <c:v>14.388649150000001</c:v>
                </c:pt>
                <c:pt idx="3184">
                  <c:v>14.393168066666666</c:v>
                </c:pt>
                <c:pt idx="3185">
                  <c:v>14.397686983333335</c:v>
                </c:pt>
                <c:pt idx="3186">
                  <c:v>14.402205899999998</c:v>
                </c:pt>
                <c:pt idx="3187">
                  <c:v>14.406724816666667</c:v>
                </c:pt>
                <c:pt idx="3188">
                  <c:v>14.411243733333334</c:v>
                </c:pt>
                <c:pt idx="3189">
                  <c:v>14.41576265</c:v>
                </c:pt>
                <c:pt idx="3190">
                  <c:v>14.420281566666667</c:v>
                </c:pt>
                <c:pt idx="3191">
                  <c:v>14.424800483333334</c:v>
                </c:pt>
                <c:pt idx="3192">
                  <c:v>14.429319399999999</c:v>
                </c:pt>
                <c:pt idx="3193">
                  <c:v>14.433838316666666</c:v>
                </c:pt>
                <c:pt idx="3194">
                  <c:v>14.438357233333335</c:v>
                </c:pt>
                <c:pt idx="3195">
                  <c:v>14.442876149999998</c:v>
                </c:pt>
                <c:pt idx="3196">
                  <c:v>14.447395066666667</c:v>
                </c:pt>
                <c:pt idx="3197">
                  <c:v>14.451913983333334</c:v>
                </c:pt>
                <c:pt idx="3198">
                  <c:v>14.456432900000001</c:v>
                </c:pt>
                <c:pt idx="3199">
                  <c:v>14.460951816666666</c:v>
                </c:pt>
                <c:pt idx="3200">
                  <c:v>14.465470733333333</c:v>
                </c:pt>
                <c:pt idx="3201">
                  <c:v>14.46998965</c:v>
                </c:pt>
                <c:pt idx="3202">
                  <c:v>14.474508566666666</c:v>
                </c:pt>
                <c:pt idx="3203">
                  <c:v>14.479027483333335</c:v>
                </c:pt>
                <c:pt idx="3204">
                  <c:v>14.4835464</c:v>
                </c:pt>
                <c:pt idx="3205">
                  <c:v>14.488065316666669</c:v>
                </c:pt>
                <c:pt idx="3206">
                  <c:v>14.492584233333334</c:v>
                </c:pt>
                <c:pt idx="3207">
                  <c:v>14.497103149999999</c:v>
                </c:pt>
                <c:pt idx="3208">
                  <c:v>14.501622066666668</c:v>
                </c:pt>
                <c:pt idx="3209">
                  <c:v>14.506140983333331</c:v>
                </c:pt>
                <c:pt idx="3210">
                  <c:v>14.5106599</c:v>
                </c:pt>
                <c:pt idx="3211">
                  <c:v>14.515178816666667</c:v>
                </c:pt>
                <c:pt idx="3212">
                  <c:v>14.519697733333333</c:v>
                </c:pt>
                <c:pt idx="3213">
                  <c:v>14.52421665</c:v>
                </c:pt>
                <c:pt idx="3214">
                  <c:v>14.528735566666668</c:v>
                </c:pt>
                <c:pt idx="3215">
                  <c:v>14.533254483333332</c:v>
                </c:pt>
                <c:pt idx="3216">
                  <c:v>14.537773399999999</c:v>
                </c:pt>
                <c:pt idx="3217">
                  <c:v>14.542292316666668</c:v>
                </c:pt>
                <c:pt idx="3218">
                  <c:v>14.546811233333331</c:v>
                </c:pt>
                <c:pt idx="3219">
                  <c:v>14.55133015</c:v>
                </c:pt>
                <c:pt idx="3220">
                  <c:v>14.555849066666667</c:v>
                </c:pt>
                <c:pt idx="3221">
                  <c:v>14.560367983333334</c:v>
                </c:pt>
                <c:pt idx="3222">
                  <c:v>14.564886899999999</c:v>
                </c:pt>
                <c:pt idx="3223">
                  <c:v>14.569405816666668</c:v>
                </c:pt>
                <c:pt idx="3224">
                  <c:v>14.573924733333333</c:v>
                </c:pt>
                <c:pt idx="3225">
                  <c:v>14.578443649999999</c:v>
                </c:pt>
                <c:pt idx="3226">
                  <c:v>14.582962566666668</c:v>
                </c:pt>
                <c:pt idx="3227">
                  <c:v>14.587481483333333</c:v>
                </c:pt>
                <c:pt idx="3228">
                  <c:v>14.592000400000002</c:v>
                </c:pt>
                <c:pt idx="3229">
                  <c:v>14.596519316666667</c:v>
                </c:pt>
                <c:pt idx="3230">
                  <c:v>14.601038233333334</c:v>
                </c:pt>
                <c:pt idx="3231">
                  <c:v>14.605557150000001</c:v>
                </c:pt>
                <c:pt idx="3232">
                  <c:v>14.610076066666664</c:v>
                </c:pt>
                <c:pt idx="3233">
                  <c:v>14.614594983333333</c:v>
                </c:pt>
                <c:pt idx="3234">
                  <c:v>14.6191139</c:v>
                </c:pt>
                <c:pt idx="3235">
                  <c:v>14.623632816666666</c:v>
                </c:pt>
                <c:pt idx="3236">
                  <c:v>14.628151733333333</c:v>
                </c:pt>
                <c:pt idx="3237">
                  <c:v>14.632670650000001</c:v>
                </c:pt>
                <c:pt idx="3238">
                  <c:v>14.637186049999999</c:v>
                </c:pt>
                <c:pt idx="3239">
                  <c:v>14.641704966666666</c:v>
                </c:pt>
                <c:pt idx="3240">
                  <c:v>14.646223883333334</c:v>
                </c:pt>
                <c:pt idx="3241">
                  <c:v>14.650742799999998</c:v>
                </c:pt>
                <c:pt idx="3242">
                  <c:v>14.655261716666667</c:v>
                </c:pt>
                <c:pt idx="3243">
                  <c:v>14.659780633333334</c:v>
                </c:pt>
                <c:pt idx="3244">
                  <c:v>14.664299550000001</c:v>
                </c:pt>
                <c:pt idx="3245">
                  <c:v>14.668818466666666</c:v>
                </c:pt>
                <c:pt idx="3246">
                  <c:v>14.673337383333333</c:v>
                </c:pt>
                <c:pt idx="3247">
                  <c:v>14.6778563</c:v>
                </c:pt>
                <c:pt idx="3248">
                  <c:v>14.682375216666665</c:v>
                </c:pt>
                <c:pt idx="3249">
                  <c:v>14.686894133333334</c:v>
                </c:pt>
                <c:pt idx="3250">
                  <c:v>14.69141305</c:v>
                </c:pt>
                <c:pt idx="3251">
                  <c:v>14.695931966666668</c:v>
                </c:pt>
                <c:pt idx="3252">
                  <c:v>14.700450883333334</c:v>
                </c:pt>
                <c:pt idx="3253">
                  <c:v>14.704969800000001</c:v>
                </c:pt>
                <c:pt idx="3254">
                  <c:v>14.709488716666668</c:v>
                </c:pt>
                <c:pt idx="3255">
                  <c:v>14.714007633333333</c:v>
                </c:pt>
                <c:pt idx="3256">
                  <c:v>14.71852655</c:v>
                </c:pt>
                <c:pt idx="3257">
                  <c:v>14.723045466666667</c:v>
                </c:pt>
                <c:pt idx="3258">
                  <c:v>14.727564383333336</c:v>
                </c:pt>
                <c:pt idx="3259">
                  <c:v>14.732083299999999</c:v>
                </c:pt>
                <c:pt idx="3260">
                  <c:v>14.736602216666668</c:v>
                </c:pt>
                <c:pt idx="3261">
                  <c:v>14.741121133333332</c:v>
                </c:pt>
                <c:pt idx="3262">
                  <c:v>14.745640049999999</c:v>
                </c:pt>
                <c:pt idx="3263">
                  <c:v>14.750158966666667</c:v>
                </c:pt>
                <c:pt idx="3264">
                  <c:v>14.754677883333331</c:v>
                </c:pt>
                <c:pt idx="3265">
                  <c:v>14.7591968</c:v>
                </c:pt>
                <c:pt idx="3266">
                  <c:v>14.763715716666667</c:v>
                </c:pt>
                <c:pt idx="3267">
                  <c:v>14.768234633333334</c:v>
                </c:pt>
                <c:pt idx="3268">
                  <c:v>14.772753549999999</c:v>
                </c:pt>
                <c:pt idx="3269">
                  <c:v>14.777272466666668</c:v>
                </c:pt>
                <c:pt idx="3270">
                  <c:v>14.781791383333333</c:v>
                </c:pt>
                <c:pt idx="3271">
                  <c:v>14.786310299999998</c:v>
                </c:pt>
                <c:pt idx="3272">
                  <c:v>14.790829216666667</c:v>
                </c:pt>
                <c:pt idx="3273">
                  <c:v>14.795348133333333</c:v>
                </c:pt>
                <c:pt idx="3274">
                  <c:v>14.799867050000001</c:v>
                </c:pt>
                <c:pt idx="3275">
                  <c:v>14.804385966666667</c:v>
                </c:pt>
                <c:pt idx="3276">
                  <c:v>14.808904883333334</c:v>
                </c:pt>
                <c:pt idx="3277">
                  <c:v>14.813423800000001</c:v>
                </c:pt>
                <c:pt idx="3278">
                  <c:v>14.81794271666667</c:v>
                </c:pt>
                <c:pt idx="3279">
                  <c:v>14.822461633333333</c:v>
                </c:pt>
                <c:pt idx="3280">
                  <c:v>14.82698055</c:v>
                </c:pt>
                <c:pt idx="3281">
                  <c:v>14.831499466666669</c:v>
                </c:pt>
                <c:pt idx="3282">
                  <c:v>14.836018383333332</c:v>
                </c:pt>
                <c:pt idx="3283">
                  <c:v>14.840537300000001</c:v>
                </c:pt>
                <c:pt idx="3284">
                  <c:v>14.845056216666665</c:v>
                </c:pt>
                <c:pt idx="3285">
                  <c:v>14.849575133333333</c:v>
                </c:pt>
                <c:pt idx="3286">
                  <c:v>14.85409405</c:v>
                </c:pt>
                <c:pt idx="3287">
                  <c:v>14.858612966666664</c:v>
                </c:pt>
                <c:pt idx="3288">
                  <c:v>14.863131883333333</c:v>
                </c:pt>
                <c:pt idx="3289">
                  <c:v>14.8676508</c:v>
                </c:pt>
                <c:pt idx="3290">
                  <c:v>14.872169716666667</c:v>
                </c:pt>
                <c:pt idx="3291">
                  <c:v>14.876688633333332</c:v>
                </c:pt>
                <c:pt idx="3292">
                  <c:v>14.881207550000001</c:v>
                </c:pt>
                <c:pt idx="3293">
                  <c:v>14.885726466666666</c:v>
                </c:pt>
                <c:pt idx="3294">
                  <c:v>14.890245383333335</c:v>
                </c:pt>
                <c:pt idx="3295">
                  <c:v>14.8947643</c:v>
                </c:pt>
                <c:pt idx="3296">
                  <c:v>14.899283216666666</c:v>
                </c:pt>
                <c:pt idx="3297">
                  <c:v>14.903802133333334</c:v>
                </c:pt>
                <c:pt idx="3298">
                  <c:v>14.90832105</c:v>
                </c:pt>
                <c:pt idx="3299">
                  <c:v>14.912839966666667</c:v>
                </c:pt>
                <c:pt idx="3300">
                  <c:v>14.917358883333334</c:v>
                </c:pt>
                <c:pt idx="3301">
                  <c:v>14.921877800000003</c:v>
                </c:pt>
                <c:pt idx="3302">
                  <c:v>14.926396716666666</c:v>
                </c:pt>
                <c:pt idx="3303">
                  <c:v>14.930915633333335</c:v>
                </c:pt>
                <c:pt idx="3304">
                  <c:v>14.935434550000002</c:v>
                </c:pt>
                <c:pt idx="3305">
                  <c:v>14.939953466666665</c:v>
                </c:pt>
                <c:pt idx="3306">
                  <c:v>14.944472383333334</c:v>
                </c:pt>
                <c:pt idx="3307">
                  <c:v>14.948991299999998</c:v>
                </c:pt>
                <c:pt idx="3308">
                  <c:v>14.953510216666666</c:v>
                </c:pt>
                <c:pt idx="3309">
                  <c:v>14.958029133333334</c:v>
                </c:pt>
                <c:pt idx="3310">
                  <c:v>14.962548050000002</c:v>
                </c:pt>
                <c:pt idx="3311">
                  <c:v>14.967066966666666</c:v>
                </c:pt>
                <c:pt idx="3312">
                  <c:v>14.971585883333333</c:v>
                </c:pt>
                <c:pt idx="3313">
                  <c:v>14.9761048</c:v>
                </c:pt>
                <c:pt idx="3314">
                  <c:v>14.980623716666665</c:v>
                </c:pt>
                <c:pt idx="3315">
                  <c:v>14.985142633333334</c:v>
                </c:pt>
                <c:pt idx="3316">
                  <c:v>14.989661549999999</c:v>
                </c:pt>
                <c:pt idx="3317">
                  <c:v>14.994180466666668</c:v>
                </c:pt>
                <c:pt idx="3318">
                  <c:v>14.998699383333333</c:v>
                </c:pt>
                <c:pt idx="3319">
                  <c:v>15.0032183</c:v>
                </c:pt>
                <c:pt idx="3320">
                  <c:v>15.007737216666667</c:v>
                </c:pt>
                <c:pt idx="3321">
                  <c:v>15.012256133333333</c:v>
                </c:pt>
                <c:pt idx="3322">
                  <c:v>15.01677505</c:v>
                </c:pt>
                <c:pt idx="3323">
                  <c:v>15.021293966666667</c:v>
                </c:pt>
                <c:pt idx="3324">
                  <c:v>15.025812883333336</c:v>
                </c:pt>
                <c:pt idx="3325">
                  <c:v>15.030331799999999</c:v>
                </c:pt>
                <c:pt idx="3326">
                  <c:v>15.034850716666668</c:v>
                </c:pt>
                <c:pt idx="3327">
                  <c:v>15.039366116666669</c:v>
                </c:pt>
                <c:pt idx="3328">
                  <c:v>15.043881516666666</c:v>
                </c:pt>
                <c:pt idx="3329">
                  <c:v>15.048400433333335</c:v>
                </c:pt>
                <c:pt idx="3330">
                  <c:v>15.052919350000002</c:v>
                </c:pt>
                <c:pt idx="3331">
                  <c:v>15.057438266666665</c:v>
                </c:pt>
                <c:pt idx="3332">
                  <c:v>15.061957183333334</c:v>
                </c:pt>
                <c:pt idx="3333">
                  <c:v>15.066476100000001</c:v>
                </c:pt>
                <c:pt idx="3334">
                  <c:v>15.070995016666666</c:v>
                </c:pt>
                <c:pt idx="3335">
                  <c:v>15.075513933333333</c:v>
                </c:pt>
                <c:pt idx="3336">
                  <c:v>15.080032850000002</c:v>
                </c:pt>
                <c:pt idx="3337">
                  <c:v>15.084551766666666</c:v>
                </c:pt>
                <c:pt idx="3338">
                  <c:v>15.089070683333334</c:v>
                </c:pt>
                <c:pt idx="3339">
                  <c:v>15.0935896</c:v>
                </c:pt>
                <c:pt idx="3340">
                  <c:v>15.098108516666665</c:v>
                </c:pt>
                <c:pt idx="3341">
                  <c:v>15.102627433333334</c:v>
                </c:pt>
                <c:pt idx="3342">
                  <c:v>15.107146349999999</c:v>
                </c:pt>
                <c:pt idx="3343">
                  <c:v>15.111665266666668</c:v>
                </c:pt>
                <c:pt idx="3344">
                  <c:v>15.116184183333333</c:v>
                </c:pt>
                <c:pt idx="3345">
                  <c:v>15.1207031</c:v>
                </c:pt>
                <c:pt idx="3346">
                  <c:v>15.125222016666667</c:v>
                </c:pt>
                <c:pt idx="3347">
                  <c:v>15.129740933333336</c:v>
                </c:pt>
                <c:pt idx="3348">
                  <c:v>15.134259849999999</c:v>
                </c:pt>
                <c:pt idx="3349">
                  <c:v>15.138778766666666</c:v>
                </c:pt>
                <c:pt idx="3350">
                  <c:v>15.143297683333335</c:v>
                </c:pt>
                <c:pt idx="3351">
                  <c:v>15.147816599999999</c:v>
                </c:pt>
                <c:pt idx="3352">
                  <c:v>15.152335516666668</c:v>
                </c:pt>
                <c:pt idx="3353">
                  <c:v>15.156854433333335</c:v>
                </c:pt>
                <c:pt idx="3354">
                  <c:v>15.16137335</c:v>
                </c:pt>
                <c:pt idx="3355">
                  <c:v>15.165892266666667</c:v>
                </c:pt>
                <c:pt idx="3356">
                  <c:v>15.170411183333334</c:v>
                </c:pt>
                <c:pt idx="3357">
                  <c:v>15.174930099999999</c:v>
                </c:pt>
                <c:pt idx="3358">
                  <c:v>15.179449016666666</c:v>
                </c:pt>
                <c:pt idx="3359">
                  <c:v>15.183967933333335</c:v>
                </c:pt>
                <c:pt idx="3360">
                  <c:v>15.188486849999999</c:v>
                </c:pt>
                <c:pt idx="3361">
                  <c:v>15.193005766666667</c:v>
                </c:pt>
                <c:pt idx="3362">
                  <c:v>15.197524683333333</c:v>
                </c:pt>
                <c:pt idx="3363">
                  <c:v>15.202043600000001</c:v>
                </c:pt>
                <c:pt idx="3364">
                  <c:v>15.206562516666667</c:v>
                </c:pt>
                <c:pt idx="3365">
                  <c:v>15.211081433333332</c:v>
                </c:pt>
                <c:pt idx="3366">
                  <c:v>15.215600350000001</c:v>
                </c:pt>
                <c:pt idx="3367">
                  <c:v>15.220119266666666</c:v>
                </c:pt>
                <c:pt idx="3368">
                  <c:v>15.224638183333333</c:v>
                </c:pt>
                <c:pt idx="3369">
                  <c:v>15.2291571</c:v>
                </c:pt>
                <c:pt idx="3370">
                  <c:v>15.233676016666669</c:v>
                </c:pt>
                <c:pt idx="3371">
                  <c:v>15.238194933333332</c:v>
                </c:pt>
                <c:pt idx="3372">
                  <c:v>15.242713850000001</c:v>
                </c:pt>
                <c:pt idx="3373">
                  <c:v>15.247232766666668</c:v>
                </c:pt>
                <c:pt idx="3374">
                  <c:v>15.251751683333332</c:v>
                </c:pt>
              </c:numCache>
            </c:numRef>
          </c:xVal>
          <c:yVal>
            <c:numRef>
              <c:f>'[profiles-nb-bcp-650c-10h-c1 and f1-o-1kev-30na-400m.xlsx]profile-nb-bcp-650c-10h-f1-o-1k'!$J$2:$J$3423</c:f>
              <c:numCache>
                <c:formatCode>General</c:formatCode>
                <c:ptCount val="3422"/>
                <c:pt idx="0">
                  <c:v>0</c:v>
                </c:pt>
                <c:pt idx="1">
                  <c:v>1950</c:v>
                </c:pt>
                <c:pt idx="2">
                  <c:v>1730</c:v>
                </c:pt>
                <c:pt idx="3">
                  <c:v>1650</c:v>
                </c:pt>
                <c:pt idx="4">
                  <c:v>1640</c:v>
                </c:pt>
                <c:pt idx="5">
                  <c:v>1450</c:v>
                </c:pt>
                <c:pt idx="6">
                  <c:v>1540</c:v>
                </c:pt>
                <c:pt idx="7">
                  <c:v>1800</c:v>
                </c:pt>
                <c:pt idx="8">
                  <c:v>1430</c:v>
                </c:pt>
                <c:pt idx="9">
                  <c:v>1380</c:v>
                </c:pt>
                <c:pt idx="10">
                  <c:v>1550</c:v>
                </c:pt>
                <c:pt idx="11">
                  <c:v>1290</c:v>
                </c:pt>
                <c:pt idx="12">
                  <c:v>1380</c:v>
                </c:pt>
                <c:pt idx="13">
                  <c:v>1200</c:v>
                </c:pt>
                <c:pt idx="14">
                  <c:v>1090</c:v>
                </c:pt>
                <c:pt idx="15">
                  <c:v>1180</c:v>
                </c:pt>
                <c:pt idx="16">
                  <c:v>1260</c:v>
                </c:pt>
                <c:pt idx="17">
                  <c:v>1440</c:v>
                </c:pt>
                <c:pt idx="18">
                  <c:v>1360</c:v>
                </c:pt>
                <c:pt idx="19">
                  <c:v>1180</c:v>
                </c:pt>
                <c:pt idx="20">
                  <c:v>1150</c:v>
                </c:pt>
                <c:pt idx="21">
                  <c:v>1210</c:v>
                </c:pt>
                <c:pt idx="22">
                  <c:v>1210</c:v>
                </c:pt>
                <c:pt idx="23">
                  <c:v>1180</c:v>
                </c:pt>
                <c:pt idx="24">
                  <c:v>930</c:v>
                </c:pt>
                <c:pt idx="25">
                  <c:v>1200</c:v>
                </c:pt>
                <c:pt idx="26">
                  <c:v>1060</c:v>
                </c:pt>
                <c:pt idx="27">
                  <c:v>1190</c:v>
                </c:pt>
                <c:pt idx="28">
                  <c:v>1040</c:v>
                </c:pt>
                <c:pt idx="29">
                  <c:v>1060</c:v>
                </c:pt>
                <c:pt idx="30">
                  <c:v>1130</c:v>
                </c:pt>
                <c:pt idx="31">
                  <c:v>1030</c:v>
                </c:pt>
                <c:pt idx="32">
                  <c:v>1100</c:v>
                </c:pt>
                <c:pt idx="33">
                  <c:v>1260</c:v>
                </c:pt>
                <c:pt idx="34">
                  <c:v>810</c:v>
                </c:pt>
                <c:pt idx="35">
                  <c:v>820</c:v>
                </c:pt>
                <c:pt idx="36">
                  <c:v>1100</c:v>
                </c:pt>
                <c:pt idx="37">
                  <c:v>970</c:v>
                </c:pt>
                <c:pt idx="38">
                  <c:v>1190</c:v>
                </c:pt>
                <c:pt idx="39">
                  <c:v>940</c:v>
                </c:pt>
                <c:pt idx="40">
                  <c:v>1000</c:v>
                </c:pt>
                <c:pt idx="41">
                  <c:v>1050</c:v>
                </c:pt>
                <c:pt idx="42">
                  <c:v>1030</c:v>
                </c:pt>
                <c:pt idx="43">
                  <c:v>1050</c:v>
                </c:pt>
                <c:pt idx="44">
                  <c:v>920</c:v>
                </c:pt>
                <c:pt idx="45">
                  <c:v>880</c:v>
                </c:pt>
                <c:pt idx="46">
                  <c:v>820</c:v>
                </c:pt>
                <c:pt idx="47">
                  <c:v>960</c:v>
                </c:pt>
                <c:pt idx="48">
                  <c:v>890</c:v>
                </c:pt>
                <c:pt idx="49">
                  <c:v>800</c:v>
                </c:pt>
                <c:pt idx="50">
                  <c:v>1170</c:v>
                </c:pt>
                <c:pt idx="51">
                  <c:v>990</c:v>
                </c:pt>
                <c:pt idx="52">
                  <c:v>840</c:v>
                </c:pt>
                <c:pt idx="53">
                  <c:v>920</c:v>
                </c:pt>
                <c:pt idx="54">
                  <c:v>570</c:v>
                </c:pt>
                <c:pt idx="55">
                  <c:v>840</c:v>
                </c:pt>
                <c:pt idx="56">
                  <c:v>740</c:v>
                </c:pt>
                <c:pt idx="57">
                  <c:v>740</c:v>
                </c:pt>
                <c:pt idx="58">
                  <c:v>950</c:v>
                </c:pt>
                <c:pt idx="59">
                  <c:v>770</c:v>
                </c:pt>
                <c:pt idx="60">
                  <c:v>830</c:v>
                </c:pt>
                <c:pt idx="61">
                  <c:v>640</c:v>
                </c:pt>
                <c:pt idx="62">
                  <c:v>790</c:v>
                </c:pt>
                <c:pt idx="63">
                  <c:v>840</c:v>
                </c:pt>
                <c:pt idx="64">
                  <c:v>690</c:v>
                </c:pt>
                <c:pt idx="65">
                  <c:v>940</c:v>
                </c:pt>
                <c:pt idx="66">
                  <c:v>740</c:v>
                </c:pt>
                <c:pt idx="67">
                  <c:v>710</c:v>
                </c:pt>
                <c:pt idx="68">
                  <c:v>690</c:v>
                </c:pt>
                <c:pt idx="69">
                  <c:v>670</c:v>
                </c:pt>
                <c:pt idx="70">
                  <c:v>700</c:v>
                </c:pt>
                <c:pt idx="71">
                  <c:v>790</c:v>
                </c:pt>
                <c:pt idx="72">
                  <c:v>660</c:v>
                </c:pt>
                <c:pt idx="73">
                  <c:v>760</c:v>
                </c:pt>
                <c:pt idx="74">
                  <c:v>690</c:v>
                </c:pt>
                <c:pt idx="75">
                  <c:v>700</c:v>
                </c:pt>
                <c:pt idx="76">
                  <c:v>710</c:v>
                </c:pt>
                <c:pt idx="77">
                  <c:v>800</c:v>
                </c:pt>
                <c:pt idx="78">
                  <c:v>670</c:v>
                </c:pt>
                <c:pt idx="79">
                  <c:v>800</c:v>
                </c:pt>
                <c:pt idx="80">
                  <c:v>510</c:v>
                </c:pt>
                <c:pt idx="81">
                  <c:v>670</c:v>
                </c:pt>
                <c:pt idx="82">
                  <c:v>740</c:v>
                </c:pt>
                <c:pt idx="83">
                  <c:v>750</c:v>
                </c:pt>
                <c:pt idx="84">
                  <c:v>790</c:v>
                </c:pt>
                <c:pt idx="85">
                  <c:v>620</c:v>
                </c:pt>
                <c:pt idx="86">
                  <c:v>620</c:v>
                </c:pt>
                <c:pt idx="87">
                  <c:v>590</c:v>
                </c:pt>
                <c:pt idx="88">
                  <c:v>640</c:v>
                </c:pt>
                <c:pt idx="89">
                  <c:v>650</c:v>
                </c:pt>
                <c:pt idx="90">
                  <c:v>570</c:v>
                </c:pt>
                <c:pt idx="91">
                  <c:v>740</c:v>
                </c:pt>
                <c:pt idx="92">
                  <c:v>590</c:v>
                </c:pt>
                <c:pt idx="93">
                  <c:v>760</c:v>
                </c:pt>
                <c:pt idx="94">
                  <c:v>540</c:v>
                </c:pt>
                <c:pt idx="95">
                  <c:v>640</c:v>
                </c:pt>
                <c:pt idx="96">
                  <c:v>620</c:v>
                </c:pt>
                <c:pt idx="97">
                  <c:v>640</c:v>
                </c:pt>
                <c:pt idx="98">
                  <c:v>540</c:v>
                </c:pt>
                <c:pt idx="99">
                  <c:v>510</c:v>
                </c:pt>
                <c:pt idx="100">
                  <c:v>550</c:v>
                </c:pt>
                <c:pt idx="101">
                  <c:v>530</c:v>
                </c:pt>
                <c:pt idx="102">
                  <c:v>530</c:v>
                </c:pt>
                <c:pt idx="103">
                  <c:v>410</c:v>
                </c:pt>
                <c:pt idx="104">
                  <c:v>680</c:v>
                </c:pt>
                <c:pt idx="105">
                  <c:v>540</c:v>
                </c:pt>
                <c:pt idx="106">
                  <c:v>590</c:v>
                </c:pt>
                <c:pt idx="107">
                  <c:v>640</c:v>
                </c:pt>
                <c:pt idx="108">
                  <c:v>470</c:v>
                </c:pt>
                <c:pt idx="109">
                  <c:v>530</c:v>
                </c:pt>
                <c:pt idx="110">
                  <c:v>600</c:v>
                </c:pt>
                <c:pt idx="111">
                  <c:v>610</c:v>
                </c:pt>
                <c:pt idx="112">
                  <c:v>600</c:v>
                </c:pt>
                <c:pt idx="113">
                  <c:v>760</c:v>
                </c:pt>
                <c:pt idx="114">
                  <c:v>580</c:v>
                </c:pt>
                <c:pt idx="115">
                  <c:v>500</c:v>
                </c:pt>
                <c:pt idx="116">
                  <c:v>420</c:v>
                </c:pt>
                <c:pt idx="117">
                  <c:v>510</c:v>
                </c:pt>
                <c:pt idx="118">
                  <c:v>560</c:v>
                </c:pt>
                <c:pt idx="119">
                  <c:v>550</c:v>
                </c:pt>
                <c:pt idx="120">
                  <c:v>490</c:v>
                </c:pt>
                <c:pt idx="121">
                  <c:v>510</c:v>
                </c:pt>
                <c:pt idx="122">
                  <c:v>420</c:v>
                </c:pt>
                <c:pt idx="123">
                  <c:v>470</c:v>
                </c:pt>
                <c:pt idx="124">
                  <c:v>490</c:v>
                </c:pt>
                <c:pt idx="125">
                  <c:v>510</c:v>
                </c:pt>
                <c:pt idx="126">
                  <c:v>500</c:v>
                </c:pt>
                <c:pt idx="127">
                  <c:v>500</c:v>
                </c:pt>
                <c:pt idx="128">
                  <c:v>470</c:v>
                </c:pt>
                <c:pt idx="129">
                  <c:v>500</c:v>
                </c:pt>
                <c:pt idx="130">
                  <c:v>530</c:v>
                </c:pt>
                <c:pt idx="131">
                  <c:v>560</c:v>
                </c:pt>
                <c:pt idx="132">
                  <c:v>500</c:v>
                </c:pt>
                <c:pt idx="133">
                  <c:v>440</c:v>
                </c:pt>
                <c:pt idx="134">
                  <c:v>490</c:v>
                </c:pt>
                <c:pt idx="135">
                  <c:v>450</c:v>
                </c:pt>
                <c:pt idx="136">
                  <c:v>500</c:v>
                </c:pt>
                <c:pt idx="137">
                  <c:v>500</c:v>
                </c:pt>
                <c:pt idx="138">
                  <c:v>510</c:v>
                </c:pt>
                <c:pt idx="139">
                  <c:v>450</c:v>
                </c:pt>
                <c:pt idx="140">
                  <c:v>510</c:v>
                </c:pt>
                <c:pt idx="141">
                  <c:v>420</c:v>
                </c:pt>
                <c:pt idx="142">
                  <c:v>470</c:v>
                </c:pt>
                <c:pt idx="143">
                  <c:v>500</c:v>
                </c:pt>
                <c:pt idx="144">
                  <c:v>660</c:v>
                </c:pt>
                <c:pt idx="145">
                  <c:v>470</c:v>
                </c:pt>
                <c:pt idx="146">
                  <c:v>450</c:v>
                </c:pt>
                <c:pt idx="147">
                  <c:v>420</c:v>
                </c:pt>
                <c:pt idx="148">
                  <c:v>400</c:v>
                </c:pt>
                <c:pt idx="149">
                  <c:v>450</c:v>
                </c:pt>
                <c:pt idx="150">
                  <c:v>510</c:v>
                </c:pt>
                <c:pt idx="151">
                  <c:v>420</c:v>
                </c:pt>
                <c:pt idx="152">
                  <c:v>400</c:v>
                </c:pt>
                <c:pt idx="153">
                  <c:v>470</c:v>
                </c:pt>
                <c:pt idx="154">
                  <c:v>420</c:v>
                </c:pt>
                <c:pt idx="155">
                  <c:v>320</c:v>
                </c:pt>
                <c:pt idx="156">
                  <c:v>360</c:v>
                </c:pt>
                <c:pt idx="157">
                  <c:v>460</c:v>
                </c:pt>
                <c:pt idx="158">
                  <c:v>460</c:v>
                </c:pt>
                <c:pt idx="159">
                  <c:v>520</c:v>
                </c:pt>
                <c:pt idx="160">
                  <c:v>510</c:v>
                </c:pt>
                <c:pt idx="161">
                  <c:v>500</c:v>
                </c:pt>
                <c:pt idx="162">
                  <c:v>620</c:v>
                </c:pt>
                <c:pt idx="163">
                  <c:v>480</c:v>
                </c:pt>
                <c:pt idx="164">
                  <c:v>430</c:v>
                </c:pt>
                <c:pt idx="165">
                  <c:v>530</c:v>
                </c:pt>
                <c:pt idx="166">
                  <c:v>410</c:v>
                </c:pt>
                <c:pt idx="167">
                  <c:v>420</c:v>
                </c:pt>
                <c:pt idx="168">
                  <c:v>360</c:v>
                </c:pt>
                <c:pt idx="169">
                  <c:v>460</c:v>
                </c:pt>
                <c:pt idx="170">
                  <c:v>390</c:v>
                </c:pt>
                <c:pt idx="171">
                  <c:v>460</c:v>
                </c:pt>
                <c:pt idx="172">
                  <c:v>520</c:v>
                </c:pt>
                <c:pt idx="173">
                  <c:v>420</c:v>
                </c:pt>
                <c:pt idx="174">
                  <c:v>420</c:v>
                </c:pt>
                <c:pt idx="175">
                  <c:v>460</c:v>
                </c:pt>
                <c:pt idx="176">
                  <c:v>470</c:v>
                </c:pt>
                <c:pt idx="177">
                  <c:v>300</c:v>
                </c:pt>
                <c:pt idx="178">
                  <c:v>420</c:v>
                </c:pt>
                <c:pt idx="179">
                  <c:v>420</c:v>
                </c:pt>
                <c:pt idx="180">
                  <c:v>400</c:v>
                </c:pt>
                <c:pt idx="181">
                  <c:v>430</c:v>
                </c:pt>
                <c:pt idx="182">
                  <c:v>350</c:v>
                </c:pt>
                <c:pt idx="183">
                  <c:v>440</c:v>
                </c:pt>
                <c:pt idx="184">
                  <c:v>500</c:v>
                </c:pt>
                <c:pt idx="185">
                  <c:v>480</c:v>
                </c:pt>
                <c:pt idx="186">
                  <c:v>470</c:v>
                </c:pt>
                <c:pt idx="187">
                  <c:v>300</c:v>
                </c:pt>
                <c:pt idx="188">
                  <c:v>440</c:v>
                </c:pt>
                <c:pt idx="189">
                  <c:v>320</c:v>
                </c:pt>
                <c:pt idx="190">
                  <c:v>420</c:v>
                </c:pt>
                <c:pt idx="191">
                  <c:v>300</c:v>
                </c:pt>
                <c:pt idx="192">
                  <c:v>290</c:v>
                </c:pt>
                <c:pt idx="193">
                  <c:v>390</c:v>
                </c:pt>
                <c:pt idx="194">
                  <c:v>310</c:v>
                </c:pt>
                <c:pt idx="195">
                  <c:v>350</c:v>
                </c:pt>
                <c:pt idx="196">
                  <c:v>390</c:v>
                </c:pt>
                <c:pt idx="197">
                  <c:v>460</c:v>
                </c:pt>
                <c:pt idx="198">
                  <c:v>270</c:v>
                </c:pt>
                <c:pt idx="199">
                  <c:v>510</c:v>
                </c:pt>
                <c:pt idx="200">
                  <c:v>430</c:v>
                </c:pt>
                <c:pt idx="201">
                  <c:v>270</c:v>
                </c:pt>
                <c:pt idx="202">
                  <c:v>460</c:v>
                </c:pt>
                <c:pt idx="203">
                  <c:v>380</c:v>
                </c:pt>
                <c:pt idx="204">
                  <c:v>450</c:v>
                </c:pt>
                <c:pt idx="205">
                  <c:v>330</c:v>
                </c:pt>
                <c:pt idx="206">
                  <c:v>340</c:v>
                </c:pt>
                <c:pt idx="207">
                  <c:v>320</c:v>
                </c:pt>
                <c:pt idx="208">
                  <c:v>420</c:v>
                </c:pt>
                <c:pt idx="209">
                  <c:v>380</c:v>
                </c:pt>
                <c:pt idx="210">
                  <c:v>400</c:v>
                </c:pt>
                <c:pt idx="211">
                  <c:v>330</c:v>
                </c:pt>
                <c:pt idx="212">
                  <c:v>250</c:v>
                </c:pt>
                <c:pt idx="213">
                  <c:v>240</c:v>
                </c:pt>
                <c:pt idx="214">
                  <c:v>320</c:v>
                </c:pt>
                <c:pt idx="215">
                  <c:v>370</c:v>
                </c:pt>
                <c:pt idx="216">
                  <c:v>400</c:v>
                </c:pt>
                <c:pt idx="217">
                  <c:v>370</c:v>
                </c:pt>
                <c:pt idx="218">
                  <c:v>330</c:v>
                </c:pt>
                <c:pt idx="219">
                  <c:v>340</c:v>
                </c:pt>
                <c:pt idx="220">
                  <c:v>370</c:v>
                </c:pt>
                <c:pt idx="221">
                  <c:v>330</c:v>
                </c:pt>
                <c:pt idx="222">
                  <c:v>430</c:v>
                </c:pt>
                <c:pt idx="223">
                  <c:v>300</c:v>
                </c:pt>
                <c:pt idx="224">
                  <c:v>330</c:v>
                </c:pt>
                <c:pt idx="225">
                  <c:v>280</c:v>
                </c:pt>
                <c:pt idx="226">
                  <c:v>320</c:v>
                </c:pt>
                <c:pt idx="227">
                  <c:v>350</c:v>
                </c:pt>
                <c:pt idx="228">
                  <c:v>320</c:v>
                </c:pt>
                <c:pt idx="229">
                  <c:v>320</c:v>
                </c:pt>
                <c:pt idx="230">
                  <c:v>320</c:v>
                </c:pt>
                <c:pt idx="231">
                  <c:v>310</c:v>
                </c:pt>
                <c:pt idx="232">
                  <c:v>280</c:v>
                </c:pt>
                <c:pt idx="233">
                  <c:v>490</c:v>
                </c:pt>
                <c:pt idx="234">
                  <c:v>350</c:v>
                </c:pt>
                <c:pt idx="235">
                  <c:v>300</c:v>
                </c:pt>
                <c:pt idx="236">
                  <c:v>310</c:v>
                </c:pt>
                <c:pt idx="237">
                  <c:v>200</c:v>
                </c:pt>
                <c:pt idx="238">
                  <c:v>240</c:v>
                </c:pt>
                <c:pt idx="239">
                  <c:v>390</c:v>
                </c:pt>
                <c:pt idx="240">
                  <c:v>370</c:v>
                </c:pt>
                <c:pt idx="241">
                  <c:v>300</c:v>
                </c:pt>
                <c:pt idx="242">
                  <c:v>360</c:v>
                </c:pt>
                <c:pt idx="243">
                  <c:v>340</c:v>
                </c:pt>
                <c:pt idx="244">
                  <c:v>220</c:v>
                </c:pt>
                <c:pt idx="245">
                  <c:v>310</c:v>
                </c:pt>
                <c:pt idx="246">
                  <c:v>380</c:v>
                </c:pt>
                <c:pt idx="247">
                  <c:v>350</c:v>
                </c:pt>
                <c:pt idx="248">
                  <c:v>250</c:v>
                </c:pt>
                <c:pt idx="249">
                  <c:v>330</c:v>
                </c:pt>
                <c:pt idx="250">
                  <c:v>360</c:v>
                </c:pt>
                <c:pt idx="251">
                  <c:v>340</c:v>
                </c:pt>
                <c:pt idx="252">
                  <c:v>230</c:v>
                </c:pt>
                <c:pt idx="253">
                  <c:v>250</c:v>
                </c:pt>
                <c:pt idx="254">
                  <c:v>290</c:v>
                </c:pt>
                <c:pt idx="255">
                  <c:v>300</c:v>
                </c:pt>
                <c:pt idx="256">
                  <c:v>270</c:v>
                </c:pt>
                <c:pt idx="257">
                  <c:v>240</c:v>
                </c:pt>
                <c:pt idx="258">
                  <c:v>290</c:v>
                </c:pt>
                <c:pt idx="259">
                  <c:v>330</c:v>
                </c:pt>
                <c:pt idx="260">
                  <c:v>250</c:v>
                </c:pt>
                <c:pt idx="261">
                  <c:v>340</c:v>
                </c:pt>
                <c:pt idx="262">
                  <c:v>330</c:v>
                </c:pt>
                <c:pt idx="263">
                  <c:v>360</c:v>
                </c:pt>
                <c:pt idx="264">
                  <c:v>310</c:v>
                </c:pt>
                <c:pt idx="265">
                  <c:v>300</c:v>
                </c:pt>
                <c:pt idx="266">
                  <c:v>400</c:v>
                </c:pt>
                <c:pt idx="267">
                  <c:v>240</c:v>
                </c:pt>
                <c:pt idx="268">
                  <c:v>250</c:v>
                </c:pt>
                <c:pt idx="269">
                  <c:v>190</c:v>
                </c:pt>
                <c:pt idx="270">
                  <c:v>260</c:v>
                </c:pt>
                <c:pt idx="271">
                  <c:v>310</c:v>
                </c:pt>
                <c:pt idx="272">
                  <c:v>220</c:v>
                </c:pt>
                <c:pt idx="273">
                  <c:v>310</c:v>
                </c:pt>
                <c:pt idx="274">
                  <c:v>230</c:v>
                </c:pt>
                <c:pt idx="275">
                  <c:v>320</c:v>
                </c:pt>
                <c:pt idx="276">
                  <c:v>250</c:v>
                </c:pt>
                <c:pt idx="277">
                  <c:v>310</c:v>
                </c:pt>
                <c:pt idx="278">
                  <c:v>230</c:v>
                </c:pt>
                <c:pt idx="279">
                  <c:v>330</c:v>
                </c:pt>
                <c:pt idx="280">
                  <c:v>200</c:v>
                </c:pt>
                <c:pt idx="281">
                  <c:v>260</c:v>
                </c:pt>
                <c:pt idx="282">
                  <c:v>320</c:v>
                </c:pt>
                <c:pt idx="283">
                  <c:v>290</c:v>
                </c:pt>
                <c:pt idx="284">
                  <c:v>300</c:v>
                </c:pt>
                <c:pt idx="285">
                  <c:v>300</c:v>
                </c:pt>
                <c:pt idx="286">
                  <c:v>270</c:v>
                </c:pt>
                <c:pt idx="287">
                  <c:v>240</c:v>
                </c:pt>
                <c:pt idx="288">
                  <c:v>310</c:v>
                </c:pt>
                <c:pt idx="289">
                  <c:v>220</c:v>
                </c:pt>
                <c:pt idx="290">
                  <c:v>310</c:v>
                </c:pt>
                <c:pt idx="291">
                  <c:v>250</c:v>
                </c:pt>
                <c:pt idx="292">
                  <c:v>230</c:v>
                </c:pt>
                <c:pt idx="293">
                  <c:v>360</c:v>
                </c:pt>
                <c:pt idx="294">
                  <c:v>310</c:v>
                </c:pt>
                <c:pt idx="295">
                  <c:v>330</c:v>
                </c:pt>
                <c:pt idx="296">
                  <c:v>220</c:v>
                </c:pt>
                <c:pt idx="297">
                  <c:v>350</c:v>
                </c:pt>
                <c:pt idx="298">
                  <c:v>460</c:v>
                </c:pt>
                <c:pt idx="299">
                  <c:v>430</c:v>
                </c:pt>
                <c:pt idx="300">
                  <c:v>320</c:v>
                </c:pt>
                <c:pt idx="301">
                  <c:v>220</c:v>
                </c:pt>
                <c:pt idx="302">
                  <c:v>250</c:v>
                </c:pt>
                <c:pt idx="303">
                  <c:v>200</c:v>
                </c:pt>
                <c:pt idx="304">
                  <c:v>320</c:v>
                </c:pt>
                <c:pt idx="305">
                  <c:v>170</c:v>
                </c:pt>
                <c:pt idx="306">
                  <c:v>210</c:v>
                </c:pt>
                <c:pt idx="307">
                  <c:v>240</c:v>
                </c:pt>
                <c:pt idx="308">
                  <c:v>190</c:v>
                </c:pt>
                <c:pt idx="309">
                  <c:v>260</c:v>
                </c:pt>
                <c:pt idx="310">
                  <c:v>210</c:v>
                </c:pt>
                <c:pt idx="311">
                  <c:v>320</c:v>
                </c:pt>
                <c:pt idx="312">
                  <c:v>420</c:v>
                </c:pt>
                <c:pt idx="313">
                  <c:v>290</c:v>
                </c:pt>
                <c:pt idx="314">
                  <c:v>270</c:v>
                </c:pt>
                <c:pt idx="315">
                  <c:v>280</c:v>
                </c:pt>
                <c:pt idx="316">
                  <c:v>210</c:v>
                </c:pt>
                <c:pt idx="317">
                  <c:v>270</c:v>
                </c:pt>
                <c:pt idx="318">
                  <c:v>290</c:v>
                </c:pt>
                <c:pt idx="319">
                  <c:v>220</c:v>
                </c:pt>
                <c:pt idx="320">
                  <c:v>150</c:v>
                </c:pt>
                <c:pt idx="321">
                  <c:v>160</c:v>
                </c:pt>
                <c:pt idx="322">
                  <c:v>180</c:v>
                </c:pt>
                <c:pt idx="323">
                  <c:v>280</c:v>
                </c:pt>
                <c:pt idx="324">
                  <c:v>260</c:v>
                </c:pt>
                <c:pt idx="325">
                  <c:v>240</c:v>
                </c:pt>
                <c:pt idx="326">
                  <c:v>240</c:v>
                </c:pt>
                <c:pt idx="327">
                  <c:v>320</c:v>
                </c:pt>
                <c:pt idx="328">
                  <c:v>200</c:v>
                </c:pt>
                <c:pt idx="329">
                  <c:v>290</c:v>
                </c:pt>
                <c:pt idx="330">
                  <c:v>260</c:v>
                </c:pt>
                <c:pt idx="331">
                  <c:v>260</c:v>
                </c:pt>
                <c:pt idx="332">
                  <c:v>240</c:v>
                </c:pt>
                <c:pt idx="333">
                  <c:v>200</c:v>
                </c:pt>
                <c:pt idx="334">
                  <c:v>240</c:v>
                </c:pt>
                <c:pt idx="335">
                  <c:v>180</c:v>
                </c:pt>
                <c:pt idx="336">
                  <c:v>220</c:v>
                </c:pt>
                <c:pt idx="337">
                  <c:v>320</c:v>
                </c:pt>
                <c:pt idx="338">
                  <c:v>230</c:v>
                </c:pt>
                <c:pt idx="339">
                  <c:v>220</c:v>
                </c:pt>
                <c:pt idx="340">
                  <c:v>180</c:v>
                </c:pt>
                <c:pt idx="341">
                  <c:v>240</c:v>
                </c:pt>
                <c:pt idx="342">
                  <c:v>320</c:v>
                </c:pt>
                <c:pt idx="343">
                  <c:v>220</c:v>
                </c:pt>
                <c:pt idx="344">
                  <c:v>340</c:v>
                </c:pt>
                <c:pt idx="345">
                  <c:v>220</c:v>
                </c:pt>
                <c:pt idx="346">
                  <c:v>240</c:v>
                </c:pt>
                <c:pt idx="347">
                  <c:v>220</c:v>
                </c:pt>
                <c:pt idx="348">
                  <c:v>260</c:v>
                </c:pt>
                <c:pt idx="349">
                  <c:v>310</c:v>
                </c:pt>
                <c:pt idx="350">
                  <c:v>260</c:v>
                </c:pt>
                <c:pt idx="351">
                  <c:v>140</c:v>
                </c:pt>
                <c:pt idx="352">
                  <c:v>180</c:v>
                </c:pt>
                <c:pt idx="353">
                  <c:v>170</c:v>
                </c:pt>
                <c:pt idx="354">
                  <c:v>230</c:v>
                </c:pt>
                <c:pt idx="355">
                  <c:v>250</c:v>
                </c:pt>
                <c:pt idx="356">
                  <c:v>230</c:v>
                </c:pt>
                <c:pt idx="357">
                  <c:v>350</c:v>
                </c:pt>
                <c:pt idx="358">
                  <c:v>220</c:v>
                </c:pt>
                <c:pt idx="359">
                  <c:v>250</c:v>
                </c:pt>
                <c:pt idx="360">
                  <c:v>210</c:v>
                </c:pt>
                <c:pt idx="361">
                  <c:v>300</c:v>
                </c:pt>
                <c:pt idx="362">
                  <c:v>240</c:v>
                </c:pt>
                <c:pt idx="363">
                  <c:v>200</c:v>
                </c:pt>
                <c:pt idx="364">
                  <c:v>180</c:v>
                </c:pt>
                <c:pt idx="365">
                  <c:v>180</c:v>
                </c:pt>
                <c:pt idx="366">
                  <c:v>290</c:v>
                </c:pt>
                <c:pt idx="367">
                  <c:v>210</c:v>
                </c:pt>
                <c:pt idx="368">
                  <c:v>220</c:v>
                </c:pt>
                <c:pt idx="369">
                  <c:v>240</c:v>
                </c:pt>
                <c:pt idx="370">
                  <c:v>190</c:v>
                </c:pt>
                <c:pt idx="371">
                  <c:v>250</c:v>
                </c:pt>
                <c:pt idx="372">
                  <c:v>160</c:v>
                </c:pt>
                <c:pt idx="373">
                  <c:v>170</c:v>
                </c:pt>
                <c:pt idx="374">
                  <c:v>250</c:v>
                </c:pt>
                <c:pt idx="375">
                  <c:v>170</c:v>
                </c:pt>
                <c:pt idx="376">
                  <c:v>150</c:v>
                </c:pt>
                <c:pt idx="377">
                  <c:v>210</c:v>
                </c:pt>
                <c:pt idx="378">
                  <c:v>250</c:v>
                </c:pt>
                <c:pt idx="379">
                  <c:v>170</c:v>
                </c:pt>
                <c:pt idx="380">
                  <c:v>190</c:v>
                </c:pt>
                <c:pt idx="381">
                  <c:v>280</c:v>
                </c:pt>
                <c:pt idx="382">
                  <c:v>210</c:v>
                </c:pt>
                <c:pt idx="383">
                  <c:v>240</c:v>
                </c:pt>
                <c:pt idx="384">
                  <c:v>200</c:v>
                </c:pt>
                <c:pt idx="385">
                  <c:v>320</c:v>
                </c:pt>
                <c:pt idx="386">
                  <c:v>170</c:v>
                </c:pt>
                <c:pt idx="387">
                  <c:v>210</c:v>
                </c:pt>
                <c:pt idx="388">
                  <c:v>330</c:v>
                </c:pt>
                <c:pt idx="389">
                  <c:v>220</c:v>
                </c:pt>
                <c:pt idx="390">
                  <c:v>260</c:v>
                </c:pt>
                <c:pt idx="391">
                  <c:v>290</c:v>
                </c:pt>
                <c:pt idx="392">
                  <c:v>270</c:v>
                </c:pt>
                <c:pt idx="393">
                  <c:v>170</c:v>
                </c:pt>
                <c:pt idx="394">
                  <c:v>230</c:v>
                </c:pt>
                <c:pt idx="395">
                  <c:v>240</c:v>
                </c:pt>
                <c:pt idx="396">
                  <c:v>250</c:v>
                </c:pt>
                <c:pt idx="397">
                  <c:v>240</c:v>
                </c:pt>
                <c:pt idx="398">
                  <c:v>220</c:v>
                </c:pt>
                <c:pt idx="399">
                  <c:v>140</c:v>
                </c:pt>
                <c:pt idx="400">
                  <c:v>160</c:v>
                </c:pt>
                <c:pt idx="401">
                  <c:v>280</c:v>
                </c:pt>
                <c:pt idx="402">
                  <c:v>230</c:v>
                </c:pt>
                <c:pt idx="403">
                  <c:v>370</c:v>
                </c:pt>
                <c:pt idx="404">
                  <c:v>190</c:v>
                </c:pt>
                <c:pt idx="405">
                  <c:v>170</c:v>
                </c:pt>
                <c:pt idx="406">
                  <c:v>150</c:v>
                </c:pt>
                <c:pt idx="407">
                  <c:v>170</c:v>
                </c:pt>
                <c:pt idx="408">
                  <c:v>230</c:v>
                </c:pt>
                <c:pt idx="409">
                  <c:v>190</c:v>
                </c:pt>
                <c:pt idx="410">
                  <c:v>250</c:v>
                </c:pt>
                <c:pt idx="411">
                  <c:v>160</c:v>
                </c:pt>
                <c:pt idx="412">
                  <c:v>170</c:v>
                </c:pt>
                <c:pt idx="413">
                  <c:v>210</c:v>
                </c:pt>
                <c:pt idx="414">
                  <c:v>250</c:v>
                </c:pt>
                <c:pt idx="415">
                  <c:v>130</c:v>
                </c:pt>
                <c:pt idx="416">
                  <c:v>120</c:v>
                </c:pt>
                <c:pt idx="417">
                  <c:v>170</c:v>
                </c:pt>
                <c:pt idx="418">
                  <c:v>170</c:v>
                </c:pt>
                <c:pt idx="419">
                  <c:v>250</c:v>
                </c:pt>
                <c:pt idx="420">
                  <c:v>210</c:v>
                </c:pt>
                <c:pt idx="421">
                  <c:v>320</c:v>
                </c:pt>
                <c:pt idx="422">
                  <c:v>390</c:v>
                </c:pt>
                <c:pt idx="423">
                  <c:v>140</c:v>
                </c:pt>
                <c:pt idx="424">
                  <c:v>190</c:v>
                </c:pt>
                <c:pt idx="425">
                  <c:v>210</c:v>
                </c:pt>
                <c:pt idx="426">
                  <c:v>350</c:v>
                </c:pt>
                <c:pt idx="427">
                  <c:v>160</c:v>
                </c:pt>
                <c:pt idx="428">
                  <c:v>160</c:v>
                </c:pt>
                <c:pt idx="429">
                  <c:v>180</c:v>
                </c:pt>
                <c:pt idx="430">
                  <c:v>160</c:v>
                </c:pt>
                <c:pt idx="431">
                  <c:v>240</c:v>
                </c:pt>
                <c:pt idx="432">
                  <c:v>270</c:v>
                </c:pt>
                <c:pt idx="433">
                  <c:v>210</c:v>
                </c:pt>
                <c:pt idx="434">
                  <c:v>270</c:v>
                </c:pt>
                <c:pt idx="435">
                  <c:v>190</c:v>
                </c:pt>
                <c:pt idx="436">
                  <c:v>220</c:v>
                </c:pt>
                <c:pt idx="437">
                  <c:v>190</c:v>
                </c:pt>
                <c:pt idx="438">
                  <c:v>180</c:v>
                </c:pt>
                <c:pt idx="439">
                  <c:v>210</c:v>
                </c:pt>
                <c:pt idx="440">
                  <c:v>180</c:v>
                </c:pt>
                <c:pt idx="441">
                  <c:v>170</c:v>
                </c:pt>
                <c:pt idx="442">
                  <c:v>300</c:v>
                </c:pt>
                <c:pt idx="443">
                  <c:v>180</c:v>
                </c:pt>
                <c:pt idx="444">
                  <c:v>200</c:v>
                </c:pt>
                <c:pt idx="445">
                  <c:v>170</c:v>
                </c:pt>
                <c:pt idx="446">
                  <c:v>210</c:v>
                </c:pt>
                <c:pt idx="447">
                  <c:v>340</c:v>
                </c:pt>
                <c:pt idx="448">
                  <c:v>180</c:v>
                </c:pt>
                <c:pt idx="449">
                  <c:v>280</c:v>
                </c:pt>
                <c:pt idx="450">
                  <c:v>260</c:v>
                </c:pt>
                <c:pt idx="451">
                  <c:v>150</c:v>
                </c:pt>
                <c:pt idx="452">
                  <c:v>230</c:v>
                </c:pt>
                <c:pt idx="453">
                  <c:v>190</c:v>
                </c:pt>
                <c:pt idx="454">
                  <c:v>170</c:v>
                </c:pt>
                <c:pt idx="455">
                  <c:v>250</c:v>
                </c:pt>
                <c:pt idx="456">
                  <c:v>260</c:v>
                </c:pt>
                <c:pt idx="457">
                  <c:v>120</c:v>
                </c:pt>
                <c:pt idx="458">
                  <c:v>190</c:v>
                </c:pt>
                <c:pt idx="459">
                  <c:v>190</c:v>
                </c:pt>
                <c:pt idx="460">
                  <c:v>250</c:v>
                </c:pt>
                <c:pt idx="461">
                  <c:v>140</c:v>
                </c:pt>
                <c:pt idx="462">
                  <c:v>250</c:v>
                </c:pt>
                <c:pt idx="463">
                  <c:v>180</c:v>
                </c:pt>
                <c:pt idx="464">
                  <c:v>240</c:v>
                </c:pt>
                <c:pt idx="465">
                  <c:v>260</c:v>
                </c:pt>
                <c:pt idx="466">
                  <c:v>170</c:v>
                </c:pt>
                <c:pt idx="467">
                  <c:v>210</c:v>
                </c:pt>
                <c:pt idx="468">
                  <c:v>200</c:v>
                </c:pt>
                <c:pt idx="469">
                  <c:v>190</c:v>
                </c:pt>
                <c:pt idx="470">
                  <c:v>230</c:v>
                </c:pt>
                <c:pt idx="471">
                  <c:v>210</c:v>
                </c:pt>
                <c:pt idx="472">
                  <c:v>200</c:v>
                </c:pt>
                <c:pt idx="473">
                  <c:v>190</c:v>
                </c:pt>
                <c:pt idx="474">
                  <c:v>310</c:v>
                </c:pt>
                <c:pt idx="475">
                  <c:v>160</c:v>
                </c:pt>
                <c:pt idx="476">
                  <c:v>170</c:v>
                </c:pt>
                <c:pt idx="477">
                  <c:v>140</c:v>
                </c:pt>
                <c:pt idx="478">
                  <c:v>170</c:v>
                </c:pt>
                <c:pt idx="479">
                  <c:v>190</c:v>
                </c:pt>
                <c:pt idx="480">
                  <c:v>200</c:v>
                </c:pt>
                <c:pt idx="481">
                  <c:v>120</c:v>
                </c:pt>
                <c:pt idx="482">
                  <c:v>130</c:v>
                </c:pt>
                <c:pt idx="483">
                  <c:v>180</c:v>
                </c:pt>
                <c:pt idx="484">
                  <c:v>120</c:v>
                </c:pt>
                <c:pt idx="485">
                  <c:v>200</c:v>
                </c:pt>
                <c:pt idx="486">
                  <c:v>180</c:v>
                </c:pt>
                <c:pt idx="487">
                  <c:v>290</c:v>
                </c:pt>
                <c:pt idx="488">
                  <c:v>180</c:v>
                </c:pt>
                <c:pt idx="489">
                  <c:v>110</c:v>
                </c:pt>
                <c:pt idx="490">
                  <c:v>150</c:v>
                </c:pt>
                <c:pt idx="491">
                  <c:v>210</c:v>
                </c:pt>
                <c:pt idx="492">
                  <c:v>260</c:v>
                </c:pt>
                <c:pt idx="493">
                  <c:v>170</c:v>
                </c:pt>
                <c:pt idx="494">
                  <c:v>190</c:v>
                </c:pt>
                <c:pt idx="495">
                  <c:v>180</c:v>
                </c:pt>
                <c:pt idx="496">
                  <c:v>210</c:v>
                </c:pt>
                <c:pt idx="497">
                  <c:v>180</c:v>
                </c:pt>
                <c:pt idx="498">
                  <c:v>200</c:v>
                </c:pt>
                <c:pt idx="499">
                  <c:v>180</c:v>
                </c:pt>
                <c:pt idx="500">
                  <c:v>260</c:v>
                </c:pt>
                <c:pt idx="501">
                  <c:v>260</c:v>
                </c:pt>
                <c:pt idx="502">
                  <c:v>240</c:v>
                </c:pt>
                <c:pt idx="503">
                  <c:v>180</c:v>
                </c:pt>
                <c:pt idx="504">
                  <c:v>160</c:v>
                </c:pt>
                <c:pt idx="505">
                  <c:v>100</c:v>
                </c:pt>
                <c:pt idx="506">
                  <c:v>200</c:v>
                </c:pt>
                <c:pt idx="507">
                  <c:v>230</c:v>
                </c:pt>
                <c:pt idx="508">
                  <c:v>210</c:v>
                </c:pt>
                <c:pt idx="509">
                  <c:v>220</c:v>
                </c:pt>
                <c:pt idx="510">
                  <c:v>170</c:v>
                </c:pt>
                <c:pt idx="511">
                  <c:v>230</c:v>
                </c:pt>
                <c:pt idx="512">
                  <c:v>190</c:v>
                </c:pt>
                <c:pt idx="513">
                  <c:v>110</c:v>
                </c:pt>
                <c:pt idx="514">
                  <c:v>190</c:v>
                </c:pt>
                <c:pt idx="515">
                  <c:v>200</c:v>
                </c:pt>
                <c:pt idx="516">
                  <c:v>160</c:v>
                </c:pt>
                <c:pt idx="517">
                  <c:v>70</c:v>
                </c:pt>
                <c:pt idx="518">
                  <c:v>200</c:v>
                </c:pt>
                <c:pt idx="519">
                  <c:v>180</c:v>
                </c:pt>
                <c:pt idx="520">
                  <c:v>140</c:v>
                </c:pt>
                <c:pt idx="521">
                  <c:v>130</c:v>
                </c:pt>
                <c:pt idx="522">
                  <c:v>200</c:v>
                </c:pt>
                <c:pt idx="523">
                  <c:v>210</c:v>
                </c:pt>
                <c:pt idx="524">
                  <c:v>160</c:v>
                </c:pt>
                <c:pt idx="525">
                  <c:v>110</c:v>
                </c:pt>
                <c:pt idx="526">
                  <c:v>190</c:v>
                </c:pt>
                <c:pt idx="527">
                  <c:v>190</c:v>
                </c:pt>
                <c:pt idx="528">
                  <c:v>140</c:v>
                </c:pt>
                <c:pt idx="529">
                  <c:v>130</c:v>
                </c:pt>
                <c:pt idx="530">
                  <c:v>180</c:v>
                </c:pt>
                <c:pt idx="531">
                  <c:v>170</c:v>
                </c:pt>
                <c:pt idx="532">
                  <c:v>170</c:v>
                </c:pt>
                <c:pt idx="533">
                  <c:v>100</c:v>
                </c:pt>
                <c:pt idx="534">
                  <c:v>270</c:v>
                </c:pt>
                <c:pt idx="535">
                  <c:v>260</c:v>
                </c:pt>
                <c:pt idx="536">
                  <c:v>200</c:v>
                </c:pt>
                <c:pt idx="537">
                  <c:v>300</c:v>
                </c:pt>
                <c:pt idx="538">
                  <c:v>140</c:v>
                </c:pt>
                <c:pt idx="539">
                  <c:v>150</c:v>
                </c:pt>
                <c:pt idx="540">
                  <c:v>150</c:v>
                </c:pt>
                <c:pt idx="541">
                  <c:v>130</c:v>
                </c:pt>
                <c:pt idx="542">
                  <c:v>80</c:v>
                </c:pt>
                <c:pt idx="543">
                  <c:v>210</c:v>
                </c:pt>
                <c:pt idx="544">
                  <c:v>230</c:v>
                </c:pt>
                <c:pt idx="545">
                  <c:v>210</c:v>
                </c:pt>
                <c:pt idx="546">
                  <c:v>130</c:v>
                </c:pt>
                <c:pt idx="547">
                  <c:v>180</c:v>
                </c:pt>
                <c:pt idx="548">
                  <c:v>160</c:v>
                </c:pt>
                <c:pt idx="549">
                  <c:v>150</c:v>
                </c:pt>
                <c:pt idx="550">
                  <c:v>140</c:v>
                </c:pt>
                <c:pt idx="551">
                  <c:v>210</c:v>
                </c:pt>
                <c:pt idx="552">
                  <c:v>100</c:v>
                </c:pt>
                <c:pt idx="553">
                  <c:v>140</c:v>
                </c:pt>
                <c:pt idx="554">
                  <c:v>150</c:v>
                </c:pt>
                <c:pt idx="555">
                  <c:v>170</c:v>
                </c:pt>
                <c:pt idx="556">
                  <c:v>180</c:v>
                </c:pt>
                <c:pt idx="557">
                  <c:v>210</c:v>
                </c:pt>
                <c:pt idx="558">
                  <c:v>140</c:v>
                </c:pt>
                <c:pt idx="559">
                  <c:v>220</c:v>
                </c:pt>
                <c:pt idx="560">
                  <c:v>200</c:v>
                </c:pt>
                <c:pt idx="561">
                  <c:v>210</c:v>
                </c:pt>
                <c:pt idx="562">
                  <c:v>210</c:v>
                </c:pt>
                <c:pt idx="563">
                  <c:v>90</c:v>
                </c:pt>
                <c:pt idx="564">
                  <c:v>140</c:v>
                </c:pt>
                <c:pt idx="565">
                  <c:v>140</c:v>
                </c:pt>
                <c:pt idx="566">
                  <c:v>270</c:v>
                </c:pt>
                <c:pt idx="567">
                  <c:v>180</c:v>
                </c:pt>
                <c:pt idx="568">
                  <c:v>140</c:v>
                </c:pt>
                <c:pt idx="569">
                  <c:v>170</c:v>
                </c:pt>
                <c:pt idx="570">
                  <c:v>170</c:v>
                </c:pt>
                <c:pt idx="571">
                  <c:v>180</c:v>
                </c:pt>
                <c:pt idx="572">
                  <c:v>180</c:v>
                </c:pt>
                <c:pt idx="573">
                  <c:v>120</c:v>
                </c:pt>
                <c:pt idx="574">
                  <c:v>150</c:v>
                </c:pt>
                <c:pt idx="575">
                  <c:v>150</c:v>
                </c:pt>
                <c:pt idx="576">
                  <c:v>120</c:v>
                </c:pt>
                <c:pt idx="577">
                  <c:v>210</c:v>
                </c:pt>
                <c:pt idx="578">
                  <c:v>160</c:v>
                </c:pt>
                <c:pt idx="579">
                  <c:v>210</c:v>
                </c:pt>
                <c:pt idx="580">
                  <c:v>120</c:v>
                </c:pt>
                <c:pt idx="581">
                  <c:v>200</c:v>
                </c:pt>
                <c:pt idx="582">
                  <c:v>240</c:v>
                </c:pt>
                <c:pt idx="583">
                  <c:v>150</c:v>
                </c:pt>
                <c:pt idx="584">
                  <c:v>210</c:v>
                </c:pt>
                <c:pt idx="585">
                  <c:v>180</c:v>
                </c:pt>
                <c:pt idx="586">
                  <c:v>230</c:v>
                </c:pt>
                <c:pt idx="587">
                  <c:v>110</c:v>
                </c:pt>
                <c:pt idx="588">
                  <c:v>170</c:v>
                </c:pt>
                <c:pt idx="589">
                  <c:v>210</c:v>
                </c:pt>
                <c:pt idx="590">
                  <c:v>190</c:v>
                </c:pt>
                <c:pt idx="591">
                  <c:v>190</c:v>
                </c:pt>
                <c:pt idx="592">
                  <c:v>140</c:v>
                </c:pt>
                <c:pt idx="593">
                  <c:v>110</c:v>
                </c:pt>
                <c:pt idx="594">
                  <c:v>70</c:v>
                </c:pt>
                <c:pt idx="595">
                  <c:v>220</c:v>
                </c:pt>
                <c:pt idx="596">
                  <c:v>160</c:v>
                </c:pt>
                <c:pt idx="597">
                  <c:v>160</c:v>
                </c:pt>
                <c:pt idx="598">
                  <c:v>140</c:v>
                </c:pt>
                <c:pt idx="599">
                  <c:v>180</c:v>
                </c:pt>
                <c:pt idx="600">
                  <c:v>200</c:v>
                </c:pt>
                <c:pt idx="601">
                  <c:v>100</c:v>
                </c:pt>
                <c:pt idx="602">
                  <c:v>170</c:v>
                </c:pt>
                <c:pt idx="603">
                  <c:v>140</c:v>
                </c:pt>
                <c:pt idx="604">
                  <c:v>150</c:v>
                </c:pt>
                <c:pt idx="605">
                  <c:v>130</c:v>
                </c:pt>
                <c:pt idx="606">
                  <c:v>100</c:v>
                </c:pt>
                <c:pt idx="607">
                  <c:v>220</c:v>
                </c:pt>
                <c:pt idx="608">
                  <c:v>150</c:v>
                </c:pt>
                <c:pt idx="609">
                  <c:v>180</c:v>
                </c:pt>
                <c:pt idx="610">
                  <c:v>160</c:v>
                </c:pt>
                <c:pt idx="611">
                  <c:v>150</c:v>
                </c:pt>
                <c:pt idx="612">
                  <c:v>150</c:v>
                </c:pt>
                <c:pt idx="613">
                  <c:v>160</c:v>
                </c:pt>
                <c:pt idx="614">
                  <c:v>190</c:v>
                </c:pt>
                <c:pt idx="615">
                  <c:v>230</c:v>
                </c:pt>
                <c:pt idx="616">
                  <c:v>170</c:v>
                </c:pt>
                <c:pt idx="617">
                  <c:v>140</c:v>
                </c:pt>
                <c:pt idx="618">
                  <c:v>160</c:v>
                </c:pt>
                <c:pt idx="619">
                  <c:v>200</c:v>
                </c:pt>
                <c:pt idx="620">
                  <c:v>110</c:v>
                </c:pt>
                <c:pt idx="621">
                  <c:v>130</c:v>
                </c:pt>
                <c:pt idx="622">
                  <c:v>130</c:v>
                </c:pt>
                <c:pt idx="623">
                  <c:v>180</c:v>
                </c:pt>
                <c:pt idx="624">
                  <c:v>60</c:v>
                </c:pt>
                <c:pt idx="625">
                  <c:v>210</c:v>
                </c:pt>
                <c:pt idx="626">
                  <c:v>200</c:v>
                </c:pt>
                <c:pt idx="627">
                  <c:v>100</c:v>
                </c:pt>
                <c:pt idx="628">
                  <c:v>180</c:v>
                </c:pt>
                <c:pt idx="629">
                  <c:v>170</c:v>
                </c:pt>
                <c:pt idx="630">
                  <c:v>100</c:v>
                </c:pt>
                <c:pt idx="631">
                  <c:v>150</c:v>
                </c:pt>
                <c:pt idx="632">
                  <c:v>170</c:v>
                </c:pt>
                <c:pt idx="633">
                  <c:v>110</c:v>
                </c:pt>
                <c:pt idx="634">
                  <c:v>150</c:v>
                </c:pt>
                <c:pt idx="635">
                  <c:v>180</c:v>
                </c:pt>
                <c:pt idx="636">
                  <c:v>110</c:v>
                </c:pt>
                <c:pt idx="637">
                  <c:v>130</c:v>
                </c:pt>
                <c:pt idx="638">
                  <c:v>170</c:v>
                </c:pt>
                <c:pt idx="639">
                  <c:v>130</c:v>
                </c:pt>
                <c:pt idx="640">
                  <c:v>180</c:v>
                </c:pt>
                <c:pt idx="641">
                  <c:v>130</c:v>
                </c:pt>
                <c:pt idx="642">
                  <c:v>120</c:v>
                </c:pt>
                <c:pt idx="643">
                  <c:v>200</c:v>
                </c:pt>
                <c:pt idx="644">
                  <c:v>110</c:v>
                </c:pt>
                <c:pt idx="645">
                  <c:v>160</c:v>
                </c:pt>
                <c:pt idx="646">
                  <c:v>110</c:v>
                </c:pt>
                <c:pt idx="647">
                  <c:v>210</c:v>
                </c:pt>
                <c:pt idx="648">
                  <c:v>130</c:v>
                </c:pt>
                <c:pt idx="649">
                  <c:v>140</c:v>
                </c:pt>
                <c:pt idx="650">
                  <c:v>190</c:v>
                </c:pt>
                <c:pt idx="651">
                  <c:v>260</c:v>
                </c:pt>
                <c:pt idx="652">
                  <c:v>190</c:v>
                </c:pt>
                <c:pt idx="653">
                  <c:v>110</c:v>
                </c:pt>
                <c:pt idx="654">
                  <c:v>200</c:v>
                </c:pt>
                <c:pt idx="655">
                  <c:v>100</c:v>
                </c:pt>
                <c:pt idx="656">
                  <c:v>110</c:v>
                </c:pt>
                <c:pt idx="657">
                  <c:v>170</c:v>
                </c:pt>
                <c:pt idx="658">
                  <c:v>140</c:v>
                </c:pt>
                <c:pt idx="659">
                  <c:v>110</c:v>
                </c:pt>
                <c:pt idx="660">
                  <c:v>160</c:v>
                </c:pt>
                <c:pt idx="661">
                  <c:v>190</c:v>
                </c:pt>
                <c:pt idx="662">
                  <c:v>180</c:v>
                </c:pt>
                <c:pt idx="663">
                  <c:v>130</c:v>
                </c:pt>
                <c:pt idx="664">
                  <c:v>140</c:v>
                </c:pt>
                <c:pt idx="665">
                  <c:v>80</c:v>
                </c:pt>
                <c:pt idx="666">
                  <c:v>120</c:v>
                </c:pt>
                <c:pt idx="667">
                  <c:v>190</c:v>
                </c:pt>
                <c:pt idx="668">
                  <c:v>260</c:v>
                </c:pt>
                <c:pt idx="669">
                  <c:v>190</c:v>
                </c:pt>
                <c:pt idx="670">
                  <c:v>210</c:v>
                </c:pt>
                <c:pt idx="671">
                  <c:v>200</c:v>
                </c:pt>
                <c:pt idx="672">
                  <c:v>170</c:v>
                </c:pt>
                <c:pt idx="673">
                  <c:v>150</c:v>
                </c:pt>
                <c:pt idx="674">
                  <c:v>120</c:v>
                </c:pt>
                <c:pt idx="675">
                  <c:v>170</c:v>
                </c:pt>
                <c:pt idx="676">
                  <c:v>130</c:v>
                </c:pt>
                <c:pt idx="677">
                  <c:v>200</c:v>
                </c:pt>
                <c:pt idx="678">
                  <c:v>110</c:v>
                </c:pt>
                <c:pt idx="679">
                  <c:v>130</c:v>
                </c:pt>
                <c:pt idx="680">
                  <c:v>180</c:v>
                </c:pt>
                <c:pt idx="681">
                  <c:v>90</c:v>
                </c:pt>
                <c:pt idx="682">
                  <c:v>150</c:v>
                </c:pt>
                <c:pt idx="683">
                  <c:v>170</c:v>
                </c:pt>
                <c:pt idx="684">
                  <c:v>150</c:v>
                </c:pt>
                <c:pt idx="685">
                  <c:v>110</c:v>
                </c:pt>
                <c:pt idx="686">
                  <c:v>110</c:v>
                </c:pt>
                <c:pt idx="687">
                  <c:v>120</c:v>
                </c:pt>
                <c:pt idx="688">
                  <c:v>110</c:v>
                </c:pt>
                <c:pt idx="689">
                  <c:v>190</c:v>
                </c:pt>
                <c:pt idx="690">
                  <c:v>190</c:v>
                </c:pt>
                <c:pt idx="691">
                  <c:v>150</c:v>
                </c:pt>
                <c:pt idx="692">
                  <c:v>230</c:v>
                </c:pt>
                <c:pt idx="693">
                  <c:v>190</c:v>
                </c:pt>
                <c:pt idx="694">
                  <c:v>110</c:v>
                </c:pt>
                <c:pt idx="695">
                  <c:v>170</c:v>
                </c:pt>
                <c:pt idx="696">
                  <c:v>200</c:v>
                </c:pt>
                <c:pt idx="697">
                  <c:v>170</c:v>
                </c:pt>
                <c:pt idx="698">
                  <c:v>110</c:v>
                </c:pt>
                <c:pt idx="699">
                  <c:v>170</c:v>
                </c:pt>
                <c:pt idx="700">
                  <c:v>110</c:v>
                </c:pt>
                <c:pt idx="701">
                  <c:v>140</c:v>
                </c:pt>
                <c:pt idx="702">
                  <c:v>180</c:v>
                </c:pt>
                <c:pt idx="703">
                  <c:v>160</c:v>
                </c:pt>
                <c:pt idx="704">
                  <c:v>210</c:v>
                </c:pt>
                <c:pt idx="705">
                  <c:v>240</c:v>
                </c:pt>
                <c:pt idx="706">
                  <c:v>230</c:v>
                </c:pt>
                <c:pt idx="707">
                  <c:v>140</c:v>
                </c:pt>
                <c:pt idx="708">
                  <c:v>90</c:v>
                </c:pt>
                <c:pt idx="709">
                  <c:v>130</c:v>
                </c:pt>
                <c:pt idx="710">
                  <c:v>120</c:v>
                </c:pt>
                <c:pt idx="711">
                  <c:v>180</c:v>
                </c:pt>
                <c:pt idx="712">
                  <c:v>140</c:v>
                </c:pt>
                <c:pt idx="713">
                  <c:v>180</c:v>
                </c:pt>
                <c:pt idx="714">
                  <c:v>130</c:v>
                </c:pt>
                <c:pt idx="715">
                  <c:v>230</c:v>
                </c:pt>
                <c:pt idx="716">
                  <c:v>80</c:v>
                </c:pt>
                <c:pt idx="717">
                  <c:v>230</c:v>
                </c:pt>
                <c:pt idx="718">
                  <c:v>90</c:v>
                </c:pt>
                <c:pt idx="719">
                  <c:v>200</c:v>
                </c:pt>
                <c:pt idx="720">
                  <c:v>180</c:v>
                </c:pt>
                <c:pt idx="721">
                  <c:v>170</c:v>
                </c:pt>
                <c:pt idx="722">
                  <c:v>130</c:v>
                </c:pt>
                <c:pt idx="723">
                  <c:v>170</c:v>
                </c:pt>
                <c:pt idx="724">
                  <c:v>70</c:v>
                </c:pt>
                <c:pt idx="725">
                  <c:v>140</c:v>
                </c:pt>
                <c:pt idx="726">
                  <c:v>120</c:v>
                </c:pt>
                <c:pt idx="727">
                  <c:v>140</c:v>
                </c:pt>
                <c:pt idx="728">
                  <c:v>210</c:v>
                </c:pt>
                <c:pt idx="729">
                  <c:v>110</c:v>
                </c:pt>
                <c:pt idx="730">
                  <c:v>110</c:v>
                </c:pt>
                <c:pt idx="731">
                  <c:v>190</c:v>
                </c:pt>
                <c:pt idx="732">
                  <c:v>140</c:v>
                </c:pt>
                <c:pt idx="733">
                  <c:v>90</c:v>
                </c:pt>
                <c:pt idx="734">
                  <c:v>190</c:v>
                </c:pt>
                <c:pt idx="735">
                  <c:v>110</c:v>
                </c:pt>
                <c:pt idx="736">
                  <c:v>150</c:v>
                </c:pt>
                <c:pt idx="737">
                  <c:v>120</c:v>
                </c:pt>
                <c:pt idx="738">
                  <c:v>150</c:v>
                </c:pt>
                <c:pt idx="739">
                  <c:v>120</c:v>
                </c:pt>
                <c:pt idx="740">
                  <c:v>80</c:v>
                </c:pt>
                <c:pt idx="741">
                  <c:v>90</c:v>
                </c:pt>
                <c:pt idx="742">
                  <c:v>90</c:v>
                </c:pt>
                <c:pt idx="743">
                  <c:v>150</c:v>
                </c:pt>
                <c:pt idx="744">
                  <c:v>170</c:v>
                </c:pt>
                <c:pt idx="745">
                  <c:v>170</c:v>
                </c:pt>
                <c:pt idx="746">
                  <c:v>100</c:v>
                </c:pt>
                <c:pt idx="747">
                  <c:v>120</c:v>
                </c:pt>
                <c:pt idx="748">
                  <c:v>160</c:v>
                </c:pt>
                <c:pt idx="749">
                  <c:v>110</c:v>
                </c:pt>
                <c:pt idx="750">
                  <c:v>120</c:v>
                </c:pt>
                <c:pt idx="751">
                  <c:v>100</c:v>
                </c:pt>
                <c:pt idx="752">
                  <c:v>130</c:v>
                </c:pt>
                <c:pt idx="753">
                  <c:v>170</c:v>
                </c:pt>
                <c:pt idx="754">
                  <c:v>160</c:v>
                </c:pt>
                <c:pt idx="755">
                  <c:v>120</c:v>
                </c:pt>
                <c:pt idx="756">
                  <c:v>170</c:v>
                </c:pt>
                <c:pt idx="757">
                  <c:v>200</c:v>
                </c:pt>
                <c:pt idx="758">
                  <c:v>130</c:v>
                </c:pt>
                <c:pt idx="759">
                  <c:v>160</c:v>
                </c:pt>
                <c:pt idx="760">
                  <c:v>130</c:v>
                </c:pt>
                <c:pt idx="761">
                  <c:v>100</c:v>
                </c:pt>
                <c:pt idx="762">
                  <c:v>100</c:v>
                </c:pt>
                <c:pt idx="763">
                  <c:v>210</c:v>
                </c:pt>
                <c:pt idx="764">
                  <c:v>160</c:v>
                </c:pt>
                <c:pt idx="765">
                  <c:v>100</c:v>
                </c:pt>
                <c:pt idx="766">
                  <c:v>190</c:v>
                </c:pt>
                <c:pt idx="767">
                  <c:v>100</c:v>
                </c:pt>
                <c:pt idx="768">
                  <c:v>100</c:v>
                </c:pt>
                <c:pt idx="769">
                  <c:v>180</c:v>
                </c:pt>
                <c:pt idx="770">
                  <c:v>170</c:v>
                </c:pt>
                <c:pt idx="771">
                  <c:v>220</c:v>
                </c:pt>
                <c:pt idx="772">
                  <c:v>150</c:v>
                </c:pt>
                <c:pt idx="773">
                  <c:v>160</c:v>
                </c:pt>
                <c:pt idx="774">
                  <c:v>80</c:v>
                </c:pt>
                <c:pt idx="775">
                  <c:v>150</c:v>
                </c:pt>
                <c:pt idx="776">
                  <c:v>150</c:v>
                </c:pt>
                <c:pt idx="777">
                  <c:v>130</c:v>
                </c:pt>
                <c:pt idx="778">
                  <c:v>220</c:v>
                </c:pt>
                <c:pt idx="779">
                  <c:v>130</c:v>
                </c:pt>
                <c:pt idx="780">
                  <c:v>150</c:v>
                </c:pt>
                <c:pt idx="781">
                  <c:v>140</c:v>
                </c:pt>
                <c:pt idx="782">
                  <c:v>110</c:v>
                </c:pt>
                <c:pt idx="783">
                  <c:v>180</c:v>
                </c:pt>
                <c:pt idx="784">
                  <c:v>130</c:v>
                </c:pt>
                <c:pt idx="785">
                  <c:v>120</c:v>
                </c:pt>
                <c:pt idx="786">
                  <c:v>120</c:v>
                </c:pt>
                <c:pt idx="787">
                  <c:v>130</c:v>
                </c:pt>
                <c:pt idx="788">
                  <c:v>150</c:v>
                </c:pt>
                <c:pt idx="789">
                  <c:v>80</c:v>
                </c:pt>
                <c:pt idx="790">
                  <c:v>100</c:v>
                </c:pt>
                <c:pt idx="791">
                  <c:v>160</c:v>
                </c:pt>
                <c:pt idx="792">
                  <c:v>200</c:v>
                </c:pt>
                <c:pt idx="793">
                  <c:v>170</c:v>
                </c:pt>
                <c:pt idx="794">
                  <c:v>150</c:v>
                </c:pt>
                <c:pt idx="795">
                  <c:v>210</c:v>
                </c:pt>
                <c:pt idx="796">
                  <c:v>110</c:v>
                </c:pt>
                <c:pt idx="797">
                  <c:v>60</c:v>
                </c:pt>
                <c:pt idx="798">
                  <c:v>90</c:v>
                </c:pt>
                <c:pt idx="799">
                  <c:v>170</c:v>
                </c:pt>
                <c:pt idx="800">
                  <c:v>70</c:v>
                </c:pt>
                <c:pt idx="801">
                  <c:v>130</c:v>
                </c:pt>
                <c:pt idx="802">
                  <c:v>100</c:v>
                </c:pt>
                <c:pt idx="803">
                  <c:v>200</c:v>
                </c:pt>
                <c:pt idx="804">
                  <c:v>150</c:v>
                </c:pt>
                <c:pt idx="805">
                  <c:v>140</c:v>
                </c:pt>
                <c:pt idx="806">
                  <c:v>100</c:v>
                </c:pt>
                <c:pt idx="807">
                  <c:v>140</c:v>
                </c:pt>
                <c:pt idx="808">
                  <c:v>170</c:v>
                </c:pt>
                <c:pt idx="809">
                  <c:v>80</c:v>
                </c:pt>
                <c:pt idx="810">
                  <c:v>150</c:v>
                </c:pt>
                <c:pt idx="811">
                  <c:v>220</c:v>
                </c:pt>
                <c:pt idx="812">
                  <c:v>120</c:v>
                </c:pt>
                <c:pt idx="813">
                  <c:v>190</c:v>
                </c:pt>
                <c:pt idx="814">
                  <c:v>110</c:v>
                </c:pt>
                <c:pt idx="815">
                  <c:v>200</c:v>
                </c:pt>
                <c:pt idx="816">
                  <c:v>80</c:v>
                </c:pt>
                <c:pt idx="817">
                  <c:v>170</c:v>
                </c:pt>
                <c:pt idx="818">
                  <c:v>140</c:v>
                </c:pt>
                <c:pt idx="819">
                  <c:v>150</c:v>
                </c:pt>
                <c:pt idx="820">
                  <c:v>120</c:v>
                </c:pt>
                <c:pt idx="821">
                  <c:v>110</c:v>
                </c:pt>
                <c:pt idx="822">
                  <c:v>130</c:v>
                </c:pt>
                <c:pt idx="823">
                  <c:v>150</c:v>
                </c:pt>
                <c:pt idx="824">
                  <c:v>170</c:v>
                </c:pt>
                <c:pt idx="825">
                  <c:v>130</c:v>
                </c:pt>
                <c:pt idx="826">
                  <c:v>160</c:v>
                </c:pt>
                <c:pt idx="827">
                  <c:v>150</c:v>
                </c:pt>
                <c:pt idx="828">
                  <c:v>160</c:v>
                </c:pt>
                <c:pt idx="829">
                  <c:v>130</c:v>
                </c:pt>
                <c:pt idx="830">
                  <c:v>80</c:v>
                </c:pt>
                <c:pt idx="831">
                  <c:v>180</c:v>
                </c:pt>
                <c:pt idx="832">
                  <c:v>100</c:v>
                </c:pt>
                <c:pt idx="833">
                  <c:v>130</c:v>
                </c:pt>
                <c:pt idx="834">
                  <c:v>80</c:v>
                </c:pt>
                <c:pt idx="835">
                  <c:v>120</c:v>
                </c:pt>
                <c:pt idx="836">
                  <c:v>100</c:v>
                </c:pt>
                <c:pt idx="837">
                  <c:v>150</c:v>
                </c:pt>
                <c:pt idx="838">
                  <c:v>60</c:v>
                </c:pt>
                <c:pt idx="839">
                  <c:v>100</c:v>
                </c:pt>
                <c:pt idx="840">
                  <c:v>120</c:v>
                </c:pt>
                <c:pt idx="841">
                  <c:v>150</c:v>
                </c:pt>
                <c:pt idx="842">
                  <c:v>90</c:v>
                </c:pt>
                <c:pt idx="843">
                  <c:v>110</c:v>
                </c:pt>
                <c:pt idx="844">
                  <c:v>90</c:v>
                </c:pt>
                <c:pt idx="845">
                  <c:v>110</c:v>
                </c:pt>
                <c:pt idx="846">
                  <c:v>100</c:v>
                </c:pt>
                <c:pt idx="847">
                  <c:v>140</c:v>
                </c:pt>
                <c:pt idx="848">
                  <c:v>160</c:v>
                </c:pt>
                <c:pt idx="849">
                  <c:v>80</c:v>
                </c:pt>
                <c:pt idx="850">
                  <c:v>130</c:v>
                </c:pt>
                <c:pt idx="851">
                  <c:v>130</c:v>
                </c:pt>
                <c:pt idx="852">
                  <c:v>160</c:v>
                </c:pt>
                <c:pt idx="853">
                  <c:v>200</c:v>
                </c:pt>
                <c:pt idx="854">
                  <c:v>180</c:v>
                </c:pt>
                <c:pt idx="855">
                  <c:v>150</c:v>
                </c:pt>
                <c:pt idx="856">
                  <c:v>180</c:v>
                </c:pt>
                <c:pt idx="857">
                  <c:v>100</c:v>
                </c:pt>
                <c:pt idx="858">
                  <c:v>110</c:v>
                </c:pt>
                <c:pt idx="859">
                  <c:v>80</c:v>
                </c:pt>
                <c:pt idx="860">
                  <c:v>80</c:v>
                </c:pt>
                <c:pt idx="861">
                  <c:v>160</c:v>
                </c:pt>
                <c:pt idx="862">
                  <c:v>50</c:v>
                </c:pt>
                <c:pt idx="863">
                  <c:v>130</c:v>
                </c:pt>
                <c:pt idx="864">
                  <c:v>120</c:v>
                </c:pt>
                <c:pt idx="865">
                  <c:v>140</c:v>
                </c:pt>
                <c:pt idx="866">
                  <c:v>80</c:v>
                </c:pt>
                <c:pt idx="867">
                  <c:v>220</c:v>
                </c:pt>
                <c:pt idx="868">
                  <c:v>110</c:v>
                </c:pt>
                <c:pt idx="869">
                  <c:v>180</c:v>
                </c:pt>
                <c:pt idx="870">
                  <c:v>190</c:v>
                </c:pt>
                <c:pt idx="871">
                  <c:v>120</c:v>
                </c:pt>
                <c:pt idx="872">
                  <c:v>170</c:v>
                </c:pt>
                <c:pt idx="873">
                  <c:v>150</c:v>
                </c:pt>
                <c:pt idx="874">
                  <c:v>160</c:v>
                </c:pt>
                <c:pt idx="875">
                  <c:v>100</c:v>
                </c:pt>
                <c:pt idx="876">
                  <c:v>130</c:v>
                </c:pt>
                <c:pt idx="877">
                  <c:v>120</c:v>
                </c:pt>
                <c:pt idx="878">
                  <c:v>160</c:v>
                </c:pt>
                <c:pt idx="879">
                  <c:v>280</c:v>
                </c:pt>
                <c:pt idx="880">
                  <c:v>130</c:v>
                </c:pt>
                <c:pt idx="881">
                  <c:v>190</c:v>
                </c:pt>
                <c:pt idx="882">
                  <c:v>110</c:v>
                </c:pt>
                <c:pt idx="883">
                  <c:v>90</c:v>
                </c:pt>
                <c:pt idx="884">
                  <c:v>150</c:v>
                </c:pt>
                <c:pt idx="885">
                  <c:v>160</c:v>
                </c:pt>
                <c:pt idx="886">
                  <c:v>90</c:v>
                </c:pt>
                <c:pt idx="887">
                  <c:v>100</c:v>
                </c:pt>
                <c:pt idx="888">
                  <c:v>140</c:v>
                </c:pt>
                <c:pt idx="889">
                  <c:v>160</c:v>
                </c:pt>
                <c:pt idx="890">
                  <c:v>90</c:v>
                </c:pt>
                <c:pt idx="891">
                  <c:v>120</c:v>
                </c:pt>
                <c:pt idx="892">
                  <c:v>160</c:v>
                </c:pt>
                <c:pt idx="893">
                  <c:v>130</c:v>
                </c:pt>
                <c:pt idx="894">
                  <c:v>60</c:v>
                </c:pt>
                <c:pt idx="895">
                  <c:v>140</c:v>
                </c:pt>
                <c:pt idx="896">
                  <c:v>110</c:v>
                </c:pt>
                <c:pt idx="897">
                  <c:v>80</c:v>
                </c:pt>
                <c:pt idx="898">
                  <c:v>90</c:v>
                </c:pt>
                <c:pt idx="899">
                  <c:v>100</c:v>
                </c:pt>
                <c:pt idx="900">
                  <c:v>160</c:v>
                </c:pt>
                <c:pt idx="901">
                  <c:v>60</c:v>
                </c:pt>
                <c:pt idx="902">
                  <c:v>140</c:v>
                </c:pt>
                <c:pt idx="903">
                  <c:v>150</c:v>
                </c:pt>
                <c:pt idx="904">
                  <c:v>150</c:v>
                </c:pt>
                <c:pt idx="905">
                  <c:v>130</c:v>
                </c:pt>
                <c:pt idx="906">
                  <c:v>160</c:v>
                </c:pt>
                <c:pt idx="907">
                  <c:v>100</c:v>
                </c:pt>
                <c:pt idx="908">
                  <c:v>200</c:v>
                </c:pt>
                <c:pt idx="909">
                  <c:v>150</c:v>
                </c:pt>
                <c:pt idx="910">
                  <c:v>150</c:v>
                </c:pt>
                <c:pt idx="911">
                  <c:v>150</c:v>
                </c:pt>
                <c:pt idx="912">
                  <c:v>120</c:v>
                </c:pt>
                <c:pt idx="913">
                  <c:v>110</c:v>
                </c:pt>
                <c:pt idx="914">
                  <c:v>100</c:v>
                </c:pt>
                <c:pt idx="915">
                  <c:v>130</c:v>
                </c:pt>
                <c:pt idx="916">
                  <c:v>160</c:v>
                </c:pt>
                <c:pt idx="917">
                  <c:v>110</c:v>
                </c:pt>
                <c:pt idx="918">
                  <c:v>120</c:v>
                </c:pt>
                <c:pt idx="919">
                  <c:v>110</c:v>
                </c:pt>
                <c:pt idx="920">
                  <c:v>130</c:v>
                </c:pt>
                <c:pt idx="921">
                  <c:v>140</c:v>
                </c:pt>
                <c:pt idx="922">
                  <c:v>160</c:v>
                </c:pt>
                <c:pt idx="923">
                  <c:v>170</c:v>
                </c:pt>
                <c:pt idx="924">
                  <c:v>100</c:v>
                </c:pt>
                <c:pt idx="925">
                  <c:v>120</c:v>
                </c:pt>
                <c:pt idx="926">
                  <c:v>140</c:v>
                </c:pt>
                <c:pt idx="927">
                  <c:v>120</c:v>
                </c:pt>
                <c:pt idx="928">
                  <c:v>80</c:v>
                </c:pt>
                <c:pt idx="929">
                  <c:v>110</c:v>
                </c:pt>
                <c:pt idx="930">
                  <c:v>70</c:v>
                </c:pt>
                <c:pt idx="931">
                  <c:v>140</c:v>
                </c:pt>
                <c:pt idx="932">
                  <c:v>70</c:v>
                </c:pt>
                <c:pt idx="933">
                  <c:v>120</c:v>
                </c:pt>
                <c:pt idx="934">
                  <c:v>80</c:v>
                </c:pt>
                <c:pt idx="935">
                  <c:v>110</c:v>
                </c:pt>
                <c:pt idx="936">
                  <c:v>160</c:v>
                </c:pt>
                <c:pt idx="937">
                  <c:v>170</c:v>
                </c:pt>
                <c:pt idx="938">
                  <c:v>200</c:v>
                </c:pt>
                <c:pt idx="939">
                  <c:v>160</c:v>
                </c:pt>
                <c:pt idx="940">
                  <c:v>120</c:v>
                </c:pt>
                <c:pt idx="941">
                  <c:v>230</c:v>
                </c:pt>
                <c:pt idx="942">
                  <c:v>140</c:v>
                </c:pt>
                <c:pt idx="943">
                  <c:v>80</c:v>
                </c:pt>
                <c:pt idx="944">
                  <c:v>160</c:v>
                </c:pt>
                <c:pt idx="945">
                  <c:v>100</c:v>
                </c:pt>
                <c:pt idx="946">
                  <c:v>110</c:v>
                </c:pt>
                <c:pt idx="947">
                  <c:v>120</c:v>
                </c:pt>
                <c:pt idx="948">
                  <c:v>90</c:v>
                </c:pt>
                <c:pt idx="949">
                  <c:v>140</c:v>
                </c:pt>
                <c:pt idx="950">
                  <c:v>130</c:v>
                </c:pt>
                <c:pt idx="951">
                  <c:v>190</c:v>
                </c:pt>
                <c:pt idx="952">
                  <c:v>80</c:v>
                </c:pt>
                <c:pt idx="953">
                  <c:v>120</c:v>
                </c:pt>
                <c:pt idx="954">
                  <c:v>130</c:v>
                </c:pt>
                <c:pt idx="955">
                  <c:v>110</c:v>
                </c:pt>
                <c:pt idx="956">
                  <c:v>70</c:v>
                </c:pt>
                <c:pt idx="957">
                  <c:v>150</c:v>
                </c:pt>
                <c:pt idx="958">
                  <c:v>60</c:v>
                </c:pt>
                <c:pt idx="959">
                  <c:v>110</c:v>
                </c:pt>
                <c:pt idx="960">
                  <c:v>100</c:v>
                </c:pt>
                <c:pt idx="961">
                  <c:v>120</c:v>
                </c:pt>
                <c:pt idx="962">
                  <c:v>130</c:v>
                </c:pt>
                <c:pt idx="963">
                  <c:v>150</c:v>
                </c:pt>
                <c:pt idx="964">
                  <c:v>90</c:v>
                </c:pt>
                <c:pt idx="965">
                  <c:v>70</c:v>
                </c:pt>
                <c:pt idx="966">
                  <c:v>120</c:v>
                </c:pt>
                <c:pt idx="967">
                  <c:v>150</c:v>
                </c:pt>
                <c:pt idx="968">
                  <c:v>90</c:v>
                </c:pt>
                <c:pt idx="969">
                  <c:v>120</c:v>
                </c:pt>
                <c:pt idx="970">
                  <c:v>160</c:v>
                </c:pt>
                <c:pt idx="971">
                  <c:v>140</c:v>
                </c:pt>
                <c:pt idx="972">
                  <c:v>110</c:v>
                </c:pt>
                <c:pt idx="973">
                  <c:v>160</c:v>
                </c:pt>
                <c:pt idx="974">
                  <c:v>190</c:v>
                </c:pt>
                <c:pt idx="975">
                  <c:v>160</c:v>
                </c:pt>
                <c:pt idx="976">
                  <c:v>170</c:v>
                </c:pt>
                <c:pt idx="977">
                  <c:v>90</c:v>
                </c:pt>
                <c:pt idx="978">
                  <c:v>100</c:v>
                </c:pt>
                <c:pt idx="979">
                  <c:v>150</c:v>
                </c:pt>
                <c:pt idx="980">
                  <c:v>150</c:v>
                </c:pt>
                <c:pt idx="981">
                  <c:v>110</c:v>
                </c:pt>
                <c:pt idx="982">
                  <c:v>120</c:v>
                </c:pt>
                <c:pt idx="983">
                  <c:v>150</c:v>
                </c:pt>
                <c:pt idx="984">
                  <c:v>120</c:v>
                </c:pt>
                <c:pt idx="985">
                  <c:v>130</c:v>
                </c:pt>
                <c:pt idx="986">
                  <c:v>120</c:v>
                </c:pt>
                <c:pt idx="987">
                  <c:v>90</c:v>
                </c:pt>
                <c:pt idx="988">
                  <c:v>80</c:v>
                </c:pt>
                <c:pt idx="989">
                  <c:v>130</c:v>
                </c:pt>
                <c:pt idx="990">
                  <c:v>150</c:v>
                </c:pt>
                <c:pt idx="991">
                  <c:v>70</c:v>
                </c:pt>
                <c:pt idx="992">
                  <c:v>120</c:v>
                </c:pt>
                <c:pt idx="993">
                  <c:v>100</c:v>
                </c:pt>
                <c:pt idx="994">
                  <c:v>150</c:v>
                </c:pt>
                <c:pt idx="995">
                  <c:v>190</c:v>
                </c:pt>
                <c:pt idx="996">
                  <c:v>100</c:v>
                </c:pt>
                <c:pt idx="997">
                  <c:v>160</c:v>
                </c:pt>
                <c:pt idx="998">
                  <c:v>140</c:v>
                </c:pt>
                <c:pt idx="999">
                  <c:v>170</c:v>
                </c:pt>
                <c:pt idx="1000">
                  <c:v>160</c:v>
                </c:pt>
                <c:pt idx="1001">
                  <c:v>160</c:v>
                </c:pt>
                <c:pt idx="1002">
                  <c:v>110</c:v>
                </c:pt>
                <c:pt idx="1003">
                  <c:v>90</c:v>
                </c:pt>
                <c:pt idx="1004">
                  <c:v>100</c:v>
                </c:pt>
                <c:pt idx="1005">
                  <c:v>130</c:v>
                </c:pt>
                <c:pt idx="1006">
                  <c:v>110</c:v>
                </c:pt>
                <c:pt idx="1007">
                  <c:v>80</c:v>
                </c:pt>
                <c:pt idx="1008">
                  <c:v>170</c:v>
                </c:pt>
                <c:pt idx="1009">
                  <c:v>80</c:v>
                </c:pt>
                <c:pt idx="1010">
                  <c:v>160</c:v>
                </c:pt>
                <c:pt idx="1011">
                  <c:v>170</c:v>
                </c:pt>
                <c:pt idx="1012">
                  <c:v>220</c:v>
                </c:pt>
                <c:pt idx="1013">
                  <c:v>170</c:v>
                </c:pt>
                <c:pt idx="1014">
                  <c:v>120</c:v>
                </c:pt>
                <c:pt idx="1015">
                  <c:v>60</c:v>
                </c:pt>
                <c:pt idx="1016">
                  <c:v>130</c:v>
                </c:pt>
                <c:pt idx="1017">
                  <c:v>150</c:v>
                </c:pt>
                <c:pt idx="1018">
                  <c:v>100</c:v>
                </c:pt>
                <c:pt idx="1019">
                  <c:v>100</c:v>
                </c:pt>
                <c:pt idx="1020">
                  <c:v>170</c:v>
                </c:pt>
                <c:pt idx="1021">
                  <c:v>110</c:v>
                </c:pt>
                <c:pt idx="1022">
                  <c:v>120</c:v>
                </c:pt>
                <c:pt idx="1023">
                  <c:v>130</c:v>
                </c:pt>
                <c:pt idx="1024">
                  <c:v>150</c:v>
                </c:pt>
                <c:pt idx="1025">
                  <c:v>190</c:v>
                </c:pt>
                <c:pt idx="1026">
                  <c:v>140</c:v>
                </c:pt>
                <c:pt idx="1027">
                  <c:v>100</c:v>
                </c:pt>
                <c:pt idx="1028">
                  <c:v>120</c:v>
                </c:pt>
                <c:pt idx="1029">
                  <c:v>110</c:v>
                </c:pt>
                <c:pt idx="1030">
                  <c:v>130</c:v>
                </c:pt>
                <c:pt idx="1031">
                  <c:v>180</c:v>
                </c:pt>
                <c:pt idx="1032">
                  <c:v>70</c:v>
                </c:pt>
                <c:pt idx="1033">
                  <c:v>160</c:v>
                </c:pt>
                <c:pt idx="1034">
                  <c:v>130</c:v>
                </c:pt>
                <c:pt idx="1035">
                  <c:v>120</c:v>
                </c:pt>
                <c:pt idx="1036">
                  <c:v>150</c:v>
                </c:pt>
                <c:pt idx="1037">
                  <c:v>100</c:v>
                </c:pt>
                <c:pt idx="1038">
                  <c:v>210</c:v>
                </c:pt>
                <c:pt idx="1039">
                  <c:v>150</c:v>
                </c:pt>
                <c:pt idx="1040">
                  <c:v>180</c:v>
                </c:pt>
                <c:pt idx="1041">
                  <c:v>190</c:v>
                </c:pt>
                <c:pt idx="1042">
                  <c:v>190</c:v>
                </c:pt>
                <c:pt idx="1043">
                  <c:v>120</c:v>
                </c:pt>
                <c:pt idx="1044">
                  <c:v>170</c:v>
                </c:pt>
                <c:pt idx="1045">
                  <c:v>210</c:v>
                </c:pt>
                <c:pt idx="1046">
                  <c:v>90</c:v>
                </c:pt>
                <c:pt idx="1047">
                  <c:v>100</c:v>
                </c:pt>
                <c:pt idx="1048">
                  <c:v>90</c:v>
                </c:pt>
                <c:pt idx="1049">
                  <c:v>120</c:v>
                </c:pt>
                <c:pt idx="1050">
                  <c:v>120</c:v>
                </c:pt>
                <c:pt idx="1051">
                  <c:v>120</c:v>
                </c:pt>
                <c:pt idx="1052">
                  <c:v>110</c:v>
                </c:pt>
                <c:pt idx="1053">
                  <c:v>120</c:v>
                </c:pt>
                <c:pt idx="1054">
                  <c:v>90</c:v>
                </c:pt>
                <c:pt idx="1055">
                  <c:v>130</c:v>
                </c:pt>
                <c:pt idx="1056">
                  <c:v>130</c:v>
                </c:pt>
                <c:pt idx="1057">
                  <c:v>100</c:v>
                </c:pt>
                <c:pt idx="1058">
                  <c:v>110</c:v>
                </c:pt>
                <c:pt idx="1059">
                  <c:v>150</c:v>
                </c:pt>
                <c:pt idx="1060">
                  <c:v>90</c:v>
                </c:pt>
                <c:pt idx="1061">
                  <c:v>100</c:v>
                </c:pt>
                <c:pt idx="1062">
                  <c:v>170</c:v>
                </c:pt>
                <c:pt idx="1063">
                  <c:v>140</c:v>
                </c:pt>
                <c:pt idx="1064">
                  <c:v>110</c:v>
                </c:pt>
                <c:pt idx="1065">
                  <c:v>100</c:v>
                </c:pt>
                <c:pt idx="1066">
                  <c:v>100</c:v>
                </c:pt>
                <c:pt idx="1067">
                  <c:v>210</c:v>
                </c:pt>
                <c:pt idx="1068">
                  <c:v>90</c:v>
                </c:pt>
                <c:pt idx="1069">
                  <c:v>60</c:v>
                </c:pt>
                <c:pt idx="1070">
                  <c:v>100</c:v>
                </c:pt>
                <c:pt idx="1071">
                  <c:v>120</c:v>
                </c:pt>
                <c:pt idx="1072">
                  <c:v>120</c:v>
                </c:pt>
                <c:pt idx="1073">
                  <c:v>60</c:v>
                </c:pt>
                <c:pt idx="1074">
                  <c:v>150</c:v>
                </c:pt>
                <c:pt idx="1075">
                  <c:v>100</c:v>
                </c:pt>
                <c:pt idx="1076">
                  <c:v>120</c:v>
                </c:pt>
                <c:pt idx="1077">
                  <c:v>70</c:v>
                </c:pt>
                <c:pt idx="1078">
                  <c:v>70</c:v>
                </c:pt>
                <c:pt idx="1079">
                  <c:v>100</c:v>
                </c:pt>
                <c:pt idx="1080">
                  <c:v>120</c:v>
                </c:pt>
                <c:pt idx="1081">
                  <c:v>70</c:v>
                </c:pt>
                <c:pt idx="1082">
                  <c:v>160</c:v>
                </c:pt>
                <c:pt idx="1083">
                  <c:v>140</c:v>
                </c:pt>
                <c:pt idx="1084">
                  <c:v>50</c:v>
                </c:pt>
                <c:pt idx="1085">
                  <c:v>90</c:v>
                </c:pt>
                <c:pt idx="1086">
                  <c:v>110</c:v>
                </c:pt>
                <c:pt idx="1087">
                  <c:v>90</c:v>
                </c:pt>
                <c:pt idx="1088">
                  <c:v>80</c:v>
                </c:pt>
                <c:pt idx="1089">
                  <c:v>80</c:v>
                </c:pt>
                <c:pt idx="1090">
                  <c:v>90</c:v>
                </c:pt>
                <c:pt idx="1091">
                  <c:v>110</c:v>
                </c:pt>
                <c:pt idx="1092">
                  <c:v>70</c:v>
                </c:pt>
                <c:pt idx="1093">
                  <c:v>180</c:v>
                </c:pt>
                <c:pt idx="1094">
                  <c:v>140</c:v>
                </c:pt>
                <c:pt idx="1095">
                  <c:v>120</c:v>
                </c:pt>
                <c:pt idx="1096">
                  <c:v>80</c:v>
                </c:pt>
                <c:pt idx="1097">
                  <c:v>90</c:v>
                </c:pt>
                <c:pt idx="1098">
                  <c:v>80</c:v>
                </c:pt>
                <c:pt idx="1099">
                  <c:v>120</c:v>
                </c:pt>
                <c:pt idx="1100">
                  <c:v>60</c:v>
                </c:pt>
                <c:pt idx="1101">
                  <c:v>120</c:v>
                </c:pt>
                <c:pt idx="1102">
                  <c:v>180</c:v>
                </c:pt>
                <c:pt idx="1103">
                  <c:v>100</c:v>
                </c:pt>
                <c:pt idx="1104">
                  <c:v>120</c:v>
                </c:pt>
                <c:pt idx="1105">
                  <c:v>80</c:v>
                </c:pt>
                <c:pt idx="1106">
                  <c:v>70</c:v>
                </c:pt>
                <c:pt idx="1107">
                  <c:v>130</c:v>
                </c:pt>
                <c:pt idx="1108">
                  <c:v>200</c:v>
                </c:pt>
                <c:pt idx="1109">
                  <c:v>140</c:v>
                </c:pt>
                <c:pt idx="1110">
                  <c:v>130</c:v>
                </c:pt>
                <c:pt idx="1111">
                  <c:v>70</c:v>
                </c:pt>
                <c:pt idx="1112">
                  <c:v>90</c:v>
                </c:pt>
                <c:pt idx="1113">
                  <c:v>150</c:v>
                </c:pt>
                <c:pt idx="1114">
                  <c:v>90</c:v>
                </c:pt>
                <c:pt idx="1115">
                  <c:v>130</c:v>
                </c:pt>
                <c:pt idx="1116">
                  <c:v>130</c:v>
                </c:pt>
                <c:pt idx="1117">
                  <c:v>120</c:v>
                </c:pt>
                <c:pt idx="1118">
                  <c:v>70</c:v>
                </c:pt>
                <c:pt idx="1119">
                  <c:v>140</c:v>
                </c:pt>
                <c:pt idx="1120">
                  <c:v>110</c:v>
                </c:pt>
                <c:pt idx="1121">
                  <c:v>100</c:v>
                </c:pt>
                <c:pt idx="1122">
                  <c:v>130</c:v>
                </c:pt>
                <c:pt idx="1123">
                  <c:v>130</c:v>
                </c:pt>
                <c:pt idx="1124">
                  <c:v>120</c:v>
                </c:pt>
                <c:pt idx="1125">
                  <c:v>90</c:v>
                </c:pt>
                <c:pt idx="1126">
                  <c:v>120</c:v>
                </c:pt>
                <c:pt idx="1127">
                  <c:v>100</c:v>
                </c:pt>
                <c:pt idx="1128">
                  <c:v>100</c:v>
                </c:pt>
                <c:pt idx="1129">
                  <c:v>190</c:v>
                </c:pt>
                <c:pt idx="1130">
                  <c:v>100</c:v>
                </c:pt>
                <c:pt idx="1131">
                  <c:v>120</c:v>
                </c:pt>
                <c:pt idx="1132">
                  <c:v>110</c:v>
                </c:pt>
                <c:pt idx="1133">
                  <c:v>150</c:v>
                </c:pt>
                <c:pt idx="1134">
                  <c:v>80</c:v>
                </c:pt>
                <c:pt idx="1135">
                  <c:v>210</c:v>
                </c:pt>
                <c:pt idx="1136">
                  <c:v>30</c:v>
                </c:pt>
                <c:pt idx="1137">
                  <c:v>140</c:v>
                </c:pt>
                <c:pt idx="1138">
                  <c:v>180</c:v>
                </c:pt>
                <c:pt idx="1139">
                  <c:v>150</c:v>
                </c:pt>
                <c:pt idx="1140">
                  <c:v>110</c:v>
                </c:pt>
                <c:pt idx="1141">
                  <c:v>130</c:v>
                </c:pt>
                <c:pt idx="1142">
                  <c:v>60</c:v>
                </c:pt>
                <c:pt idx="1143">
                  <c:v>130</c:v>
                </c:pt>
                <c:pt idx="1144">
                  <c:v>80</c:v>
                </c:pt>
                <c:pt idx="1145">
                  <c:v>40</c:v>
                </c:pt>
                <c:pt idx="1146">
                  <c:v>110</c:v>
                </c:pt>
                <c:pt idx="1147">
                  <c:v>110</c:v>
                </c:pt>
                <c:pt idx="1148">
                  <c:v>120</c:v>
                </c:pt>
                <c:pt idx="1149">
                  <c:v>130</c:v>
                </c:pt>
                <c:pt idx="1150">
                  <c:v>180</c:v>
                </c:pt>
                <c:pt idx="1151">
                  <c:v>160</c:v>
                </c:pt>
                <c:pt idx="1152">
                  <c:v>110</c:v>
                </c:pt>
                <c:pt idx="1153">
                  <c:v>170</c:v>
                </c:pt>
                <c:pt idx="1154">
                  <c:v>130</c:v>
                </c:pt>
                <c:pt idx="1155">
                  <c:v>160</c:v>
                </c:pt>
                <c:pt idx="1156">
                  <c:v>160</c:v>
                </c:pt>
                <c:pt idx="1157">
                  <c:v>70</c:v>
                </c:pt>
                <c:pt idx="1158">
                  <c:v>110</c:v>
                </c:pt>
                <c:pt idx="1159">
                  <c:v>100</c:v>
                </c:pt>
                <c:pt idx="1160">
                  <c:v>110</c:v>
                </c:pt>
                <c:pt idx="1161">
                  <c:v>160</c:v>
                </c:pt>
                <c:pt idx="1162">
                  <c:v>60</c:v>
                </c:pt>
                <c:pt idx="1163">
                  <c:v>210</c:v>
                </c:pt>
                <c:pt idx="1164">
                  <c:v>70</c:v>
                </c:pt>
                <c:pt idx="1165">
                  <c:v>150</c:v>
                </c:pt>
                <c:pt idx="1166">
                  <c:v>90</c:v>
                </c:pt>
                <c:pt idx="1167">
                  <c:v>140</c:v>
                </c:pt>
                <c:pt idx="1168">
                  <c:v>40</c:v>
                </c:pt>
                <c:pt idx="1169">
                  <c:v>90</c:v>
                </c:pt>
                <c:pt idx="1170">
                  <c:v>160</c:v>
                </c:pt>
                <c:pt idx="1171">
                  <c:v>100</c:v>
                </c:pt>
                <c:pt idx="1172">
                  <c:v>110</c:v>
                </c:pt>
                <c:pt idx="1173">
                  <c:v>60</c:v>
                </c:pt>
                <c:pt idx="1174">
                  <c:v>140</c:v>
                </c:pt>
                <c:pt idx="1175">
                  <c:v>90</c:v>
                </c:pt>
                <c:pt idx="1176">
                  <c:v>90</c:v>
                </c:pt>
                <c:pt idx="1177">
                  <c:v>90</c:v>
                </c:pt>
                <c:pt idx="1178">
                  <c:v>60</c:v>
                </c:pt>
                <c:pt idx="1179">
                  <c:v>130</c:v>
                </c:pt>
                <c:pt idx="1180">
                  <c:v>180</c:v>
                </c:pt>
                <c:pt idx="1181">
                  <c:v>150</c:v>
                </c:pt>
                <c:pt idx="1182">
                  <c:v>150</c:v>
                </c:pt>
                <c:pt idx="1183">
                  <c:v>120</c:v>
                </c:pt>
                <c:pt idx="1184">
                  <c:v>110</c:v>
                </c:pt>
                <c:pt idx="1185">
                  <c:v>100</c:v>
                </c:pt>
                <c:pt idx="1186">
                  <c:v>200</c:v>
                </c:pt>
                <c:pt idx="1187">
                  <c:v>140</c:v>
                </c:pt>
                <c:pt idx="1188">
                  <c:v>150</c:v>
                </c:pt>
                <c:pt idx="1189">
                  <c:v>150</c:v>
                </c:pt>
                <c:pt idx="1190">
                  <c:v>130</c:v>
                </c:pt>
                <c:pt idx="1191">
                  <c:v>230</c:v>
                </c:pt>
                <c:pt idx="1192">
                  <c:v>100</c:v>
                </c:pt>
                <c:pt idx="1193">
                  <c:v>150</c:v>
                </c:pt>
                <c:pt idx="1194">
                  <c:v>80</c:v>
                </c:pt>
                <c:pt idx="1195">
                  <c:v>140</c:v>
                </c:pt>
                <c:pt idx="1196">
                  <c:v>140</c:v>
                </c:pt>
                <c:pt idx="1197">
                  <c:v>130</c:v>
                </c:pt>
                <c:pt idx="1198">
                  <c:v>110</c:v>
                </c:pt>
                <c:pt idx="1199">
                  <c:v>150</c:v>
                </c:pt>
                <c:pt idx="1200">
                  <c:v>120</c:v>
                </c:pt>
                <c:pt idx="1201">
                  <c:v>70</c:v>
                </c:pt>
                <c:pt idx="1202">
                  <c:v>80</c:v>
                </c:pt>
                <c:pt idx="1203">
                  <c:v>120</c:v>
                </c:pt>
                <c:pt idx="1204">
                  <c:v>60</c:v>
                </c:pt>
                <c:pt idx="1205">
                  <c:v>110</c:v>
                </c:pt>
                <c:pt idx="1206">
                  <c:v>70</c:v>
                </c:pt>
                <c:pt idx="1207">
                  <c:v>110</c:v>
                </c:pt>
                <c:pt idx="1208">
                  <c:v>110</c:v>
                </c:pt>
                <c:pt idx="1209">
                  <c:v>150</c:v>
                </c:pt>
                <c:pt idx="1210">
                  <c:v>120</c:v>
                </c:pt>
                <c:pt idx="1211">
                  <c:v>80</c:v>
                </c:pt>
                <c:pt idx="1212">
                  <c:v>110</c:v>
                </c:pt>
                <c:pt idx="1213">
                  <c:v>130</c:v>
                </c:pt>
                <c:pt idx="1214">
                  <c:v>100</c:v>
                </c:pt>
                <c:pt idx="1215">
                  <c:v>160</c:v>
                </c:pt>
                <c:pt idx="1216">
                  <c:v>130</c:v>
                </c:pt>
                <c:pt idx="1217">
                  <c:v>100</c:v>
                </c:pt>
                <c:pt idx="1218">
                  <c:v>180</c:v>
                </c:pt>
                <c:pt idx="1219">
                  <c:v>110</c:v>
                </c:pt>
                <c:pt idx="1220">
                  <c:v>60</c:v>
                </c:pt>
                <c:pt idx="1221">
                  <c:v>70</c:v>
                </c:pt>
                <c:pt idx="1222">
                  <c:v>60</c:v>
                </c:pt>
                <c:pt idx="1223">
                  <c:v>110</c:v>
                </c:pt>
                <c:pt idx="1224">
                  <c:v>80</c:v>
                </c:pt>
                <c:pt idx="1225">
                  <c:v>100</c:v>
                </c:pt>
                <c:pt idx="1226">
                  <c:v>130</c:v>
                </c:pt>
                <c:pt idx="1227">
                  <c:v>110</c:v>
                </c:pt>
                <c:pt idx="1228">
                  <c:v>90</c:v>
                </c:pt>
                <c:pt idx="1229">
                  <c:v>30</c:v>
                </c:pt>
                <c:pt idx="1230">
                  <c:v>60</c:v>
                </c:pt>
                <c:pt idx="1231">
                  <c:v>110</c:v>
                </c:pt>
                <c:pt idx="1232">
                  <c:v>90</c:v>
                </c:pt>
                <c:pt idx="1233">
                  <c:v>110</c:v>
                </c:pt>
                <c:pt idx="1234">
                  <c:v>100</c:v>
                </c:pt>
                <c:pt idx="1235">
                  <c:v>130</c:v>
                </c:pt>
                <c:pt idx="1236">
                  <c:v>100</c:v>
                </c:pt>
                <c:pt idx="1237">
                  <c:v>80</c:v>
                </c:pt>
                <c:pt idx="1238">
                  <c:v>180</c:v>
                </c:pt>
                <c:pt idx="1239">
                  <c:v>90</c:v>
                </c:pt>
                <c:pt idx="1240">
                  <c:v>120</c:v>
                </c:pt>
                <c:pt idx="1241">
                  <c:v>100</c:v>
                </c:pt>
                <c:pt idx="1242">
                  <c:v>80</c:v>
                </c:pt>
                <c:pt idx="1243">
                  <c:v>190</c:v>
                </c:pt>
                <c:pt idx="1244">
                  <c:v>100</c:v>
                </c:pt>
                <c:pt idx="1245">
                  <c:v>120</c:v>
                </c:pt>
                <c:pt idx="1246">
                  <c:v>110</c:v>
                </c:pt>
                <c:pt idx="1247">
                  <c:v>120</c:v>
                </c:pt>
                <c:pt idx="1248">
                  <c:v>210</c:v>
                </c:pt>
                <c:pt idx="1249">
                  <c:v>120</c:v>
                </c:pt>
                <c:pt idx="1250">
                  <c:v>150</c:v>
                </c:pt>
                <c:pt idx="1251">
                  <c:v>80</c:v>
                </c:pt>
                <c:pt idx="1252">
                  <c:v>110</c:v>
                </c:pt>
                <c:pt idx="1253">
                  <c:v>100</c:v>
                </c:pt>
                <c:pt idx="1254">
                  <c:v>170</c:v>
                </c:pt>
                <c:pt idx="1255">
                  <c:v>110</c:v>
                </c:pt>
                <c:pt idx="1256">
                  <c:v>110</c:v>
                </c:pt>
                <c:pt idx="1257">
                  <c:v>80</c:v>
                </c:pt>
                <c:pt idx="1258">
                  <c:v>70</c:v>
                </c:pt>
                <c:pt idx="1259">
                  <c:v>50</c:v>
                </c:pt>
                <c:pt idx="1260">
                  <c:v>140</c:v>
                </c:pt>
                <c:pt idx="1261">
                  <c:v>150</c:v>
                </c:pt>
                <c:pt idx="1262">
                  <c:v>130</c:v>
                </c:pt>
                <c:pt idx="1263">
                  <c:v>160</c:v>
                </c:pt>
                <c:pt idx="1264">
                  <c:v>110</c:v>
                </c:pt>
                <c:pt idx="1265">
                  <c:v>140</c:v>
                </c:pt>
                <c:pt idx="1266">
                  <c:v>90</c:v>
                </c:pt>
                <c:pt idx="1267">
                  <c:v>110</c:v>
                </c:pt>
                <c:pt idx="1268">
                  <c:v>100</c:v>
                </c:pt>
                <c:pt idx="1269">
                  <c:v>50</c:v>
                </c:pt>
                <c:pt idx="1270">
                  <c:v>110</c:v>
                </c:pt>
                <c:pt idx="1271">
                  <c:v>130</c:v>
                </c:pt>
                <c:pt idx="1272">
                  <c:v>130</c:v>
                </c:pt>
                <c:pt idx="1273">
                  <c:v>170</c:v>
                </c:pt>
                <c:pt idx="1274">
                  <c:v>80</c:v>
                </c:pt>
                <c:pt idx="1275">
                  <c:v>120</c:v>
                </c:pt>
                <c:pt idx="1276">
                  <c:v>110</c:v>
                </c:pt>
                <c:pt idx="1277">
                  <c:v>70</c:v>
                </c:pt>
                <c:pt idx="1278">
                  <c:v>110</c:v>
                </c:pt>
                <c:pt idx="1279">
                  <c:v>70</c:v>
                </c:pt>
                <c:pt idx="1280">
                  <c:v>130</c:v>
                </c:pt>
                <c:pt idx="1281">
                  <c:v>80</c:v>
                </c:pt>
                <c:pt idx="1282">
                  <c:v>180</c:v>
                </c:pt>
                <c:pt idx="1283">
                  <c:v>110</c:v>
                </c:pt>
                <c:pt idx="1284">
                  <c:v>160</c:v>
                </c:pt>
                <c:pt idx="1285">
                  <c:v>90</c:v>
                </c:pt>
                <c:pt idx="1286">
                  <c:v>90</c:v>
                </c:pt>
                <c:pt idx="1287">
                  <c:v>150</c:v>
                </c:pt>
                <c:pt idx="1288">
                  <c:v>160</c:v>
                </c:pt>
                <c:pt idx="1289">
                  <c:v>90</c:v>
                </c:pt>
                <c:pt idx="1290">
                  <c:v>60</c:v>
                </c:pt>
                <c:pt idx="1291">
                  <c:v>90</c:v>
                </c:pt>
                <c:pt idx="1292">
                  <c:v>110</c:v>
                </c:pt>
                <c:pt idx="1293">
                  <c:v>100</c:v>
                </c:pt>
                <c:pt idx="1294">
                  <c:v>140</c:v>
                </c:pt>
                <c:pt idx="1295">
                  <c:v>180</c:v>
                </c:pt>
                <c:pt idx="1296">
                  <c:v>80</c:v>
                </c:pt>
                <c:pt idx="1297">
                  <c:v>160</c:v>
                </c:pt>
                <c:pt idx="1298">
                  <c:v>150</c:v>
                </c:pt>
                <c:pt idx="1299">
                  <c:v>100</c:v>
                </c:pt>
                <c:pt idx="1300">
                  <c:v>100</c:v>
                </c:pt>
                <c:pt idx="1301">
                  <c:v>90</c:v>
                </c:pt>
                <c:pt idx="1302">
                  <c:v>120</c:v>
                </c:pt>
                <c:pt idx="1303">
                  <c:v>50</c:v>
                </c:pt>
                <c:pt idx="1304">
                  <c:v>50</c:v>
                </c:pt>
                <c:pt idx="1305">
                  <c:v>100</c:v>
                </c:pt>
                <c:pt idx="1306">
                  <c:v>30</c:v>
                </c:pt>
                <c:pt idx="1307">
                  <c:v>110</c:v>
                </c:pt>
                <c:pt idx="1308">
                  <c:v>110</c:v>
                </c:pt>
                <c:pt idx="1309">
                  <c:v>110</c:v>
                </c:pt>
                <c:pt idx="1310">
                  <c:v>140</c:v>
                </c:pt>
                <c:pt idx="1311">
                  <c:v>120</c:v>
                </c:pt>
                <c:pt idx="1312">
                  <c:v>80</c:v>
                </c:pt>
                <c:pt idx="1313">
                  <c:v>70</c:v>
                </c:pt>
                <c:pt idx="1314">
                  <c:v>80</c:v>
                </c:pt>
                <c:pt idx="1315">
                  <c:v>150</c:v>
                </c:pt>
                <c:pt idx="1316">
                  <c:v>80</c:v>
                </c:pt>
                <c:pt idx="1317">
                  <c:v>170</c:v>
                </c:pt>
                <c:pt idx="1318">
                  <c:v>160</c:v>
                </c:pt>
                <c:pt idx="1319">
                  <c:v>210</c:v>
                </c:pt>
                <c:pt idx="1320">
                  <c:v>150</c:v>
                </c:pt>
                <c:pt idx="1321">
                  <c:v>130</c:v>
                </c:pt>
                <c:pt idx="1322">
                  <c:v>130</c:v>
                </c:pt>
                <c:pt idx="1323">
                  <c:v>110</c:v>
                </c:pt>
                <c:pt idx="1324">
                  <c:v>140</c:v>
                </c:pt>
                <c:pt idx="1325">
                  <c:v>120</c:v>
                </c:pt>
                <c:pt idx="1326">
                  <c:v>130</c:v>
                </c:pt>
                <c:pt idx="1327">
                  <c:v>100</c:v>
                </c:pt>
                <c:pt idx="1328">
                  <c:v>80</c:v>
                </c:pt>
                <c:pt idx="1329">
                  <c:v>40</c:v>
                </c:pt>
                <c:pt idx="1330">
                  <c:v>90</c:v>
                </c:pt>
                <c:pt idx="1331">
                  <c:v>140</c:v>
                </c:pt>
                <c:pt idx="1332">
                  <c:v>150</c:v>
                </c:pt>
                <c:pt idx="1333">
                  <c:v>130</c:v>
                </c:pt>
                <c:pt idx="1334">
                  <c:v>150</c:v>
                </c:pt>
                <c:pt idx="1335">
                  <c:v>60</c:v>
                </c:pt>
                <c:pt idx="1336">
                  <c:v>100</c:v>
                </c:pt>
                <c:pt idx="1337">
                  <c:v>110</c:v>
                </c:pt>
                <c:pt idx="1338">
                  <c:v>80</c:v>
                </c:pt>
                <c:pt idx="1339">
                  <c:v>100</c:v>
                </c:pt>
                <c:pt idx="1340">
                  <c:v>90</c:v>
                </c:pt>
                <c:pt idx="1341">
                  <c:v>170</c:v>
                </c:pt>
                <c:pt idx="1342">
                  <c:v>130</c:v>
                </c:pt>
                <c:pt idx="1343">
                  <c:v>90</c:v>
                </c:pt>
                <c:pt idx="1344">
                  <c:v>100</c:v>
                </c:pt>
                <c:pt idx="1345">
                  <c:v>70</c:v>
                </c:pt>
                <c:pt idx="1346">
                  <c:v>120</c:v>
                </c:pt>
                <c:pt idx="1347">
                  <c:v>50</c:v>
                </c:pt>
                <c:pt idx="1348">
                  <c:v>70</c:v>
                </c:pt>
                <c:pt idx="1349">
                  <c:v>130</c:v>
                </c:pt>
                <c:pt idx="1350">
                  <c:v>110</c:v>
                </c:pt>
                <c:pt idx="1351">
                  <c:v>110</c:v>
                </c:pt>
                <c:pt idx="1352">
                  <c:v>90</c:v>
                </c:pt>
                <c:pt idx="1353">
                  <c:v>130</c:v>
                </c:pt>
                <c:pt idx="1354">
                  <c:v>150</c:v>
                </c:pt>
                <c:pt idx="1355">
                  <c:v>200</c:v>
                </c:pt>
                <c:pt idx="1356">
                  <c:v>90</c:v>
                </c:pt>
                <c:pt idx="1357">
                  <c:v>100</c:v>
                </c:pt>
                <c:pt idx="1358">
                  <c:v>150</c:v>
                </c:pt>
                <c:pt idx="1359">
                  <c:v>110</c:v>
                </c:pt>
                <c:pt idx="1360">
                  <c:v>60</c:v>
                </c:pt>
                <c:pt idx="1361">
                  <c:v>80</c:v>
                </c:pt>
                <c:pt idx="1362">
                  <c:v>90</c:v>
                </c:pt>
                <c:pt idx="1363">
                  <c:v>60</c:v>
                </c:pt>
                <c:pt idx="1364">
                  <c:v>190</c:v>
                </c:pt>
                <c:pt idx="1365">
                  <c:v>60</c:v>
                </c:pt>
                <c:pt idx="1366">
                  <c:v>90</c:v>
                </c:pt>
                <c:pt idx="1367">
                  <c:v>50</c:v>
                </c:pt>
                <c:pt idx="1368">
                  <c:v>100</c:v>
                </c:pt>
                <c:pt idx="1369">
                  <c:v>130</c:v>
                </c:pt>
                <c:pt idx="1370">
                  <c:v>60</c:v>
                </c:pt>
                <c:pt idx="1371">
                  <c:v>100</c:v>
                </c:pt>
                <c:pt idx="1372">
                  <c:v>120</c:v>
                </c:pt>
                <c:pt idx="1373">
                  <c:v>140</c:v>
                </c:pt>
                <c:pt idx="1374">
                  <c:v>90</c:v>
                </c:pt>
                <c:pt idx="1375">
                  <c:v>130</c:v>
                </c:pt>
                <c:pt idx="1376">
                  <c:v>150</c:v>
                </c:pt>
                <c:pt idx="1377">
                  <c:v>110</c:v>
                </c:pt>
                <c:pt idx="1378">
                  <c:v>70</c:v>
                </c:pt>
                <c:pt idx="1379">
                  <c:v>80</c:v>
                </c:pt>
                <c:pt idx="1380">
                  <c:v>140</c:v>
                </c:pt>
                <c:pt idx="1381">
                  <c:v>100</c:v>
                </c:pt>
                <c:pt idx="1382">
                  <c:v>110</c:v>
                </c:pt>
                <c:pt idx="1383">
                  <c:v>140</c:v>
                </c:pt>
                <c:pt idx="1384">
                  <c:v>110</c:v>
                </c:pt>
                <c:pt idx="1385">
                  <c:v>170</c:v>
                </c:pt>
                <c:pt idx="1386">
                  <c:v>70</c:v>
                </c:pt>
                <c:pt idx="1387">
                  <c:v>90</c:v>
                </c:pt>
                <c:pt idx="1388">
                  <c:v>70</c:v>
                </c:pt>
                <c:pt idx="1389">
                  <c:v>110</c:v>
                </c:pt>
                <c:pt idx="1390">
                  <c:v>170</c:v>
                </c:pt>
                <c:pt idx="1391">
                  <c:v>110</c:v>
                </c:pt>
                <c:pt idx="1392">
                  <c:v>90</c:v>
                </c:pt>
                <c:pt idx="1393">
                  <c:v>50</c:v>
                </c:pt>
                <c:pt idx="1394">
                  <c:v>160</c:v>
                </c:pt>
                <c:pt idx="1395">
                  <c:v>130</c:v>
                </c:pt>
                <c:pt idx="1396">
                  <c:v>160</c:v>
                </c:pt>
                <c:pt idx="1397">
                  <c:v>100</c:v>
                </c:pt>
                <c:pt idx="1398">
                  <c:v>70</c:v>
                </c:pt>
                <c:pt idx="1399">
                  <c:v>150</c:v>
                </c:pt>
                <c:pt idx="1400">
                  <c:v>70</c:v>
                </c:pt>
                <c:pt idx="1401">
                  <c:v>80</c:v>
                </c:pt>
                <c:pt idx="1402">
                  <c:v>40</c:v>
                </c:pt>
                <c:pt idx="1403">
                  <c:v>100</c:v>
                </c:pt>
                <c:pt idx="1404">
                  <c:v>120</c:v>
                </c:pt>
                <c:pt idx="1405">
                  <c:v>90</c:v>
                </c:pt>
                <c:pt idx="1406">
                  <c:v>130</c:v>
                </c:pt>
                <c:pt idx="1407">
                  <c:v>140</c:v>
                </c:pt>
                <c:pt idx="1408">
                  <c:v>50</c:v>
                </c:pt>
                <c:pt idx="1409">
                  <c:v>110</c:v>
                </c:pt>
                <c:pt idx="1410">
                  <c:v>70</c:v>
                </c:pt>
                <c:pt idx="1411">
                  <c:v>100</c:v>
                </c:pt>
                <c:pt idx="1412">
                  <c:v>120</c:v>
                </c:pt>
                <c:pt idx="1413">
                  <c:v>150</c:v>
                </c:pt>
                <c:pt idx="1414">
                  <c:v>170</c:v>
                </c:pt>
                <c:pt idx="1415">
                  <c:v>100</c:v>
                </c:pt>
                <c:pt idx="1416">
                  <c:v>60</c:v>
                </c:pt>
                <c:pt idx="1417">
                  <c:v>140</c:v>
                </c:pt>
                <c:pt idx="1418">
                  <c:v>110</c:v>
                </c:pt>
                <c:pt idx="1419">
                  <c:v>90</c:v>
                </c:pt>
                <c:pt idx="1420">
                  <c:v>60</c:v>
                </c:pt>
                <c:pt idx="1421">
                  <c:v>60</c:v>
                </c:pt>
                <c:pt idx="1422">
                  <c:v>80</c:v>
                </c:pt>
                <c:pt idx="1423">
                  <c:v>100</c:v>
                </c:pt>
                <c:pt idx="1424">
                  <c:v>110</c:v>
                </c:pt>
                <c:pt idx="1425">
                  <c:v>120</c:v>
                </c:pt>
                <c:pt idx="1426">
                  <c:v>180</c:v>
                </c:pt>
                <c:pt idx="1427">
                  <c:v>60</c:v>
                </c:pt>
                <c:pt idx="1428">
                  <c:v>130</c:v>
                </c:pt>
                <c:pt idx="1429">
                  <c:v>80</c:v>
                </c:pt>
                <c:pt idx="1430">
                  <c:v>80</c:v>
                </c:pt>
                <c:pt idx="1431">
                  <c:v>60</c:v>
                </c:pt>
                <c:pt idx="1432">
                  <c:v>90</c:v>
                </c:pt>
                <c:pt idx="1433">
                  <c:v>100</c:v>
                </c:pt>
                <c:pt idx="1434">
                  <c:v>70</c:v>
                </c:pt>
                <c:pt idx="1435">
                  <c:v>110</c:v>
                </c:pt>
                <c:pt idx="1436">
                  <c:v>180</c:v>
                </c:pt>
                <c:pt idx="1437">
                  <c:v>140</c:v>
                </c:pt>
                <c:pt idx="1438">
                  <c:v>60</c:v>
                </c:pt>
                <c:pt idx="1439">
                  <c:v>130</c:v>
                </c:pt>
                <c:pt idx="1440">
                  <c:v>80</c:v>
                </c:pt>
                <c:pt idx="1441">
                  <c:v>200</c:v>
                </c:pt>
                <c:pt idx="1442">
                  <c:v>70</c:v>
                </c:pt>
                <c:pt idx="1443">
                  <c:v>140</c:v>
                </c:pt>
                <c:pt idx="1444">
                  <c:v>30</c:v>
                </c:pt>
                <c:pt idx="1445">
                  <c:v>120</c:v>
                </c:pt>
                <c:pt idx="1446">
                  <c:v>90</c:v>
                </c:pt>
                <c:pt idx="1447">
                  <c:v>80</c:v>
                </c:pt>
                <c:pt idx="1448">
                  <c:v>110</c:v>
                </c:pt>
                <c:pt idx="1449">
                  <c:v>160</c:v>
                </c:pt>
                <c:pt idx="1450">
                  <c:v>70</c:v>
                </c:pt>
                <c:pt idx="1451">
                  <c:v>180</c:v>
                </c:pt>
                <c:pt idx="1452">
                  <c:v>140</c:v>
                </c:pt>
                <c:pt idx="1453">
                  <c:v>180</c:v>
                </c:pt>
                <c:pt idx="1454">
                  <c:v>120</c:v>
                </c:pt>
                <c:pt idx="1455">
                  <c:v>100</c:v>
                </c:pt>
                <c:pt idx="1456">
                  <c:v>50</c:v>
                </c:pt>
                <c:pt idx="1457">
                  <c:v>160</c:v>
                </c:pt>
                <c:pt idx="1458">
                  <c:v>130</c:v>
                </c:pt>
                <c:pt idx="1459">
                  <c:v>90</c:v>
                </c:pt>
                <c:pt idx="1460">
                  <c:v>70</c:v>
                </c:pt>
                <c:pt idx="1461">
                  <c:v>130</c:v>
                </c:pt>
                <c:pt idx="1462">
                  <c:v>170</c:v>
                </c:pt>
                <c:pt idx="1463">
                  <c:v>60</c:v>
                </c:pt>
                <c:pt idx="1464">
                  <c:v>80</c:v>
                </c:pt>
                <c:pt idx="1465">
                  <c:v>140</c:v>
                </c:pt>
                <c:pt idx="1466">
                  <c:v>50</c:v>
                </c:pt>
                <c:pt idx="1467">
                  <c:v>120</c:v>
                </c:pt>
                <c:pt idx="1468">
                  <c:v>90</c:v>
                </c:pt>
                <c:pt idx="1469">
                  <c:v>90</c:v>
                </c:pt>
                <c:pt idx="1470">
                  <c:v>120</c:v>
                </c:pt>
                <c:pt idx="1471">
                  <c:v>90</c:v>
                </c:pt>
                <c:pt idx="1472">
                  <c:v>100</c:v>
                </c:pt>
                <c:pt idx="1473">
                  <c:v>70</c:v>
                </c:pt>
                <c:pt idx="1474">
                  <c:v>80</c:v>
                </c:pt>
                <c:pt idx="1475">
                  <c:v>190</c:v>
                </c:pt>
                <c:pt idx="1476">
                  <c:v>80</c:v>
                </c:pt>
                <c:pt idx="1477">
                  <c:v>70</c:v>
                </c:pt>
                <c:pt idx="1478">
                  <c:v>120</c:v>
                </c:pt>
                <c:pt idx="1479">
                  <c:v>100</c:v>
                </c:pt>
                <c:pt idx="1480">
                  <c:v>90</c:v>
                </c:pt>
                <c:pt idx="1481">
                  <c:v>120</c:v>
                </c:pt>
                <c:pt idx="1482">
                  <c:v>160</c:v>
                </c:pt>
                <c:pt idx="1483">
                  <c:v>120</c:v>
                </c:pt>
                <c:pt idx="1484">
                  <c:v>160</c:v>
                </c:pt>
                <c:pt idx="1485">
                  <c:v>180</c:v>
                </c:pt>
                <c:pt idx="1486">
                  <c:v>120</c:v>
                </c:pt>
                <c:pt idx="1487">
                  <c:v>30</c:v>
                </c:pt>
                <c:pt idx="1488">
                  <c:v>120</c:v>
                </c:pt>
                <c:pt idx="1489">
                  <c:v>80</c:v>
                </c:pt>
                <c:pt idx="1490">
                  <c:v>110</c:v>
                </c:pt>
                <c:pt idx="1491">
                  <c:v>140</c:v>
                </c:pt>
                <c:pt idx="1492">
                  <c:v>130</c:v>
                </c:pt>
                <c:pt idx="1493">
                  <c:v>80</c:v>
                </c:pt>
                <c:pt idx="1494">
                  <c:v>150</c:v>
                </c:pt>
                <c:pt idx="1495">
                  <c:v>120</c:v>
                </c:pt>
                <c:pt idx="1496">
                  <c:v>70</c:v>
                </c:pt>
                <c:pt idx="1497">
                  <c:v>70</c:v>
                </c:pt>
                <c:pt idx="1498">
                  <c:v>120</c:v>
                </c:pt>
                <c:pt idx="1499">
                  <c:v>160</c:v>
                </c:pt>
                <c:pt idx="1500">
                  <c:v>130</c:v>
                </c:pt>
                <c:pt idx="1501">
                  <c:v>120</c:v>
                </c:pt>
                <c:pt idx="1502">
                  <c:v>120</c:v>
                </c:pt>
                <c:pt idx="1503">
                  <c:v>30</c:v>
                </c:pt>
                <c:pt idx="1504">
                  <c:v>80</c:v>
                </c:pt>
                <c:pt idx="1505">
                  <c:v>90</c:v>
                </c:pt>
                <c:pt idx="1506">
                  <c:v>70</c:v>
                </c:pt>
                <c:pt idx="1507">
                  <c:v>110</c:v>
                </c:pt>
                <c:pt idx="1508">
                  <c:v>100</c:v>
                </c:pt>
                <c:pt idx="1509">
                  <c:v>130</c:v>
                </c:pt>
                <c:pt idx="1510">
                  <c:v>120</c:v>
                </c:pt>
                <c:pt idx="1511">
                  <c:v>150</c:v>
                </c:pt>
                <c:pt idx="1512">
                  <c:v>60</c:v>
                </c:pt>
                <c:pt idx="1513">
                  <c:v>150</c:v>
                </c:pt>
                <c:pt idx="1514">
                  <c:v>120</c:v>
                </c:pt>
                <c:pt idx="1515">
                  <c:v>100</c:v>
                </c:pt>
                <c:pt idx="1516">
                  <c:v>160</c:v>
                </c:pt>
                <c:pt idx="1517">
                  <c:v>110</c:v>
                </c:pt>
                <c:pt idx="1518">
                  <c:v>120</c:v>
                </c:pt>
                <c:pt idx="1519">
                  <c:v>140</c:v>
                </c:pt>
                <c:pt idx="1520">
                  <c:v>90</c:v>
                </c:pt>
                <c:pt idx="1521">
                  <c:v>120</c:v>
                </c:pt>
                <c:pt idx="1522">
                  <c:v>120</c:v>
                </c:pt>
                <c:pt idx="1523">
                  <c:v>110</c:v>
                </c:pt>
                <c:pt idx="1524">
                  <c:v>140</c:v>
                </c:pt>
                <c:pt idx="1525">
                  <c:v>190</c:v>
                </c:pt>
                <c:pt idx="1526">
                  <c:v>170</c:v>
                </c:pt>
                <c:pt idx="1527">
                  <c:v>150</c:v>
                </c:pt>
                <c:pt idx="1528">
                  <c:v>130</c:v>
                </c:pt>
                <c:pt idx="1529">
                  <c:v>120</c:v>
                </c:pt>
                <c:pt idx="1530">
                  <c:v>130</c:v>
                </c:pt>
                <c:pt idx="1531">
                  <c:v>40</c:v>
                </c:pt>
                <c:pt idx="1532">
                  <c:v>130</c:v>
                </c:pt>
                <c:pt idx="1533">
                  <c:v>70</c:v>
                </c:pt>
                <c:pt idx="1534">
                  <c:v>230</c:v>
                </c:pt>
                <c:pt idx="1535">
                  <c:v>90</c:v>
                </c:pt>
                <c:pt idx="1536">
                  <c:v>80</c:v>
                </c:pt>
                <c:pt idx="1537">
                  <c:v>90</c:v>
                </c:pt>
                <c:pt idx="1538">
                  <c:v>120</c:v>
                </c:pt>
                <c:pt idx="1539">
                  <c:v>80</c:v>
                </c:pt>
                <c:pt idx="1540">
                  <c:v>50</c:v>
                </c:pt>
                <c:pt idx="1541">
                  <c:v>80</c:v>
                </c:pt>
                <c:pt idx="1542">
                  <c:v>50</c:v>
                </c:pt>
                <c:pt idx="1543">
                  <c:v>90</c:v>
                </c:pt>
                <c:pt idx="1544">
                  <c:v>80</c:v>
                </c:pt>
                <c:pt idx="1545">
                  <c:v>130</c:v>
                </c:pt>
                <c:pt idx="1546">
                  <c:v>80</c:v>
                </c:pt>
                <c:pt idx="1547">
                  <c:v>90</c:v>
                </c:pt>
                <c:pt idx="1548">
                  <c:v>100</c:v>
                </c:pt>
                <c:pt idx="1549">
                  <c:v>30</c:v>
                </c:pt>
                <c:pt idx="1550">
                  <c:v>100</c:v>
                </c:pt>
                <c:pt idx="1551">
                  <c:v>80</c:v>
                </c:pt>
                <c:pt idx="1552">
                  <c:v>80</c:v>
                </c:pt>
                <c:pt idx="1553">
                  <c:v>100</c:v>
                </c:pt>
                <c:pt idx="1554">
                  <c:v>220</c:v>
                </c:pt>
                <c:pt idx="1555">
                  <c:v>140</c:v>
                </c:pt>
                <c:pt idx="1556">
                  <c:v>110</c:v>
                </c:pt>
                <c:pt idx="1557">
                  <c:v>140</c:v>
                </c:pt>
                <c:pt idx="1558">
                  <c:v>100</c:v>
                </c:pt>
                <c:pt idx="1559">
                  <c:v>150</c:v>
                </c:pt>
                <c:pt idx="1560">
                  <c:v>60</c:v>
                </c:pt>
                <c:pt idx="1561">
                  <c:v>90</c:v>
                </c:pt>
                <c:pt idx="1562">
                  <c:v>80</c:v>
                </c:pt>
                <c:pt idx="1563">
                  <c:v>80</c:v>
                </c:pt>
                <c:pt idx="1564">
                  <c:v>180</c:v>
                </c:pt>
                <c:pt idx="1565">
                  <c:v>150</c:v>
                </c:pt>
                <c:pt idx="1566">
                  <c:v>70</c:v>
                </c:pt>
                <c:pt idx="1567">
                  <c:v>130</c:v>
                </c:pt>
                <c:pt idx="1568">
                  <c:v>160</c:v>
                </c:pt>
                <c:pt idx="1569">
                  <c:v>90</c:v>
                </c:pt>
                <c:pt idx="1570">
                  <c:v>50</c:v>
                </c:pt>
                <c:pt idx="1571">
                  <c:v>180</c:v>
                </c:pt>
                <c:pt idx="1572">
                  <c:v>130</c:v>
                </c:pt>
                <c:pt idx="1573">
                  <c:v>110</c:v>
                </c:pt>
                <c:pt idx="1574">
                  <c:v>100</c:v>
                </c:pt>
                <c:pt idx="1575">
                  <c:v>80</c:v>
                </c:pt>
                <c:pt idx="1576">
                  <c:v>110</c:v>
                </c:pt>
                <c:pt idx="1577">
                  <c:v>120</c:v>
                </c:pt>
                <c:pt idx="1578">
                  <c:v>90</c:v>
                </c:pt>
                <c:pt idx="1579">
                  <c:v>90</c:v>
                </c:pt>
                <c:pt idx="1580">
                  <c:v>70</c:v>
                </c:pt>
                <c:pt idx="1581">
                  <c:v>150</c:v>
                </c:pt>
                <c:pt idx="1582">
                  <c:v>110</c:v>
                </c:pt>
                <c:pt idx="1583">
                  <c:v>70</c:v>
                </c:pt>
                <c:pt idx="1584">
                  <c:v>120</c:v>
                </c:pt>
                <c:pt idx="1585">
                  <c:v>160</c:v>
                </c:pt>
                <c:pt idx="1586">
                  <c:v>120</c:v>
                </c:pt>
                <c:pt idx="1587">
                  <c:v>120</c:v>
                </c:pt>
                <c:pt idx="1588">
                  <c:v>80</c:v>
                </c:pt>
                <c:pt idx="1589">
                  <c:v>120</c:v>
                </c:pt>
                <c:pt idx="1590">
                  <c:v>80</c:v>
                </c:pt>
                <c:pt idx="1591">
                  <c:v>70</c:v>
                </c:pt>
                <c:pt idx="1592">
                  <c:v>100</c:v>
                </c:pt>
                <c:pt idx="1593">
                  <c:v>140</c:v>
                </c:pt>
                <c:pt idx="1594">
                  <c:v>80</c:v>
                </c:pt>
                <c:pt idx="1595">
                  <c:v>110</c:v>
                </c:pt>
                <c:pt idx="1596">
                  <c:v>140</c:v>
                </c:pt>
                <c:pt idx="1597">
                  <c:v>180</c:v>
                </c:pt>
                <c:pt idx="1598">
                  <c:v>160</c:v>
                </c:pt>
                <c:pt idx="1599">
                  <c:v>140</c:v>
                </c:pt>
                <c:pt idx="1600">
                  <c:v>120</c:v>
                </c:pt>
                <c:pt idx="1601">
                  <c:v>50</c:v>
                </c:pt>
                <c:pt idx="1602">
                  <c:v>70</c:v>
                </c:pt>
                <c:pt idx="1603">
                  <c:v>100</c:v>
                </c:pt>
                <c:pt idx="1604">
                  <c:v>110</c:v>
                </c:pt>
                <c:pt idx="1605">
                  <c:v>100</c:v>
                </c:pt>
                <c:pt idx="1606">
                  <c:v>100</c:v>
                </c:pt>
                <c:pt idx="1607">
                  <c:v>120</c:v>
                </c:pt>
                <c:pt idx="1608">
                  <c:v>60</c:v>
                </c:pt>
                <c:pt idx="1609">
                  <c:v>150</c:v>
                </c:pt>
                <c:pt idx="1610">
                  <c:v>130</c:v>
                </c:pt>
                <c:pt idx="1611">
                  <c:v>100</c:v>
                </c:pt>
                <c:pt idx="1612">
                  <c:v>190</c:v>
                </c:pt>
                <c:pt idx="1613">
                  <c:v>70</c:v>
                </c:pt>
                <c:pt idx="1614">
                  <c:v>140</c:v>
                </c:pt>
                <c:pt idx="1615">
                  <c:v>150</c:v>
                </c:pt>
                <c:pt idx="1616">
                  <c:v>70</c:v>
                </c:pt>
                <c:pt idx="1617">
                  <c:v>120</c:v>
                </c:pt>
                <c:pt idx="1618">
                  <c:v>90</c:v>
                </c:pt>
                <c:pt idx="1619">
                  <c:v>100</c:v>
                </c:pt>
                <c:pt idx="1620">
                  <c:v>110</c:v>
                </c:pt>
                <c:pt idx="1621">
                  <c:v>90</c:v>
                </c:pt>
                <c:pt idx="1622">
                  <c:v>90</c:v>
                </c:pt>
                <c:pt idx="1623">
                  <c:v>80</c:v>
                </c:pt>
                <c:pt idx="1624">
                  <c:v>100</c:v>
                </c:pt>
                <c:pt idx="1625">
                  <c:v>180</c:v>
                </c:pt>
                <c:pt idx="1626">
                  <c:v>100</c:v>
                </c:pt>
                <c:pt idx="1627">
                  <c:v>150</c:v>
                </c:pt>
                <c:pt idx="1628">
                  <c:v>110</c:v>
                </c:pt>
                <c:pt idx="1629">
                  <c:v>120</c:v>
                </c:pt>
                <c:pt idx="1630">
                  <c:v>130</c:v>
                </c:pt>
                <c:pt idx="1631">
                  <c:v>170</c:v>
                </c:pt>
                <c:pt idx="1632">
                  <c:v>60</c:v>
                </c:pt>
                <c:pt idx="1633">
                  <c:v>70</c:v>
                </c:pt>
                <c:pt idx="1634">
                  <c:v>120</c:v>
                </c:pt>
                <c:pt idx="1635">
                  <c:v>100</c:v>
                </c:pt>
                <c:pt idx="1636">
                  <c:v>50</c:v>
                </c:pt>
                <c:pt idx="1637">
                  <c:v>120</c:v>
                </c:pt>
                <c:pt idx="1638">
                  <c:v>80</c:v>
                </c:pt>
                <c:pt idx="1639">
                  <c:v>60</c:v>
                </c:pt>
                <c:pt idx="1640">
                  <c:v>120</c:v>
                </c:pt>
                <c:pt idx="1641">
                  <c:v>60</c:v>
                </c:pt>
                <c:pt idx="1642">
                  <c:v>40</c:v>
                </c:pt>
                <c:pt idx="1643">
                  <c:v>60</c:v>
                </c:pt>
                <c:pt idx="1644">
                  <c:v>130</c:v>
                </c:pt>
                <c:pt idx="1645">
                  <c:v>120</c:v>
                </c:pt>
                <c:pt idx="1646">
                  <c:v>140</c:v>
                </c:pt>
                <c:pt idx="1647">
                  <c:v>60</c:v>
                </c:pt>
                <c:pt idx="1648">
                  <c:v>90</c:v>
                </c:pt>
                <c:pt idx="1649">
                  <c:v>50</c:v>
                </c:pt>
                <c:pt idx="1650">
                  <c:v>60</c:v>
                </c:pt>
                <c:pt idx="1651">
                  <c:v>120</c:v>
                </c:pt>
                <c:pt idx="1652">
                  <c:v>140</c:v>
                </c:pt>
                <c:pt idx="1653">
                  <c:v>60</c:v>
                </c:pt>
                <c:pt idx="1654">
                  <c:v>100</c:v>
                </c:pt>
                <c:pt idx="1655">
                  <c:v>240</c:v>
                </c:pt>
                <c:pt idx="1656">
                  <c:v>100</c:v>
                </c:pt>
                <c:pt idx="1657">
                  <c:v>180</c:v>
                </c:pt>
                <c:pt idx="1658">
                  <c:v>140</c:v>
                </c:pt>
                <c:pt idx="1659">
                  <c:v>150</c:v>
                </c:pt>
                <c:pt idx="1660">
                  <c:v>80</c:v>
                </c:pt>
                <c:pt idx="1661">
                  <c:v>30</c:v>
                </c:pt>
                <c:pt idx="1662">
                  <c:v>90</c:v>
                </c:pt>
                <c:pt idx="1663">
                  <c:v>140</c:v>
                </c:pt>
                <c:pt idx="1664">
                  <c:v>80</c:v>
                </c:pt>
                <c:pt idx="1665">
                  <c:v>70</c:v>
                </c:pt>
                <c:pt idx="1666">
                  <c:v>100</c:v>
                </c:pt>
                <c:pt idx="1667">
                  <c:v>80</c:v>
                </c:pt>
                <c:pt idx="1668">
                  <c:v>100</c:v>
                </c:pt>
                <c:pt idx="1669">
                  <c:v>140</c:v>
                </c:pt>
                <c:pt idx="1670">
                  <c:v>170</c:v>
                </c:pt>
                <c:pt idx="1671">
                  <c:v>70</c:v>
                </c:pt>
                <c:pt idx="1672">
                  <c:v>130</c:v>
                </c:pt>
                <c:pt idx="1673">
                  <c:v>110</c:v>
                </c:pt>
                <c:pt idx="1674">
                  <c:v>140</c:v>
                </c:pt>
                <c:pt idx="1675">
                  <c:v>140</c:v>
                </c:pt>
                <c:pt idx="1676">
                  <c:v>150</c:v>
                </c:pt>
                <c:pt idx="1677">
                  <c:v>100</c:v>
                </c:pt>
                <c:pt idx="1678">
                  <c:v>120</c:v>
                </c:pt>
                <c:pt idx="1679">
                  <c:v>60</c:v>
                </c:pt>
                <c:pt idx="1680">
                  <c:v>50</c:v>
                </c:pt>
                <c:pt idx="1681">
                  <c:v>150</c:v>
                </c:pt>
                <c:pt idx="1682">
                  <c:v>120</c:v>
                </c:pt>
                <c:pt idx="1683">
                  <c:v>70</c:v>
                </c:pt>
                <c:pt idx="1684">
                  <c:v>110</c:v>
                </c:pt>
                <c:pt idx="1685">
                  <c:v>80</c:v>
                </c:pt>
                <c:pt idx="1686">
                  <c:v>90</c:v>
                </c:pt>
                <c:pt idx="1687">
                  <c:v>140</c:v>
                </c:pt>
                <c:pt idx="1688">
                  <c:v>120</c:v>
                </c:pt>
                <c:pt idx="1689">
                  <c:v>130</c:v>
                </c:pt>
                <c:pt idx="1690">
                  <c:v>40</c:v>
                </c:pt>
                <c:pt idx="1691">
                  <c:v>120</c:v>
                </c:pt>
                <c:pt idx="1692">
                  <c:v>150</c:v>
                </c:pt>
                <c:pt idx="1693">
                  <c:v>120</c:v>
                </c:pt>
                <c:pt idx="1694">
                  <c:v>70</c:v>
                </c:pt>
                <c:pt idx="1695">
                  <c:v>100</c:v>
                </c:pt>
                <c:pt idx="1696">
                  <c:v>170</c:v>
                </c:pt>
                <c:pt idx="1697">
                  <c:v>110</c:v>
                </c:pt>
                <c:pt idx="1698">
                  <c:v>110</c:v>
                </c:pt>
                <c:pt idx="1699">
                  <c:v>140</c:v>
                </c:pt>
                <c:pt idx="1700">
                  <c:v>130</c:v>
                </c:pt>
                <c:pt idx="1701">
                  <c:v>60</c:v>
                </c:pt>
                <c:pt idx="1702">
                  <c:v>90</c:v>
                </c:pt>
                <c:pt idx="1703">
                  <c:v>100</c:v>
                </c:pt>
                <c:pt idx="1704">
                  <c:v>100</c:v>
                </c:pt>
                <c:pt idx="1705">
                  <c:v>160</c:v>
                </c:pt>
                <c:pt idx="1706">
                  <c:v>80</c:v>
                </c:pt>
                <c:pt idx="1707">
                  <c:v>130</c:v>
                </c:pt>
                <c:pt idx="1708">
                  <c:v>140</c:v>
                </c:pt>
                <c:pt idx="1709">
                  <c:v>80</c:v>
                </c:pt>
                <c:pt idx="1710">
                  <c:v>100</c:v>
                </c:pt>
                <c:pt idx="1711">
                  <c:v>100</c:v>
                </c:pt>
                <c:pt idx="1712">
                  <c:v>150</c:v>
                </c:pt>
                <c:pt idx="1713">
                  <c:v>70</c:v>
                </c:pt>
                <c:pt idx="1714">
                  <c:v>50</c:v>
                </c:pt>
                <c:pt idx="1715">
                  <c:v>180</c:v>
                </c:pt>
                <c:pt idx="1716">
                  <c:v>140</c:v>
                </c:pt>
                <c:pt idx="1717">
                  <c:v>50</c:v>
                </c:pt>
                <c:pt idx="1718">
                  <c:v>120</c:v>
                </c:pt>
                <c:pt idx="1719">
                  <c:v>130</c:v>
                </c:pt>
                <c:pt idx="1720">
                  <c:v>80</c:v>
                </c:pt>
                <c:pt idx="1721">
                  <c:v>140</c:v>
                </c:pt>
                <c:pt idx="1722">
                  <c:v>140</c:v>
                </c:pt>
                <c:pt idx="1723">
                  <c:v>200</c:v>
                </c:pt>
                <c:pt idx="1724">
                  <c:v>80</c:v>
                </c:pt>
                <c:pt idx="1725">
                  <c:v>70</c:v>
                </c:pt>
                <c:pt idx="1726">
                  <c:v>60</c:v>
                </c:pt>
                <c:pt idx="1727">
                  <c:v>50</c:v>
                </c:pt>
                <c:pt idx="1728">
                  <c:v>110</c:v>
                </c:pt>
                <c:pt idx="1729">
                  <c:v>190</c:v>
                </c:pt>
                <c:pt idx="1730">
                  <c:v>110</c:v>
                </c:pt>
                <c:pt idx="1731">
                  <c:v>60</c:v>
                </c:pt>
                <c:pt idx="1732">
                  <c:v>110</c:v>
                </c:pt>
                <c:pt idx="1733">
                  <c:v>50</c:v>
                </c:pt>
                <c:pt idx="1734">
                  <c:v>80</c:v>
                </c:pt>
                <c:pt idx="1735">
                  <c:v>80</c:v>
                </c:pt>
                <c:pt idx="1736">
                  <c:v>110</c:v>
                </c:pt>
                <c:pt idx="1737">
                  <c:v>120</c:v>
                </c:pt>
                <c:pt idx="1738">
                  <c:v>110</c:v>
                </c:pt>
                <c:pt idx="1739">
                  <c:v>90</c:v>
                </c:pt>
                <c:pt idx="1740">
                  <c:v>110</c:v>
                </c:pt>
                <c:pt idx="1741">
                  <c:v>160</c:v>
                </c:pt>
                <c:pt idx="1742">
                  <c:v>40</c:v>
                </c:pt>
                <c:pt idx="1743">
                  <c:v>40</c:v>
                </c:pt>
                <c:pt idx="1744">
                  <c:v>110</c:v>
                </c:pt>
                <c:pt idx="1745">
                  <c:v>140</c:v>
                </c:pt>
                <c:pt idx="1746">
                  <c:v>90</c:v>
                </c:pt>
                <c:pt idx="1747">
                  <c:v>140</c:v>
                </c:pt>
                <c:pt idx="1748">
                  <c:v>90</c:v>
                </c:pt>
                <c:pt idx="1749">
                  <c:v>30</c:v>
                </c:pt>
                <c:pt idx="1750">
                  <c:v>110</c:v>
                </c:pt>
                <c:pt idx="1751">
                  <c:v>40</c:v>
                </c:pt>
                <c:pt idx="1752">
                  <c:v>140</c:v>
                </c:pt>
                <c:pt idx="1753">
                  <c:v>180</c:v>
                </c:pt>
                <c:pt idx="1754">
                  <c:v>180</c:v>
                </c:pt>
                <c:pt idx="1755">
                  <c:v>50</c:v>
                </c:pt>
                <c:pt idx="1756">
                  <c:v>70</c:v>
                </c:pt>
                <c:pt idx="1757">
                  <c:v>100</c:v>
                </c:pt>
                <c:pt idx="1758">
                  <c:v>120</c:v>
                </c:pt>
                <c:pt idx="1759">
                  <c:v>40</c:v>
                </c:pt>
                <c:pt idx="1760">
                  <c:v>180</c:v>
                </c:pt>
                <c:pt idx="1761">
                  <c:v>90</c:v>
                </c:pt>
                <c:pt idx="1762">
                  <c:v>130</c:v>
                </c:pt>
                <c:pt idx="1763">
                  <c:v>100</c:v>
                </c:pt>
                <c:pt idx="1764">
                  <c:v>80</c:v>
                </c:pt>
                <c:pt idx="1765">
                  <c:v>50</c:v>
                </c:pt>
                <c:pt idx="1766">
                  <c:v>70</c:v>
                </c:pt>
                <c:pt idx="1767">
                  <c:v>110</c:v>
                </c:pt>
                <c:pt idx="1768">
                  <c:v>80</c:v>
                </c:pt>
                <c:pt idx="1769">
                  <c:v>70</c:v>
                </c:pt>
                <c:pt idx="1770">
                  <c:v>130</c:v>
                </c:pt>
                <c:pt idx="1771">
                  <c:v>110</c:v>
                </c:pt>
                <c:pt idx="1772">
                  <c:v>90</c:v>
                </c:pt>
                <c:pt idx="1773">
                  <c:v>110</c:v>
                </c:pt>
                <c:pt idx="1774">
                  <c:v>130</c:v>
                </c:pt>
                <c:pt idx="1775">
                  <c:v>80</c:v>
                </c:pt>
                <c:pt idx="1776">
                  <c:v>120</c:v>
                </c:pt>
                <c:pt idx="1777">
                  <c:v>140</c:v>
                </c:pt>
                <c:pt idx="1778">
                  <c:v>120</c:v>
                </c:pt>
                <c:pt idx="1779">
                  <c:v>60</c:v>
                </c:pt>
                <c:pt idx="1780">
                  <c:v>100</c:v>
                </c:pt>
                <c:pt idx="1781">
                  <c:v>60</c:v>
                </c:pt>
                <c:pt idx="1782">
                  <c:v>80</c:v>
                </c:pt>
                <c:pt idx="1783">
                  <c:v>130</c:v>
                </c:pt>
                <c:pt idx="1784">
                  <c:v>150</c:v>
                </c:pt>
                <c:pt idx="1785">
                  <c:v>80</c:v>
                </c:pt>
                <c:pt idx="1786">
                  <c:v>100</c:v>
                </c:pt>
                <c:pt idx="1787">
                  <c:v>200</c:v>
                </c:pt>
                <c:pt idx="1788">
                  <c:v>110</c:v>
                </c:pt>
                <c:pt idx="1789">
                  <c:v>110</c:v>
                </c:pt>
                <c:pt idx="1790">
                  <c:v>80</c:v>
                </c:pt>
                <c:pt idx="1791">
                  <c:v>80</c:v>
                </c:pt>
                <c:pt idx="1792">
                  <c:v>100</c:v>
                </c:pt>
                <c:pt idx="1793">
                  <c:v>120</c:v>
                </c:pt>
                <c:pt idx="1794">
                  <c:v>80</c:v>
                </c:pt>
                <c:pt idx="1795">
                  <c:v>100</c:v>
                </c:pt>
                <c:pt idx="1796">
                  <c:v>90</c:v>
                </c:pt>
                <c:pt idx="1797">
                  <c:v>60</c:v>
                </c:pt>
                <c:pt idx="1798">
                  <c:v>120</c:v>
                </c:pt>
                <c:pt idx="1799">
                  <c:v>90</c:v>
                </c:pt>
                <c:pt idx="1800">
                  <c:v>120</c:v>
                </c:pt>
                <c:pt idx="1801">
                  <c:v>70</c:v>
                </c:pt>
                <c:pt idx="1802">
                  <c:v>100</c:v>
                </c:pt>
                <c:pt idx="1803">
                  <c:v>100</c:v>
                </c:pt>
                <c:pt idx="1804">
                  <c:v>140</c:v>
                </c:pt>
                <c:pt idx="1805">
                  <c:v>110</c:v>
                </c:pt>
                <c:pt idx="1806">
                  <c:v>40</c:v>
                </c:pt>
                <c:pt idx="1807">
                  <c:v>70</c:v>
                </c:pt>
                <c:pt idx="1808">
                  <c:v>160</c:v>
                </c:pt>
                <c:pt idx="1809">
                  <c:v>60</c:v>
                </c:pt>
                <c:pt idx="1810">
                  <c:v>50</c:v>
                </c:pt>
                <c:pt idx="1811">
                  <c:v>140</c:v>
                </c:pt>
                <c:pt idx="1812">
                  <c:v>130</c:v>
                </c:pt>
                <c:pt idx="1813">
                  <c:v>70</c:v>
                </c:pt>
                <c:pt idx="1814">
                  <c:v>110</c:v>
                </c:pt>
                <c:pt idx="1815">
                  <c:v>120</c:v>
                </c:pt>
                <c:pt idx="1816">
                  <c:v>80</c:v>
                </c:pt>
                <c:pt idx="1817">
                  <c:v>110</c:v>
                </c:pt>
                <c:pt idx="1818">
                  <c:v>110</c:v>
                </c:pt>
                <c:pt idx="1819">
                  <c:v>120</c:v>
                </c:pt>
                <c:pt idx="1820">
                  <c:v>60</c:v>
                </c:pt>
                <c:pt idx="1821">
                  <c:v>100</c:v>
                </c:pt>
                <c:pt idx="1822">
                  <c:v>100</c:v>
                </c:pt>
                <c:pt idx="1823">
                  <c:v>140</c:v>
                </c:pt>
                <c:pt idx="1824">
                  <c:v>140</c:v>
                </c:pt>
                <c:pt idx="1825">
                  <c:v>70</c:v>
                </c:pt>
                <c:pt idx="1826">
                  <c:v>140</c:v>
                </c:pt>
                <c:pt idx="1827">
                  <c:v>100</c:v>
                </c:pt>
                <c:pt idx="1828">
                  <c:v>120</c:v>
                </c:pt>
                <c:pt idx="1829">
                  <c:v>130</c:v>
                </c:pt>
                <c:pt idx="1830">
                  <c:v>90</c:v>
                </c:pt>
                <c:pt idx="1831">
                  <c:v>70</c:v>
                </c:pt>
                <c:pt idx="1832">
                  <c:v>40</c:v>
                </c:pt>
                <c:pt idx="1833">
                  <c:v>180</c:v>
                </c:pt>
                <c:pt idx="1834">
                  <c:v>50</c:v>
                </c:pt>
                <c:pt idx="1835">
                  <c:v>110</c:v>
                </c:pt>
                <c:pt idx="1836">
                  <c:v>90</c:v>
                </c:pt>
                <c:pt idx="1837">
                  <c:v>70</c:v>
                </c:pt>
                <c:pt idx="1838">
                  <c:v>100</c:v>
                </c:pt>
                <c:pt idx="1839">
                  <c:v>170</c:v>
                </c:pt>
                <c:pt idx="1840">
                  <c:v>50</c:v>
                </c:pt>
                <c:pt idx="1841">
                  <c:v>170</c:v>
                </c:pt>
                <c:pt idx="1842">
                  <c:v>110</c:v>
                </c:pt>
                <c:pt idx="1843">
                  <c:v>100</c:v>
                </c:pt>
                <c:pt idx="1844">
                  <c:v>100</c:v>
                </c:pt>
                <c:pt idx="1845">
                  <c:v>200</c:v>
                </c:pt>
                <c:pt idx="1846">
                  <c:v>180</c:v>
                </c:pt>
                <c:pt idx="1847">
                  <c:v>100</c:v>
                </c:pt>
                <c:pt idx="1848">
                  <c:v>90</c:v>
                </c:pt>
                <c:pt idx="1849">
                  <c:v>110</c:v>
                </c:pt>
                <c:pt idx="1850">
                  <c:v>160</c:v>
                </c:pt>
                <c:pt idx="1851">
                  <c:v>80</c:v>
                </c:pt>
                <c:pt idx="1852">
                  <c:v>70</c:v>
                </c:pt>
                <c:pt idx="1853">
                  <c:v>60</c:v>
                </c:pt>
                <c:pt idx="1854">
                  <c:v>100</c:v>
                </c:pt>
                <c:pt idx="1855">
                  <c:v>50</c:v>
                </c:pt>
                <c:pt idx="1856">
                  <c:v>70</c:v>
                </c:pt>
                <c:pt idx="1857">
                  <c:v>80</c:v>
                </c:pt>
                <c:pt idx="1858">
                  <c:v>80</c:v>
                </c:pt>
                <c:pt idx="1859">
                  <c:v>70</c:v>
                </c:pt>
                <c:pt idx="1860">
                  <c:v>110</c:v>
                </c:pt>
                <c:pt idx="1861">
                  <c:v>110</c:v>
                </c:pt>
                <c:pt idx="1862">
                  <c:v>140</c:v>
                </c:pt>
                <c:pt idx="1863">
                  <c:v>70</c:v>
                </c:pt>
                <c:pt idx="1864">
                  <c:v>100</c:v>
                </c:pt>
                <c:pt idx="1865">
                  <c:v>140</c:v>
                </c:pt>
                <c:pt idx="1866">
                  <c:v>40</c:v>
                </c:pt>
                <c:pt idx="1867">
                  <c:v>30</c:v>
                </c:pt>
                <c:pt idx="1868">
                  <c:v>120</c:v>
                </c:pt>
                <c:pt idx="1869">
                  <c:v>40</c:v>
                </c:pt>
                <c:pt idx="1870">
                  <c:v>40</c:v>
                </c:pt>
                <c:pt idx="1871">
                  <c:v>70</c:v>
                </c:pt>
                <c:pt idx="1872">
                  <c:v>90</c:v>
                </c:pt>
                <c:pt idx="1873">
                  <c:v>80</c:v>
                </c:pt>
                <c:pt idx="1874">
                  <c:v>80</c:v>
                </c:pt>
                <c:pt idx="1875">
                  <c:v>90</c:v>
                </c:pt>
                <c:pt idx="1876">
                  <c:v>80</c:v>
                </c:pt>
                <c:pt idx="1877">
                  <c:v>90</c:v>
                </c:pt>
                <c:pt idx="1878">
                  <c:v>90</c:v>
                </c:pt>
                <c:pt idx="1879">
                  <c:v>100</c:v>
                </c:pt>
                <c:pt idx="1880">
                  <c:v>50</c:v>
                </c:pt>
                <c:pt idx="1881">
                  <c:v>80</c:v>
                </c:pt>
                <c:pt idx="1882">
                  <c:v>100</c:v>
                </c:pt>
                <c:pt idx="1883">
                  <c:v>130</c:v>
                </c:pt>
                <c:pt idx="1884">
                  <c:v>70</c:v>
                </c:pt>
                <c:pt idx="1885">
                  <c:v>170</c:v>
                </c:pt>
                <c:pt idx="1886">
                  <c:v>150</c:v>
                </c:pt>
                <c:pt idx="1887">
                  <c:v>180</c:v>
                </c:pt>
                <c:pt idx="1888">
                  <c:v>90</c:v>
                </c:pt>
                <c:pt idx="1889">
                  <c:v>100</c:v>
                </c:pt>
                <c:pt idx="1890">
                  <c:v>110</c:v>
                </c:pt>
                <c:pt idx="1891">
                  <c:v>100</c:v>
                </c:pt>
                <c:pt idx="1892">
                  <c:v>80</c:v>
                </c:pt>
                <c:pt idx="1893">
                  <c:v>130</c:v>
                </c:pt>
                <c:pt idx="1894">
                  <c:v>80</c:v>
                </c:pt>
                <c:pt idx="1895">
                  <c:v>50</c:v>
                </c:pt>
                <c:pt idx="1896">
                  <c:v>110</c:v>
                </c:pt>
                <c:pt idx="1897">
                  <c:v>120</c:v>
                </c:pt>
                <c:pt idx="1898">
                  <c:v>150</c:v>
                </c:pt>
                <c:pt idx="1899">
                  <c:v>60</c:v>
                </c:pt>
                <c:pt idx="1900">
                  <c:v>110</c:v>
                </c:pt>
                <c:pt idx="1901">
                  <c:v>90</c:v>
                </c:pt>
                <c:pt idx="1902">
                  <c:v>40</c:v>
                </c:pt>
                <c:pt idx="1903">
                  <c:v>160</c:v>
                </c:pt>
                <c:pt idx="1904">
                  <c:v>130</c:v>
                </c:pt>
                <c:pt idx="1905">
                  <c:v>140</c:v>
                </c:pt>
                <c:pt idx="1906">
                  <c:v>130</c:v>
                </c:pt>
                <c:pt idx="1907">
                  <c:v>60</c:v>
                </c:pt>
                <c:pt idx="1908">
                  <c:v>90</c:v>
                </c:pt>
                <c:pt idx="1909">
                  <c:v>130</c:v>
                </c:pt>
                <c:pt idx="1910">
                  <c:v>70</c:v>
                </c:pt>
                <c:pt idx="1911">
                  <c:v>90</c:v>
                </c:pt>
                <c:pt idx="1912">
                  <c:v>120</c:v>
                </c:pt>
                <c:pt idx="1913">
                  <c:v>100</c:v>
                </c:pt>
                <c:pt idx="1914">
                  <c:v>80</c:v>
                </c:pt>
                <c:pt idx="1915">
                  <c:v>70</c:v>
                </c:pt>
                <c:pt idx="1916">
                  <c:v>100</c:v>
                </c:pt>
                <c:pt idx="1917">
                  <c:v>130</c:v>
                </c:pt>
                <c:pt idx="1918">
                  <c:v>160</c:v>
                </c:pt>
                <c:pt idx="1919">
                  <c:v>80</c:v>
                </c:pt>
                <c:pt idx="1920">
                  <c:v>90</c:v>
                </c:pt>
                <c:pt idx="1921">
                  <c:v>90</c:v>
                </c:pt>
                <c:pt idx="1922">
                  <c:v>110</c:v>
                </c:pt>
                <c:pt idx="1923">
                  <c:v>130</c:v>
                </c:pt>
                <c:pt idx="1924">
                  <c:v>120</c:v>
                </c:pt>
                <c:pt idx="1925">
                  <c:v>30</c:v>
                </c:pt>
                <c:pt idx="1926">
                  <c:v>130</c:v>
                </c:pt>
                <c:pt idx="1927">
                  <c:v>140</c:v>
                </c:pt>
                <c:pt idx="1928">
                  <c:v>140</c:v>
                </c:pt>
                <c:pt idx="1929">
                  <c:v>120</c:v>
                </c:pt>
                <c:pt idx="1930">
                  <c:v>150</c:v>
                </c:pt>
                <c:pt idx="1931">
                  <c:v>90</c:v>
                </c:pt>
                <c:pt idx="1932">
                  <c:v>70</c:v>
                </c:pt>
                <c:pt idx="1933">
                  <c:v>70</c:v>
                </c:pt>
                <c:pt idx="1934">
                  <c:v>70</c:v>
                </c:pt>
                <c:pt idx="1935">
                  <c:v>100</c:v>
                </c:pt>
                <c:pt idx="1936">
                  <c:v>80</c:v>
                </c:pt>
                <c:pt idx="1937">
                  <c:v>130</c:v>
                </c:pt>
                <c:pt idx="1938">
                  <c:v>60</c:v>
                </c:pt>
                <c:pt idx="1939">
                  <c:v>90</c:v>
                </c:pt>
                <c:pt idx="1940">
                  <c:v>150</c:v>
                </c:pt>
                <c:pt idx="1941">
                  <c:v>110</c:v>
                </c:pt>
                <c:pt idx="1942">
                  <c:v>190</c:v>
                </c:pt>
                <c:pt idx="1943">
                  <c:v>80</c:v>
                </c:pt>
                <c:pt idx="1944">
                  <c:v>120</c:v>
                </c:pt>
                <c:pt idx="1945">
                  <c:v>180</c:v>
                </c:pt>
                <c:pt idx="1946">
                  <c:v>140</c:v>
                </c:pt>
                <c:pt idx="1947">
                  <c:v>120</c:v>
                </c:pt>
                <c:pt idx="1948">
                  <c:v>120</c:v>
                </c:pt>
                <c:pt idx="1949">
                  <c:v>140</c:v>
                </c:pt>
                <c:pt idx="1950">
                  <c:v>110</c:v>
                </c:pt>
                <c:pt idx="1951">
                  <c:v>20</c:v>
                </c:pt>
                <c:pt idx="1952">
                  <c:v>130</c:v>
                </c:pt>
                <c:pt idx="1953">
                  <c:v>100</c:v>
                </c:pt>
                <c:pt idx="1954">
                  <c:v>110</c:v>
                </c:pt>
                <c:pt idx="1955">
                  <c:v>110</c:v>
                </c:pt>
                <c:pt idx="1956">
                  <c:v>120</c:v>
                </c:pt>
                <c:pt idx="1957">
                  <c:v>130</c:v>
                </c:pt>
                <c:pt idx="1958">
                  <c:v>90</c:v>
                </c:pt>
                <c:pt idx="1959">
                  <c:v>60</c:v>
                </c:pt>
                <c:pt idx="1960">
                  <c:v>120</c:v>
                </c:pt>
                <c:pt idx="1961">
                  <c:v>50</c:v>
                </c:pt>
                <c:pt idx="1962">
                  <c:v>150</c:v>
                </c:pt>
                <c:pt idx="1963">
                  <c:v>120</c:v>
                </c:pt>
                <c:pt idx="1964">
                  <c:v>50</c:v>
                </c:pt>
                <c:pt idx="1965">
                  <c:v>110</c:v>
                </c:pt>
                <c:pt idx="1966">
                  <c:v>80</c:v>
                </c:pt>
                <c:pt idx="1967">
                  <c:v>120</c:v>
                </c:pt>
                <c:pt idx="1968">
                  <c:v>80</c:v>
                </c:pt>
                <c:pt idx="1969">
                  <c:v>80</c:v>
                </c:pt>
                <c:pt idx="1970">
                  <c:v>50</c:v>
                </c:pt>
                <c:pt idx="1971">
                  <c:v>60</c:v>
                </c:pt>
                <c:pt idx="1972">
                  <c:v>140</c:v>
                </c:pt>
                <c:pt idx="1973">
                  <c:v>20</c:v>
                </c:pt>
                <c:pt idx="1974">
                  <c:v>60</c:v>
                </c:pt>
                <c:pt idx="1975">
                  <c:v>110</c:v>
                </c:pt>
                <c:pt idx="1976">
                  <c:v>130</c:v>
                </c:pt>
                <c:pt idx="1977">
                  <c:v>90</c:v>
                </c:pt>
                <c:pt idx="1978">
                  <c:v>70</c:v>
                </c:pt>
                <c:pt idx="1979">
                  <c:v>160</c:v>
                </c:pt>
                <c:pt idx="1980">
                  <c:v>110</c:v>
                </c:pt>
                <c:pt idx="1981">
                  <c:v>60</c:v>
                </c:pt>
                <c:pt idx="1982">
                  <c:v>80</c:v>
                </c:pt>
                <c:pt idx="1983">
                  <c:v>70</c:v>
                </c:pt>
                <c:pt idx="1984">
                  <c:v>60</c:v>
                </c:pt>
                <c:pt idx="1985">
                  <c:v>150</c:v>
                </c:pt>
                <c:pt idx="1986">
                  <c:v>50</c:v>
                </c:pt>
                <c:pt idx="1987">
                  <c:v>110</c:v>
                </c:pt>
                <c:pt idx="1988">
                  <c:v>130</c:v>
                </c:pt>
                <c:pt idx="1989">
                  <c:v>120</c:v>
                </c:pt>
                <c:pt idx="1990">
                  <c:v>160</c:v>
                </c:pt>
                <c:pt idx="1991">
                  <c:v>110</c:v>
                </c:pt>
                <c:pt idx="1992">
                  <c:v>130</c:v>
                </c:pt>
                <c:pt idx="1993">
                  <c:v>70</c:v>
                </c:pt>
                <c:pt idx="1994">
                  <c:v>120</c:v>
                </c:pt>
                <c:pt idx="1995">
                  <c:v>80</c:v>
                </c:pt>
                <c:pt idx="1996">
                  <c:v>120</c:v>
                </c:pt>
                <c:pt idx="1997">
                  <c:v>70</c:v>
                </c:pt>
                <c:pt idx="1998">
                  <c:v>140</c:v>
                </c:pt>
                <c:pt idx="1999">
                  <c:v>100</c:v>
                </c:pt>
                <c:pt idx="2000">
                  <c:v>160</c:v>
                </c:pt>
                <c:pt idx="2001">
                  <c:v>160</c:v>
                </c:pt>
                <c:pt idx="2002">
                  <c:v>130</c:v>
                </c:pt>
                <c:pt idx="2003">
                  <c:v>120</c:v>
                </c:pt>
                <c:pt idx="2004">
                  <c:v>40</c:v>
                </c:pt>
                <c:pt idx="2005">
                  <c:v>160</c:v>
                </c:pt>
                <c:pt idx="2006">
                  <c:v>120</c:v>
                </c:pt>
                <c:pt idx="2007">
                  <c:v>100</c:v>
                </c:pt>
                <c:pt idx="2008">
                  <c:v>120</c:v>
                </c:pt>
                <c:pt idx="2009">
                  <c:v>80</c:v>
                </c:pt>
                <c:pt idx="2010">
                  <c:v>60</c:v>
                </c:pt>
                <c:pt idx="2011">
                  <c:v>120</c:v>
                </c:pt>
                <c:pt idx="2012">
                  <c:v>100</c:v>
                </c:pt>
                <c:pt idx="2013">
                  <c:v>50</c:v>
                </c:pt>
                <c:pt idx="2014">
                  <c:v>80</c:v>
                </c:pt>
                <c:pt idx="2015">
                  <c:v>150</c:v>
                </c:pt>
                <c:pt idx="2016">
                  <c:v>100</c:v>
                </c:pt>
                <c:pt idx="2017">
                  <c:v>110</c:v>
                </c:pt>
                <c:pt idx="2018">
                  <c:v>120</c:v>
                </c:pt>
                <c:pt idx="2019">
                  <c:v>110</c:v>
                </c:pt>
                <c:pt idx="2020">
                  <c:v>100</c:v>
                </c:pt>
                <c:pt idx="2021">
                  <c:v>70</c:v>
                </c:pt>
                <c:pt idx="2022">
                  <c:v>120</c:v>
                </c:pt>
                <c:pt idx="2023">
                  <c:v>90</c:v>
                </c:pt>
                <c:pt idx="2024">
                  <c:v>80</c:v>
                </c:pt>
                <c:pt idx="2025">
                  <c:v>130</c:v>
                </c:pt>
                <c:pt idx="2026">
                  <c:v>120</c:v>
                </c:pt>
                <c:pt idx="2027">
                  <c:v>120</c:v>
                </c:pt>
                <c:pt idx="2028">
                  <c:v>120</c:v>
                </c:pt>
                <c:pt idx="2029">
                  <c:v>110</c:v>
                </c:pt>
                <c:pt idx="2030">
                  <c:v>190</c:v>
                </c:pt>
                <c:pt idx="2031">
                  <c:v>90</c:v>
                </c:pt>
                <c:pt idx="2032">
                  <c:v>120</c:v>
                </c:pt>
                <c:pt idx="2033">
                  <c:v>90</c:v>
                </c:pt>
                <c:pt idx="2034">
                  <c:v>50</c:v>
                </c:pt>
                <c:pt idx="2035">
                  <c:v>70</c:v>
                </c:pt>
                <c:pt idx="2036">
                  <c:v>170</c:v>
                </c:pt>
                <c:pt idx="2037">
                  <c:v>110</c:v>
                </c:pt>
                <c:pt idx="2038">
                  <c:v>90</c:v>
                </c:pt>
                <c:pt idx="2039">
                  <c:v>120</c:v>
                </c:pt>
                <c:pt idx="2040">
                  <c:v>180</c:v>
                </c:pt>
                <c:pt idx="2041">
                  <c:v>80</c:v>
                </c:pt>
                <c:pt idx="2042">
                  <c:v>60</c:v>
                </c:pt>
                <c:pt idx="2043">
                  <c:v>90</c:v>
                </c:pt>
                <c:pt idx="2044">
                  <c:v>140</c:v>
                </c:pt>
                <c:pt idx="2045">
                  <c:v>200</c:v>
                </c:pt>
                <c:pt idx="2046">
                  <c:v>60</c:v>
                </c:pt>
                <c:pt idx="2047">
                  <c:v>170</c:v>
                </c:pt>
                <c:pt idx="2048">
                  <c:v>140</c:v>
                </c:pt>
                <c:pt idx="2049">
                  <c:v>110</c:v>
                </c:pt>
                <c:pt idx="2050">
                  <c:v>150</c:v>
                </c:pt>
                <c:pt idx="2051">
                  <c:v>170</c:v>
                </c:pt>
                <c:pt idx="2052">
                  <c:v>120</c:v>
                </c:pt>
                <c:pt idx="2053">
                  <c:v>80</c:v>
                </c:pt>
                <c:pt idx="2054">
                  <c:v>90</c:v>
                </c:pt>
                <c:pt idx="2055">
                  <c:v>140</c:v>
                </c:pt>
                <c:pt idx="2056">
                  <c:v>140</c:v>
                </c:pt>
                <c:pt idx="2057">
                  <c:v>130</c:v>
                </c:pt>
                <c:pt idx="2058">
                  <c:v>90</c:v>
                </c:pt>
                <c:pt idx="2059">
                  <c:v>80</c:v>
                </c:pt>
                <c:pt idx="2060">
                  <c:v>30</c:v>
                </c:pt>
                <c:pt idx="2061">
                  <c:v>110</c:v>
                </c:pt>
                <c:pt idx="2062">
                  <c:v>110</c:v>
                </c:pt>
                <c:pt idx="2063">
                  <c:v>110</c:v>
                </c:pt>
                <c:pt idx="2064">
                  <c:v>50</c:v>
                </c:pt>
                <c:pt idx="2065">
                  <c:v>40</c:v>
                </c:pt>
                <c:pt idx="2066">
                  <c:v>140</c:v>
                </c:pt>
                <c:pt idx="2067">
                  <c:v>100</c:v>
                </c:pt>
                <c:pt idx="2068">
                  <c:v>80</c:v>
                </c:pt>
                <c:pt idx="2069">
                  <c:v>110</c:v>
                </c:pt>
                <c:pt idx="2070">
                  <c:v>90</c:v>
                </c:pt>
                <c:pt idx="2071">
                  <c:v>90</c:v>
                </c:pt>
                <c:pt idx="2072">
                  <c:v>70</c:v>
                </c:pt>
                <c:pt idx="2073">
                  <c:v>130</c:v>
                </c:pt>
                <c:pt idx="2074">
                  <c:v>80</c:v>
                </c:pt>
                <c:pt idx="2075">
                  <c:v>110</c:v>
                </c:pt>
                <c:pt idx="2076">
                  <c:v>90</c:v>
                </c:pt>
                <c:pt idx="2077">
                  <c:v>100</c:v>
                </c:pt>
                <c:pt idx="2078">
                  <c:v>100</c:v>
                </c:pt>
                <c:pt idx="2079">
                  <c:v>130</c:v>
                </c:pt>
                <c:pt idx="2080">
                  <c:v>120</c:v>
                </c:pt>
                <c:pt idx="2081">
                  <c:v>70</c:v>
                </c:pt>
                <c:pt idx="2082">
                  <c:v>140</c:v>
                </c:pt>
                <c:pt idx="2083">
                  <c:v>100</c:v>
                </c:pt>
                <c:pt idx="2084">
                  <c:v>70</c:v>
                </c:pt>
                <c:pt idx="2085">
                  <c:v>130</c:v>
                </c:pt>
                <c:pt idx="2086">
                  <c:v>60</c:v>
                </c:pt>
                <c:pt idx="2087">
                  <c:v>100</c:v>
                </c:pt>
                <c:pt idx="2088">
                  <c:v>60</c:v>
                </c:pt>
                <c:pt idx="2089">
                  <c:v>150</c:v>
                </c:pt>
                <c:pt idx="2090">
                  <c:v>100</c:v>
                </c:pt>
                <c:pt idx="2091">
                  <c:v>70</c:v>
                </c:pt>
                <c:pt idx="2092">
                  <c:v>110</c:v>
                </c:pt>
                <c:pt idx="2093">
                  <c:v>130</c:v>
                </c:pt>
                <c:pt idx="2094">
                  <c:v>130</c:v>
                </c:pt>
                <c:pt idx="2095">
                  <c:v>130</c:v>
                </c:pt>
                <c:pt idx="2096">
                  <c:v>40</c:v>
                </c:pt>
                <c:pt idx="2097">
                  <c:v>120</c:v>
                </c:pt>
                <c:pt idx="2098">
                  <c:v>60</c:v>
                </c:pt>
                <c:pt idx="2099">
                  <c:v>60</c:v>
                </c:pt>
                <c:pt idx="2100">
                  <c:v>180</c:v>
                </c:pt>
                <c:pt idx="2101">
                  <c:v>130</c:v>
                </c:pt>
                <c:pt idx="2102">
                  <c:v>110</c:v>
                </c:pt>
                <c:pt idx="2103">
                  <c:v>80</c:v>
                </c:pt>
                <c:pt idx="2104">
                  <c:v>120</c:v>
                </c:pt>
                <c:pt idx="2105">
                  <c:v>130</c:v>
                </c:pt>
                <c:pt idx="2106">
                  <c:v>50</c:v>
                </c:pt>
                <c:pt idx="2107">
                  <c:v>100</c:v>
                </c:pt>
                <c:pt idx="2108">
                  <c:v>100</c:v>
                </c:pt>
                <c:pt idx="2109">
                  <c:v>100</c:v>
                </c:pt>
                <c:pt idx="2110">
                  <c:v>110</c:v>
                </c:pt>
                <c:pt idx="2111">
                  <c:v>130</c:v>
                </c:pt>
                <c:pt idx="2112">
                  <c:v>40</c:v>
                </c:pt>
                <c:pt idx="2113">
                  <c:v>100</c:v>
                </c:pt>
                <c:pt idx="2114">
                  <c:v>130</c:v>
                </c:pt>
                <c:pt idx="2115">
                  <c:v>130</c:v>
                </c:pt>
                <c:pt idx="2116">
                  <c:v>100</c:v>
                </c:pt>
                <c:pt idx="2117">
                  <c:v>80</c:v>
                </c:pt>
                <c:pt idx="2118">
                  <c:v>80</c:v>
                </c:pt>
                <c:pt idx="2119">
                  <c:v>50</c:v>
                </c:pt>
                <c:pt idx="2120">
                  <c:v>120</c:v>
                </c:pt>
                <c:pt idx="2121">
                  <c:v>210</c:v>
                </c:pt>
                <c:pt idx="2122">
                  <c:v>110</c:v>
                </c:pt>
                <c:pt idx="2123">
                  <c:v>60</c:v>
                </c:pt>
                <c:pt idx="2124">
                  <c:v>30</c:v>
                </c:pt>
                <c:pt idx="2125">
                  <c:v>120</c:v>
                </c:pt>
                <c:pt idx="2126">
                  <c:v>80</c:v>
                </c:pt>
                <c:pt idx="2127">
                  <c:v>110</c:v>
                </c:pt>
                <c:pt idx="2128">
                  <c:v>120</c:v>
                </c:pt>
                <c:pt idx="2129">
                  <c:v>110</c:v>
                </c:pt>
                <c:pt idx="2130">
                  <c:v>40</c:v>
                </c:pt>
                <c:pt idx="2131">
                  <c:v>100</c:v>
                </c:pt>
                <c:pt idx="2132">
                  <c:v>80</c:v>
                </c:pt>
                <c:pt idx="2133">
                  <c:v>110</c:v>
                </c:pt>
                <c:pt idx="2134">
                  <c:v>120</c:v>
                </c:pt>
                <c:pt idx="2135">
                  <c:v>170</c:v>
                </c:pt>
                <c:pt idx="2136">
                  <c:v>90</c:v>
                </c:pt>
                <c:pt idx="2137">
                  <c:v>120</c:v>
                </c:pt>
                <c:pt idx="2138">
                  <c:v>120</c:v>
                </c:pt>
                <c:pt idx="2139">
                  <c:v>140</c:v>
                </c:pt>
                <c:pt idx="2140">
                  <c:v>110</c:v>
                </c:pt>
                <c:pt idx="2141">
                  <c:v>90</c:v>
                </c:pt>
                <c:pt idx="2142">
                  <c:v>150</c:v>
                </c:pt>
                <c:pt idx="2143">
                  <c:v>100</c:v>
                </c:pt>
                <c:pt idx="2144">
                  <c:v>80</c:v>
                </c:pt>
                <c:pt idx="2145">
                  <c:v>120</c:v>
                </c:pt>
                <c:pt idx="2146">
                  <c:v>70</c:v>
                </c:pt>
                <c:pt idx="2147">
                  <c:v>120</c:v>
                </c:pt>
                <c:pt idx="2148">
                  <c:v>140</c:v>
                </c:pt>
                <c:pt idx="2149">
                  <c:v>140</c:v>
                </c:pt>
                <c:pt idx="2150">
                  <c:v>90</c:v>
                </c:pt>
                <c:pt idx="2151">
                  <c:v>50</c:v>
                </c:pt>
                <c:pt idx="2152">
                  <c:v>70</c:v>
                </c:pt>
                <c:pt idx="2153">
                  <c:v>70</c:v>
                </c:pt>
                <c:pt idx="2154">
                  <c:v>100</c:v>
                </c:pt>
                <c:pt idx="2155">
                  <c:v>50</c:v>
                </c:pt>
                <c:pt idx="2156">
                  <c:v>120</c:v>
                </c:pt>
                <c:pt idx="2157">
                  <c:v>50</c:v>
                </c:pt>
                <c:pt idx="2158">
                  <c:v>110</c:v>
                </c:pt>
                <c:pt idx="2159">
                  <c:v>120</c:v>
                </c:pt>
                <c:pt idx="2160">
                  <c:v>90</c:v>
                </c:pt>
                <c:pt idx="2161">
                  <c:v>80</c:v>
                </c:pt>
                <c:pt idx="2162">
                  <c:v>100</c:v>
                </c:pt>
                <c:pt idx="2163">
                  <c:v>160</c:v>
                </c:pt>
                <c:pt idx="2164">
                  <c:v>50</c:v>
                </c:pt>
                <c:pt idx="2165">
                  <c:v>100</c:v>
                </c:pt>
                <c:pt idx="2166">
                  <c:v>120</c:v>
                </c:pt>
                <c:pt idx="2167">
                  <c:v>150</c:v>
                </c:pt>
                <c:pt idx="2168">
                  <c:v>130</c:v>
                </c:pt>
                <c:pt idx="2169">
                  <c:v>110</c:v>
                </c:pt>
                <c:pt idx="2170">
                  <c:v>80</c:v>
                </c:pt>
                <c:pt idx="2171">
                  <c:v>70</c:v>
                </c:pt>
                <c:pt idx="2172">
                  <c:v>50</c:v>
                </c:pt>
                <c:pt idx="2173">
                  <c:v>90</c:v>
                </c:pt>
                <c:pt idx="2174">
                  <c:v>130</c:v>
                </c:pt>
                <c:pt idx="2175">
                  <c:v>140</c:v>
                </c:pt>
                <c:pt idx="2176">
                  <c:v>140</c:v>
                </c:pt>
                <c:pt idx="2177">
                  <c:v>130</c:v>
                </c:pt>
                <c:pt idx="2178">
                  <c:v>70</c:v>
                </c:pt>
                <c:pt idx="2179">
                  <c:v>180</c:v>
                </c:pt>
                <c:pt idx="2180">
                  <c:v>60</c:v>
                </c:pt>
                <c:pt idx="2181">
                  <c:v>100</c:v>
                </c:pt>
                <c:pt idx="2182">
                  <c:v>50</c:v>
                </c:pt>
                <c:pt idx="2183">
                  <c:v>110</c:v>
                </c:pt>
                <c:pt idx="2184">
                  <c:v>30</c:v>
                </c:pt>
                <c:pt idx="2185">
                  <c:v>120</c:v>
                </c:pt>
                <c:pt idx="2186">
                  <c:v>90</c:v>
                </c:pt>
                <c:pt idx="2187">
                  <c:v>80</c:v>
                </c:pt>
                <c:pt idx="2188">
                  <c:v>160</c:v>
                </c:pt>
                <c:pt idx="2189">
                  <c:v>150</c:v>
                </c:pt>
                <c:pt idx="2190">
                  <c:v>60</c:v>
                </c:pt>
                <c:pt idx="2191">
                  <c:v>140</c:v>
                </c:pt>
                <c:pt idx="2192">
                  <c:v>130</c:v>
                </c:pt>
                <c:pt idx="2193">
                  <c:v>140</c:v>
                </c:pt>
                <c:pt idx="2194">
                  <c:v>60</c:v>
                </c:pt>
                <c:pt idx="2195">
                  <c:v>140</c:v>
                </c:pt>
                <c:pt idx="2196">
                  <c:v>90</c:v>
                </c:pt>
                <c:pt idx="2197">
                  <c:v>80</c:v>
                </c:pt>
                <c:pt idx="2198">
                  <c:v>90</c:v>
                </c:pt>
                <c:pt idx="2199">
                  <c:v>130</c:v>
                </c:pt>
                <c:pt idx="2200">
                  <c:v>70</c:v>
                </c:pt>
                <c:pt idx="2201">
                  <c:v>130</c:v>
                </c:pt>
                <c:pt idx="2202">
                  <c:v>190</c:v>
                </c:pt>
                <c:pt idx="2203">
                  <c:v>160</c:v>
                </c:pt>
                <c:pt idx="2204">
                  <c:v>160</c:v>
                </c:pt>
                <c:pt idx="2205">
                  <c:v>150</c:v>
                </c:pt>
                <c:pt idx="2206">
                  <c:v>80</c:v>
                </c:pt>
                <c:pt idx="2207">
                  <c:v>80</c:v>
                </c:pt>
                <c:pt idx="2208">
                  <c:v>130</c:v>
                </c:pt>
                <c:pt idx="2209">
                  <c:v>60</c:v>
                </c:pt>
                <c:pt idx="2210">
                  <c:v>70</c:v>
                </c:pt>
                <c:pt idx="2211">
                  <c:v>170</c:v>
                </c:pt>
                <c:pt idx="2212">
                  <c:v>70</c:v>
                </c:pt>
                <c:pt idx="2213">
                  <c:v>110</c:v>
                </c:pt>
                <c:pt idx="2214">
                  <c:v>110</c:v>
                </c:pt>
                <c:pt idx="2215">
                  <c:v>100</c:v>
                </c:pt>
                <c:pt idx="2216">
                  <c:v>140</c:v>
                </c:pt>
                <c:pt idx="2217">
                  <c:v>110</c:v>
                </c:pt>
                <c:pt idx="2218">
                  <c:v>180</c:v>
                </c:pt>
                <c:pt idx="2219">
                  <c:v>120</c:v>
                </c:pt>
                <c:pt idx="2220">
                  <c:v>130</c:v>
                </c:pt>
                <c:pt idx="2221">
                  <c:v>70</c:v>
                </c:pt>
                <c:pt idx="2222">
                  <c:v>100</c:v>
                </c:pt>
                <c:pt idx="2223">
                  <c:v>70</c:v>
                </c:pt>
                <c:pt idx="2224">
                  <c:v>130</c:v>
                </c:pt>
                <c:pt idx="2225">
                  <c:v>150</c:v>
                </c:pt>
                <c:pt idx="2226">
                  <c:v>150</c:v>
                </c:pt>
                <c:pt idx="2227">
                  <c:v>60</c:v>
                </c:pt>
                <c:pt idx="2228">
                  <c:v>150</c:v>
                </c:pt>
                <c:pt idx="2229">
                  <c:v>70</c:v>
                </c:pt>
                <c:pt idx="2230">
                  <c:v>70</c:v>
                </c:pt>
                <c:pt idx="2231">
                  <c:v>130</c:v>
                </c:pt>
                <c:pt idx="2232">
                  <c:v>70</c:v>
                </c:pt>
                <c:pt idx="2233">
                  <c:v>70</c:v>
                </c:pt>
                <c:pt idx="2234">
                  <c:v>70</c:v>
                </c:pt>
                <c:pt idx="2235">
                  <c:v>50</c:v>
                </c:pt>
                <c:pt idx="2236">
                  <c:v>160</c:v>
                </c:pt>
                <c:pt idx="2237">
                  <c:v>100</c:v>
                </c:pt>
                <c:pt idx="2238">
                  <c:v>190</c:v>
                </c:pt>
                <c:pt idx="2239">
                  <c:v>130</c:v>
                </c:pt>
                <c:pt idx="2240">
                  <c:v>100</c:v>
                </c:pt>
                <c:pt idx="2241">
                  <c:v>100</c:v>
                </c:pt>
                <c:pt idx="2242">
                  <c:v>160</c:v>
                </c:pt>
                <c:pt idx="2243">
                  <c:v>80</c:v>
                </c:pt>
                <c:pt idx="2244">
                  <c:v>30</c:v>
                </c:pt>
                <c:pt idx="2245">
                  <c:v>100</c:v>
                </c:pt>
                <c:pt idx="2246">
                  <c:v>40</c:v>
                </c:pt>
                <c:pt idx="2247">
                  <c:v>120</c:v>
                </c:pt>
                <c:pt idx="2248">
                  <c:v>110</c:v>
                </c:pt>
                <c:pt idx="2249">
                  <c:v>90</c:v>
                </c:pt>
                <c:pt idx="2250">
                  <c:v>120</c:v>
                </c:pt>
                <c:pt idx="2251">
                  <c:v>170</c:v>
                </c:pt>
                <c:pt idx="2252">
                  <c:v>80</c:v>
                </c:pt>
                <c:pt idx="2253">
                  <c:v>90</c:v>
                </c:pt>
                <c:pt idx="2254">
                  <c:v>120</c:v>
                </c:pt>
                <c:pt idx="2255">
                  <c:v>100</c:v>
                </c:pt>
                <c:pt idx="2256">
                  <c:v>80</c:v>
                </c:pt>
                <c:pt idx="2257">
                  <c:v>150</c:v>
                </c:pt>
                <c:pt idx="2258">
                  <c:v>90</c:v>
                </c:pt>
                <c:pt idx="2259">
                  <c:v>70</c:v>
                </c:pt>
                <c:pt idx="2260">
                  <c:v>90</c:v>
                </c:pt>
                <c:pt idx="2261">
                  <c:v>100</c:v>
                </c:pt>
                <c:pt idx="2262">
                  <c:v>110</c:v>
                </c:pt>
                <c:pt idx="2263">
                  <c:v>50</c:v>
                </c:pt>
                <c:pt idx="2264">
                  <c:v>110</c:v>
                </c:pt>
                <c:pt idx="2265">
                  <c:v>130</c:v>
                </c:pt>
                <c:pt idx="2266">
                  <c:v>170</c:v>
                </c:pt>
                <c:pt idx="2267">
                  <c:v>50</c:v>
                </c:pt>
                <c:pt idx="2268">
                  <c:v>50</c:v>
                </c:pt>
                <c:pt idx="2269">
                  <c:v>140</c:v>
                </c:pt>
                <c:pt idx="2270">
                  <c:v>100</c:v>
                </c:pt>
                <c:pt idx="2271">
                  <c:v>100</c:v>
                </c:pt>
                <c:pt idx="2272">
                  <c:v>120</c:v>
                </c:pt>
                <c:pt idx="2273">
                  <c:v>40</c:v>
                </c:pt>
                <c:pt idx="2274">
                  <c:v>120</c:v>
                </c:pt>
                <c:pt idx="2275">
                  <c:v>170</c:v>
                </c:pt>
                <c:pt idx="2276">
                  <c:v>120</c:v>
                </c:pt>
                <c:pt idx="2277">
                  <c:v>80</c:v>
                </c:pt>
                <c:pt idx="2278">
                  <c:v>100</c:v>
                </c:pt>
                <c:pt idx="2279">
                  <c:v>150</c:v>
                </c:pt>
                <c:pt idx="2280">
                  <c:v>150</c:v>
                </c:pt>
                <c:pt idx="2281">
                  <c:v>160</c:v>
                </c:pt>
                <c:pt idx="2282">
                  <c:v>170</c:v>
                </c:pt>
                <c:pt idx="2283">
                  <c:v>110</c:v>
                </c:pt>
                <c:pt idx="2284">
                  <c:v>120</c:v>
                </c:pt>
                <c:pt idx="2285">
                  <c:v>90</c:v>
                </c:pt>
                <c:pt idx="2286">
                  <c:v>90</c:v>
                </c:pt>
                <c:pt idx="2287">
                  <c:v>100</c:v>
                </c:pt>
                <c:pt idx="2288">
                  <c:v>120</c:v>
                </c:pt>
                <c:pt idx="2289">
                  <c:v>80</c:v>
                </c:pt>
                <c:pt idx="2290">
                  <c:v>60</c:v>
                </c:pt>
                <c:pt idx="2291">
                  <c:v>160</c:v>
                </c:pt>
                <c:pt idx="2292">
                  <c:v>140</c:v>
                </c:pt>
                <c:pt idx="2293">
                  <c:v>80</c:v>
                </c:pt>
                <c:pt idx="2294">
                  <c:v>130</c:v>
                </c:pt>
                <c:pt idx="2295">
                  <c:v>100</c:v>
                </c:pt>
                <c:pt idx="2296">
                  <c:v>60</c:v>
                </c:pt>
                <c:pt idx="2297">
                  <c:v>90</c:v>
                </c:pt>
                <c:pt idx="2298">
                  <c:v>140</c:v>
                </c:pt>
                <c:pt idx="2299">
                  <c:v>50</c:v>
                </c:pt>
                <c:pt idx="2300">
                  <c:v>110</c:v>
                </c:pt>
                <c:pt idx="2301">
                  <c:v>110</c:v>
                </c:pt>
                <c:pt idx="2302">
                  <c:v>80</c:v>
                </c:pt>
                <c:pt idx="2303">
                  <c:v>80</c:v>
                </c:pt>
                <c:pt idx="2304">
                  <c:v>130</c:v>
                </c:pt>
                <c:pt idx="2305">
                  <c:v>120</c:v>
                </c:pt>
                <c:pt idx="2306">
                  <c:v>100</c:v>
                </c:pt>
                <c:pt idx="2307">
                  <c:v>70</c:v>
                </c:pt>
                <c:pt idx="2308">
                  <c:v>80</c:v>
                </c:pt>
                <c:pt idx="2309">
                  <c:v>110</c:v>
                </c:pt>
                <c:pt idx="2310">
                  <c:v>80</c:v>
                </c:pt>
                <c:pt idx="2311">
                  <c:v>100</c:v>
                </c:pt>
                <c:pt idx="2312">
                  <c:v>130</c:v>
                </c:pt>
                <c:pt idx="2313">
                  <c:v>110</c:v>
                </c:pt>
                <c:pt idx="2314">
                  <c:v>100</c:v>
                </c:pt>
                <c:pt idx="2315">
                  <c:v>100</c:v>
                </c:pt>
                <c:pt idx="2316">
                  <c:v>150</c:v>
                </c:pt>
                <c:pt idx="2317">
                  <c:v>110</c:v>
                </c:pt>
                <c:pt idx="2318">
                  <c:v>70</c:v>
                </c:pt>
                <c:pt idx="2319">
                  <c:v>130</c:v>
                </c:pt>
                <c:pt idx="2320">
                  <c:v>50</c:v>
                </c:pt>
                <c:pt idx="2321">
                  <c:v>70</c:v>
                </c:pt>
                <c:pt idx="2322">
                  <c:v>100</c:v>
                </c:pt>
                <c:pt idx="2323">
                  <c:v>60</c:v>
                </c:pt>
                <c:pt idx="2324">
                  <c:v>120</c:v>
                </c:pt>
                <c:pt idx="2325">
                  <c:v>90</c:v>
                </c:pt>
                <c:pt idx="2326">
                  <c:v>80</c:v>
                </c:pt>
                <c:pt idx="2327">
                  <c:v>120</c:v>
                </c:pt>
                <c:pt idx="2328">
                  <c:v>140</c:v>
                </c:pt>
                <c:pt idx="2329">
                  <c:v>170</c:v>
                </c:pt>
                <c:pt idx="2330">
                  <c:v>100</c:v>
                </c:pt>
                <c:pt idx="2331">
                  <c:v>90</c:v>
                </c:pt>
                <c:pt idx="2332">
                  <c:v>120</c:v>
                </c:pt>
                <c:pt idx="2333">
                  <c:v>100</c:v>
                </c:pt>
                <c:pt idx="2334">
                  <c:v>70</c:v>
                </c:pt>
                <c:pt idx="2335">
                  <c:v>80</c:v>
                </c:pt>
                <c:pt idx="2336">
                  <c:v>80</c:v>
                </c:pt>
                <c:pt idx="2337">
                  <c:v>80</c:v>
                </c:pt>
                <c:pt idx="2338">
                  <c:v>60</c:v>
                </c:pt>
                <c:pt idx="2339">
                  <c:v>150</c:v>
                </c:pt>
                <c:pt idx="2340">
                  <c:v>150</c:v>
                </c:pt>
                <c:pt idx="2341">
                  <c:v>100</c:v>
                </c:pt>
                <c:pt idx="2342">
                  <c:v>80</c:v>
                </c:pt>
                <c:pt idx="2343">
                  <c:v>90</c:v>
                </c:pt>
                <c:pt idx="2344">
                  <c:v>80</c:v>
                </c:pt>
                <c:pt idx="2345">
                  <c:v>90</c:v>
                </c:pt>
                <c:pt idx="2346">
                  <c:v>60</c:v>
                </c:pt>
                <c:pt idx="2347">
                  <c:v>70</c:v>
                </c:pt>
                <c:pt idx="2348">
                  <c:v>130</c:v>
                </c:pt>
                <c:pt idx="2349">
                  <c:v>70</c:v>
                </c:pt>
                <c:pt idx="2350">
                  <c:v>160</c:v>
                </c:pt>
                <c:pt idx="2351">
                  <c:v>120</c:v>
                </c:pt>
                <c:pt idx="2352">
                  <c:v>110</c:v>
                </c:pt>
                <c:pt idx="2353">
                  <c:v>70</c:v>
                </c:pt>
                <c:pt idx="2354">
                  <c:v>110</c:v>
                </c:pt>
                <c:pt idx="2355">
                  <c:v>80</c:v>
                </c:pt>
                <c:pt idx="2356">
                  <c:v>150</c:v>
                </c:pt>
                <c:pt idx="2357">
                  <c:v>110</c:v>
                </c:pt>
                <c:pt idx="2358">
                  <c:v>90</c:v>
                </c:pt>
                <c:pt idx="2359">
                  <c:v>70</c:v>
                </c:pt>
                <c:pt idx="2360">
                  <c:v>110</c:v>
                </c:pt>
                <c:pt idx="2361">
                  <c:v>40</c:v>
                </c:pt>
                <c:pt idx="2362">
                  <c:v>100</c:v>
                </c:pt>
                <c:pt idx="2363">
                  <c:v>110</c:v>
                </c:pt>
                <c:pt idx="2364">
                  <c:v>80</c:v>
                </c:pt>
                <c:pt idx="2365">
                  <c:v>110</c:v>
                </c:pt>
                <c:pt idx="2366">
                  <c:v>140</c:v>
                </c:pt>
                <c:pt idx="2367">
                  <c:v>90</c:v>
                </c:pt>
                <c:pt idx="2368">
                  <c:v>100</c:v>
                </c:pt>
                <c:pt idx="2369">
                  <c:v>120</c:v>
                </c:pt>
                <c:pt idx="2370">
                  <c:v>70</c:v>
                </c:pt>
                <c:pt idx="2371">
                  <c:v>50</c:v>
                </c:pt>
                <c:pt idx="2372">
                  <c:v>90</c:v>
                </c:pt>
                <c:pt idx="2373">
                  <c:v>110</c:v>
                </c:pt>
                <c:pt idx="2374">
                  <c:v>60</c:v>
                </c:pt>
                <c:pt idx="2375">
                  <c:v>110</c:v>
                </c:pt>
                <c:pt idx="2376">
                  <c:v>130</c:v>
                </c:pt>
                <c:pt idx="2377">
                  <c:v>130</c:v>
                </c:pt>
                <c:pt idx="2378">
                  <c:v>130</c:v>
                </c:pt>
                <c:pt idx="2379">
                  <c:v>70</c:v>
                </c:pt>
                <c:pt idx="2380">
                  <c:v>80</c:v>
                </c:pt>
                <c:pt idx="2381">
                  <c:v>90</c:v>
                </c:pt>
                <c:pt idx="2382">
                  <c:v>70</c:v>
                </c:pt>
                <c:pt idx="2383">
                  <c:v>50</c:v>
                </c:pt>
                <c:pt idx="2384">
                  <c:v>190</c:v>
                </c:pt>
                <c:pt idx="2385">
                  <c:v>60</c:v>
                </c:pt>
                <c:pt idx="2386">
                  <c:v>130</c:v>
                </c:pt>
                <c:pt idx="2387">
                  <c:v>100</c:v>
                </c:pt>
                <c:pt idx="2388">
                  <c:v>70</c:v>
                </c:pt>
                <c:pt idx="2389">
                  <c:v>50</c:v>
                </c:pt>
                <c:pt idx="2390">
                  <c:v>100</c:v>
                </c:pt>
                <c:pt idx="2391">
                  <c:v>50</c:v>
                </c:pt>
                <c:pt idx="2392">
                  <c:v>110</c:v>
                </c:pt>
                <c:pt idx="2393">
                  <c:v>90</c:v>
                </c:pt>
                <c:pt idx="2394">
                  <c:v>110</c:v>
                </c:pt>
                <c:pt idx="2395">
                  <c:v>100</c:v>
                </c:pt>
                <c:pt idx="2396">
                  <c:v>100</c:v>
                </c:pt>
                <c:pt idx="2397">
                  <c:v>160</c:v>
                </c:pt>
                <c:pt idx="2398">
                  <c:v>170</c:v>
                </c:pt>
                <c:pt idx="2399">
                  <c:v>80</c:v>
                </c:pt>
                <c:pt idx="2400">
                  <c:v>40</c:v>
                </c:pt>
                <c:pt idx="2401">
                  <c:v>90</c:v>
                </c:pt>
                <c:pt idx="2402">
                  <c:v>100</c:v>
                </c:pt>
                <c:pt idx="2403">
                  <c:v>60</c:v>
                </c:pt>
                <c:pt idx="2404">
                  <c:v>150</c:v>
                </c:pt>
                <c:pt idx="2405">
                  <c:v>120</c:v>
                </c:pt>
                <c:pt idx="2406">
                  <c:v>130</c:v>
                </c:pt>
                <c:pt idx="2407">
                  <c:v>30</c:v>
                </c:pt>
                <c:pt idx="2408">
                  <c:v>130</c:v>
                </c:pt>
                <c:pt idx="2409">
                  <c:v>140</c:v>
                </c:pt>
                <c:pt idx="2410">
                  <c:v>130</c:v>
                </c:pt>
                <c:pt idx="2411">
                  <c:v>90</c:v>
                </c:pt>
                <c:pt idx="2412">
                  <c:v>100</c:v>
                </c:pt>
                <c:pt idx="2413">
                  <c:v>80</c:v>
                </c:pt>
                <c:pt idx="2414">
                  <c:v>110</c:v>
                </c:pt>
                <c:pt idx="2415">
                  <c:v>130</c:v>
                </c:pt>
                <c:pt idx="2416">
                  <c:v>130</c:v>
                </c:pt>
                <c:pt idx="2417">
                  <c:v>60</c:v>
                </c:pt>
                <c:pt idx="2418">
                  <c:v>90</c:v>
                </c:pt>
                <c:pt idx="2419">
                  <c:v>70</c:v>
                </c:pt>
                <c:pt idx="2420">
                  <c:v>190</c:v>
                </c:pt>
                <c:pt idx="2421">
                  <c:v>140</c:v>
                </c:pt>
                <c:pt idx="2422">
                  <c:v>130</c:v>
                </c:pt>
                <c:pt idx="2423">
                  <c:v>90</c:v>
                </c:pt>
                <c:pt idx="2424">
                  <c:v>110</c:v>
                </c:pt>
                <c:pt idx="2425">
                  <c:v>100</c:v>
                </c:pt>
                <c:pt idx="2426">
                  <c:v>70</c:v>
                </c:pt>
                <c:pt idx="2427">
                  <c:v>130</c:v>
                </c:pt>
                <c:pt idx="2428">
                  <c:v>160</c:v>
                </c:pt>
                <c:pt idx="2429">
                  <c:v>70</c:v>
                </c:pt>
                <c:pt idx="2430">
                  <c:v>60</c:v>
                </c:pt>
                <c:pt idx="2431">
                  <c:v>90</c:v>
                </c:pt>
                <c:pt idx="2432">
                  <c:v>30</c:v>
                </c:pt>
                <c:pt idx="2433">
                  <c:v>140</c:v>
                </c:pt>
                <c:pt idx="2434">
                  <c:v>120</c:v>
                </c:pt>
                <c:pt idx="2435">
                  <c:v>130</c:v>
                </c:pt>
                <c:pt idx="2436">
                  <c:v>100</c:v>
                </c:pt>
                <c:pt idx="2437">
                  <c:v>60</c:v>
                </c:pt>
                <c:pt idx="2438">
                  <c:v>160</c:v>
                </c:pt>
                <c:pt idx="2439">
                  <c:v>100</c:v>
                </c:pt>
                <c:pt idx="2440">
                  <c:v>120</c:v>
                </c:pt>
                <c:pt idx="2441">
                  <c:v>200</c:v>
                </c:pt>
                <c:pt idx="2442">
                  <c:v>70</c:v>
                </c:pt>
                <c:pt idx="2443">
                  <c:v>160</c:v>
                </c:pt>
                <c:pt idx="2444">
                  <c:v>180</c:v>
                </c:pt>
                <c:pt idx="2445">
                  <c:v>30</c:v>
                </c:pt>
                <c:pt idx="2446">
                  <c:v>50</c:v>
                </c:pt>
                <c:pt idx="2447">
                  <c:v>90</c:v>
                </c:pt>
                <c:pt idx="2448">
                  <c:v>90</c:v>
                </c:pt>
                <c:pt idx="2449">
                  <c:v>60</c:v>
                </c:pt>
                <c:pt idx="2450">
                  <c:v>140</c:v>
                </c:pt>
                <c:pt idx="2451">
                  <c:v>70</c:v>
                </c:pt>
                <c:pt idx="2452">
                  <c:v>100</c:v>
                </c:pt>
                <c:pt idx="2453">
                  <c:v>130</c:v>
                </c:pt>
                <c:pt idx="2454">
                  <c:v>160</c:v>
                </c:pt>
                <c:pt idx="2455">
                  <c:v>90</c:v>
                </c:pt>
                <c:pt idx="2456">
                  <c:v>100</c:v>
                </c:pt>
                <c:pt idx="2457">
                  <c:v>90</c:v>
                </c:pt>
                <c:pt idx="2458">
                  <c:v>110</c:v>
                </c:pt>
                <c:pt idx="2459">
                  <c:v>140</c:v>
                </c:pt>
                <c:pt idx="2460">
                  <c:v>150</c:v>
                </c:pt>
                <c:pt idx="2461">
                  <c:v>100</c:v>
                </c:pt>
                <c:pt idx="2462">
                  <c:v>80</c:v>
                </c:pt>
                <c:pt idx="2463">
                  <c:v>100</c:v>
                </c:pt>
                <c:pt idx="2464">
                  <c:v>80</c:v>
                </c:pt>
                <c:pt idx="2465">
                  <c:v>120</c:v>
                </c:pt>
                <c:pt idx="2466">
                  <c:v>110</c:v>
                </c:pt>
                <c:pt idx="2467">
                  <c:v>110</c:v>
                </c:pt>
                <c:pt idx="2468">
                  <c:v>90</c:v>
                </c:pt>
                <c:pt idx="2469">
                  <c:v>100</c:v>
                </c:pt>
                <c:pt idx="2470">
                  <c:v>120</c:v>
                </c:pt>
                <c:pt idx="2471">
                  <c:v>160</c:v>
                </c:pt>
                <c:pt idx="2472">
                  <c:v>90</c:v>
                </c:pt>
                <c:pt idx="2473">
                  <c:v>110</c:v>
                </c:pt>
                <c:pt idx="2474">
                  <c:v>150</c:v>
                </c:pt>
                <c:pt idx="2475">
                  <c:v>60</c:v>
                </c:pt>
                <c:pt idx="2476">
                  <c:v>110</c:v>
                </c:pt>
                <c:pt idx="2477">
                  <c:v>80</c:v>
                </c:pt>
                <c:pt idx="2478">
                  <c:v>100</c:v>
                </c:pt>
                <c:pt idx="2479">
                  <c:v>90</c:v>
                </c:pt>
                <c:pt idx="2480">
                  <c:v>100</c:v>
                </c:pt>
                <c:pt idx="2481">
                  <c:v>150</c:v>
                </c:pt>
                <c:pt idx="2482">
                  <c:v>120</c:v>
                </c:pt>
                <c:pt idx="2483">
                  <c:v>70</c:v>
                </c:pt>
                <c:pt idx="2484">
                  <c:v>100</c:v>
                </c:pt>
                <c:pt idx="2485">
                  <c:v>110</c:v>
                </c:pt>
                <c:pt idx="2486">
                  <c:v>110</c:v>
                </c:pt>
                <c:pt idx="2487">
                  <c:v>130</c:v>
                </c:pt>
                <c:pt idx="2488">
                  <c:v>80</c:v>
                </c:pt>
                <c:pt idx="2489">
                  <c:v>80</c:v>
                </c:pt>
                <c:pt idx="2490">
                  <c:v>70</c:v>
                </c:pt>
                <c:pt idx="2491">
                  <c:v>150</c:v>
                </c:pt>
                <c:pt idx="2492">
                  <c:v>40</c:v>
                </c:pt>
                <c:pt idx="2493">
                  <c:v>140</c:v>
                </c:pt>
                <c:pt idx="2494">
                  <c:v>100</c:v>
                </c:pt>
                <c:pt idx="2495">
                  <c:v>60</c:v>
                </c:pt>
                <c:pt idx="2496">
                  <c:v>80</c:v>
                </c:pt>
                <c:pt idx="2497">
                  <c:v>110</c:v>
                </c:pt>
                <c:pt idx="2498">
                  <c:v>90</c:v>
                </c:pt>
                <c:pt idx="2499">
                  <c:v>60</c:v>
                </c:pt>
                <c:pt idx="2500">
                  <c:v>90</c:v>
                </c:pt>
                <c:pt idx="2501">
                  <c:v>130</c:v>
                </c:pt>
                <c:pt idx="2502">
                  <c:v>90</c:v>
                </c:pt>
                <c:pt idx="2503">
                  <c:v>140</c:v>
                </c:pt>
                <c:pt idx="2504">
                  <c:v>20</c:v>
                </c:pt>
                <c:pt idx="2505">
                  <c:v>70</c:v>
                </c:pt>
                <c:pt idx="2506">
                  <c:v>130</c:v>
                </c:pt>
                <c:pt idx="2507">
                  <c:v>140</c:v>
                </c:pt>
                <c:pt idx="2508">
                  <c:v>50</c:v>
                </c:pt>
                <c:pt idx="2509">
                  <c:v>140</c:v>
                </c:pt>
                <c:pt idx="2510">
                  <c:v>100</c:v>
                </c:pt>
                <c:pt idx="2511">
                  <c:v>130</c:v>
                </c:pt>
                <c:pt idx="2512">
                  <c:v>130</c:v>
                </c:pt>
                <c:pt idx="2513">
                  <c:v>130</c:v>
                </c:pt>
                <c:pt idx="2514">
                  <c:v>120</c:v>
                </c:pt>
                <c:pt idx="2515">
                  <c:v>110</c:v>
                </c:pt>
                <c:pt idx="2516">
                  <c:v>130</c:v>
                </c:pt>
                <c:pt idx="2517">
                  <c:v>130</c:v>
                </c:pt>
                <c:pt idx="2518">
                  <c:v>40</c:v>
                </c:pt>
                <c:pt idx="2519">
                  <c:v>100</c:v>
                </c:pt>
                <c:pt idx="2520">
                  <c:v>70</c:v>
                </c:pt>
                <c:pt idx="2521">
                  <c:v>10</c:v>
                </c:pt>
                <c:pt idx="2522">
                  <c:v>70</c:v>
                </c:pt>
                <c:pt idx="2523">
                  <c:v>60</c:v>
                </c:pt>
                <c:pt idx="2524">
                  <c:v>170</c:v>
                </c:pt>
                <c:pt idx="2525">
                  <c:v>110</c:v>
                </c:pt>
                <c:pt idx="2526">
                  <c:v>120</c:v>
                </c:pt>
                <c:pt idx="2527">
                  <c:v>70</c:v>
                </c:pt>
                <c:pt idx="2528">
                  <c:v>80</c:v>
                </c:pt>
                <c:pt idx="2529">
                  <c:v>80</c:v>
                </c:pt>
                <c:pt idx="2530">
                  <c:v>110</c:v>
                </c:pt>
                <c:pt idx="2531">
                  <c:v>60</c:v>
                </c:pt>
                <c:pt idx="2532">
                  <c:v>80</c:v>
                </c:pt>
                <c:pt idx="2533">
                  <c:v>50</c:v>
                </c:pt>
                <c:pt idx="2534">
                  <c:v>60</c:v>
                </c:pt>
                <c:pt idx="2535">
                  <c:v>120</c:v>
                </c:pt>
                <c:pt idx="2536">
                  <c:v>120</c:v>
                </c:pt>
                <c:pt idx="2537">
                  <c:v>80</c:v>
                </c:pt>
                <c:pt idx="2538">
                  <c:v>100</c:v>
                </c:pt>
                <c:pt idx="2539">
                  <c:v>120</c:v>
                </c:pt>
                <c:pt idx="2540">
                  <c:v>100</c:v>
                </c:pt>
                <c:pt idx="2541">
                  <c:v>140</c:v>
                </c:pt>
                <c:pt idx="2542">
                  <c:v>120</c:v>
                </c:pt>
                <c:pt idx="2543">
                  <c:v>80</c:v>
                </c:pt>
                <c:pt idx="2544">
                  <c:v>60</c:v>
                </c:pt>
                <c:pt idx="2545">
                  <c:v>50</c:v>
                </c:pt>
                <c:pt idx="2546">
                  <c:v>110</c:v>
                </c:pt>
                <c:pt idx="2547">
                  <c:v>150</c:v>
                </c:pt>
                <c:pt idx="2548">
                  <c:v>130</c:v>
                </c:pt>
                <c:pt idx="2549">
                  <c:v>120</c:v>
                </c:pt>
                <c:pt idx="2550">
                  <c:v>90</c:v>
                </c:pt>
                <c:pt idx="2551">
                  <c:v>70</c:v>
                </c:pt>
                <c:pt idx="2552">
                  <c:v>90</c:v>
                </c:pt>
                <c:pt idx="2553">
                  <c:v>70</c:v>
                </c:pt>
                <c:pt idx="2554">
                  <c:v>90</c:v>
                </c:pt>
                <c:pt idx="2555">
                  <c:v>30</c:v>
                </c:pt>
                <c:pt idx="2556">
                  <c:v>50</c:v>
                </c:pt>
                <c:pt idx="2557">
                  <c:v>150</c:v>
                </c:pt>
                <c:pt idx="2558">
                  <c:v>140</c:v>
                </c:pt>
                <c:pt idx="2559">
                  <c:v>110</c:v>
                </c:pt>
                <c:pt idx="2560">
                  <c:v>80</c:v>
                </c:pt>
                <c:pt idx="2561">
                  <c:v>40</c:v>
                </c:pt>
                <c:pt idx="2562">
                  <c:v>110</c:v>
                </c:pt>
                <c:pt idx="2563">
                  <c:v>80</c:v>
                </c:pt>
                <c:pt idx="2564">
                  <c:v>70</c:v>
                </c:pt>
                <c:pt idx="2565">
                  <c:v>40</c:v>
                </c:pt>
                <c:pt idx="2566">
                  <c:v>120</c:v>
                </c:pt>
                <c:pt idx="2567">
                  <c:v>120</c:v>
                </c:pt>
                <c:pt idx="2568">
                  <c:v>100</c:v>
                </c:pt>
                <c:pt idx="2569">
                  <c:v>130</c:v>
                </c:pt>
                <c:pt idx="2570">
                  <c:v>90</c:v>
                </c:pt>
                <c:pt idx="2571">
                  <c:v>110</c:v>
                </c:pt>
                <c:pt idx="2572">
                  <c:v>180</c:v>
                </c:pt>
                <c:pt idx="2573">
                  <c:v>180</c:v>
                </c:pt>
                <c:pt idx="2574">
                  <c:v>170</c:v>
                </c:pt>
                <c:pt idx="2575">
                  <c:v>130</c:v>
                </c:pt>
                <c:pt idx="2576">
                  <c:v>90</c:v>
                </c:pt>
                <c:pt idx="2577">
                  <c:v>100</c:v>
                </c:pt>
                <c:pt idx="2578">
                  <c:v>90</c:v>
                </c:pt>
                <c:pt idx="2579">
                  <c:v>140</c:v>
                </c:pt>
                <c:pt idx="2580">
                  <c:v>130</c:v>
                </c:pt>
                <c:pt idx="2581">
                  <c:v>100</c:v>
                </c:pt>
                <c:pt idx="2582">
                  <c:v>60</c:v>
                </c:pt>
                <c:pt idx="2583">
                  <c:v>40</c:v>
                </c:pt>
                <c:pt idx="2584">
                  <c:v>110</c:v>
                </c:pt>
                <c:pt idx="2585">
                  <c:v>160</c:v>
                </c:pt>
                <c:pt idx="2586">
                  <c:v>90</c:v>
                </c:pt>
                <c:pt idx="2587">
                  <c:v>100</c:v>
                </c:pt>
                <c:pt idx="2588">
                  <c:v>110</c:v>
                </c:pt>
                <c:pt idx="2589">
                  <c:v>140</c:v>
                </c:pt>
                <c:pt idx="2590">
                  <c:v>110</c:v>
                </c:pt>
                <c:pt idx="2591">
                  <c:v>140</c:v>
                </c:pt>
                <c:pt idx="2592">
                  <c:v>110</c:v>
                </c:pt>
                <c:pt idx="2593">
                  <c:v>50</c:v>
                </c:pt>
                <c:pt idx="2594">
                  <c:v>140</c:v>
                </c:pt>
                <c:pt idx="2595">
                  <c:v>110</c:v>
                </c:pt>
                <c:pt idx="2596">
                  <c:v>150</c:v>
                </c:pt>
                <c:pt idx="2597">
                  <c:v>100</c:v>
                </c:pt>
                <c:pt idx="2598">
                  <c:v>140</c:v>
                </c:pt>
                <c:pt idx="2599">
                  <c:v>110</c:v>
                </c:pt>
                <c:pt idx="2600">
                  <c:v>140</c:v>
                </c:pt>
                <c:pt idx="2601">
                  <c:v>100</c:v>
                </c:pt>
                <c:pt idx="2602">
                  <c:v>130</c:v>
                </c:pt>
                <c:pt idx="2603">
                  <c:v>60</c:v>
                </c:pt>
                <c:pt idx="2604">
                  <c:v>40</c:v>
                </c:pt>
                <c:pt idx="2605">
                  <c:v>110</c:v>
                </c:pt>
                <c:pt idx="2606">
                  <c:v>110</c:v>
                </c:pt>
                <c:pt idx="2607">
                  <c:v>80</c:v>
                </c:pt>
                <c:pt idx="2608">
                  <c:v>90</c:v>
                </c:pt>
                <c:pt idx="2609">
                  <c:v>80</c:v>
                </c:pt>
                <c:pt idx="2610">
                  <c:v>60</c:v>
                </c:pt>
                <c:pt idx="2611">
                  <c:v>60</c:v>
                </c:pt>
                <c:pt idx="2612">
                  <c:v>100</c:v>
                </c:pt>
                <c:pt idx="2613">
                  <c:v>70</c:v>
                </c:pt>
                <c:pt idx="2614">
                  <c:v>120</c:v>
                </c:pt>
                <c:pt idx="2615">
                  <c:v>70</c:v>
                </c:pt>
                <c:pt idx="2616">
                  <c:v>110</c:v>
                </c:pt>
                <c:pt idx="2617">
                  <c:v>100</c:v>
                </c:pt>
                <c:pt idx="2618">
                  <c:v>150</c:v>
                </c:pt>
                <c:pt idx="2619">
                  <c:v>110</c:v>
                </c:pt>
                <c:pt idx="2620">
                  <c:v>110</c:v>
                </c:pt>
                <c:pt idx="2621">
                  <c:v>180</c:v>
                </c:pt>
                <c:pt idx="2622">
                  <c:v>140</c:v>
                </c:pt>
                <c:pt idx="2623">
                  <c:v>110</c:v>
                </c:pt>
                <c:pt idx="2624">
                  <c:v>70</c:v>
                </c:pt>
                <c:pt idx="2625">
                  <c:v>60</c:v>
                </c:pt>
                <c:pt idx="2626">
                  <c:v>60</c:v>
                </c:pt>
                <c:pt idx="2627">
                  <c:v>60</c:v>
                </c:pt>
                <c:pt idx="2628">
                  <c:v>100</c:v>
                </c:pt>
                <c:pt idx="2629">
                  <c:v>60</c:v>
                </c:pt>
                <c:pt idx="2630">
                  <c:v>70</c:v>
                </c:pt>
                <c:pt idx="2631">
                  <c:v>140</c:v>
                </c:pt>
                <c:pt idx="2632">
                  <c:v>110</c:v>
                </c:pt>
                <c:pt idx="2633">
                  <c:v>100</c:v>
                </c:pt>
                <c:pt idx="2634">
                  <c:v>40</c:v>
                </c:pt>
                <c:pt idx="2635">
                  <c:v>110</c:v>
                </c:pt>
                <c:pt idx="2636">
                  <c:v>140</c:v>
                </c:pt>
                <c:pt idx="2637">
                  <c:v>40</c:v>
                </c:pt>
                <c:pt idx="2638">
                  <c:v>50</c:v>
                </c:pt>
                <c:pt idx="2639">
                  <c:v>60</c:v>
                </c:pt>
                <c:pt idx="2640">
                  <c:v>70</c:v>
                </c:pt>
                <c:pt idx="2641">
                  <c:v>70</c:v>
                </c:pt>
                <c:pt idx="2642">
                  <c:v>100</c:v>
                </c:pt>
                <c:pt idx="2643">
                  <c:v>90</c:v>
                </c:pt>
                <c:pt idx="2644">
                  <c:v>110</c:v>
                </c:pt>
                <c:pt idx="2645">
                  <c:v>130</c:v>
                </c:pt>
                <c:pt idx="2646">
                  <c:v>140</c:v>
                </c:pt>
                <c:pt idx="2647">
                  <c:v>60</c:v>
                </c:pt>
                <c:pt idx="2648">
                  <c:v>100</c:v>
                </c:pt>
                <c:pt idx="2649">
                  <c:v>100</c:v>
                </c:pt>
                <c:pt idx="2650">
                  <c:v>110</c:v>
                </c:pt>
                <c:pt idx="2651">
                  <c:v>80</c:v>
                </c:pt>
                <c:pt idx="2652">
                  <c:v>90</c:v>
                </c:pt>
                <c:pt idx="2653">
                  <c:v>80</c:v>
                </c:pt>
                <c:pt idx="2654">
                  <c:v>70</c:v>
                </c:pt>
                <c:pt idx="2655">
                  <c:v>100</c:v>
                </c:pt>
                <c:pt idx="2656">
                  <c:v>110</c:v>
                </c:pt>
                <c:pt idx="2657">
                  <c:v>70</c:v>
                </c:pt>
                <c:pt idx="2658">
                  <c:v>130</c:v>
                </c:pt>
                <c:pt idx="2659">
                  <c:v>130</c:v>
                </c:pt>
                <c:pt idx="2660">
                  <c:v>90</c:v>
                </c:pt>
                <c:pt idx="2661">
                  <c:v>150</c:v>
                </c:pt>
                <c:pt idx="2662">
                  <c:v>100</c:v>
                </c:pt>
                <c:pt idx="2663">
                  <c:v>80</c:v>
                </c:pt>
                <c:pt idx="2664">
                  <c:v>90</c:v>
                </c:pt>
                <c:pt idx="2665">
                  <c:v>100</c:v>
                </c:pt>
                <c:pt idx="2666">
                  <c:v>80</c:v>
                </c:pt>
                <c:pt idx="2667">
                  <c:v>70</c:v>
                </c:pt>
                <c:pt idx="2668">
                  <c:v>90</c:v>
                </c:pt>
                <c:pt idx="2669">
                  <c:v>60</c:v>
                </c:pt>
                <c:pt idx="2670">
                  <c:v>50</c:v>
                </c:pt>
                <c:pt idx="2671">
                  <c:v>120</c:v>
                </c:pt>
                <c:pt idx="2672">
                  <c:v>50</c:v>
                </c:pt>
                <c:pt idx="2673">
                  <c:v>140</c:v>
                </c:pt>
                <c:pt idx="2674">
                  <c:v>110</c:v>
                </c:pt>
                <c:pt idx="2675">
                  <c:v>140</c:v>
                </c:pt>
                <c:pt idx="2676">
                  <c:v>80</c:v>
                </c:pt>
                <c:pt idx="2677">
                  <c:v>140</c:v>
                </c:pt>
                <c:pt idx="2678">
                  <c:v>70</c:v>
                </c:pt>
                <c:pt idx="2679">
                  <c:v>70</c:v>
                </c:pt>
                <c:pt idx="2680">
                  <c:v>70</c:v>
                </c:pt>
                <c:pt idx="2681">
                  <c:v>30</c:v>
                </c:pt>
                <c:pt idx="2682">
                  <c:v>160</c:v>
                </c:pt>
                <c:pt idx="2683">
                  <c:v>110</c:v>
                </c:pt>
                <c:pt idx="2684">
                  <c:v>100</c:v>
                </c:pt>
                <c:pt idx="2685">
                  <c:v>80</c:v>
                </c:pt>
                <c:pt idx="2686">
                  <c:v>130</c:v>
                </c:pt>
                <c:pt idx="2687">
                  <c:v>90</c:v>
                </c:pt>
                <c:pt idx="2688">
                  <c:v>140</c:v>
                </c:pt>
                <c:pt idx="2689">
                  <c:v>80</c:v>
                </c:pt>
                <c:pt idx="2690">
                  <c:v>100</c:v>
                </c:pt>
                <c:pt idx="2691">
                  <c:v>50</c:v>
                </c:pt>
                <c:pt idx="2692">
                  <c:v>70</c:v>
                </c:pt>
                <c:pt idx="2693">
                  <c:v>110</c:v>
                </c:pt>
                <c:pt idx="2694">
                  <c:v>130</c:v>
                </c:pt>
                <c:pt idx="2695">
                  <c:v>70</c:v>
                </c:pt>
                <c:pt idx="2696">
                  <c:v>70</c:v>
                </c:pt>
                <c:pt idx="2697">
                  <c:v>180</c:v>
                </c:pt>
                <c:pt idx="2698">
                  <c:v>120</c:v>
                </c:pt>
                <c:pt idx="2699">
                  <c:v>100</c:v>
                </c:pt>
                <c:pt idx="2700">
                  <c:v>140</c:v>
                </c:pt>
                <c:pt idx="2701">
                  <c:v>90</c:v>
                </c:pt>
                <c:pt idx="2702">
                  <c:v>80</c:v>
                </c:pt>
                <c:pt idx="2703">
                  <c:v>100</c:v>
                </c:pt>
                <c:pt idx="2704">
                  <c:v>60</c:v>
                </c:pt>
                <c:pt idx="2705">
                  <c:v>160</c:v>
                </c:pt>
                <c:pt idx="2706">
                  <c:v>170</c:v>
                </c:pt>
                <c:pt idx="2707">
                  <c:v>80</c:v>
                </c:pt>
                <c:pt idx="2708">
                  <c:v>90</c:v>
                </c:pt>
                <c:pt idx="2709">
                  <c:v>140</c:v>
                </c:pt>
                <c:pt idx="2710">
                  <c:v>80</c:v>
                </c:pt>
                <c:pt idx="2711">
                  <c:v>120</c:v>
                </c:pt>
                <c:pt idx="2712">
                  <c:v>70</c:v>
                </c:pt>
                <c:pt idx="2713">
                  <c:v>50</c:v>
                </c:pt>
                <c:pt idx="2714">
                  <c:v>90</c:v>
                </c:pt>
                <c:pt idx="2715">
                  <c:v>130</c:v>
                </c:pt>
                <c:pt idx="2716">
                  <c:v>70</c:v>
                </c:pt>
                <c:pt idx="2717">
                  <c:v>120</c:v>
                </c:pt>
                <c:pt idx="2718">
                  <c:v>80</c:v>
                </c:pt>
                <c:pt idx="2719">
                  <c:v>80</c:v>
                </c:pt>
                <c:pt idx="2720">
                  <c:v>170</c:v>
                </c:pt>
                <c:pt idx="2721">
                  <c:v>170</c:v>
                </c:pt>
                <c:pt idx="2722">
                  <c:v>100</c:v>
                </c:pt>
                <c:pt idx="2723">
                  <c:v>110</c:v>
                </c:pt>
                <c:pt idx="2724">
                  <c:v>60</c:v>
                </c:pt>
                <c:pt idx="2725">
                  <c:v>60</c:v>
                </c:pt>
                <c:pt idx="2726">
                  <c:v>90</c:v>
                </c:pt>
                <c:pt idx="2727">
                  <c:v>90</c:v>
                </c:pt>
                <c:pt idx="2728">
                  <c:v>100</c:v>
                </c:pt>
                <c:pt idx="2729">
                  <c:v>130</c:v>
                </c:pt>
                <c:pt idx="2730">
                  <c:v>100</c:v>
                </c:pt>
                <c:pt idx="2731">
                  <c:v>160</c:v>
                </c:pt>
                <c:pt idx="2732">
                  <c:v>150</c:v>
                </c:pt>
                <c:pt idx="2733">
                  <c:v>50</c:v>
                </c:pt>
                <c:pt idx="2734">
                  <c:v>190</c:v>
                </c:pt>
                <c:pt idx="2735">
                  <c:v>130</c:v>
                </c:pt>
                <c:pt idx="2736">
                  <c:v>120</c:v>
                </c:pt>
                <c:pt idx="2737">
                  <c:v>120</c:v>
                </c:pt>
                <c:pt idx="2738">
                  <c:v>130</c:v>
                </c:pt>
                <c:pt idx="2739">
                  <c:v>120</c:v>
                </c:pt>
                <c:pt idx="2740">
                  <c:v>70</c:v>
                </c:pt>
                <c:pt idx="2741">
                  <c:v>140</c:v>
                </c:pt>
                <c:pt idx="2742">
                  <c:v>100</c:v>
                </c:pt>
                <c:pt idx="2743">
                  <c:v>110</c:v>
                </c:pt>
                <c:pt idx="2744">
                  <c:v>60</c:v>
                </c:pt>
                <c:pt idx="2745">
                  <c:v>120</c:v>
                </c:pt>
                <c:pt idx="2746">
                  <c:v>90</c:v>
                </c:pt>
                <c:pt idx="2747">
                  <c:v>80</c:v>
                </c:pt>
                <c:pt idx="2748">
                  <c:v>60</c:v>
                </c:pt>
                <c:pt idx="2749">
                  <c:v>160</c:v>
                </c:pt>
                <c:pt idx="2750">
                  <c:v>110</c:v>
                </c:pt>
                <c:pt idx="2751">
                  <c:v>100</c:v>
                </c:pt>
                <c:pt idx="2752">
                  <c:v>110</c:v>
                </c:pt>
                <c:pt idx="2753">
                  <c:v>110</c:v>
                </c:pt>
                <c:pt idx="2754">
                  <c:v>130</c:v>
                </c:pt>
                <c:pt idx="2755">
                  <c:v>120</c:v>
                </c:pt>
                <c:pt idx="2756">
                  <c:v>120</c:v>
                </c:pt>
                <c:pt idx="2757">
                  <c:v>170</c:v>
                </c:pt>
                <c:pt idx="2758">
                  <c:v>130</c:v>
                </c:pt>
                <c:pt idx="2759">
                  <c:v>120</c:v>
                </c:pt>
                <c:pt idx="2760">
                  <c:v>90</c:v>
                </c:pt>
                <c:pt idx="2761">
                  <c:v>80</c:v>
                </c:pt>
                <c:pt idx="2762">
                  <c:v>70</c:v>
                </c:pt>
                <c:pt idx="2763">
                  <c:v>80</c:v>
                </c:pt>
                <c:pt idx="2764">
                  <c:v>100</c:v>
                </c:pt>
                <c:pt idx="2765">
                  <c:v>70</c:v>
                </c:pt>
                <c:pt idx="2766">
                  <c:v>100</c:v>
                </c:pt>
                <c:pt idx="2767">
                  <c:v>90</c:v>
                </c:pt>
                <c:pt idx="2768">
                  <c:v>150</c:v>
                </c:pt>
                <c:pt idx="2769">
                  <c:v>110</c:v>
                </c:pt>
                <c:pt idx="2770">
                  <c:v>150</c:v>
                </c:pt>
                <c:pt idx="2771">
                  <c:v>80</c:v>
                </c:pt>
                <c:pt idx="2772">
                  <c:v>70</c:v>
                </c:pt>
                <c:pt idx="2773">
                  <c:v>90</c:v>
                </c:pt>
                <c:pt idx="2774">
                  <c:v>80</c:v>
                </c:pt>
                <c:pt idx="2775">
                  <c:v>100</c:v>
                </c:pt>
                <c:pt idx="2776">
                  <c:v>80</c:v>
                </c:pt>
                <c:pt idx="2777">
                  <c:v>80</c:v>
                </c:pt>
                <c:pt idx="2778">
                  <c:v>40</c:v>
                </c:pt>
                <c:pt idx="2779">
                  <c:v>160</c:v>
                </c:pt>
                <c:pt idx="2780">
                  <c:v>90</c:v>
                </c:pt>
                <c:pt idx="2781">
                  <c:v>110</c:v>
                </c:pt>
                <c:pt idx="2782">
                  <c:v>110</c:v>
                </c:pt>
                <c:pt idx="2783">
                  <c:v>130</c:v>
                </c:pt>
                <c:pt idx="2784">
                  <c:v>130</c:v>
                </c:pt>
                <c:pt idx="2785">
                  <c:v>60</c:v>
                </c:pt>
                <c:pt idx="2786">
                  <c:v>110</c:v>
                </c:pt>
                <c:pt idx="2787">
                  <c:v>40</c:v>
                </c:pt>
                <c:pt idx="2788">
                  <c:v>120</c:v>
                </c:pt>
                <c:pt idx="2789">
                  <c:v>50</c:v>
                </c:pt>
                <c:pt idx="2790">
                  <c:v>70</c:v>
                </c:pt>
                <c:pt idx="2791">
                  <c:v>100</c:v>
                </c:pt>
                <c:pt idx="2792">
                  <c:v>120</c:v>
                </c:pt>
                <c:pt idx="2793">
                  <c:v>80</c:v>
                </c:pt>
                <c:pt idx="2794">
                  <c:v>110</c:v>
                </c:pt>
                <c:pt idx="2795">
                  <c:v>200</c:v>
                </c:pt>
                <c:pt idx="2796">
                  <c:v>110</c:v>
                </c:pt>
                <c:pt idx="2797">
                  <c:v>100</c:v>
                </c:pt>
                <c:pt idx="2798">
                  <c:v>100</c:v>
                </c:pt>
                <c:pt idx="2799">
                  <c:v>80</c:v>
                </c:pt>
                <c:pt idx="2800">
                  <c:v>140</c:v>
                </c:pt>
                <c:pt idx="2801">
                  <c:v>110</c:v>
                </c:pt>
                <c:pt idx="2802">
                  <c:v>130</c:v>
                </c:pt>
                <c:pt idx="2803">
                  <c:v>230</c:v>
                </c:pt>
                <c:pt idx="2804">
                  <c:v>50</c:v>
                </c:pt>
                <c:pt idx="2805">
                  <c:v>50</c:v>
                </c:pt>
                <c:pt idx="2806">
                  <c:v>80</c:v>
                </c:pt>
                <c:pt idx="2807">
                  <c:v>90</c:v>
                </c:pt>
                <c:pt idx="2808">
                  <c:v>160</c:v>
                </c:pt>
                <c:pt idx="2809">
                  <c:v>70</c:v>
                </c:pt>
                <c:pt idx="2810">
                  <c:v>100</c:v>
                </c:pt>
                <c:pt idx="2811">
                  <c:v>90</c:v>
                </c:pt>
                <c:pt idx="2812">
                  <c:v>90</c:v>
                </c:pt>
                <c:pt idx="2813">
                  <c:v>200</c:v>
                </c:pt>
                <c:pt idx="2814">
                  <c:v>70</c:v>
                </c:pt>
                <c:pt idx="2815">
                  <c:v>70</c:v>
                </c:pt>
                <c:pt idx="2816">
                  <c:v>60</c:v>
                </c:pt>
                <c:pt idx="2817">
                  <c:v>110</c:v>
                </c:pt>
                <c:pt idx="2818">
                  <c:v>110</c:v>
                </c:pt>
                <c:pt idx="2819">
                  <c:v>110</c:v>
                </c:pt>
                <c:pt idx="2820">
                  <c:v>140</c:v>
                </c:pt>
                <c:pt idx="2821">
                  <c:v>110</c:v>
                </c:pt>
                <c:pt idx="2822">
                  <c:v>110</c:v>
                </c:pt>
                <c:pt idx="2823">
                  <c:v>50</c:v>
                </c:pt>
                <c:pt idx="2824">
                  <c:v>120</c:v>
                </c:pt>
                <c:pt idx="2825">
                  <c:v>130</c:v>
                </c:pt>
                <c:pt idx="2826">
                  <c:v>80</c:v>
                </c:pt>
                <c:pt idx="2827">
                  <c:v>90</c:v>
                </c:pt>
                <c:pt idx="2828">
                  <c:v>60</c:v>
                </c:pt>
                <c:pt idx="2829">
                  <c:v>120</c:v>
                </c:pt>
                <c:pt idx="2830">
                  <c:v>110</c:v>
                </c:pt>
                <c:pt idx="2831">
                  <c:v>40</c:v>
                </c:pt>
                <c:pt idx="2832">
                  <c:v>90</c:v>
                </c:pt>
                <c:pt idx="2833">
                  <c:v>90</c:v>
                </c:pt>
                <c:pt idx="2834">
                  <c:v>110</c:v>
                </c:pt>
                <c:pt idx="2835">
                  <c:v>80</c:v>
                </c:pt>
                <c:pt idx="2836">
                  <c:v>120</c:v>
                </c:pt>
                <c:pt idx="2837">
                  <c:v>80</c:v>
                </c:pt>
                <c:pt idx="2838">
                  <c:v>70</c:v>
                </c:pt>
                <c:pt idx="2839">
                  <c:v>60</c:v>
                </c:pt>
                <c:pt idx="2840">
                  <c:v>130</c:v>
                </c:pt>
                <c:pt idx="2841">
                  <c:v>110</c:v>
                </c:pt>
                <c:pt idx="2842">
                  <c:v>130</c:v>
                </c:pt>
                <c:pt idx="2843">
                  <c:v>100</c:v>
                </c:pt>
                <c:pt idx="2844">
                  <c:v>110</c:v>
                </c:pt>
                <c:pt idx="2845">
                  <c:v>110</c:v>
                </c:pt>
                <c:pt idx="2846">
                  <c:v>50</c:v>
                </c:pt>
                <c:pt idx="2847">
                  <c:v>60</c:v>
                </c:pt>
                <c:pt idx="2848">
                  <c:v>80</c:v>
                </c:pt>
                <c:pt idx="2849">
                  <c:v>170</c:v>
                </c:pt>
                <c:pt idx="2850">
                  <c:v>160</c:v>
                </c:pt>
                <c:pt idx="2851">
                  <c:v>30</c:v>
                </c:pt>
                <c:pt idx="2852">
                  <c:v>90</c:v>
                </c:pt>
                <c:pt idx="2853">
                  <c:v>110</c:v>
                </c:pt>
                <c:pt idx="2854">
                  <c:v>80</c:v>
                </c:pt>
                <c:pt idx="2855">
                  <c:v>30</c:v>
                </c:pt>
                <c:pt idx="2856">
                  <c:v>190</c:v>
                </c:pt>
                <c:pt idx="2857">
                  <c:v>140</c:v>
                </c:pt>
                <c:pt idx="2858">
                  <c:v>160</c:v>
                </c:pt>
                <c:pt idx="2859">
                  <c:v>160</c:v>
                </c:pt>
                <c:pt idx="2860">
                  <c:v>170</c:v>
                </c:pt>
                <c:pt idx="2861">
                  <c:v>70</c:v>
                </c:pt>
                <c:pt idx="2862">
                  <c:v>110</c:v>
                </c:pt>
                <c:pt idx="2863">
                  <c:v>120</c:v>
                </c:pt>
                <c:pt idx="2864">
                  <c:v>50</c:v>
                </c:pt>
                <c:pt idx="2865">
                  <c:v>80</c:v>
                </c:pt>
                <c:pt idx="2866">
                  <c:v>110</c:v>
                </c:pt>
                <c:pt idx="2867">
                  <c:v>80</c:v>
                </c:pt>
                <c:pt idx="2868">
                  <c:v>130</c:v>
                </c:pt>
                <c:pt idx="2869">
                  <c:v>100</c:v>
                </c:pt>
                <c:pt idx="2870">
                  <c:v>120</c:v>
                </c:pt>
                <c:pt idx="2871">
                  <c:v>80</c:v>
                </c:pt>
                <c:pt idx="2872">
                  <c:v>100</c:v>
                </c:pt>
                <c:pt idx="2873">
                  <c:v>90</c:v>
                </c:pt>
                <c:pt idx="2874">
                  <c:v>120</c:v>
                </c:pt>
                <c:pt idx="2875">
                  <c:v>90</c:v>
                </c:pt>
                <c:pt idx="2876">
                  <c:v>170</c:v>
                </c:pt>
                <c:pt idx="2877">
                  <c:v>110</c:v>
                </c:pt>
                <c:pt idx="2878">
                  <c:v>80</c:v>
                </c:pt>
                <c:pt idx="2879">
                  <c:v>120</c:v>
                </c:pt>
                <c:pt idx="2880">
                  <c:v>100</c:v>
                </c:pt>
                <c:pt idx="2881">
                  <c:v>110</c:v>
                </c:pt>
                <c:pt idx="2882">
                  <c:v>60</c:v>
                </c:pt>
                <c:pt idx="2883">
                  <c:v>80</c:v>
                </c:pt>
                <c:pt idx="2884">
                  <c:v>80</c:v>
                </c:pt>
                <c:pt idx="2885">
                  <c:v>80</c:v>
                </c:pt>
                <c:pt idx="2886">
                  <c:v>90</c:v>
                </c:pt>
                <c:pt idx="2887">
                  <c:v>50</c:v>
                </c:pt>
                <c:pt idx="2888">
                  <c:v>160</c:v>
                </c:pt>
                <c:pt idx="2889">
                  <c:v>90</c:v>
                </c:pt>
                <c:pt idx="2890">
                  <c:v>70</c:v>
                </c:pt>
                <c:pt idx="2891">
                  <c:v>90</c:v>
                </c:pt>
                <c:pt idx="2892">
                  <c:v>70</c:v>
                </c:pt>
                <c:pt idx="2893">
                  <c:v>110</c:v>
                </c:pt>
                <c:pt idx="2894">
                  <c:v>80</c:v>
                </c:pt>
                <c:pt idx="2895">
                  <c:v>140</c:v>
                </c:pt>
                <c:pt idx="2896">
                  <c:v>130</c:v>
                </c:pt>
                <c:pt idx="2897">
                  <c:v>170</c:v>
                </c:pt>
                <c:pt idx="2898">
                  <c:v>100</c:v>
                </c:pt>
                <c:pt idx="2899">
                  <c:v>70</c:v>
                </c:pt>
                <c:pt idx="2900">
                  <c:v>80</c:v>
                </c:pt>
                <c:pt idx="2901">
                  <c:v>110</c:v>
                </c:pt>
                <c:pt idx="2902">
                  <c:v>100</c:v>
                </c:pt>
                <c:pt idx="2903">
                  <c:v>70</c:v>
                </c:pt>
                <c:pt idx="2904">
                  <c:v>80</c:v>
                </c:pt>
                <c:pt idx="2905">
                  <c:v>110</c:v>
                </c:pt>
                <c:pt idx="2906">
                  <c:v>110</c:v>
                </c:pt>
                <c:pt idx="2907">
                  <c:v>130</c:v>
                </c:pt>
                <c:pt idx="2908">
                  <c:v>30</c:v>
                </c:pt>
                <c:pt idx="2909">
                  <c:v>170</c:v>
                </c:pt>
                <c:pt idx="2910">
                  <c:v>80</c:v>
                </c:pt>
                <c:pt idx="2911">
                  <c:v>60</c:v>
                </c:pt>
                <c:pt idx="2912">
                  <c:v>80</c:v>
                </c:pt>
                <c:pt idx="2913">
                  <c:v>130</c:v>
                </c:pt>
                <c:pt idx="2914">
                  <c:v>140</c:v>
                </c:pt>
                <c:pt idx="2915">
                  <c:v>50</c:v>
                </c:pt>
                <c:pt idx="2916">
                  <c:v>80</c:v>
                </c:pt>
                <c:pt idx="2917">
                  <c:v>200</c:v>
                </c:pt>
                <c:pt idx="2918">
                  <c:v>110</c:v>
                </c:pt>
                <c:pt idx="2919">
                  <c:v>50</c:v>
                </c:pt>
                <c:pt idx="2920">
                  <c:v>100</c:v>
                </c:pt>
                <c:pt idx="2921">
                  <c:v>60</c:v>
                </c:pt>
                <c:pt idx="2922">
                  <c:v>90</c:v>
                </c:pt>
                <c:pt idx="2923">
                  <c:v>40</c:v>
                </c:pt>
                <c:pt idx="2924">
                  <c:v>80</c:v>
                </c:pt>
                <c:pt idx="2925">
                  <c:v>80</c:v>
                </c:pt>
                <c:pt idx="2926">
                  <c:v>70</c:v>
                </c:pt>
                <c:pt idx="2927">
                  <c:v>60</c:v>
                </c:pt>
                <c:pt idx="2928">
                  <c:v>90</c:v>
                </c:pt>
                <c:pt idx="2929">
                  <c:v>70</c:v>
                </c:pt>
                <c:pt idx="2930">
                  <c:v>140</c:v>
                </c:pt>
                <c:pt idx="2931">
                  <c:v>80</c:v>
                </c:pt>
                <c:pt idx="2932">
                  <c:v>100</c:v>
                </c:pt>
                <c:pt idx="2933">
                  <c:v>120</c:v>
                </c:pt>
                <c:pt idx="2934">
                  <c:v>110</c:v>
                </c:pt>
                <c:pt idx="2935">
                  <c:v>60</c:v>
                </c:pt>
                <c:pt idx="2936">
                  <c:v>100</c:v>
                </c:pt>
                <c:pt idx="2937">
                  <c:v>70</c:v>
                </c:pt>
                <c:pt idx="2938">
                  <c:v>20</c:v>
                </c:pt>
                <c:pt idx="2939">
                  <c:v>100</c:v>
                </c:pt>
                <c:pt idx="2940">
                  <c:v>80</c:v>
                </c:pt>
                <c:pt idx="2941">
                  <c:v>110</c:v>
                </c:pt>
                <c:pt idx="2942">
                  <c:v>110</c:v>
                </c:pt>
                <c:pt idx="2943">
                  <c:v>160</c:v>
                </c:pt>
                <c:pt idx="2944">
                  <c:v>20</c:v>
                </c:pt>
                <c:pt idx="2945">
                  <c:v>40</c:v>
                </c:pt>
                <c:pt idx="2946">
                  <c:v>160</c:v>
                </c:pt>
                <c:pt idx="2947">
                  <c:v>80</c:v>
                </c:pt>
                <c:pt idx="2948">
                  <c:v>90</c:v>
                </c:pt>
                <c:pt idx="2949">
                  <c:v>40</c:v>
                </c:pt>
                <c:pt idx="2950">
                  <c:v>90</c:v>
                </c:pt>
                <c:pt idx="2951">
                  <c:v>120</c:v>
                </c:pt>
                <c:pt idx="2952">
                  <c:v>100</c:v>
                </c:pt>
                <c:pt idx="2953">
                  <c:v>100</c:v>
                </c:pt>
                <c:pt idx="2954">
                  <c:v>50</c:v>
                </c:pt>
                <c:pt idx="2955">
                  <c:v>140</c:v>
                </c:pt>
                <c:pt idx="2956">
                  <c:v>80</c:v>
                </c:pt>
                <c:pt idx="2957">
                  <c:v>120</c:v>
                </c:pt>
                <c:pt idx="2958">
                  <c:v>100</c:v>
                </c:pt>
                <c:pt idx="2959">
                  <c:v>100</c:v>
                </c:pt>
                <c:pt idx="2960">
                  <c:v>50</c:v>
                </c:pt>
                <c:pt idx="2961">
                  <c:v>70</c:v>
                </c:pt>
                <c:pt idx="2962">
                  <c:v>130</c:v>
                </c:pt>
                <c:pt idx="2963">
                  <c:v>90</c:v>
                </c:pt>
                <c:pt idx="2964">
                  <c:v>70</c:v>
                </c:pt>
                <c:pt idx="2965">
                  <c:v>50</c:v>
                </c:pt>
                <c:pt idx="2966">
                  <c:v>130</c:v>
                </c:pt>
                <c:pt idx="2967">
                  <c:v>130</c:v>
                </c:pt>
                <c:pt idx="2968">
                  <c:v>150</c:v>
                </c:pt>
                <c:pt idx="2969">
                  <c:v>70</c:v>
                </c:pt>
                <c:pt idx="2970">
                  <c:v>60</c:v>
                </c:pt>
                <c:pt idx="2971">
                  <c:v>80</c:v>
                </c:pt>
                <c:pt idx="2972">
                  <c:v>60</c:v>
                </c:pt>
                <c:pt idx="2973">
                  <c:v>60</c:v>
                </c:pt>
                <c:pt idx="2974">
                  <c:v>140</c:v>
                </c:pt>
                <c:pt idx="2975">
                  <c:v>110</c:v>
                </c:pt>
                <c:pt idx="2976">
                  <c:v>80</c:v>
                </c:pt>
                <c:pt idx="2977">
                  <c:v>140</c:v>
                </c:pt>
                <c:pt idx="2978">
                  <c:v>150</c:v>
                </c:pt>
                <c:pt idx="2979">
                  <c:v>140</c:v>
                </c:pt>
                <c:pt idx="2980">
                  <c:v>90</c:v>
                </c:pt>
                <c:pt idx="2981">
                  <c:v>130</c:v>
                </c:pt>
                <c:pt idx="2982">
                  <c:v>140</c:v>
                </c:pt>
                <c:pt idx="2983">
                  <c:v>120</c:v>
                </c:pt>
                <c:pt idx="2984">
                  <c:v>70</c:v>
                </c:pt>
                <c:pt idx="2985">
                  <c:v>50</c:v>
                </c:pt>
                <c:pt idx="2986">
                  <c:v>70</c:v>
                </c:pt>
                <c:pt idx="2987">
                  <c:v>70</c:v>
                </c:pt>
                <c:pt idx="2988">
                  <c:v>100</c:v>
                </c:pt>
                <c:pt idx="2989">
                  <c:v>130</c:v>
                </c:pt>
                <c:pt idx="2990">
                  <c:v>90</c:v>
                </c:pt>
                <c:pt idx="2991">
                  <c:v>80</c:v>
                </c:pt>
                <c:pt idx="2992">
                  <c:v>70</c:v>
                </c:pt>
                <c:pt idx="2993">
                  <c:v>120</c:v>
                </c:pt>
                <c:pt idx="2994">
                  <c:v>60</c:v>
                </c:pt>
                <c:pt idx="2995">
                  <c:v>130</c:v>
                </c:pt>
                <c:pt idx="2996">
                  <c:v>100</c:v>
                </c:pt>
                <c:pt idx="2997">
                  <c:v>80</c:v>
                </c:pt>
                <c:pt idx="2998">
                  <c:v>70</c:v>
                </c:pt>
                <c:pt idx="2999">
                  <c:v>80</c:v>
                </c:pt>
                <c:pt idx="3000">
                  <c:v>120</c:v>
                </c:pt>
                <c:pt idx="3001">
                  <c:v>50</c:v>
                </c:pt>
                <c:pt idx="3002">
                  <c:v>120</c:v>
                </c:pt>
                <c:pt idx="3003">
                  <c:v>150</c:v>
                </c:pt>
                <c:pt idx="3004">
                  <c:v>80</c:v>
                </c:pt>
                <c:pt idx="3005">
                  <c:v>70</c:v>
                </c:pt>
                <c:pt idx="3006">
                  <c:v>60</c:v>
                </c:pt>
                <c:pt idx="3007">
                  <c:v>60</c:v>
                </c:pt>
                <c:pt idx="3008">
                  <c:v>80</c:v>
                </c:pt>
                <c:pt idx="3009">
                  <c:v>160</c:v>
                </c:pt>
                <c:pt idx="3010">
                  <c:v>110</c:v>
                </c:pt>
                <c:pt idx="3011">
                  <c:v>150</c:v>
                </c:pt>
                <c:pt idx="3012">
                  <c:v>70</c:v>
                </c:pt>
                <c:pt idx="3013">
                  <c:v>150</c:v>
                </c:pt>
                <c:pt idx="3014">
                  <c:v>60</c:v>
                </c:pt>
                <c:pt idx="3015">
                  <c:v>140</c:v>
                </c:pt>
                <c:pt idx="3016">
                  <c:v>70</c:v>
                </c:pt>
                <c:pt idx="3017">
                  <c:v>110</c:v>
                </c:pt>
                <c:pt idx="3018">
                  <c:v>160</c:v>
                </c:pt>
                <c:pt idx="3019">
                  <c:v>90</c:v>
                </c:pt>
                <c:pt idx="3020">
                  <c:v>70</c:v>
                </c:pt>
                <c:pt idx="3021">
                  <c:v>80</c:v>
                </c:pt>
                <c:pt idx="3022">
                  <c:v>190</c:v>
                </c:pt>
                <c:pt idx="3023">
                  <c:v>80</c:v>
                </c:pt>
                <c:pt idx="3024">
                  <c:v>80</c:v>
                </c:pt>
                <c:pt idx="3025">
                  <c:v>50</c:v>
                </c:pt>
                <c:pt idx="3026">
                  <c:v>110</c:v>
                </c:pt>
                <c:pt idx="3027">
                  <c:v>90</c:v>
                </c:pt>
                <c:pt idx="3028">
                  <c:v>40</c:v>
                </c:pt>
                <c:pt idx="3029">
                  <c:v>80</c:v>
                </c:pt>
                <c:pt idx="3030">
                  <c:v>20</c:v>
                </c:pt>
                <c:pt idx="3031">
                  <c:v>160</c:v>
                </c:pt>
                <c:pt idx="3032">
                  <c:v>120</c:v>
                </c:pt>
                <c:pt idx="3033">
                  <c:v>70</c:v>
                </c:pt>
                <c:pt idx="3034">
                  <c:v>30</c:v>
                </c:pt>
                <c:pt idx="3035">
                  <c:v>60</c:v>
                </c:pt>
                <c:pt idx="3036">
                  <c:v>90</c:v>
                </c:pt>
                <c:pt idx="3037">
                  <c:v>70</c:v>
                </c:pt>
                <c:pt idx="3038">
                  <c:v>70</c:v>
                </c:pt>
                <c:pt idx="3039">
                  <c:v>70</c:v>
                </c:pt>
                <c:pt idx="3040">
                  <c:v>110</c:v>
                </c:pt>
                <c:pt idx="3041">
                  <c:v>150</c:v>
                </c:pt>
                <c:pt idx="3042">
                  <c:v>60</c:v>
                </c:pt>
                <c:pt idx="3043">
                  <c:v>90</c:v>
                </c:pt>
                <c:pt idx="3044">
                  <c:v>80</c:v>
                </c:pt>
                <c:pt idx="3045">
                  <c:v>100</c:v>
                </c:pt>
                <c:pt idx="3046">
                  <c:v>100</c:v>
                </c:pt>
                <c:pt idx="3047">
                  <c:v>150</c:v>
                </c:pt>
                <c:pt idx="3048">
                  <c:v>50</c:v>
                </c:pt>
                <c:pt idx="3049">
                  <c:v>140</c:v>
                </c:pt>
                <c:pt idx="3050">
                  <c:v>50</c:v>
                </c:pt>
                <c:pt idx="3051">
                  <c:v>60</c:v>
                </c:pt>
                <c:pt idx="3052">
                  <c:v>40</c:v>
                </c:pt>
                <c:pt idx="3053">
                  <c:v>110</c:v>
                </c:pt>
                <c:pt idx="3054">
                  <c:v>60</c:v>
                </c:pt>
                <c:pt idx="3055">
                  <c:v>80</c:v>
                </c:pt>
                <c:pt idx="3056">
                  <c:v>80</c:v>
                </c:pt>
                <c:pt idx="3057">
                  <c:v>130</c:v>
                </c:pt>
                <c:pt idx="3058">
                  <c:v>80</c:v>
                </c:pt>
                <c:pt idx="3059">
                  <c:v>60</c:v>
                </c:pt>
                <c:pt idx="3060">
                  <c:v>60</c:v>
                </c:pt>
                <c:pt idx="3061">
                  <c:v>100</c:v>
                </c:pt>
                <c:pt idx="3062">
                  <c:v>90</c:v>
                </c:pt>
                <c:pt idx="3063">
                  <c:v>110</c:v>
                </c:pt>
                <c:pt idx="3064">
                  <c:v>160</c:v>
                </c:pt>
                <c:pt idx="3065">
                  <c:v>40</c:v>
                </c:pt>
                <c:pt idx="3066">
                  <c:v>90</c:v>
                </c:pt>
                <c:pt idx="3067">
                  <c:v>180</c:v>
                </c:pt>
                <c:pt idx="3068">
                  <c:v>160</c:v>
                </c:pt>
                <c:pt idx="3069">
                  <c:v>70</c:v>
                </c:pt>
                <c:pt idx="3070">
                  <c:v>90</c:v>
                </c:pt>
                <c:pt idx="3071">
                  <c:v>50</c:v>
                </c:pt>
                <c:pt idx="3072">
                  <c:v>160</c:v>
                </c:pt>
                <c:pt idx="3073">
                  <c:v>100</c:v>
                </c:pt>
                <c:pt idx="3074">
                  <c:v>180</c:v>
                </c:pt>
                <c:pt idx="3075">
                  <c:v>90</c:v>
                </c:pt>
                <c:pt idx="3076">
                  <c:v>180</c:v>
                </c:pt>
                <c:pt idx="3077">
                  <c:v>40</c:v>
                </c:pt>
                <c:pt idx="3078">
                  <c:v>70</c:v>
                </c:pt>
                <c:pt idx="3079">
                  <c:v>100</c:v>
                </c:pt>
                <c:pt idx="3080">
                  <c:v>120</c:v>
                </c:pt>
                <c:pt idx="3081">
                  <c:v>70</c:v>
                </c:pt>
                <c:pt idx="3082">
                  <c:v>80</c:v>
                </c:pt>
                <c:pt idx="3083">
                  <c:v>80</c:v>
                </c:pt>
                <c:pt idx="3084">
                  <c:v>70</c:v>
                </c:pt>
                <c:pt idx="3085">
                  <c:v>70</c:v>
                </c:pt>
                <c:pt idx="3086">
                  <c:v>80</c:v>
                </c:pt>
                <c:pt idx="3087">
                  <c:v>60</c:v>
                </c:pt>
                <c:pt idx="3088">
                  <c:v>140</c:v>
                </c:pt>
                <c:pt idx="3089">
                  <c:v>110</c:v>
                </c:pt>
                <c:pt idx="3090">
                  <c:v>80</c:v>
                </c:pt>
                <c:pt idx="3091">
                  <c:v>100</c:v>
                </c:pt>
                <c:pt idx="3092">
                  <c:v>100</c:v>
                </c:pt>
                <c:pt idx="3093">
                  <c:v>120</c:v>
                </c:pt>
                <c:pt idx="3094">
                  <c:v>130</c:v>
                </c:pt>
                <c:pt idx="3095">
                  <c:v>100</c:v>
                </c:pt>
                <c:pt idx="3096">
                  <c:v>50</c:v>
                </c:pt>
                <c:pt idx="3097">
                  <c:v>110</c:v>
                </c:pt>
                <c:pt idx="3098">
                  <c:v>210</c:v>
                </c:pt>
                <c:pt idx="3099">
                  <c:v>80</c:v>
                </c:pt>
                <c:pt idx="3100">
                  <c:v>140</c:v>
                </c:pt>
                <c:pt idx="3101">
                  <c:v>120</c:v>
                </c:pt>
                <c:pt idx="3102">
                  <c:v>90</c:v>
                </c:pt>
                <c:pt idx="3103">
                  <c:v>130</c:v>
                </c:pt>
                <c:pt idx="3104">
                  <c:v>120</c:v>
                </c:pt>
                <c:pt idx="3105">
                  <c:v>150</c:v>
                </c:pt>
                <c:pt idx="3106">
                  <c:v>50</c:v>
                </c:pt>
                <c:pt idx="3107">
                  <c:v>80</c:v>
                </c:pt>
                <c:pt idx="3108">
                  <c:v>80</c:v>
                </c:pt>
                <c:pt idx="3109">
                  <c:v>120</c:v>
                </c:pt>
                <c:pt idx="3110">
                  <c:v>60</c:v>
                </c:pt>
                <c:pt idx="3111">
                  <c:v>150</c:v>
                </c:pt>
                <c:pt idx="3112">
                  <c:v>90</c:v>
                </c:pt>
                <c:pt idx="3113">
                  <c:v>110</c:v>
                </c:pt>
                <c:pt idx="3114">
                  <c:v>120</c:v>
                </c:pt>
                <c:pt idx="3115">
                  <c:v>10</c:v>
                </c:pt>
                <c:pt idx="3116">
                  <c:v>50</c:v>
                </c:pt>
                <c:pt idx="3117">
                  <c:v>90</c:v>
                </c:pt>
                <c:pt idx="3118">
                  <c:v>50</c:v>
                </c:pt>
                <c:pt idx="3119">
                  <c:v>50</c:v>
                </c:pt>
                <c:pt idx="3120">
                  <c:v>110</c:v>
                </c:pt>
                <c:pt idx="3121">
                  <c:v>70</c:v>
                </c:pt>
                <c:pt idx="3122">
                  <c:v>110</c:v>
                </c:pt>
                <c:pt idx="3123">
                  <c:v>100</c:v>
                </c:pt>
                <c:pt idx="3124">
                  <c:v>70</c:v>
                </c:pt>
                <c:pt idx="3125">
                  <c:v>140</c:v>
                </c:pt>
                <c:pt idx="3126">
                  <c:v>120</c:v>
                </c:pt>
                <c:pt idx="3127">
                  <c:v>60</c:v>
                </c:pt>
                <c:pt idx="3128">
                  <c:v>80</c:v>
                </c:pt>
                <c:pt idx="3129">
                  <c:v>60</c:v>
                </c:pt>
                <c:pt idx="3130">
                  <c:v>80</c:v>
                </c:pt>
                <c:pt idx="3131">
                  <c:v>70</c:v>
                </c:pt>
                <c:pt idx="3132">
                  <c:v>80</c:v>
                </c:pt>
                <c:pt idx="3133">
                  <c:v>70</c:v>
                </c:pt>
                <c:pt idx="3134">
                  <c:v>70</c:v>
                </c:pt>
                <c:pt idx="3135">
                  <c:v>120</c:v>
                </c:pt>
                <c:pt idx="3136">
                  <c:v>60</c:v>
                </c:pt>
                <c:pt idx="3137">
                  <c:v>80</c:v>
                </c:pt>
                <c:pt idx="3138">
                  <c:v>80</c:v>
                </c:pt>
                <c:pt idx="3139">
                  <c:v>80</c:v>
                </c:pt>
                <c:pt idx="3140">
                  <c:v>120</c:v>
                </c:pt>
                <c:pt idx="3141">
                  <c:v>50</c:v>
                </c:pt>
                <c:pt idx="3142">
                  <c:v>120</c:v>
                </c:pt>
                <c:pt idx="3143">
                  <c:v>130</c:v>
                </c:pt>
                <c:pt idx="3144">
                  <c:v>110</c:v>
                </c:pt>
                <c:pt idx="3145">
                  <c:v>90</c:v>
                </c:pt>
                <c:pt idx="3146">
                  <c:v>80</c:v>
                </c:pt>
                <c:pt idx="3147">
                  <c:v>80</c:v>
                </c:pt>
                <c:pt idx="3148">
                  <c:v>80</c:v>
                </c:pt>
                <c:pt idx="3149">
                  <c:v>100</c:v>
                </c:pt>
                <c:pt idx="3150">
                  <c:v>80</c:v>
                </c:pt>
                <c:pt idx="3151">
                  <c:v>110</c:v>
                </c:pt>
                <c:pt idx="3152">
                  <c:v>100</c:v>
                </c:pt>
                <c:pt idx="3153">
                  <c:v>110</c:v>
                </c:pt>
                <c:pt idx="3154">
                  <c:v>80</c:v>
                </c:pt>
                <c:pt idx="3155">
                  <c:v>110</c:v>
                </c:pt>
                <c:pt idx="3156">
                  <c:v>60</c:v>
                </c:pt>
                <c:pt idx="3157">
                  <c:v>80</c:v>
                </c:pt>
                <c:pt idx="3158">
                  <c:v>80</c:v>
                </c:pt>
                <c:pt idx="3159">
                  <c:v>60</c:v>
                </c:pt>
                <c:pt idx="3160">
                  <c:v>40</c:v>
                </c:pt>
                <c:pt idx="3161">
                  <c:v>90</c:v>
                </c:pt>
                <c:pt idx="3162">
                  <c:v>40</c:v>
                </c:pt>
                <c:pt idx="3163">
                  <c:v>100</c:v>
                </c:pt>
                <c:pt idx="3164">
                  <c:v>120</c:v>
                </c:pt>
                <c:pt idx="3165">
                  <c:v>160</c:v>
                </c:pt>
                <c:pt idx="3166">
                  <c:v>70</c:v>
                </c:pt>
                <c:pt idx="3167">
                  <c:v>90</c:v>
                </c:pt>
                <c:pt idx="3168">
                  <c:v>120</c:v>
                </c:pt>
                <c:pt idx="3169">
                  <c:v>70</c:v>
                </c:pt>
                <c:pt idx="3170">
                  <c:v>100</c:v>
                </c:pt>
                <c:pt idx="3171">
                  <c:v>100</c:v>
                </c:pt>
                <c:pt idx="3172">
                  <c:v>90</c:v>
                </c:pt>
                <c:pt idx="3173">
                  <c:v>110</c:v>
                </c:pt>
                <c:pt idx="3174">
                  <c:v>110</c:v>
                </c:pt>
                <c:pt idx="3175">
                  <c:v>70</c:v>
                </c:pt>
                <c:pt idx="3176">
                  <c:v>120</c:v>
                </c:pt>
                <c:pt idx="3177">
                  <c:v>140</c:v>
                </c:pt>
                <c:pt idx="3178">
                  <c:v>100</c:v>
                </c:pt>
                <c:pt idx="3179">
                  <c:v>100</c:v>
                </c:pt>
                <c:pt idx="3180">
                  <c:v>80</c:v>
                </c:pt>
                <c:pt idx="3181">
                  <c:v>130</c:v>
                </c:pt>
                <c:pt idx="3182">
                  <c:v>40</c:v>
                </c:pt>
                <c:pt idx="3183">
                  <c:v>140</c:v>
                </c:pt>
                <c:pt idx="3184">
                  <c:v>50</c:v>
                </c:pt>
                <c:pt idx="3185">
                  <c:v>110</c:v>
                </c:pt>
                <c:pt idx="3186">
                  <c:v>90</c:v>
                </c:pt>
                <c:pt idx="3187">
                  <c:v>110</c:v>
                </c:pt>
                <c:pt idx="3188">
                  <c:v>50</c:v>
                </c:pt>
                <c:pt idx="3189">
                  <c:v>130</c:v>
                </c:pt>
                <c:pt idx="3190">
                  <c:v>100</c:v>
                </c:pt>
                <c:pt idx="3191">
                  <c:v>110</c:v>
                </c:pt>
                <c:pt idx="3192">
                  <c:v>80</c:v>
                </c:pt>
                <c:pt idx="3193">
                  <c:v>90</c:v>
                </c:pt>
                <c:pt idx="3194">
                  <c:v>80</c:v>
                </c:pt>
                <c:pt idx="3195">
                  <c:v>110</c:v>
                </c:pt>
                <c:pt idx="3196">
                  <c:v>40</c:v>
                </c:pt>
                <c:pt idx="3197">
                  <c:v>40</c:v>
                </c:pt>
                <c:pt idx="3198">
                  <c:v>50</c:v>
                </c:pt>
                <c:pt idx="3199">
                  <c:v>130</c:v>
                </c:pt>
                <c:pt idx="3200">
                  <c:v>80</c:v>
                </c:pt>
                <c:pt idx="3201">
                  <c:v>70</c:v>
                </c:pt>
                <c:pt idx="3202">
                  <c:v>130</c:v>
                </c:pt>
                <c:pt idx="3203">
                  <c:v>90</c:v>
                </c:pt>
                <c:pt idx="3204">
                  <c:v>130</c:v>
                </c:pt>
                <c:pt idx="3205">
                  <c:v>60</c:v>
                </c:pt>
                <c:pt idx="3206">
                  <c:v>80</c:v>
                </c:pt>
                <c:pt idx="3207">
                  <c:v>150</c:v>
                </c:pt>
                <c:pt idx="3208">
                  <c:v>130</c:v>
                </c:pt>
                <c:pt idx="3209">
                  <c:v>160</c:v>
                </c:pt>
                <c:pt idx="3210">
                  <c:v>60</c:v>
                </c:pt>
                <c:pt idx="3211">
                  <c:v>90</c:v>
                </c:pt>
                <c:pt idx="3212">
                  <c:v>160</c:v>
                </c:pt>
                <c:pt idx="3213">
                  <c:v>50</c:v>
                </c:pt>
                <c:pt idx="3214">
                  <c:v>50</c:v>
                </c:pt>
                <c:pt idx="3215">
                  <c:v>100</c:v>
                </c:pt>
                <c:pt idx="3216">
                  <c:v>110</c:v>
                </c:pt>
                <c:pt idx="3217">
                  <c:v>80</c:v>
                </c:pt>
                <c:pt idx="3218">
                  <c:v>90</c:v>
                </c:pt>
                <c:pt idx="3219">
                  <c:v>80</c:v>
                </c:pt>
                <c:pt idx="3220">
                  <c:v>80</c:v>
                </c:pt>
                <c:pt idx="3221">
                  <c:v>120</c:v>
                </c:pt>
                <c:pt idx="3222">
                  <c:v>60</c:v>
                </c:pt>
                <c:pt idx="3223">
                  <c:v>100</c:v>
                </c:pt>
                <c:pt idx="3224">
                  <c:v>130</c:v>
                </c:pt>
                <c:pt idx="3225">
                  <c:v>60</c:v>
                </c:pt>
                <c:pt idx="3226">
                  <c:v>160</c:v>
                </c:pt>
                <c:pt idx="3227">
                  <c:v>80</c:v>
                </c:pt>
                <c:pt idx="3228">
                  <c:v>50</c:v>
                </c:pt>
                <c:pt idx="3229">
                  <c:v>140</c:v>
                </c:pt>
                <c:pt idx="3230">
                  <c:v>80</c:v>
                </c:pt>
                <c:pt idx="3231">
                  <c:v>20</c:v>
                </c:pt>
                <c:pt idx="3232">
                  <c:v>100</c:v>
                </c:pt>
                <c:pt idx="3233">
                  <c:v>170</c:v>
                </c:pt>
                <c:pt idx="3234">
                  <c:v>70</c:v>
                </c:pt>
                <c:pt idx="3235">
                  <c:v>80</c:v>
                </c:pt>
                <c:pt idx="3236">
                  <c:v>120</c:v>
                </c:pt>
                <c:pt idx="3237">
                  <c:v>70</c:v>
                </c:pt>
                <c:pt idx="3238">
                  <c:v>70</c:v>
                </c:pt>
                <c:pt idx="3239">
                  <c:v>120</c:v>
                </c:pt>
                <c:pt idx="3240">
                  <c:v>150</c:v>
                </c:pt>
                <c:pt idx="3241">
                  <c:v>90</c:v>
                </c:pt>
                <c:pt idx="3242">
                  <c:v>100</c:v>
                </c:pt>
                <c:pt idx="3243">
                  <c:v>120</c:v>
                </c:pt>
                <c:pt idx="3244">
                  <c:v>90</c:v>
                </c:pt>
                <c:pt idx="3245">
                  <c:v>30</c:v>
                </c:pt>
                <c:pt idx="3246">
                  <c:v>110</c:v>
                </c:pt>
                <c:pt idx="3247">
                  <c:v>110</c:v>
                </c:pt>
                <c:pt idx="3248">
                  <c:v>90</c:v>
                </c:pt>
                <c:pt idx="3249">
                  <c:v>40</c:v>
                </c:pt>
                <c:pt idx="3250">
                  <c:v>90</c:v>
                </c:pt>
                <c:pt idx="3251">
                  <c:v>150</c:v>
                </c:pt>
                <c:pt idx="3252">
                  <c:v>150</c:v>
                </c:pt>
                <c:pt idx="3253">
                  <c:v>150</c:v>
                </c:pt>
                <c:pt idx="3254">
                  <c:v>120</c:v>
                </c:pt>
                <c:pt idx="3255">
                  <c:v>140</c:v>
                </c:pt>
                <c:pt idx="3256">
                  <c:v>60</c:v>
                </c:pt>
                <c:pt idx="3257">
                  <c:v>50</c:v>
                </c:pt>
                <c:pt idx="3258">
                  <c:v>150</c:v>
                </c:pt>
                <c:pt idx="3259">
                  <c:v>110</c:v>
                </c:pt>
                <c:pt idx="3260">
                  <c:v>120</c:v>
                </c:pt>
                <c:pt idx="3261">
                  <c:v>110</c:v>
                </c:pt>
                <c:pt idx="3262">
                  <c:v>90</c:v>
                </c:pt>
                <c:pt idx="3263">
                  <c:v>90</c:v>
                </c:pt>
                <c:pt idx="3264">
                  <c:v>140</c:v>
                </c:pt>
                <c:pt idx="3265">
                  <c:v>140</c:v>
                </c:pt>
                <c:pt idx="3266">
                  <c:v>120</c:v>
                </c:pt>
                <c:pt idx="3267">
                  <c:v>100</c:v>
                </c:pt>
                <c:pt idx="3268">
                  <c:v>100</c:v>
                </c:pt>
                <c:pt idx="3269">
                  <c:v>130</c:v>
                </c:pt>
                <c:pt idx="3270">
                  <c:v>60</c:v>
                </c:pt>
                <c:pt idx="3271">
                  <c:v>150</c:v>
                </c:pt>
                <c:pt idx="3272">
                  <c:v>100</c:v>
                </c:pt>
                <c:pt idx="3273">
                  <c:v>210</c:v>
                </c:pt>
                <c:pt idx="3274">
                  <c:v>90</c:v>
                </c:pt>
                <c:pt idx="3275">
                  <c:v>50</c:v>
                </c:pt>
                <c:pt idx="3276">
                  <c:v>110</c:v>
                </c:pt>
                <c:pt idx="3277">
                  <c:v>110</c:v>
                </c:pt>
                <c:pt idx="3278">
                  <c:v>130</c:v>
                </c:pt>
                <c:pt idx="3279">
                  <c:v>90</c:v>
                </c:pt>
                <c:pt idx="3280">
                  <c:v>40</c:v>
                </c:pt>
                <c:pt idx="3281">
                  <c:v>50</c:v>
                </c:pt>
                <c:pt idx="3282">
                  <c:v>170</c:v>
                </c:pt>
                <c:pt idx="3283">
                  <c:v>60</c:v>
                </c:pt>
                <c:pt idx="3284">
                  <c:v>90</c:v>
                </c:pt>
                <c:pt idx="3285">
                  <c:v>40</c:v>
                </c:pt>
                <c:pt idx="3286">
                  <c:v>120</c:v>
                </c:pt>
                <c:pt idx="3287">
                  <c:v>140</c:v>
                </c:pt>
                <c:pt idx="3288">
                  <c:v>100</c:v>
                </c:pt>
                <c:pt idx="3289">
                  <c:v>110</c:v>
                </c:pt>
                <c:pt idx="3290">
                  <c:v>30</c:v>
                </c:pt>
                <c:pt idx="3291">
                  <c:v>120</c:v>
                </c:pt>
                <c:pt idx="3292">
                  <c:v>60</c:v>
                </c:pt>
                <c:pt idx="3293">
                  <c:v>130</c:v>
                </c:pt>
                <c:pt idx="3294">
                  <c:v>100</c:v>
                </c:pt>
                <c:pt idx="3295">
                  <c:v>90</c:v>
                </c:pt>
                <c:pt idx="3296">
                  <c:v>140</c:v>
                </c:pt>
                <c:pt idx="3297">
                  <c:v>90</c:v>
                </c:pt>
                <c:pt idx="3298">
                  <c:v>40</c:v>
                </c:pt>
                <c:pt idx="3299">
                  <c:v>70</c:v>
                </c:pt>
                <c:pt idx="3300">
                  <c:v>100</c:v>
                </c:pt>
                <c:pt idx="3301">
                  <c:v>110</c:v>
                </c:pt>
                <c:pt idx="3302">
                  <c:v>40</c:v>
                </c:pt>
                <c:pt idx="3303">
                  <c:v>90</c:v>
                </c:pt>
                <c:pt idx="3304">
                  <c:v>80</c:v>
                </c:pt>
                <c:pt idx="3305">
                  <c:v>110</c:v>
                </c:pt>
                <c:pt idx="3306">
                  <c:v>110</c:v>
                </c:pt>
                <c:pt idx="3307">
                  <c:v>110</c:v>
                </c:pt>
                <c:pt idx="3308">
                  <c:v>100</c:v>
                </c:pt>
                <c:pt idx="3309">
                  <c:v>160</c:v>
                </c:pt>
                <c:pt idx="3310">
                  <c:v>70</c:v>
                </c:pt>
                <c:pt idx="3311">
                  <c:v>110</c:v>
                </c:pt>
                <c:pt idx="3312">
                  <c:v>60</c:v>
                </c:pt>
                <c:pt idx="3313">
                  <c:v>80</c:v>
                </c:pt>
                <c:pt idx="3314">
                  <c:v>90</c:v>
                </c:pt>
                <c:pt idx="3315">
                  <c:v>120</c:v>
                </c:pt>
                <c:pt idx="3316">
                  <c:v>40</c:v>
                </c:pt>
                <c:pt idx="3317">
                  <c:v>110</c:v>
                </c:pt>
                <c:pt idx="3318">
                  <c:v>80</c:v>
                </c:pt>
                <c:pt idx="3319">
                  <c:v>130</c:v>
                </c:pt>
                <c:pt idx="3320">
                  <c:v>160</c:v>
                </c:pt>
                <c:pt idx="3321">
                  <c:v>180</c:v>
                </c:pt>
                <c:pt idx="3322">
                  <c:v>40</c:v>
                </c:pt>
                <c:pt idx="3323">
                  <c:v>60</c:v>
                </c:pt>
                <c:pt idx="3324">
                  <c:v>80</c:v>
                </c:pt>
                <c:pt idx="3325">
                  <c:v>50</c:v>
                </c:pt>
                <c:pt idx="3326">
                  <c:v>70</c:v>
                </c:pt>
                <c:pt idx="3327">
                  <c:v>70</c:v>
                </c:pt>
                <c:pt idx="3328">
                  <c:v>70</c:v>
                </c:pt>
                <c:pt idx="3329">
                  <c:v>90</c:v>
                </c:pt>
                <c:pt idx="3330">
                  <c:v>80</c:v>
                </c:pt>
                <c:pt idx="3331">
                  <c:v>110</c:v>
                </c:pt>
                <c:pt idx="3332">
                  <c:v>110</c:v>
                </c:pt>
                <c:pt idx="3333">
                  <c:v>90</c:v>
                </c:pt>
                <c:pt idx="3334">
                  <c:v>100</c:v>
                </c:pt>
                <c:pt idx="3335">
                  <c:v>70</c:v>
                </c:pt>
                <c:pt idx="3336">
                  <c:v>90</c:v>
                </c:pt>
                <c:pt idx="3337">
                  <c:v>110</c:v>
                </c:pt>
                <c:pt idx="3338">
                  <c:v>60</c:v>
                </c:pt>
                <c:pt idx="3339">
                  <c:v>110</c:v>
                </c:pt>
                <c:pt idx="3340">
                  <c:v>100</c:v>
                </c:pt>
                <c:pt idx="3341">
                  <c:v>130</c:v>
                </c:pt>
                <c:pt idx="3342">
                  <c:v>170</c:v>
                </c:pt>
                <c:pt idx="3343">
                  <c:v>90</c:v>
                </c:pt>
                <c:pt idx="3344">
                  <c:v>170</c:v>
                </c:pt>
                <c:pt idx="3345">
                  <c:v>70</c:v>
                </c:pt>
                <c:pt idx="3346">
                  <c:v>150</c:v>
                </c:pt>
                <c:pt idx="3347">
                  <c:v>80</c:v>
                </c:pt>
                <c:pt idx="3348">
                  <c:v>110</c:v>
                </c:pt>
                <c:pt idx="3349">
                  <c:v>100</c:v>
                </c:pt>
                <c:pt idx="3350">
                  <c:v>150</c:v>
                </c:pt>
                <c:pt idx="3351">
                  <c:v>90</c:v>
                </c:pt>
                <c:pt idx="3352">
                  <c:v>130</c:v>
                </c:pt>
                <c:pt idx="3353">
                  <c:v>100</c:v>
                </c:pt>
                <c:pt idx="3354">
                  <c:v>120</c:v>
                </c:pt>
                <c:pt idx="3355">
                  <c:v>130</c:v>
                </c:pt>
                <c:pt idx="3356">
                  <c:v>130</c:v>
                </c:pt>
                <c:pt idx="3357">
                  <c:v>90</c:v>
                </c:pt>
                <c:pt idx="3358">
                  <c:v>70</c:v>
                </c:pt>
                <c:pt idx="3359">
                  <c:v>100</c:v>
                </c:pt>
                <c:pt idx="3360">
                  <c:v>60</c:v>
                </c:pt>
                <c:pt idx="3361">
                  <c:v>110</c:v>
                </c:pt>
                <c:pt idx="3362">
                  <c:v>110</c:v>
                </c:pt>
                <c:pt idx="3363">
                  <c:v>150</c:v>
                </c:pt>
                <c:pt idx="3364">
                  <c:v>100</c:v>
                </c:pt>
                <c:pt idx="3365">
                  <c:v>100</c:v>
                </c:pt>
                <c:pt idx="3366">
                  <c:v>100</c:v>
                </c:pt>
                <c:pt idx="3367">
                  <c:v>90</c:v>
                </c:pt>
                <c:pt idx="3368">
                  <c:v>90</c:v>
                </c:pt>
                <c:pt idx="3369">
                  <c:v>70</c:v>
                </c:pt>
                <c:pt idx="3370">
                  <c:v>30</c:v>
                </c:pt>
                <c:pt idx="3371">
                  <c:v>120</c:v>
                </c:pt>
                <c:pt idx="3372">
                  <c:v>100</c:v>
                </c:pt>
                <c:pt idx="3373">
                  <c:v>60</c:v>
                </c:pt>
                <c:pt idx="3374">
                  <c:v>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04-4D1A-8520-2AC1C825684F}"/>
            </c:ext>
          </c:extLst>
        </c:ser>
        <c:ser>
          <c:idx val="6"/>
          <c:order val="2"/>
          <c:tx>
            <c:strRef>
              <c:f>'[profiles-nb-bcp-650c-10h-c1 and f1-o-1kev-30na-400m.xlsx]profile-nb-bcp-650c-10h-f1-o-1k'!$K$1</c:f>
              <c:strCache>
                <c:ptCount val="1"/>
                <c:pt idx="0">
                  <c:v>TiO</c:v>
                </c:pt>
              </c:strCache>
            </c:strRef>
          </c:tx>
          <c:marker>
            <c:symbol val="none"/>
          </c:marker>
          <c:xVal>
            <c:numRef>
              <c:f>'[profiles-nb-bcp-650c-10h-c1 and f1-o-1kev-30na-400m.xlsx]profile-nb-bcp-650c-10h-f1-o-1k'!$C$2:$C$3423</c:f>
              <c:numCache>
                <c:formatCode>General</c:formatCode>
                <c:ptCount val="3422"/>
                <c:pt idx="0">
                  <c:v>5.1062E-3</c:v>
                </c:pt>
                <c:pt idx="1">
                  <c:v>9.6215999999999993E-3</c:v>
                </c:pt>
                <c:pt idx="2">
                  <c:v>1.4140516666666667E-2</c:v>
                </c:pt>
                <c:pt idx="3">
                  <c:v>1.8659433333333333E-2</c:v>
                </c:pt>
                <c:pt idx="4">
                  <c:v>2.317835E-2</c:v>
                </c:pt>
                <c:pt idx="5">
                  <c:v>2.7697266666666664E-2</c:v>
                </c:pt>
                <c:pt idx="6">
                  <c:v>3.2216183333333336E-2</c:v>
                </c:pt>
                <c:pt idx="7">
                  <c:v>3.67351E-2</c:v>
                </c:pt>
                <c:pt idx="8">
                  <c:v>4.1254016666666664E-2</c:v>
                </c:pt>
                <c:pt idx="9">
                  <c:v>4.5772933333333342E-2</c:v>
                </c:pt>
                <c:pt idx="10">
                  <c:v>5.0291849999999999E-2</c:v>
                </c:pt>
                <c:pt idx="11">
                  <c:v>5.481076666666667E-2</c:v>
                </c:pt>
                <c:pt idx="12">
                  <c:v>5.9329683333333334E-2</c:v>
                </c:pt>
                <c:pt idx="13">
                  <c:v>6.3848599999999991E-2</c:v>
                </c:pt>
                <c:pt idx="14">
                  <c:v>6.8367516666666669E-2</c:v>
                </c:pt>
                <c:pt idx="15">
                  <c:v>7.2886433333333348E-2</c:v>
                </c:pt>
                <c:pt idx="16">
                  <c:v>7.7405349999999998E-2</c:v>
                </c:pt>
                <c:pt idx="17">
                  <c:v>8.1924266666666676E-2</c:v>
                </c:pt>
                <c:pt idx="18">
                  <c:v>8.644318333333334E-2</c:v>
                </c:pt>
                <c:pt idx="19">
                  <c:v>9.096209999999999E-2</c:v>
                </c:pt>
                <c:pt idx="20">
                  <c:v>9.5481016666666654E-2</c:v>
                </c:pt>
                <c:pt idx="21">
                  <c:v>9.9999933333333346E-2</c:v>
                </c:pt>
                <c:pt idx="22">
                  <c:v>0.10451885</c:v>
                </c:pt>
                <c:pt idx="23">
                  <c:v>0.10903776666666666</c:v>
                </c:pt>
                <c:pt idx="24">
                  <c:v>0.11355668333333334</c:v>
                </c:pt>
                <c:pt idx="25">
                  <c:v>0.1180756</c:v>
                </c:pt>
                <c:pt idx="26">
                  <c:v>0.12259451666666665</c:v>
                </c:pt>
                <c:pt idx="27">
                  <c:v>0.12711343333333333</c:v>
                </c:pt>
                <c:pt idx="28">
                  <c:v>0.13163235000000001</c:v>
                </c:pt>
                <c:pt idx="29">
                  <c:v>0.13615126666666666</c:v>
                </c:pt>
                <c:pt idx="30">
                  <c:v>0.14067018333333334</c:v>
                </c:pt>
                <c:pt idx="31">
                  <c:v>0.14518909999999999</c:v>
                </c:pt>
                <c:pt idx="32">
                  <c:v>0.14970801666666667</c:v>
                </c:pt>
                <c:pt idx="33">
                  <c:v>0.15422693333333334</c:v>
                </c:pt>
                <c:pt idx="34">
                  <c:v>0.15874584999999999</c:v>
                </c:pt>
                <c:pt idx="35">
                  <c:v>0.16326476666666667</c:v>
                </c:pt>
                <c:pt idx="36">
                  <c:v>0.16778368333333335</c:v>
                </c:pt>
                <c:pt idx="37">
                  <c:v>0.1723026</c:v>
                </c:pt>
                <c:pt idx="38">
                  <c:v>0.17682151666666668</c:v>
                </c:pt>
                <c:pt idx="39">
                  <c:v>0.18134043333333336</c:v>
                </c:pt>
                <c:pt idx="40">
                  <c:v>0.18585934999999998</c:v>
                </c:pt>
                <c:pt idx="41">
                  <c:v>0.19037826666666668</c:v>
                </c:pt>
                <c:pt idx="42">
                  <c:v>0.19489718333333336</c:v>
                </c:pt>
                <c:pt idx="43">
                  <c:v>0.19941610000000001</c:v>
                </c:pt>
                <c:pt idx="44">
                  <c:v>0.20393501666666666</c:v>
                </c:pt>
                <c:pt idx="45">
                  <c:v>0.20845393333333331</c:v>
                </c:pt>
                <c:pt idx="46">
                  <c:v>0.21297284999999999</c:v>
                </c:pt>
                <c:pt idx="47">
                  <c:v>0.2174917666666667</c:v>
                </c:pt>
                <c:pt idx="48">
                  <c:v>0.22201068333333332</c:v>
                </c:pt>
                <c:pt idx="49">
                  <c:v>0.2265296</c:v>
                </c:pt>
                <c:pt idx="50">
                  <c:v>0.23104851666666668</c:v>
                </c:pt>
                <c:pt idx="51">
                  <c:v>0.23556743333333333</c:v>
                </c:pt>
                <c:pt idx="52">
                  <c:v>0.24008635</c:v>
                </c:pt>
                <c:pt idx="53">
                  <c:v>0.24460526666666668</c:v>
                </c:pt>
                <c:pt idx="54">
                  <c:v>0.24912418333333333</c:v>
                </c:pt>
                <c:pt idx="55">
                  <c:v>0.25364310000000001</c:v>
                </c:pt>
                <c:pt idx="56">
                  <c:v>0.25816201666666666</c:v>
                </c:pt>
                <c:pt idx="57">
                  <c:v>0.26268093333333337</c:v>
                </c:pt>
                <c:pt idx="58">
                  <c:v>0.26719984999999996</c:v>
                </c:pt>
                <c:pt idx="59">
                  <c:v>0.27171876666666667</c:v>
                </c:pt>
                <c:pt idx="60">
                  <c:v>0.27623768333333337</c:v>
                </c:pt>
                <c:pt idx="61">
                  <c:v>0.28075660000000002</c:v>
                </c:pt>
                <c:pt idx="62">
                  <c:v>0.28527551666666667</c:v>
                </c:pt>
                <c:pt idx="63">
                  <c:v>0.28979443333333332</c:v>
                </c:pt>
                <c:pt idx="64">
                  <c:v>0.29431334999999997</c:v>
                </c:pt>
                <c:pt idx="65">
                  <c:v>0.29883226666666668</c:v>
                </c:pt>
                <c:pt idx="66">
                  <c:v>0.30335118333333339</c:v>
                </c:pt>
                <c:pt idx="67">
                  <c:v>0.30787009999999998</c:v>
                </c:pt>
                <c:pt idx="68">
                  <c:v>0.31238901666666669</c:v>
                </c:pt>
                <c:pt idx="69">
                  <c:v>0.31690793333333334</c:v>
                </c:pt>
                <c:pt idx="70">
                  <c:v>0.32142684999999999</c:v>
                </c:pt>
                <c:pt idx="71">
                  <c:v>0.32594576666666664</c:v>
                </c:pt>
                <c:pt idx="72">
                  <c:v>0.33046468333333334</c:v>
                </c:pt>
                <c:pt idx="73">
                  <c:v>0.33498359999999999</c:v>
                </c:pt>
                <c:pt idx="74">
                  <c:v>0.3395025166666667</c:v>
                </c:pt>
                <c:pt idx="75">
                  <c:v>0.34402143333333335</c:v>
                </c:pt>
                <c:pt idx="76">
                  <c:v>0.34854035</c:v>
                </c:pt>
                <c:pt idx="77">
                  <c:v>0.3530592666666667</c:v>
                </c:pt>
                <c:pt idx="78">
                  <c:v>0.35757818333333335</c:v>
                </c:pt>
                <c:pt idx="79">
                  <c:v>0.36209710000000001</c:v>
                </c:pt>
                <c:pt idx="80">
                  <c:v>0.36661601666666671</c:v>
                </c:pt>
                <c:pt idx="81">
                  <c:v>0.37113493333333336</c:v>
                </c:pt>
                <c:pt idx="82">
                  <c:v>0.37565385000000001</c:v>
                </c:pt>
                <c:pt idx="83">
                  <c:v>0.38017276666666661</c:v>
                </c:pt>
                <c:pt idx="84">
                  <c:v>0.38469168333333331</c:v>
                </c:pt>
                <c:pt idx="85">
                  <c:v>0.38921059999999996</c:v>
                </c:pt>
                <c:pt idx="86">
                  <c:v>0.39372951666666661</c:v>
                </c:pt>
                <c:pt idx="87">
                  <c:v>0.39824843333333337</c:v>
                </c:pt>
                <c:pt idx="88">
                  <c:v>0.40276735000000002</c:v>
                </c:pt>
                <c:pt idx="89">
                  <c:v>0.40728626666666673</c:v>
                </c:pt>
                <c:pt idx="90">
                  <c:v>0.41180518333333338</c:v>
                </c:pt>
                <c:pt idx="91">
                  <c:v>0.41632410000000003</c:v>
                </c:pt>
                <c:pt idx="92">
                  <c:v>0.42084301666666663</c:v>
                </c:pt>
                <c:pt idx="93">
                  <c:v>0.42536193333333333</c:v>
                </c:pt>
                <c:pt idx="94">
                  <c:v>0.42988084999999998</c:v>
                </c:pt>
                <c:pt idx="95">
                  <c:v>0.43439976666666663</c:v>
                </c:pt>
                <c:pt idx="96">
                  <c:v>0.43891868333333334</c:v>
                </c:pt>
                <c:pt idx="97">
                  <c:v>0.44343759999999999</c:v>
                </c:pt>
                <c:pt idx="98">
                  <c:v>0.44795651666666664</c:v>
                </c:pt>
                <c:pt idx="99">
                  <c:v>0.45247543333333334</c:v>
                </c:pt>
                <c:pt idx="100">
                  <c:v>0.45699435000000005</c:v>
                </c:pt>
                <c:pt idx="101">
                  <c:v>0.46151326666666675</c:v>
                </c:pt>
                <c:pt idx="102">
                  <c:v>0.46603218333333335</c:v>
                </c:pt>
                <c:pt idx="103">
                  <c:v>0.4705511</c:v>
                </c:pt>
                <c:pt idx="104">
                  <c:v>0.47507001666666665</c:v>
                </c:pt>
                <c:pt idx="105">
                  <c:v>0.47958893333333336</c:v>
                </c:pt>
                <c:pt idx="106">
                  <c:v>0.48410785000000001</c:v>
                </c:pt>
                <c:pt idx="107">
                  <c:v>0.48862676666666666</c:v>
                </c:pt>
                <c:pt idx="108">
                  <c:v>0.49314568333333336</c:v>
                </c:pt>
                <c:pt idx="109">
                  <c:v>0.49766460000000001</c:v>
                </c:pt>
                <c:pt idx="110">
                  <c:v>0.50218351666666661</c:v>
                </c:pt>
                <c:pt idx="111">
                  <c:v>0.50670243333333331</c:v>
                </c:pt>
                <c:pt idx="112">
                  <c:v>0.51122135000000002</c:v>
                </c:pt>
                <c:pt idx="113">
                  <c:v>0.51574026666666672</c:v>
                </c:pt>
                <c:pt idx="114">
                  <c:v>0.52025918333333332</c:v>
                </c:pt>
                <c:pt idx="115">
                  <c:v>0.52477810000000003</c:v>
                </c:pt>
                <c:pt idx="116">
                  <c:v>0.52929701666666673</c:v>
                </c:pt>
                <c:pt idx="117">
                  <c:v>0.53381593333333333</c:v>
                </c:pt>
                <c:pt idx="118">
                  <c:v>0.53833485000000003</c:v>
                </c:pt>
                <c:pt idx="119">
                  <c:v>0.54285376666666674</c:v>
                </c:pt>
                <c:pt idx="120">
                  <c:v>0.54737268333333333</c:v>
                </c:pt>
                <c:pt idx="121">
                  <c:v>0.55189159999999993</c:v>
                </c:pt>
                <c:pt idx="122">
                  <c:v>0.55641051666666663</c:v>
                </c:pt>
                <c:pt idx="123">
                  <c:v>0.56092943333333334</c:v>
                </c:pt>
                <c:pt idx="124">
                  <c:v>0.56544834999999993</c:v>
                </c:pt>
                <c:pt idx="125">
                  <c:v>0.56996726666666675</c:v>
                </c:pt>
                <c:pt idx="126">
                  <c:v>0.57448618333333334</c:v>
                </c:pt>
                <c:pt idx="127">
                  <c:v>0.57900510000000005</c:v>
                </c:pt>
                <c:pt idx="128">
                  <c:v>0.58352401666666676</c:v>
                </c:pt>
                <c:pt idx="129">
                  <c:v>0.58804293333333335</c:v>
                </c:pt>
                <c:pt idx="130">
                  <c:v>0.59256184999999995</c:v>
                </c:pt>
                <c:pt idx="131">
                  <c:v>0.59708076666666665</c:v>
                </c:pt>
                <c:pt idx="132">
                  <c:v>0.60159968333333336</c:v>
                </c:pt>
                <c:pt idx="133">
                  <c:v>0.60611859999999995</c:v>
                </c:pt>
                <c:pt idx="134">
                  <c:v>0.61063751666666666</c:v>
                </c:pt>
                <c:pt idx="135">
                  <c:v>0.61515643333333336</c:v>
                </c:pt>
                <c:pt idx="136">
                  <c:v>0.61967534999999996</c:v>
                </c:pt>
                <c:pt idx="137">
                  <c:v>0.62419426666666677</c:v>
                </c:pt>
                <c:pt idx="138">
                  <c:v>0.62871318333333337</c:v>
                </c:pt>
                <c:pt idx="139">
                  <c:v>0.63323209999999996</c:v>
                </c:pt>
                <c:pt idx="140">
                  <c:v>0.63775101666666667</c:v>
                </c:pt>
                <c:pt idx="141">
                  <c:v>0.64226993333333338</c:v>
                </c:pt>
                <c:pt idx="142">
                  <c:v>0.64678884999999997</c:v>
                </c:pt>
                <c:pt idx="143">
                  <c:v>0.65130776666666668</c:v>
                </c:pt>
                <c:pt idx="144">
                  <c:v>0.65582668333333338</c:v>
                </c:pt>
                <c:pt idx="145">
                  <c:v>0.66034559999999998</c:v>
                </c:pt>
                <c:pt idx="146">
                  <c:v>0.66486451666666668</c:v>
                </c:pt>
                <c:pt idx="147">
                  <c:v>0.66938343333333339</c:v>
                </c:pt>
                <c:pt idx="148">
                  <c:v>0.67390234999999998</c:v>
                </c:pt>
                <c:pt idx="149">
                  <c:v>0.67842126666666669</c:v>
                </c:pt>
                <c:pt idx="150">
                  <c:v>0.68294018333333339</c:v>
                </c:pt>
                <c:pt idx="151">
                  <c:v>0.68745909999999999</c:v>
                </c:pt>
                <c:pt idx="152">
                  <c:v>0.69197801666666658</c:v>
                </c:pt>
                <c:pt idx="153">
                  <c:v>0.6964969333333334</c:v>
                </c:pt>
                <c:pt idx="154">
                  <c:v>0.70101585</c:v>
                </c:pt>
                <c:pt idx="155">
                  <c:v>0.7055347666666667</c:v>
                </c:pt>
                <c:pt idx="156">
                  <c:v>0.7100536833333333</c:v>
                </c:pt>
                <c:pt idx="157">
                  <c:v>0.7145726</c:v>
                </c:pt>
                <c:pt idx="158">
                  <c:v>0.7190915166666666</c:v>
                </c:pt>
                <c:pt idx="159">
                  <c:v>0.72361043333333341</c:v>
                </c:pt>
                <c:pt idx="160">
                  <c:v>0.72812935000000001</c:v>
                </c:pt>
                <c:pt idx="161">
                  <c:v>0.7326482666666666</c:v>
                </c:pt>
                <c:pt idx="162">
                  <c:v>0.73716718333333331</c:v>
                </c:pt>
                <c:pt idx="163">
                  <c:v>0.7416860999999999</c:v>
                </c:pt>
                <c:pt idx="164">
                  <c:v>0.74620501666666661</c:v>
                </c:pt>
                <c:pt idx="165">
                  <c:v>0.7507239333333332</c:v>
                </c:pt>
                <c:pt idx="166">
                  <c:v>0.75524285000000002</c:v>
                </c:pt>
                <c:pt idx="167">
                  <c:v>0.75976176666666662</c:v>
                </c:pt>
                <c:pt idx="168">
                  <c:v>0.76428068333333343</c:v>
                </c:pt>
                <c:pt idx="169">
                  <c:v>0.76879960000000003</c:v>
                </c:pt>
                <c:pt idx="170">
                  <c:v>0.77331851666666684</c:v>
                </c:pt>
                <c:pt idx="171">
                  <c:v>0.77783743333333344</c:v>
                </c:pt>
                <c:pt idx="172">
                  <c:v>0.78235635000000003</c:v>
                </c:pt>
                <c:pt idx="173">
                  <c:v>0.78687526666666674</c:v>
                </c:pt>
                <c:pt idx="174">
                  <c:v>0.79139418333333333</c:v>
                </c:pt>
                <c:pt idx="175">
                  <c:v>0.79591310000000004</c:v>
                </c:pt>
                <c:pt idx="176">
                  <c:v>0.80043201666666663</c:v>
                </c:pt>
                <c:pt idx="177">
                  <c:v>0.80495093333333345</c:v>
                </c:pt>
                <c:pt idx="178">
                  <c:v>0.80946985000000005</c:v>
                </c:pt>
                <c:pt idx="179">
                  <c:v>0.81398876666666675</c:v>
                </c:pt>
                <c:pt idx="180">
                  <c:v>0.81850768333333335</c:v>
                </c:pt>
                <c:pt idx="181">
                  <c:v>0.82302659999999994</c:v>
                </c:pt>
                <c:pt idx="182">
                  <c:v>0.82754551666666665</c:v>
                </c:pt>
                <c:pt idx="183">
                  <c:v>0.83206443333333324</c:v>
                </c:pt>
                <c:pt idx="184">
                  <c:v>0.83658335000000006</c:v>
                </c:pt>
                <c:pt idx="185">
                  <c:v>0.84110226666666665</c:v>
                </c:pt>
                <c:pt idx="186">
                  <c:v>0.84562118333333336</c:v>
                </c:pt>
                <c:pt idx="187">
                  <c:v>0.85014009999999995</c:v>
                </c:pt>
                <c:pt idx="188">
                  <c:v>0.85465901666666666</c:v>
                </c:pt>
                <c:pt idx="189">
                  <c:v>0.85917793333333325</c:v>
                </c:pt>
                <c:pt idx="190">
                  <c:v>0.86369684999999985</c:v>
                </c:pt>
                <c:pt idx="191">
                  <c:v>0.86821576666666667</c:v>
                </c:pt>
                <c:pt idx="192">
                  <c:v>0.87273468333333326</c:v>
                </c:pt>
                <c:pt idx="193">
                  <c:v>0.87725360000000008</c:v>
                </c:pt>
                <c:pt idx="194">
                  <c:v>0.88177251666666667</c:v>
                </c:pt>
                <c:pt idx="195">
                  <c:v>0.88629143333333349</c:v>
                </c:pt>
                <c:pt idx="196">
                  <c:v>0.89081035000000008</c:v>
                </c:pt>
                <c:pt idx="197">
                  <c:v>0.89532926666666679</c:v>
                </c:pt>
                <c:pt idx="198">
                  <c:v>0.89984818333333338</c:v>
                </c:pt>
                <c:pt idx="199">
                  <c:v>0.90436709999999998</c:v>
                </c:pt>
                <c:pt idx="200">
                  <c:v>0.90888601666666669</c:v>
                </c:pt>
                <c:pt idx="201">
                  <c:v>0.91340493333333328</c:v>
                </c:pt>
                <c:pt idx="202">
                  <c:v>0.9179238500000001</c:v>
                </c:pt>
                <c:pt idx="203">
                  <c:v>0.92244276666666669</c:v>
                </c:pt>
                <c:pt idx="204">
                  <c:v>0.9269616833333334</c:v>
                </c:pt>
                <c:pt idx="205">
                  <c:v>0.93148059999999999</c:v>
                </c:pt>
                <c:pt idx="206">
                  <c:v>0.9359995166666667</c:v>
                </c:pt>
                <c:pt idx="207">
                  <c:v>0.94051843333333329</c:v>
                </c:pt>
                <c:pt idx="208">
                  <c:v>0.94503734999999989</c:v>
                </c:pt>
                <c:pt idx="209">
                  <c:v>0.9495562666666667</c:v>
                </c:pt>
                <c:pt idx="210">
                  <c:v>0.9540751833333333</c:v>
                </c:pt>
                <c:pt idx="211">
                  <c:v>0.9585941</c:v>
                </c:pt>
                <c:pt idx="212">
                  <c:v>0.9631130166666666</c:v>
                </c:pt>
                <c:pt idx="213">
                  <c:v>0.96763193333333331</c:v>
                </c:pt>
                <c:pt idx="214">
                  <c:v>0.97214733333333336</c:v>
                </c:pt>
                <c:pt idx="215">
                  <c:v>0.97666273333333342</c:v>
                </c:pt>
                <c:pt idx="216">
                  <c:v>0.98118165000000002</c:v>
                </c:pt>
                <c:pt idx="217">
                  <c:v>0.98570056666666683</c:v>
                </c:pt>
                <c:pt idx="218">
                  <c:v>0.99021948333333343</c:v>
                </c:pt>
                <c:pt idx="219">
                  <c:v>0.99473840000000013</c:v>
                </c:pt>
                <c:pt idx="220">
                  <c:v>0.99925731666666673</c:v>
                </c:pt>
                <c:pt idx="221">
                  <c:v>1.0037762333333333</c:v>
                </c:pt>
                <c:pt idx="222">
                  <c:v>1.0082951500000001</c:v>
                </c:pt>
                <c:pt idx="223">
                  <c:v>1.0128140666666667</c:v>
                </c:pt>
                <c:pt idx="224">
                  <c:v>1.0173329833333333</c:v>
                </c:pt>
                <c:pt idx="225">
                  <c:v>1.0218518999999999</c:v>
                </c:pt>
                <c:pt idx="226">
                  <c:v>1.0263708166666667</c:v>
                </c:pt>
                <c:pt idx="227">
                  <c:v>1.0308897333333333</c:v>
                </c:pt>
                <c:pt idx="228">
                  <c:v>1.0354086499999999</c:v>
                </c:pt>
                <c:pt idx="229">
                  <c:v>1.0399275666666667</c:v>
                </c:pt>
                <c:pt idx="230">
                  <c:v>1.0444464833333333</c:v>
                </c:pt>
                <c:pt idx="231">
                  <c:v>1.0489653999999999</c:v>
                </c:pt>
                <c:pt idx="232">
                  <c:v>1.0534843166666665</c:v>
                </c:pt>
                <c:pt idx="233">
                  <c:v>1.0580032333333333</c:v>
                </c:pt>
                <c:pt idx="234">
                  <c:v>1.0625221499999999</c:v>
                </c:pt>
                <c:pt idx="235">
                  <c:v>1.0670410666666668</c:v>
                </c:pt>
                <c:pt idx="236">
                  <c:v>1.0715599833333334</c:v>
                </c:pt>
                <c:pt idx="237">
                  <c:v>1.0760788999999999</c:v>
                </c:pt>
                <c:pt idx="238">
                  <c:v>1.0805978166666665</c:v>
                </c:pt>
                <c:pt idx="239">
                  <c:v>1.0851167333333331</c:v>
                </c:pt>
                <c:pt idx="240">
                  <c:v>1.0896356500000002</c:v>
                </c:pt>
                <c:pt idx="241">
                  <c:v>1.0941545666666668</c:v>
                </c:pt>
                <c:pt idx="242">
                  <c:v>1.0986734833333334</c:v>
                </c:pt>
                <c:pt idx="243">
                  <c:v>1.1031924</c:v>
                </c:pt>
                <c:pt idx="244">
                  <c:v>1.1077113166666668</c:v>
                </c:pt>
                <c:pt idx="245">
                  <c:v>1.1122302333333334</c:v>
                </c:pt>
                <c:pt idx="246">
                  <c:v>1.1167491500000002</c:v>
                </c:pt>
                <c:pt idx="247">
                  <c:v>1.1212680666666668</c:v>
                </c:pt>
                <c:pt idx="248">
                  <c:v>1.1257869833333334</c:v>
                </c:pt>
                <c:pt idx="249">
                  <c:v>1.1303059</c:v>
                </c:pt>
                <c:pt idx="250">
                  <c:v>1.1348248166666666</c:v>
                </c:pt>
                <c:pt idx="251">
                  <c:v>1.1393437333333334</c:v>
                </c:pt>
                <c:pt idx="252">
                  <c:v>1.14386265</c:v>
                </c:pt>
                <c:pt idx="253">
                  <c:v>1.1483815666666668</c:v>
                </c:pt>
                <c:pt idx="254">
                  <c:v>1.1529004833333334</c:v>
                </c:pt>
                <c:pt idx="255">
                  <c:v>1.1574194</c:v>
                </c:pt>
                <c:pt idx="256">
                  <c:v>1.1619383166666666</c:v>
                </c:pt>
                <c:pt idx="257">
                  <c:v>1.1664572333333332</c:v>
                </c:pt>
                <c:pt idx="258">
                  <c:v>1.17097615</c:v>
                </c:pt>
                <c:pt idx="259">
                  <c:v>1.1754950666666666</c:v>
                </c:pt>
                <c:pt idx="260">
                  <c:v>1.1800139833333334</c:v>
                </c:pt>
                <c:pt idx="261">
                  <c:v>1.1845329</c:v>
                </c:pt>
                <c:pt idx="262">
                  <c:v>1.1890518166666666</c:v>
                </c:pt>
                <c:pt idx="263">
                  <c:v>1.1935707333333332</c:v>
                </c:pt>
                <c:pt idx="264">
                  <c:v>1.19808965</c:v>
                </c:pt>
                <c:pt idx="265">
                  <c:v>1.2026085666666668</c:v>
                </c:pt>
                <c:pt idx="266">
                  <c:v>1.2071274833333334</c:v>
                </c:pt>
                <c:pt idx="267">
                  <c:v>1.2116464</c:v>
                </c:pt>
                <c:pt idx="268">
                  <c:v>1.2161653166666666</c:v>
                </c:pt>
                <c:pt idx="269">
                  <c:v>1.2206842333333334</c:v>
                </c:pt>
                <c:pt idx="270">
                  <c:v>1.22520315</c:v>
                </c:pt>
                <c:pt idx="271">
                  <c:v>1.2297220666666668</c:v>
                </c:pt>
                <c:pt idx="272">
                  <c:v>1.2342409833333334</c:v>
                </c:pt>
                <c:pt idx="273">
                  <c:v>1.2387599</c:v>
                </c:pt>
                <c:pt idx="274">
                  <c:v>1.2432788166666666</c:v>
                </c:pt>
                <c:pt idx="275">
                  <c:v>1.2477977333333332</c:v>
                </c:pt>
                <c:pt idx="276">
                  <c:v>1.25231665</c:v>
                </c:pt>
                <c:pt idx="277">
                  <c:v>1.2568355666666666</c:v>
                </c:pt>
                <c:pt idx="278">
                  <c:v>1.2613544833333334</c:v>
                </c:pt>
                <c:pt idx="279">
                  <c:v>1.2658734</c:v>
                </c:pt>
                <c:pt idx="280">
                  <c:v>1.2703923166666666</c:v>
                </c:pt>
                <c:pt idx="281">
                  <c:v>1.2749112333333332</c:v>
                </c:pt>
                <c:pt idx="282">
                  <c:v>1.27943015</c:v>
                </c:pt>
                <c:pt idx="283">
                  <c:v>1.2839490666666666</c:v>
                </c:pt>
                <c:pt idx="284">
                  <c:v>1.2884679833333332</c:v>
                </c:pt>
                <c:pt idx="285">
                  <c:v>1.2929869000000001</c:v>
                </c:pt>
                <c:pt idx="286">
                  <c:v>1.2975058166666666</c:v>
                </c:pt>
                <c:pt idx="287">
                  <c:v>1.3020247333333332</c:v>
                </c:pt>
                <c:pt idx="288">
                  <c:v>1.3065436499999998</c:v>
                </c:pt>
                <c:pt idx="289">
                  <c:v>1.3110625666666669</c:v>
                </c:pt>
                <c:pt idx="290">
                  <c:v>1.3155814833333335</c:v>
                </c:pt>
                <c:pt idx="291">
                  <c:v>1.3201004000000001</c:v>
                </c:pt>
                <c:pt idx="292">
                  <c:v>1.3246193166666667</c:v>
                </c:pt>
                <c:pt idx="293">
                  <c:v>1.3291382333333335</c:v>
                </c:pt>
                <c:pt idx="294">
                  <c:v>1.3336571499999998</c:v>
                </c:pt>
                <c:pt idx="295">
                  <c:v>1.3381760666666667</c:v>
                </c:pt>
                <c:pt idx="296">
                  <c:v>1.3426949833333335</c:v>
                </c:pt>
                <c:pt idx="297">
                  <c:v>1.3472139000000001</c:v>
                </c:pt>
                <c:pt idx="298">
                  <c:v>1.3517328166666667</c:v>
                </c:pt>
                <c:pt idx="299">
                  <c:v>1.3562517333333333</c:v>
                </c:pt>
                <c:pt idx="300">
                  <c:v>1.3607706500000001</c:v>
                </c:pt>
                <c:pt idx="301">
                  <c:v>1.3652895666666669</c:v>
                </c:pt>
                <c:pt idx="302">
                  <c:v>1.3698084833333333</c:v>
                </c:pt>
                <c:pt idx="303">
                  <c:v>1.3743274000000001</c:v>
                </c:pt>
                <c:pt idx="304">
                  <c:v>1.3788463166666667</c:v>
                </c:pt>
                <c:pt idx="305">
                  <c:v>1.3833652333333333</c:v>
                </c:pt>
                <c:pt idx="306">
                  <c:v>1.3878841499999999</c:v>
                </c:pt>
                <c:pt idx="307">
                  <c:v>1.3924030666666667</c:v>
                </c:pt>
                <c:pt idx="308">
                  <c:v>1.3969219833333335</c:v>
                </c:pt>
                <c:pt idx="309">
                  <c:v>1.4014408999999999</c:v>
                </c:pt>
                <c:pt idx="310">
                  <c:v>1.4059598166666667</c:v>
                </c:pt>
                <c:pt idx="311">
                  <c:v>1.4104787333333333</c:v>
                </c:pt>
                <c:pt idx="312">
                  <c:v>1.4149976499999999</c:v>
                </c:pt>
                <c:pt idx="313">
                  <c:v>1.4195165666666665</c:v>
                </c:pt>
                <c:pt idx="314">
                  <c:v>1.4240354833333333</c:v>
                </c:pt>
                <c:pt idx="315">
                  <c:v>1.4285544000000001</c:v>
                </c:pt>
                <c:pt idx="316">
                  <c:v>1.4330733166666667</c:v>
                </c:pt>
                <c:pt idx="317">
                  <c:v>1.4375922333333335</c:v>
                </c:pt>
                <c:pt idx="318">
                  <c:v>1.4421111499999999</c:v>
                </c:pt>
                <c:pt idx="319">
                  <c:v>1.4466300666666667</c:v>
                </c:pt>
                <c:pt idx="320">
                  <c:v>1.4511489833333335</c:v>
                </c:pt>
                <c:pt idx="321">
                  <c:v>1.4556678999999999</c:v>
                </c:pt>
                <c:pt idx="322">
                  <c:v>1.4601868166666667</c:v>
                </c:pt>
                <c:pt idx="323">
                  <c:v>1.4647057333333333</c:v>
                </c:pt>
                <c:pt idx="324">
                  <c:v>1.4692246499999999</c:v>
                </c:pt>
                <c:pt idx="325">
                  <c:v>1.4737435666666665</c:v>
                </c:pt>
                <c:pt idx="326">
                  <c:v>1.4782624833333333</c:v>
                </c:pt>
                <c:pt idx="327">
                  <c:v>1.4827814000000001</c:v>
                </c:pt>
                <c:pt idx="328">
                  <c:v>1.4873003166666667</c:v>
                </c:pt>
                <c:pt idx="329">
                  <c:v>1.4918192333333333</c:v>
                </c:pt>
                <c:pt idx="330">
                  <c:v>1.4963346333333334</c:v>
                </c:pt>
                <c:pt idx="331">
                  <c:v>1.5008535500000002</c:v>
                </c:pt>
                <c:pt idx="332">
                  <c:v>1.5053724666666666</c:v>
                </c:pt>
                <c:pt idx="333">
                  <c:v>1.5098913833333334</c:v>
                </c:pt>
                <c:pt idx="334">
                  <c:v>1.5144103</c:v>
                </c:pt>
                <c:pt idx="335">
                  <c:v>1.5189292166666668</c:v>
                </c:pt>
                <c:pt idx="336">
                  <c:v>1.5234481333333332</c:v>
                </c:pt>
                <c:pt idx="337">
                  <c:v>1.52796705</c:v>
                </c:pt>
                <c:pt idx="338">
                  <c:v>1.5324859666666668</c:v>
                </c:pt>
                <c:pt idx="339">
                  <c:v>1.5370048833333334</c:v>
                </c:pt>
                <c:pt idx="340">
                  <c:v>1.5415238</c:v>
                </c:pt>
                <c:pt idx="341">
                  <c:v>1.5460427166666666</c:v>
                </c:pt>
                <c:pt idx="342">
                  <c:v>1.5505616333333332</c:v>
                </c:pt>
                <c:pt idx="343">
                  <c:v>1.5550805500000002</c:v>
                </c:pt>
                <c:pt idx="344">
                  <c:v>1.5595994666666666</c:v>
                </c:pt>
                <c:pt idx="345">
                  <c:v>1.5641183833333334</c:v>
                </c:pt>
                <c:pt idx="346">
                  <c:v>1.5686372999999998</c:v>
                </c:pt>
                <c:pt idx="347">
                  <c:v>1.5731562166666668</c:v>
                </c:pt>
                <c:pt idx="348">
                  <c:v>1.5776751333333332</c:v>
                </c:pt>
                <c:pt idx="349">
                  <c:v>1.58219405</c:v>
                </c:pt>
                <c:pt idx="350">
                  <c:v>1.5867129666666668</c:v>
                </c:pt>
                <c:pt idx="351">
                  <c:v>1.5912283666666669</c:v>
                </c:pt>
                <c:pt idx="352">
                  <c:v>1.5957437666666667</c:v>
                </c:pt>
                <c:pt idx="353">
                  <c:v>1.6002626833333331</c:v>
                </c:pt>
                <c:pt idx="354">
                  <c:v>1.6047816000000001</c:v>
                </c:pt>
                <c:pt idx="355">
                  <c:v>1.6093005166666667</c:v>
                </c:pt>
                <c:pt idx="356">
                  <c:v>1.6138194333333333</c:v>
                </c:pt>
                <c:pt idx="357">
                  <c:v>1.6183383499999999</c:v>
                </c:pt>
                <c:pt idx="358">
                  <c:v>1.622857266666667</c:v>
                </c:pt>
                <c:pt idx="359">
                  <c:v>1.6273761833333333</c:v>
                </c:pt>
                <c:pt idx="360">
                  <c:v>1.6318951000000002</c:v>
                </c:pt>
                <c:pt idx="361">
                  <c:v>1.6364140166666665</c:v>
                </c:pt>
                <c:pt idx="362">
                  <c:v>1.6409329333333333</c:v>
                </c:pt>
                <c:pt idx="363">
                  <c:v>1.6454518499999999</c:v>
                </c:pt>
                <c:pt idx="364">
                  <c:v>1.6499707666666668</c:v>
                </c:pt>
                <c:pt idx="365">
                  <c:v>1.6544896833333331</c:v>
                </c:pt>
                <c:pt idx="366">
                  <c:v>1.6590085999999999</c:v>
                </c:pt>
                <c:pt idx="367">
                  <c:v>1.6635275166666668</c:v>
                </c:pt>
                <c:pt idx="368">
                  <c:v>1.6680464333333334</c:v>
                </c:pt>
                <c:pt idx="369">
                  <c:v>1.67256535</c:v>
                </c:pt>
                <c:pt idx="370">
                  <c:v>1.6770842666666665</c:v>
                </c:pt>
                <c:pt idx="371">
                  <c:v>1.6816031833333331</c:v>
                </c:pt>
                <c:pt idx="372">
                  <c:v>1.6861221000000002</c:v>
                </c:pt>
                <c:pt idx="373">
                  <c:v>1.6906410166666668</c:v>
                </c:pt>
                <c:pt idx="374">
                  <c:v>1.6951599333333334</c:v>
                </c:pt>
                <c:pt idx="375">
                  <c:v>1.69967885</c:v>
                </c:pt>
                <c:pt idx="376">
                  <c:v>1.7041977666666668</c:v>
                </c:pt>
                <c:pt idx="377">
                  <c:v>1.7087166833333336</c:v>
                </c:pt>
                <c:pt idx="378">
                  <c:v>1.7132356</c:v>
                </c:pt>
                <c:pt idx="379">
                  <c:v>1.7177545166666668</c:v>
                </c:pt>
                <c:pt idx="380">
                  <c:v>1.7222734333333332</c:v>
                </c:pt>
                <c:pt idx="381">
                  <c:v>1.7267923500000002</c:v>
                </c:pt>
                <c:pt idx="382">
                  <c:v>1.7313112666666666</c:v>
                </c:pt>
                <c:pt idx="383">
                  <c:v>1.7358301833333334</c:v>
                </c:pt>
                <c:pt idx="384">
                  <c:v>1.7403490999999998</c:v>
                </c:pt>
                <c:pt idx="385">
                  <c:v>1.7448680166666668</c:v>
                </c:pt>
                <c:pt idx="386">
                  <c:v>1.7493869333333334</c:v>
                </c:pt>
                <c:pt idx="387">
                  <c:v>1.75390585</c:v>
                </c:pt>
                <c:pt idx="388">
                  <c:v>1.7584247666666666</c:v>
                </c:pt>
                <c:pt idx="389">
                  <c:v>1.7629436833333336</c:v>
                </c:pt>
                <c:pt idx="390">
                  <c:v>1.7674626</c:v>
                </c:pt>
                <c:pt idx="391">
                  <c:v>1.7719815166666668</c:v>
                </c:pt>
                <c:pt idx="392">
                  <c:v>1.7765004333333332</c:v>
                </c:pt>
                <c:pt idx="393">
                  <c:v>1.78101935</c:v>
                </c:pt>
                <c:pt idx="394">
                  <c:v>1.7855382666666666</c:v>
                </c:pt>
                <c:pt idx="395">
                  <c:v>1.7900571833333334</c:v>
                </c:pt>
                <c:pt idx="396">
                  <c:v>1.7945760999999998</c:v>
                </c:pt>
                <c:pt idx="397">
                  <c:v>1.7990950166666666</c:v>
                </c:pt>
                <c:pt idx="398">
                  <c:v>1.8036139333333336</c:v>
                </c:pt>
                <c:pt idx="399">
                  <c:v>1.80813285</c:v>
                </c:pt>
                <c:pt idx="400">
                  <c:v>1.8126517666666668</c:v>
                </c:pt>
                <c:pt idx="401">
                  <c:v>1.8171706833333332</c:v>
                </c:pt>
                <c:pt idx="402">
                  <c:v>1.8216896</c:v>
                </c:pt>
                <c:pt idx="403">
                  <c:v>1.8262085166666668</c:v>
                </c:pt>
                <c:pt idx="404">
                  <c:v>1.8307274333333334</c:v>
                </c:pt>
                <c:pt idx="405">
                  <c:v>1.83524635</c:v>
                </c:pt>
                <c:pt idx="406">
                  <c:v>1.8397652666666666</c:v>
                </c:pt>
                <c:pt idx="407">
                  <c:v>1.8442841833333332</c:v>
                </c:pt>
                <c:pt idx="408">
                  <c:v>1.8488031000000003</c:v>
                </c:pt>
                <c:pt idx="409">
                  <c:v>1.8533220166666666</c:v>
                </c:pt>
                <c:pt idx="410">
                  <c:v>1.8578409333333334</c:v>
                </c:pt>
                <c:pt idx="411">
                  <c:v>1.8623598499999998</c:v>
                </c:pt>
                <c:pt idx="412">
                  <c:v>1.8668787666666669</c:v>
                </c:pt>
                <c:pt idx="413">
                  <c:v>1.8713976833333332</c:v>
                </c:pt>
                <c:pt idx="414">
                  <c:v>1.8759166</c:v>
                </c:pt>
                <c:pt idx="415">
                  <c:v>1.8804355166666664</c:v>
                </c:pt>
                <c:pt idx="416">
                  <c:v>1.8849544333333335</c:v>
                </c:pt>
                <c:pt idx="417">
                  <c:v>1.8894733500000001</c:v>
                </c:pt>
                <c:pt idx="418">
                  <c:v>1.8939922666666666</c:v>
                </c:pt>
                <c:pt idx="419">
                  <c:v>1.8985111833333332</c:v>
                </c:pt>
                <c:pt idx="420">
                  <c:v>1.9030300999999998</c:v>
                </c:pt>
                <c:pt idx="421">
                  <c:v>1.9075490166666667</c:v>
                </c:pt>
                <c:pt idx="422">
                  <c:v>1.9120679333333335</c:v>
                </c:pt>
                <c:pt idx="423">
                  <c:v>1.9165868500000001</c:v>
                </c:pt>
                <c:pt idx="424">
                  <c:v>1.9211057666666667</c:v>
                </c:pt>
                <c:pt idx="425">
                  <c:v>1.9256246833333337</c:v>
                </c:pt>
                <c:pt idx="426">
                  <c:v>1.9301436000000001</c:v>
                </c:pt>
                <c:pt idx="427">
                  <c:v>1.9346625166666669</c:v>
                </c:pt>
                <c:pt idx="428">
                  <c:v>1.9391814333333333</c:v>
                </c:pt>
                <c:pt idx="429">
                  <c:v>1.9437003500000001</c:v>
                </c:pt>
                <c:pt idx="430">
                  <c:v>1.9482192666666667</c:v>
                </c:pt>
                <c:pt idx="431">
                  <c:v>1.9527381833333335</c:v>
                </c:pt>
                <c:pt idx="432">
                  <c:v>1.9572570999999999</c:v>
                </c:pt>
                <c:pt idx="433">
                  <c:v>1.9617760166666667</c:v>
                </c:pt>
                <c:pt idx="434">
                  <c:v>1.9662949333333331</c:v>
                </c:pt>
                <c:pt idx="435">
                  <c:v>1.9708138500000001</c:v>
                </c:pt>
                <c:pt idx="436">
                  <c:v>1.9753327666666667</c:v>
                </c:pt>
                <c:pt idx="437">
                  <c:v>1.9798516833333333</c:v>
                </c:pt>
                <c:pt idx="438">
                  <c:v>1.9843705999999999</c:v>
                </c:pt>
                <c:pt idx="439">
                  <c:v>1.9888895166666669</c:v>
                </c:pt>
                <c:pt idx="440">
                  <c:v>1.9934084333333333</c:v>
                </c:pt>
                <c:pt idx="441">
                  <c:v>1.9979273500000001</c:v>
                </c:pt>
                <c:pt idx="442">
                  <c:v>2.0024462666666665</c:v>
                </c:pt>
                <c:pt idx="443">
                  <c:v>2.0069651833333335</c:v>
                </c:pt>
                <c:pt idx="444">
                  <c:v>2.0114841000000001</c:v>
                </c:pt>
                <c:pt idx="445">
                  <c:v>2.0160030166666667</c:v>
                </c:pt>
                <c:pt idx="446">
                  <c:v>2.0205219333333333</c:v>
                </c:pt>
                <c:pt idx="447">
                  <c:v>2.0250408499999999</c:v>
                </c:pt>
                <c:pt idx="448">
                  <c:v>2.0295597666666669</c:v>
                </c:pt>
                <c:pt idx="449">
                  <c:v>2.0340786833333335</c:v>
                </c:pt>
                <c:pt idx="450">
                  <c:v>2.0385976000000001</c:v>
                </c:pt>
                <c:pt idx="451">
                  <c:v>2.0431165166666667</c:v>
                </c:pt>
                <c:pt idx="452">
                  <c:v>2.0476354333333338</c:v>
                </c:pt>
                <c:pt idx="453">
                  <c:v>2.0521543499999999</c:v>
                </c:pt>
                <c:pt idx="454">
                  <c:v>2.0566732666666669</c:v>
                </c:pt>
                <c:pt idx="455">
                  <c:v>2.0611921833333331</c:v>
                </c:pt>
                <c:pt idx="456">
                  <c:v>2.0657111000000001</c:v>
                </c:pt>
                <c:pt idx="457">
                  <c:v>2.0702300166666667</c:v>
                </c:pt>
                <c:pt idx="458">
                  <c:v>2.0747489333333333</c:v>
                </c:pt>
                <c:pt idx="459">
                  <c:v>2.0792678499999999</c:v>
                </c:pt>
                <c:pt idx="460">
                  <c:v>2.0837867666666665</c:v>
                </c:pt>
                <c:pt idx="461">
                  <c:v>2.0883056833333336</c:v>
                </c:pt>
                <c:pt idx="462">
                  <c:v>2.0928210833333334</c:v>
                </c:pt>
                <c:pt idx="463">
                  <c:v>2.0973364833333332</c:v>
                </c:pt>
                <c:pt idx="464">
                  <c:v>2.1018554000000003</c:v>
                </c:pt>
                <c:pt idx="465">
                  <c:v>2.1063743166666664</c:v>
                </c:pt>
                <c:pt idx="466">
                  <c:v>2.1108932333333335</c:v>
                </c:pt>
                <c:pt idx="467">
                  <c:v>2.1154121499999996</c:v>
                </c:pt>
                <c:pt idx="468">
                  <c:v>2.1199310666666666</c:v>
                </c:pt>
                <c:pt idx="469">
                  <c:v>2.1244499833333337</c:v>
                </c:pt>
                <c:pt idx="470">
                  <c:v>2.1289688999999998</c:v>
                </c:pt>
                <c:pt idx="471">
                  <c:v>2.1334878166666669</c:v>
                </c:pt>
                <c:pt idx="472">
                  <c:v>2.1380067333333335</c:v>
                </c:pt>
                <c:pt idx="473">
                  <c:v>2.1425256500000001</c:v>
                </c:pt>
                <c:pt idx="474">
                  <c:v>2.1470445666666667</c:v>
                </c:pt>
                <c:pt idx="475">
                  <c:v>2.1515634833333332</c:v>
                </c:pt>
                <c:pt idx="476">
                  <c:v>2.1560823999999998</c:v>
                </c:pt>
                <c:pt idx="477">
                  <c:v>2.1606013166666669</c:v>
                </c:pt>
                <c:pt idx="478">
                  <c:v>2.1651202333333335</c:v>
                </c:pt>
                <c:pt idx="479">
                  <c:v>2.1696391500000001</c:v>
                </c:pt>
                <c:pt idx="480">
                  <c:v>2.1741580666666667</c:v>
                </c:pt>
                <c:pt idx="481">
                  <c:v>2.1786769833333337</c:v>
                </c:pt>
                <c:pt idx="482">
                  <c:v>2.1831958999999999</c:v>
                </c:pt>
                <c:pt idx="483">
                  <c:v>2.1877148166666669</c:v>
                </c:pt>
                <c:pt idx="484">
                  <c:v>2.192233733333333</c:v>
                </c:pt>
                <c:pt idx="485">
                  <c:v>2.1967526500000001</c:v>
                </c:pt>
                <c:pt idx="486">
                  <c:v>2.2012715666666667</c:v>
                </c:pt>
                <c:pt idx="487">
                  <c:v>2.2057904833333333</c:v>
                </c:pt>
                <c:pt idx="488">
                  <c:v>2.2103093999999999</c:v>
                </c:pt>
                <c:pt idx="489">
                  <c:v>2.2148283166666665</c:v>
                </c:pt>
                <c:pt idx="490">
                  <c:v>2.2193472333333335</c:v>
                </c:pt>
                <c:pt idx="491">
                  <c:v>2.2238661500000001</c:v>
                </c:pt>
                <c:pt idx="492">
                  <c:v>2.2283850666666667</c:v>
                </c:pt>
                <c:pt idx="493">
                  <c:v>2.2329039833333333</c:v>
                </c:pt>
                <c:pt idx="494">
                  <c:v>2.2374229000000003</c:v>
                </c:pt>
                <c:pt idx="495">
                  <c:v>2.2419418166666669</c:v>
                </c:pt>
                <c:pt idx="496">
                  <c:v>2.2464607333333335</c:v>
                </c:pt>
                <c:pt idx="497">
                  <c:v>2.2509796500000001</c:v>
                </c:pt>
                <c:pt idx="498">
                  <c:v>2.2554985666666667</c:v>
                </c:pt>
                <c:pt idx="499">
                  <c:v>2.2600174833333333</c:v>
                </c:pt>
                <c:pt idx="500">
                  <c:v>2.2645364000000003</c:v>
                </c:pt>
                <c:pt idx="501">
                  <c:v>2.2690553166666665</c:v>
                </c:pt>
                <c:pt idx="502">
                  <c:v>2.2735742333333335</c:v>
                </c:pt>
                <c:pt idx="503">
                  <c:v>2.2780931499999997</c:v>
                </c:pt>
                <c:pt idx="504">
                  <c:v>2.2826120666666667</c:v>
                </c:pt>
                <c:pt idx="505">
                  <c:v>2.2871309833333333</c:v>
                </c:pt>
                <c:pt idx="506">
                  <c:v>2.2916498999999999</c:v>
                </c:pt>
                <c:pt idx="507">
                  <c:v>2.2961688166666665</c:v>
                </c:pt>
                <c:pt idx="508">
                  <c:v>2.3006877333333335</c:v>
                </c:pt>
                <c:pt idx="509">
                  <c:v>2.3052066500000001</c:v>
                </c:pt>
                <c:pt idx="510">
                  <c:v>2.3097255666666667</c:v>
                </c:pt>
                <c:pt idx="511">
                  <c:v>2.3142444833333333</c:v>
                </c:pt>
                <c:pt idx="512">
                  <c:v>2.3187633999999999</c:v>
                </c:pt>
                <c:pt idx="513">
                  <c:v>2.3232823166666665</c:v>
                </c:pt>
                <c:pt idx="514">
                  <c:v>2.3278012333333336</c:v>
                </c:pt>
                <c:pt idx="515">
                  <c:v>2.3323201499999997</c:v>
                </c:pt>
                <c:pt idx="516">
                  <c:v>2.3368390666666667</c:v>
                </c:pt>
                <c:pt idx="517">
                  <c:v>2.3413579833333333</c:v>
                </c:pt>
                <c:pt idx="518">
                  <c:v>2.3458768999999999</c:v>
                </c:pt>
                <c:pt idx="519">
                  <c:v>2.350395816666667</c:v>
                </c:pt>
                <c:pt idx="520">
                  <c:v>2.3549147333333331</c:v>
                </c:pt>
                <c:pt idx="521">
                  <c:v>2.3594336500000002</c:v>
                </c:pt>
                <c:pt idx="522">
                  <c:v>2.3639525666666668</c:v>
                </c:pt>
                <c:pt idx="523">
                  <c:v>2.3684714833333333</c:v>
                </c:pt>
                <c:pt idx="524">
                  <c:v>2.3729903999999999</c:v>
                </c:pt>
                <c:pt idx="525">
                  <c:v>2.3775093166666665</c:v>
                </c:pt>
                <c:pt idx="526">
                  <c:v>2.3820282333333336</c:v>
                </c:pt>
                <c:pt idx="527">
                  <c:v>2.3865471500000002</c:v>
                </c:pt>
                <c:pt idx="528">
                  <c:v>2.3910660666666668</c:v>
                </c:pt>
                <c:pt idx="529">
                  <c:v>2.3955849833333334</c:v>
                </c:pt>
                <c:pt idx="530">
                  <c:v>2.4001039</c:v>
                </c:pt>
                <c:pt idx="531">
                  <c:v>2.404622816666667</c:v>
                </c:pt>
                <c:pt idx="532">
                  <c:v>2.4091417333333331</c:v>
                </c:pt>
                <c:pt idx="533">
                  <c:v>2.4136606500000002</c:v>
                </c:pt>
                <c:pt idx="534">
                  <c:v>2.4181795666666663</c:v>
                </c:pt>
                <c:pt idx="535">
                  <c:v>2.4226984833333334</c:v>
                </c:pt>
                <c:pt idx="536">
                  <c:v>2.4272174</c:v>
                </c:pt>
                <c:pt idx="537">
                  <c:v>2.4317363166666666</c:v>
                </c:pt>
                <c:pt idx="538">
                  <c:v>2.4362552333333332</c:v>
                </c:pt>
                <c:pt idx="539">
                  <c:v>2.4407741499999998</c:v>
                </c:pt>
                <c:pt idx="540">
                  <c:v>2.4452930666666668</c:v>
                </c:pt>
                <c:pt idx="541">
                  <c:v>2.4498119833333334</c:v>
                </c:pt>
                <c:pt idx="542">
                  <c:v>2.4543309</c:v>
                </c:pt>
                <c:pt idx="543">
                  <c:v>2.4588498166666666</c:v>
                </c:pt>
                <c:pt idx="544">
                  <c:v>2.4633687333333336</c:v>
                </c:pt>
                <c:pt idx="545">
                  <c:v>2.4678876500000002</c:v>
                </c:pt>
                <c:pt idx="546">
                  <c:v>2.4724065666666668</c:v>
                </c:pt>
                <c:pt idx="547">
                  <c:v>2.4769254833333334</c:v>
                </c:pt>
                <c:pt idx="548">
                  <c:v>2.4814444000000004</c:v>
                </c:pt>
                <c:pt idx="549">
                  <c:v>2.4859633166666666</c:v>
                </c:pt>
                <c:pt idx="550">
                  <c:v>2.4904822333333336</c:v>
                </c:pt>
                <c:pt idx="551">
                  <c:v>2.4950011499999998</c:v>
                </c:pt>
                <c:pt idx="552">
                  <c:v>2.4995200666666668</c:v>
                </c:pt>
                <c:pt idx="553">
                  <c:v>2.5040389833333334</c:v>
                </c:pt>
                <c:pt idx="554">
                  <c:v>2.5085579</c:v>
                </c:pt>
                <c:pt idx="555">
                  <c:v>2.5130768166666666</c:v>
                </c:pt>
                <c:pt idx="556">
                  <c:v>2.5175957333333332</c:v>
                </c:pt>
                <c:pt idx="557">
                  <c:v>2.5221146499999998</c:v>
                </c:pt>
                <c:pt idx="558">
                  <c:v>2.5266335666666668</c:v>
                </c:pt>
                <c:pt idx="559">
                  <c:v>2.5311524833333334</c:v>
                </c:pt>
                <c:pt idx="560">
                  <c:v>2.5356714</c:v>
                </c:pt>
                <c:pt idx="561">
                  <c:v>2.5401903166666666</c:v>
                </c:pt>
                <c:pt idx="562">
                  <c:v>2.5447092333333337</c:v>
                </c:pt>
                <c:pt idx="563">
                  <c:v>2.5492281499999998</c:v>
                </c:pt>
                <c:pt idx="564">
                  <c:v>2.5537470666666668</c:v>
                </c:pt>
                <c:pt idx="565">
                  <c:v>2.558265983333333</c:v>
                </c:pt>
                <c:pt idx="566">
                  <c:v>2.5627849</c:v>
                </c:pt>
                <c:pt idx="567">
                  <c:v>2.5673038166666666</c:v>
                </c:pt>
                <c:pt idx="568">
                  <c:v>2.5718227333333332</c:v>
                </c:pt>
                <c:pt idx="569">
                  <c:v>2.5763416500000003</c:v>
                </c:pt>
                <c:pt idx="570">
                  <c:v>2.5808605666666664</c:v>
                </c:pt>
                <c:pt idx="571">
                  <c:v>2.5853794833333335</c:v>
                </c:pt>
                <c:pt idx="572">
                  <c:v>2.5898984</c:v>
                </c:pt>
                <c:pt idx="573">
                  <c:v>2.5944173166666666</c:v>
                </c:pt>
                <c:pt idx="574">
                  <c:v>2.5989362333333332</c:v>
                </c:pt>
                <c:pt idx="575">
                  <c:v>2.6034551500000003</c:v>
                </c:pt>
                <c:pt idx="576">
                  <c:v>2.6079740666666669</c:v>
                </c:pt>
                <c:pt idx="577">
                  <c:v>2.6124929833333335</c:v>
                </c:pt>
                <c:pt idx="578">
                  <c:v>2.6170119000000001</c:v>
                </c:pt>
                <c:pt idx="579">
                  <c:v>2.6215308166666667</c:v>
                </c:pt>
                <c:pt idx="580">
                  <c:v>2.6260497333333332</c:v>
                </c:pt>
                <c:pt idx="581">
                  <c:v>2.6305686500000003</c:v>
                </c:pt>
                <c:pt idx="582">
                  <c:v>2.6350875666666664</c:v>
                </c:pt>
                <c:pt idx="583">
                  <c:v>2.6396064833333335</c:v>
                </c:pt>
                <c:pt idx="584">
                  <c:v>2.6441253999999996</c:v>
                </c:pt>
                <c:pt idx="585">
                  <c:v>2.6486443166666667</c:v>
                </c:pt>
                <c:pt idx="586">
                  <c:v>2.6531632333333333</c:v>
                </c:pt>
                <c:pt idx="587">
                  <c:v>2.6576821499999999</c:v>
                </c:pt>
                <c:pt idx="588">
                  <c:v>2.6622010666666664</c:v>
                </c:pt>
                <c:pt idx="589">
                  <c:v>2.6667199833333335</c:v>
                </c:pt>
                <c:pt idx="590">
                  <c:v>2.6712389000000001</c:v>
                </c:pt>
                <c:pt idx="591">
                  <c:v>2.6757578166666671</c:v>
                </c:pt>
                <c:pt idx="592">
                  <c:v>2.6802767333333333</c:v>
                </c:pt>
                <c:pt idx="593">
                  <c:v>2.6847956499999999</c:v>
                </c:pt>
                <c:pt idx="594">
                  <c:v>2.6893145666666669</c:v>
                </c:pt>
                <c:pt idx="595">
                  <c:v>2.6938334833333335</c:v>
                </c:pt>
                <c:pt idx="596">
                  <c:v>2.6983524000000005</c:v>
                </c:pt>
                <c:pt idx="597">
                  <c:v>2.7028713166666667</c:v>
                </c:pt>
                <c:pt idx="598">
                  <c:v>2.7073902333333333</c:v>
                </c:pt>
                <c:pt idx="599">
                  <c:v>2.7119091499999999</c:v>
                </c:pt>
                <c:pt idx="600">
                  <c:v>2.7164280666666669</c:v>
                </c:pt>
                <c:pt idx="601">
                  <c:v>2.7209469833333331</c:v>
                </c:pt>
                <c:pt idx="602">
                  <c:v>2.7254659000000001</c:v>
                </c:pt>
                <c:pt idx="603">
                  <c:v>2.7299848166666667</c:v>
                </c:pt>
                <c:pt idx="604">
                  <c:v>2.7345037333333337</c:v>
                </c:pt>
                <c:pt idx="605">
                  <c:v>2.7390226500000003</c:v>
                </c:pt>
                <c:pt idx="606">
                  <c:v>2.7435415666666665</c:v>
                </c:pt>
                <c:pt idx="607">
                  <c:v>2.7480604833333331</c:v>
                </c:pt>
                <c:pt idx="608">
                  <c:v>2.7525794000000001</c:v>
                </c:pt>
                <c:pt idx="609">
                  <c:v>2.7570983166666667</c:v>
                </c:pt>
                <c:pt idx="610">
                  <c:v>2.7616172333333338</c:v>
                </c:pt>
                <c:pt idx="611">
                  <c:v>2.7661361499999999</c:v>
                </c:pt>
                <c:pt idx="612">
                  <c:v>2.7706550666666665</c:v>
                </c:pt>
                <c:pt idx="613">
                  <c:v>2.7751739833333331</c:v>
                </c:pt>
                <c:pt idx="614">
                  <c:v>2.7796929000000001</c:v>
                </c:pt>
                <c:pt idx="615">
                  <c:v>2.7842118166666663</c:v>
                </c:pt>
                <c:pt idx="616">
                  <c:v>2.7887307333333333</c:v>
                </c:pt>
                <c:pt idx="617">
                  <c:v>2.7932496499999999</c:v>
                </c:pt>
                <c:pt idx="618">
                  <c:v>2.797768566666667</c:v>
                </c:pt>
                <c:pt idx="619">
                  <c:v>2.8022874833333336</c:v>
                </c:pt>
                <c:pt idx="620">
                  <c:v>2.8068063999999997</c:v>
                </c:pt>
                <c:pt idx="621">
                  <c:v>2.8113253166666667</c:v>
                </c:pt>
                <c:pt idx="622">
                  <c:v>2.8158442333333333</c:v>
                </c:pt>
                <c:pt idx="623">
                  <c:v>2.8203631500000004</c:v>
                </c:pt>
                <c:pt idx="624">
                  <c:v>2.824882066666667</c:v>
                </c:pt>
                <c:pt idx="625">
                  <c:v>2.8294009833333331</c:v>
                </c:pt>
                <c:pt idx="626">
                  <c:v>2.8339198999999997</c:v>
                </c:pt>
                <c:pt idx="627">
                  <c:v>2.8384388166666668</c:v>
                </c:pt>
                <c:pt idx="628">
                  <c:v>2.8429577333333333</c:v>
                </c:pt>
                <c:pt idx="629">
                  <c:v>2.8474766500000004</c:v>
                </c:pt>
                <c:pt idx="630">
                  <c:v>2.8519955666666665</c:v>
                </c:pt>
                <c:pt idx="631">
                  <c:v>2.8565144833333336</c:v>
                </c:pt>
                <c:pt idx="632">
                  <c:v>2.8610334000000002</c:v>
                </c:pt>
                <c:pt idx="633">
                  <c:v>2.8655523166666668</c:v>
                </c:pt>
                <c:pt idx="634">
                  <c:v>2.8700712333333329</c:v>
                </c:pt>
                <c:pt idx="635">
                  <c:v>2.87459015</c:v>
                </c:pt>
                <c:pt idx="636">
                  <c:v>2.8791090666666665</c:v>
                </c:pt>
                <c:pt idx="637">
                  <c:v>2.8836279833333336</c:v>
                </c:pt>
                <c:pt idx="638">
                  <c:v>2.8881469000000002</c:v>
                </c:pt>
                <c:pt idx="639">
                  <c:v>2.8926658166666663</c:v>
                </c:pt>
                <c:pt idx="640">
                  <c:v>2.8971847333333329</c:v>
                </c:pt>
                <c:pt idx="641">
                  <c:v>2.90170365</c:v>
                </c:pt>
                <c:pt idx="642">
                  <c:v>2.906222566666667</c:v>
                </c:pt>
                <c:pt idx="643">
                  <c:v>2.9107414833333336</c:v>
                </c:pt>
                <c:pt idx="644">
                  <c:v>2.9152603999999998</c:v>
                </c:pt>
                <c:pt idx="645">
                  <c:v>2.9197793166666668</c:v>
                </c:pt>
                <c:pt idx="646">
                  <c:v>2.9242982333333334</c:v>
                </c:pt>
                <c:pt idx="647">
                  <c:v>2.9288171500000004</c:v>
                </c:pt>
                <c:pt idx="648">
                  <c:v>2.9333360666666661</c:v>
                </c:pt>
                <c:pt idx="649">
                  <c:v>2.9378549833333332</c:v>
                </c:pt>
                <c:pt idx="650">
                  <c:v>2.9423739000000002</c:v>
                </c:pt>
                <c:pt idx="651">
                  <c:v>2.9468928166666668</c:v>
                </c:pt>
                <c:pt idx="652">
                  <c:v>2.9514117333333334</c:v>
                </c:pt>
                <c:pt idx="653">
                  <c:v>2.9559306499999995</c:v>
                </c:pt>
                <c:pt idx="654">
                  <c:v>2.9604495666666666</c:v>
                </c:pt>
                <c:pt idx="655">
                  <c:v>2.9649684833333336</c:v>
                </c:pt>
                <c:pt idx="656">
                  <c:v>2.9694873999999998</c:v>
                </c:pt>
                <c:pt idx="657">
                  <c:v>2.9740063166666668</c:v>
                </c:pt>
                <c:pt idx="658">
                  <c:v>2.9785252333333339</c:v>
                </c:pt>
                <c:pt idx="659">
                  <c:v>2.98304415</c:v>
                </c:pt>
                <c:pt idx="660">
                  <c:v>2.9875630666666666</c:v>
                </c:pt>
                <c:pt idx="661">
                  <c:v>2.9920819833333332</c:v>
                </c:pt>
                <c:pt idx="662">
                  <c:v>2.9966009000000002</c:v>
                </c:pt>
                <c:pt idx="663">
                  <c:v>3.0011198166666673</c:v>
                </c:pt>
                <c:pt idx="664">
                  <c:v>3.005638733333333</c:v>
                </c:pt>
                <c:pt idx="665">
                  <c:v>3.01015765</c:v>
                </c:pt>
                <c:pt idx="666">
                  <c:v>3.0146765666666666</c:v>
                </c:pt>
                <c:pt idx="667">
                  <c:v>3.0191954833333337</c:v>
                </c:pt>
                <c:pt idx="668">
                  <c:v>3.0237144000000007</c:v>
                </c:pt>
                <c:pt idx="669">
                  <c:v>3.0282333166666664</c:v>
                </c:pt>
                <c:pt idx="670">
                  <c:v>3.0327522333333334</c:v>
                </c:pt>
                <c:pt idx="671">
                  <c:v>3.03727115</c:v>
                </c:pt>
                <c:pt idx="672">
                  <c:v>3.0417900666666671</c:v>
                </c:pt>
                <c:pt idx="673">
                  <c:v>3.0463089833333332</c:v>
                </c:pt>
                <c:pt idx="674">
                  <c:v>3.0508278999999998</c:v>
                </c:pt>
                <c:pt idx="675">
                  <c:v>3.0553468166666669</c:v>
                </c:pt>
                <c:pt idx="676">
                  <c:v>3.0598657333333339</c:v>
                </c:pt>
                <c:pt idx="677">
                  <c:v>3.0643846499999996</c:v>
                </c:pt>
                <c:pt idx="678">
                  <c:v>3.0689035666666666</c:v>
                </c:pt>
                <c:pt idx="679">
                  <c:v>3.0734224833333332</c:v>
                </c:pt>
                <c:pt idx="680">
                  <c:v>3.0779414000000003</c:v>
                </c:pt>
                <c:pt idx="681">
                  <c:v>3.0824603166666669</c:v>
                </c:pt>
                <c:pt idx="682">
                  <c:v>3.086979233333333</c:v>
                </c:pt>
                <c:pt idx="683">
                  <c:v>3.0914981500000001</c:v>
                </c:pt>
                <c:pt idx="684">
                  <c:v>3.0960170666666667</c:v>
                </c:pt>
                <c:pt idx="685">
                  <c:v>3.1005359833333332</c:v>
                </c:pt>
                <c:pt idx="686">
                  <c:v>3.1050549000000003</c:v>
                </c:pt>
                <c:pt idx="687">
                  <c:v>3.1095738166666664</c:v>
                </c:pt>
                <c:pt idx="688">
                  <c:v>3.1140927333333335</c:v>
                </c:pt>
                <c:pt idx="689">
                  <c:v>3.1186116499999996</c:v>
                </c:pt>
                <c:pt idx="690">
                  <c:v>3.1231305666666667</c:v>
                </c:pt>
                <c:pt idx="691">
                  <c:v>3.1276494833333337</c:v>
                </c:pt>
                <c:pt idx="692">
                  <c:v>3.1321683999999999</c:v>
                </c:pt>
                <c:pt idx="693">
                  <c:v>3.1366873166666669</c:v>
                </c:pt>
                <c:pt idx="694">
                  <c:v>3.141206233333333</c:v>
                </c:pt>
                <c:pt idx="695">
                  <c:v>3.1457251500000001</c:v>
                </c:pt>
                <c:pt idx="696">
                  <c:v>3.1502440666666671</c:v>
                </c:pt>
                <c:pt idx="697">
                  <c:v>3.1547629833333333</c:v>
                </c:pt>
                <c:pt idx="698">
                  <c:v>3.1592818999999999</c:v>
                </c:pt>
                <c:pt idx="699">
                  <c:v>3.1638008166666669</c:v>
                </c:pt>
                <c:pt idx="700">
                  <c:v>3.1683197333333335</c:v>
                </c:pt>
                <c:pt idx="701">
                  <c:v>3.1728386500000005</c:v>
                </c:pt>
                <c:pt idx="702">
                  <c:v>3.1773575666666662</c:v>
                </c:pt>
                <c:pt idx="703">
                  <c:v>3.1818764833333333</c:v>
                </c:pt>
                <c:pt idx="704">
                  <c:v>3.1863954000000003</c:v>
                </c:pt>
                <c:pt idx="705">
                  <c:v>3.1909143166666669</c:v>
                </c:pt>
                <c:pt idx="706">
                  <c:v>3.1954332333333331</c:v>
                </c:pt>
                <c:pt idx="707">
                  <c:v>3.1999521499999997</c:v>
                </c:pt>
                <c:pt idx="708">
                  <c:v>3.2044710666666667</c:v>
                </c:pt>
                <c:pt idx="709">
                  <c:v>3.2089899833333337</c:v>
                </c:pt>
                <c:pt idx="710">
                  <c:v>3.2135088999999994</c:v>
                </c:pt>
                <c:pt idx="711">
                  <c:v>3.2180278166666665</c:v>
                </c:pt>
                <c:pt idx="712">
                  <c:v>3.2225467333333335</c:v>
                </c:pt>
                <c:pt idx="713">
                  <c:v>3.2270656500000001</c:v>
                </c:pt>
                <c:pt idx="714">
                  <c:v>3.2315845666666667</c:v>
                </c:pt>
                <c:pt idx="715">
                  <c:v>3.2361034833333329</c:v>
                </c:pt>
                <c:pt idx="716">
                  <c:v>3.2406223999999999</c:v>
                </c:pt>
                <c:pt idx="717">
                  <c:v>3.2451413166666669</c:v>
                </c:pt>
                <c:pt idx="718">
                  <c:v>3.2496602333333335</c:v>
                </c:pt>
                <c:pt idx="719">
                  <c:v>3.2541791500000001</c:v>
                </c:pt>
                <c:pt idx="720">
                  <c:v>3.2586980666666663</c:v>
                </c:pt>
                <c:pt idx="721">
                  <c:v>3.2632169833333333</c:v>
                </c:pt>
                <c:pt idx="722">
                  <c:v>3.2677359000000004</c:v>
                </c:pt>
                <c:pt idx="723">
                  <c:v>3.2722548166666665</c:v>
                </c:pt>
                <c:pt idx="724">
                  <c:v>3.2767737333333335</c:v>
                </c:pt>
                <c:pt idx="725">
                  <c:v>3.2812926499999997</c:v>
                </c:pt>
                <c:pt idx="726">
                  <c:v>3.2858115666666667</c:v>
                </c:pt>
                <c:pt idx="727">
                  <c:v>3.2903304833333333</c:v>
                </c:pt>
                <c:pt idx="728">
                  <c:v>3.2948493999999999</c:v>
                </c:pt>
                <c:pt idx="729">
                  <c:v>3.299368316666667</c:v>
                </c:pt>
                <c:pt idx="730">
                  <c:v>3.303887233333334</c:v>
                </c:pt>
                <c:pt idx="731">
                  <c:v>3.3084061499999997</c:v>
                </c:pt>
                <c:pt idx="732">
                  <c:v>3.3129250666666668</c:v>
                </c:pt>
                <c:pt idx="733">
                  <c:v>3.3174439833333333</c:v>
                </c:pt>
                <c:pt idx="734">
                  <c:v>3.3219629000000004</c:v>
                </c:pt>
                <c:pt idx="735">
                  <c:v>3.3264818166666665</c:v>
                </c:pt>
                <c:pt idx="736">
                  <c:v>3.3310007333333331</c:v>
                </c:pt>
                <c:pt idx="737">
                  <c:v>3.3355196500000002</c:v>
                </c:pt>
                <c:pt idx="738">
                  <c:v>3.3400385666666668</c:v>
                </c:pt>
                <c:pt idx="739">
                  <c:v>3.3445574833333329</c:v>
                </c:pt>
                <c:pt idx="740">
                  <c:v>3.3490764</c:v>
                </c:pt>
                <c:pt idx="741">
                  <c:v>3.3535953166666665</c:v>
                </c:pt>
                <c:pt idx="742">
                  <c:v>3.3581142333333336</c:v>
                </c:pt>
                <c:pt idx="743">
                  <c:v>3.3626331500000006</c:v>
                </c:pt>
                <c:pt idx="744">
                  <c:v>3.3671520666666663</c:v>
                </c:pt>
                <c:pt idx="745">
                  <c:v>3.3716709833333334</c:v>
                </c:pt>
                <c:pt idx="746">
                  <c:v>3.3761899</c:v>
                </c:pt>
                <c:pt idx="747">
                  <c:v>3.380708816666667</c:v>
                </c:pt>
                <c:pt idx="748">
                  <c:v>3.3852277333333336</c:v>
                </c:pt>
                <c:pt idx="749">
                  <c:v>3.3897466499999998</c:v>
                </c:pt>
                <c:pt idx="750">
                  <c:v>3.3942655666666668</c:v>
                </c:pt>
                <c:pt idx="751">
                  <c:v>3.3987844833333334</c:v>
                </c:pt>
                <c:pt idx="752">
                  <c:v>3.4033034</c:v>
                </c:pt>
                <c:pt idx="753">
                  <c:v>3.407822316666667</c:v>
                </c:pt>
                <c:pt idx="754">
                  <c:v>3.4123412333333332</c:v>
                </c:pt>
                <c:pt idx="755">
                  <c:v>3.4168601500000002</c:v>
                </c:pt>
                <c:pt idx="756">
                  <c:v>3.4213790666666664</c:v>
                </c:pt>
                <c:pt idx="757">
                  <c:v>3.4258979833333334</c:v>
                </c:pt>
                <c:pt idx="758">
                  <c:v>3.4304169000000004</c:v>
                </c:pt>
                <c:pt idx="759">
                  <c:v>3.4349358166666666</c:v>
                </c:pt>
                <c:pt idx="760">
                  <c:v>3.4394547333333332</c:v>
                </c:pt>
                <c:pt idx="761">
                  <c:v>3.4439736499999998</c:v>
                </c:pt>
                <c:pt idx="762">
                  <c:v>3.4484925666666668</c:v>
                </c:pt>
                <c:pt idx="763">
                  <c:v>3.4530114833333339</c:v>
                </c:pt>
                <c:pt idx="764">
                  <c:v>3.4575303999999996</c:v>
                </c:pt>
                <c:pt idx="765">
                  <c:v>3.4620493166666666</c:v>
                </c:pt>
                <c:pt idx="766">
                  <c:v>3.4665682333333336</c:v>
                </c:pt>
                <c:pt idx="767">
                  <c:v>3.4710871500000002</c:v>
                </c:pt>
                <c:pt idx="768">
                  <c:v>3.4756060666666673</c:v>
                </c:pt>
                <c:pt idx="769">
                  <c:v>3.480124983333333</c:v>
                </c:pt>
                <c:pt idx="770">
                  <c:v>3.4846439</c:v>
                </c:pt>
                <c:pt idx="771">
                  <c:v>3.4891628166666671</c:v>
                </c:pt>
                <c:pt idx="772">
                  <c:v>3.4936817333333336</c:v>
                </c:pt>
                <c:pt idx="773">
                  <c:v>3.4982006499999998</c:v>
                </c:pt>
                <c:pt idx="774">
                  <c:v>3.5027195666666664</c:v>
                </c:pt>
                <c:pt idx="775">
                  <c:v>3.5072384833333334</c:v>
                </c:pt>
                <c:pt idx="776">
                  <c:v>3.5117574000000005</c:v>
                </c:pt>
                <c:pt idx="777">
                  <c:v>3.5162763166666662</c:v>
                </c:pt>
                <c:pt idx="778">
                  <c:v>3.5207952333333332</c:v>
                </c:pt>
                <c:pt idx="779">
                  <c:v>3.5253141500000003</c:v>
                </c:pt>
                <c:pt idx="780">
                  <c:v>3.5298330666666669</c:v>
                </c:pt>
                <c:pt idx="781">
                  <c:v>3.5343519833333334</c:v>
                </c:pt>
                <c:pt idx="782">
                  <c:v>3.5388708999999996</c:v>
                </c:pt>
                <c:pt idx="783">
                  <c:v>3.5433898166666666</c:v>
                </c:pt>
                <c:pt idx="784">
                  <c:v>3.5479087333333337</c:v>
                </c:pt>
                <c:pt idx="785">
                  <c:v>3.5524276499999998</c:v>
                </c:pt>
                <c:pt idx="786">
                  <c:v>3.5569465666666669</c:v>
                </c:pt>
                <c:pt idx="787">
                  <c:v>3.561465483333333</c:v>
                </c:pt>
                <c:pt idx="788">
                  <c:v>3.5659844000000001</c:v>
                </c:pt>
                <c:pt idx="789">
                  <c:v>3.5705033166666666</c:v>
                </c:pt>
                <c:pt idx="790">
                  <c:v>3.5750222333333332</c:v>
                </c:pt>
                <c:pt idx="791">
                  <c:v>3.5795411500000003</c:v>
                </c:pt>
                <c:pt idx="792">
                  <c:v>3.5840600666666664</c:v>
                </c:pt>
                <c:pt idx="793">
                  <c:v>3.5885789833333335</c:v>
                </c:pt>
                <c:pt idx="794">
                  <c:v>3.5930979000000001</c:v>
                </c:pt>
                <c:pt idx="795">
                  <c:v>3.5976168166666667</c:v>
                </c:pt>
                <c:pt idx="796">
                  <c:v>3.6021357333333337</c:v>
                </c:pt>
                <c:pt idx="797">
                  <c:v>3.6066546500000007</c:v>
                </c:pt>
                <c:pt idx="798">
                  <c:v>3.6111735666666664</c:v>
                </c:pt>
                <c:pt idx="799">
                  <c:v>3.6156924833333335</c:v>
                </c:pt>
                <c:pt idx="800">
                  <c:v>3.6202114000000001</c:v>
                </c:pt>
                <c:pt idx="801">
                  <c:v>3.6247303166666671</c:v>
                </c:pt>
                <c:pt idx="802">
                  <c:v>3.6292492333333333</c:v>
                </c:pt>
                <c:pt idx="803">
                  <c:v>3.6337681499999999</c:v>
                </c:pt>
                <c:pt idx="804">
                  <c:v>3.6382870666666669</c:v>
                </c:pt>
                <c:pt idx="805">
                  <c:v>3.6428059833333335</c:v>
                </c:pt>
                <c:pt idx="806">
                  <c:v>3.6473248999999996</c:v>
                </c:pt>
                <c:pt idx="807">
                  <c:v>3.6518438166666667</c:v>
                </c:pt>
                <c:pt idx="808">
                  <c:v>3.6563627333333333</c:v>
                </c:pt>
                <c:pt idx="809">
                  <c:v>3.6608816500000003</c:v>
                </c:pt>
                <c:pt idx="810">
                  <c:v>3.665400566666666</c:v>
                </c:pt>
                <c:pt idx="811">
                  <c:v>3.6699194833333331</c:v>
                </c:pt>
                <c:pt idx="812">
                  <c:v>3.6744384000000001</c:v>
                </c:pt>
                <c:pt idx="813">
                  <c:v>3.6789573166666667</c:v>
                </c:pt>
                <c:pt idx="814">
                  <c:v>3.6834762333333333</c:v>
                </c:pt>
                <c:pt idx="815">
                  <c:v>3.6879951499999994</c:v>
                </c:pt>
                <c:pt idx="816">
                  <c:v>3.6925140666666665</c:v>
                </c:pt>
                <c:pt idx="817">
                  <c:v>3.6970329833333335</c:v>
                </c:pt>
                <c:pt idx="818">
                  <c:v>3.7015519000000001</c:v>
                </c:pt>
                <c:pt idx="819">
                  <c:v>3.7060708166666667</c:v>
                </c:pt>
                <c:pt idx="820">
                  <c:v>3.7105897333333338</c:v>
                </c:pt>
                <c:pt idx="821">
                  <c:v>3.7151086499999999</c:v>
                </c:pt>
                <c:pt idx="822">
                  <c:v>3.7196275666666669</c:v>
                </c:pt>
                <c:pt idx="823">
                  <c:v>3.7241464833333331</c:v>
                </c:pt>
                <c:pt idx="824">
                  <c:v>3.7286654000000001</c:v>
                </c:pt>
                <c:pt idx="825">
                  <c:v>3.7331843166666672</c:v>
                </c:pt>
                <c:pt idx="826">
                  <c:v>3.7377032333333333</c:v>
                </c:pt>
                <c:pt idx="827">
                  <c:v>3.7422221499999999</c:v>
                </c:pt>
                <c:pt idx="828">
                  <c:v>3.7467410666666665</c:v>
                </c:pt>
                <c:pt idx="829">
                  <c:v>3.7512599833333335</c:v>
                </c:pt>
                <c:pt idx="830">
                  <c:v>3.7557789000000006</c:v>
                </c:pt>
                <c:pt idx="831">
                  <c:v>3.7602978166666663</c:v>
                </c:pt>
                <c:pt idx="832">
                  <c:v>3.7648167333333333</c:v>
                </c:pt>
                <c:pt idx="833">
                  <c:v>3.7693356500000004</c:v>
                </c:pt>
                <c:pt idx="834">
                  <c:v>3.773854566666667</c:v>
                </c:pt>
                <c:pt idx="835">
                  <c:v>3.7783734833333331</c:v>
                </c:pt>
                <c:pt idx="836">
                  <c:v>3.7828923999999997</c:v>
                </c:pt>
                <c:pt idx="837">
                  <c:v>3.7874113166666667</c:v>
                </c:pt>
                <c:pt idx="838">
                  <c:v>3.7919302333333338</c:v>
                </c:pt>
                <c:pt idx="839">
                  <c:v>3.7964491499999995</c:v>
                </c:pt>
                <c:pt idx="840">
                  <c:v>3.8009680666666665</c:v>
                </c:pt>
                <c:pt idx="841">
                  <c:v>3.8054869833333331</c:v>
                </c:pt>
                <c:pt idx="842">
                  <c:v>3.8100059000000002</c:v>
                </c:pt>
                <c:pt idx="843">
                  <c:v>3.8145248166666672</c:v>
                </c:pt>
                <c:pt idx="844">
                  <c:v>3.8190437333333329</c:v>
                </c:pt>
                <c:pt idx="845">
                  <c:v>3.82356265</c:v>
                </c:pt>
                <c:pt idx="846">
                  <c:v>3.8280815666666665</c:v>
                </c:pt>
                <c:pt idx="847">
                  <c:v>3.8326004833333336</c:v>
                </c:pt>
                <c:pt idx="848">
                  <c:v>3.8371194000000002</c:v>
                </c:pt>
                <c:pt idx="849">
                  <c:v>3.8416383166666663</c:v>
                </c:pt>
                <c:pt idx="850">
                  <c:v>3.8461572333333334</c:v>
                </c:pt>
                <c:pt idx="851">
                  <c:v>3.8506761500000004</c:v>
                </c:pt>
                <c:pt idx="852">
                  <c:v>3.8551950666666666</c:v>
                </c:pt>
                <c:pt idx="853">
                  <c:v>3.8597139833333336</c:v>
                </c:pt>
                <c:pt idx="854">
                  <c:v>3.8642328999999997</c:v>
                </c:pt>
                <c:pt idx="855">
                  <c:v>3.8687518166666668</c:v>
                </c:pt>
                <c:pt idx="856">
                  <c:v>3.8732707333333334</c:v>
                </c:pt>
                <c:pt idx="857">
                  <c:v>3.87778965</c:v>
                </c:pt>
                <c:pt idx="858">
                  <c:v>3.882308566666667</c:v>
                </c:pt>
                <c:pt idx="859">
                  <c:v>3.8868274833333332</c:v>
                </c:pt>
                <c:pt idx="860">
                  <c:v>3.8913463999999998</c:v>
                </c:pt>
                <c:pt idx="861">
                  <c:v>3.8958653166666668</c:v>
                </c:pt>
                <c:pt idx="862">
                  <c:v>3.9003842333333334</c:v>
                </c:pt>
                <c:pt idx="863">
                  <c:v>3.9049031500000004</c:v>
                </c:pt>
                <c:pt idx="864">
                  <c:v>3.9094220666666661</c:v>
                </c:pt>
                <c:pt idx="865">
                  <c:v>3.9139409833333332</c:v>
                </c:pt>
                <c:pt idx="866">
                  <c:v>3.9184599000000002</c:v>
                </c:pt>
                <c:pt idx="867">
                  <c:v>3.9229788166666668</c:v>
                </c:pt>
                <c:pt idx="868">
                  <c:v>3.9274977333333339</c:v>
                </c:pt>
                <c:pt idx="869">
                  <c:v>3.93201665</c:v>
                </c:pt>
                <c:pt idx="870">
                  <c:v>3.9365355666666666</c:v>
                </c:pt>
                <c:pt idx="871">
                  <c:v>3.9410544833333336</c:v>
                </c:pt>
                <c:pt idx="872">
                  <c:v>3.9455734000000002</c:v>
                </c:pt>
                <c:pt idx="873">
                  <c:v>3.9500923166666664</c:v>
                </c:pt>
                <c:pt idx="874">
                  <c:v>3.9546112333333334</c:v>
                </c:pt>
                <c:pt idx="875">
                  <c:v>3.95913015</c:v>
                </c:pt>
                <c:pt idx="876">
                  <c:v>3.9636490666666671</c:v>
                </c:pt>
                <c:pt idx="877">
                  <c:v>3.9681679833333328</c:v>
                </c:pt>
                <c:pt idx="878">
                  <c:v>3.9726868999999998</c:v>
                </c:pt>
                <c:pt idx="879">
                  <c:v>3.9772058166666668</c:v>
                </c:pt>
                <c:pt idx="880">
                  <c:v>3.9817247333333334</c:v>
                </c:pt>
                <c:pt idx="881">
                  <c:v>3.98624365</c:v>
                </c:pt>
                <c:pt idx="882">
                  <c:v>3.9907625666666662</c:v>
                </c:pt>
                <c:pt idx="883">
                  <c:v>3.9952814833333332</c:v>
                </c:pt>
                <c:pt idx="884">
                  <c:v>3.9998004000000003</c:v>
                </c:pt>
                <c:pt idx="885">
                  <c:v>4.004319316666666</c:v>
                </c:pt>
                <c:pt idx="886">
                  <c:v>4.008838233333333</c:v>
                </c:pt>
                <c:pt idx="887">
                  <c:v>4.01335715</c:v>
                </c:pt>
                <c:pt idx="888">
                  <c:v>4.0178760666666671</c:v>
                </c:pt>
                <c:pt idx="889">
                  <c:v>4.0223949833333332</c:v>
                </c:pt>
                <c:pt idx="890">
                  <c:v>4.0269138999999994</c:v>
                </c:pt>
                <c:pt idx="891">
                  <c:v>4.0314328166666664</c:v>
                </c:pt>
                <c:pt idx="892">
                  <c:v>4.0359517333333335</c:v>
                </c:pt>
                <c:pt idx="893">
                  <c:v>4.0404706500000005</c:v>
                </c:pt>
                <c:pt idx="894">
                  <c:v>4.0449895666666666</c:v>
                </c:pt>
                <c:pt idx="895">
                  <c:v>4.0495084833333328</c:v>
                </c:pt>
                <c:pt idx="896">
                  <c:v>4.0540273999999998</c:v>
                </c:pt>
                <c:pt idx="897">
                  <c:v>4.0585463166666669</c:v>
                </c:pt>
                <c:pt idx="898">
                  <c:v>4.063065233333333</c:v>
                </c:pt>
                <c:pt idx="899">
                  <c:v>4.0675841500000001</c:v>
                </c:pt>
                <c:pt idx="900">
                  <c:v>4.0721030666666662</c:v>
                </c:pt>
                <c:pt idx="901">
                  <c:v>4.0766219833333333</c:v>
                </c:pt>
                <c:pt idx="902">
                  <c:v>4.0811409000000003</c:v>
                </c:pt>
                <c:pt idx="903">
                  <c:v>4.0856598166666664</c:v>
                </c:pt>
                <c:pt idx="904">
                  <c:v>4.0901787333333335</c:v>
                </c:pt>
                <c:pt idx="905">
                  <c:v>4.0946976500000005</c:v>
                </c:pt>
                <c:pt idx="906">
                  <c:v>4.0992165666666667</c:v>
                </c:pt>
                <c:pt idx="907">
                  <c:v>4.1037354833333337</c:v>
                </c:pt>
                <c:pt idx="908">
                  <c:v>4.1082543999999999</c:v>
                </c:pt>
                <c:pt idx="909">
                  <c:v>4.1127733166666669</c:v>
                </c:pt>
                <c:pt idx="910">
                  <c:v>4.1172922333333331</c:v>
                </c:pt>
                <c:pt idx="911">
                  <c:v>4.1218111500000001</c:v>
                </c:pt>
                <c:pt idx="912">
                  <c:v>4.1263300666666671</c:v>
                </c:pt>
                <c:pt idx="913">
                  <c:v>4.1308489833333333</c:v>
                </c:pt>
                <c:pt idx="914">
                  <c:v>4.1353678999999994</c:v>
                </c:pt>
                <c:pt idx="915">
                  <c:v>4.1398868166666665</c:v>
                </c:pt>
                <c:pt idx="916">
                  <c:v>4.1444057333333335</c:v>
                </c:pt>
                <c:pt idx="917">
                  <c:v>4.1489246500000005</c:v>
                </c:pt>
                <c:pt idx="918">
                  <c:v>4.1534435666666676</c:v>
                </c:pt>
                <c:pt idx="919">
                  <c:v>4.1579624833333328</c:v>
                </c:pt>
                <c:pt idx="920">
                  <c:v>4.1624813999999999</c:v>
                </c:pt>
                <c:pt idx="921">
                  <c:v>4.1670003166666669</c:v>
                </c:pt>
                <c:pt idx="922">
                  <c:v>4.171519233333334</c:v>
                </c:pt>
                <c:pt idx="923">
                  <c:v>4.1760381500000001</c:v>
                </c:pt>
                <c:pt idx="924">
                  <c:v>4.1805570666666663</c:v>
                </c:pt>
                <c:pt idx="925">
                  <c:v>4.1850759833333333</c:v>
                </c:pt>
                <c:pt idx="926">
                  <c:v>4.1895949000000003</c:v>
                </c:pt>
                <c:pt idx="927">
                  <c:v>4.1941138166666665</c:v>
                </c:pt>
                <c:pt idx="928">
                  <c:v>4.1986327333333335</c:v>
                </c:pt>
                <c:pt idx="929">
                  <c:v>4.2031481333333334</c:v>
                </c:pt>
                <c:pt idx="930">
                  <c:v>4.2076670500000004</c:v>
                </c:pt>
                <c:pt idx="931">
                  <c:v>4.2121859666666674</c:v>
                </c:pt>
                <c:pt idx="932">
                  <c:v>4.2167048833333327</c:v>
                </c:pt>
                <c:pt idx="933">
                  <c:v>4.2212237999999997</c:v>
                </c:pt>
                <c:pt idx="934">
                  <c:v>4.2257427166666668</c:v>
                </c:pt>
                <c:pt idx="935">
                  <c:v>4.2302616333333338</c:v>
                </c:pt>
                <c:pt idx="936">
                  <c:v>4.23478055</c:v>
                </c:pt>
                <c:pt idx="937">
                  <c:v>4.2392994666666661</c:v>
                </c:pt>
                <c:pt idx="938">
                  <c:v>4.2438183833333332</c:v>
                </c:pt>
                <c:pt idx="939">
                  <c:v>4.2483373000000002</c:v>
                </c:pt>
                <c:pt idx="940">
                  <c:v>4.2528562166666672</c:v>
                </c:pt>
                <c:pt idx="941">
                  <c:v>4.2573751333333334</c:v>
                </c:pt>
                <c:pt idx="942">
                  <c:v>4.2618940499999995</c:v>
                </c:pt>
                <c:pt idx="943">
                  <c:v>4.2664129666666666</c:v>
                </c:pt>
                <c:pt idx="944">
                  <c:v>4.2709318833333336</c:v>
                </c:pt>
                <c:pt idx="945">
                  <c:v>4.2754507999999998</c:v>
                </c:pt>
                <c:pt idx="946">
                  <c:v>4.2799697166666668</c:v>
                </c:pt>
                <c:pt idx="947">
                  <c:v>4.284488633333333</c:v>
                </c:pt>
                <c:pt idx="948">
                  <c:v>4.28900755</c:v>
                </c:pt>
                <c:pt idx="949">
                  <c:v>4.293526466666667</c:v>
                </c:pt>
                <c:pt idx="950">
                  <c:v>4.2980453833333332</c:v>
                </c:pt>
                <c:pt idx="951">
                  <c:v>4.3025643000000002</c:v>
                </c:pt>
                <c:pt idx="952">
                  <c:v>4.3070832166666664</c:v>
                </c:pt>
                <c:pt idx="953">
                  <c:v>4.3116021333333334</c:v>
                </c:pt>
                <c:pt idx="954">
                  <c:v>4.3161210500000005</c:v>
                </c:pt>
                <c:pt idx="955">
                  <c:v>4.3206399666666666</c:v>
                </c:pt>
                <c:pt idx="956">
                  <c:v>4.3251588833333336</c:v>
                </c:pt>
                <c:pt idx="957">
                  <c:v>4.3296777999999998</c:v>
                </c:pt>
                <c:pt idx="958">
                  <c:v>4.3341967166666668</c:v>
                </c:pt>
                <c:pt idx="959">
                  <c:v>4.3387156333333339</c:v>
                </c:pt>
                <c:pt idx="960">
                  <c:v>4.34323455</c:v>
                </c:pt>
                <c:pt idx="961">
                  <c:v>4.3477534666666662</c:v>
                </c:pt>
                <c:pt idx="962">
                  <c:v>4.3522723833333332</c:v>
                </c:pt>
                <c:pt idx="963">
                  <c:v>4.3567913000000003</c:v>
                </c:pt>
                <c:pt idx="964">
                  <c:v>4.3613102166666673</c:v>
                </c:pt>
                <c:pt idx="965">
                  <c:v>4.3658291333333334</c:v>
                </c:pt>
                <c:pt idx="966">
                  <c:v>4.3703480499999996</c:v>
                </c:pt>
                <c:pt idx="967">
                  <c:v>4.3748669666666666</c:v>
                </c:pt>
                <c:pt idx="968">
                  <c:v>4.3793858833333337</c:v>
                </c:pt>
                <c:pt idx="969">
                  <c:v>4.3839048000000007</c:v>
                </c:pt>
                <c:pt idx="970">
                  <c:v>4.388423716666666</c:v>
                </c:pt>
                <c:pt idx="971">
                  <c:v>4.392942633333333</c:v>
                </c:pt>
                <c:pt idx="972">
                  <c:v>4.3974615500000001</c:v>
                </c:pt>
                <c:pt idx="973">
                  <c:v>4.4019804666666671</c:v>
                </c:pt>
                <c:pt idx="974">
                  <c:v>4.4064993833333332</c:v>
                </c:pt>
                <c:pt idx="975">
                  <c:v>4.4110182999999994</c:v>
                </c:pt>
                <c:pt idx="976">
                  <c:v>4.4155372166666664</c:v>
                </c:pt>
                <c:pt idx="977">
                  <c:v>4.4200561333333335</c:v>
                </c:pt>
                <c:pt idx="978">
                  <c:v>4.4245750499999996</c:v>
                </c:pt>
                <c:pt idx="979">
                  <c:v>4.4290939666666667</c:v>
                </c:pt>
                <c:pt idx="980">
                  <c:v>4.4336128833333337</c:v>
                </c:pt>
                <c:pt idx="981">
                  <c:v>4.4381317999999998</c:v>
                </c:pt>
                <c:pt idx="982">
                  <c:v>4.4426507166666669</c:v>
                </c:pt>
                <c:pt idx="983">
                  <c:v>4.447169633333333</c:v>
                </c:pt>
                <c:pt idx="984">
                  <c:v>4.4516885500000001</c:v>
                </c:pt>
                <c:pt idx="985">
                  <c:v>4.4562074666666671</c:v>
                </c:pt>
                <c:pt idx="986">
                  <c:v>4.4607263833333333</c:v>
                </c:pt>
                <c:pt idx="987">
                  <c:v>4.4652453000000003</c:v>
                </c:pt>
                <c:pt idx="988">
                  <c:v>4.4697642166666665</c:v>
                </c:pt>
                <c:pt idx="989">
                  <c:v>4.4742831333333335</c:v>
                </c:pt>
                <c:pt idx="990">
                  <c:v>4.4788020500000005</c:v>
                </c:pt>
                <c:pt idx="991">
                  <c:v>4.4833209666666667</c:v>
                </c:pt>
                <c:pt idx="992">
                  <c:v>4.4878398833333337</c:v>
                </c:pt>
                <c:pt idx="993">
                  <c:v>4.4923588000000008</c:v>
                </c:pt>
                <c:pt idx="994">
                  <c:v>4.4968777166666669</c:v>
                </c:pt>
                <c:pt idx="995">
                  <c:v>4.5013966333333331</c:v>
                </c:pt>
                <c:pt idx="996">
                  <c:v>4.5059155500000001</c:v>
                </c:pt>
                <c:pt idx="997">
                  <c:v>4.5104344666666671</c:v>
                </c:pt>
                <c:pt idx="998">
                  <c:v>4.5149533833333342</c:v>
                </c:pt>
                <c:pt idx="999">
                  <c:v>4.5194722999999994</c:v>
                </c:pt>
                <c:pt idx="1000">
                  <c:v>4.5239912166666665</c:v>
                </c:pt>
                <c:pt idx="1001">
                  <c:v>4.5285101333333335</c:v>
                </c:pt>
                <c:pt idx="1002">
                  <c:v>4.5330290500000006</c:v>
                </c:pt>
                <c:pt idx="1003">
                  <c:v>4.5375479666666667</c:v>
                </c:pt>
                <c:pt idx="1004">
                  <c:v>4.5420668833333329</c:v>
                </c:pt>
                <c:pt idx="1005">
                  <c:v>4.5465857999999999</c:v>
                </c:pt>
                <c:pt idx="1006">
                  <c:v>4.5511047166666669</c:v>
                </c:pt>
                <c:pt idx="1007">
                  <c:v>4.5556236333333331</c:v>
                </c:pt>
                <c:pt idx="1008">
                  <c:v>4.5601425500000001</c:v>
                </c:pt>
                <c:pt idx="1009">
                  <c:v>4.5646614666666663</c:v>
                </c:pt>
                <c:pt idx="1010">
                  <c:v>4.5691803833333333</c:v>
                </c:pt>
                <c:pt idx="1011">
                  <c:v>4.5736992999999995</c:v>
                </c:pt>
                <c:pt idx="1012">
                  <c:v>4.5782182166666665</c:v>
                </c:pt>
                <c:pt idx="1013">
                  <c:v>4.5827371333333335</c:v>
                </c:pt>
                <c:pt idx="1014">
                  <c:v>4.5872560499999997</c:v>
                </c:pt>
                <c:pt idx="1015">
                  <c:v>4.5917749666666667</c:v>
                </c:pt>
                <c:pt idx="1016">
                  <c:v>4.5962938833333338</c:v>
                </c:pt>
                <c:pt idx="1017">
                  <c:v>4.6008127999999999</c:v>
                </c:pt>
                <c:pt idx="1018">
                  <c:v>4.605331716666667</c:v>
                </c:pt>
                <c:pt idx="1019">
                  <c:v>4.6098506333333331</c:v>
                </c:pt>
                <c:pt idx="1020">
                  <c:v>4.6143695500000002</c:v>
                </c:pt>
                <c:pt idx="1021">
                  <c:v>4.6188884666666672</c:v>
                </c:pt>
                <c:pt idx="1022">
                  <c:v>4.6234073833333333</c:v>
                </c:pt>
                <c:pt idx="1023">
                  <c:v>4.6279263000000004</c:v>
                </c:pt>
                <c:pt idx="1024">
                  <c:v>4.6324452166666665</c:v>
                </c:pt>
                <c:pt idx="1025">
                  <c:v>4.6369641333333336</c:v>
                </c:pt>
                <c:pt idx="1026">
                  <c:v>4.6414830500000006</c:v>
                </c:pt>
                <c:pt idx="1027">
                  <c:v>4.6460019666666668</c:v>
                </c:pt>
                <c:pt idx="1028">
                  <c:v>4.6505208833333329</c:v>
                </c:pt>
                <c:pt idx="1029">
                  <c:v>4.6550397999999999</c:v>
                </c:pt>
                <c:pt idx="1030">
                  <c:v>4.659558716666667</c:v>
                </c:pt>
                <c:pt idx="1031">
                  <c:v>4.664077633333334</c:v>
                </c:pt>
                <c:pt idx="1032">
                  <c:v>4.6685965499999993</c:v>
                </c:pt>
                <c:pt idx="1033">
                  <c:v>4.6731154666666663</c:v>
                </c:pt>
                <c:pt idx="1034">
                  <c:v>4.6776343833333334</c:v>
                </c:pt>
                <c:pt idx="1035">
                  <c:v>4.6821497833333332</c:v>
                </c:pt>
                <c:pt idx="1036">
                  <c:v>4.686665183333333</c:v>
                </c:pt>
                <c:pt idx="1037">
                  <c:v>4.6911841000000001</c:v>
                </c:pt>
                <c:pt idx="1038">
                  <c:v>4.6957030166666671</c:v>
                </c:pt>
                <c:pt idx="1039">
                  <c:v>4.7002219333333333</c:v>
                </c:pt>
                <c:pt idx="1040">
                  <c:v>4.7047408500000003</c:v>
                </c:pt>
                <c:pt idx="1041">
                  <c:v>4.7092597666666665</c:v>
                </c:pt>
                <c:pt idx="1042">
                  <c:v>4.7137786833333335</c:v>
                </c:pt>
                <c:pt idx="1043">
                  <c:v>4.7182975999999996</c:v>
                </c:pt>
                <c:pt idx="1044">
                  <c:v>4.7228165166666667</c:v>
                </c:pt>
                <c:pt idx="1045">
                  <c:v>4.7273354333333337</c:v>
                </c:pt>
                <c:pt idx="1046">
                  <c:v>4.7318543499999999</c:v>
                </c:pt>
                <c:pt idx="1047">
                  <c:v>4.7363732666666669</c:v>
                </c:pt>
                <c:pt idx="1048">
                  <c:v>4.7408921833333331</c:v>
                </c:pt>
                <c:pt idx="1049">
                  <c:v>4.7454111000000001</c:v>
                </c:pt>
                <c:pt idx="1050">
                  <c:v>4.7499300166666671</c:v>
                </c:pt>
                <c:pt idx="1051">
                  <c:v>4.7544489333333333</c:v>
                </c:pt>
                <c:pt idx="1052">
                  <c:v>4.7589678500000003</c:v>
                </c:pt>
                <c:pt idx="1053">
                  <c:v>4.7634867666666665</c:v>
                </c:pt>
                <c:pt idx="1054">
                  <c:v>4.7680056833333335</c:v>
                </c:pt>
                <c:pt idx="1055">
                  <c:v>4.7725245999999997</c:v>
                </c:pt>
                <c:pt idx="1056">
                  <c:v>4.7770435166666667</c:v>
                </c:pt>
                <c:pt idx="1057">
                  <c:v>4.7815624333333338</c:v>
                </c:pt>
                <c:pt idx="1058">
                  <c:v>4.7860813500000008</c:v>
                </c:pt>
                <c:pt idx="1059">
                  <c:v>4.7906002666666661</c:v>
                </c:pt>
                <c:pt idx="1060">
                  <c:v>4.7951191833333331</c:v>
                </c:pt>
                <c:pt idx="1061">
                  <c:v>4.7996345833333329</c:v>
                </c:pt>
                <c:pt idx="1062">
                  <c:v>4.8041499833333328</c:v>
                </c:pt>
                <c:pt idx="1063">
                  <c:v>4.8086688999999998</c:v>
                </c:pt>
                <c:pt idx="1064">
                  <c:v>4.8131878166666668</c:v>
                </c:pt>
                <c:pt idx="1065">
                  <c:v>4.8177067333333339</c:v>
                </c:pt>
                <c:pt idx="1066">
                  <c:v>4.82222565</c:v>
                </c:pt>
                <c:pt idx="1067">
                  <c:v>4.8267445666666662</c:v>
                </c:pt>
                <c:pt idx="1068">
                  <c:v>4.8312634833333332</c:v>
                </c:pt>
                <c:pt idx="1069">
                  <c:v>4.8357824000000003</c:v>
                </c:pt>
                <c:pt idx="1070">
                  <c:v>4.8403013166666664</c:v>
                </c:pt>
                <c:pt idx="1071">
                  <c:v>4.8448202333333334</c:v>
                </c:pt>
                <c:pt idx="1072">
                  <c:v>4.8493391499999996</c:v>
                </c:pt>
                <c:pt idx="1073">
                  <c:v>4.8538580666666666</c:v>
                </c:pt>
                <c:pt idx="1074">
                  <c:v>4.8583769833333337</c:v>
                </c:pt>
                <c:pt idx="1075">
                  <c:v>4.8628958999999998</c:v>
                </c:pt>
                <c:pt idx="1076">
                  <c:v>4.8674148166666669</c:v>
                </c:pt>
                <c:pt idx="1077">
                  <c:v>4.871933733333333</c:v>
                </c:pt>
                <c:pt idx="1078">
                  <c:v>4.8764491333333337</c:v>
                </c:pt>
                <c:pt idx="1079">
                  <c:v>4.8809680499999999</c:v>
                </c:pt>
                <c:pt idx="1080">
                  <c:v>4.885486966666666</c:v>
                </c:pt>
                <c:pt idx="1081">
                  <c:v>4.8900058833333331</c:v>
                </c:pt>
                <c:pt idx="1082">
                  <c:v>4.8945248000000001</c:v>
                </c:pt>
                <c:pt idx="1083">
                  <c:v>4.8990437166666672</c:v>
                </c:pt>
                <c:pt idx="1084">
                  <c:v>4.9035626333333333</c:v>
                </c:pt>
                <c:pt idx="1085">
                  <c:v>4.9080815499999995</c:v>
                </c:pt>
                <c:pt idx="1086">
                  <c:v>4.9126004666666665</c:v>
                </c:pt>
                <c:pt idx="1087">
                  <c:v>4.9171193833333335</c:v>
                </c:pt>
                <c:pt idx="1088">
                  <c:v>4.9216382999999997</c:v>
                </c:pt>
                <c:pt idx="1089">
                  <c:v>4.9261572166666667</c:v>
                </c:pt>
                <c:pt idx="1090">
                  <c:v>4.9306761333333338</c:v>
                </c:pt>
                <c:pt idx="1091">
                  <c:v>4.9351950499999999</c:v>
                </c:pt>
                <c:pt idx="1092">
                  <c:v>4.939713966666667</c:v>
                </c:pt>
                <c:pt idx="1093">
                  <c:v>4.9442328833333331</c:v>
                </c:pt>
                <c:pt idx="1094">
                  <c:v>4.9487518000000001</c:v>
                </c:pt>
                <c:pt idx="1095">
                  <c:v>4.9532672</c:v>
                </c:pt>
                <c:pt idx="1096">
                  <c:v>4.9577825999999998</c:v>
                </c:pt>
                <c:pt idx="1097">
                  <c:v>4.9623015166666669</c:v>
                </c:pt>
                <c:pt idx="1098">
                  <c:v>4.966820433333333</c:v>
                </c:pt>
                <c:pt idx="1099">
                  <c:v>4.97133935</c:v>
                </c:pt>
                <c:pt idx="1100">
                  <c:v>4.9758582666666671</c:v>
                </c:pt>
                <c:pt idx="1101">
                  <c:v>4.9803771833333341</c:v>
                </c:pt>
                <c:pt idx="1102">
                  <c:v>4.9848961000000003</c:v>
                </c:pt>
                <c:pt idx="1103">
                  <c:v>4.9894150166666664</c:v>
                </c:pt>
                <c:pt idx="1104">
                  <c:v>4.9939339333333335</c:v>
                </c:pt>
                <c:pt idx="1105">
                  <c:v>4.9984528500000005</c:v>
                </c:pt>
                <c:pt idx="1106">
                  <c:v>5.0029717666666675</c:v>
                </c:pt>
                <c:pt idx="1107">
                  <c:v>5.0074906833333328</c:v>
                </c:pt>
                <c:pt idx="1108">
                  <c:v>5.0120095999999998</c:v>
                </c:pt>
                <c:pt idx="1109">
                  <c:v>5.0165285166666669</c:v>
                </c:pt>
                <c:pt idx="1110">
                  <c:v>5.0210474333333339</c:v>
                </c:pt>
                <c:pt idx="1111">
                  <c:v>5.0255663500000001</c:v>
                </c:pt>
                <c:pt idx="1112">
                  <c:v>5.0300852666666662</c:v>
                </c:pt>
                <c:pt idx="1113">
                  <c:v>5.0346041833333333</c:v>
                </c:pt>
                <c:pt idx="1114">
                  <c:v>5.0391231000000003</c:v>
                </c:pt>
                <c:pt idx="1115">
                  <c:v>5.0436420166666664</c:v>
                </c:pt>
                <c:pt idx="1116">
                  <c:v>5.0481609333333335</c:v>
                </c:pt>
                <c:pt idx="1117">
                  <c:v>5.0526798499999996</c:v>
                </c:pt>
                <c:pt idx="1118">
                  <c:v>5.0571987666666667</c:v>
                </c:pt>
                <c:pt idx="1119">
                  <c:v>5.0617176833333328</c:v>
                </c:pt>
                <c:pt idx="1120">
                  <c:v>5.0662365999999999</c:v>
                </c:pt>
                <c:pt idx="1121">
                  <c:v>5.0707555166666669</c:v>
                </c:pt>
                <c:pt idx="1122">
                  <c:v>5.0752744333333331</c:v>
                </c:pt>
                <c:pt idx="1123">
                  <c:v>5.0797933500000001</c:v>
                </c:pt>
                <c:pt idx="1124">
                  <c:v>5.0843122666666671</c:v>
                </c:pt>
                <c:pt idx="1125">
                  <c:v>5.0888311833333333</c:v>
                </c:pt>
                <c:pt idx="1126">
                  <c:v>5.0933501000000003</c:v>
                </c:pt>
                <c:pt idx="1127">
                  <c:v>5.0978690166666665</c:v>
                </c:pt>
                <c:pt idx="1128">
                  <c:v>5.1023879333333335</c:v>
                </c:pt>
                <c:pt idx="1129">
                  <c:v>5.1069068500000006</c:v>
                </c:pt>
                <c:pt idx="1130">
                  <c:v>5.1114257666666667</c:v>
                </c:pt>
                <c:pt idx="1131">
                  <c:v>5.1159446833333337</c:v>
                </c:pt>
                <c:pt idx="1132">
                  <c:v>5.1204635999999999</c:v>
                </c:pt>
                <c:pt idx="1133">
                  <c:v>5.1249825166666669</c:v>
                </c:pt>
                <c:pt idx="1134">
                  <c:v>5.129501433333334</c:v>
                </c:pt>
                <c:pt idx="1135">
                  <c:v>5.1340203500000001</c:v>
                </c:pt>
                <c:pt idx="1136">
                  <c:v>5.1385392666666663</c:v>
                </c:pt>
                <c:pt idx="1137">
                  <c:v>5.1430581833333333</c:v>
                </c:pt>
                <c:pt idx="1138">
                  <c:v>5.1475771000000003</c:v>
                </c:pt>
                <c:pt idx="1139">
                  <c:v>5.1520960166666674</c:v>
                </c:pt>
                <c:pt idx="1140">
                  <c:v>5.1566149333333327</c:v>
                </c:pt>
                <c:pt idx="1141">
                  <c:v>5.1611338499999997</c:v>
                </c:pt>
                <c:pt idx="1142">
                  <c:v>5.1656527666666667</c:v>
                </c:pt>
                <c:pt idx="1143">
                  <c:v>5.1701716833333338</c:v>
                </c:pt>
                <c:pt idx="1144">
                  <c:v>5.1746905999999999</c:v>
                </c:pt>
                <c:pt idx="1145">
                  <c:v>5.1792095166666661</c:v>
                </c:pt>
                <c:pt idx="1146">
                  <c:v>5.1837284333333331</c:v>
                </c:pt>
                <c:pt idx="1147">
                  <c:v>5.1882473500000001</c:v>
                </c:pt>
                <c:pt idx="1148">
                  <c:v>5.1927662666666663</c:v>
                </c:pt>
                <c:pt idx="1149">
                  <c:v>5.1972851833333333</c:v>
                </c:pt>
                <c:pt idx="1150">
                  <c:v>5.2018040999999995</c:v>
                </c:pt>
                <c:pt idx="1151">
                  <c:v>5.2063230166666665</c:v>
                </c:pt>
                <c:pt idx="1152">
                  <c:v>5.2108419333333336</c:v>
                </c:pt>
                <c:pt idx="1153">
                  <c:v>5.2153608499999997</c:v>
                </c:pt>
                <c:pt idx="1154">
                  <c:v>5.2198797666666668</c:v>
                </c:pt>
                <c:pt idx="1155">
                  <c:v>5.2243951666666666</c:v>
                </c:pt>
                <c:pt idx="1156">
                  <c:v>5.2289105666666664</c:v>
                </c:pt>
                <c:pt idx="1157">
                  <c:v>5.2334294833333335</c:v>
                </c:pt>
                <c:pt idx="1158">
                  <c:v>5.2379484000000005</c:v>
                </c:pt>
                <c:pt idx="1159">
                  <c:v>5.2424673166666667</c:v>
                </c:pt>
                <c:pt idx="1160">
                  <c:v>5.2469862333333337</c:v>
                </c:pt>
                <c:pt idx="1161">
                  <c:v>5.2515051499999998</c:v>
                </c:pt>
                <c:pt idx="1162">
                  <c:v>5.2560240666666669</c:v>
                </c:pt>
                <c:pt idx="1163">
                  <c:v>5.260542983333333</c:v>
                </c:pt>
                <c:pt idx="1164">
                  <c:v>5.2650619000000001</c:v>
                </c:pt>
                <c:pt idx="1165">
                  <c:v>5.2695808166666671</c:v>
                </c:pt>
                <c:pt idx="1166">
                  <c:v>5.2740997333333342</c:v>
                </c:pt>
                <c:pt idx="1167">
                  <c:v>5.2786186499999994</c:v>
                </c:pt>
                <c:pt idx="1168">
                  <c:v>5.2831375666666665</c:v>
                </c:pt>
                <c:pt idx="1169">
                  <c:v>5.2876564833333335</c:v>
                </c:pt>
                <c:pt idx="1170">
                  <c:v>5.2921754000000005</c:v>
                </c:pt>
                <c:pt idx="1171">
                  <c:v>5.2966943166666667</c:v>
                </c:pt>
                <c:pt idx="1172">
                  <c:v>5.3012132333333328</c:v>
                </c:pt>
                <c:pt idx="1173">
                  <c:v>5.3057321499999999</c:v>
                </c:pt>
                <c:pt idx="1174">
                  <c:v>5.3102510666666669</c:v>
                </c:pt>
                <c:pt idx="1175">
                  <c:v>5.3147699833333339</c:v>
                </c:pt>
                <c:pt idx="1176">
                  <c:v>5.3192853833333338</c:v>
                </c:pt>
                <c:pt idx="1177">
                  <c:v>5.3238042999999999</c:v>
                </c:pt>
                <c:pt idx="1178">
                  <c:v>5.328323216666667</c:v>
                </c:pt>
                <c:pt idx="1179">
                  <c:v>5.332842133333334</c:v>
                </c:pt>
                <c:pt idx="1180">
                  <c:v>5.3373610500000011</c:v>
                </c:pt>
                <c:pt idx="1181">
                  <c:v>5.3418799666666663</c:v>
                </c:pt>
                <c:pt idx="1182">
                  <c:v>5.3463988833333334</c:v>
                </c:pt>
                <c:pt idx="1183">
                  <c:v>5.3509178000000004</c:v>
                </c:pt>
                <c:pt idx="1184">
                  <c:v>5.3554367166666665</c:v>
                </c:pt>
                <c:pt idx="1185">
                  <c:v>5.3599556333333327</c:v>
                </c:pt>
                <c:pt idx="1186">
                  <c:v>5.3644745499999997</c:v>
                </c:pt>
                <c:pt idx="1187">
                  <c:v>5.3689934666666668</c:v>
                </c:pt>
                <c:pt idx="1188">
                  <c:v>5.3735123833333338</c:v>
                </c:pt>
                <c:pt idx="1189">
                  <c:v>5.3780313</c:v>
                </c:pt>
                <c:pt idx="1190">
                  <c:v>5.3825502166666661</c:v>
                </c:pt>
                <c:pt idx="1191">
                  <c:v>5.3870691333333331</c:v>
                </c:pt>
                <c:pt idx="1192">
                  <c:v>5.3915880500000002</c:v>
                </c:pt>
                <c:pt idx="1193">
                  <c:v>5.3961069666666672</c:v>
                </c:pt>
                <c:pt idx="1194">
                  <c:v>5.4006258833333334</c:v>
                </c:pt>
                <c:pt idx="1195">
                  <c:v>5.4051447999999995</c:v>
                </c:pt>
                <c:pt idx="1196">
                  <c:v>5.4096637166666675</c:v>
                </c:pt>
                <c:pt idx="1197">
                  <c:v>5.4141826333333336</c:v>
                </c:pt>
                <c:pt idx="1198">
                  <c:v>5.4187015500000006</c:v>
                </c:pt>
                <c:pt idx="1199">
                  <c:v>5.4232204666666668</c:v>
                </c:pt>
                <c:pt idx="1200">
                  <c:v>5.4277393833333329</c:v>
                </c:pt>
                <c:pt idx="1201">
                  <c:v>5.4322583000000009</c:v>
                </c:pt>
                <c:pt idx="1202">
                  <c:v>5.4367772166666661</c:v>
                </c:pt>
                <c:pt idx="1203">
                  <c:v>5.4412961333333341</c:v>
                </c:pt>
                <c:pt idx="1204">
                  <c:v>5.4458150500000002</c:v>
                </c:pt>
                <c:pt idx="1205">
                  <c:v>5.4503339666666664</c:v>
                </c:pt>
                <c:pt idx="1206">
                  <c:v>5.4548528833333334</c:v>
                </c:pt>
                <c:pt idx="1207">
                  <c:v>5.4593717999999996</c:v>
                </c:pt>
                <c:pt idx="1208">
                  <c:v>5.4638907166666675</c:v>
                </c:pt>
                <c:pt idx="1209">
                  <c:v>5.4684096333333336</c:v>
                </c:pt>
                <c:pt idx="1210">
                  <c:v>5.4729285499999998</c:v>
                </c:pt>
                <c:pt idx="1211">
                  <c:v>5.4774474666666668</c:v>
                </c:pt>
                <c:pt idx="1212">
                  <c:v>5.481966383333333</c:v>
                </c:pt>
                <c:pt idx="1213">
                  <c:v>5.4864853000000009</c:v>
                </c:pt>
                <c:pt idx="1214">
                  <c:v>5.4910042166666662</c:v>
                </c:pt>
                <c:pt idx="1215">
                  <c:v>5.4955231333333332</c:v>
                </c:pt>
                <c:pt idx="1216">
                  <c:v>5.5000420500000002</c:v>
                </c:pt>
                <c:pt idx="1217">
                  <c:v>5.5045609666666664</c:v>
                </c:pt>
                <c:pt idx="1218">
                  <c:v>5.5090798833333325</c:v>
                </c:pt>
                <c:pt idx="1219">
                  <c:v>5.5135988000000005</c:v>
                </c:pt>
                <c:pt idx="1220">
                  <c:v>5.5181177166666666</c:v>
                </c:pt>
                <c:pt idx="1221">
                  <c:v>5.5226366333333337</c:v>
                </c:pt>
                <c:pt idx="1222">
                  <c:v>5.5271555499999998</c:v>
                </c:pt>
                <c:pt idx="1223">
                  <c:v>5.531674466666666</c:v>
                </c:pt>
                <c:pt idx="1224">
                  <c:v>5.5361933833333339</c:v>
                </c:pt>
                <c:pt idx="1225">
                  <c:v>5.5407123</c:v>
                </c:pt>
                <c:pt idx="1226">
                  <c:v>5.5452312166666671</c:v>
                </c:pt>
                <c:pt idx="1227">
                  <c:v>5.5497501333333332</c:v>
                </c:pt>
                <c:pt idx="1228">
                  <c:v>5.5542690499999994</c:v>
                </c:pt>
                <c:pt idx="1229">
                  <c:v>5.5587879666666673</c:v>
                </c:pt>
                <c:pt idx="1230">
                  <c:v>5.5633068833333335</c:v>
                </c:pt>
                <c:pt idx="1231">
                  <c:v>5.5678258000000005</c:v>
                </c:pt>
                <c:pt idx="1232">
                  <c:v>5.5723447166666666</c:v>
                </c:pt>
                <c:pt idx="1233">
                  <c:v>5.5768636333333328</c:v>
                </c:pt>
                <c:pt idx="1234">
                  <c:v>5.5813825500000007</c:v>
                </c:pt>
                <c:pt idx="1235">
                  <c:v>5.585901466666666</c:v>
                </c:pt>
                <c:pt idx="1236">
                  <c:v>5.5904203833333339</c:v>
                </c:pt>
                <c:pt idx="1237">
                  <c:v>5.5949393000000001</c:v>
                </c:pt>
                <c:pt idx="1238">
                  <c:v>5.5994582166666662</c:v>
                </c:pt>
                <c:pt idx="1239">
                  <c:v>5.6039771333333332</c:v>
                </c:pt>
                <c:pt idx="1240">
                  <c:v>5.6084960499999994</c:v>
                </c:pt>
                <c:pt idx="1241">
                  <c:v>5.6130149666666673</c:v>
                </c:pt>
                <c:pt idx="1242">
                  <c:v>5.6175338833333335</c:v>
                </c:pt>
                <c:pt idx="1243">
                  <c:v>5.6220527999999996</c:v>
                </c:pt>
                <c:pt idx="1244">
                  <c:v>5.6265717166666667</c:v>
                </c:pt>
                <c:pt idx="1245">
                  <c:v>5.6310906333333328</c:v>
                </c:pt>
                <c:pt idx="1246">
                  <c:v>5.6356095500000007</c:v>
                </c:pt>
                <c:pt idx="1247">
                  <c:v>5.6401284666666669</c:v>
                </c:pt>
                <c:pt idx="1248">
                  <c:v>5.644647383333333</c:v>
                </c:pt>
                <c:pt idx="1249">
                  <c:v>5.6491663000000001</c:v>
                </c:pt>
                <c:pt idx="1250">
                  <c:v>5.6536852166666671</c:v>
                </c:pt>
                <c:pt idx="1251">
                  <c:v>5.6582041333333342</c:v>
                </c:pt>
                <c:pt idx="1252">
                  <c:v>5.6627230500000003</c:v>
                </c:pt>
                <c:pt idx="1253">
                  <c:v>5.6672419666666665</c:v>
                </c:pt>
                <c:pt idx="1254">
                  <c:v>5.6717608833333335</c:v>
                </c:pt>
                <c:pt idx="1255">
                  <c:v>5.6762798000000005</c:v>
                </c:pt>
                <c:pt idx="1256">
                  <c:v>5.6807987166666658</c:v>
                </c:pt>
                <c:pt idx="1257">
                  <c:v>5.6853176333333337</c:v>
                </c:pt>
                <c:pt idx="1258">
                  <c:v>5.6898365499999999</c:v>
                </c:pt>
                <c:pt idx="1259">
                  <c:v>5.6943554666666669</c:v>
                </c:pt>
                <c:pt idx="1260">
                  <c:v>5.6988743833333331</c:v>
                </c:pt>
                <c:pt idx="1261">
                  <c:v>5.7033932999999992</c:v>
                </c:pt>
                <c:pt idx="1262">
                  <c:v>5.7079122166666671</c:v>
                </c:pt>
                <c:pt idx="1263">
                  <c:v>5.7124311333333333</c:v>
                </c:pt>
                <c:pt idx="1264">
                  <c:v>5.7169500500000003</c:v>
                </c:pt>
                <c:pt idx="1265">
                  <c:v>5.7214689666666665</c:v>
                </c:pt>
                <c:pt idx="1266">
                  <c:v>5.7259878833333326</c:v>
                </c:pt>
                <c:pt idx="1267">
                  <c:v>5.7305068000000006</c:v>
                </c:pt>
                <c:pt idx="1268">
                  <c:v>5.7350257166666667</c:v>
                </c:pt>
                <c:pt idx="1269">
                  <c:v>5.7395446333333338</c:v>
                </c:pt>
                <c:pt idx="1270">
                  <c:v>5.7440635499999999</c:v>
                </c:pt>
                <c:pt idx="1271">
                  <c:v>5.7485824666666661</c:v>
                </c:pt>
                <c:pt idx="1272">
                  <c:v>5.753101383333334</c:v>
                </c:pt>
                <c:pt idx="1273">
                  <c:v>5.7576203000000001</c:v>
                </c:pt>
                <c:pt idx="1274">
                  <c:v>5.7621392166666672</c:v>
                </c:pt>
                <c:pt idx="1275">
                  <c:v>5.7666581333333333</c:v>
                </c:pt>
                <c:pt idx="1276">
                  <c:v>5.7711770499999995</c:v>
                </c:pt>
                <c:pt idx="1277">
                  <c:v>5.7756959666666665</c:v>
                </c:pt>
                <c:pt idx="1278">
                  <c:v>5.7802148833333336</c:v>
                </c:pt>
                <c:pt idx="1279">
                  <c:v>5.7847338000000006</c:v>
                </c:pt>
                <c:pt idx="1280">
                  <c:v>5.7892527166666667</c:v>
                </c:pt>
                <c:pt idx="1281">
                  <c:v>5.7937716333333329</c:v>
                </c:pt>
                <c:pt idx="1282">
                  <c:v>5.7982905499999999</c:v>
                </c:pt>
                <c:pt idx="1283">
                  <c:v>5.802809466666667</c:v>
                </c:pt>
                <c:pt idx="1284">
                  <c:v>5.807328383333334</c:v>
                </c:pt>
                <c:pt idx="1285">
                  <c:v>5.8118473000000002</c:v>
                </c:pt>
                <c:pt idx="1286">
                  <c:v>5.8163662166666663</c:v>
                </c:pt>
                <c:pt idx="1287">
                  <c:v>5.8208851333333333</c:v>
                </c:pt>
                <c:pt idx="1288">
                  <c:v>5.8254040500000004</c:v>
                </c:pt>
                <c:pt idx="1289">
                  <c:v>5.8299229666666674</c:v>
                </c:pt>
                <c:pt idx="1290">
                  <c:v>5.8344418833333336</c:v>
                </c:pt>
                <c:pt idx="1291">
                  <c:v>5.8389607999999997</c:v>
                </c:pt>
                <c:pt idx="1292">
                  <c:v>5.8434797166666668</c:v>
                </c:pt>
                <c:pt idx="1293">
                  <c:v>5.8479986333333329</c:v>
                </c:pt>
                <c:pt idx="1294">
                  <c:v>5.8525175499999991</c:v>
                </c:pt>
                <c:pt idx="1295">
                  <c:v>5.857036466666667</c:v>
                </c:pt>
                <c:pt idx="1296">
                  <c:v>5.8615553833333331</c:v>
                </c:pt>
                <c:pt idx="1297">
                  <c:v>5.8660743000000002</c:v>
                </c:pt>
                <c:pt idx="1298">
                  <c:v>5.8705932166666672</c:v>
                </c:pt>
                <c:pt idx="1299">
                  <c:v>5.8751121333333343</c:v>
                </c:pt>
                <c:pt idx="1300">
                  <c:v>5.8796310499999995</c:v>
                </c:pt>
                <c:pt idx="1301">
                  <c:v>5.8841499666666666</c:v>
                </c:pt>
                <c:pt idx="1302">
                  <c:v>5.8886688833333336</c:v>
                </c:pt>
                <c:pt idx="1303">
                  <c:v>5.8931877999999998</c:v>
                </c:pt>
                <c:pt idx="1304">
                  <c:v>5.8977067166666677</c:v>
                </c:pt>
                <c:pt idx="1305">
                  <c:v>5.9022256333333338</c:v>
                </c:pt>
                <c:pt idx="1306">
                  <c:v>5.90674455</c:v>
                </c:pt>
                <c:pt idx="1307">
                  <c:v>5.911263466666667</c:v>
                </c:pt>
                <c:pt idx="1308">
                  <c:v>5.9157823833333332</c:v>
                </c:pt>
                <c:pt idx="1309">
                  <c:v>5.9203012999999993</c:v>
                </c:pt>
                <c:pt idx="1310">
                  <c:v>5.9248202166666664</c:v>
                </c:pt>
                <c:pt idx="1311">
                  <c:v>5.9293391333333334</c:v>
                </c:pt>
                <c:pt idx="1312">
                  <c:v>5.9338580500000004</c:v>
                </c:pt>
                <c:pt idx="1313">
                  <c:v>5.9383769666666666</c:v>
                </c:pt>
                <c:pt idx="1314">
                  <c:v>5.9428958833333345</c:v>
                </c:pt>
                <c:pt idx="1315">
                  <c:v>5.9474148000000007</c:v>
                </c:pt>
                <c:pt idx="1316">
                  <c:v>5.9519337166666659</c:v>
                </c:pt>
                <c:pt idx="1317">
                  <c:v>5.9564526333333321</c:v>
                </c:pt>
                <c:pt idx="1318">
                  <c:v>5.96097155</c:v>
                </c:pt>
                <c:pt idx="1319">
                  <c:v>5.9654904666666662</c:v>
                </c:pt>
                <c:pt idx="1320">
                  <c:v>5.9700093833333332</c:v>
                </c:pt>
                <c:pt idx="1321">
                  <c:v>5.9745283000000002</c:v>
                </c:pt>
                <c:pt idx="1322">
                  <c:v>5.9790472166666673</c:v>
                </c:pt>
                <c:pt idx="1323">
                  <c:v>5.9835661333333334</c:v>
                </c:pt>
                <c:pt idx="1324">
                  <c:v>5.9880850500000014</c:v>
                </c:pt>
                <c:pt idx="1325">
                  <c:v>5.9926039666666666</c:v>
                </c:pt>
                <c:pt idx="1326">
                  <c:v>5.9971228833333328</c:v>
                </c:pt>
                <c:pt idx="1327">
                  <c:v>6.0016418000000007</c:v>
                </c:pt>
                <c:pt idx="1328">
                  <c:v>6.0061607166666668</c:v>
                </c:pt>
                <c:pt idx="1329">
                  <c:v>6.010679633333333</c:v>
                </c:pt>
                <c:pt idx="1330">
                  <c:v>6.0151985500000009</c:v>
                </c:pt>
                <c:pt idx="1331">
                  <c:v>6.0197174666666671</c:v>
                </c:pt>
                <c:pt idx="1332">
                  <c:v>6.0242363833333341</c:v>
                </c:pt>
                <c:pt idx="1333">
                  <c:v>6.0287552999999994</c:v>
                </c:pt>
                <c:pt idx="1334">
                  <c:v>6.0332742166666664</c:v>
                </c:pt>
                <c:pt idx="1335">
                  <c:v>6.0377931333333335</c:v>
                </c:pt>
                <c:pt idx="1336">
                  <c:v>6.0423120499999996</c:v>
                </c:pt>
                <c:pt idx="1337">
                  <c:v>6.0468309666666675</c:v>
                </c:pt>
                <c:pt idx="1338">
                  <c:v>6.0513498833333337</c:v>
                </c:pt>
                <c:pt idx="1339">
                  <c:v>6.0558687999999998</c:v>
                </c:pt>
                <c:pt idx="1340">
                  <c:v>6.0603877166666678</c:v>
                </c:pt>
                <c:pt idx="1341">
                  <c:v>6.064906633333333</c:v>
                </c:pt>
                <c:pt idx="1342">
                  <c:v>6.0694255499999992</c:v>
                </c:pt>
                <c:pt idx="1343">
                  <c:v>6.0739444666666662</c:v>
                </c:pt>
                <c:pt idx="1344">
                  <c:v>6.0784633833333332</c:v>
                </c:pt>
                <c:pt idx="1345">
                  <c:v>6.0829823000000003</c:v>
                </c:pt>
                <c:pt idx="1346">
                  <c:v>6.0875012166666664</c:v>
                </c:pt>
                <c:pt idx="1347">
                  <c:v>6.0920201333333344</c:v>
                </c:pt>
                <c:pt idx="1348">
                  <c:v>6.0965390500000005</c:v>
                </c:pt>
                <c:pt idx="1349">
                  <c:v>6.1010579666666667</c:v>
                </c:pt>
                <c:pt idx="1350">
                  <c:v>6.1055768833333337</c:v>
                </c:pt>
                <c:pt idx="1351">
                  <c:v>6.1100957999999999</c:v>
                </c:pt>
                <c:pt idx="1352">
                  <c:v>6.114614716666666</c:v>
                </c:pt>
                <c:pt idx="1353">
                  <c:v>6.1191336333333339</c:v>
                </c:pt>
                <c:pt idx="1354">
                  <c:v>6.1236525500000001</c:v>
                </c:pt>
                <c:pt idx="1355">
                  <c:v>6.1281714666666671</c:v>
                </c:pt>
                <c:pt idx="1356">
                  <c:v>6.1326903833333333</c:v>
                </c:pt>
                <c:pt idx="1357">
                  <c:v>6.1372093000000012</c:v>
                </c:pt>
                <c:pt idx="1358">
                  <c:v>6.1417282166666665</c:v>
                </c:pt>
                <c:pt idx="1359">
                  <c:v>6.1462471333333326</c:v>
                </c:pt>
                <c:pt idx="1360">
                  <c:v>6.1507660500000005</c:v>
                </c:pt>
                <c:pt idx="1361">
                  <c:v>6.1552849666666667</c:v>
                </c:pt>
                <c:pt idx="1362">
                  <c:v>6.1598038833333328</c:v>
                </c:pt>
                <c:pt idx="1363">
                  <c:v>6.1643228000000008</c:v>
                </c:pt>
                <c:pt idx="1364">
                  <c:v>6.1688417166666669</c:v>
                </c:pt>
                <c:pt idx="1365">
                  <c:v>6.173360633333334</c:v>
                </c:pt>
                <c:pt idx="1366">
                  <c:v>6.1778795499999992</c:v>
                </c:pt>
                <c:pt idx="1367">
                  <c:v>6.1823984666666663</c:v>
                </c:pt>
                <c:pt idx="1368">
                  <c:v>6.1869173833333333</c:v>
                </c:pt>
                <c:pt idx="1369">
                  <c:v>6.1914362999999994</c:v>
                </c:pt>
                <c:pt idx="1370">
                  <c:v>6.1959552166666674</c:v>
                </c:pt>
                <c:pt idx="1371">
                  <c:v>6.2004741333333335</c:v>
                </c:pt>
                <c:pt idx="1372">
                  <c:v>6.2049930499999997</c:v>
                </c:pt>
                <c:pt idx="1373">
                  <c:v>6.2095119666666676</c:v>
                </c:pt>
                <c:pt idx="1374">
                  <c:v>6.2140308833333338</c:v>
                </c:pt>
                <c:pt idx="1375">
                  <c:v>6.218549799999999</c:v>
                </c:pt>
                <c:pt idx="1376">
                  <c:v>6.2230687166666669</c:v>
                </c:pt>
                <c:pt idx="1377">
                  <c:v>6.2275876333333331</c:v>
                </c:pt>
                <c:pt idx="1378">
                  <c:v>6.2321065500000001</c:v>
                </c:pt>
                <c:pt idx="1379">
                  <c:v>6.2366254666666663</c:v>
                </c:pt>
                <c:pt idx="1380">
                  <c:v>6.2411443833333342</c:v>
                </c:pt>
                <c:pt idx="1381">
                  <c:v>6.2456633000000004</c:v>
                </c:pt>
                <c:pt idx="1382">
                  <c:v>6.2501822166666665</c:v>
                </c:pt>
                <c:pt idx="1383">
                  <c:v>6.2547011333333336</c:v>
                </c:pt>
                <c:pt idx="1384">
                  <c:v>6.2592200499999997</c:v>
                </c:pt>
                <c:pt idx="1385">
                  <c:v>6.2637389666666659</c:v>
                </c:pt>
                <c:pt idx="1386">
                  <c:v>6.2682578833333338</c:v>
                </c:pt>
                <c:pt idx="1387">
                  <c:v>6.2727767999999999</c:v>
                </c:pt>
                <c:pt idx="1388">
                  <c:v>6.277295716666667</c:v>
                </c:pt>
                <c:pt idx="1389">
                  <c:v>6.281814633333334</c:v>
                </c:pt>
                <c:pt idx="1390">
                  <c:v>6.286333550000001</c:v>
                </c:pt>
                <c:pt idx="1391">
                  <c:v>6.2908524666666663</c:v>
                </c:pt>
                <c:pt idx="1392">
                  <c:v>6.2953713833333325</c:v>
                </c:pt>
                <c:pt idx="1393">
                  <c:v>6.2998903000000004</c:v>
                </c:pt>
                <c:pt idx="1394">
                  <c:v>6.3044092166666665</c:v>
                </c:pt>
                <c:pt idx="1395">
                  <c:v>6.3089281333333327</c:v>
                </c:pt>
                <c:pt idx="1396">
                  <c:v>6.3134470500000006</c:v>
                </c:pt>
                <c:pt idx="1397">
                  <c:v>6.3179659666666668</c:v>
                </c:pt>
                <c:pt idx="1398">
                  <c:v>6.3224848833333338</c:v>
                </c:pt>
                <c:pt idx="1399">
                  <c:v>6.3270038000000008</c:v>
                </c:pt>
                <c:pt idx="1400">
                  <c:v>6.3315227166666661</c:v>
                </c:pt>
                <c:pt idx="1401">
                  <c:v>6.3360416333333331</c:v>
                </c:pt>
                <c:pt idx="1402">
                  <c:v>6.3405605499999993</c:v>
                </c:pt>
                <c:pt idx="1403">
                  <c:v>6.3450794666666672</c:v>
                </c:pt>
                <c:pt idx="1404">
                  <c:v>6.3495983833333334</c:v>
                </c:pt>
                <c:pt idx="1405">
                  <c:v>6.3541172999999995</c:v>
                </c:pt>
                <c:pt idx="1406">
                  <c:v>6.3586362166666675</c:v>
                </c:pt>
                <c:pt idx="1407">
                  <c:v>6.3631551333333336</c:v>
                </c:pt>
                <c:pt idx="1408">
                  <c:v>6.3676740499999989</c:v>
                </c:pt>
                <c:pt idx="1409">
                  <c:v>6.3721929666666668</c:v>
                </c:pt>
                <c:pt idx="1410">
                  <c:v>6.3767118833333329</c:v>
                </c:pt>
                <c:pt idx="1411">
                  <c:v>6.3812308</c:v>
                </c:pt>
                <c:pt idx="1412">
                  <c:v>6.385749716666667</c:v>
                </c:pt>
                <c:pt idx="1413">
                  <c:v>6.3902686333333341</c:v>
                </c:pt>
                <c:pt idx="1414">
                  <c:v>6.3947875500000002</c:v>
                </c:pt>
                <c:pt idx="1415">
                  <c:v>6.3993064666666681</c:v>
                </c:pt>
                <c:pt idx="1416">
                  <c:v>6.4038253833333334</c:v>
                </c:pt>
                <c:pt idx="1417">
                  <c:v>6.4083442999999995</c:v>
                </c:pt>
                <c:pt idx="1418">
                  <c:v>6.4128632166666657</c:v>
                </c:pt>
                <c:pt idx="1419">
                  <c:v>6.4173821333333336</c:v>
                </c:pt>
                <c:pt idx="1420">
                  <c:v>6.4219010499999998</c:v>
                </c:pt>
                <c:pt idx="1421">
                  <c:v>6.4264199666666668</c:v>
                </c:pt>
                <c:pt idx="1422">
                  <c:v>6.4309388833333339</c:v>
                </c:pt>
                <c:pt idx="1423">
                  <c:v>6.4354578000000009</c:v>
                </c:pt>
                <c:pt idx="1424">
                  <c:v>6.439976716666667</c:v>
                </c:pt>
                <c:pt idx="1425">
                  <c:v>6.4444956333333323</c:v>
                </c:pt>
                <c:pt idx="1426">
                  <c:v>6.4490145500000002</c:v>
                </c:pt>
                <c:pt idx="1427">
                  <c:v>6.4535334666666664</c:v>
                </c:pt>
                <c:pt idx="1428">
                  <c:v>6.4580523833333325</c:v>
                </c:pt>
                <c:pt idx="1429">
                  <c:v>6.4625713000000005</c:v>
                </c:pt>
                <c:pt idx="1430">
                  <c:v>6.4670902166666666</c:v>
                </c:pt>
                <c:pt idx="1431">
                  <c:v>6.4716091333333337</c:v>
                </c:pt>
                <c:pt idx="1432">
                  <c:v>6.4761280500000007</c:v>
                </c:pt>
                <c:pt idx="1433">
                  <c:v>6.480646966666666</c:v>
                </c:pt>
                <c:pt idx="1434">
                  <c:v>6.485165883333333</c:v>
                </c:pt>
                <c:pt idx="1435">
                  <c:v>6.4896848</c:v>
                </c:pt>
                <c:pt idx="1436">
                  <c:v>6.4942037166666671</c:v>
                </c:pt>
                <c:pt idx="1437">
                  <c:v>6.4987226333333332</c:v>
                </c:pt>
                <c:pt idx="1438">
                  <c:v>6.5032415500000011</c:v>
                </c:pt>
                <c:pt idx="1439">
                  <c:v>6.5077604666666673</c:v>
                </c:pt>
                <c:pt idx="1440">
                  <c:v>6.5122793833333334</c:v>
                </c:pt>
                <c:pt idx="1441">
                  <c:v>6.5167982999999987</c:v>
                </c:pt>
                <c:pt idx="1442">
                  <c:v>6.5213172166666666</c:v>
                </c:pt>
                <c:pt idx="1443">
                  <c:v>6.5258361333333328</c:v>
                </c:pt>
                <c:pt idx="1444">
                  <c:v>6.5303550499999998</c:v>
                </c:pt>
                <c:pt idx="1445">
                  <c:v>6.5348739666666669</c:v>
                </c:pt>
                <c:pt idx="1446">
                  <c:v>6.5393928833333339</c:v>
                </c:pt>
                <c:pt idx="1447">
                  <c:v>6.5439118000000001</c:v>
                </c:pt>
                <c:pt idx="1448">
                  <c:v>6.548430716666668</c:v>
                </c:pt>
                <c:pt idx="1449">
                  <c:v>6.5529496333333341</c:v>
                </c:pt>
                <c:pt idx="1450">
                  <c:v>6.5574685499999994</c:v>
                </c:pt>
                <c:pt idx="1451">
                  <c:v>6.5619874666666655</c:v>
                </c:pt>
                <c:pt idx="1452">
                  <c:v>6.5665063833333335</c:v>
                </c:pt>
                <c:pt idx="1453">
                  <c:v>6.5710252999999996</c:v>
                </c:pt>
                <c:pt idx="1454">
                  <c:v>6.5755442166666667</c:v>
                </c:pt>
                <c:pt idx="1455">
                  <c:v>6.5800631333333337</c:v>
                </c:pt>
                <c:pt idx="1456">
                  <c:v>6.5845820500000007</c:v>
                </c:pt>
                <c:pt idx="1457">
                  <c:v>6.5891009666666669</c:v>
                </c:pt>
                <c:pt idx="1458">
                  <c:v>6.593619883333333</c:v>
                </c:pt>
                <c:pt idx="1459">
                  <c:v>6.5981388000000001</c:v>
                </c:pt>
                <c:pt idx="1460">
                  <c:v>6.6026577166666662</c:v>
                </c:pt>
                <c:pt idx="1461">
                  <c:v>6.6071766333333342</c:v>
                </c:pt>
                <c:pt idx="1462">
                  <c:v>6.6116955500000003</c:v>
                </c:pt>
                <c:pt idx="1463">
                  <c:v>6.6162144666666665</c:v>
                </c:pt>
                <c:pt idx="1464">
                  <c:v>6.6207333833333335</c:v>
                </c:pt>
                <c:pt idx="1465">
                  <c:v>6.6252523000000005</c:v>
                </c:pt>
                <c:pt idx="1466">
                  <c:v>6.6297712166666658</c:v>
                </c:pt>
                <c:pt idx="1467">
                  <c:v>6.6342901333333328</c:v>
                </c:pt>
                <c:pt idx="1468">
                  <c:v>6.6388090499999999</c:v>
                </c:pt>
                <c:pt idx="1469">
                  <c:v>6.6433279666666669</c:v>
                </c:pt>
                <c:pt idx="1470">
                  <c:v>6.6478468833333331</c:v>
                </c:pt>
                <c:pt idx="1471">
                  <c:v>6.652365800000001</c:v>
                </c:pt>
                <c:pt idx="1472">
                  <c:v>6.6568847166666671</c:v>
                </c:pt>
                <c:pt idx="1473">
                  <c:v>6.6614036333333333</c:v>
                </c:pt>
                <c:pt idx="1474">
                  <c:v>6.6659225500000012</c:v>
                </c:pt>
                <c:pt idx="1475">
                  <c:v>6.6704414666666665</c:v>
                </c:pt>
                <c:pt idx="1476">
                  <c:v>6.6749603833333326</c:v>
                </c:pt>
                <c:pt idx="1477">
                  <c:v>6.6794792999999997</c:v>
                </c:pt>
                <c:pt idx="1478">
                  <c:v>6.6839982166666667</c:v>
                </c:pt>
                <c:pt idx="1479">
                  <c:v>6.6885171333333338</c:v>
                </c:pt>
                <c:pt idx="1480">
                  <c:v>6.6930360499999999</c:v>
                </c:pt>
                <c:pt idx="1481">
                  <c:v>6.6975549666666678</c:v>
                </c:pt>
                <c:pt idx="1482">
                  <c:v>6.702073883333334</c:v>
                </c:pt>
                <c:pt idx="1483">
                  <c:v>6.7065927999999992</c:v>
                </c:pt>
                <c:pt idx="1484">
                  <c:v>6.7111117166666672</c:v>
                </c:pt>
                <c:pt idx="1485">
                  <c:v>6.7156306333333333</c:v>
                </c:pt>
                <c:pt idx="1486">
                  <c:v>6.7201495499999995</c:v>
                </c:pt>
                <c:pt idx="1487">
                  <c:v>6.7246684666666665</c:v>
                </c:pt>
                <c:pt idx="1488">
                  <c:v>6.7291873833333335</c:v>
                </c:pt>
                <c:pt idx="1489">
                  <c:v>6.7337063000000006</c:v>
                </c:pt>
                <c:pt idx="1490">
                  <c:v>6.7382252166666667</c:v>
                </c:pt>
                <c:pt idx="1491">
                  <c:v>6.7427441333333329</c:v>
                </c:pt>
                <c:pt idx="1492">
                  <c:v>6.7472630499999999</c:v>
                </c:pt>
                <c:pt idx="1493">
                  <c:v>6.7517819666666661</c:v>
                </c:pt>
                <c:pt idx="1494">
                  <c:v>6.756300883333334</c:v>
                </c:pt>
                <c:pt idx="1495">
                  <c:v>6.7608198000000002</c:v>
                </c:pt>
                <c:pt idx="1496">
                  <c:v>6.7653387166666663</c:v>
                </c:pt>
                <c:pt idx="1497">
                  <c:v>6.7698576333333342</c:v>
                </c:pt>
                <c:pt idx="1498">
                  <c:v>6.7743765500000004</c:v>
                </c:pt>
                <c:pt idx="1499">
                  <c:v>6.7788954666666674</c:v>
                </c:pt>
                <c:pt idx="1500">
                  <c:v>6.7834143833333327</c:v>
                </c:pt>
                <c:pt idx="1501">
                  <c:v>6.7879332999999997</c:v>
                </c:pt>
                <c:pt idx="1502">
                  <c:v>6.7924522166666668</c:v>
                </c:pt>
                <c:pt idx="1503">
                  <c:v>6.7969711333333329</c:v>
                </c:pt>
                <c:pt idx="1504">
                  <c:v>6.8014900500000008</c:v>
                </c:pt>
                <c:pt idx="1505">
                  <c:v>6.806008966666667</c:v>
                </c:pt>
                <c:pt idx="1506">
                  <c:v>6.8105278833333331</c:v>
                </c:pt>
                <c:pt idx="1507">
                  <c:v>6.8150468000000011</c:v>
                </c:pt>
                <c:pt idx="1508">
                  <c:v>6.8195657166666663</c:v>
                </c:pt>
                <c:pt idx="1509">
                  <c:v>6.8240846333333325</c:v>
                </c:pt>
                <c:pt idx="1510">
                  <c:v>6.8286035499999995</c:v>
                </c:pt>
                <c:pt idx="1511">
                  <c:v>6.8331224666666666</c:v>
                </c:pt>
                <c:pt idx="1512">
                  <c:v>6.8376413833333336</c:v>
                </c:pt>
                <c:pt idx="1513">
                  <c:v>6.8421602999999998</c:v>
                </c:pt>
                <c:pt idx="1514">
                  <c:v>6.8466792166666677</c:v>
                </c:pt>
                <c:pt idx="1515">
                  <c:v>6.8511981333333338</c:v>
                </c:pt>
                <c:pt idx="1516">
                  <c:v>6.8557170499999991</c:v>
                </c:pt>
                <c:pt idx="1517">
                  <c:v>6.860235966666667</c:v>
                </c:pt>
                <c:pt idx="1518">
                  <c:v>6.8647548833333332</c:v>
                </c:pt>
                <c:pt idx="1519">
                  <c:v>6.8692737999999993</c:v>
                </c:pt>
                <c:pt idx="1520">
                  <c:v>6.8737927166666672</c:v>
                </c:pt>
                <c:pt idx="1521">
                  <c:v>6.8783116333333334</c:v>
                </c:pt>
                <c:pt idx="1522">
                  <c:v>6.8828305500000004</c:v>
                </c:pt>
                <c:pt idx="1523">
                  <c:v>6.8873494666666675</c:v>
                </c:pt>
                <c:pt idx="1524">
                  <c:v>6.8918683833333345</c:v>
                </c:pt>
                <c:pt idx="1525">
                  <c:v>6.8963872999999998</c:v>
                </c:pt>
                <c:pt idx="1526">
                  <c:v>6.9009062166666659</c:v>
                </c:pt>
                <c:pt idx="1527">
                  <c:v>6.9054251333333339</c:v>
                </c:pt>
                <c:pt idx="1528">
                  <c:v>6.90994405</c:v>
                </c:pt>
                <c:pt idx="1529">
                  <c:v>6.9144629666666662</c:v>
                </c:pt>
                <c:pt idx="1530">
                  <c:v>6.9189818833333341</c:v>
                </c:pt>
                <c:pt idx="1531">
                  <c:v>6.9235008000000002</c:v>
                </c:pt>
                <c:pt idx="1532">
                  <c:v>6.9280161999999992</c:v>
                </c:pt>
                <c:pt idx="1533">
                  <c:v>6.9325316000000008</c:v>
                </c:pt>
                <c:pt idx="1534">
                  <c:v>6.9370505166666669</c:v>
                </c:pt>
                <c:pt idx="1535">
                  <c:v>6.9415694333333322</c:v>
                </c:pt>
                <c:pt idx="1536">
                  <c:v>6.9460883500000001</c:v>
                </c:pt>
                <c:pt idx="1537">
                  <c:v>6.9506072666666663</c:v>
                </c:pt>
                <c:pt idx="1538">
                  <c:v>6.9551261833333333</c:v>
                </c:pt>
                <c:pt idx="1539">
                  <c:v>6.9596451000000004</c:v>
                </c:pt>
                <c:pt idx="1540">
                  <c:v>6.9641640166666674</c:v>
                </c:pt>
                <c:pt idx="1541">
                  <c:v>6.9686829333333336</c:v>
                </c:pt>
                <c:pt idx="1542">
                  <c:v>6.9732018499999997</c:v>
                </c:pt>
                <c:pt idx="1543">
                  <c:v>6.9777207666666676</c:v>
                </c:pt>
                <c:pt idx="1544">
                  <c:v>6.9822396833333329</c:v>
                </c:pt>
                <c:pt idx="1545">
                  <c:v>6.986758599999999</c:v>
                </c:pt>
                <c:pt idx="1546">
                  <c:v>6.991277516666667</c:v>
                </c:pt>
                <c:pt idx="1547">
                  <c:v>6.9957964333333331</c:v>
                </c:pt>
                <c:pt idx="1548">
                  <c:v>7.0003153500000002</c:v>
                </c:pt>
                <c:pt idx="1549">
                  <c:v>7.0048342666666672</c:v>
                </c:pt>
                <c:pt idx="1550">
                  <c:v>7.0093531833333342</c:v>
                </c:pt>
                <c:pt idx="1551">
                  <c:v>7.0138721000000004</c:v>
                </c:pt>
                <c:pt idx="1552">
                  <c:v>7.0183910166666656</c:v>
                </c:pt>
                <c:pt idx="1553">
                  <c:v>7.0229099333333336</c:v>
                </c:pt>
                <c:pt idx="1554">
                  <c:v>7.0274288499999997</c:v>
                </c:pt>
                <c:pt idx="1555">
                  <c:v>7.0319477666666659</c:v>
                </c:pt>
                <c:pt idx="1556">
                  <c:v>7.0364666833333338</c:v>
                </c:pt>
                <c:pt idx="1557">
                  <c:v>7.0409856</c:v>
                </c:pt>
                <c:pt idx="1558">
                  <c:v>7.045504516666667</c:v>
                </c:pt>
                <c:pt idx="1559">
                  <c:v>7.050023433333334</c:v>
                </c:pt>
                <c:pt idx="1560">
                  <c:v>7.0545423499999993</c:v>
                </c:pt>
                <c:pt idx="1561">
                  <c:v>7.0590612666666663</c:v>
                </c:pt>
                <c:pt idx="1562">
                  <c:v>7.0635801833333334</c:v>
                </c:pt>
                <c:pt idx="1563">
                  <c:v>7.0680991000000004</c:v>
                </c:pt>
                <c:pt idx="1564">
                  <c:v>7.0726180166666666</c:v>
                </c:pt>
                <c:pt idx="1565">
                  <c:v>7.0771369333333327</c:v>
                </c:pt>
                <c:pt idx="1566">
                  <c:v>7.0816558500000006</c:v>
                </c:pt>
                <c:pt idx="1567">
                  <c:v>7.0861747666666668</c:v>
                </c:pt>
                <c:pt idx="1568">
                  <c:v>7.0906936833333338</c:v>
                </c:pt>
                <c:pt idx="1569">
                  <c:v>7.0952126</c:v>
                </c:pt>
                <c:pt idx="1570">
                  <c:v>7.0997315166666661</c:v>
                </c:pt>
                <c:pt idx="1571">
                  <c:v>7.1042504333333332</c:v>
                </c:pt>
                <c:pt idx="1572">
                  <c:v>7.1087693500000002</c:v>
                </c:pt>
                <c:pt idx="1573">
                  <c:v>7.1132882666666672</c:v>
                </c:pt>
                <c:pt idx="1574">
                  <c:v>7.1178071833333334</c:v>
                </c:pt>
                <c:pt idx="1575">
                  <c:v>7.1223261000000013</c:v>
                </c:pt>
                <c:pt idx="1576">
                  <c:v>7.1268450166666675</c:v>
                </c:pt>
                <c:pt idx="1577">
                  <c:v>7.1313639333333327</c:v>
                </c:pt>
                <c:pt idx="1578">
                  <c:v>7.1358828499999989</c:v>
                </c:pt>
                <c:pt idx="1579">
                  <c:v>7.1404017666666668</c:v>
                </c:pt>
                <c:pt idx="1580">
                  <c:v>7.144920683333333</c:v>
                </c:pt>
                <c:pt idx="1581">
                  <c:v>7.1494396</c:v>
                </c:pt>
                <c:pt idx="1582">
                  <c:v>7.153958516666667</c:v>
                </c:pt>
                <c:pt idx="1583">
                  <c:v>7.158473916666666</c:v>
                </c:pt>
                <c:pt idx="1584">
                  <c:v>7.1629893166666667</c:v>
                </c:pt>
                <c:pt idx="1585">
                  <c:v>7.1675082333333338</c:v>
                </c:pt>
                <c:pt idx="1586">
                  <c:v>7.1720271500000008</c:v>
                </c:pt>
                <c:pt idx="1587">
                  <c:v>7.1765460666666661</c:v>
                </c:pt>
                <c:pt idx="1588">
                  <c:v>7.1810649833333331</c:v>
                </c:pt>
                <c:pt idx="1589">
                  <c:v>7.1855839000000001</c:v>
                </c:pt>
                <c:pt idx="1590">
                  <c:v>7.1901028166666663</c:v>
                </c:pt>
                <c:pt idx="1591">
                  <c:v>7.1946217333333342</c:v>
                </c:pt>
                <c:pt idx="1592">
                  <c:v>7.1991406500000004</c:v>
                </c:pt>
                <c:pt idx="1593">
                  <c:v>7.2036595666666665</c:v>
                </c:pt>
                <c:pt idx="1594">
                  <c:v>7.2081784833333344</c:v>
                </c:pt>
                <c:pt idx="1595">
                  <c:v>7.2126974000000006</c:v>
                </c:pt>
                <c:pt idx="1596">
                  <c:v>7.2172163166666659</c:v>
                </c:pt>
                <c:pt idx="1597">
                  <c:v>7.2217352333333329</c:v>
                </c:pt>
                <c:pt idx="1598">
                  <c:v>7.2262541499999999</c:v>
                </c:pt>
                <c:pt idx="1599">
                  <c:v>7.230773066666667</c:v>
                </c:pt>
                <c:pt idx="1600">
                  <c:v>7.2352919833333331</c:v>
                </c:pt>
                <c:pt idx="1601">
                  <c:v>7.239810900000001</c:v>
                </c:pt>
                <c:pt idx="1602">
                  <c:v>7.2443298166666672</c:v>
                </c:pt>
                <c:pt idx="1603">
                  <c:v>7.2488487333333333</c:v>
                </c:pt>
                <c:pt idx="1604">
                  <c:v>7.2533676499999986</c:v>
                </c:pt>
                <c:pt idx="1605">
                  <c:v>7.2578865666666665</c:v>
                </c:pt>
                <c:pt idx="1606">
                  <c:v>7.2624054833333327</c:v>
                </c:pt>
                <c:pt idx="1607">
                  <c:v>7.2669243999999997</c:v>
                </c:pt>
                <c:pt idx="1608">
                  <c:v>7.2714433166666668</c:v>
                </c:pt>
                <c:pt idx="1609">
                  <c:v>7.2759622333333338</c:v>
                </c:pt>
                <c:pt idx="1610">
                  <c:v>7.28048115</c:v>
                </c:pt>
                <c:pt idx="1611">
                  <c:v>7.2850000666666679</c:v>
                </c:pt>
                <c:pt idx="1612">
                  <c:v>7.2895189833333331</c:v>
                </c:pt>
                <c:pt idx="1613">
                  <c:v>7.2940378999999993</c:v>
                </c:pt>
                <c:pt idx="1614">
                  <c:v>7.2985568166666672</c:v>
                </c:pt>
                <c:pt idx="1615">
                  <c:v>7.3030757333333334</c:v>
                </c:pt>
                <c:pt idx="1616">
                  <c:v>7.3075946499999995</c:v>
                </c:pt>
                <c:pt idx="1617">
                  <c:v>7.3121135666666675</c:v>
                </c:pt>
                <c:pt idx="1618">
                  <c:v>7.3166324833333336</c:v>
                </c:pt>
                <c:pt idx="1619">
                  <c:v>7.3211514000000006</c:v>
                </c:pt>
                <c:pt idx="1620">
                  <c:v>7.3256703166666668</c:v>
                </c:pt>
                <c:pt idx="1621">
                  <c:v>7.3301892333333329</c:v>
                </c:pt>
                <c:pt idx="1622">
                  <c:v>7.33470815</c:v>
                </c:pt>
                <c:pt idx="1623">
                  <c:v>7.3392270666666661</c:v>
                </c:pt>
                <c:pt idx="1624">
                  <c:v>7.3437459833333341</c:v>
                </c:pt>
                <c:pt idx="1625">
                  <c:v>7.3482649000000002</c:v>
                </c:pt>
                <c:pt idx="1626">
                  <c:v>7.3527838166666664</c:v>
                </c:pt>
                <c:pt idx="1627">
                  <c:v>7.3573027333333343</c:v>
                </c:pt>
                <c:pt idx="1628">
                  <c:v>7.3618216500000004</c:v>
                </c:pt>
                <c:pt idx="1629">
                  <c:v>7.3663405666666657</c:v>
                </c:pt>
                <c:pt idx="1630">
                  <c:v>7.3708559666666673</c:v>
                </c:pt>
                <c:pt idx="1631">
                  <c:v>7.3753748833333335</c:v>
                </c:pt>
                <c:pt idx="1632">
                  <c:v>7.3798938000000005</c:v>
                </c:pt>
                <c:pt idx="1633">
                  <c:v>7.3844127166666675</c:v>
                </c:pt>
                <c:pt idx="1634">
                  <c:v>7.3889316333333328</c:v>
                </c:pt>
                <c:pt idx="1635">
                  <c:v>7.3934505499999998</c:v>
                </c:pt>
                <c:pt idx="1636">
                  <c:v>7.397969466666666</c:v>
                </c:pt>
                <c:pt idx="1637">
                  <c:v>7.4024883833333339</c:v>
                </c:pt>
                <c:pt idx="1638">
                  <c:v>7.4070073000000001</c:v>
                </c:pt>
                <c:pt idx="1639">
                  <c:v>7.4115262166666662</c:v>
                </c:pt>
                <c:pt idx="1640">
                  <c:v>7.4160451333333341</c:v>
                </c:pt>
                <c:pt idx="1641">
                  <c:v>7.4205640500000003</c:v>
                </c:pt>
                <c:pt idx="1642">
                  <c:v>7.4250829666666673</c:v>
                </c:pt>
                <c:pt idx="1643">
                  <c:v>7.4296018833333326</c:v>
                </c:pt>
                <c:pt idx="1644">
                  <c:v>7.4341207999999996</c:v>
                </c:pt>
                <c:pt idx="1645">
                  <c:v>7.4386397166666667</c:v>
                </c:pt>
                <c:pt idx="1646">
                  <c:v>7.4431586333333328</c:v>
                </c:pt>
                <c:pt idx="1647">
                  <c:v>7.4476775500000008</c:v>
                </c:pt>
                <c:pt idx="1648">
                  <c:v>7.4521964666666669</c:v>
                </c:pt>
                <c:pt idx="1649">
                  <c:v>7.4567153833333331</c:v>
                </c:pt>
                <c:pt idx="1650">
                  <c:v>7.461234300000001</c:v>
                </c:pt>
                <c:pt idx="1651">
                  <c:v>7.4657532166666662</c:v>
                </c:pt>
                <c:pt idx="1652">
                  <c:v>7.4702686166666661</c:v>
                </c:pt>
                <c:pt idx="1653">
                  <c:v>7.4747840166666668</c:v>
                </c:pt>
                <c:pt idx="1654">
                  <c:v>7.479302933333333</c:v>
                </c:pt>
                <c:pt idx="1655">
                  <c:v>7.4838218499999991</c:v>
                </c:pt>
                <c:pt idx="1656">
                  <c:v>7.488340766666667</c:v>
                </c:pt>
                <c:pt idx="1657">
                  <c:v>7.4928596833333332</c:v>
                </c:pt>
                <c:pt idx="1658">
                  <c:v>7.4973786000000002</c:v>
                </c:pt>
                <c:pt idx="1659">
                  <c:v>7.5018975166666673</c:v>
                </c:pt>
                <c:pt idx="1660">
                  <c:v>7.5064164333333343</c:v>
                </c:pt>
                <c:pt idx="1661">
                  <c:v>7.5109353500000005</c:v>
                </c:pt>
                <c:pt idx="1662">
                  <c:v>7.5154542666666657</c:v>
                </c:pt>
                <c:pt idx="1663">
                  <c:v>7.5199731833333336</c:v>
                </c:pt>
                <c:pt idx="1664">
                  <c:v>7.5244920999999998</c:v>
                </c:pt>
                <c:pt idx="1665">
                  <c:v>7.5290110166666659</c:v>
                </c:pt>
                <c:pt idx="1666">
                  <c:v>7.5335299333333339</c:v>
                </c:pt>
                <c:pt idx="1667">
                  <c:v>7.53804885</c:v>
                </c:pt>
                <c:pt idx="1668">
                  <c:v>7.5425677666666671</c:v>
                </c:pt>
                <c:pt idx="1669">
                  <c:v>7.5470866833333341</c:v>
                </c:pt>
                <c:pt idx="1670">
                  <c:v>7.5516055999999994</c:v>
                </c:pt>
                <c:pt idx="1671">
                  <c:v>7.5561245166666664</c:v>
                </c:pt>
                <c:pt idx="1672">
                  <c:v>7.5606434333333334</c:v>
                </c:pt>
                <c:pt idx="1673">
                  <c:v>7.5651623500000005</c:v>
                </c:pt>
                <c:pt idx="1674">
                  <c:v>7.5696812666666666</c:v>
                </c:pt>
                <c:pt idx="1675">
                  <c:v>7.5742001833333328</c:v>
                </c:pt>
                <c:pt idx="1676">
                  <c:v>7.5787191000000007</c:v>
                </c:pt>
                <c:pt idx="1677">
                  <c:v>7.5832380166666669</c:v>
                </c:pt>
                <c:pt idx="1678">
                  <c:v>7.5877569333333321</c:v>
                </c:pt>
                <c:pt idx="1679">
                  <c:v>7.59227585</c:v>
                </c:pt>
                <c:pt idx="1680">
                  <c:v>7.5967947666666662</c:v>
                </c:pt>
                <c:pt idx="1681">
                  <c:v>7.6013136833333332</c:v>
                </c:pt>
                <c:pt idx="1682">
                  <c:v>7.6058326000000003</c:v>
                </c:pt>
                <c:pt idx="1683">
                  <c:v>7.6103515166666673</c:v>
                </c:pt>
                <c:pt idx="1684">
                  <c:v>7.6148704333333335</c:v>
                </c:pt>
                <c:pt idx="1685">
                  <c:v>7.6193893500000014</c:v>
                </c:pt>
                <c:pt idx="1686">
                  <c:v>7.6239082666666675</c:v>
                </c:pt>
                <c:pt idx="1687">
                  <c:v>7.6284271833333328</c:v>
                </c:pt>
                <c:pt idx="1688">
                  <c:v>7.632946099999999</c:v>
                </c:pt>
                <c:pt idx="1689">
                  <c:v>7.6374650166666669</c:v>
                </c:pt>
                <c:pt idx="1690">
                  <c:v>7.641983933333333</c:v>
                </c:pt>
                <c:pt idx="1691">
                  <c:v>7.6465028500000001</c:v>
                </c:pt>
                <c:pt idx="1692">
                  <c:v>7.6510217666666671</c:v>
                </c:pt>
                <c:pt idx="1693">
                  <c:v>7.6555406833333342</c:v>
                </c:pt>
                <c:pt idx="1694">
                  <c:v>7.6600596000000003</c:v>
                </c:pt>
                <c:pt idx="1695">
                  <c:v>7.6645785166666665</c:v>
                </c:pt>
                <c:pt idx="1696">
                  <c:v>7.6690974333333335</c:v>
                </c:pt>
                <c:pt idx="1697">
                  <c:v>7.6736163499999996</c:v>
                </c:pt>
                <c:pt idx="1698">
                  <c:v>7.6781352666666658</c:v>
                </c:pt>
                <c:pt idx="1699">
                  <c:v>7.6826541833333337</c:v>
                </c:pt>
                <c:pt idx="1700">
                  <c:v>7.6871730999999999</c:v>
                </c:pt>
                <c:pt idx="1701">
                  <c:v>7.6916920166666669</c:v>
                </c:pt>
                <c:pt idx="1702">
                  <c:v>7.6962109333333339</c:v>
                </c:pt>
                <c:pt idx="1703">
                  <c:v>7.7007298499999992</c:v>
                </c:pt>
                <c:pt idx="1704">
                  <c:v>7.7052487666666662</c:v>
                </c:pt>
                <c:pt idx="1705">
                  <c:v>7.7097676833333333</c:v>
                </c:pt>
                <c:pt idx="1706">
                  <c:v>7.7142866000000003</c:v>
                </c:pt>
                <c:pt idx="1707">
                  <c:v>7.7188055166666665</c:v>
                </c:pt>
                <c:pt idx="1708">
                  <c:v>7.7233244333333344</c:v>
                </c:pt>
                <c:pt idx="1709">
                  <c:v>7.7278433500000006</c:v>
                </c:pt>
                <c:pt idx="1710">
                  <c:v>7.7323622666666667</c:v>
                </c:pt>
                <c:pt idx="1711">
                  <c:v>7.7368811833333346</c:v>
                </c:pt>
                <c:pt idx="1712">
                  <c:v>7.7414000999999999</c:v>
                </c:pt>
                <c:pt idx="1713">
                  <c:v>7.745919016666666</c:v>
                </c:pt>
                <c:pt idx="1714">
                  <c:v>7.7504379333333331</c:v>
                </c:pt>
                <c:pt idx="1715">
                  <c:v>7.7549568500000001</c:v>
                </c:pt>
                <c:pt idx="1716">
                  <c:v>7.7594757666666672</c:v>
                </c:pt>
                <c:pt idx="1717">
                  <c:v>7.7639946833333333</c:v>
                </c:pt>
                <c:pt idx="1718">
                  <c:v>7.7685136000000012</c:v>
                </c:pt>
                <c:pt idx="1719">
                  <c:v>7.7730325166666674</c:v>
                </c:pt>
                <c:pt idx="1720">
                  <c:v>7.7775514333333327</c:v>
                </c:pt>
                <c:pt idx="1721">
                  <c:v>7.7820703499999988</c:v>
                </c:pt>
                <c:pt idx="1722">
                  <c:v>7.7865892666666667</c:v>
                </c:pt>
                <c:pt idx="1723">
                  <c:v>7.7911081833333329</c:v>
                </c:pt>
                <c:pt idx="1724">
                  <c:v>7.7956270999999999</c:v>
                </c:pt>
                <c:pt idx="1725">
                  <c:v>7.800146016666667</c:v>
                </c:pt>
                <c:pt idx="1726">
                  <c:v>7.804664933333334</c:v>
                </c:pt>
                <c:pt idx="1727">
                  <c:v>7.8091838500000001</c:v>
                </c:pt>
                <c:pt idx="1728">
                  <c:v>7.8137027666666663</c:v>
                </c:pt>
                <c:pt idx="1729">
                  <c:v>7.8182216833333333</c:v>
                </c:pt>
                <c:pt idx="1730">
                  <c:v>7.8227405999999995</c:v>
                </c:pt>
                <c:pt idx="1731">
                  <c:v>7.8272595166666674</c:v>
                </c:pt>
                <c:pt idx="1732">
                  <c:v>7.8317784333333336</c:v>
                </c:pt>
                <c:pt idx="1733">
                  <c:v>7.8362938333333334</c:v>
                </c:pt>
                <c:pt idx="1734">
                  <c:v>7.8408092333333341</c:v>
                </c:pt>
                <c:pt idx="1735">
                  <c:v>7.8453281500000003</c:v>
                </c:pt>
                <c:pt idx="1736">
                  <c:v>7.8498470666666664</c:v>
                </c:pt>
                <c:pt idx="1737">
                  <c:v>7.8543624666666672</c:v>
                </c:pt>
                <c:pt idx="1738">
                  <c:v>7.8588813833333333</c:v>
                </c:pt>
                <c:pt idx="1739">
                  <c:v>7.8634002999999995</c:v>
                </c:pt>
                <c:pt idx="1740">
                  <c:v>7.8679192166666674</c:v>
                </c:pt>
                <c:pt idx="1741">
                  <c:v>7.8724381333333335</c:v>
                </c:pt>
                <c:pt idx="1742">
                  <c:v>7.8769570500000006</c:v>
                </c:pt>
                <c:pt idx="1743">
                  <c:v>7.8814759666666667</c:v>
                </c:pt>
                <c:pt idx="1744">
                  <c:v>7.8859948833333329</c:v>
                </c:pt>
                <c:pt idx="1745">
                  <c:v>7.8905137999999999</c:v>
                </c:pt>
                <c:pt idx="1746">
                  <c:v>7.8950327166666661</c:v>
                </c:pt>
                <c:pt idx="1747">
                  <c:v>7.899551633333334</c:v>
                </c:pt>
                <c:pt idx="1748">
                  <c:v>7.9040705500000001</c:v>
                </c:pt>
                <c:pt idx="1749">
                  <c:v>7.9085894666666663</c:v>
                </c:pt>
                <c:pt idx="1750">
                  <c:v>7.9131083833333342</c:v>
                </c:pt>
                <c:pt idx="1751">
                  <c:v>7.9176273000000004</c:v>
                </c:pt>
                <c:pt idx="1752">
                  <c:v>7.9221462166666656</c:v>
                </c:pt>
                <c:pt idx="1753">
                  <c:v>7.9266651333333327</c:v>
                </c:pt>
                <c:pt idx="1754">
                  <c:v>7.9311840499999997</c:v>
                </c:pt>
                <c:pt idx="1755">
                  <c:v>7.9357029666666667</c:v>
                </c:pt>
                <c:pt idx="1756">
                  <c:v>7.9402218833333329</c:v>
                </c:pt>
                <c:pt idx="1757">
                  <c:v>7.9447408000000008</c:v>
                </c:pt>
                <c:pt idx="1758">
                  <c:v>7.949259716666667</c:v>
                </c:pt>
                <c:pt idx="1759">
                  <c:v>7.9537786333333331</c:v>
                </c:pt>
                <c:pt idx="1760">
                  <c:v>7.9582975500000011</c:v>
                </c:pt>
                <c:pt idx="1761">
                  <c:v>7.9628164666666663</c:v>
                </c:pt>
                <c:pt idx="1762">
                  <c:v>7.9673353833333325</c:v>
                </c:pt>
                <c:pt idx="1763">
                  <c:v>7.9718543000000004</c:v>
                </c:pt>
                <c:pt idx="1764">
                  <c:v>7.9763732166666665</c:v>
                </c:pt>
                <c:pt idx="1765">
                  <c:v>7.9808921333333336</c:v>
                </c:pt>
                <c:pt idx="1766">
                  <c:v>7.9854110500000006</c:v>
                </c:pt>
                <c:pt idx="1767">
                  <c:v>7.9899299666666677</c:v>
                </c:pt>
                <c:pt idx="1768">
                  <c:v>7.9944488833333338</c:v>
                </c:pt>
                <c:pt idx="1769">
                  <c:v>7.9989677999999991</c:v>
                </c:pt>
                <c:pt idx="1770">
                  <c:v>8.0034867166666661</c:v>
                </c:pt>
                <c:pt idx="1771">
                  <c:v>8.0080056333333332</c:v>
                </c:pt>
                <c:pt idx="1772">
                  <c:v>8.0125245500000002</c:v>
                </c:pt>
                <c:pt idx="1773">
                  <c:v>8.0170434666666672</c:v>
                </c:pt>
                <c:pt idx="1774">
                  <c:v>8.0215623833333343</c:v>
                </c:pt>
                <c:pt idx="1775">
                  <c:v>8.0260812999999995</c:v>
                </c:pt>
                <c:pt idx="1776">
                  <c:v>8.0306002166666683</c:v>
                </c:pt>
                <c:pt idx="1777">
                  <c:v>8.0351191333333336</c:v>
                </c:pt>
                <c:pt idx="1778">
                  <c:v>8.0396380499999989</c:v>
                </c:pt>
                <c:pt idx="1779">
                  <c:v>8.0441569666666659</c:v>
                </c:pt>
                <c:pt idx="1780">
                  <c:v>8.0486758833333329</c:v>
                </c:pt>
                <c:pt idx="1781">
                  <c:v>8.0531948</c:v>
                </c:pt>
                <c:pt idx="1782">
                  <c:v>8.057713716666667</c:v>
                </c:pt>
                <c:pt idx="1783">
                  <c:v>8.0622326333333341</c:v>
                </c:pt>
                <c:pt idx="1784">
                  <c:v>8.0667515500000011</c:v>
                </c:pt>
                <c:pt idx="1785">
                  <c:v>8.0712704666666664</c:v>
                </c:pt>
                <c:pt idx="1786">
                  <c:v>8.0757893833333334</c:v>
                </c:pt>
                <c:pt idx="1787">
                  <c:v>8.0803083000000004</c:v>
                </c:pt>
                <c:pt idx="1788">
                  <c:v>8.0848272166666657</c:v>
                </c:pt>
                <c:pt idx="1789">
                  <c:v>8.0893461333333345</c:v>
                </c:pt>
                <c:pt idx="1790">
                  <c:v>8.0938650499999998</c:v>
                </c:pt>
                <c:pt idx="1791">
                  <c:v>8.0983839666666668</c:v>
                </c:pt>
                <c:pt idx="1792">
                  <c:v>8.1029028833333339</c:v>
                </c:pt>
                <c:pt idx="1793">
                  <c:v>8.1074218000000009</c:v>
                </c:pt>
                <c:pt idx="1794">
                  <c:v>8.1119407166666662</c:v>
                </c:pt>
                <c:pt idx="1795">
                  <c:v>8.1164596333333332</c:v>
                </c:pt>
                <c:pt idx="1796">
                  <c:v>8.1209785500000002</c:v>
                </c:pt>
                <c:pt idx="1797">
                  <c:v>8.1254974666666673</c:v>
                </c:pt>
                <c:pt idx="1798">
                  <c:v>8.1300163833333325</c:v>
                </c:pt>
                <c:pt idx="1799">
                  <c:v>8.1345353000000014</c:v>
                </c:pt>
                <c:pt idx="1800">
                  <c:v>8.1390542166666666</c:v>
                </c:pt>
                <c:pt idx="1801">
                  <c:v>8.1435731333333337</c:v>
                </c:pt>
                <c:pt idx="1802">
                  <c:v>8.1480920499999989</c:v>
                </c:pt>
                <c:pt idx="1803">
                  <c:v>8.152610966666666</c:v>
                </c:pt>
                <c:pt idx="1804">
                  <c:v>8.157129883333333</c:v>
                </c:pt>
                <c:pt idx="1805">
                  <c:v>8.1616488</c:v>
                </c:pt>
                <c:pt idx="1806">
                  <c:v>8.1661677166666671</c:v>
                </c:pt>
                <c:pt idx="1807">
                  <c:v>8.1706866333333341</c:v>
                </c:pt>
                <c:pt idx="1808">
                  <c:v>8.1752055499999994</c:v>
                </c:pt>
                <c:pt idx="1809">
                  <c:v>8.1797244666666682</c:v>
                </c:pt>
                <c:pt idx="1810">
                  <c:v>8.1842433833333335</c:v>
                </c:pt>
                <c:pt idx="1811">
                  <c:v>8.1887622999999987</c:v>
                </c:pt>
                <c:pt idx="1812">
                  <c:v>8.1932812166666675</c:v>
                </c:pt>
                <c:pt idx="1813">
                  <c:v>8.1978001333333328</c:v>
                </c:pt>
                <c:pt idx="1814">
                  <c:v>8.2023155333333335</c:v>
                </c:pt>
                <c:pt idx="1815">
                  <c:v>8.2068309333333342</c:v>
                </c:pt>
                <c:pt idx="1816">
                  <c:v>8.2113498499999995</c:v>
                </c:pt>
                <c:pt idx="1817">
                  <c:v>8.2158687666666665</c:v>
                </c:pt>
                <c:pt idx="1818">
                  <c:v>8.2203841666666673</c:v>
                </c:pt>
                <c:pt idx="1819">
                  <c:v>8.2248995666666662</c:v>
                </c:pt>
                <c:pt idx="1820">
                  <c:v>8.2294184833333333</c:v>
                </c:pt>
                <c:pt idx="1821">
                  <c:v>8.2339374000000003</c:v>
                </c:pt>
                <c:pt idx="1822">
                  <c:v>8.2384563166666673</c:v>
                </c:pt>
                <c:pt idx="1823">
                  <c:v>8.2429752333333344</c:v>
                </c:pt>
                <c:pt idx="1824">
                  <c:v>8.2474941499999996</c:v>
                </c:pt>
                <c:pt idx="1825">
                  <c:v>8.2520130666666667</c:v>
                </c:pt>
                <c:pt idx="1826">
                  <c:v>8.2565319833333337</c:v>
                </c:pt>
                <c:pt idx="1827">
                  <c:v>8.261050899999999</c:v>
                </c:pt>
                <c:pt idx="1828">
                  <c:v>8.2655698166666678</c:v>
                </c:pt>
                <c:pt idx="1829">
                  <c:v>8.2700887333333331</c:v>
                </c:pt>
                <c:pt idx="1830">
                  <c:v>8.2746076500000001</c:v>
                </c:pt>
                <c:pt idx="1831">
                  <c:v>8.2791265666666671</c:v>
                </c:pt>
                <c:pt idx="1832">
                  <c:v>8.2836454833333324</c:v>
                </c:pt>
                <c:pt idx="1833">
                  <c:v>8.2881643999999994</c:v>
                </c:pt>
                <c:pt idx="1834">
                  <c:v>8.2926833166666665</c:v>
                </c:pt>
                <c:pt idx="1835">
                  <c:v>8.2972022333333335</c:v>
                </c:pt>
                <c:pt idx="1836">
                  <c:v>8.3017211500000005</c:v>
                </c:pt>
                <c:pt idx="1837">
                  <c:v>8.3062400666666658</c:v>
                </c:pt>
                <c:pt idx="1838">
                  <c:v>8.3107589833333346</c:v>
                </c:pt>
                <c:pt idx="1839">
                  <c:v>8.3152778999999999</c:v>
                </c:pt>
                <c:pt idx="1840">
                  <c:v>8.3197968166666652</c:v>
                </c:pt>
                <c:pt idx="1841">
                  <c:v>8.324315733333334</c:v>
                </c:pt>
                <c:pt idx="1842">
                  <c:v>8.3288346499999992</c:v>
                </c:pt>
                <c:pt idx="1843">
                  <c:v>8.3333535666666663</c:v>
                </c:pt>
                <c:pt idx="1844">
                  <c:v>8.3378724833333333</c:v>
                </c:pt>
                <c:pt idx="1845">
                  <c:v>8.3423914000000003</c:v>
                </c:pt>
                <c:pt idx="1846">
                  <c:v>8.3469103166666674</c:v>
                </c:pt>
                <c:pt idx="1847">
                  <c:v>8.3514292333333344</c:v>
                </c:pt>
                <c:pt idx="1848">
                  <c:v>8.3559481500000015</c:v>
                </c:pt>
                <c:pt idx="1849">
                  <c:v>8.3604670666666667</c:v>
                </c:pt>
                <c:pt idx="1850">
                  <c:v>8.364985983333332</c:v>
                </c:pt>
                <c:pt idx="1851">
                  <c:v>8.3695049000000008</c:v>
                </c:pt>
                <c:pt idx="1852">
                  <c:v>8.3740238166666661</c:v>
                </c:pt>
                <c:pt idx="1853">
                  <c:v>8.3785427333333331</c:v>
                </c:pt>
                <c:pt idx="1854">
                  <c:v>8.3830616500000001</c:v>
                </c:pt>
                <c:pt idx="1855">
                  <c:v>8.3875805666666672</c:v>
                </c:pt>
                <c:pt idx="1856">
                  <c:v>8.3920994833333342</c:v>
                </c:pt>
                <c:pt idx="1857">
                  <c:v>8.3966183999999995</c:v>
                </c:pt>
                <c:pt idx="1858">
                  <c:v>8.4011373166666665</c:v>
                </c:pt>
                <c:pt idx="1859">
                  <c:v>8.4056562333333336</c:v>
                </c:pt>
                <c:pt idx="1860">
                  <c:v>8.4101751500000006</c:v>
                </c:pt>
                <c:pt idx="1861">
                  <c:v>8.4146940666666676</c:v>
                </c:pt>
                <c:pt idx="1862">
                  <c:v>8.4192129833333329</c:v>
                </c:pt>
                <c:pt idx="1863">
                  <c:v>8.4237318999999999</c:v>
                </c:pt>
                <c:pt idx="1864">
                  <c:v>8.428250816666667</c:v>
                </c:pt>
                <c:pt idx="1865">
                  <c:v>8.4327697333333322</c:v>
                </c:pt>
                <c:pt idx="1866">
                  <c:v>8.4372886499999993</c:v>
                </c:pt>
                <c:pt idx="1867">
                  <c:v>8.4418075666666663</c:v>
                </c:pt>
                <c:pt idx="1868">
                  <c:v>8.4463264833333334</c:v>
                </c:pt>
                <c:pt idx="1869">
                  <c:v>8.4508454000000004</c:v>
                </c:pt>
                <c:pt idx="1870">
                  <c:v>8.4553643166666674</c:v>
                </c:pt>
                <c:pt idx="1871">
                  <c:v>8.4598832333333345</c:v>
                </c:pt>
                <c:pt idx="1872">
                  <c:v>8.4644021499999997</c:v>
                </c:pt>
                <c:pt idx="1873">
                  <c:v>8.4689210666666686</c:v>
                </c:pt>
                <c:pt idx="1874">
                  <c:v>8.4734399833333338</c:v>
                </c:pt>
                <c:pt idx="1875">
                  <c:v>8.4779588999999991</c:v>
                </c:pt>
                <c:pt idx="1876">
                  <c:v>8.4824778166666661</c:v>
                </c:pt>
                <c:pt idx="1877">
                  <c:v>8.4869967333333332</c:v>
                </c:pt>
                <c:pt idx="1878">
                  <c:v>8.4915156500000002</c:v>
                </c:pt>
                <c:pt idx="1879">
                  <c:v>8.4960345666666672</c:v>
                </c:pt>
                <c:pt idx="1880">
                  <c:v>8.5005534833333343</c:v>
                </c:pt>
                <c:pt idx="1881">
                  <c:v>8.5050724000000013</c:v>
                </c:pt>
                <c:pt idx="1882">
                  <c:v>8.5095913166666666</c:v>
                </c:pt>
                <c:pt idx="1883">
                  <c:v>8.5141102333333336</c:v>
                </c:pt>
                <c:pt idx="1884">
                  <c:v>8.5186291500000006</c:v>
                </c:pt>
                <c:pt idx="1885">
                  <c:v>8.5231480666666659</c:v>
                </c:pt>
                <c:pt idx="1886">
                  <c:v>8.527666983333333</c:v>
                </c:pt>
                <c:pt idx="1887">
                  <c:v>8.5321859</c:v>
                </c:pt>
                <c:pt idx="1888">
                  <c:v>8.536704816666667</c:v>
                </c:pt>
                <c:pt idx="1889">
                  <c:v>8.5412237333333341</c:v>
                </c:pt>
                <c:pt idx="1890">
                  <c:v>8.5457426499999993</c:v>
                </c:pt>
                <c:pt idx="1891">
                  <c:v>8.5502615666666664</c:v>
                </c:pt>
                <c:pt idx="1892">
                  <c:v>8.5547804833333334</c:v>
                </c:pt>
                <c:pt idx="1893">
                  <c:v>8.5592994000000004</c:v>
                </c:pt>
                <c:pt idx="1894">
                  <c:v>8.5638183166666675</c:v>
                </c:pt>
                <c:pt idx="1895">
                  <c:v>8.5683372333333327</c:v>
                </c:pt>
                <c:pt idx="1896">
                  <c:v>8.5728561500000016</c:v>
                </c:pt>
                <c:pt idx="1897">
                  <c:v>8.5773750666666668</c:v>
                </c:pt>
                <c:pt idx="1898">
                  <c:v>8.5818939833333339</c:v>
                </c:pt>
                <c:pt idx="1899">
                  <c:v>8.5864128999999991</c:v>
                </c:pt>
                <c:pt idx="1900">
                  <c:v>8.5909318166666662</c:v>
                </c:pt>
                <c:pt idx="1901">
                  <c:v>8.5954507333333332</c:v>
                </c:pt>
                <c:pt idx="1902">
                  <c:v>8.5999696500000002</c:v>
                </c:pt>
                <c:pt idx="1903">
                  <c:v>8.6044885666666673</c:v>
                </c:pt>
                <c:pt idx="1904">
                  <c:v>8.6090074833333343</c:v>
                </c:pt>
                <c:pt idx="1905">
                  <c:v>8.6135263999999996</c:v>
                </c:pt>
                <c:pt idx="1906">
                  <c:v>8.6180453166666684</c:v>
                </c:pt>
                <c:pt idx="1907">
                  <c:v>8.6225642333333337</c:v>
                </c:pt>
                <c:pt idx="1908">
                  <c:v>8.6270831499999989</c:v>
                </c:pt>
                <c:pt idx="1909">
                  <c:v>8.631602066666666</c:v>
                </c:pt>
                <c:pt idx="1910">
                  <c:v>8.636120983333333</c:v>
                </c:pt>
                <c:pt idx="1911">
                  <c:v>8.6406399</c:v>
                </c:pt>
                <c:pt idx="1912">
                  <c:v>8.6451588166666671</c:v>
                </c:pt>
                <c:pt idx="1913">
                  <c:v>8.6496777333333341</c:v>
                </c:pt>
                <c:pt idx="1914">
                  <c:v>8.6541966500000012</c:v>
                </c:pt>
                <c:pt idx="1915">
                  <c:v>8.6587155666666664</c:v>
                </c:pt>
                <c:pt idx="1916">
                  <c:v>8.6632344833333335</c:v>
                </c:pt>
                <c:pt idx="1917">
                  <c:v>8.6677534000000005</c:v>
                </c:pt>
                <c:pt idx="1918">
                  <c:v>8.6722723166666658</c:v>
                </c:pt>
                <c:pt idx="1919">
                  <c:v>8.6767912333333346</c:v>
                </c:pt>
                <c:pt idx="1920">
                  <c:v>8.6813101499999998</c:v>
                </c:pt>
                <c:pt idx="1921">
                  <c:v>8.6858290666666669</c:v>
                </c:pt>
                <c:pt idx="1922">
                  <c:v>8.6903479833333339</c:v>
                </c:pt>
                <c:pt idx="1923">
                  <c:v>8.694866900000001</c:v>
                </c:pt>
                <c:pt idx="1924">
                  <c:v>8.6993858166666662</c:v>
                </c:pt>
                <c:pt idx="1925">
                  <c:v>8.7039047333333333</c:v>
                </c:pt>
                <c:pt idx="1926">
                  <c:v>8.7084236500000003</c:v>
                </c:pt>
                <c:pt idx="1927">
                  <c:v>8.7129425666666673</c:v>
                </c:pt>
                <c:pt idx="1928">
                  <c:v>8.7174614833333326</c:v>
                </c:pt>
                <c:pt idx="1929">
                  <c:v>8.7219804000000014</c:v>
                </c:pt>
                <c:pt idx="1930">
                  <c:v>8.7264993166666667</c:v>
                </c:pt>
                <c:pt idx="1931">
                  <c:v>8.7310182333333337</c:v>
                </c:pt>
                <c:pt idx="1932">
                  <c:v>8.735537149999999</c:v>
                </c:pt>
                <c:pt idx="1933">
                  <c:v>8.740056066666666</c:v>
                </c:pt>
                <c:pt idx="1934">
                  <c:v>8.7445749833333331</c:v>
                </c:pt>
                <c:pt idx="1935">
                  <c:v>8.7490939000000001</c:v>
                </c:pt>
                <c:pt idx="1936">
                  <c:v>8.7536128166666671</c:v>
                </c:pt>
                <c:pt idx="1937">
                  <c:v>8.7581317333333342</c:v>
                </c:pt>
                <c:pt idx="1938">
                  <c:v>8.7626506499999994</c:v>
                </c:pt>
                <c:pt idx="1939">
                  <c:v>8.7671695666666682</c:v>
                </c:pt>
                <c:pt idx="1940">
                  <c:v>8.7716884833333335</c:v>
                </c:pt>
                <c:pt idx="1941">
                  <c:v>8.7762073999999988</c:v>
                </c:pt>
                <c:pt idx="1942">
                  <c:v>8.7807263166666676</c:v>
                </c:pt>
                <c:pt idx="1943">
                  <c:v>8.7852452333333328</c:v>
                </c:pt>
                <c:pt idx="1944">
                  <c:v>8.7897641499999999</c:v>
                </c:pt>
                <c:pt idx="1945">
                  <c:v>8.7942830666666669</c:v>
                </c:pt>
                <c:pt idx="1946">
                  <c:v>8.798801983333334</c:v>
                </c:pt>
                <c:pt idx="1947">
                  <c:v>8.803320900000001</c:v>
                </c:pt>
                <c:pt idx="1948">
                  <c:v>8.8078398166666663</c:v>
                </c:pt>
                <c:pt idx="1949">
                  <c:v>8.8123587333333333</c:v>
                </c:pt>
                <c:pt idx="1950">
                  <c:v>8.8168776500000003</c:v>
                </c:pt>
                <c:pt idx="1951">
                  <c:v>8.8213965666666656</c:v>
                </c:pt>
                <c:pt idx="1952">
                  <c:v>8.8259154833333344</c:v>
                </c:pt>
                <c:pt idx="1953">
                  <c:v>8.8304343999999997</c:v>
                </c:pt>
                <c:pt idx="1954">
                  <c:v>8.8349533166666667</c:v>
                </c:pt>
                <c:pt idx="1955">
                  <c:v>8.8394722333333338</c:v>
                </c:pt>
                <c:pt idx="1956">
                  <c:v>8.8439911500000008</c:v>
                </c:pt>
                <c:pt idx="1957">
                  <c:v>8.8485100666666661</c:v>
                </c:pt>
                <c:pt idx="1958">
                  <c:v>8.8530289833333331</c:v>
                </c:pt>
                <c:pt idx="1959">
                  <c:v>8.8575479000000001</c:v>
                </c:pt>
                <c:pt idx="1960">
                  <c:v>8.8620668166666672</c:v>
                </c:pt>
                <c:pt idx="1961">
                  <c:v>8.8665857333333324</c:v>
                </c:pt>
                <c:pt idx="1962">
                  <c:v>8.8711046500000013</c:v>
                </c:pt>
                <c:pt idx="1963">
                  <c:v>8.8756235666666665</c:v>
                </c:pt>
                <c:pt idx="1964">
                  <c:v>8.8801424833333336</c:v>
                </c:pt>
                <c:pt idx="1965">
                  <c:v>8.8846614000000006</c:v>
                </c:pt>
                <c:pt idx="1966">
                  <c:v>8.8891803166666659</c:v>
                </c:pt>
                <c:pt idx="1967">
                  <c:v>8.8936992333333329</c:v>
                </c:pt>
                <c:pt idx="1968">
                  <c:v>8.8982181499999999</c:v>
                </c:pt>
                <c:pt idx="1969">
                  <c:v>8.902737066666667</c:v>
                </c:pt>
                <c:pt idx="1970">
                  <c:v>8.907255983333334</c:v>
                </c:pt>
                <c:pt idx="1971">
                  <c:v>8.9117748999999993</c:v>
                </c:pt>
                <c:pt idx="1972">
                  <c:v>8.9162938166666681</c:v>
                </c:pt>
                <c:pt idx="1973">
                  <c:v>8.9208127333333334</c:v>
                </c:pt>
                <c:pt idx="1974">
                  <c:v>8.9253316499999986</c:v>
                </c:pt>
                <c:pt idx="1975">
                  <c:v>8.9298505666666674</c:v>
                </c:pt>
                <c:pt idx="1976">
                  <c:v>8.9343694833333327</c:v>
                </c:pt>
                <c:pt idx="1977">
                  <c:v>8.9388883999999997</c:v>
                </c:pt>
                <c:pt idx="1978">
                  <c:v>8.9434073166666668</c:v>
                </c:pt>
                <c:pt idx="1979">
                  <c:v>8.9479262333333338</c:v>
                </c:pt>
                <c:pt idx="1980">
                  <c:v>8.9524451500000009</c:v>
                </c:pt>
                <c:pt idx="1981">
                  <c:v>8.9569640666666679</c:v>
                </c:pt>
                <c:pt idx="1982">
                  <c:v>8.9614829833333332</c:v>
                </c:pt>
                <c:pt idx="1983">
                  <c:v>8.9660019000000002</c:v>
                </c:pt>
                <c:pt idx="1984">
                  <c:v>8.9705208166666655</c:v>
                </c:pt>
                <c:pt idx="1985">
                  <c:v>8.9750397333333343</c:v>
                </c:pt>
                <c:pt idx="1986">
                  <c:v>8.9795586499999995</c:v>
                </c:pt>
                <c:pt idx="1987">
                  <c:v>8.9840775666666666</c:v>
                </c:pt>
                <c:pt idx="1988">
                  <c:v>8.9885964833333336</c:v>
                </c:pt>
                <c:pt idx="1989">
                  <c:v>8.9931154000000006</c:v>
                </c:pt>
                <c:pt idx="1990">
                  <c:v>8.9976343166666659</c:v>
                </c:pt>
                <c:pt idx="1991">
                  <c:v>9.0021532333333329</c:v>
                </c:pt>
                <c:pt idx="1992">
                  <c:v>9.00667215</c:v>
                </c:pt>
                <c:pt idx="1993">
                  <c:v>9.011191066666667</c:v>
                </c:pt>
                <c:pt idx="1994">
                  <c:v>9.0157099833333323</c:v>
                </c:pt>
                <c:pt idx="1995">
                  <c:v>9.0202289000000011</c:v>
                </c:pt>
                <c:pt idx="1996">
                  <c:v>9.0247478166666664</c:v>
                </c:pt>
                <c:pt idx="1997">
                  <c:v>9.0292667333333334</c:v>
                </c:pt>
                <c:pt idx="1998">
                  <c:v>9.0337856500000004</c:v>
                </c:pt>
                <c:pt idx="1999">
                  <c:v>9.0383045666666657</c:v>
                </c:pt>
                <c:pt idx="2000">
                  <c:v>9.0428234833333327</c:v>
                </c:pt>
                <c:pt idx="2001">
                  <c:v>9.0473423999999998</c:v>
                </c:pt>
                <c:pt idx="2002">
                  <c:v>9.0518613166666668</c:v>
                </c:pt>
                <c:pt idx="2003">
                  <c:v>9.0563802333333339</c:v>
                </c:pt>
                <c:pt idx="2004">
                  <c:v>9.0608991500000009</c:v>
                </c:pt>
                <c:pt idx="2005">
                  <c:v>9.0654180666666679</c:v>
                </c:pt>
                <c:pt idx="2006">
                  <c:v>9.0699369833333332</c:v>
                </c:pt>
                <c:pt idx="2007">
                  <c:v>9.0744558999999985</c:v>
                </c:pt>
                <c:pt idx="2008">
                  <c:v>9.0789748166666673</c:v>
                </c:pt>
                <c:pt idx="2009">
                  <c:v>9.0834937333333325</c:v>
                </c:pt>
                <c:pt idx="2010">
                  <c:v>9.0880126499999996</c:v>
                </c:pt>
                <c:pt idx="2011">
                  <c:v>9.0925315666666666</c:v>
                </c:pt>
                <c:pt idx="2012">
                  <c:v>9.0970504833333337</c:v>
                </c:pt>
                <c:pt idx="2013">
                  <c:v>9.1015694000000007</c:v>
                </c:pt>
                <c:pt idx="2014">
                  <c:v>9.1060883166666677</c:v>
                </c:pt>
                <c:pt idx="2015">
                  <c:v>9.110607233333333</c:v>
                </c:pt>
                <c:pt idx="2016">
                  <c:v>9.11512615</c:v>
                </c:pt>
                <c:pt idx="2017">
                  <c:v>9.1196450666666653</c:v>
                </c:pt>
                <c:pt idx="2018">
                  <c:v>9.1241639833333341</c:v>
                </c:pt>
                <c:pt idx="2019">
                  <c:v>9.1286828999999994</c:v>
                </c:pt>
                <c:pt idx="2020">
                  <c:v>9.1332018166666664</c:v>
                </c:pt>
                <c:pt idx="2021">
                  <c:v>9.1377207333333335</c:v>
                </c:pt>
                <c:pt idx="2022">
                  <c:v>9.1422396500000005</c:v>
                </c:pt>
                <c:pt idx="2023">
                  <c:v>9.1467585666666675</c:v>
                </c:pt>
                <c:pt idx="2024">
                  <c:v>9.1512774833333328</c:v>
                </c:pt>
                <c:pt idx="2025">
                  <c:v>9.1557963999999998</c:v>
                </c:pt>
                <c:pt idx="2026">
                  <c:v>9.1603153166666669</c:v>
                </c:pt>
                <c:pt idx="2027">
                  <c:v>9.1648342333333339</c:v>
                </c:pt>
                <c:pt idx="2028">
                  <c:v>9.169353150000001</c:v>
                </c:pt>
                <c:pt idx="2029">
                  <c:v>9.1738720666666662</c:v>
                </c:pt>
                <c:pt idx="2030">
                  <c:v>9.178390983333335</c:v>
                </c:pt>
                <c:pt idx="2031">
                  <c:v>9.1829099000000003</c:v>
                </c:pt>
                <c:pt idx="2032">
                  <c:v>9.1874288166666656</c:v>
                </c:pt>
                <c:pt idx="2033">
                  <c:v>9.1919477333333326</c:v>
                </c:pt>
                <c:pt idx="2034">
                  <c:v>9.1964666499999996</c:v>
                </c:pt>
                <c:pt idx="2035">
                  <c:v>9.2009855666666667</c:v>
                </c:pt>
                <c:pt idx="2036">
                  <c:v>9.2055044833333337</c:v>
                </c:pt>
                <c:pt idx="2037">
                  <c:v>9.2100234000000007</c:v>
                </c:pt>
                <c:pt idx="2038">
                  <c:v>9.2145423166666678</c:v>
                </c:pt>
                <c:pt idx="2039">
                  <c:v>9.219061233333333</c:v>
                </c:pt>
                <c:pt idx="2040">
                  <c:v>9.2235801499999983</c:v>
                </c:pt>
                <c:pt idx="2041">
                  <c:v>9.2280990666666671</c:v>
                </c:pt>
                <c:pt idx="2042">
                  <c:v>9.2326179833333324</c:v>
                </c:pt>
                <c:pt idx="2043">
                  <c:v>9.2371368999999994</c:v>
                </c:pt>
                <c:pt idx="2044">
                  <c:v>9.2416558166666665</c:v>
                </c:pt>
                <c:pt idx="2045">
                  <c:v>9.2461747333333335</c:v>
                </c:pt>
                <c:pt idx="2046">
                  <c:v>9.2506936500000005</c:v>
                </c:pt>
                <c:pt idx="2047">
                  <c:v>9.2552125666666676</c:v>
                </c:pt>
                <c:pt idx="2048">
                  <c:v>9.2597314833333346</c:v>
                </c:pt>
                <c:pt idx="2049">
                  <c:v>9.2642503999999999</c:v>
                </c:pt>
                <c:pt idx="2050">
                  <c:v>9.2687693166666669</c:v>
                </c:pt>
                <c:pt idx="2051">
                  <c:v>9.273288233333334</c:v>
                </c:pt>
                <c:pt idx="2052">
                  <c:v>9.2778071499999992</c:v>
                </c:pt>
                <c:pt idx="2053">
                  <c:v>9.282326066666668</c:v>
                </c:pt>
                <c:pt idx="2054">
                  <c:v>9.2868449833333333</c:v>
                </c:pt>
                <c:pt idx="2055">
                  <c:v>9.2913639000000003</c:v>
                </c:pt>
                <c:pt idx="2056">
                  <c:v>9.2958828166666674</c:v>
                </c:pt>
                <c:pt idx="2057">
                  <c:v>9.3004017333333326</c:v>
                </c:pt>
                <c:pt idx="2058">
                  <c:v>9.3049206499999997</c:v>
                </c:pt>
                <c:pt idx="2059">
                  <c:v>9.3094395666666667</c:v>
                </c:pt>
                <c:pt idx="2060">
                  <c:v>9.3139584833333338</c:v>
                </c:pt>
                <c:pt idx="2061">
                  <c:v>9.3184774000000008</c:v>
                </c:pt>
                <c:pt idx="2062">
                  <c:v>9.3229963166666661</c:v>
                </c:pt>
                <c:pt idx="2063">
                  <c:v>9.3275152333333349</c:v>
                </c:pt>
                <c:pt idx="2064">
                  <c:v>9.3320341500000001</c:v>
                </c:pt>
                <c:pt idx="2065">
                  <c:v>9.3365530666666654</c:v>
                </c:pt>
                <c:pt idx="2066">
                  <c:v>9.3410719833333324</c:v>
                </c:pt>
                <c:pt idx="2067">
                  <c:v>9.3455908999999995</c:v>
                </c:pt>
                <c:pt idx="2068">
                  <c:v>9.3501098166666665</c:v>
                </c:pt>
                <c:pt idx="2069">
                  <c:v>9.3546287333333336</c:v>
                </c:pt>
                <c:pt idx="2070">
                  <c:v>9.3591476500000006</c:v>
                </c:pt>
                <c:pt idx="2071">
                  <c:v>9.3636665666666676</c:v>
                </c:pt>
                <c:pt idx="2072">
                  <c:v>9.3681854833333329</c:v>
                </c:pt>
                <c:pt idx="2073">
                  <c:v>9.3727044000000017</c:v>
                </c:pt>
                <c:pt idx="2074">
                  <c:v>9.377223316666667</c:v>
                </c:pt>
                <c:pt idx="2075">
                  <c:v>9.3817422333333322</c:v>
                </c:pt>
                <c:pt idx="2076">
                  <c:v>9.3862611500000011</c:v>
                </c:pt>
                <c:pt idx="2077">
                  <c:v>9.3907800666666663</c:v>
                </c:pt>
                <c:pt idx="2078">
                  <c:v>9.3952989833333334</c:v>
                </c:pt>
                <c:pt idx="2079">
                  <c:v>9.3998179000000004</c:v>
                </c:pt>
                <c:pt idx="2080">
                  <c:v>9.4043368166666674</c:v>
                </c:pt>
                <c:pt idx="2081">
                  <c:v>9.4088557333333345</c:v>
                </c:pt>
                <c:pt idx="2082">
                  <c:v>9.4133746499999997</c:v>
                </c:pt>
                <c:pt idx="2083">
                  <c:v>9.4178935666666668</c:v>
                </c:pt>
                <c:pt idx="2084">
                  <c:v>9.4224124833333338</c:v>
                </c:pt>
                <c:pt idx="2085">
                  <c:v>9.4269313999999991</c:v>
                </c:pt>
                <c:pt idx="2086">
                  <c:v>9.4314503166666679</c:v>
                </c:pt>
                <c:pt idx="2087">
                  <c:v>9.4359692333333332</c:v>
                </c:pt>
                <c:pt idx="2088">
                  <c:v>9.4404881500000002</c:v>
                </c:pt>
                <c:pt idx="2089">
                  <c:v>9.4450070666666672</c:v>
                </c:pt>
                <c:pt idx="2090">
                  <c:v>9.4495259833333325</c:v>
                </c:pt>
                <c:pt idx="2091">
                  <c:v>9.4540448999999995</c:v>
                </c:pt>
                <c:pt idx="2092">
                  <c:v>9.4585638166666666</c:v>
                </c:pt>
                <c:pt idx="2093">
                  <c:v>9.4630827333333336</c:v>
                </c:pt>
                <c:pt idx="2094">
                  <c:v>9.4676016500000006</c:v>
                </c:pt>
                <c:pt idx="2095">
                  <c:v>9.4721205666666659</c:v>
                </c:pt>
                <c:pt idx="2096">
                  <c:v>9.4766394833333347</c:v>
                </c:pt>
                <c:pt idx="2097">
                  <c:v>9.4811584</c:v>
                </c:pt>
                <c:pt idx="2098">
                  <c:v>9.485677316666667</c:v>
                </c:pt>
                <c:pt idx="2099">
                  <c:v>9.4901962333333341</c:v>
                </c:pt>
                <c:pt idx="2100">
                  <c:v>9.4947151499999993</c:v>
                </c:pt>
                <c:pt idx="2101">
                  <c:v>9.4992340666666664</c:v>
                </c:pt>
                <c:pt idx="2102">
                  <c:v>9.5037494666666671</c:v>
                </c:pt>
                <c:pt idx="2103">
                  <c:v>9.5082683833333341</c:v>
                </c:pt>
                <c:pt idx="2104">
                  <c:v>9.5127872999999994</c:v>
                </c:pt>
                <c:pt idx="2105">
                  <c:v>9.5173062166666664</c:v>
                </c:pt>
                <c:pt idx="2106">
                  <c:v>9.5218251333333335</c:v>
                </c:pt>
                <c:pt idx="2107">
                  <c:v>9.5263440500000005</c:v>
                </c:pt>
                <c:pt idx="2108">
                  <c:v>9.5308629666666658</c:v>
                </c:pt>
                <c:pt idx="2109">
                  <c:v>9.5353818833333346</c:v>
                </c:pt>
                <c:pt idx="2110">
                  <c:v>9.5399007999999998</c:v>
                </c:pt>
                <c:pt idx="2111">
                  <c:v>9.5444197166666669</c:v>
                </c:pt>
                <c:pt idx="2112">
                  <c:v>9.5489386333333339</c:v>
                </c:pt>
                <c:pt idx="2113">
                  <c:v>9.5534575499999992</c:v>
                </c:pt>
                <c:pt idx="2114">
                  <c:v>9.5579764666666662</c:v>
                </c:pt>
                <c:pt idx="2115">
                  <c:v>9.5624953833333333</c:v>
                </c:pt>
                <c:pt idx="2116">
                  <c:v>9.5670143000000003</c:v>
                </c:pt>
                <c:pt idx="2117">
                  <c:v>9.5715332166666673</c:v>
                </c:pt>
                <c:pt idx="2118">
                  <c:v>9.5760521333333326</c:v>
                </c:pt>
                <c:pt idx="2119">
                  <c:v>9.5805710500000014</c:v>
                </c:pt>
                <c:pt idx="2120">
                  <c:v>9.5850899666666667</c:v>
                </c:pt>
                <c:pt idx="2121">
                  <c:v>9.5896088833333319</c:v>
                </c:pt>
                <c:pt idx="2122">
                  <c:v>9.5941278000000008</c:v>
                </c:pt>
                <c:pt idx="2123">
                  <c:v>9.598646716666666</c:v>
                </c:pt>
                <c:pt idx="2124">
                  <c:v>9.6031656333333331</c:v>
                </c:pt>
                <c:pt idx="2125">
                  <c:v>9.6076845500000001</c:v>
                </c:pt>
                <c:pt idx="2126">
                  <c:v>9.6122034666666671</c:v>
                </c:pt>
                <c:pt idx="2127">
                  <c:v>9.6167223833333342</c:v>
                </c:pt>
                <c:pt idx="2128">
                  <c:v>9.6212413000000012</c:v>
                </c:pt>
                <c:pt idx="2129">
                  <c:v>9.6257602166666665</c:v>
                </c:pt>
                <c:pt idx="2130">
                  <c:v>9.6302791333333335</c:v>
                </c:pt>
                <c:pt idx="2131">
                  <c:v>9.6347980499999988</c:v>
                </c:pt>
                <c:pt idx="2132">
                  <c:v>9.6393169666666676</c:v>
                </c:pt>
                <c:pt idx="2133">
                  <c:v>9.6438358833333329</c:v>
                </c:pt>
                <c:pt idx="2134">
                  <c:v>9.6483547999999999</c:v>
                </c:pt>
                <c:pt idx="2135">
                  <c:v>9.6528737166666669</c:v>
                </c:pt>
                <c:pt idx="2136">
                  <c:v>9.657392633333334</c:v>
                </c:pt>
                <c:pt idx="2137">
                  <c:v>9.6619115499999992</c:v>
                </c:pt>
                <c:pt idx="2138">
                  <c:v>9.6664304666666663</c:v>
                </c:pt>
                <c:pt idx="2139">
                  <c:v>9.6709493833333333</c:v>
                </c:pt>
                <c:pt idx="2140">
                  <c:v>9.6754683000000004</c:v>
                </c:pt>
                <c:pt idx="2141">
                  <c:v>9.6799872166666656</c:v>
                </c:pt>
                <c:pt idx="2142">
                  <c:v>9.6845061333333344</c:v>
                </c:pt>
                <c:pt idx="2143">
                  <c:v>9.6890250499999997</c:v>
                </c:pt>
                <c:pt idx="2144">
                  <c:v>9.6935439666666667</c:v>
                </c:pt>
                <c:pt idx="2145">
                  <c:v>9.6980628833333338</c:v>
                </c:pt>
                <c:pt idx="2146">
                  <c:v>9.702581799999999</c:v>
                </c:pt>
                <c:pt idx="2147">
                  <c:v>9.7071007166666661</c:v>
                </c:pt>
                <c:pt idx="2148">
                  <c:v>9.7116196333333331</c:v>
                </c:pt>
                <c:pt idx="2149">
                  <c:v>9.7161385500000002</c:v>
                </c:pt>
                <c:pt idx="2150">
                  <c:v>9.7206574666666672</c:v>
                </c:pt>
                <c:pt idx="2151">
                  <c:v>9.7251763833333342</c:v>
                </c:pt>
                <c:pt idx="2152">
                  <c:v>9.7296953000000013</c:v>
                </c:pt>
                <c:pt idx="2153">
                  <c:v>9.7342142166666665</c:v>
                </c:pt>
                <c:pt idx="2154">
                  <c:v>9.7387331333333318</c:v>
                </c:pt>
                <c:pt idx="2155">
                  <c:v>9.7432520500000006</c:v>
                </c:pt>
                <c:pt idx="2156">
                  <c:v>9.7477709666666659</c:v>
                </c:pt>
                <c:pt idx="2157">
                  <c:v>9.7522898833333329</c:v>
                </c:pt>
                <c:pt idx="2158">
                  <c:v>9.7568087999999999</c:v>
                </c:pt>
                <c:pt idx="2159">
                  <c:v>9.761327716666667</c:v>
                </c:pt>
                <c:pt idx="2160">
                  <c:v>9.765846633333334</c:v>
                </c:pt>
                <c:pt idx="2161">
                  <c:v>9.7703655500000011</c:v>
                </c:pt>
                <c:pt idx="2162">
                  <c:v>9.7748844666666663</c:v>
                </c:pt>
                <c:pt idx="2163">
                  <c:v>9.7794033833333334</c:v>
                </c:pt>
                <c:pt idx="2164">
                  <c:v>9.7839223000000004</c:v>
                </c:pt>
                <c:pt idx="2165">
                  <c:v>9.7884412166666674</c:v>
                </c:pt>
                <c:pt idx="2166">
                  <c:v>9.7929601333333327</c:v>
                </c:pt>
                <c:pt idx="2167">
                  <c:v>9.7974790499999997</c:v>
                </c:pt>
                <c:pt idx="2168">
                  <c:v>9.8019979666666668</c:v>
                </c:pt>
                <c:pt idx="2169">
                  <c:v>9.8065168833333338</c:v>
                </c:pt>
                <c:pt idx="2170">
                  <c:v>9.8110358000000009</c:v>
                </c:pt>
                <c:pt idx="2171">
                  <c:v>9.8155547166666661</c:v>
                </c:pt>
                <c:pt idx="2172">
                  <c:v>9.8200736333333332</c:v>
                </c:pt>
                <c:pt idx="2173">
                  <c:v>9.8245925500000002</c:v>
                </c:pt>
                <c:pt idx="2174">
                  <c:v>9.8291114666666672</c:v>
                </c:pt>
                <c:pt idx="2175">
                  <c:v>9.8336303833333343</c:v>
                </c:pt>
                <c:pt idx="2176">
                  <c:v>9.8381492999999995</c:v>
                </c:pt>
                <c:pt idx="2177">
                  <c:v>9.8426682166666684</c:v>
                </c:pt>
                <c:pt idx="2178">
                  <c:v>9.8471871333333336</c:v>
                </c:pt>
                <c:pt idx="2179">
                  <c:v>9.8517060499999989</c:v>
                </c:pt>
                <c:pt idx="2180">
                  <c:v>9.8562249666666659</c:v>
                </c:pt>
                <c:pt idx="2181">
                  <c:v>9.860743883333333</c:v>
                </c:pt>
                <c:pt idx="2182">
                  <c:v>9.8652628</c:v>
                </c:pt>
                <c:pt idx="2183">
                  <c:v>9.869781716666667</c:v>
                </c:pt>
                <c:pt idx="2184">
                  <c:v>9.8743006333333341</c:v>
                </c:pt>
                <c:pt idx="2185">
                  <c:v>9.8788195500000011</c:v>
                </c:pt>
                <c:pt idx="2186">
                  <c:v>9.8833384666666664</c:v>
                </c:pt>
                <c:pt idx="2187">
                  <c:v>9.8878573833333334</c:v>
                </c:pt>
                <c:pt idx="2188">
                  <c:v>9.8923763000000005</c:v>
                </c:pt>
                <c:pt idx="2189">
                  <c:v>9.8968952166666657</c:v>
                </c:pt>
                <c:pt idx="2190">
                  <c:v>9.9014141333333328</c:v>
                </c:pt>
                <c:pt idx="2191">
                  <c:v>9.9059330499999998</c:v>
                </c:pt>
                <c:pt idx="2192">
                  <c:v>9.9104519666666668</c:v>
                </c:pt>
                <c:pt idx="2193">
                  <c:v>9.9149708833333339</c:v>
                </c:pt>
                <c:pt idx="2194">
                  <c:v>9.9194898000000009</c:v>
                </c:pt>
                <c:pt idx="2195">
                  <c:v>9.924008716666668</c:v>
                </c:pt>
                <c:pt idx="2196">
                  <c:v>9.9285276333333332</c:v>
                </c:pt>
                <c:pt idx="2197">
                  <c:v>9.9330465500000003</c:v>
                </c:pt>
                <c:pt idx="2198">
                  <c:v>9.9375654666666673</c:v>
                </c:pt>
                <c:pt idx="2199">
                  <c:v>9.9420843833333326</c:v>
                </c:pt>
                <c:pt idx="2200">
                  <c:v>9.9466033000000014</c:v>
                </c:pt>
                <c:pt idx="2201">
                  <c:v>9.9511222166666666</c:v>
                </c:pt>
                <c:pt idx="2202">
                  <c:v>9.9556411333333337</c:v>
                </c:pt>
                <c:pt idx="2203">
                  <c:v>9.9601600500000007</c:v>
                </c:pt>
                <c:pt idx="2204">
                  <c:v>9.964678966666666</c:v>
                </c:pt>
                <c:pt idx="2205">
                  <c:v>9.969197883333333</c:v>
                </c:pt>
                <c:pt idx="2206">
                  <c:v>9.9737168</c:v>
                </c:pt>
                <c:pt idx="2207">
                  <c:v>9.9782357166666671</c:v>
                </c:pt>
                <c:pt idx="2208">
                  <c:v>9.9827546333333341</c:v>
                </c:pt>
                <c:pt idx="2209">
                  <c:v>9.9872735499999994</c:v>
                </c:pt>
                <c:pt idx="2210">
                  <c:v>9.9917924666666682</c:v>
                </c:pt>
                <c:pt idx="2211">
                  <c:v>9.9963113833333335</c:v>
                </c:pt>
                <c:pt idx="2212">
                  <c:v>10.000830299999999</c:v>
                </c:pt>
                <c:pt idx="2213">
                  <c:v>10.005349216666666</c:v>
                </c:pt>
                <c:pt idx="2214">
                  <c:v>10.009868133333333</c:v>
                </c:pt>
                <c:pt idx="2215">
                  <c:v>10.01438705</c:v>
                </c:pt>
                <c:pt idx="2216">
                  <c:v>10.018905966666667</c:v>
                </c:pt>
                <c:pt idx="2217">
                  <c:v>10.023424883333334</c:v>
                </c:pt>
                <c:pt idx="2218">
                  <c:v>10.027943800000001</c:v>
                </c:pt>
                <c:pt idx="2219">
                  <c:v>10.032462716666666</c:v>
                </c:pt>
                <c:pt idx="2220">
                  <c:v>10.036981633333335</c:v>
                </c:pt>
                <c:pt idx="2221">
                  <c:v>10.04150055</c:v>
                </c:pt>
                <c:pt idx="2222">
                  <c:v>10.046019466666666</c:v>
                </c:pt>
                <c:pt idx="2223">
                  <c:v>10.050538383333334</c:v>
                </c:pt>
                <c:pt idx="2224">
                  <c:v>10.0550573</c:v>
                </c:pt>
                <c:pt idx="2225">
                  <c:v>10.059576216666667</c:v>
                </c:pt>
                <c:pt idx="2226">
                  <c:v>10.064095133333334</c:v>
                </c:pt>
                <c:pt idx="2227">
                  <c:v>10.068614050000001</c:v>
                </c:pt>
                <c:pt idx="2228">
                  <c:v>10.073132966666668</c:v>
                </c:pt>
                <c:pt idx="2229">
                  <c:v>10.077651883333333</c:v>
                </c:pt>
                <c:pt idx="2230">
                  <c:v>10.0821708</c:v>
                </c:pt>
                <c:pt idx="2231">
                  <c:v>10.086689716666667</c:v>
                </c:pt>
                <c:pt idx="2232">
                  <c:v>10.091208633333332</c:v>
                </c:pt>
                <c:pt idx="2233">
                  <c:v>10.095727550000001</c:v>
                </c:pt>
                <c:pt idx="2234">
                  <c:v>10.100246466666666</c:v>
                </c:pt>
                <c:pt idx="2235">
                  <c:v>10.104765383333334</c:v>
                </c:pt>
                <c:pt idx="2236">
                  <c:v>10.109284300000001</c:v>
                </c:pt>
                <c:pt idx="2237">
                  <c:v>10.113803216666666</c:v>
                </c:pt>
                <c:pt idx="2238">
                  <c:v>10.118322133333333</c:v>
                </c:pt>
                <c:pt idx="2239">
                  <c:v>10.12284105</c:v>
                </c:pt>
                <c:pt idx="2240">
                  <c:v>10.127359966666667</c:v>
                </c:pt>
                <c:pt idx="2241">
                  <c:v>10.131878883333334</c:v>
                </c:pt>
                <c:pt idx="2242">
                  <c:v>10.136397799999999</c:v>
                </c:pt>
                <c:pt idx="2243">
                  <c:v>10.140916716666668</c:v>
                </c:pt>
                <c:pt idx="2244">
                  <c:v>10.145435633333333</c:v>
                </c:pt>
                <c:pt idx="2245">
                  <c:v>10.14995455</c:v>
                </c:pt>
                <c:pt idx="2246">
                  <c:v>10.154473466666667</c:v>
                </c:pt>
                <c:pt idx="2247">
                  <c:v>10.158992383333333</c:v>
                </c:pt>
                <c:pt idx="2248">
                  <c:v>10.1635113</c:v>
                </c:pt>
                <c:pt idx="2249">
                  <c:v>10.168030216666667</c:v>
                </c:pt>
                <c:pt idx="2250">
                  <c:v>10.172549133333334</c:v>
                </c:pt>
                <c:pt idx="2251">
                  <c:v>10.177068050000001</c:v>
                </c:pt>
                <c:pt idx="2252">
                  <c:v>10.181586966666666</c:v>
                </c:pt>
                <c:pt idx="2253">
                  <c:v>10.186105883333335</c:v>
                </c:pt>
                <c:pt idx="2254">
                  <c:v>10.1906248</c:v>
                </c:pt>
                <c:pt idx="2255">
                  <c:v>10.195143716666665</c:v>
                </c:pt>
                <c:pt idx="2256">
                  <c:v>10.199662633333334</c:v>
                </c:pt>
                <c:pt idx="2257">
                  <c:v>10.204181549999999</c:v>
                </c:pt>
                <c:pt idx="2258">
                  <c:v>10.208700466666667</c:v>
                </c:pt>
                <c:pt idx="2259">
                  <c:v>10.213219383333334</c:v>
                </c:pt>
                <c:pt idx="2260">
                  <c:v>10.217738300000001</c:v>
                </c:pt>
                <c:pt idx="2261">
                  <c:v>10.222257216666668</c:v>
                </c:pt>
                <c:pt idx="2262">
                  <c:v>10.226776133333333</c:v>
                </c:pt>
                <c:pt idx="2263">
                  <c:v>10.23129505</c:v>
                </c:pt>
                <c:pt idx="2264">
                  <c:v>10.235813966666667</c:v>
                </c:pt>
                <c:pt idx="2265">
                  <c:v>10.240332883333332</c:v>
                </c:pt>
                <c:pt idx="2266">
                  <c:v>10.244851800000001</c:v>
                </c:pt>
                <c:pt idx="2267">
                  <c:v>10.249370716666666</c:v>
                </c:pt>
                <c:pt idx="2268">
                  <c:v>10.253889633333333</c:v>
                </c:pt>
                <c:pt idx="2269">
                  <c:v>10.25840855</c:v>
                </c:pt>
                <c:pt idx="2270">
                  <c:v>10.262927466666667</c:v>
                </c:pt>
                <c:pt idx="2271">
                  <c:v>10.267446383333333</c:v>
                </c:pt>
                <c:pt idx="2272">
                  <c:v>10.2719653</c:v>
                </c:pt>
                <c:pt idx="2273">
                  <c:v>10.276484216666667</c:v>
                </c:pt>
                <c:pt idx="2274">
                  <c:v>10.281003133333334</c:v>
                </c:pt>
                <c:pt idx="2275">
                  <c:v>10.285522049999999</c:v>
                </c:pt>
                <c:pt idx="2276">
                  <c:v>10.290040966666668</c:v>
                </c:pt>
                <c:pt idx="2277">
                  <c:v>10.294559883333333</c:v>
                </c:pt>
                <c:pt idx="2278">
                  <c:v>10.2990788</c:v>
                </c:pt>
                <c:pt idx="2279">
                  <c:v>10.303597716666667</c:v>
                </c:pt>
                <c:pt idx="2280">
                  <c:v>10.308116633333333</c:v>
                </c:pt>
                <c:pt idx="2281">
                  <c:v>10.31263555</c:v>
                </c:pt>
                <c:pt idx="2282">
                  <c:v>10.317154466666667</c:v>
                </c:pt>
                <c:pt idx="2283">
                  <c:v>10.321673383333334</c:v>
                </c:pt>
                <c:pt idx="2284">
                  <c:v>10.326192300000001</c:v>
                </c:pt>
                <c:pt idx="2285">
                  <c:v>10.330711216666668</c:v>
                </c:pt>
                <c:pt idx="2286">
                  <c:v>10.335230133333335</c:v>
                </c:pt>
                <c:pt idx="2287">
                  <c:v>10.33974905</c:v>
                </c:pt>
                <c:pt idx="2288">
                  <c:v>10.344267966666665</c:v>
                </c:pt>
                <c:pt idx="2289">
                  <c:v>10.348786883333334</c:v>
                </c:pt>
                <c:pt idx="2290">
                  <c:v>10.353305799999999</c:v>
                </c:pt>
                <c:pt idx="2291">
                  <c:v>10.357824716666666</c:v>
                </c:pt>
                <c:pt idx="2292">
                  <c:v>10.362343633333333</c:v>
                </c:pt>
                <c:pt idx="2293">
                  <c:v>10.36686255</c:v>
                </c:pt>
                <c:pt idx="2294">
                  <c:v>10.371381466666667</c:v>
                </c:pt>
                <c:pt idx="2295">
                  <c:v>10.375900383333335</c:v>
                </c:pt>
                <c:pt idx="2296">
                  <c:v>10.3804193</c:v>
                </c:pt>
                <c:pt idx="2297">
                  <c:v>10.384938216666667</c:v>
                </c:pt>
                <c:pt idx="2298">
                  <c:v>10.389457133333332</c:v>
                </c:pt>
                <c:pt idx="2299">
                  <c:v>10.393976050000001</c:v>
                </c:pt>
                <c:pt idx="2300">
                  <c:v>10.398494966666666</c:v>
                </c:pt>
                <c:pt idx="2301">
                  <c:v>10.403013883333333</c:v>
                </c:pt>
                <c:pt idx="2302">
                  <c:v>10.4075328</c:v>
                </c:pt>
                <c:pt idx="2303">
                  <c:v>10.412051716666667</c:v>
                </c:pt>
                <c:pt idx="2304">
                  <c:v>10.416570633333333</c:v>
                </c:pt>
                <c:pt idx="2305">
                  <c:v>10.42108955</c:v>
                </c:pt>
                <c:pt idx="2306">
                  <c:v>10.425608466666667</c:v>
                </c:pt>
                <c:pt idx="2307">
                  <c:v>10.430127383333334</c:v>
                </c:pt>
                <c:pt idx="2308">
                  <c:v>10.434646300000001</c:v>
                </c:pt>
                <c:pt idx="2309">
                  <c:v>10.439165216666668</c:v>
                </c:pt>
                <c:pt idx="2310">
                  <c:v>10.443684133333333</c:v>
                </c:pt>
                <c:pt idx="2311">
                  <c:v>10.448203050000002</c:v>
                </c:pt>
                <c:pt idx="2312">
                  <c:v>10.452721966666667</c:v>
                </c:pt>
                <c:pt idx="2313">
                  <c:v>10.457240883333332</c:v>
                </c:pt>
                <c:pt idx="2314">
                  <c:v>10.461759799999999</c:v>
                </c:pt>
                <c:pt idx="2315">
                  <c:v>10.466278716666666</c:v>
                </c:pt>
                <c:pt idx="2316">
                  <c:v>10.470797633333333</c:v>
                </c:pt>
                <c:pt idx="2317">
                  <c:v>10.475316550000001</c:v>
                </c:pt>
                <c:pt idx="2318">
                  <c:v>10.479835466666668</c:v>
                </c:pt>
                <c:pt idx="2319">
                  <c:v>10.484354383333335</c:v>
                </c:pt>
                <c:pt idx="2320">
                  <c:v>10.4888733</c:v>
                </c:pt>
                <c:pt idx="2321">
                  <c:v>10.493392216666665</c:v>
                </c:pt>
                <c:pt idx="2322">
                  <c:v>10.497911133333334</c:v>
                </c:pt>
                <c:pt idx="2323">
                  <c:v>10.502430049999999</c:v>
                </c:pt>
                <c:pt idx="2324">
                  <c:v>10.506948966666666</c:v>
                </c:pt>
                <c:pt idx="2325">
                  <c:v>10.511467883333333</c:v>
                </c:pt>
                <c:pt idx="2326">
                  <c:v>10.5159868</c:v>
                </c:pt>
                <c:pt idx="2327">
                  <c:v>10.520505716666667</c:v>
                </c:pt>
                <c:pt idx="2328">
                  <c:v>10.525024633333334</c:v>
                </c:pt>
                <c:pt idx="2329">
                  <c:v>10.52954355</c:v>
                </c:pt>
                <c:pt idx="2330">
                  <c:v>10.534062466666667</c:v>
                </c:pt>
                <c:pt idx="2331">
                  <c:v>10.538581383333334</c:v>
                </c:pt>
                <c:pt idx="2332">
                  <c:v>10.543100300000001</c:v>
                </c:pt>
                <c:pt idx="2333">
                  <c:v>10.547619216666666</c:v>
                </c:pt>
                <c:pt idx="2334">
                  <c:v>10.552138133333335</c:v>
                </c:pt>
                <c:pt idx="2335">
                  <c:v>10.55665705</c:v>
                </c:pt>
                <c:pt idx="2336">
                  <c:v>10.561175966666667</c:v>
                </c:pt>
                <c:pt idx="2337">
                  <c:v>10.565694883333332</c:v>
                </c:pt>
                <c:pt idx="2338">
                  <c:v>10.570213799999999</c:v>
                </c:pt>
                <c:pt idx="2339">
                  <c:v>10.574732716666666</c:v>
                </c:pt>
                <c:pt idx="2340">
                  <c:v>10.579251633333334</c:v>
                </c:pt>
                <c:pt idx="2341">
                  <c:v>10.583770550000001</c:v>
                </c:pt>
                <c:pt idx="2342">
                  <c:v>10.588289466666668</c:v>
                </c:pt>
                <c:pt idx="2343">
                  <c:v>10.592808383333333</c:v>
                </c:pt>
                <c:pt idx="2344">
                  <c:v>10.597327300000002</c:v>
                </c:pt>
                <c:pt idx="2345">
                  <c:v>10.601846216666667</c:v>
                </c:pt>
                <c:pt idx="2346">
                  <c:v>10.606365133333332</c:v>
                </c:pt>
                <c:pt idx="2347">
                  <c:v>10.610884049999999</c:v>
                </c:pt>
                <c:pt idx="2348">
                  <c:v>10.61539945</c:v>
                </c:pt>
                <c:pt idx="2349">
                  <c:v>10.619914849999999</c:v>
                </c:pt>
                <c:pt idx="2350">
                  <c:v>10.624433766666668</c:v>
                </c:pt>
                <c:pt idx="2351">
                  <c:v>10.628952683333333</c:v>
                </c:pt>
                <c:pt idx="2352">
                  <c:v>10.6334716</c:v>
                </c:pt>
                <c:pt idx="2353">
                  <c:v>10.637990516666667</c:v>
                </c:pt>
                <c:pt idx="2354">
                  <c:v>10.642509433333334</c:v>
                </c:pt>
                <c:pt idx="2355">
                  <c:v>10.647028350000001</c:v>
                </c:pt>
                <c:pt idx="2356">
                  <c:v>10.651547266666666</c:v>
                </c:pt>
                <c:pt idx="2357">
                  <c:v>10.656066183333333</c:v>
                </c:pt>
                <c:pt idx="2358">
                  <c:v>10.6605851</c:v>
                </c:pt>
                <c:pt idx="2359">
                  <c:v>10.665104016666666</c:v>
                </c:pt>
                <c:pt idx="2360">
                  <c:v>10.669622933333335</c:v>
                </c:pt>
                <c:pt idx="2361">
                  <c:v>10.67414185</c:v>
                </c:pt>
                <c:pt idx="2362">
                  <c:v>10.678660766666667</c:v>
                </c:pt>
                <c:pt idx="2363">
                  <c:v>10.683179683333334</c:v>
                </c:pt>
                <c:pt idx="2364">
                  <c:v>10.687698599999999</c:v>
                </c:pt>
                <c:pt idx="2365">
                  <c:v>10.692214</c:v>
                </c:pt>
                <c:pt idx="2366">
                  <c:v>10.696729400000001</c:v>
                </c:pt>
                <c:pt idx="2367">
                  <c:v>10.701248316666666</c:v>
                </c:pt>
                <c:pt idx="2368">
                  <c:v>10.705767233333333</c:v>
                </c:pt>
                <c:pt idx="2369">
                  <c:v>10.71028615</c:v>
                </c:pt>
                <c:pt idx="2370">
                  <c:v>10.714805066666665</c:v>
                </c:pt>
                <c:pt idx="2371">
                  <c:v>10.719323983333334</c:v>
                </c:pt>
                <c:pt idx="2372">
                  <c:v>10.723842900000001</c:v>
                </c:pt>
                <c:pt idx="2373">
                  <c:v>10.728361816666668</c:v>
                </c:pt>
                <c:pt idx="2374">
                  <c:v>10.732880733333333</c:v>
                </c:pt>
                <c:pt idx="2375">
                  <c:v>10.73739965</c:v>
                </c:pt>
                <c:pt idx="2376">
                  <c:v>10.741918566666667</c:v>
                </c:pt>
                <c:pt idx="2377">
                  <c:v>10.746437483333333</c:v>
                </c:pt>
                <c:pt idx="2378">
                  <c:v>10.750952883333333</c:v>
                </c:pt>
                <c:pt idx="2379">
                  <c:v>10.7554718</c:v>
                </c:pt>
                <c:pt idx="2380">
                  <c:v>10.759990716666666</c:v>
                </c:pt>
                <c:pt idx="2381">
                  <c:v>10.764509633333333</c:v>
                </c:pt>
                <c:pt idx="2382">
                  <c:v>10.76902855</c:v>
                </c:pt>
                <c:pt idx="2383">
                  <c:v>10.773547466666665</c:v>
                </c:pt>
                <c:pt idx="2384">
                  <c:v>10.778066383333334</c:v>
                </c:pt>
                <c:pt idx="2385">
                  <c:v>10.782585300000001</c:v>
                </c:pt>
                <c:pt idx="2386">
                  <c:v>10.787104216666668</c:v>
                </c:pt>
                <c:pt idx="2387">
                  <c:v>10.791623133333333</c:v>
                </c:pt>
                <c:pt idx="2388">
                  <c:v>10.79614205</c:v>
                </c:pt>
                <c:pt idx="2389">
                  <c:v>10.800660966666667</c:v>
                </c:pt>
                <c:pt idx="2390">
                  <c:v>10.805179883333333</c:v>
                </c:pt>
                <c:pt idx="2391">
                  <c:v>10.8096988</c:v>
                </c:pt>
                <c:pt idx="2392">
                  <c:v>10.814217716666667</c:v>
                </c:pt>
                <c:pt idx="2393">
                  <c:v>10.818736633333332</c:v>
                </c:pt>
                <c:pt idx="2394">
                  <c:v>10.823255550000001</c:v>
                </c:pt>
                <c:pt idx="2395">
                  <c:v>10.827774466666668</c:v>
                </c:pt>
                <c:pt idx="2396">
                  <c:v>10.832293383333335</c:v>
                </c:pt>
                <c:pt idx="2397">
                  <c:v>10.8368123</c:v>
                </c:pt>
                <c:pt idx="2398">
                  <c:v>10.841331216666667</c:v>
                </c:pt>
                <c:pt idx="2399">
                  <c:v>10.845850133333334</c:v>
                </c:pt>
                <c:pt idx="2400">
                  <c:v>10.850369049999999</c:v>
                </c:pt>
                <c:pt idx="2401">
                  <c:v>10.854887966666666</c:v>
                </c:pt>
                <c:pt idx="2402">
                  <c:v>10.859406883333333</c:v>
                </c:pt>
                <c:pt idx="2403">
                  <c:v>10.863925799999999</c:v>
                </c:pt>
                <c:pt idx="2404">
                  <c:v>10.868444716666668</c:v>
                </c:pt>
                <c:pt idx="2405">
                  <c:v>10.872963633333333</c:v>
                </c:pt>
                <c:pt idx="2406">
                  <c:v>10.877482549999998</c:v>
                </c:pt>
                <c:pt idx="2407">
                  <c:v>10.882001466666667</c:v>
                </c:pt>
                <c:pt idx="2408">
                  <c:v>10.886520383333334</c:v>
                </c:pt>
                <c:pt idx="2409">
                  <c:v>10.891039300000001</c:v>
                </c:pt>
                <c:pt idx="2410">
                  <c:v>10.895558216666666</c:v>
                </c:pt>
                <c:pt idx="2411">
                  <c:v>10.900077133333333</c:v>
                </c:pt>
                <c:pt idx="2412">
                  <c:v>10.90459605</c:v>
                </c:pt>
                <c:pt idx="2413">
                  <c:v>10.909114966666669</c:v>
                </c:pt>
                <c:pt idx="2414">
                  <c:v>10.913633883333333</c:v>
                </c:pt>
                <c:pt idx="2415">
                  <c:v>10.9181528</c:v>
                </c:pt>
                <c:pt idx="2416">
                  <c:v>10.922671716666665</c:v>
                </c:pt>
                <c:pt idx="2417">
                  <c:v>10.927190633333334</c:v>
                </c:pt>
                <c:pt idx="2418">
                  <c:v>10.931709550000001</c:v>
                </c:pt>
                <c:pt idx="2419">
                  <c:v>10.936228466666668</c:v>
                </c:pt>
                <c:pt idx="2420">
                  <c:v>10.940747383333333</c:v>
                </c:pt>
                <c:pt idx="2421">
                  <c:v>10.9452663</c:v>
                </c:pt>
                <c:pt idx="2422">
                  <c:v>10.949785216666667</c:v>
                </c:pt>
                <c:pt idx="2423">
                  <c:v>10.954304133333332</c:v>
                </c:pt>
                <c:pt idx="2424">
                  <c:v>10.958823049999999</c:v>
                </c:pt>
                <c:pt idx="2425">
                  <c:v>10.963341966666666</c:v>
                </c:pt>
                <c:pt idx="2426">
                  <c:v>10.967860883333332</c:v>
                </c:pt>
                <c:pt idx="2427">
                  <c:v>10.972379800000001</c:v>
                </c:pt>
                <c:pt idx="2428">
                  <c:v>10.976898716666668</c:v>
                </c:pt>
                <c:pt idx="2429">
                  <c:v>10.981417633333335</c:v>
                </c:pt>
                <c:pt idx="2430">
                  <c:v>10.98593655</c:v>
                </c:pt>
                <c:pt idx="2431">
                  <c:v>10.990455466666667</c:v>
                </c:pt>
                <c:pt idx="2432">
                  <c:v>10.994974383333334</c:v>
                </c:pt>
                <c:pt idx="2433">
                  <c:v>10.999493299999999</c:v>
                </c:pt>
                <c:pt idx="2434">
                  <c:v>11.004012216666666</c:v>
                </c:pt>
                <c:pt idx="2435">
                  <c:v>11.008531133333333</c:v>
                </c:pt>
                <c:pt idx="2436">
                  <c:v>11.013050050000002</c:v>
                </c:pt>
                <c:pt idx="2437">
                  <c:v>11.017568966666667</c:v>
                </c:pt>
                <c:pt idx="2438">
                  <c:v>11.022084366666666</c:v>
                </c:pt>
                <c:pt idx="2439">
                  <c:v>11.026599766666669</c:v>
                </c:pt>
                <c:pt idx="2440">
                  <c:v>11.031118683333334</c:v>
                </c:pt>
                <c:pt idx="2441">
                  <c:v>11.035637599999999</c:v>
                </c:pt>
                <c:pt idx="2442">
                  <c:v>11.040156516666665</c:v>
                </c:pt>
                <c:pt idx="2443">
                  <c:v>11.044675433333333</c:v>
                </c:pt>
                <c:pt idx="2444">
                  <c:v>11.04919435</c:v>
                </c:pt>
                <c:pt idx="2445">
                  <c:v>11.053713266666668</c:v>
                </c:pt>
                <c:pt idx="2446">
                  <c:v>11.058232183333333</c:v>
                </c:pt>
                <c:pt idx="2447">
                  <c:v>11.0627511</c:v>
                </c:pt>
                <c:pt idx="2448">
                  <c:v>11.067270016666667</c:v>
                </c:pt>
                <c:pt idx="2449">
                  <c:v>11.071788933333332</c:v>
                </c:pt>
                <c:pt idx="2450">
                  <c:v>11.076307849999999</c:v>
                </c:pt>
                <c:pt idx="2451">
                  <c:v>11.080826766666666</c:v>
                </c:pt>
                <c:pt idx="2452">
                  <c:v>11.085345683333335</c:v>
                </c:pt>
                <c:pt idx="2453">
                  <c:v>11.0898646</c:v>
                </c:pt>
                <c:pt idx="2454">
                  <c:v>11.094383516666667</c:v>
                </c:pt>
                <c:pt idx="2455">
                  <c:v>11.098902433333334</c:v>
                </c:pt>
                <c:pt idx="2456">
                  <c:v>11.10342135</c:v>
                </c:pt>
                <c:pt idx="2457">
                  <c:v>11.107940266666667</c:v>
                </c:pt>
                <c:pt idx="2458">
                  <c:v>11.112459183333334</c:v>
                </c:pt>
                <c:pt idx="2459">
                  <c:v>11.116978099999999</c:v>
                </c:pt>
                <c:pt idx="2460">
                  <c:v>11.121497016666666</c:v>
                </c:pt>
                <c:pt idx="2461">
                  <c:v>11.126015933333333</c:v>
                </c:pt>
                <c:pt idx="2462">
                  <c:v>11.130534850000002</c:v>
                </c:pt>
                <c:pt idx="2463">
                  <c:v>11.135053766666667</c:v>
                </c:pt>
                <c:pt idx="2464">
                  <c:v>11.139572683333334</c:v>
                </c:pt>
                <c:pt idx="2465">
                  <c:v>11.144091600000001</c:v>
                </c:pt>
                <c:pt idx="2466">
                  <c:v>11.148610516666666</c:v>
                </c:pt>
                <c:pt idx="2467">
                  <c:v>11.153129433333334</c:v>
                </c:pt>
                <c:pt idx="2468">
                  <c:v>11.157648350000001</c:v>
                </c:pt>
                <c:pt idx="2469">
                  <c:v>11.162167266666666</c:v>
                </c:pt>
                <c:pt idx="2470">
                  <c:v>11.166686183333333</c:v>
                </c:pt>
                <c:pt idx="2471">
                  <c:v>11.1712051</c:v>
                </c:pt>
                <c:pt idx="2472">
                  <c:v>11.175724016666669</c:v>
                </c:pt>
                <c:pt idx="2473">
                  <c:v>11.180242933333334</c:v>
                </c:pt>
                <c:pt idx="2474">
                  <c:v>11.184761849999999</c:v>
                </c:pt>
                <c:pt idx="2475">
                  <c:v>11.189280766666668</c:v>
                </c:pt>
                <c:pt idx="2476">
                  <c:v>11.193799683333333</c:v>
                </c:pt>
                <c:pt idx="2477">
                  <c:v>11.1983186</c:v>
                </c:pt>
                <c:pt idx="2478">
                  <c:v>11.202837516666667</c:v>
                </c:pt>
                <c:pt idx="2479">
                  <c:v>11.207356433333333</c:v>
                </c:pt>
                <c:pt idx="2480">
                  <c:v>11.21187535</c:v>
                </c:pt>
                <c:pt idx="2481">
                  <c:v>11.216394266666667</c:v>
                </c:pt>
                <c:pt idx="2482">
                  <c:v>11.220913183333336</c:v>
                </c:pt>
                <c:pt idx="2483">
                  <c:v>11.225432099999999</c:v>
                </c:pt>
                <c:pt idx="2484">
                  <c:v>11.229951016666666</c:v>
                </c:pt>
                <c:pt idx="2485">
                  <c:v>11.234469933333335</c:v>
                </c:pt>
                <c:pt idx="2486">
                  <c:v>11.23898885</c:v>
                </c:pt>
                <c:pt idx="2487">
                  <c:v>11.243507766666667</c:v>
                </c:pt>
                <c:pt idx="2488">
                  <c:v>11.248026683333334</c:v>
                </c:pt>
                <c:pt idx="2489">
                  <c:v>11.252545599999999</c:v>
                </c:pt>
                <c:pt idx="2490">
                  <c:v>11.257064516666667</c:v>
                </c:pt>
                <c:pt idx="2491">
                  <c:v>11.261583433333334</c:v>
                </c:pt>
                <c:pt idx="2492">
                  <c:v>11.266102349999999</c:v>
                </c:pt>
                <c:pt idx="2493">
                  <c:v>11.270621266666666</c:v>
                </c:pt>
                <c:pt idx="2494">
                  <c:v>11.275140183333333</c:v>
                </c:pt>
                <c:pt idx="2495">
                  <c:v>11.279659100000002</c:v>
                </c:pt>
                <c:pt idx="2496">
                  <c:v>11.284178016666667</c:v>
                </c:pt>
                <c:pt idx="2497">
                  <c:v>11.288696933333334</c:v>
                </c:pt>
                <c:pt idx="2498">
                  <c:v>11.293215850000001</c:v>
                </c:pt>
                <c:pt idx="2499">
                  <c:v>11.297734766666666</c:v>
                </c:pt>
                <c:pt idx="2500">
                  <c:v>11.302253683333333</c:v>
                </c:pt>
                <c:pt idx="2501">
                  <c:v>11.3067726</c:v>
                </c:pt>
                <c:pt idx="2502">
                  <c:v>11.311291516666666</c:v>
                </c:pt>
                <c:pt idx="2503">
                  <c:v>11.315810433333333</c:v>
                </c:pt>
                <c:pt idx="2504">
                  <c:v>11.32032935</c:v>
                </c:pt>
                <c:pt idx="2505">
                  <c:v>11.324848266666669</c:v>
                </c:pt>
                <c:pt idx="2506">
                  <c:v>11.329367183333334</c:v>
                </c:pt>
                <c:pt idx="2507">
                  <c:v>11.333886100000001</c:v>
                </c:pt>
                <c:pt idx="2508">
                  <c:v>11.338405016666668</c:v>
                </c:pt>
                <c:pt idx="2509">
                  <c:v>11.342923933333333</c:v>
                </c:pt>
                <c:pt idx="2510">
                  <c:v>11.34744285</c:v>
                </c:pt>
                <c:pt idx="2511">
                  <c:v>11.351961766666667</c:v>
                </c:pt>
                <c:pt idx="2512">
                  <c:v>11.356480683333332</c:v>
                </c:pt>
                <c:pt idx="2513">
                  <c:v>11.3609996</c:v>
                </c:pt>
                <c:pt idx="2514">
                  <c:v>11.365518516666668</c:v>
                </c:pt>
                <c:pt idx="2515">
                  <c:v>11.370037433333335</c:v>
                </c:pt>
                <c:pt idx="2516">
                  <c:v>11.374556349999999</c:v>
                </c:pt>
                <c:pt idx="2517">
                  <c:v>11.379075266666666</c:v>
                </c:pt>
                <c:pt idx="2518">
                  <c:v>11.383594183333335</c:v>
                </c:pt>
                <c:pt idx="2519">
                  <c:v>11.3881131</c:v>
                </c:pt>
                <c:pt idx="2520">
                  <c:v>11.392632016666667</c:v>
                </c:pt>
                <c:pt idx="2521">
                  <c:v>11.397150933333334</c:v>
                </c:pt>
                <c:pt idx="2522">
                  <c:v>11.401669849999999</c:v>
                </c:pt>
                <c:pt idx="2523">
                  <c:v>11.406188766666666</c:v>
                </c:pt>
                <c:pt idx="2524">
                  <c:v>11.410707683333333</c:v>
                </c:pt>
                <c:pt idx="2525">
                  <c:v>11.415226599999999</c:v>
                </c:pt>
                <c:pt idx="2526">
                  <c:v>11.419745516666666</c:v>
                </c:pt>
                <c:pt idx="2527">
                  <c:v>11.424264433333333</c:v>
                </c:pt>
                <c:pt idx="2528">
                  <c:v>11.428783350000002</c:v>
                </c:pt>
                <c:pt idx="2529">
                  <c:v>11.433302266666667</c:v>
                </c:pt>
                <c:pt idx="2530">
                  <c:v>11.437821183333334</c:v>
                </c:pt>
                <c:pt idx="2531">
                  <c:v>11.442340100000001</c:v>
                </c:pt>
                <c:pt idx="2532">
                  <c:v>11.446859016666666</c:v>
                </c:pt>
                <c:pt idx="2533">
                  <c:v>11.451377933333333</c:v>
                </c:pt>
                <c:pt idx="2534">
                  <c:v>11.45589685</c:v>
                </c:pt>
                <c:pt idx="2535">
                  <c:v>11.460415766666666</c:v>
                </c:pt>
                <c:pt idx="2536">
                  <c:v>11.464934683333333</c:v>
                </c:pt>
                <c:pt idx="2537">
                  <c:v>11.469453600000001</c:v>
                </c:pt>
                <c:pt idx="2538">
                  <c:v>11.473972516666668</c:v>
                </c:pt>
                <c:pt idx="2539">
                  <c:v>11.478491433333334</c:v>
                </c:pt>
                <c:pt idx="2540">
                  <c:v>11.483010350000001</c:v>
                </c:pt>
                <c:pt idx="2541">
                  <c:v>11.487529266666668</c:v>
                </c:pt>
                <c:pt idx="2542">
                  <c:v>11.492048183333333</c:v>
                </c:pt>
                <c:pt idx="2543">
                  <c:v>11.4965671</c:v>
                </c:pt>
                <c:pt idx="2544">
                  <c:v>11.501086016666667</c:v>
                </c:pt>
                <c:pt idx="2545">
                  <c:v>11.505604933333332</c:v>
                </c:pt>
                <c:pt idx="2546">
                  <c:v>11.510123849999999</c:v>
                </c:pt>
                <c:pt idx="2547">
                  <c:v>11.514642766666668</c:v>
                </c:pt>
                <c:pt idx="2548">
                  <c:v>11.519161683333335</c:v>
                </c:pt>
                <c:pt idx="2549">
                  <c:v>11.523680599999999</c:v>
                </c:pt>
                <c:pt idx="2550">
                  <c:v>11.528199516666666</c:v>
                </c:pt>
                <c:pt idx="2551">
                  <c:v>11.532718433333335</c:v>
                </c:pt>
                <c:pt idx="2552">
                  <c:v>11.53723735</c:v>
                </c:pt>
                <c:pt idx="2553">
                  <c:v>11.541756266666667</c:v>
                </c:pt>
                <c:pt idx="2554">
                  <c:v>11.546275183333334</c:v>
                </c:pt>
                <c:pt idx="2555">
                  <c:v>11.550794099999999</c:v>
                </c:pt>
                <c:pt idx="2556">
                  <c:v>11.555313016666666</c:v>
                </c:pt>
                <c:pt idx="2557">
                  <c:v>11.559831933333335</c:v>
                </c:pt>
                <c:pt idx="2558">
                  <c:v>11.564350849999999</c:v>
                </c:pt>
                <c:pt idx="2559">
                  <c:v>11.568869766666666</c:v>
                </c:pt>
                <c:pt idx="2560">
                  <c:v>11.573388683333334</c:v>
                </c:pt>
                <c:pt idx="2561">
                  <c:v>11.577907600000001</c:v>
                </c:pt>
                <c:pt idx="2562">
                  <c:v>11.582426516666667</c:v>
                </c:pt>
                <c:pt idx="2563">
                  <c:v>11.586945433333334</c:v>
                </c:pt>
                <c:pt idx="2564">
                  <c:v>11.591464350000001</c:v>
                </c:pt>
                <c:pt idx="2565">
                  <c:v>11.595983266666666</c:v>
                </c:pt>
                <c:pt idx="2566">
                  <c:v>11.600502183333333</c:v>
                </c:pt>
                <c:pt idx="2567">
                  <c:v>11.6050211</c:v>
                </c:pt>
                <c:pt idx="2568">
                  <c:v>11.609540016666665</c:v>
                </c:pt>
                <c:pt idx="2569">
                  <c:v>11.614058933333332</c:v>
                </c:pt>
                <c:pt idx="2570">
                  <c:v>11.618577850000001</c:v>
                </c:pt>
                <c:pt idx="2571">
                  <c:v>11.623096766666668</c:v>
                </c:pt>
                <c:pt idx="2572">
                  <c:v>11.627615683333334</c:v>
                </c:pt>
                <c:pt idx="2573">
                  <c:v>11.632134600000001</c:v>
                </c:pt>
                <c:pt idx="2574">
                  <c:v>11.636653516666668</c:v>
                </c:pt>
                <c:pt idx="2575">
                  <c:v>11.641172433333333</c:v>
                </c:pt>
                <c:pt idx="2576">
                  <c:v>11.64569135</c:v>
                </c:pt>
                <c:pt idx="2577">
                  <c:v>11.650210266666667</c:v>
                </c:pt>
                <c:pt idx="2578">
                  <c:v>11.654729183333332</c:v>
                </c:pt>
                <c:pt idx="2579">
                  <c:v>11.659244583333333</c:v>
                </c:pt>
                <c:pt idx="2580">
                  <c:v>11.663759983333335</c:v>
                </c:pt>
                <c:pt idx="2581">
                  <c:v>11.668278899999999</c:v>
                </c:pt>
                <c:pt idx="2582">
                  <c:v>11.672797816666666</c:v>
                </c:pt>
                <c:pt idx="2583">
                  <c:v>11.677316733333335</c:v>
                </c:pt>
                <c:pt idx="2584">
                  <c:v>11.681835649999998</c:v>
                </c:pt>
                <c:pt idx="2585">
                  <c:v>11.686354566666667</c:v>
                </c:pt>
                <c:pt idx="2586">
                  <c:v>11.690873483333334</c:v>
                </c:pt>
                <c:pt idx="2587">
                  <c:v>11.695392400000001</c:v>
                </c:pt>
                <c:pt idx="2588">
                  <c:v>11.699911316666666</c:v>
                </c:pt>
                <c:pt idx="2589">
                  <c:v>11.704430233333333</c:v>
                </c:pt>
                <c:pt idx="2590">
                  <c:v>11.70894915</c:v>
                </c:pt>
                <c:pt idx="2591">
                  <c:v>11.713468066666666</c:v>
                </c:pt>
                <c:pt idx="2592">
                  <c:v>11.717986983333335</c:v>
                </c:pt>
                <c:pt idx="2593">
                  <c:v>11.7225059</c:v>
                </c:pt>
                <c:pt idx="2594">
                  <c:v>11.727024816666669</c:v>
                </c:pt>
                <c:pt idx="2595">
                  <c:v>11.731543733333332</c:v>
                </c:pt>
                <c:pt idx="2596">
                  <c:v>11.736062650000001</c:v>
                </c:pt>
                <c:pt idx="2597">
                  <c:v>11.740581566666668</c:v>
                </c:pt>
                <c:pt idx="2598">
                  <c:v>11.745100483333331</c:v>
                </c:pt>
                <c:pt idx="2599">
                  <c:v>11.7496194</c:v>
                </c:pt>
                <c:pt idx="2600">
                  <c:v>11.754138316666667</c:v>
                </c:pt>
                <c:pt idx="2601">
                  <c:v>11.758657233333333</c:v>
                </c:pt>
                <c:pt idx="2602">
                  <c:v>11.76317615</c:v>
                </c:pt>
                <c:pt idx="2603">
                  <c:v>11.767695066666668</c:v>
                </c:pt>
                <c:pt idx="2604">
                  <c:v>11.772213983333332</c:v>
                </c:pt>
                <c:pt idx="2605">
                  <c:v>11.776732900000001</c:v>
                </c:pt>
                <c:pt idx="2606">
                  <c:v>11.781251816666668</c:v>
                </c:pt>
                <c:pt idx="2607">
                  <c:v>11.785770733333331</c:v>
                </c:pt>
                <c:pt idx="2608">
                  <c:v>11.79028965</c:v>
                </c:pt>
                <c:pt idx="2609">
                  <c:v>11.794808566666667</c:v>
                </c:pt>
                <c:pt idx="2610">
                  <c:v>11.799327483333334</c:v>
                </c:pt>
                <c:pt idx="2611">
                  <c:v>11.803846399999999</c:v>
                </c:pt>
                <c:pt idx="2612">
                  <c:v>11.808365316666668</c:v>
                </c:pt>
                <c:pt idx="2613">
                  <c:v>11.812884233333333</c:v>
                </c:pt>
                <c:pt idx="2614">
                  <c:v>11.817403149999999</c:v>
                </c:pt>
                <c:pt idx="2615">
                  <c:v>11.821922066666668</c:v>
                </c:pt>
                <c:pt idx="2616">
                  <c:v>11.826440983333333</c:v>
                </c:pt>
                <c:pt idx="2617">
                  <c:v>11.830959900000002</c:v>
                </c:pt>
                <c:pt idx="2618">
                  <c:v>11.835478816666665</c:v>
                </c:pt>
                <c:pt idx="2619">
                  <c:v>11.839997733333334</c:v>
                </c:pt>
                <c:pt idx="2620">
                  <c:v>11.844516650000001</c:v>
                </c:pt>
                <c:pt idx="2621">
                  <c:v>11.849035566666666</c:v>
                </c:pt>
                <c:pt idx="2622">
                  <c:v>11.853554483333333</c:v>
                </c:pt>
                <c:pt idx="2623">
                  <c:v>11.8580734</c:v>
                </c:pt>
                <c:pt idx="2624">
                  <c:v>11.862592316666666</c:v>
                </c:pt>
                <c:pt idx="2625">
                  <c:v>11.867111233333333</c:v>
                </c:pt>
                <c:pt idx="2626">
                  <c:v>11.871630150000001</c:v>
                </c:pt>
                <c:pt idx="2627">
                  <c:v>11.876149066666665</c:v>
                </c:pt>
                <c:pt idx="2628">
                  <c:v>11.880667983333334</c:v>
                </c:pt>
                <c:pt idx="2629">
                  <c:v>11.885186900000001</c:v>
                </c:pt>
                <c:pt idx="2630">
                  <c:v>11.889705816666668</c:v>
                </c:pt>
                <c:pt idx="2631">
                  <c:v>11.894224733333333</c:v>
                </c:pt>
                <c:pt idx="2632">
                  <c:v>11.89874365</c:v>
                </c:pt>
                <c:pt idx="2633">
                  <c:v>11.903262566666667</c:v>
                </c:pt>
                <c:pt idx="2634">
                  <c:v>11.907781483333332</c:v>
                </c:pt>
                <c:pt idx="2635">
                  <c:v>11.912300400000001</c:v>
                </c:pt>
                <c:pt idx="2636">
                  <c:v>11.916819316666666</c:v>
                </c:pt>
                <c:pt idx="2637">
                  <c:v>11.921338233333335</c:v>
                </c:pt>
                <c:pt idx="2638">
                  <c:v>11.925857150000001</c:v>
                </c:pt>
                <c:pt idx="2639">
                  <c:v>11.930376066666666</c:v>
                </c:pt>
                <c:pt idx="2640">
                  <c:v>11.934894983333335</c:v>
                </c:pt>
                <c:pt idx="2641">
                  <c:v>11.939413899999998</c:v>
                </c:pt>
                <c:pt idx="2642">
                  <c:v>11.943932816666667</c:v>
                </c:pt>
                <c:pt idx="2643">
                  <c:v>11.948451733333334</c:v>
                </c:pt>
                <c:pt idx="2644">
                  <c:v>11.952970649999999</c:v>
                </c:pt>
                <c:pt idx="2645">
                  <c:v>11.957489566666666</c:v>
                </c:pt>
                <c:pt idx="2646">
                  <c:v>11.962008483333335</c:v>
                </c:pt>
                <c:pt idx="2647">
                  <c:v>11.966527399999999</c:v>
                </c:pt>
                <c:pt idx="2648">
                  <c:v>11.971046316666666</c:v>
                </c:pt>
                <c:pt idx="2649">
                  <c:v>11.975565233333334</c:v>
                </c:pt>
                <c:pt idx="2650">
                  <c:v>11.980084149999998</c:v>
                </c:pt>
                <c:pt idx="2651">
                  <c:v>11.984603066666667</c:v>
                </c:pt>
                <c:pt idx="2652">
                  <c:v>11.989121983333334</c:v>
                </c:pt>
                <c:pt idx="2653">
                  <c:v>11.993640900000001</c:v>
                </c:pt>
                <c:pt idx="2654">
                  <c:v>11.998159816666666</c:v>
                </c:pt>
                <c:pt idx="2655">
                  <c:v>12.002678733333335</c:v>
                </c:pt>
                <c:pt idx="2656">
                  <c:v>12.00719765</c:v>
                </c:pt>
                <c:pt idx="2657">
                  <c:v>12.011716566666665</c:v>
                </c:pt>
                <c:pt idx="2658">
                  <c:v>12.016235483333334</c:v>
                </c:pt>
                <c:pt idx="2659">
                  <c:v>12.0207544</c:v>
                </c:pt>
                <c:pt idx="2660">
                  <c:v>12.025273316666668</c:v>
                </c:pt>
                <c:pt idx="2661">
                  <c:v>12.029792233333334</c:v>
                </c:pt>
                <c:pt idx="2662">
                  <c:v>12.034311150000001</c:v>
                </c:pt>
                <c:pt idx="2663">
                  <c:v>12.038830066666668</c:v>
                </c:pt>
                <c:pt idx="2664">
                  <c:v>12.043348983333331</c:v>
                </c:pt>
                <c:pt idx="2665">
                  <c:v>12.0478679</c:v>
                </c:pt>
                <c:pt idx="2666">
                  <c:v>12.052386816666667</c:v>
                </c:pt>
                <c:pt idx="2667">
                  <c:v>12.056905733333332</c:v>
                </c:pt>
                <c:pt idx="2668">
                  <c:v>12.061424649999999</c:v>
                </c:pt>
                <c:pt idx="2669">
                  <c:v>12.065943566666668</c:v>
                </c:pt>
                <c:pt idx="2670">
                  <c:v>12.070462483333332</c:v>
                </c:pt>
                <c:pt idx="2671">
                  <c:v>12.0749814</c:v>
                </c:pt>
                <c:pt idx="2672">
                  <c:v>12.079500316666667</c:v>
                </c:pt>
                <c:pt idx="2673">
                  <c:v>12.084019233333331</c:v>
                </c:pt>
                <c:pt idx="2674">
                  <c:v>12.08853815</c:v>
                </c:pt>
                <c:pt idx="2675">
                  <c:v>12.093057066666667</c:v>
                </c:pt>
                <c:pt idx="2676">
                  <c:v>12.097575983333334</c:v>
                </c:pt>
                <c:pt idx="2677">
                  <c:v>12.102094899999999</c:v>
                </c:pt>
                <c:pt idx="2678">
                  <c:v>12.106613816666668</c:v>
                </c:pt>
                <c:pt idx="2679">
                  <c:v>12.111132733333333</c:v>
                </c:pt>
                <c:pt idx="2680">
                  <c:v>12.115651650000002</c:v>
                </c:pt>
                <c:pt idx="2681">
                  <c:v>12.120170566666667</c:v>
                </c:pt>
                <c:pt idx="2682">
                  <c:v>12.124689483333333</c:v>
                </c:pt>
                <c:pt idx="2683">
                  <c:v>12.129208400000001</c:v>
                </c:pt>
                <c:pt idx="2684">
                  <c:v>12.133727316666667</c:v>
                </c:pt>
                <c:pt idx="2685">
                  <c:v>12.138246233333334</c:v>
                </c:pt>
                <c:pt idx="2686">
                  <c:v>12.142765150000001</c:v>
                </c:pt>
                <c:pt idx="2687">
                  <c:v>12.147284066666669</c:v>
                </c:pt>
                <c:pt idx="2688">
                  <c:v>12.151802983333333</c:v>
                </c:pt>
                <c:pt idx="2689">
                  <c:v>12.1563219</c:v>
                </c:pt>
                <c:pt idx="2690">
                  <c:v>12.160840816666665</c:v>
                </c:pt>
                <c:pt idx="2691">
                  <c:v>12.165359733333332</c:v>
                </c:pt>
                <c:pt idx="2692">
                  <c:v>12.169878650000001</c:v>
                </c:pt>
                <c:pt idx="2693">
                  <c:v>12.174397566666665</c:v>
                </c:pt>
                <c:pt idx="2694">
                  <c:v>12.178916483333333</c:v>
                </c:pt>
                <c:pt idx="2695">
                  <c:v>12.1834354</c:v>
                </c:pt>
                <c:pt idx="2696">
                  <c:v>12.187954316666668</c:v>
                </c:pt>
                <c:pt idx="2697">
                  <c:v>12.192473233333333</c:v>
                </c:pt>
                <c:pt idx="2698">
                  <c:v>12.19699215</c:v>
                </c:pt>
                <c:pt idx="2699">
                  <c:v>12.201511066666667</c:v>
                </c:pt>
                <c:pt idx="2700">
                  <c:v>12.206029983333332</c:v>
                </c:pt>
                <c:pt idx="2701">
                  <c:v>12.210548900000001</c:v>
                </c:pt>
                <c:pt idx="2702">
                  <c:v>12.215067816666666</c:v>
                </c:pt>
                <c:pt idx="2703">
                  <c:v>12.219586733333335</c:v>
                </c:pt>
                <c:pt idx="2704">
                  <c:v>12.22410565</c:v>
                </c:pt>
                <c:pt idx="2705">
                  <c:v>12.228624566666667</c:v>
                </c:pt>
                <c:pt idx="2706">
                  <c:v>12.233143483333334</c:v>
                </c:pt>
                <c:pt idx="2707">
                  <c:v>12.2376624</c:v>
                </c:pt>
                <c:pt idx="2708">
                  <c:v>12.242181316666667</c:v>
                </c:pt>
                <c:pt idx="2709">
                  <c:v>12.246700233333334</c:v>
                </c:pt>
                <c:pt idx="2710">
                  <c:v>12.251219150000003</c:v>
                </c:pt>
                <c:pt idx="2711">
                  <c:v>12.255738066666666</c:v>
                </c:pt>
                <c:pt idx="2712">
                  <c:v>12.260256983333335</c:v>
                </c:pt>
                <c:pt idx="2713">
                  <c:v>12.264775899999998</c:v>
                </c:pt>
                <c:pt idx="2714">
                  <c:v>12.269294816666665</c:v>
                </c:pt>
                <c:pt idx="2715">
                  <c:v>12.273813733333334</c:v>
                </c:pt>
                <c:pt idx="2716">
                  <c:v>12.278332649999998</c:v>
                </c:pt>
                <c:pt idx="2717">
                  <c:v>12.282851566666666</c:v>
                </c:pt>
                <c:pt idx="2718">
                  <c:v>12.287370483333333</c:v>
                </c:pt>
                <c:pt idx="2719">
                  <c:v>12.291889400000001</c:v>
                </c:pt>
                <c:pt idx="2720">
                  <c:v>12.296408316666666</c:v>
                </c:pt>
                <c:pt idx="2721">
                  <c:v>12.300927233333335</c:v>
                </c:pt>
                <c:pt idx="2722">
                  <c:v>12.30544615</c:v>
                </c:pt>
                <c:pt idx="2723">
                  <c:v>12.309965066666665</c:v>
                </c:pt>
                <c:pt idx="2724">
                  <c:v>12.314483983333334</c:v>
                </c:pt>
                <c:pt idx="2725">
                  <c:v>12.319002899999999</c:v>
                </c:pt>
                <c:pt idx="2726">
                  <c:v>12.323521816666668</c:v>
                </c:pt>
                <c:pt idx="2727">
                  <c:v>12.328040733333333</c:v>
                </c:pt>
                <c:pt idx="2728">
                  <c:v>12.33255965</c:v>
                </c:pt>
                <c:pt idx="2729">
                  <c:v>12.337078566666667</c:v>
                </c:pt>
                <c:pt idx="2730">
                  <c:v>12.341597483333336</c:v>
                </c:pt>
                <c:pt idx="2731">
                  <c:v>12.3461164</c:v>
                </c:pt>
                <c:pt idx="2732">
                  <c:v>12.350635316666667</c:v>
                </c:pt>
                <c:pt idx="2733">
                  <c:v>12.355154233333336</c:v>
                </c:pt>
                <c:pt idx="2734">
                  <c:v>12.359673149999999</c:v>
                </c:pt>
                <c:pt idx="2735">
                  <c:v>12.364192066666668</c:v>
                </c:pt>
                <c:pt idx="2736">
                  <c:v>12.368710983333335</c:v>
                </c:pt>
                <c:pt idx="2737">
                  <c:v>12.3732299</c:v>
                </c:pt>
                <c:pt idx="2738">
                  <c:v>12.377748816666667</c:v>
                </c:pt>
                <c:pt idx="2739">
                  <c:v>12.382267733333331</c:v>
                </c:pt>
                <c:pt idx="2740">
                  <c:v>12.386786649999999</c:v>
                </c:pt>
                <c:pt idx="2741">
                  <c:v>12.391305566666666</c:v>
                </c:pt>
                <c:pt idx="2742">
                  <c:v>12.395824483333334</c:v>
                </c:pt>
                <c:pt idx="2743">
                  <c:v>12.400343399999999</c:v>
                </c:pt>
                <c:pt idx="2744">
                  <c:v>12.404862316666668</c:v>
                </c:pt>
                <c:pt idx="2745">
                  <c:v>12.409381233333333</c:v>
                </c:pt>
                <c:pt idx="2746">
                  <c:v>12.413900150000002</c:v>
                </c:pt>
                <c:pt idx="2747">
                  <c:v>12.418419066666667</c:v>
                </c:pt>
                <c:pt idx="2748">
                  <c:v>12.422937983333332</c:v>
                </c:pt>
                <c:pt idx="2749">
                  <c:v>12.427456900000001</c:v>
                </c:pt>
                <c:pt idx="2750">
                  <c:v>12.431975816666666</c:v>
                </c:pt>
                <c:pt idx="2751">
                  <c:v>12.436494733333333</c:v>
                </c:pt>
                <c:pt idx="2752">
                  <c:v>12.44101365</c:v>
                </c:pt>
                <c:pt idx="2753">
                  <c:v>12.445532566666669</c:v>
                </c:pt>
                <c:pt idx="2754">
                  <c:v>12.450051483333333</c:v>
                </c:pt>
                <c:pt idx="2755">
                  <c:v>12.454570400000001</c:v>
                </c:pt>
                <c:pt idx="2756">
                  <c:v>12.459089316666669</c:v>
                </c:pt>
                <c:pt idx="2757">
                  <c:v>12.463608233333332</c:v>
                </c:pt>
                <c:pt idx="2758">
                  <c:v>12.468127150000001</c:v>
                </c:pt>
                <c:pt idx="2759">
                  <c:v>12.472646066666668</c:v>
                </c:pt>
                <c:pt idx="2760">
                  <c:v>12.477164983333333</c:v>
                </c:pt>
                <c:pt idx="2761">
                  <c:v>12.4816839</c:v>
                </c:pt>
                <c:pt idx="2762">
                  <c:v>12.486202816666669</c:v>
                </c:pt>
                <c:pt idx="2763">
                  <c:v>12.490721733333332</c:v>
                </c:pt>
                <c:pt idx="2764">
                  <c:v>12.49524065</c:v>
                </c:pt>
                <c:pt idx="2765">
                  <c:v>12.499759566666667</c:v>
                </c:pt>
                <c:pt idx="2766">
                  <c:v>12.504278483333332</c:v>
                </c:pt>
                <c:pt idx="2767">
                  <c:v>12.508797400000001</c:v>
                </c:pt>
                <c:pt idx="2768">
                  <c:v>12.513316316666666</c:v>
                </c:pt>
                <c:pt idx="2769">
                  <c:v>12.517835233333335</c:v>
                </c:pt>
                <c:pt idx="2770">
                  <c:v>12.52235415</c:v>
                </c:pt>
                <c:pt idx="2771">
                  <c:v>12.526873066666667</c:v>
                </c:pt>
                <c:pt idx="2772">
                  <c:v>12.531391983333334</c:v>
                </c:pt>
                <c:pt idx="2773">
                  <c:v>12.535910899999999</c:v>
                </c:pt>
                <c:pt idx="2774">
                  <c:v>12.540429816666666</c:v>
                </c:pt>
                <c:pt idx="2775">
                  <c:v>12.544948733333333</c:v>
                </c:pt>
                <c:pt idx="2776">
                  <c:v>12.549467650000002</c:v>
                </c:pt>
                <c:pt idx="2777">
                  <c:v>12.553986566666666</c:v>
                </c:pt>
                <c:pt idx="2778">
                  <c:v>12.558505483333334</c:v>
                </c:pt>
                <c:pt idx="2779">
                  <c:v>12.563024400000002</c:v>
                </c:pt>
                <c:pt idx="2780">
                  <c:v>12.567543316666667</c:v>
                </c:pt>
                <c:pt idx="2781">
                  <c:v>12.572062233333334</c:v>
                </c:pt>
                <c:pt idx="2782">
                  <c:v>12.576581150000001</c:v>
                </c:pt>
                <c:pt idx="2783">
                  <c:v>12.581100066666666</c:v>
                </c:pt>
                <c:pt idx="2784">
                  <c:v>12.585618983333333</c:v>
                </c:pt>
                <c:pt idx="2785">
                  <c:v>12.590137900000002</c:v>
                </c:pt>
                <c:pt idx="2786">
                  <c:v>12.594656816666665</c:v>
                </c:pt>
                <c:pt idx="2787">
                  <c:v>12.599175733333334</c:v>
                </c:pt>
                <c:pt idx="2788">
                  <c:v>12.60369465</c:v>
                </c:pt>
                <c:pt idx="2789">
                  <c:v>12.608213566666665</c:v>
                </c:pt>
                <c:pt idx="2790">
                  <c:v>12.612732483333334</c:v>
                </c:pt>
                <c:pt idx="2791">
                  <c:v>12.617251399999999</c:v>
                </c:pt>
                <c:pt idx="2792">
                  <c:v>12.621770316666668</c:v>
                </c:pt>
                <c:pt idx="2793">
                  <c:v>12.626289233333333</c:v>
                </c:pt>
                <c:pt idx="2794">
                  <c:v>12.63080815</c:v>
                </c:pt>
                <c:pt idx="2795">
                  <c:v>12.635327066666667</c:v>
                </c:pt>
                <c:pt idx="2796">
                  <c:v>12.639845983333336</c:v>
                </c:pt>
                <c:pt idx="2797">
                  <c:v>12.644364899999999</c:v>
                </c:pt>
                <c:pt idx="2798">
                  <c:v>12.648883816666666</c:v>
                </c:pt>
                <c:pt idx="2799">
                  <c:v>12.653402733333335</c:v>
                </c:pt>
                <c:pt idx="2800">
                  <c:v>12.657921649999999</c:v>
                </c:pt>
                <c:pt idx="2801">
                  <c:v>12.662440566666668</c:v>
                </c:pt>
                <c:pt idx="2802">
                  <c:v>12.666959483333335</c:v>
                </c:pt>
                <c:pt idx="2803">
                  <c:v>12.6714784</c:v>
                </c:pt>
                <c:pt idx="2804">
                  <c:v>12.675997316666667</c:v>
                </c:pt>
                <c:pt idx="2805">
                  <c:v>12.680516233333336</c:v>
                </c:pt>
                <c:pt idx="2806">
                  <c:v>12.685035149999999</c:v>
                </c:pt>
                <c:pt idx="2807">
                  <c:v>12.689554066666666</c:v>
                </c:pt>
                <c:pt idx="2808">
                  <c:v>12.694072983333335</c:v>
                </c:pt>
                <c:pt idx="2809">
                  <c:v>12.698591899999998</c:v>
                </c:pt>
                <c:pt idx="2810">
                  <c:v>12.703110816666667</c:v>
                </c:pt>
                <c:pt idx="2811">
                  <c:v>12.707629733333333</c:v>
                </c:pt>
                <c:pt idx="2812">
                  <c:v>12.712148650000001</c:v>
                </c:pt>
                <c:pt idx="2813">
                  <c:v>12.716667566666667</c:v>
                </c:pt>
                <c:pt idx="2814">
                  <c:v>12.721186483333332</c:v>
                </c:pt>
                <c:pt idx="2815">
                  <c:v>12.725705400000001</c:v>
                </c:pt>
                <c:pt idx="2816">
                  <c:v>12.730224316666666</c:v>
                </c:pt>
                <c:pt idx="2817">
                  <c:v>12.734743233333333</c:v>
                </c:pt>
                <c:pt idx="2818">
                  <c:v>12.73926215</c:v>
                </c:pt>
                <c:pt idx="2819">
                  <c:v>12.743781066666669</c:v>
                </c:pt>
                <c:pt idx="2820">
                  <c:v>12.748299983333332</c:v>
                </c:pt>
                <c:pt idx="2821">
                  <c:v>12.752818900000001</c:v>
                </c:pt>
                <c:pt idx="2822">
                  <c:v>12.757337816666668</c:v>
                </c:pt>
                <c:pt idx="2823">
                  <c:v>12.761856733333332</c:v>
                </c:pt>
                <c:pt idx="2824">
                  <c:v>12.766375650000001</c:v>
                </c:pt>
                <c:pt idx="2825">
                  <c:v>12.770894566666668</c:v>
                </c:pt>
                <c:pt idx="2826">
                  <c:v>12.775413483333333</c:v>
                </c:pt>
                <c:pt idx="2827">
                  <c:v>12.7799324</c:v>
                </c:pt>
                <c:pt idx="2828">
                  <c:v>12.784451316666669</c:v>
                </c:pt>
                <c:pt idx="2829">
                  <c:v>12.788970233333332</c:v>
                </c:pt>
                <c:pt idx="2830">
                  <c:v>12.793489150000001</c:v>
                </c:pt>
                <c:pt idx="2831">
                  <c:v>12.798008066666668</c:v>
                </c:pt>
                <c:pt idx="2832">
                  <c:v>12.802526983333332</c:v>
                </c:pt>
                <c:pt idx="2833">
                  <c:v>12.8070459</c:v>
                </c:pt>
                <c:pt idx="2834">
                  <c:v>12.811564816666666</c:v>
                </c:pt>
                <c:pt idx="2835">
                  <c:v>12.816083733333334</c:v>
                </c:pt>
                <c:pt idx="2836">
                  <c:v>12.82060265</c:v>
                </c:pt>
                <c:pt idx="2837">
                  <c:v>12.825121566666667</c:v>
                </c:pt>
                <c:pt idx="2838">
                  <c:v>12.829640483333334</c:v>
                </c:pt>
                <c:pt idx="2839">
                  <c:v>12.834159399999999</c:v>
                </c:pt>
                <c:pt idx="2840">
                  <c:v>12.838678316666666</c:v>
                </c:pt>
                <c:pt idx="2841">
                  <c:v>12.843197233333333</c:v>
                </c:pt>
                <c:pt idx="2842">
                  <c:v>12.847716150000002</c:v>
                </c:pt>
                <c:pt idx="2843">
                  <c:v>12.852235066666665</c:v>
                </c:pt>
                <c:pt idx="2844">
                  <c:v>12.856753983333334</c:v>
                </c:pt>
                <c:pt idx="2845">
                  <c:v>12.861272900000001</c:v>
                </c:pt>
                <c:pt idx="2846">
                  <c:v>12.865791816666666</c:v>
                </c:pt>
                <c:pt idx="2847">
                  <c:v>12.870310733333334</c:v>
                </c:pt>
                <c:pt idx="2848">
                  <c:v>12.874829650000001</c:v>
                </c:pt>
                <c:pt idx="2849">
                  <c:v>12.879348566666666</c:v>
                </c:pt>
                <c:pt idx="2850">
                  <c:v>12.883867483333333</c:v>
                </c:pt>
                <c:pt idx="2851">
                  <c:v>12.888386400000002</c:v>
                </c:pt>
                <c:pt idx="2852">
                  <c:v>12.892905316666665</c:v>
                </c:pt>
                <c:pt idx="2853">
                  <c:v>12.897424233333334</c:v>
                </c:pt>
                <c:pt idx="2854">
                  <c:v>12.901943150000001</c:v>
                </c:pt>
                <c:pt idx="2855">
                  <c:v>12.906462066666668</c:v>
                </c:pt>
                <c:pt idx="2856">
                  <c:v>12.910980983333333</c:v>
                </c:pt>
                <c:pt idx="2857">
                  <c:v>12.915499899999999</c:v>
                </c:pt>
                <c:pt idx="2858">
                  <c:v>12.920018816666667</c:v>
                </c:pt>
                <c:pt idx="2859">
                  <c:v>12.924537733333333</c:v>
                </c:pt>
                <c:pt idx="2860">
                  <c:v>12.92905665</c:v>
                </c:pt>
                <c:pt idx="2861">
                  <c:v>12.933575566666667</c:v>
                </c:pt>
                <c:pt idx="2862">
                  <c:v>12.938094483333336</c:v>
                </c:pt>
                <c:pt idx="2863">
                  <c:v>12.942613399999999</c:v>
                </c:pt>
                <c:pt idx="2864">
                  <c:v>12.947132316666666</c:v>
                </c:pt>
                <c:pt idx="2865">
                  <c:v>12.951651233333335</c:v>
                </c:pt>
                <c:pt idx="2866">
                  <c:v>12.956170149999998</c:v>
                </c:pt>
                <c:pt idx="2867">
                  <c:v>12.960689066666667</c:v>
                </c:pt>
                <c:pt idx="2868">
                  <c:v>12.965207983333334</c:v>
                </c:pt>
                <c:pt idx="2869">
                  <c:v>12.9697269</c:v>
                </c:pt>
                <c:pt idx="2870">
                  <c:v>12.974245816666667</c:v>
                </c:pt>
                <c:pt idx="2871">
                  <c:v>12.978764733333335</c:v>
                </c:pt>
                <c:pt idx="2872">
                  <c:v>12.983283649999999</c:v>
                </c:pt>
                <c:pt idx="2873">
                  <c:v>12.987802566666666</c:v>
                </c:pt>
                <c:pt idx="2874">
                  <c:v>12.992321483333335</c:v>
                </c:pt>
                <c:pt idx="2875">
                  <c:v>12.996840399999998</c:v>
                </c:pt>
                <c:pt idx="2876">
                  <c:v>13.001359316666667</c:v>
                </c:pt>
                <c:pt idx="2877">
                  <c:v>13.005878233333334</c:v>
                </c:pt>
                <c:pt idx="2878">
                  <c:v>13.010397150000001</c:v>
                </c:pt>
                <c:pt idx="2879">
                  <c:v>13.014916066666666</c:v>
                </c:pt>
                <c:pt idx="2880">
                  <c:v>13.019434983333335</c:v>
                </c:pt>
                <c:pt idx="2881">
                  <c:v>13.0239539</c:v>
                </c:pt>
                <c:pt idx="2882">
                  <c:v>13.028472816666666</c:v>
                </c:pt>
                <c:pt idx="2883">
                  <c:v>13.032991733333334</c:v>
                </c:pt>
                <c:pt idx="2884">
                  <c:v>13.03751065</c:v>
                </c:pt>
                <c:pt idx="2885">
                  <c:v>13.042029566666669</c:v>
                </c:pt>
                <c:pt idx="2886">
                  <c:v>13.046548483333332</c:v>
                </c:pt>
                <c:pt idx="2887">
                  <c:v>13.051067400000001</c:v>
                </c:pt>
                <c:pt idx="2888">
                  <c:v>13.055586316666668</c:v>
                </c:pt>
                <c:pt idx="2889">
                  <c:v>13.060105233333331</c:v>
                </c:pt>
                <c:pt idx="2890">
                  <c:v>13.06462415</c:v>
                </c:pt>
                <c:pt idx="2891">
                  <c:v>13.069143066666667</c:v>
                </c:pt>
                <c:pt idx="2892">
                  <c:v>13.073661983333333</c:v>
                </c:pt>
                <c:pt idx="2893">
                  <c:v>13.0781809</c:v>
                </c:pt>
                <c:pt idx="2894">
                  <c:v>13.082699816666668</c:v>
                </c:pt>
                <c:pt idx="2895">
                  <c:v>13.087218733333332</c:v>
                </c:pt>
                <c:pt idx="2896">
                  <c:v>13.091737650000001</c:v>
                </c:pt>
                <c:pt idx="2897">
                  <c:v>13.096256566666668</c:v>
                </c:pt>
                <c:pt idx="2898">
                  <c:v>13.100775483333331</c:v>
                </c:pt>
                <c:pt idx="2899">
                  <c:v>13.1052944</c:v>
                </c:pt>
                <c:pt idx="2900">
                  <c:v>13.109813316666667</c:v>
                </c:pt>
                <c:pt idx="2901">
                  <c:v>13.114332233333334</c:v>
                </c:pt>
                <c:pt idx="2902">
                  <c:v>13.118851149999999</c:v>
                </c:pt>
                <c:pt idx="2903">
                  <c:v>13.123370066666668</c:v>
                </c:pt>
                <c:pt idx="2904">
                  <c:v>13.127888983333333</c:v>
                </c:pt>
                <c:pt idx="2905">
                  <c:v>13.132407900000002</c:v>
                </c:pt>
                <c:pt idx="2906">
                  <c:v>13.136926816666668</c:v>
                </c:pt>
                <c:pt idx="2907">
                  <c:v>13.141445733333333</c:v>
                </c:pt>
                <c:pt idx="2908">
                  <c:v>13.145964650000002</c:v>
                </c:pt>
                <c:pt idx="2909">
                  <c:v>13.150483566666665</c:v>
                </c:pt>
                <c:pt idx="2910">
                  <c:v>13.155002483333334</c:v>
                </c:pt>
                <c:pt idx="2911">
                  <c:v>13.159521400000001</c:v>
                </c:pt>
                <c:pt idx="2912">
                  <c:v>13.164040316666666</c:v>
                </c:pt>
                <c:pt idx="2913">
                  <c:v>13.168559233333333</c:v>
                </c:pt>
                <c:pt idx="2914">
                  <c:v>13.17307815</c:v>
                </c:pt>
                <c:pt idx="2915">
                  <c:v>13.177597066666666</c:v>
                </c:pt>
                <c:pt idx="2916">
                  <c:v>13.182115983333333</c:v>
                </c:pt>
                <c:pt idx="2917">
                  <c:v>13.186634900000001</c:v>
                </c:pt>
                <c:pt idx="2918">
                  <c:v>13.191153816666665</c:v>
                </c:pt>
                <c:pt idx="2919">
                  <c:v>13.195672733333334</c:v>
                </c:pt>
                <c:pt idx="2920">
                  <c:v>13.200191650000001</c:v>
                </c:pt>
                <c:pt idx="2921">
                  <c:v>13.204710566666668</c:v>
                </c:pt>
                <c:pt idx="2922">
                  <c:v>13.209229483333333</c:v>
                </c:pt>
                <c:pt idx="2923">
                  <c:v>13.2137484</c:v>
                </c:pt>
                <c:pt idx="2924">
                  <c:v>13.218267316666667</c:v>
                </c:pt>
                <c:pt idx="2925">
                  <c:v>13.222786233333332</c:v>
                </c:pt>
                <c:pt idx="2926">
                  <c:v>13.227305150000001</c:v>
                </c:pt>
                <c:pt idx="2927">
                  <c:v>13.231824066666666</c:v>
                </c:pt>
                <c:pt idx="2928">
                  <c:v>13.236342983333335</c:v>
                </c:pt>
                <c:pt idx="2929">
                  <c:v>13.240861900000001</c:v>
                </c:pt>
                <c:pt idx="2930">
                  <c:v>13.245380816666668</c:v>
                </c:pt>
                <c:pt idx="2931">
                  <c:v>13.249899733333335</c:v>
                </c:pt>
                <c:pt idx="2932">
                  <c:v>13.254418649999998</c:v>
                </c:pt>
                <c:pt idx="2933">
                  <c:v>13.258937566666667</c:v>
                </c:pt>
                <c:pt idx="2934">
                  <c:v>13.263456483333334</c:v>
                </c:pt>
                <c:pt idx="2935">
                  <c:v>13.267975399999999</c:v>
                </c:pt>
                <c:pt idx="2936">
                  <c:v>13.272494316666666</c:v>
                </c:pt>
                <c:pt idx="2937">
                  <c:v>13.277013233333335</c:v>
                </c:pt>
                <c:pt idx="2938">
                  <c:v>13.281532149999999</c:v>
                </c:pt>
                <c:pt idx="2939">
                  <c:v>13.286051066666666</c:v>
                </c:pt>
                <c:pt idx="2940">
                  <c:v>13.290569983333334</c:v>
                </c:pt>
                <c:pt idx="2941">
                  <c:v>13.295088899999998</c:v>
                </c:pt>
                <c:pt idx="2942">
                  <c:v>13.299607816666667</c:v>
                </c:pt>
                <c:pt idx="2943">
                  <c:v>13.304126733333334</c:v>
                </c:pt>
                <c:pt idx="2944">
                  <c:v>13.308645650000001</c:v>
                </c:pt>
                <c:pt idx="2945">
                  <c:v>13.313164566666666</c:v>
                </c:pt>
                <c:pt idx="2946">
                  <c:v>13.317683483333335</c:v>
                </c:pt>
                <c:pt idx="2947">
                  <c:v>13.3222024</c:v>
                </c:pt>
                <c:pt idx="2948">
                  <c:v>13.326721316666665</c:v>
                </c:pt>
                <c:pt idx="2949">
                  <c:v>13.331240233333334</c:v>
                </c:pt>
                <c:pt idx="2950">
                  <c:v>13.335759149999999</c:v>
                </c:pt>
                <c:pt idx="2951">
                  <c:v>13.340278066666668</c:v>
                </c:pt>
                <c:pt idx="2952">
                  <c:v>13.344796983333334</c:v>
                </c:pt>
                <c:pt idx="2953">
                  <c:v>13.349315900000001</c:v>
                </c:pt>
                <c:pt idx="2954">
                  <c:v>13.353834816666668</c:v>
                </c:pt>
                <c:pt idx="2955">
                  <c:v>13.358353733333336</c:v>
                </c:pt>
                <c:pt idx="2956">
                  <c:v>13.36287265</c:v>
                </c:pt>
                <c:pt idx="2957">
                  <c:v>13.367391566666667</c:v>
                </c:pt>
                <c:pt idx="2958">
                  <c:v>13.371910483333332</c:v>
                </c:pt>
                <c:pt idx="2959">
                  <c:v>13.376429399999999</c:v>
                </c:pt>
                <c:pt idx="2960">
                  <c:v>13.380948316666668</c:v>
                </c:pt>
                <c:pt idx="2961">
                  <c:v>13.385467233333332</c:v>
                </c:pt>
                <c:pt idx="2962">
                  <c:v>13.38998615</c:v>
                </c:pt>
                <c:pt idx="2963">
                  <c:v>13.394505066666667</c:v>
                </c:pt>
                <c:pt idx="2964">
                  <c:v>13.399023983333331</c:v>
                </c:pt>
                <c:pt idx="2965">
                  <c:v>13.4035429</c:v>
                </c:pt>
                <c:pt idx="2966">
                  <c:v>13.408061816666667</c:v>
                </c:pt>
                <c:pt idx="2967">
                  <c:v>13.412580733333334</c:v>
                </c:pt>
                <c:pt idx="2968">
                  <c:v>13.417099649999999</c:v>
                </c:pt>
                <c:pt idx="2969">
                  <c:v>13.421618566666668</c:v>
                </c:pt>
                <c:pt idx="2970">
                  <c:v>13.426137483333333</c:v>
                </c:pt>
                <c:pt idx="2971">
                  <c:v>13.430656400000002</c:v>
                </c:pt>
                <c:pt idx="2972">
                  <c:v>13.435175316666667</c:v>
                </c:pt>
                <c:pt idx="2973">
                  <c:v>13.439694233333332</c:v>
                </c:pt>
                <c:pt idx="2974">
                  <c:v>13.444213150000001</c:v>
                </c:pt>
                <c:pt idx="2975">
                  <c:v>13.448732066666667</c:v>
                </c:pt>
                <c:pt idx="2976">
                  <c:v>13.453250983333334</c:v>
                </c:pt>
                <c:pt idx="2977">
                  <c:v>13.457769900000001</c:v>
                </c:pt>
                <c:pt idx="2978">
                  <c:v>13.462288816666669</c:v>
                </c:pt>
                <c:pt idx="2979">
                  <c:v>13.466807733333333</c:v>
                </c:pt>
                <c:pt idx="2980">
                  <c:v>13.471326650000002</c:v>
                </c:pt>
                <c:pt idx="2981">
                  <c:v>13.475845566666665</c:v>
                </c:pt>
                <c:pt idx="2982">
                  <c:v>13.480364483333332</c:v>
                </c:pt>
                <c:pt idx="2983">
                  <c:v>13.484883400000001</c:v>
                </c:pt>
                <c:pt idx="2984">
                  <c:v>13.489402316666665</c:v>
                </c:pt>
                <c:pt idx="2985">
                  <c:v>13.493921233333333</c:v>
                </c:pt>
                <c:pt idx="2986">
                  <c:v>13.49844015</c:v>
                </c:pt>
                <c:pt idx="2987">
                  <c:v>13.502959066666667</c:v>
                </c:pt>
                <c:pt idx="2988">
                  <c:v>13.507477983333333</c:v>
                </c:pt>
                <c:pt idx="2989">
                  <c:v>13.5119969</c:v>
                </c:pt>
                <c:pt idx="2990">
                  <c:v>13.516515816666667</c:v>
                </c:pt>
                <c:pt idx="2991">
                  <c:v>13.521034733333332</c:v>
                </c:pt>
                <c:pt idx="2992">
                  <c:v>13.525553650000001</c:v>
                </c:pt>
                <c:pt idx="2993">
                  <c:v>13.530072566666666</c:v>
                </c:pt>
                <c:pt idx="2994">
                  <c:v>13.534591483333335</c:v>
                </c:pt>
                <c:pt idx="2995">
                  <c:v>13.5391104</c:v>
                </c:pt>
                <c:pt idx="2996">
                  <c:v>13.543629316666667</c:v>
                </c:pt>
                <c:pt idx="2997">
                  <c:v>13.548148233333334</c:v>
                </c:pt>
                <c:pt idx="2998">
                  <c:v>13.55266715</c:v>
                </c:pt>
                <c:pt idx="2999">
                  <c:v>13.557186066666667</c:v>
                </c:pt>
                <c:pt idx="3000">
                  <c:v>13.561704983333334</c:v>
                </c:pt>
                <c:pt idx="3001">
                  <c:v>13.566223900000002</c:v>
                </c:pt>
                <c:pt idx="3002">
                  <c:v>13.570742816666666</c:v>
                </c:pt>
                <c:pt idx="3003">
                  <c:v>13.575261733333335</c:v>
                </c:pt>
                <c:pt idx="3004">
                  <c:v>13.579780649999998</c:v>
                </c:pt>
                <c:pt idx="3005">
                  <c:v>13.584299566666667</c:v>
                </c:pt>
                <c:pt idx="3006">
                  <c:v>13.588818483333334</c:v>
                </c:pt>
                <c:pt idx="3007">
                  <c:v>13.593337399999998</c:v>
                </c:pt>
                <c:pt idx="3008">
                  <c:v>13.597856316666666</c:v>
                </c:pt>
                <c:pt idx="3009">
                  <c:v>13.602375233333333</c:v>
                </c:pt>
                <c:pt idx="3010">
                  <c:v>13.60689415</c:v>
                </c:pt>
                <c:pt idx="3011">
                  <c:v>13.611413066666666</c:v>
                </c:pt>
                <c:pt idx="3012">
                  <c:v>13.615931983333335</c:v>
                </c:pt>
                <c:pt idx="3013">
                  <c:v>13.6204509</c:v>
                </c:pt>
                <c:pt idx="3014">
                  <c:v>13.624969816666665</c:v>
                </c:pt>
                <c:pt idx="3015">
                  <c:v>13.629488733333334</c:v>
                </c:pt>
                <c:pt idx="3016">
                  <c:v>13.634007649999999</c:v>
                </c:pt>
                <c:pt idx="3017">
                  <c:v>13.638526566666668</c:v>
                </c:pt>
                <c:pt idx="3018">
                  <c:v>13.643045483333333</c:v>
                </c:pt>
                <c:pt idx="3019">
                  <c:v>13.6475644</c:v>
                </c:pt>
                <c:pt idx="3020">
                  <c:v>13.652083316666667</c:v>
                </c:pt>
                <c:pt idx="3021">
                  <c:v>13.656602233333336</c:v>
                </c:pt>
                <c:pt idx="3022">
                  <c:v>13.66112115</c:v>
                </c:pt>
                <c:pt idx="3023">
                  <c:v>13.665640066666667</c:v>
                </c:pt>
                <c:pt idx="3024">
                  <c:v>13.670158983333335</c:v>
                </c:pt>
                <c:pt idx="3025">
                  <c:v>13.674677899999999</c:v>
                </c:pt>
                <c:pt idx="3026">
                  <c:v>13.679196816666668</c:v>
                </c:pt>
                <c:pt idx="3027">
                  <c:v>13.683715733333331</c:v>
                </c:pt>
                <c:pt idx="3028">
                  <c:v>13.68823465</c:v>
                </c:pt>
                <c:pt idx="3029">
                  <c:v>13.692753566666667</c:v>
                </c:pt>
                <c:pt idx="3030">
                  <c:v>13.697272483333336</c:v>
                </c:pt>
                <c:pt idx="3031">
                  <c:v>13.701791399999999</c:v>
                </c:pt>
                <c:pt idx="3032">
                  <c:v>13.706310316666666</c:v>
                </c:pt>
                <c:pt idx="3033">
                  <c:v>13.710829233333333</c:v>
                </c:pt>
                <c:pt idx="3034">
                  <c:v>13.715348149999999</c:v>
                </c:pt>
                <c:pt idx="3035">
                  <c:v>13.719867066666668</c:v>
                </c:pt>
                <c:pt idx="3036">
                  <c:v>13.724385983333333</c:v>
                </c:pt>
                <c:pt idx="3037">
                  <c:v>13.728904900000002</c:v>
                </c:pt>
                <c:pt idx="3038">
                  <c:v>13.733423816666667</c:v>
                </c:pt>
                <c:pt idx="3039">
                  <c:v>13.737942733333332</c:v>
                </c:pt>
                <c:pt idx="3040">
                  <c:v>13.742461650000001</c:v>
                </c:pt>
                <c:pt idx="3041">
                  <c:v>13.746980566666666</c:v>
                </c:pt>
                <c:pt idx="3042">
                  <c:v>13.751499483333333</c:v>
                </c:pt>
                <c:pt idx="3043">
                  <c:v>13.7560184</c:v>
                </c:pt>
                <c:pt idx="3044">
                  <c:v>13.760537316666669</c:v>
                </c:pt>
                <c:pt idx="3045">
                  <c:v>13.765056233333333</c:v>
                </c:pt>
                <c:pt idx="3046">
                  <c:v>13.769575150000001</c:v>
                </c:pt>
                <c:pt idx="3047">
                  <c:v>13.774094066666668</c:v>
                </c:pt>
                <c:pt idx="3048">
                  <c:v>13.778612983333332</c:v>
                </c:pt>
                <c:pt idx="3049">
                  <c:v>13.783131900000001</c:v>
                </c:pt>
                <c:pt idx="3050">
                  <c:v>13.787650816666664</c:v>
                </c:pt>
                <c:pt idx="3051">
                  <c:v>13.792169733333333</c:v>
                </c:pt>
                <c:pt idx="3052">
                  <c:v>13.79668865</c:v>
                </c:pt>
                <c:pt idx="3053">
                  <c:v>13.801207566666669</c:v>
                </c:pt>
                <c:pt idx="3054">
                  <c:v>13.805726483333332</c:v>
                </c:pt>
                <c:pt idx="3055">
                  <c:v>13.810245400000001</c:v>
                </c:pt>
                <c:pt idx="3056">
                  <c:v>13.814764316666666</c:v>
                </c:pt>
                <c:pt idx="3057">
                  <c:v>13.819283233333332</c:v>
                </c:pt>
                <c:pt idx="3058">
                  <c:v>13.823802150000001</c:v>
                </c:pt>
                <c:pt idx="3059">
                  <c:v>13.828321066666666</c:v>
                </c:pt>
                <c:pt idx="3060">
                  <c:v>13.832839983333335</c:v>
                </c:pt>
                <c:pt idx="3061">
                  <c:v>13.8373589</c:v>
                </c:pt>
                <c:pt idx="3062">
                  <c:v>13.841877816666667</c:v>
                </c:pt>
                <c:pt idx="3063">
                  <c:v>13.846396733333334</c:v>
                </c:pt>
                <c:pt idx="3064">
                  <c:v>13.850915649999999</c:v>
                </c:pt>
                <c:pt idx="3065">
                  <c:v>13.855434566666666</c:v>
                </c:pt>
                <c:pt idx="3066">
                  <c:v>13.859953483333333</c:v>
                </c:pt>
                <c:pt idx="3067">
                  <c:v>13.864472400000002</c:v>
                </c:pt>
                <c:pt idx="3068">
                  <c:v>13.868991316666666</c:v>
                </c:pt>
                <c:pt idx="3069">
                  <c:v>13.873510233333334</c:v>
                </c:pt>
                <c:pt idx="3070">
                  <c:v>13.878029150000001</c:v>
                </c:pt>
                <c:pt idx="3071">
                  <c:v>13.882548066666667</c:v>
                </c:pt>
                <c:pt idx="3072">
                  <c:v>13.887066983333334</c:v>
                </c:pt>
                <c:pt idx="3073">
                  <c:v>13.891585899999997</c:v>
                </c:pt>
                <c:pt idx="3074">
                  <c:v>13.896104816666666</c:v>
                </c:pt>
                <c:pt idx="3075">
                  <c:v>13.900623733333333</c:v>
                </c:pt>
                <c:pt idx="3076">
                  <c:v>13.905139133333336</c:v>
                </c:pt>
                <c:pt idx="3077">
                  <c:v>13.909658049999999</c:v>
                </c:pt>
                <c:pt idx="3078">
                  <c:v>13.914176966666666</c:v>
                </c:pt>
                <c:pt idx="3079">
                  <c:v>13.918695883333333</c:v>
                </c:pt>
                <c:pt idx="3080">
                  <c:v>13.923214799999998</c:v>
                </c:pt>
                <c:pt idx="3081">
                  <c:v>13.927733716666667</c:v>
                </c:pt>
                <c:pt idx="3082">
                  <c:v>13.932252633333333</c:v>
                </c:pt>
                <c:pt idx="3083">
                  <c:v>13.936771550000001</c:v>
                </c:pt>
                <c:pt idx="3084">
                  <c:v>13.941290466666667</c:v>
                </c:pt>
                <c:pt idx="3085">
                  <c:v>13.945809383333334</c:v>
                </c:pt>
                <c:pt idx="3086">
                  <c:v>13.950328300000001</c:v>
                </c:pt>
                <c:pt idx="3087">
                  <c:v>13.954847216666666</c:v>
                </c:pt>
                <c:pt idx="3088">
                  <c:v>13.959366133333333</c:v>
                </c:pt>
                <c:pt idx="3089">
                  <c:v>13.96388505</c:v>
                </c:pt>
                <c:pt idx="3090">
                  <c:v>13.968403966666669</c:v>
                </c:pt>
                <c:pt idx="3091">
                  <c:v>13.972922883333332</c:v>
                </c:pt>
                <c:pt idx="3092">
                  <c:v>13.977441800000001</c:v>
                </c:pt>
                <c:pt idx="3093">
                  <c:v>13.981960716666668</c:v>
                </c:pt>
                <c:pt idx="3094">
                  <c:v>13.986479633333332</c:v>
                </c:pt>
                <c:pt idx="3095">
                  <c:v>13.99099855</c:v>
                </c:pt>
                <c:pt idx="3096">
                  <c:v>13.995517466666668</c:v>
                </c:pt>
                <c:pt idx="3097">
                  <c:v>14.000036383333333</c:v>
                </c:pt>
                <c:pt idx="3098">
                  <c:v>14.0045553</c:v>
                </c:pt>
                <c:pt idx="3099">
                  <c:v>14.009074216666669</c:v>
                </c:pt>
                <c:pt idx="3100">
                  <c:v>14.013593133333332</c:v>
                </c:pt>
                <c:pt idx="3101">
                  <c:v>14.018112050000001</c:v>
                </c:pt>
                <c:pt idx="3102">
                  <c:v>14.022630966666668</c:v>
                </c:pt>
                <c:pt idx="3103">
                  <c:v>14.027149883333331</c:v>
                </c:pt>
                <c:pt idx="3104">
                  <c:v>14.0316688</c:v>
                </c:pt>
                <c:pt idx="3105">
                  <c:v>14.036187716666666</c:v>
                </c:pt>
                <c:pt idx="3106">
                  <c:v>14.040706633333334</c:v>
                </c:pt>
                <c:pt idx="3107">
                  <c:v>14.04522555</c:v>
                </c:pt>
                <c:pt idx="3108">
                  <c:v>14.049744466666667</c:v>
                </c:pt>
                <c:pt idx="3109">
                  <c:v>14.054263383333334</c:v>
                </c:pt>
                <c:pt idx="3110">
                  <c:v>14.058782300000003</c:v>
                </c:pt>
                <c:pt idx="3111">
                  <c:v>14.063301216666666</c:v>
                </c:pt>
                <c:pt idx="3112">
                  <c:v>14.067820133333333</c:v>
                </c:pt>
                <c:pt idx="3113">
                  <c:v>14.072339050000002</c:v>
                </c:pt>
                <c:pt idx="3114">
                  <c:v>14.076857966666665</c:v>
                </c:pt>
                <c:pt idx="3115">
                  <c:v>14.081376883333334</c:v>
                </c:pt>
                <c:pt idx="3116">
                  <c:v>14.085895800000001</c:v>
                </c:pt>
                <c:pt idx="3117">
                  <c:v>14.090414716666666</c:v>
                </c:pt>
                <c:pt idx="3118">
                  <c:v>14.094933633333333</c:v>
                </c:pt>
                <c:pt idx="3119">
                  <c:v>14.099452550000001</c:v>
                </c:pt>
                <c:pt idx="3120">
                  <c:v>14.103971466666666</c:v>
                </c:pt>
                <c:pt idx="3121">
                  <c:v>14.108490383333333</c:v>
                </c:pt>
                <c:pt idx="3122">
                  <c:v>14.113009300000002</c:v>
                </c:pt>
                <c:pt idx="3123">
                  <c:v>14.117528216666665</c:v>
                </c:pt>
                <c:pt idx="3124">
                  <c:v>14.122047133333334</c:v>
                </c:pt>
                <c:pt idx="3125">
                  <c:v>14.126566050000001</c:v>
                </c:pt>
                <c:pt idx="3126">
                  <c:v>14.131084966666668</c:v>
                </c:pt>
                <c:pt idx="3127">
                  <c:v>14.135603883333333</c:v>
                </c:pt>
                <c:pt idx="3128">
                  <c:v>14.140122799999999</c:v>
                </c:pt>
                <c:pt idx="3129">
                  <c:v>14.144641716666667</c:v>
                </c:pt>
                <c:pt idx="3130">
                  <c:v>14.149160633333333</c:v>
                </c:pt>
                <c:pt idx="3131">
                  <c:v>14.153676033333335</c:v>
                </c:pt>
                <c:pt idx="3132">
                  <c:v>14.158191433333334</c:v>
                </c:pt>
                <c:pt idx="3133">
                  <c:v>14.162710349999999</c:v>
                </c:pt>
                <c:pt idx="3134">
                  <c:v>14.167229266666666</c:v>
                </c:pt>
                <c:pt idx="3135">
                  <c:v>14.171748183333333</c:v>
                </c:pt>
                <c:pt idx="3136">
                  <c:v>14.176267100000002</c:v>
                </c:pt>
                <c:pt idx="3137">
                  <c:v>14.180786016666666</c:v>
                </c:pt>
                <c:pt idx="3138">
                  <c:v>14.185304933333333</c:v>
                </c:pt>
                <c:pt idx="3139">
                  <c:v>14.189823850000002</c:v>
                </c:pt>
                <c:pt idx="3140">
                  <c:v>14.194342766666665</c:v>
                </c:pt>
                <c:pt idx="3141">
                  <c:v>14.198861683333334</c:v>
                </c:pt>
                <c:pt idx="3142">
                  <c:v>14.203380600000001</c:v>
                </c:pt>
                <c:pt idx="3143">
                  <c:v>14.207899516666666</c:v>
                </c:pt>
                <c:pt idx="3144">
                  <c:v>14.212418433333333</c:v>
                </c:pt>
                <c:pt idx="3145">
                  <c:v>14.216937350000002</c:v>
                </c:pt>
                <c:pt idx="3146">
                  <c:v>14.221456266666666</c:v>
                </c:pt>
                <c:pt idx="3147">
                  <c:v>14.225975183333333</c:v>
                </c:pt>
                <c:pt idx="3148">
                  <c:v>14.230494100000001</c:v>
                </c:pt>
                <c:pt idx="3149">
                  <c:v>14.235013016666665</c:v>
                </c:pt>
                <c:pt idx="3150">
                  <c:v>14.239531933333334</c:v>
                </c:pt>
                <c:pt idx="3151">
                  <c:v>14.244050850000001</c:v>
                </c:pt>
                <c:pt idx="3152">
                  <c:v>14.248569766666668</c:v>
                </c:pt>
                <c:pt idx="3153">
                  <c:v>14.253088683333333</c:v>
                </c:pt>
                <c:pt idx="3154">
                  <c:v>14.257607600000002</c:v>
                </c:pt>
                <c:pt idx="3155">
                  <c:v>14.262126516666667</c:v>
                </c:pt>
                <c:pt idx="3156">
                  <c:v>14.266645433333332</c:v>
                </c:pt>
                <c:pt idx="3157">
                  <c:v>14.271160833333335</c:v>
                </c:pt>
                <c:pt idx="3158">
                  <c:v>14.275676233333334</c:v>
                </c:pt>
                <c:pt idx="3159">
                  <c:v>14.280195149999999</c:v>
                </c:pt>
                <c:pt idx="3160">
                  <c:v>14.284714066666668</c:v>
                </c:pt>
                <c:pt idx="3161">
                  <c:v>14.289232983333333</c:v>
                </c:pt>
                <c:pt idx="3162">
                  <c:v>14.293751900000002</c:v>
                </c:pt>
                <c:pt idx="3163">
                  <c:v>14.298270816666665</c:v>
                </c:pt>
                <c:pt idx="3164">
                  <c:v>14.302789733333334</c:v>
                </c:pt>
                <c:pt idx="3165">
                  <c:v>14.307308650000001</c:v>
                </c:pt>
                <c:pt idx="3166">
                  <c:v>14.311827566666665</c:v>
                </c:pt>
                <c:pt idx="3167">
                  <c:v>14.316346483333334</c:v>
                </c:pt>
                <c:pt idx="3168">
                  <c:v>14.320865400000001</c:v>
                </c:pt>
                <c:pt idx="3169">
                  <c:v>14.325384316666666</c:v>
                </c:pt>
                <c:pt idx="3170">
                  <c:v>14.329903233333333</c:v>
                </c:pt>
                <c:pt idx="3171">
                  <c:v>14.334422150000002</c:v>
                </c:pt>
                <c:pt idx="3172">
                  <c:v>14.338941066666665</c:v>
                </c:pt>
                <c:pt idx="3173">
                  <c:v>14.343459983333334</c:v>
                </c:pt>
                <c:pt idx="3174">
                  <c:v>14.347978900000001</c:v>
                </c:pt>
                <c:pt idx="3175">
                  <c:v>14.352497816666665</c:v>
                </c:pt>
                <c:pt idx="3176">
                  <c:v>14.357016733333333</c:v>
                </c:pt>
                <c:pt idx="3177">
                  <c:v>14.36153565</c:v>
                </c:pt>
                <c:pt idx="3178">
                  <c:v>14.366054566666667</c:v>
                </c:pt>
                <c:pt idx="3179">
                  <c:v>14.370573483333333</c:v>
                </c:pt>
                <c:pt idx="3180">
                  <c:v>14.375092400000002</c:v>
                </c:pt>
                <c:pt idx="3181">
                  <c:v>14.379611316666667</c:v>
                </c:pt>
                <c:pt idx="3182">
                  <c:v>14.384130233333332</c:v>
                </c:pt>
                <c:pt idx="3183">
                  <c:v>14.388649150000001</c:v>
                </c:pt>
                <c:pt idx="3184">
                  <c:v>14.393168066666666</c:v>
                </c:pt>
                <c:pt idx="3185">
                  <c:v>14.397686983333335</c:v>
                </c:pt>
                <c:pt idx="3186">
                  <c:v>14.402205899999998</c:v>
                </c:pt>
                <c:pt idx="3187">
                  <c:v>14.406724816666667</c:v>
                </c:pt>
                <c:pt idx="3188">
                  <c:v>14.411243733333334</c:v>
                </c:pt>
                <c:pt idx="3189">
                  <c:v>14.41576265</c:v>
                </c:pt>
                <c:pt idx="3190">
                  <c:v>14.420281566666667</c:v>
                </c:pt>
                <c:pt idx="3191">
                  <c:v>14.424800483333334</c:v>
                </c:pt>
                <c:pt idx="3192">
                  <c:v>14.429319399999999</c:v>
                </c:pt>
                <c:pt idx="3193">
                  <c:v>14.433838316666666</c:v>
                </c:pt>
                <c:pt idx="3194">
                  <c:v>14.438357233333335</c:v>
                </c:pt>
                <c:pt idx="3195">
                  <c:v>14.442876149999998</c:v>
                </c:pt>
                <c:pt idx="3196">
                  <c:v>14.447395066666667</c:v>
                </c:pt>
                <c:pt idx="3197">
                  <c:v>14.451913983333334</c:v>
                </c:pt>
                <c:pt idx="3198">
                  <c:v>14.456432900000001</c:v>
                </c:pt>
                <c:pt idx="3199">
                  <c:v>14.460951816666666</c:v>
                </c:pt>
                <c:pt idx="3200">
                  <c:v>14.465470733333333</c:v>
                </c:pt>
                <c:pt idx="3201">
                  <c:v>14.46998965</c:v>
                </c:pt>
                <c:pt idx="3202">
                  <c:v>14.474508566666666</c:v>
                </c:pt>
                <c:pt idx="3203">
                  <c:v>14.479027483333335</c:v>
                </c:pt>
                <c:pt idx="3204">
                  <c:v>14.4835464</c:v>
                </c:pt>
                <c:pt idx="3205">
                  <c:v>14.488065316666669</c:v>
                </c:pt>
                <c:pt idx="3206">
                  <c:v>14.492584233333334</c:v>
                </c:pt>
                <c:pt idx="3207">
                  <c:v>14.497103149999999</c:v>
                </c:pt>
                <c:pt idx="3208">
                  <c:v>14.501622066666668</c:v>
                </c:pt>
                <c:pt idx="3209">
                  <c:v>14.506140983333331</c:v>
                </c:pt>
                <c:pt idx="3210">
                  <c:v>14.5106599</c:v>
                </c:pt>
                <c:pt idx="3211">
                  <c:v>14.515178816666667</c:v>
                </c:pt>
                <c:pt idx="3212">
                  <c:v>14.519697733333333</c:v>
                </c:pt>
                <c:pt idx="3213">
                  <c:v>14.52421665</c:v>
                </c:pt>
                <c:pt idx="3214">
                  <c:v>14.528735566666668</c:v>
                </c:pt>
                <c:pt idx="3215">
                  <c:v>14.533254483333332</c:v>
                </c:pt>
                <c:pt idx="3216">
                  <c:v>14.537773399999999</c:v>
                </c:pt>
                <c:pt idx="3217">
                  <c:v>14.542292316666668</c:v>
                </c:pt>
                <c:pt idx="3218">
                  <c:v>14.546811233333331</c:v>
                </c:pt>
                <c:pt idx="3219">
                  <c:v>14.55133015</c:v>
                </c:pt>
                <c:pt idx="3220">
                  <c:v>14.555849066666667</c:v>
                </c:pt>
                <c:pt idx="3221">
                  <c:v>14.560367983333334</c:v>
                </c:pt>
                <c:pt idx="3222">
                  <c:v>14.564886899999999</c:v>
                </c:pt>
                <c:pt idx="3223">
                  <c:v>14.569405816666668</c:v>
                </c:pt>
                <c:pt idx="3224">
                  <c:v>14.573924733333333</c:v>
                </c:pt>
                <c:pt idx="3225">
                  <c:v>14.578443649999999</c:v>
                </c:pt>
                <c:pt idx="3226">
                  <c:v>14.582962566666668</c:v>
                </c:pt>
                <c:pt idx="3227">
                  <c:v>14.587481483333333</c:v>
                </c:pt>
                <c:pt idx="3228">
                  <c:v>14.592000400000002</c:v>
                </c:pt>
                <c:pt idx="3229">
                  <c:v>14.596519316666667</c:v>
                </c:pt>
                <c:pt idx="3230">
                  <c:v>14.601038233333334</c:v>
                </c:pt>
                <c:pt idx="3231">
                  <c:v>14.605557150000001</c:v>
                </c:pt>
                <c:pt idx="3232">
                  <c:v>14.610076066666664</c:v>
                </c:pt>
                <c:pt idx="3233">
                  <c:v>14.614594983333333</c:v>
                </c:pt>
                <c:pt idx="3234">
                  <c:v>14.6191139</c:v>
                </c:pt>
                <c:pt idx="3235">
                  <c:v>14.623632816666666</c:v>
                </c:pt>
                <c:pt idx="3236">
                  <c:v>14.628151733333333</c:v>
                </c:pt>
                <c:pt idx="3237">
                  <c:v>14.632670650000001</c:v>
                </c:pt>
                <c:pt idx="3238">
                  <c:v>14.637186049999999</c:v>
                </c:pt>
                <c:pt idx="3239">
                  <c:v>14.641704966666666</c:v>
                </c:pt>
                <c:pt idx="3240">
                  <c:v>14.646223883333334</c:v>
                </c:pt>
                <c:pt idx="3241">
                  <c:v>14.650742799999998</c:v>
                </c:pt>
                <c:pt idx="3242">
                  <c:v>14.655261716666667</c:v>
                </c:pt>
                <c:pt idx="3243">
                  <c:v>14.659780633333334</c:v>
                </c:pt>
                <c:pt idx="3244">
                  <c:v>14.664299550000001</c:v>
                </c:pt>
                <c:pt idx="3245">
                  <c:v>14.668818466666666</c:v>
                </c:pt>
                <c:pt idx="3246">
                  <c:v>14.673337383333333</c:v>
                </c:pt>
                <c:pt idx="3247">
                  <c:v>14.6778563</c:v>
                </c:pt>
                <c:pt idx="3248">
                  <c:v>14.682375216666665</c:v>
                </c:pt>
                <c:pt idx="3249">
                  <c:v>14.686894133333334</c:v>
                </c:pt>
                <c:pt idx="3250">
                  <c:v>14.69141305</c:v>
                </c:pt>
                <c:pt idx="3251">
                  <c:v>14.695931966666668</c:v>
                </c:pt>
                <c:pt idx="3252">
                  <c:v>14.700450883333334</c:v>
                </c:pt>
                <c:pt idx="3253">
                  <c:v>14.704969800000001</c:v>
                </c:pt>
                <c:pt idx="3254">
                  <c:v>14.709488716666668</c:v>
                </c:pt>
                <c:pt idx="3255">
                  <c:v>14.714007633333333</c:v>
                </c:pt>
                <c:pt idx="3256">
                  <c:v>14.71852655</c:v>
                </c:pt>
                <c:pt idx="3257">
                  <c:v>14.723045466666667</c:v>
                </c:pt>
                <c:pt idx="3258">
                  <c:v>14.727564383333336</c:v>
                </c:pt>
                <c:pt idx="3259">
                  <c:v>14.732083299999999</c:v>
                </c:pt>
                <c:pt idx="3260">
                  <c:v>14.736602216666668</c:v>
                </c:pt>
                <c:pt idx="3261">
                  <c:v>14.741121133333332</c:v>
                </c:pt>
                <c:pt idx="3262">
                  <c:v>14.745640049999999</c:v>
                </c:pt>
                <c:pt idx="3263">
                  <c:v>14.750158966666667</c:v>
                </c:pt>
                <c:pt idx="3264">
                  <c:v>14.754677883333331</c:v>
                </c:pt>
                <c:pt idx="3265">
                  <c:v>14.7591968</c:v>
                </c:pt>
                <c:pt idx="3266">
                  <c:v>14.763715716666667</c:v>
                </c:pt>
                <c:pt idx="3267">
                  <c:v>14.768234633333334</c:v>
                </c:pt>
                <c:pt idx="3268">
                  <c:v>14.772753549999999</c:v>
                </c:pt>
                <c:pt idx="3269">
                  <c:v>14.777272466666668</c:v>
                </c:pt>
                <c:pt idx="3270">
                  <c:v>14.781791383333333</c:v>
                </c:pt>
                <c:pt idx="3271">
                  <c:v>14.786310299999998</c:v>
                </c:pt>
                <c:pt idx="3272">
                  <c:v>14.790829216666667</c:v>
                </c:pt>
                <c:pt idx="3273">
                  <c:v>14.795348133333333</c:v>
                </c:pt>
                <c:pt idx="3274">
                  <c:v>14.799867050000001</c:v>
                </c:pt>
                <c:pt idx="3275">
                  <c:v>14.804385966666667</c:v>
                </c:pt>
                <c:pt idx="3276">
                  <c:v>14.808904883333334</c:v>
                </c:pt>
                <c:pt idx="3277">
                  <c:v>14.813423800000001</c:v>
                </c:pt>
                <c:pt idx="3278">
                  <c:v>14.81794271666667</c:v>
                </c:pt>
                <c:pt idx="3279">
                  <c:v>14.822461633333333</c:v>
                </c:pt>
                <c:pt idx="3280">
                  <c:v>14.82698055</c:v>
                </c:pt>
                <c:pt idx="3281">
                  <c:v>14.831499466666669</c:v>
                </c:pt>
                <c:pt idx="3282">
                  <c:v>14.836018383333332</c:v>
                </c:pt>
                <c:pt idx="3283">
                  <c:v>14.840537300000001</c:v>
                </c:pt>
                <c:pt idx="3284">
                  <c:v>14.845056216666665</c:v>
                </c:pt>
                <c:pt idx="3285">
                  <c:v>14.849575133333333</c:v>
                </c:pt>
                <c:pt idx="3286">
                  <c:v>14.85409405</c:v>
                </c:pt>
                <c:pt idx="3287">
                  <c:v>14.858612966666664</c:v>
                </c:pt>
                <c:pt idx="3288">
                  <c:v>14.863131883333333</c:v>
                </c:pt>
                <c:pt idx="3289">
                  <c:v>14.8676508</c:v>
                </c:pt>
                <c:pt idx="3290">
                  <c:v>14.872169716666667</c:v>
                </c:pt>
                <c:pt idx="3291">
                  <c:v>14.876688633333332</c:v>
                </c:pt>
                <c:pt idx="3292">
                  <c:v>14.881207550000001</c:v>
                </c:pt>
                <c:pt idx="3293">
                  <c:v>14.885726466666666</c:v>
                </c:pt>
                <c:pt idx="3294">
                  <c:v>14.890245383333335</c:v>
                </c:pt>
                <c:pt idx="3295">
                  <c:v>14.8947643</c:v>
                </c:pt>
                <c:pt idx="3296">
                  <c:v>14.899283216666666</c:v>
                </c:pt>
                <c:pt idx="3297">
                  <c:v>14.903802133333334</c:v>
                </c:pt>
                <c:pt idx="3298">
                  <c:v>14.90832105</c:v>
                </c:pt>
                <c:pt idx="3299">
                  <c:v>14.912839966666667</c:v>
                </c:pt>
                <c:pt idx="3300">
                  <c:v>14.917358883333334</c:v>
                </c:pt>
                <c:pt idx="3301">
                  <c:v>14.921877800000003</c:v>
                </c:pt>
                <c:pt idx="3302">
                  <c:v>14.926396716666666</c:v>
                </c:pt>
                <c:pt idx="3303">
                  <c:v>14.930915633333335</c:v>
                </c:pt>
                <c:pt idx="3304">
                  <c:v>14.935434550000002</c:v>
                </c:pt>
                <c:pt idx="3305">
                  <c:v>14.939953466666665</c:v>
                </c:pt>
                <c:pt idx="3306">
                  <c:v>14.944472383333334</c:v>
                </c:pt>
                <c:pt idx="3307">
                  <c:v>14.948991299999998</c:v>
                </c:pt>
                <c:pt idx="3308">
                  <c:v>14.953510216666666</c:v>
                </c:pt>
                <c:pt idx="3309">
                  <c:v>14.958029133333334</c:v>
                </c:pt>
                <c:pt idx="3310">
                  <c:v>14.962548050000002</c:v>
                </c:pt>
                <c:pt idx="3311">
                  <c:v>14.967066966666666</c:v>
                </c:pt>
                <c:pt idx="3312">
                  <c:v>14.971585883333333</c:v>
                </c:pt>
                <c:pt idx="3313">
                  <c:v>14.9761048</c:v>
                </c:pt>
                <c:pt idx="3314">
                  <c:v>14.980623716666665</c:v>
                </c:pt>
                <c:pt idx="3315">
                  <c:v>14.985142633333334</c:v>
                </c:pt>
                <c:pt idx="3316">
                  <c:v>14.989661549999999</c:v>
                </c:pt>
                <c:pt idx="3317">
                  <c:v>14.994180466666668</c:v>
                </c:pt>
                <c:pt idx="3318">
                  <c:v>14.998699383333333</c:v>
                </c:pt>
                <c:pt idx="3319">
                  <c:v>15.0032183</c:v>
                </c:pt>
                <c:pt idx="3320">
                  <c:v>15.007737216666667</c:v>
                </c:pt>
                <c:pt idx="3321">
                  <c:v>15.012256133333333</c:v>
                </c:pt>
                <c:pt idx="3322">
                  <c:v>15.01677505</c:v>
                </c:pt>
                <c:pt idx="3323">
                  <c:v>15.021293966666667</c:v>
                </c:pt>
                <c:pt idx="3324">
                  <c:v>15.025812883333336</c:v>
                </c:pt>
                <c:pt idx="3325">
                  <c:v>15.030331799999999</c:v>
                </c:pt>
                <c:pt idx="3326">
                  <c:v>15.034850716666668</c:v>
                </c:pt>
                <c:pt idx="3327">
                  <c:v>15.039366116666669</c:v>
                </c:pt>
                <c:pt idx="3328">
                  <c:v>15.043881516666666</c:v>
                </c:pt>
                <c:pt idx="3329">
                  <c:v>15.048400433333335</c:v>
                </c:pt>
                <c:pt idx="3330">
                  <c:v>15.052919350000002</c:v>
                </c:pt>
                <c:pt idx="3331">
                  <c:v>15.057438266666665</c:v>
                </c:pt>
                <c:pt idx="3332">
                  <c:v>15.061957183333334</c:v>
                </c:pt>
                <c:pt idx="3333">
                  <c:v>15.066476100000001</c:v>
                </c:pt>
                <c:pt idx="3334">
                  <c:v>15.070995016666666</c:v>
                </c:pt>
                <c:pt idx="3335">
                  <c:v>15.075513933333333</c:v>
                </c:pt>
                <c:pt idx="3336">
                  <c:v>15.080032850000002</c:v>
                </c:pt>
                <c:pt idx="3337">
                  <c:v>15.084551766666666</c:v>
                </c:pt>
                <c:pt idx="3338">
                  <c:v>15.089070683333334</c:v>
                </c:pt>
                <c:pt idx="3339">
                  <c:v>15.0935896</c:v>
                </c:pt>
                <c:pt idx="3340">
                  <c:v>15.098108516666665</c:v>
                </c:pt>
                <c:pt idx="3341">
                  <c:v>15.102627433333334</c:v>
                </c:pt>
                <c:pt idx="3342">
                  <c:v>15.107146349999999</c:v>
                </c:pt>
                <c:pt idx="3343">
                  <c:v>15.111665266666668</c:v>
                </c:pt>
                <c:pt idx="3344">
                  <c:v>15.116184183333333</c:v>
                </c:pt>
                <c:pt idx="3345">
                  <c:v>15.1207031</c:v>
                </c:pt>
                <c:pt idx="3346">
                  <c:v>15.125222016666667</c:v>
                </c:pt>
                <c:pt idx="3347">
                  <c:v>15.129740933333336</c:v>
                </c:pt>
                <c:pt idx="3348">
                  <c:v>15.134259849999999</c:v>
                </c:pt>
                <c:pt idx="3349">
                  <c:v>15.138778766666666</c:v>
                </c:pt>
                <c:pt idx="3350">
                  <c:v>15.143297683333335</c:v>
                </c:pt>
                <c:pt idx="3351">
                  <c:v>15.147816599999999</c:v>
                </c:pt>
                <c:pt idx="3352">
                  <c:v>15.152335516666668</c:v>
                </c:pt>
                <c:pt idx="3353">
                  <c:v>15.156854433333335</c:v>
                </c:pt>
                <c:pt idx="3354">
                  <c:v>15.16137335</c:v>
                </c:pt>
                <c:pt idx="3355">
                  <c:v>15.165892266666667</c:v>
                </c:pt>
                <c:pt idx="3356">
                  <c:v>15.170411183333334</c:v>
                </c:pt>
                <c:pt idx="3357">
                  <c:v>15.174930099999999</c:v>
                </c:pt>
                <c:pt idx="3358">
                  <c:v>15.179449016666666</c:v>
                </c:pt>
                <c:pt idx="3359">
                  <c:v>15.183967933333335</c:v>
                </c:pt>
                <c:pt idx="3360">
                  <c:v>15.188486849999999</c:v>
                </c:pt>
                <c:pt idx="3361">
                  <c:v>15.193005766666667</c:v>
                </c:pt>
                <c:pt idx="3362">
                  <c:v>15.197524683333333</c:v>
                </c:pt>
                <c:pt idx="3363">
                  <c:v>15.202043600000001</c:v>
                </c:pt>
                <c:pt idx="3364">
                  <c:v>15.206562516666667</c:v>
                </c:pt>
                <c:pt idx="3365">
                  <c:v>15.211081433333332</c:v>
                </c:pt>
                <c:pt idx="3366">
                  <c:v>15.215600350000001</c:v>
                </c:pt>
                <c:pt idx="3367">
                  <c:v>15.220119266666666</c:v>
                </c:pt>
                <c:pt idx="3368">
                  <c:v>15.224638183333333</c:v>
                </c:pt>
                <c:pt idx="3369">
                  <c:v>15.2291571</c:v>
                </c:pt>
                <c:pt idx="3370">
                  <c:v>15.233676016666669</c:v>
                </c:pt>
                <c:pt idx="3371">
                  <c:v>15.238194933333332</c:v>
                </c:pt>
                <c:pt idx="3372">
                  <c:v>15.242713850000001</c:v>
                </c:pt>
                <c:pt idx="3373">
                  <c:v>15.247232766666668</c:v>
                </c:pt>
                <c:pt idx="3374">
                  <c:v>15.251751683333332</c:v>
                </c:pt>
              </c:numCache>
            </c:numRef>
          </c:xVal>
          <c:yVal>
            <c:numRef>
              <c:f>'[profiles-nb-bcp-650c-10h-c1 and f1-o-1kev-30na-400m.xlsx]profile-nb-bcp-650c-10h-f1-o-1k'!$K$2:$K$3423</c:f>
              <c:numCache>
                <c:formatCode>General</c:formatCode>
                <c:ptCount val="3422"/>
                <c:pt idx="0">
                  <c:v>0</c:v>
                </c:pt>
                <c:pt idx="1">
                  <c:v>440</c:v>
                </c:pt>
                <c:pt idx="2">
                  <c:v>610</c:v>
                </c:pt>
                <c:pt idx="3">
                  <c:v>570</c:v>
                </c:pt>
                <c:pt idx="4">
                  <c:v>660</c:v>
                </c:pt>
                <c:pt idx="5">
                  <c:v>650</c:v>
                </c:pt>
                <c:pt idx="6">
                  <c:v>700</c:v>
                </c:pt>
                <c:pt idx="7">
                  <c:v>580</c:v>
                </c:pt>
                <c:pt idx="8">
                  <c:v>560</c:v>
                </c:pt>
                <c:pt idx="9">
                  <c:v>750</c:v>
                </c:pt>
                <c:pt idx="10">
                  <c:v>740</c:v>
                </c:pt>
                <c:pt idx="11">
                  <c:v>660</c:v>
                </c:pt>
                <c:pt idx="12">
                  <c:v>620</c:v>
                </c:pt>
                <c:pt idx="13">
                  <c:v>830</c:v>
                </c:pt>
                <c:pt idx="14">
                  <c:v>570</c:v>
                </c:pt>
                <c:pt idx="15">
                  <c:v>490</c:v>
                </c:pt>
                <c:pt idx="16">
                  <c:v>660</c:v>
                </c:pt>
                <c:pt idx="17">
                  <c:v>720</c:v>
                </c:pt>
                <c:pt idx="18">
                  <c:v>650</c:v>
                </c:pt>
                <c:pt idx="19">
                  <c:v>500</c:v>
                </c:pt>
                <c:pt idx="20">
                  <c:v>520</c:v>
                </c:pt>
                <c:pt idx="21">
                  <c:v>500</c:v>
                </c:pt>
                <c:pt idx="22">
                  <c:v>500</c:v>
                </c:pt>
                <c:pt idx="23">
                  <c:v>450</c:v>
                </c:pt>
                <c:pt idx="24">
                  <c:v>480</c:v>
                </c:pt>
                <c:pt idx="25">
                  <c:v>630</c:v>
                </c:pt>
                <c:pt idx="26">
                  <c:v>360</c:v>
                </c:pt>
                <c:pt idx="27">
                  <c:v>400</c:v>
                </c:pt>
                <c:pt idx="28">
                  <c:v>530</c:v>
                </c:pt>
                <c:pt idx="29">
                  <c:v>380</c:v>
                </c:pt>
                <c:pt idx="30">
                  <c:v>470</c:v>
                </c:pt>
                <c:pt idx="31">
                  <c:v>560</c:v>
                </c:pt>
                <c:pt idx="32">
                  <c:v>450</c:v>
                </c:pt>
                <c:pt idx="33">
                  <c:v>470</c:v>
                </c:pt>
                <c:pt idx="34">
                  <c:v>480</c:v>
                </c:pt>
                <c:pt idx="35">
                  <c:v>500</c:v>
                </c:pt>
                <c:pt idx="36">
                  <c:v>380</c:v>
                </c:pt>
                <c:pt idx="37">
                  <c:v>380</c:v>
                </c:pt>
                <c:pt idx="38">
                  <c:v>560</c:v>
                </c:pt>
                <c:pt idx="39">
                  <c:v>390</c:v>
                </c:pt>
                <c:pt idx="40">
                  <c:v>400</c:v>
                </c:pt>
                <c:pt idx="41">
                  <c:v>430</c:v>
                </c:pt>
                <c:pt idx="42">
                  <c:v>310</c:v>
                </c:pt>
                <c:pt idx="43">
                  <c:v>350</c:v>
                </c:pt>
                <c:pt idx="44">
                  <c:v>330</c:v>
                </c:pt>
                <c:pt idx="45">
                  <c:v>370</c:v>
                </c:pt>
                <c:pt idx="46">
                  <c:v>340</c:v>
                </c:pt>
                <c:pt idx="47">
                  <c:v>460</c:v>
                </c:pt>
                <c:pt idx="48">
                  <c:v>320</c:v>
                </c:pt>
                <c:pt idx="49">
                  <c:v>380</c:v>
                </c:pt>
                <c:pt idx="50">
                  <c:v>350</c:v>
                </c:pt>
                <c:pt idx="51">
                  <c:v>360</c:v>
                </c:pt>
                <c:pt idx="52">
                  <c:v>380</c:v>
                </c:pt>
                <c:pt idx="53">
                  <c:v>410</c:v>
                </c:pt>
                <c:pt idx="54">
                  <c:v>250</c:v>
                </c:pt>
                <c:pt idx="55">
                  <c:v>200</c:v>
                </c:pt>
                <c:pt idx="56">
                  <c:v>410</c:v>
                </c:pt>
                <c:pt idx="57">
                  <c:v>340</c:v>
                </c:pt>
                <c:pt idx="58">
                  <c:v>300</c:v>
                </c:pt>
                <c:pt idx="59">
                  <c:v>270</c:v>
                </c:pt>
                <c:pt idx="60">
                  <c:v>320</c:v>
                </c:pt>
                <c:pt idx="61">
                  <c:v>370</c:v>
                </c:pt>
                <c:pt idx="62">
                  <c:v>330</c:v>
                </c:pt>
                <c:pt idx="63">
                  <c:v>430</c:v>
                </c:pt>
                <c:pt idx="64">
                  <c:v>300</c:v>
                </c:pt>
                <c:pt idx="65">
                  <c:v>250</c:v>
                </c:pt>
                <c:pt idx="66">
                  <c:v>330</c:v>
                </c:pt>
                <c:pt idx="67">
                  <c:v>290</c:v>
                </c:pt>
                <c:pt idx="68">
                  <c:v>260</c:v>
                </c:pt>
                <c:pt idx="69">
                  <c:v>330</c:v>
                </c:pt>
                <c:pt idx="70">
                  <c:v>320</c:v>
                </c:pt>
                <c:pt idx="71">
                  <c:v>320</c:v>
                </c:pt>
                <c:pt idx="72">
                  <c:v>340</c:v>
                </c:pt>
                <c:pt idx="73">
                  <c:v>270</c:v>
                </c:pt>
                <c:pt idx="74">
                  <c:v>270</c:v>
                </c:pt>
                <c:pt idx="75">
                  <c:v>330</c:v>
                </c:pt>
                <c:pt idx="76">
                  <c:v>210</c:v>
                </c:pt>
                <c:pt idx="77">
                  <c:v>260</c:v>
                </c:pt>
                <c:pt idx="78">
                  <c:v>280</c:v>
                </c:pt>
                <c:pt idx="79">
                  <c:v>200</c:v>
                </c:pt>
                <c:pt idx="80">
                  <c:v>270</c:v>
                </c:pt>
                <c:pt idx="81">
                  <c:v>200</c:v>
                </c:pt>
                <c:pt idx="82">
                  <c:v>200</c:v>
                </c:pt>
                <c:pt idx="83">
                  <c:v>200</c:v>
                </c:pt>
                <c:pt idx="84">
                  <c:v>280</c:v>
                </c:pt>
                <c:pt idx="85">
                  <c:v>220</c:v>
                </c:pt>
                <c:pt idx="86">
                  <c:v>260</c:v>
                </c:pt>
                <c:pt idx="87">
                  <c:v>330</c:v>
                </c:pt>
                <c:pt idx="88">
                  <c:v>260</c:v>
                </c:pt>
                <c:pt idx="89">
                  <c:v>140</c:v>
                </c:pt>
                <c:pt idx="90">
                  <c:v>250</c:v>
                </c:pt>
                <c:pt idx="91">
                  <c:v>260</c:v>
                </c:pt>
                <c:pt idx="92">
                  <c:v>210</c:v>
                </c:pt>
                <c:pt idx="93">
                  <c:v>210</c:v>
                </c:pt>
                <c:pt idx="94">
                  <c:v>280</c:v>
                </c:pt>
                <c:pt idx="95">
                  <c:v>200</c:v>
                </c:pt>
                <c:pt idx="96">
                  <c:v>290</c:v>
                </c:pt>
                <c:pt idx="97">
                  <c:v>240</c:v>
                </c:pt>
                <c:pt idx="98">
                  <c:v>180</c:v>
                </c:pt>
                <c:pt idx="99">
                  <c:v>170</c:v>
                </c:pt>
                <c:pt idx="100">
                  <c:v>160</c:v>
                </c:pt>
                <c:pt idx="101">
                  <c:v>210</c:v>
                </c:pt>
                <c:pt idx="102">
                  <c:v>220</c:v>
                </c:pt>
                <c:pt idx="103">
                  <c:v>110</c:v>
                </c:pt>
                <c:pt idx="104">
                  <c:v>270</c:v>
                </c:pt>
                <c:pt idx="105">
                  <c:v>230</c:v>
                </c:pt>
                <c:pt idx="106">
                  <c:v>220</c:v>
                </c:pt>
                <c:pt idx="107">
                  <c:v>190</c:v>
                </c:pt>
                <c:pt idx="108">
                  <c:v>280</c:v>
                </c:pt>
                <c:pt idx="109">
                  <c:v>240</c:v>
                </c:pt>
                <c:pt idx="110">
                  <c:v>170</c:v>
                </c:pt>
                <c:pt idx="111">
                  <c:v>160</c:v>
                </c:pt>
                <c:pt idx="112">
                  <c:v>140</c:v>
                </c:pt>
                <c:pt idx="113">
                  <c:v>140</c:v>
                </c:pt>
                <c:pt idx="114">
                  <c:v>250</c:v>
                </c:pt>
                <c:pt idx="115">
                  <c:v>140</c:v>
                </c:pt>
                <c:pt idx="116">
                  <c:v>130</c:v>
                </c:pt>
                <c:pt idx="117">
                  <c:v>180</c:v>
                </c:pt>
                <c:pt idx="118">
                  <c:v>150</c:v>
                </c:pt>
                <c:pt idx="119">
                  <c:v>170</c:v>
                </c:pt>
                <c:pt idx="120">
                  <c:v>120</c:v>
                </c:pt>
                <c:pt idx="121">
                  <c:v>260</c:v>
                </c:pt>
                <c:pt idx="122">
                  <c:v>220</c:v>
                </c:pt>
                <c:pt idx="123">
                  <c:v>160</c:v>
                </c:pt>
                <c:pt idx="124">
                  <c:v>330</c:v>
                </c:pt>
                <c:pt idx="125">
                  <c:v>150</c:v>
                </c:pt>
                <c:pt idx="126">
                  <c:v>230</c:v>
                </c:pt>
                <c:pt idx="127">
                  <c:v>150</c:v>
                </c:pt>
                <c:pt idx="128">
                  <c:v>130</c:v>
                </c:pt>
                <c:pt idx="129">
                  <c:v>140</c:v>
                </c:pt>
                <c:pt idx="130">
                  <c:v>130</c:v>
                </c:pt>
                <c:pt idx="131">
                  <c:v>160</c:v>
                </c:pt>
                <c:pt idx="132">
                  <c:v>120</c:v>
                </c:pt>
                <c:pt idx="133">
                  <c:v>160</c:v>
                </c:pt>
                <c:pt idx="134">
                  <c:v>210</c:v>
                </c:pt>
                <c:pt idx="135">
                  <c:v>170</c:v>
                </c:pt>
                <c:pt idx="136">
                  <c:v>90</c:v>
                </c:pt>
                <c:pt idx="137">
                  <c:v>70</c:v>
                </c:pt>
                <c:pt idx="138">
                  <c:v>160</c:v>
                </c:pt>
                <c:pt idx="139">
                  <c:v>170</c:v>
                </c:pt>
                <c:pt idx="140">
                  <c:v>150</c:v>
                </c:pt>
                <c:pt idx="141">
                  <c:v>160</c:v>
                </c:pt>
                <c:pt idx="142">
                  <c:v>250</c:v>
                </c:pt>
                <c:pt idx="143">
                  <c:v>170</c:v>
                </c:pt>
                <c:pt idx="144">
                  <c:v>120</c:v>
                </c:pt>
                <c:pt idx="145">
                  <c:v>140</c:v>
                </c:pt>
                <c:pt idx="146">
                  <c:v>160</c:v>
                </c:pt>
                <c:pt idx="147">
                  <c:v>120</c:v>
                </c:pt>
                <c:pt idx="148">
                  <c:v>120</c:v>
                </c:pt>
                <c:pt idx="149">
                  <c:v>130</c:v>
                </c:pt>
                <c:pt idx="150">
                  <c:v>170</c:v>
                </c:pt>
                <c:pt idx="151">
                  <c:v>110</c:v>
                </c:pt>
                <c:pt idx="152">
                  <c:v>90</c:v>
                </c:pt>
                <c:pt idx="153">
                  <c:v>160</c:v>
                </c:pt>
                <c:pt idx="154">
                  <c:v>140</c:v>
                </c:pt>
                <c:pt idx="155">
                  <c:v>110</c:v>
                </c:pt>
                <c:pt idx="156">
                  <c:v>130</c:v>
                </c:pt>
                <c:pt idx="157">
                  <c:v>160</c:v>
                </c:pt>
                <c:pt idx="158">
                  <c:v>130</c:v>
                </c:pt>
                <c:pt idx="159">
                  <c:v>210</c:v>
                </c:pt>
                <c:pt idx="160">
                  <c:v>80</c:v>
                </c:pt>
                <c:pt idx="161">
                  <c:v>180</c:v>
                </c:pt>
                <c:pt idx="162">
                  <c:v>200</c:v>
                </c:pt>
                <c:pt idx="163">
                  <c:v>130</c:v>
                </c:pt>
                <c:pt idx="164">
                  <c:v>110</c:v>
                </c:pt>
                <c:pt idx="165">
                  <c:v>50</c:v>
                </c:pt>
                <c:pt idx="166">
                  <c:v>160</c:v>
                </c:pt>
                <c:pt idx="167">
                  <c:v>150</c:v>
                </c:pt>
                <c:pt idx="168">
                  <c:v>90</c:v>
                </c:pt>
                <c:pt idx="169">
                  <c:v>100</c:v>
                </c:pt>
                <c:pt idx="170">
                  <c:v>160</c:v>
                </c:pt>
                <c:pt idx="171">
                  <c:v>130</c:v>
                </c:pt>
                <c:pt idx="172">
                  <c:v>260</c:v>
                </c:pt>
                <c:pt idx="173">
                  <c:v>90</c:v>
                </c:pt>
                <c:pt idx="174">
                  <c:v>270</c:v>
                </c:pt>
                <c:pt idx="175">
                  <c:v>110</c:v>
                </c:pt>
                <c:pt idx="176">
                  <c:v>110</c:v>
                </c:pt>
                <c:pt idx="177">
                  <c:v>140</c:v>
                </c:pt>
                <c:pt idx="178">
                  <c:v>80</c:v>
                </c:pt>
                <c:pt idx="179">
                  <c:v>80</c:v>
                </c:pt>
                <c:pt idx="180">
                  <c:v>150</c:v>
                </c:pt>
                <c:pt idx="181">
                  <c:v>130</c:v>
                </c:pt>
                <c:pt idx="182">
                  <c:v>60</c:v>
                </c:pt>
                <c:pt idx="183">
                  <c:v>200</c:v>
                </c:pt>
                <c:pt idx="184">
                  <c:v>80</c:v>
                </c:pt>
                <c:pt idx="185">
                  <c:v>160</c:v>
                </c:pt>
                <c:pt idx="186">
                  <c:v>140</c:v>
                </c:pt>
                <c:pt idx="187">
                  <c:v>80</c:v>
                </c:pt>
                <c:pt idx="188">
                  <c:v>90</c:v>
                </c:pt>
                <c:pt idx="189">
                  <c:v>120</c:v>
                </c:pt>
                <c:pt idx="190">
                  <c:v>150</c:v>
                </c:pt>
                <c:pt idx="191">
                  <c:v>170</c:v>
                </c:pt>
                <c:pt idx="192">
                  <c:v>60</c:v>
                </c:pt>
                <c:pt idx="193">
                  <c:v>60</c:v>
                </c:pt>
                <c:pt idx="194">
                  <c:v>140</c:v>
                </c:pt>
                <c:pt idx="195">
                  <c:v>140</c:v>
                </c:pt>
                <c:pt idx="196">
                  <c:v>130</c:v>
                </c:pt>
                <c:pt idx="197">
                  <c:v>110</c:v>
                </c:pt>
                <c:pt idx="198">
                  <c:v>130</c:v>
                </c:pt>
                <c:pt idx="199">
                  <c:v>100</c:v>
                </c:pt>
                <c:pt idx="200">
                  <c:v>70</c:v>
                </c:pt>
                <c:pt idx="201">
                  <c:v>130</c:v>
                </c:pt>
                <c:pt idx="202">
                  <c:v>120</c:v>
                </c:pt>
                <c:pt idx="203">
                  <c:v>90</c:v>
                </c:pt>
                <c:pt idx="204">
                  <c:v>80</c:v>
                </c:pt>
                <c:pt idx="205">
                  <c:v>100</c:v>
                </c:pt>
                <c:pt idx="206">
                  <c:v>140</c:v>
                </c:pt>
                <c:pt idx="207">
                  <c:v>130</c:v>
                </c:pt>
                <c:pt idx="208">
                  <c:v>130</c:v>
                </c:pt>
                <c:pt idx="209">
                  <c:v>140</c:v>
                </c:pt>
                <c:pt idx="210">
                  <c:v>110</c:v>
                </c:pt>
                <c:pt idx="211">
                  <c:v>100</c:v>
                </c:pt>
                <c:pt idx="212">
                  <c:v>80</c:v>
                </c:pt>
                <c:pt idx="213">
                  <c:v>70</c:v>
                </c:pt>
                <c:pt idx="214">
                  <c:v>70</c:v>
                </c:pt>
                <c:pt idx="215">
                  <c:v>150</c:v>
                </c:pt>
                <c:pt idx="216">
                  <c:v>120</c:v>
                </c:pt>
                <c:pt idx="217">
                  <c:v>120</c:v>
                </c:pt>
                <c:pt idx="218">
                  <c:v>140</c:v>
                </c:pt>
                <c:pt idx="219">
                  <c:v>140</c:v>
                </c:pt>
                <c:pt idx="220">
                  <c:v>170</c:v>
                </c:pt>
                <c:pt idx="221">
                  <c:v>130</c:v>
                </c:pt>
                <c:pt idx="222">
                  <c:v>90</c:v>
                </c:pt>
                <c:pt idx="223">
                  <c:v>60</c:v>
                </c:pt>
                <c:pt idx="224">
                  <c:v>170</c:v>
                </c:pt>
                <c:pt idx="225">
                  <c:v>180</c:v>
                </c:pt>
                <c:pt idx="226">
                  <c:v>110</c:v>
                </c:pt>
                <c:pt idx="227">
                  <c:v>90</c:v>
                </c:pt>
                <c:pt idx="228">
                  <c:v>110</c:v>
                </c:pt>
                <c:pt idx="229">
                  <c:v>60</c:v>
                </c:pt>
                <c:pt idx="230">
                  <c:v>100</c:v>
                </c:pt>
                <c:pt idx="231">
                  <c:v>120</c:v>
                </c:pt>
                <c:pt idx="232">
                  <c:v>80</c:v>
                </c:pt>
                <c:pt idx="233">
                  <c:v>140</c:v>
                </c:pt>
                <c:pt idx="234">
                  <c:v>120</c:v>
                </c:pt>
                <c:pt idx="235">
                  <c:v>140</c:v>
                </c:pt>
                <c:pt idx="236">
                  <c:v>80</c:v>
                </c:pt>
                <c:pt idx="237">
                  <c:v>110</c:v>
                </c:pt>
                <c:pt idx="238">
                  <c:v>50</c:v>
                </c:pt>
                <c:pt idx="239">
                  <c:v>120</c:v>
                </c:pt>
                <c:pt idx="240">
                  <c:v>120</c:v>
                </c:pt>
                <c:pt idx="241">
                  <c:v>90</c:v>
                </c:pt>
                <c:pt idx="242">
                  <c:v>80</c:v>
                </c:pt>
                <c:pt idx="243">
                  <c:v>120</c:v>
                </c:pt>
                <c:pt idx="244">
                  <c:v>70</c:v>
                </c:pt>
                <c:pt idx="245">
                  <c:v>130</c:v>
                </c:pt>
                <c:pt idx="246">
                  <c:v>30</c:v>
                </c:pt>
                <c:pt idx="247">
                  <c:v>160</c:v>
                </c:pt>
                <c:pt idx="248">
                  <c:v>60</c:v>
                </c:pt>
                <c:pt idx="249">
                  <c:v>150</c:v>
                </c:pt>
                <c:pt idx="250">
                  <c:v>110</c:v>
                </c:pt>
                <c:pt idx="251">
                  <c:v>150</c:v>
                </c:pt>
                <c:pt idx="252">
                  <c:v>130</c:v>
                </c:pt>
                <c:pt idx="253">
                  <c:v>100</c:v>
                </c:pt>
                <c:pt idx="254">
                  <c:v>130</c:v>
                </c:pt>
                <c:pt idx="255">
                  <c:v>40</c:v>
                </c:pt>
                <c:pt idx="256">
                  <c:v>30</c:v>
                </c:pt>
                <c:pt idx="257">
                  <c:v>50</c:v>
                </c:pt>
                <c:pt idx="258">
                  <c:v>50</c:v>
                </c:pt>
                <c:pt idx="259">
                  <c:v>90</c:v>
                </c:pt>
                <c:pt idx="260">
                  <c:v>80</c:v>
                </c:pt>
                <c:pt idx="261">
                  <c:v>120</c:v>
                </c:pt>
                <c:pt idx="262">
                  <c:v>70</c:v>
                </c:pt>
                <c:pt idx="263">
                  <c:v>80</c:v>
                </c:pt>
                <c:pt idx="264">
                  <c:v>100</c:v>
                </c:pt>
                <c:pt idx="265">
                  <c:v>80</c:v>
                </c:pt>
                <c:pt idx="266">
                  <c:v>170</c:v>
                </c:pt>
                <c:pt idx="267">
                  <c:v>100</c:v>
                </c:pt>
                <c:pt idx="268">
                  <c:v>160</c:v>
                </c:pt>
                <c:pt idx="269">
                  <c:v>120</c:v>
                </c:pt>
                <c:pt idx="270">
                  <c:v>120</c:v>
                </c:pt>
                <c:pt idx="271">
                  <c:v>110</c:v>
                </c:pt>
                <c:pt idx="272">
                  <c:v>50</c:v>
                </c:pt>
                <c:pt idx="273">
                  <c:v>100</c:v>
                </c:pt>
                <c:pt idx="274">
                  <c:v>120</c:v>
                </c:pt>
                <c:pt idx="275">
                  <c:v>110</c:v>
                </c:pt>
                <c:pt idx="276">
                  <c:v>120</c:v>
                </c:pt>
                <c:pt idx="277">
                  <c:v>80</c:v>
                </c:pt>
                <c:pt idx="278">
                  <c:v>180</c:v>
                </c:pt>
                <c:pt idx="279">
                  <c:v>90</c:v>
                </c:pt>
                <c:pt idx="280">
                  <c:v>80</c:v>
                </c:pt>
                <c:pt idx="281">
                  <c:v>90</c:v>
                </c:pt>
                <c:pt idx="282">
                  <c:v>90</c:v>
                </c:pt>
                <c:pt idx="283">
                  <c:v>110</c:v>
                </c:pt>
                <c:pt idx="284">
                  <c:v>60</c:v>
                </c:pt>
                <c:pt idx="285">
                  <c:v>40</c:v>
                </c:pt>
                <c:pt idx="286">
                  <c:v>50</c:v>
                </c:pt>
                <c:pt idx="287">
                  <c:v>60</c:v>
                </c:pt>
                <c:pt idx="288">
                  <c:v>110</c:v>
                </c:pt>
                <c:pt idx="289">
                  <c:v>90</c:v>
                </c:pt>
                <c:pt idx="290">
                  <c:v>80</c:v>
                </c:pt>
                <c:pt idx="291">
                  <c:v>90</c:v>
                </c:pt>
                <c:pt idx="292">
                  <c:v>150</c:v>
                </c:pt>
                <c:pt idx="293">
                  <c:v>100</c:v>
                </c:pt>
                <c:pt idx="294">
                  <c:v>100</c:v>
                </c:pt>
                <c:pt idx="295">
                  <c:v>120</c:v>
                </c:pt>
                <c:pt idx="296">
                  <c:v>110</c:v>
                </c:pt>
                <c:pt idx="297">
                  <c:v>110</c:v>
                </c:pt>
                <c:pt idx="298">
                  <c:v>90</c:v>
                </c:pt>
                <c:pt idx="299">
                  <c:v>30</c:v>
                </c:pt>
                <c:pt idx="300">
                  <c:v>50</c:v>
                </c:pt>
                <c:pt idx="301">
                  <c:v>120</c:v>
                </c:pt>
                <c:pt idx="302">
                  <c:v>70</c:v>
                </c:pt>
                <c:pt idx="303">
                  <c:v>20</c:v>
                </c:pt>
                <c:pt idx="304">
                  <c:v>150</c:v>
                </c:pt>
                <c:pt idx="305">
                  <c:v>90</c:v>
                </c:pt>
                <c:pt idx="306">
                  <c:v>70</c:v>
                </c:pt>
                <c:pt idx="307">
                  <c:v>90</c:v>
                </c:pt>
                <c:pt idx="308">
                  <c:v>90</c:v>
                </c:pt>
                <c:pt idx="309">
                  <c:v>90</c:v>
                </c:pt>
                <c:pt idx="310">
                  <c:v>80</c:v>
                </c:pt>
                <c:pt idx="311">
                  <c:v>50</c:v>
                </c:pt>
                <c:pt idx="312">
                  <c:v>90</c:v>
                </c:pt>
                <c:pt idx="313">
                  <c:v>70</c:v>
                </c:pt>
                <c:pt idx="314">
                  <c:v>90</c:v>
                </c:pt>
                <c:pt idx="315">
                  <c:v>70</c:v>
                </c:pt>
                <c:pt idx="316">
                  <c:v>80</c:v>
                </c:pt>
                <c:pt idx="317">
                  <c:v>70</c:v>
                </c:pt>
                <c:pt idx="318">
                  <c:v>100</c:v>
                </c:pt>
                <c:pt idx="319">
                  <c:v>80</c:v>
                </c:pt>
                <c:pt idx="320">
                  <c:v>40</c:v>
                </c:pt>
                <c:pt idx="321">
                  <c:v>80</c:v>
                </c:pt>
                <c:pt idx="322">
                  <c:v>130</c:v>
                </c:pt>
                <c:pt idx="323">
                  <c:v>40</c:v>
                </c:pt>
                <c:pt idx="324">
                  <c:v>90</c:v>
                </c:pt>
                <c:pt idx="325">
                  <c:v>50</c:v>
                </c:pt>
                <c:pt idx="326">
                  <c:v>100</c:v>
                </c:pt>
                <c:pt idx="327">
                  <c:v>40</c:v>
                </c:pt>
                <c:pt idx="328">
                  <c:v>20</c:v>
                </c:pt>
                <c:pt idx="329">
                  <c:v>80</c:v>
                </c:pt>
                <c:pt idx="330">
                  <c:v>90</c:v>
                </c:pt>
                <c:pt idx="331">
                  <c:v>100</c:v>
                </c:pt>
                <c:pt idx="332">
                  <c:v>50</c:v>
                </c:pt>
                <c:pt idx="333">
                  <c:v>70</c:v>
                </c:pt>
                <c:pt idx="334">
                  <c:v>50</c:v>
                </c:pt>
                <c:pt idx="335">
                  <c:v>50</c:v>
                </c:pt>
                <c:pt idx="336">
                  <c:v>60</c:v>
                </c:pt>
                <c:pt idx="337">
                  <c:v>20</c:v>
                </c:pt>
                <c:pt idx="338">
                  <c:v>80</c:v>
                </c:pt>
                <c:pt idx="339">
                  <c:v>50</c:v>
                </c:pt>
                <c:pt idx="340">
                  <c:v>80</c:v>
                </c:pt>
                <c:pt idx="341">
                  <c:v>40</c:v>
                </c:pt>
                <c:pt idx="342">
                  <c:v>40</c:v>
                </c:pt>
                <c:pt idx="343">
                  <c:v>80</c:v>
                </c:pt>
                <c:pt idx="344">
                  <c:v>50</c:v>
                </c:pt>
                <c:pt idx="345">
                  <c:v>70</c:v>
                </c:pt>
                <c:pt idx="346">
                  <c:v>50</c:v>
                </c:pt>
                <c:pt idx="347">
                  <c:v>70</c:v>
                </c:pt>
                <c:pt idx="348">
                  <c:v>120</c:v>
                </c:pt>
                <c:pt idx="349">
                  <c:v>60</c:v>
                </c:pt>
                <c:pt idx="350">
                  <c:v>70</c:v>
                </c:pt>
                <c:pt idx="351">
                  <c:v>30</c:v>
                </c:pt>
                <c:pt idx="352">
                  <c:v>30</c:v>
                </c:pt>
                <c:pt idx="353">
                  <c:v>60</c:v>
                </c:pt>
                <c:pt idx="354">
                  <c:v>70</c:v>
                </c:pt>
                <c:pt idx="355">
                  <c:v>90</c:v>
                </c:pt>
                <c:pt idx="356">
                  <c:v>130</c:v>
                </c:pt>
                <c:pt idx="357">
                  <c:v>60</c:v>
                </c:pt>
                <c:pt idx="358">
                  <c:v>100</c:v>
                </c:pt>
                <c:pt idx="359">
                  <c:v>80</c:v>
                </c:pt>
                <c:pt idx="360">
                  <c:v>90</c:v>
                </c:pt>
                <c:pt idx="361">
                  <c:v>90</c:v>
                </c:pt>
                <c:pt idx="362">
                  <c:v>80</c:v>
                </c:pt>
                <c:pt idx="363">
                  <c:v>60</c:v>
                </c:pt>
                <c:pt idx="364">
                  <c:v>80</c:v>
                </c:pt>
                <c:pt idx="365">
                  <c:v>70</c:v>
                </c:pt>
                <c:pt idx="366">
                  <c:v>70</c:v>
                </c:pt>
                <c:pt idx="367">
                  <c:v>90</c:v>
                </c:pt>
                <c:pt idx="368">
                  <c:v>110</c:v>
                </c:pt>
                <c:pt idx="369">
                  <c:v>120</c:v>
                </c:pt>
                <c:pt idx="370">
                  <c:v>90</c:v>
                </c:pt>
                <c:pt idx="371">
                  <c:v>110</c:v>
                </c:pt>
                <c:pt idx="372">
                  <c:v>50</c:v>
                </c:pt>
                <c:pt idx="373">
                  <c:v>100</c:v>
                </c:pt>
                <c:pt idx="374">
                  <c:v>160</c:v>
                </c:pt>
                <c:pt idx="375">
                  <c:v>70</c:v>
                </c:pt>
                <c:pt idx="376">
                  <c:v>60</c:v>
                </c:pt>
                <c:pt idx="377">
                  <c:v>70</c:v>
                </c:pt>
                <c:pt idx="378">
                  <c:v>60</c:v>
                </c:pt>
                <c:pt idx="379">
                  <c:v>70</c:v>
                </c:pt>
                <c:pt idx="380">
                  <c:v>60</c:v>
                </c:pt>
                <c:pt idx="381">
                  <c:v>140</c:v>
                </c:pt>
                <c:pt idx="382">
                  <c:v>100</c:v>
                </c:pt>
                <c:pt idx="383">
                  <c:v>80</c:v>
                </c:pt>
                <c:pt idx="384">
                  <c:v>60</c:v>
                </c:pt>
                <c:pt idx="385">
                  <c:v>90</c:v>
                </c:pt>
                <c:pt idx="386">
                  <c:v>30</c:v>
                </c:pt>
                <c:pt idx="387">
                  <c:v>80</c:v>
                </c:pt>
                <c:pt idx="388">
                  <c:v>50</c:v>
                </c:pt>
                <c:pt idx="389">
                  <c:v>40</c:v>
                </c:pt>
                <c:pt idx="390">
                  <c:v>80</c:v>
                </c:pt>
                <c:pt idx="391">
                  <c:v>60</c:v>
                </c:pt>
                <c:pt idx="392">
                  <c:v>60</c:v>
                </c:pt>
                <c:pt idx="393">
                  <c:v>70</c:v>
                </c:pt>
                <c:pt idx="394">
                  <c:v>60</c:v>
                </c:pt>
                <c:pt idx="395">
                  <c:v>60</c:v>
                </c:pt>
                <c:pt idx="396">
                  <c:v>130</c:v>
                </c:pt>
                <c:pt idx="397">
                  <c:v>20</c:v>
                </c:pt>
                <c:pt idx="398">
                  <c:v>70</c:v>
                </c:pt>
                <c:pt idx="399">
                  <c:v>120</c:v>
                </c:pt>
                <c:pt idx="400">
                  <c:v>60</c:v>
                </c:pt>
                <c:pt idx="401">
                  <c:v>70</c:v>
                </c:pt>
                <c:pt idx="402">
                  <c:v>100</c:v>
                </c:pt>
                <c:pt idx="403">
                  <c:v>50</c:v>
                </c:pt>
                <c:pt idx="404">
                  <c:v>30</c:v>
                </c:pt>
                <c:pt idx="405">
                  <c:v>100</c:v>
                </c:pt>
                <c:pt idx="406">
                  <c:v>50</c:v>
                </c:pt>
                <c:pt idx="407">
                  <c:v>30</c:v>
                </c:pt>
                <c:pt idx="408">
                  <c:v>50</c:v>
                </c:pt>
                <c:pt idx="409">
                  <c:v>60</c:v>
                </c:pt>
                <c:pt idx="410">
                  <c:v>90</c:v>
                </c:pt>
                <c:pt idx="411">
                  <c:v>80</c:v>
                </c:pt>
                <c:pt idx="412">
                  <c:v>80</c:v>
                </c:pt>
                <c:pt idx="413">
                  <c:v>70</c:v>
                </c:pt>
                <c:pt idx="414">
                  <c:v>60</c:v>
                </c:pt>
                <c:pt idx="415">
                  <c:v>40</c:v>
                </c:pt>
                <c:pt idx="416">
                  <c:v>50</c:v>
                </c:pt>
                <c:pt idx="417">
                  <c:v>0</c:v>
                </c:pt>
                <c:pt idx="418">
                  <c:v>170</c:v>
                </c:pt>
                <c:pt idx="419">
                  <c:v>110</c:v>
                </c:pt>
                <c:pt idx="420">
                  <c:v>70</c:v>
                </c:pt>
                <c:pt idx="421">
                  <c:v>100</c:v>
                </c:pt>
                <c:pt idx="422">
                  <c:v>30</c:v>
                </c:pt>
                <c:pt idx="423">
                  <c:v>90</c:v>
                </c:pt>
                <c:pt idx="424">
                  <c:v>40</c:v>
                </c:pt>
                <c:pt idx="425">
                  <c:v>60</c:v>
                </c:pt>
                <c:pt idx="426">
                  <c:v>100</c:v>
                </c:pt>
                <c:pt idx="427">
                  <c:v>60</c:v>
                </c:pt>
                <c:pt idx="428">
                  <c:v>40</c:v>
                </c:pt>
                <c:pt idx="429">
                  <c:v>80</c:v>
                </c:pt>
                <c:pt idx="430">
                  <c:v>80</c:v>
                </c:pt>
                <c:pt idx="431">
                  <c:v>70</c:v>
                </c:pt>
                <c:pt idx="432">
                  <c:v>50</c:v>
                </c:pt>
                <c:pt idx="433">
                  <c:v>50</c:v>
                </c:pt>
                <c:pt idx="434">
                  <c:v>60</c:v>
                </c:pt>
                <c:pt idx="435">
                  <c:v>80</c:v>
                </c:pt>
                <c:pt idx="436">
                  <c:v>70</c:v>
                </c:pt>
                <c:pt idx="437">
                  <c:v>70</c:v>
                </c:pt>
                <c:pt idx="438">
                  <c:v>50</c:v>
                </c:pt>
                <c:pt idx="439">
                  <c:v>20</c:v>
                </c:pt>
                <c:pt idx="440">
                  <c:v>60</c:v>
                </c:pt>
                <c:pt idx="441">
                  <c:v>70</c:v>
                </c:pt>
                <c:pt idx="442">
                  <c:v>60</c:v>
                </c:pt>
                <c:pt idx="443">
                  <c:v>60</c:v>
                </c:pt>
                <c:pt idx="444">
                  <c:v>70</c:v>
                </c:pt>
                <c:pt idx="445">
                  <c:v>60</c:v>
                </c:pt>
                <c:pt idx="446">
                  <c:v>80</c:v>
                </c:pt>
                <c:pt idx="447">
                  <c:v>60</c:v>
                </c:pt>
                <c:pt idx="448">
                  <c:v>100</c:v>
                </c:pt>
                <c:pt idx="449">
                  <c:v>80</c:v>
                </c:pt>
                <c:pt idx="450">
                  <c:v>70</c:v>
                </c:pt>
                <c:pt idx="451">
                  <c:v>60</c:v>
                </c:pt>
                <c:pt idx="452">
                  <c:v>50</c:v>
                </c:pt>
                <c:pt idx="453">
                  <c:v>70</c:v>
                </c:pt>
                <c:pt idx="454">
                  <c:v>90</c:v>
                </c:pt>
                <c:pt idx="455">
                  <c:v>20</c:v>
                </c:pt>
                <c:pt idx="456">
                  <c:v>60</c:v>
                </c:pt>
                <c:pt idx="457">
                  <c:v>10</c:v>
                </c:pt>
                <c:pt idx="458">
                  <c:v>150</c:v>
                </c:pt>
                <c:pt idx="459">
                  <c:v>20</c:v>
                </c:pt>
                <c:pt idx="460">
                  <c:v>60</c:v>
                </c:pt>
                <c:pt idx="461">
                  <c:v>90</c:v>
                </c:pt>
                <c:pt idx="462">
                  <c:v>30</c:v>
                </c:pt>
                <c:pt idx="463">
                  <c:v>60</c:v>
                </c:pt>
                <c:pt idx="464">
                  <c:v>100</c:v>
                </c:pt>
                <c:pt idx="465">
                  <c:v>30</c:v>
                </c:pt>
                <c:pt idx="466">
                  <c:v>20</c:v>
                </c:pt>
                <c:pt idx="467">
                  <c:v>50</c:v>
                </c:pt>
                <c:pt idx="468">
                  <c:v>20</c:v>
                </c:pt>
                <c:pt idx="469">
                  <c:v>40</c:v>
                </c:pt>
                <c:pt idx="470">
                  <c:v>40</c:v>
                </c:pt>
                <c:pt idx="471">
                  <c:v>50</c:v>
                </c:pt>
                <c:pt idx="472">
                  <c:v>50</c:v>
                </c:pt>
                <c:pt idx="473">
                  <c:v>60</c:v>
                </c:pt>
                <c:pt idx="474">
                  <c:v>30</c:v>
                </c:pt>
                <c:pt idx="475">
                  <c:v>40</c:v>
                </c:pt>
                <c:pt idx="476">
                  <c:v>30</c:v>
                </c:pt>
                <c:pt idx="477">
                  <c:v>40</c:v>
                </c:pt>
                <c:pt idx="478">
                  <c:v>30</c:v>
                </c:pt>
                <c:pt idx="479">
                  <c:v>30</c:v>
                </c:pt>
                <c:pt idx="480">
                  <c:v>50</c:v>
                </c:pt>
                <c:pt idx="481">
                  <c:v>100</c:v>
                </c:pt>
                <c:pt idx="482">
                  <c:v>60</c:v>
                </c:pt>
                <c:pt idx="483">
                  <c:v>30</c:v>
                </c:pt>
                <c:pt idx="484">
                  <c:v>10</c:v>
                </c:pt>
                <c:pt idx="485">
                  <c:v>50</c:v>
                </c:pt>
                <c:pt idx="486">
                  <c:v>100</c:v>
                </c:pt>
                <c:pt idx="487">
                  <c:v>30</c:v>
                </c:pt>
                <c:pt idx="488">
                  <c:v>60</c:v>
                </c:pt>
                <c:pt idx="489">
                  <c:v>50</c:v>
                </c:pt>
                <c:pt idx="490">
                  <c:v>40</c:v>
                </c:pt>
                <c:pt idx="491">
                  <c:v>40</c:v>
                </c:pt>
                <c:pt idx="492">
                  <c:v>70</c:v>
                </c:pt>
                <c:pt idx="493">
                  <c:v>40</c:v>
                </c:pt>
                <c:pt idx="494">
                  <c:v>60</c:v>
                </c:pt>
                <c:pt idx="495">
                  <c:v>110</c:v>
                </c:pt>
                <c:pt idx="496">
                  <c:v>60</c:v>
                </c:pt>
                <c:pt idx="497">
                  <c:v>50</c:v>
                </c:pt>
                <c:pt idx="498">
                  <c:v>70</c:v>
                </c:pt>
                <c:pt idx="499">
                  <c:v>40</c:v>
                </c:pt>
                <c:pt idx="500">
                  <c:v>80</c:v>
                </c:pt>
                <c:pt idx="501">
                  <c:v>70</c:v>
                </c:pt>
                <c:pt idx="502">
                  <c:v>50</c:v>
                </c:pt>
                <c:pt idx="503">
                  <c:v>30</c:v>
                </c:pt>
                <c:pt idx="504">
                  <c:v>70</c:v>
                </c:pt>
                <c:pt idx="505">
                  <c:v>60</c:v>
                </c:pt>
                <c:pt idx="506">
                  <c:v>60</c:v>
                </c:pt>
                <c:pt idx="507">
                  <c:v>20</c:v>
                </c:pt>
                <c:pt idx="508">
                  <c:v>0</c:v>
                </c:pt>
                <c:pt idx="509">
                  <c:v>80</c:v>
                </c:pt>
                <c:pt idx="510">
                  <c:v>60</c:v>
                </c:pt>
                <c:pt idx="511">
                  <c:v>50</c:v>
                </c:pt>
                <c:pt idx="512">
                  <c:v>40</c:v>
                </c:pt>
                <c:pt idx="513">
                  <c:v>50</c:v>
                </c:pt>
                <c:pt idx="514">
                  <c:v>60</c:v>
                </c:pt>
                <c:pt idx="515">
                  <c:v>10</c:v>
                </c:pt>
                <c:pt idx="516">
                  <c:v>100</c:v>
                </c:pt>
                <c:pt idx="517">
                  <c:v>70</c:v>
                </c:pt>
                <c:pt idx="518">
                  <c:v>20</c:v>
                </c:pt>
                <c:pt idx="519">
                  <c:v>110</c:v>
                </c:pt>
                <c:pt idx="520">
                  <c:v>50</c:v>
                </c:pt>
                <c:pt idx="521">
                  <c:v>50</c:v>
                </c:pt>
                <c:pt idx="522">
                  <c:v>90</c:v>
                </c:pt>
                <c:pt idx="523">
                  <c:v>40</c:v>
                </c:pt>
                <c:pt idx="524">
                  <c:v>60</c:v>
                </c:pt>
                <c:pt idx="525">
                  <c:v>20</c:v>
                </c:pt>
                <c:pt idx="526">
                  <c:v>90</c:v>
                </c:pt>
                <c:pt idx="527">
                  <c:v>20</c:v>
                </c:pt>
                <c:pt idx="528">
                  <c:v>50</c:v>
                </c:pt>
                <c:pt idx="529">
                  <c:v>30</c:v>
                </c:pt>
                <c:pt idx="530">
                  <c:v>20</c:v>
                </c:pt>
                <c:pt idx="531">
                  <c:v>30</c:v>
                </c:pt>
                <c:pt idx="532">
                  <c:v>30</c:v>
                </c:pt>
                <c:pt idx="533">
                  <c:v>40</c:v>
                </c:pt>
                <c:pt idx="534">
                  <c:v>50</c:v>
                </c:pt>
                <c:pt idx="535">
                  <c:v>30</c:v>
                </c:pt>
                <c:pt idx="536">
                  <c:v>10</c:v>
                </c:pt>
                <c:pt idx="537">
                  <c:v>70</c:v>
                </c:pt>
                <c:pt idx="538">
                  <c:v>60</c:v>
                </c:pt>
                <c:pt idx="539">
                  <c:v>40</c:v>
                </c:pt>
                <c:pt idx="540">
                  <c:v>10</c:v>
                </c:pt>
                <c:pt idx="541">
                  <c:v>50</c:v>
                </c:pt>
                <c:pt idx="542">
                  <c:v>40</c:v>
                </c:pt>
                <c:pt idx="543">
                  <c:v>80</c:v>
                </c:pt>
                <c:pt idx="544">
                  <c:v>90</c:v>
                </c:pt>
                <c:pt idx="545">
                  <c:v>30</c:v>
                </c:pt>
                <c:pt idx="546">
                  <c:v>70</c:v>
                </c:pt>
                <c:pt idx="547">
                  <c:v>30</c:v>
                </c:pt>
                <c:pt idx="548">
                  <c:v>40</c:v>
                </c:pt>
                <c:pt idx="549">
                  <c:v>60</c:v>
                </c:pt>
                <c:pt idx="550">
                  <c:v>60</c:v>
                </c:pt>
                <c:pt idx="551">
                  <c:v>70</c:v>
                </c:pt>
                <c:pt idx="552">
                  <c:v>30</c:v>
                </c:pt>
                <c:pt idx="553">
                  <c:v>40</c:v>
                </c:pt>
                <c:pt idx="554">
                  <c:v>60</c:v>
                </c:pt>
                <c:pt idx="555">
                  <c:v>30</c:v>
                </c:pt>
                <c:pt idx="556">
                  <c:v>50</c:v>
                </c:pt>
                <c:pt idx="557">
                  <c:v>30</c:v>
                </c:pt>
                <c:pt idx="558">
                  <c:v>70</c:v>
                </c:pt>
                <c:pt idx="559">
                  <c:v>10</c:v>
                </c:pt>
                <c:pt idx="560">
                  <c:v>30</c:v>
                </c:pt>
                <c:pt idx="561">
                  <c:v>30</c:v>
                </c:pt>
                <c:pt idx="562">
                  <c:v>80</c:v>
                </c:pt>
                <c:pt idx="563">
                  <c:v>30</c:v>
                </c:pt>
                <c:pt idx="564">
                  <c:v>30</c:v>
                </c:pt>
                <c:pt idx="565">
                  <c:v>40</c:v>
                </c:pt>
                <c:pt idx="566">
                  <c:v>60</c:v>
                </c:pt>
                <c:pt idx="567">
                  <c:v>120</c:v>
                </c:pt>
                <c:pt idx="568">
                  <c:v>50</c:v>
                </c:pt>
                <c:pt idx="569">
                  <c:v>30</c:v>
                </c:pt>
                <c:pt idx="570">
                  <c:v>60</c:v>
                </c:pt>
                <c:pt idx="571">
                  <c:v>20</c:v>
                </c:pt>
                <c:pt idx="572">
                  <c:v>20</c:v>
                </c:pt>
                <c:pt idx="573">
                  <c:v>50</c:v>
                </c:pt>
                <c:pt idx="574">
                  <c:v>20</c:v>
                </c:pt>
                <c:pt idx="575">
                  <c:v>30</c:v>
                </c:pt>
                <c:pt idx="576">
                  <c:v>90</c:v>
                </c:pt>
                <c:pt idx="577">
                  <c:v>60</c:v>
                </c:pt>
                <c:pt idx="578">
                  <c:v>50</c:v>
                </c:pt>
                <c:pt idx="579">
                  <c:v>20</c:v>
                </c:pt>
                <c:pt idx="580">
                  <c:v>50</c:v>
                </c:pt>
                <c:pt idx="581">
                  <c:v>60</c:v>
                </c:pt>
                <c:pt idx="582">
                  <c:v>60</c:v>
                </c:pt>
                <c:pt idx="583">
                  <c:v>30</c:v>
                </c:pt>
                <c:pt idx="584">
                  <c:v>0</c:v>
                </c:pt>
                <c:pt idx="585">
                  <c:v>80</c:v>
                </c:pt>
                <c:pt idx="586">
                  <c:v>20</c:v>
                </c:pt>
                <c:pt idx="587">
                  <c:v>10</c:v>
                </c:pt>
                <c:pt idx="588">
                  <c:v>40</c:v>
                </c:pt>
                <c:pt idx="589">
                  <c:v>40</c:v>
                </c:pt>
                <c:pt idx="590">
                  <c:v>50</c:v>
                </c:pt>
                <c:pt idx="591">
                  <c:v>80</c:v>
                </c:pt>
                <c:pt idx="592">
                  <c:v>20</c:v>
                </c:pt>
                <c:pt idx="593">
                  <c:v>40</c:v>
                </c:pt>
                <c:pt idx="594">
                  <c:v>50</c:v>
                </c:pt>
                <c:pt idx="595">
                  <c:v>60</c:v>
                </c:pt>
                <c:pt idx="596">
                  <c:v>80</c:v>
                </c:pt>
                <c:pt idx="597">
                  <c:v>50</c:v>
                </c:pt>
                <c:pt idx="598">
                  <c:v>40</c:v>
                </c:pt>
                <c:pt idx="599">
                  <c:v>60</c:v>
                </c:pt>
                <c:pt idx="600">
                  <c:v>40</c:v>
                </c:pt>
                <c:pt idx="601">
                  <c:v>80</c:v>
                </c:pt>
                <c:pt idx="602">
                  <c:v>40</c:v>
                </c:pt>
                <c:pt idx="603">
                  <c:v>20</c:v>
                </c:pt>
                <c:pt idx="604">
                  <c:v>10</c:v>
                </c:pt>
                <c:pt idx="605">
                  <c:v>0</c:v>
                </c:pt>
                <c:pt idx="606">
                  <c:v>120</c:v>
                </c:pt>
                <c:pt idx="607">
                  <c:v>40</c:v>
                </c:pt>
                <c:pt idx="608">
                  <c:v>70</c:v>
                </c:pt>
                <c:pt idx="609">
                  <c:v>40</c:v>
                </c:pt>
                <c:pt idx="610">
                  <c:v>30</c:v>
                </c:pt>
                <c:pt idx="611">
                  <c:v>50</c:v>
                </c:pt>
                <c:pt idx="612">
                  <c:v>40</c:v>
                </c:pt>
                <c:pt idx="613">
                  <c:v>50</c:v>
                </c:pt>
                <c:pt idx="614">
                  <c:v>40</c:v>
                </c:pt>
                <c:pt idx="615">
                  <c:v>60</c:v>
                </c:pt>
                <c:pt idx="616">
                  <c:v>30</c:v>
                </c:pt>
                <c:pt idx="617">
                  <c:v>20</c:v>
                </c:pt>
                <c:pt idx="618">
                  <c:v>30</c:v>
                </c:pt>
                <c:pt idx="619">
                  <c:v>20</c:v>
                </c:pt>
                <c:pt idx="620">
                  <c:v>40</c:v>
                </c:pt>
                <c:pt idx="621">
                  <c:v>30</c:v>
                </c:pt>
                <c:pt idx="622">
                  <c:v>60</c:v>
                </c:pt>
                <c:pt idx="623">
                  <c:v>40</c:v>
                </c:pt>
                <c:pt idx="624">
                  <c:v>70</c:v>
                </c:pt>
                <c:pt idx="625">
                  <c:v>70</c:v>
                </c:pt>
                <c:pt idx="626">
                  <c:v>30</c:v>
                </c:pt>
                <c:pt idx="627">
                  <c:v>20</c:v>
                </c:pt>
                <c:pt idx="628">
                  <c:v>100</c:v>
                </c:pt>
                <c:pt idx="629">
                  <c:v>90</c:v>
                </c:pt>
                <c:pt idx="630">
                  <c:v>70</c:v>
                </c:pt>
                <c:pt idx="631">
                  <c:v>70</c:v>
                </c:pt>
                <c:pt idx="632">
                  <c:v>70</c:v>
                </c:pt>
                <c:pt idx="633">
                  <c:v>40</c:v>
                </c:pt>
                <c:pt idx="634">
                  <c:v>20</c:v>
                </c:pt>
                <c:pt idx="635">
                  <c:v>30</c:v>
                </c:pt>
                <c:pt idx="636">
                  <c:v>10</c:v>
                </c:pt>
                <c:pt idx="637">
                  <c:v>50</c:v>
                </c:pt>
                <c:pt idx="638">
                  <c:v>70</c:v>
                </c:pt>
                <c:pt idx="639">
                  <c:v>40</c:v>
                </c:pt>
                <c:pt idx="640">
                  <c:v>60</c:v>
                </c:pt>
                <c:pt idx="641">
                  <c:v>50</c:v>
                </c:pt>
                <c:pt idx="642">
                  <c:v>30</c:v>
                </c:pt>
                <c:pt idx="643">
                  <c:v>50</c:v>
                </c:pt>
                <c:pt idx="644">
                  <c:v>50</c:v>
                </c:pt>
                <c:pt idx="645">
                  <c:v>40</c:v>
                </c:pt>
                <c:pt idx="646">
                  <c:v>50</c:v>
                </c:pt>
                <c:pt idx="647">
                  <c:v>30</c:v>
                </c:pt>
                <c:pt idx="648">
                  <c:v>30</c:v>
                </c:pt>
                <c:pt idx="649">
                  <c:v>50</c:v>
                </c:pt>
                <c:pt idx="650">
                  <c:v>40</c:v>
                </c:pt>
                <c:pt idx="651">
                  <c:v>50</c:v>
                </c:pt>
                <c:pt idx="652">
                  <c:v>40</c:v>
                </c:pt>
                <c:pt idx="653">
                  <c:v>50</c:v>
                </c:pt>
                <c:pt idx="654">
                  <c:v>90</c:v>
                </c:pt>
                <c:pt idx="655">
                  <c:v>30</c:v>
                </c:pt>
                <c:pt idx="656">
                  <c:v>20</c:v>
                </c:pt>
                <c:pt idx="657">
                  <c:v>50</c:v>
                </c:pt>
                <c:pt idx="658">
                  <c:v>40</c:v>
                </c:pt>
                <c:pt idx="659">
                  <c:v>0</c:v>
                </c:pt>
                <c:pt idx="660">
                  <c:v>30</c:v>
                </c:pt>
                <c:pt idx="661">
                  <c:v>0</c:v>
                </c:pt>
                <c:pt idx="662">
                  <c:v>50</c:v>
                </c:pt>
                <c:pt idx="663">
                  <c:v>40</c:v>
                </c:pt>
                <c:pt idx="664">
                  <c:v>70</c:v>
                </c:pt>
                <c:pt idx="665">
                  <c:v>30</c:v>
                </c:pt>
                <c:pt idx="666">
                  <c:v>60</c:v>
                </c:pt>
                <c:pt idx="667">
                  <c:v>20</c:v>
                </c:pt>
                <c:pt idx="668">
                  <c:v>40</c:v>
                </c:pt>
                <c:pt idx="669">
                  <c:v>40</c:v>
                </c:pt>
                <c:pt idx="670">
                  <c:v>50</c:v>
                </c:pt>
                <c:pt idx="671">
                  <c:v>30</c:v>
                </c:pt>
                <c:pt idx="672">
                  <c:v>30</c:v>
                </c:pt>
                <c:pt idx="673">
                  <c:v>20</c:v>
                </c:pt>
                <c:pt idx="674">
                  <c:v>20</c:v>
                </c:pt>
                <c:pt idx="675">
                  <c:v>40</c:v>
                </c:pt>
                <c:pt idx="676">
                  <c:v>20</c:v>
                </c:pt>
                <c:pt idx="677">
                  <c:v>80</c:v>
                </c:pt>
                <c:pt idx="678">
                  <c:v>40</c:v>
                </c:pt>
                <c:pt idx="679">
                  <c:v>50</c:v>
                </c:pt>
                <c:pt idx="680">
                  <c:v>30</c:v>
                </c:pt>
                <c:pt idx="681">
                  <c:v>70</c:v>
                </c:pt>
                <c:pt idx="682">
                  <c:v>50</c:v>
                </c:pt>
                <c:pt idx="683">
                  <c:v>0</c:v>
                </c:pt>
                <c:pt idx="684">
                  <c:v>40</c:v>
                </c:pt>
                <c:pt idx="685">
                  <c:v>100</c:v>
                </c:pt>
                <c:pt idx="686">
                  <c:v>20</c:v>
                </c:pt>
                <c:pt idx="687">
                  <c:v>30</c:v>
                </c:pt>
                <c:pt idx="688">
                  <c:v>30</c:v>
                </c:pt>
                <c:pt idx="689">
                  <c:v>30</c:v>
                </c:pt>
                <c:pt idx="690">
                  <c:v>60</c:v>
                </c:pt>
                <c:pt idx="691">
                  <c:v>30</c:v>
                </c:pt>
                <c:pt idx="692">
                  <c:v>40</c:v>
                </c:pt>
                <c:pt idx="693">
                  <c:v>30</c:v>
                </c:pt>
                <c:pt idx="694">
                  <c:v>40</c:v>
                </c:pt>
                <c:pt idx="695">
                  <c:v>20</c:v>
                </c:pt>
                <c:pt idx="696">
                  <c:v>50</c:v>
                </c:pt>
                <c:pt idx="697">
                  <c:v>30</c:v>
                </c:pt>
                <c:pt idx="698">
                  <c:v>20</c:v>
                </c:pt>
                <c:pt idx="699">
                  <c:v>30</c:v>
                </c:pt>
                <c:pt idx="700">
                  <c:v>60</c:v>
                </c:pt>
                <c:pt idx="701">
                  <c:v>50</c:v>
                </c:pt>
                <c:pt idx="702">
                  <c:v>40</c:v>
                </c:pt>
                <c:pt idx="703">
                  <c:v>20</c:v>
                </c:pt>
                <c:pt idx="704">
                  <c:v>30</c:v>
                </c:pt>
                <c:pt idx="705">
                  <c:v>50</c:v>
                </c:pt>
                <c:pt idx="706">
                  <c:v>60</c:v>
                </c:pt>
                <c:pt idx="707">
                  <c:v>20</c:v>
                </c:pt>
                <c:pt idx="708">
                  <c:v>0</c:v>
                </c:pt>
                <c:pt idx="709">
                  <c:v>80</c:v>
                </c:pt>
                <c:pt idx="710">
                  <c:v>60</c:v>
                </c:pt>
                <c:pt idx="711">
                  <c:v>60</c:v>
                </c:pt>
                <c:pt idx="712">
                  <c:v>60</c:v>
                </c:pt>
                <c:pt idx="713">
                  <c:v>20</c:v>
                </c:pt>
                <c:pt idx="714">
                  <c:v>40</c:v>
                </c:pt>
                <c:pt idx="715">
                  <c:v>40</c:v>
                </c:pt>
                <c:pt idx="716">
                  <c:v>30</c:v>
                </c:pt>
                <c:pt idx="717">
                  <c:v>40</c:v>
                </c:pt>
                <c:pt idx="718">
                  <c:v>80</c:v>
                </c:pt>
                <c:pt idx="719">
                  <c:v>30</c:v>
                </c:pt>
                <c:pt idx="720">
                  <c:v>20</c:v>
                </c:pt>
                <c:pt idx="721">
                  <c:v>30</c:v>
                </c:pt>
                <c:pt idx="722">
                  <c:v>30</c:v>
                </c:pt>
                <c:pt idx="723">
                  <c:v>50</c:v>
                </c:pt>
                <c:pt idx="724">
                  <c:v>60</c:v>
                </c:pt>
                <c:pt idx="725">
                  <c:v>40</c:v>
                </c:pt>
                <c:pt idx="726">
                  <c:v>30</c:v>
                </c:pt>
                <c:pt idx="727">
                  <c:v>40</c:v>
                </c:pt>
                <c:pt idx="728">
                  <c:v>20</c:v>
                </c:pt>
                <c:pt idx="729">
                  <c:v>10</c:v>
                </c:pt>
                <c:pt idx="730">
                  <c:v>70</c:v>
                </c:pt>
                <c:pt idx="731">
                  <c:v>110</c:v>
                </c:pt>
                <c:pt idx="732">
                  <c:v>80</c:v>
                </c:pt>
                <c:pt idx="733">
                  <c:v>40</c:v>
                </c:pt>
                <c:pt idx="734">
                  <c:v>40</c:v>
                </c:pt>
                <c:pt idx="735">
                  <c:v>30</c:v>
                </c:pt>
                <c:pt idx="736">
                  <c:v>70</c:v>
                </c:pt>
                <c:pt idx="737">
                  <c:v>40</c:v>
                </c:pt>
                <c:pt idx="738">
                  <c:v>70</c:v>
                </c:pt>
                <c:pt idx="739">
                  <c:v>30</c:v>
                </c:pt>
                <c:pt idx="740">
                  <c:v>40</c:v>
                </c:pt>
                <c:pt idx="741">
                  <c:v>110</c:v>
                </c:pt>
                <c:pt idx="742">
                  <c:v>40</c:v>
                </c:pt>
                <c:pt idx="743">
                  <c:v>30</c:v>
                </c:pt>
                <c:pt idx="744">
                  <c:v>40</c:v>
                </c:pt>
                <c:pt idx="745">
                  <c:v>80</c:v>
                </c:pt>
                <c:pt idx="746">
                  <c:v>50</c:v>
                </c:pt>
                <c:pt idx="747">
                  <c:v>20</c:v>
                </c:pt>
                <c:pt idx="748">
                  <c:v>50</c:v>
                </c:pt>
                <c:pt idx="749">
                  <c:v>20</c:v>
                </c:pt>
                <c:pt idx="750">
                  <c:v>20</c:v>
                </c:pt>
                <c:pt idx="751">
                  <c:v>50</c:v>
                </c:pt>
                <c:pt idx="752">
                  <c:v>40</c:v>
                </c:pt>
                <c:pt idx="753">
                  <c:v>90</c:v>
                </c:pt>
                <c:pt idx="754">
                  <c:v>10</c:v>
                </c:pt>
                <c:pt idx="755">
                  <c:v>10</c:v>
                </c:pt>
                <c:pt idx="756">
                  <c:v>20</c:v>
                </c:pt>
                <c:pt idx="757">
                  <c:v>60</c:v>
                </c:pt>
                <c:pt idx="758">
                  <c:v>10</c:v>
                </c:pt>
                <c:pt idx="759">
                  <c:v>90</c:v>
                </c:pt>
                <c:pt idx="760">
                  <c:v>10</c:v>
                </c:pt>
                <c:pt idx="761">
                  <c:v>30</c:v>
                </c:pt>
                <c:pt idx="762">
                  <c:v>90</c:v>
                </c:pt>
                <c:pt idx="763">
                  <c:v>50</c:v>
                </c:pt>
                <c:pt idx="764">
                  <c:v>60</c:v>
                </c:pt>
                <c:pt idx="765">
                  <c:v>20</c:v>
                </c:pt>
                <c:pt idx="766">
                  <c:v>40</c:v>
                </c:pt>
                <c:pt idx="767">
                  <c:v>40</c:v>
                </c:pt>
                <c:pt idx="768">
                  <c:v>20</c:v>
                </c:pt>
                <c:pt idx="769">
                  <c:v>60</c:v>
                </c:pt>
                <c:pt idx="770">
                  <c:v>50</c:v>
                </c:pt>
                <c:pt idx="771">
                  <c:v>30</c:v>
                </c:pt>
                <c:pt idx="772">
                  <c:v>60</c:v>
                </c:pt>
                <c:pt idx="773">
                  <c:v>30</c:v>
                </c:pt>
                <c:pt idx="774">
                  <c:v>90</c:v>
                </c:pt>
                <c:pt idx="775">
                  <c:v>40</c:v>
                </c:pt>
                <c:pt idx="776">
                  <c:v>30</c:v>
                </c:pt>
                <c:pt idx="777">
                  <c:v>50</c:v>
                </c:pt>
                <c:pt idx="778">
                  <c:v>60</c:v>
                </c:pt>
                <c:pt idx="779">
                  <c:v>60</c:v>
                </c:pt>
                <c:pt idx="780">
                  <c:v>30</c:v>
                </c:pt>
                <c:pt idx="781">
                  <c:v>30</c:v>
                </c:pt>
                <c:pt idx="782">
                  <c:v>30</c:v>
                </c:pt>
                <c:pt idx="783">
                  <c:v>80</c:v>
                </c:pt>
                <c:pt idx="784">
                  <c:v>10</c:v>
                </c:pt>
                <c:pt idx="785">
                  <c:v>50</c:v>
                </c:pt>
                <c:pt idx="786">
                  <c:v>30</c:v>
                </c:pt>
                <c:pt idx="787">
                  <c:v>20</c:v>
                </c:pt>
                <c:pt idx="788">
                  <c:v>30</c:v>
                </c:pt>
                <c:pt idx="789">
                  <c:v>30</c:v>
                </c:pt>
                <c:pt idx="790">
                  <c:v>60</c:v>
                </c:pt>
                <c:pt idx="791">
                  <c:v>30</c:v>
                </c:pt>
                <c:pt idx="792">
                  <c:v>10</c:v>
                </c:pt>
                <c:pt idx="793">
                  <c:v>70</c:v>
                </c:pt>
                <c:pt idx="794">
                  <c:v>40</c:v>
                </c:pt>
                <c:pt idx="795">
                  <c:v>60</c:v>
                </c:pt>
                <c:pt idx="796">
                  <c:v>10</c:v>
                </c:pt>
                <c:pt idx="797">
                  <c:v>10</c:v>
                </c:pt>
                <c:pt idx="798">
                  <c:v>40</c:v>
                </c:pt>
                <c:pt idx="799">
                  <c:v>60</c:v>
                </c:pt>
                <c:pt idx="800">
                  <c:v>10</c:v>
                </c:pt>
                <c:pt idx="801">
                  <c:v>60</c:v>
                </c:pt>
                <c:pt idx="802">
                  <c:v>20</c:v>
                </c:pt>
                <c:pt idx="803">
                  <c:v>30</c:v>
                </c:pt>
                <c:pt idx="804">
                  <c:v>40</c:v>
                </c:pt>
                <c:pt idx="805">
                  <c:v>30</c:v>
                </c:pt>
                <c:pt idx="806">
                  <c:v>40</c:v>
                </c:pt>
                <c:pt idx="807">
                  <c:v>90</c:v>
                </c:pt>
                <c:pt idx="808">
                  <c:v>30</c:v>
                </c:pt>
                <c:pt idx="809">
                  <c:v>20</c:v>
                </c:pt>
                <c:pt idx="810">
                  <c:v>60</c:v>
                </c:pt>
                <c:pt idx="811">
                  <c:v>50</c:v>
                </c:pt>
                <c:pt idx="812">
                  <c:v>10</c:v>
                </c:pt>
                <c:pt idx="813">
                  <c:v>20</c:v>
                </c:pt>
                <c:pt idx="814">
                  <c:v>20</c:v>
                </c:pt>
                <c:pt idx="815">
                  <c:v>20</c:v>
                </c:pt>
                <c:pt idx="816">
                  <c:v>30</c:v>
                </c:pt>
                <c:pt idx="817">
                  <c:v>30</c:v>
                </c:pt>
                <c:pt idx="818">
                  <c:v>90</c:v>
                </c:pt>
                <c:pt idx="819">
                  <c:v>30</c:v>
                </c:pt>
                <c:pt idx="820">
                  <c:v>40</c:v>
                </c:pt>
                <c:pt idx="821">
                  <c:v>10</c:v>
                </c:pt>
                <c:pt idx="822">
                  <c:v>10</c:v>
                </c:pt>
                <c:pt idx="823">
                  <c:v>20</c:v>
                </c:pt>
                <c:pt idx="824">
                  <c:v>30</c:v>
                </c:pt>
                <c:pt idx="825">
                  <c:v>20</c:v>
                </c:pt>
                <c:pt idx="826">
                  <c:v>20</c:v>
                </c:pt>
                <c:pt idx="827">
                  <c:v>60</c:v>
                </c:pt>
                <c:pt idx="828">
                  <c:v>60</c:v>
                </c:pt>
                <c:pt idx="829">
                  <c:v>20</c:v>
                </c:pt>
                <c:pt idx="830">
                  <c:v>70</c:v>
                </c:pt>
                <c:pt idx="831">
                  <c:v>40</c:v>
                </c:pt>
                <c:pt idx="832">
                  <c:v>60</c:v>
                </c:pt>
                <c:pt idx="833">
                  <c:v>40</c:v>
                </c:pt>
                <c:pt idx="834">
                  <c:v>0</c:v>
                </c:pt>
                <c:pt idx="835">
                  <c:v>10</c:v>
                </c:pt>
                <c:pt idx="836">
                  <c:v>20</c:v>
                </c:pt>
                <c:pt idx="837">
                  <c:v>40</c:v>
                </c:pt>
                <c:pt idx="838">
                  <c:v>50</c:v>
                </c:pt>
                <c:pt idx="839">
                  <c:v>20</c:v>
                </c:pt>
                <c:pt idx="840">
                  <c:v>30</c:v>
                </c:pt>
                <c:pt idx="841">
                  <c:v>10</c:v>
                </c:pt>
                <c:pt idx="842">
                  <c:v>20</c:v>
                </c:pt>
                <c:pt idx="843">
                  <c:v>40</c:v>
                </c:pt>
                <c:pt idx="844">
                  <c:v>20</c:v>
                </c:pt>
                <c:pt idx="845">
                  <c:v>60</c:v>
                </c:pt>
                <c:pt idx="846">
                  <c:v>30</c:v>
                </c:pt>
                <c:pt idx="847">
                  <c:v>30</c:v>
                </c:pt>
                <c:pt idx="848">
                  <c:v>10</c:v>
                </c:pt>
                <c:pt idx="849">
                  <c:v>70</c:v>
                </c:pt>
                <c:pt idx="850">
                  <c:v>50</c:v>
                </c:pt>
                <c:pt idx="851">
                  <c:v>50</c:v>
                </c:pt>
                <c:pt idx="852">
                  <c:v>20</c:v>
                </c:pt>
                <c:pt idx="853">
                  <c:v>40</c:v>
                </c:pt>
                <c:pt idx="854">
                  <c:v>40</c:v>
                </c:pt>
                <c:pt idx="855">
                  <c:v>40</c:v>
                </c:pt>
                <c:pt idx="856">
                  <c:v>50</c:v>
                </c:pt>
                <c:pt idx="857">
                  <c:v>0</c:v>
                </c:pt>
                <c:pt idx="858">
                  <c:v>30</c:v>
                </c:pt>
                <c:pt idx="859">
                  <c:v>40</c:v>
                </c:pt>
                <c:pt idx="860">
                  <c:v>30</c:v>
                </c:pt>
                <c:pt idx="861">
                  <c:v>10</c:v>
                </c:pt>
                <c:pt idx="862">
                  <c:v>70</c:v>
                </c:pt>
                <c:pt idx="863">
                  <c:v>20</c:v>
                </c:pt>
                <c:pt idx="864">
                  <c:v>40</c:v>
                </c:pt>
                <c:pt idx="865">
                  <c:v>70</c:v>
                </c:pt>
                <c:pt idx="866">
                  <c:v>40</c:v>
                </c:pt>
                <c:pt idx="867">
                  <c:v>30</c:v>
                </c:pt>
                <c:pt idx="868">
                  <c:v>10</c:v>
                </c:pt>
                <c:pt idx="869">
                  <c:v>50</c:v>
                </c:pt>
                <c:pt idx="870">
                  <c:v>50</c:v>
                </c:pt>
                <c:pt idx="871">
                  <c:v>20</c:v>
                </c:pt>
                <c:pt idx="872">
                  <c:v>50</c:v>
                </c:pt>
                <c:pt idx="873">
                  <c:v>40</c:v>
                </c:pt>
                <c:pt idx="874">
                  <c:v>40</c:v>
                </c:pt>
                <c:pt idx="875">
                  <c:v>10</c:v>
                </c:pt>
                <c:pt idx="876">
                  <c:v>50</c:v>
                </c:pt>
                <c:pt idx="877">
                  <c:v>60</c:v>
                </c:pt>
                <c:pt idx="878">
                  <c:v>40</c:v>
                </c:pt>
                <c:pt idx="879">
                  <c:v>30</c:v>
                </c:pt>
                <c:pt idx="880">
                  <c:v>30</c:v>
                </c:pt>
                <c:pt idx="881">
                  <c:v>40</c:v>
                </c:pt>
                <c:pt idx="882">
                  <c:v>30</c:v>
                </c:pt>
                <c:pt idx="883">
                  <c:v>10</c:v>
                </c:pt>
                <c:pt idx="884">
                  <c:v>70</c:v>
                </c:pt>
                <c:pt idx="885">
                  <c:v>70</c:v>
                </c:pt>
                <c:pt idx="886">
                  <c:v>30</c:v>
                </c:pt>
                <c:pt idx="887">
                  <c:v>20</c:v>
                </c:pt>
                <c:pt idx="888">
                  <c:v>50</c:v>
                </c:pt>
                <c:pt idx="889">
                  <c:v>30</c:v>
                </c:pt>
                <c:pt idx="890">
                  <c:v>20</c:v>
                </c:pt>
                <c:pt idx="891">
                  <c:v>0</c:v>
                </c:pt>
                <c:pt idx="892">
                  <c:v>20</c:v>
                </c:pt>
                <c:pt idx="893">
                  <c:v>20</c:v>
                </c:pt>
                <c:pt idx="894">
                  <c:v>40</c:v>
                </c:pt>
                <c:pt idx="895">
                  <c:v>50</c:v>
                </c:pt>
                <c:pt idx="896">
                  <c:v>0</c:v>
                </c:pt>
                <c:pt idx="897">
                  <c:v>10</c:v>
                </c:pt>
                <c:pt idx="898">
                  <c:v>40</c:v>
                </c:pt>
                <c:pt idx="899">
                  <c:v>0</c:v>
                </c:pt>
                <c:pt idx="900">
                  <c:v>10</c:v>
                </c:pt>
                <c:pt idx="901">
                  <c:v>10</c:v>
                </c:pt>
                <c:pt idx="902">
                  <c:v>10</c:v>
                </c:pt>
                <c:pt idx="903">
                  <c:v>20</c:v>
                </c:pt>
                <c:pt idx="904">
                  <c:v>20</c:v>
                </c:pt>
                <c:pt idx="905">
                  <c:v>60</c:v>
                </c:pt>
                <c:pt idx="906">
                  <c:v>20</c:v>
                </c:pt>
                <c:pt idx="907">
                  <c:v>70</c:v>
                </c:pt>
                <c:pt idx="908">
                  <c:v>10</c:v>
                </c:pt>
                <c:pt idx="909">
                  <c:v>30</c:v>
                </c:pt>
                <c:pt idx="910">
                  <c:v>10</c:v>
                </c:pt>
                <c:pt idx="911">
                  <c:v>40</c:v>
                </c:pt>
                <c:pt idx="912">
                  <c:v>20</c:v>
                </c:pt>
                <c:pt idx="913">
                  <c:v>70</c:v>
                </c:pt>
                <c:pt idx="914">
                  <c:v>20</c:v>
                </c:pt>
                <c:pt idx="915">
                  <c:v>0</c:v>
                </c:pt>
                <c:pt idx="916">
                  <c:v>10</c:v>
                </c:pt>
                <c:pt idx="917">
                  <c:v>40</c:v>
                </c:pt>
                <c:pt idx="918">
                  <c:v>70</c:v>
                </c:pt>
                <c:pt idx="919">
                  <c:v>70</c:v>
                </c:pt>
                <c:pt idx="920">
                  <c:v>100</c:v>
                </c:pt>
                <c:pt idx="921">
                  <c:v>20</c:v>
                </c:pt>
                <c:pt idx="922">
                  <c:v>20</c:v>
                </c:pt>
                <c:pt idx="923">
                  <c:v>20</c:v>
                </c:pt>
                <c:pt idx="924">
                  <c:v>30</c:v>
                </c:pt>
                <c:pt idx="925">
                  <c:v>30</c:v>
                </c:pt>
                <c:pt idx="926">
                  <c:v>0</c:v>
                </c:pt>
                <c:pt idx="927">
                  <c:v>20</c:v>
                </c:pt>
                <c:pt idx="928">
                  <c:v>40</c:v>
                </c:pt>
                <c:pt idx="929">
                  <c:v>30</c:v>
                </c:pt>
                <c:pt idx="930">
                  <c:v>20</c:v>
                </c:pt>
                <c:pt idx="931">
                  <c:v>10</c:v>
                </c:pt>
                <c:pt idx="932">
                  <c:v>40</c:v>
                </c:pt>
                <c:pt idx="933">
                  <c:v>80</c:v>
                </c:pt>
                <c:pt idx="934">
                  <c:v>80</c:v>
                </c:pt>
                <c:pt idx="935">
                  <c:v>60</c:v>
                </c:pt>
                <c:pt idx="936">
                  <c:v>50</c:v>
                </c:pt>
                <c:pt idx="937">
                  <c:v>30</c:v>
                </c:pt>
                <c:pt idx="938">
                  <c:v>40</c:v>
                </c:pt>
                <c:pt idx="939">
                  <c:v>20</c:v>
                </c:pt>
                <c:pt idx="940">
                  <c:v>40</c:v>
                </c:pt>
                <c:pt idx="941">
                  <c:v>60</c:v>
                </c:pt>
                <c:pt idx="942">
                  <c:v>20</c:v>
                </c:pt>
                <c:pt idx="943">
                  <c:v>40</c:v>
                </c:pt>
                <c:pt idx="944">
                  <c:v>20</c:v>
                </c:pt>
                <c:pt idx="945">
                  <c:v>40</c:v>
                </c:pt>
                <c:pt idx="946">
                  <c:v>30</c:v>
                </c:pt>
                <c:pt idx="947">
                  <c:v>20</c:v>
                </c:pt>
                <c:pt idx="948">
                  <c:v>30</c:v>
                </c:pt>
                <c:pt idx="949">
                  <c:v>40</c:v>
                </c:pt>
                <c:pt idx="950">
                  <c:v>20</c:v>
                </c:pt>
                <c:pt idx="951">
                  <c:v>60</c:v>
                </c:pt>
                <c:pt idx="952">
                  <c:v>20</c:v>
                </c:pt>
                <c:pt idx="953">
                  <c:v>50</c:v>
                </c:pt>
                <c:pt idx="954">
                  <c:v>20</c:v>
                </c:pt>
                <c:pt idx="955">
                  <c:v>30</c:v>
                </c:pt>
                <c:pt idx="956">
                  <c:v>0</c:v>
                </c:pt>
                <c:pt idx="957">
                  <c:v>20</c:v>
                </c:pt>
                <c:pt idx="958">
                  <c:v>50</c:v>
                </c:pt>
                <c:pt idx="959">
                  <c:v>40</c:v>
                </c:pt>
                <c:pt idx="960">
                  <c:v>20</c:v>
                </c:pt>
                <c:pt idx="961">
                  <c:v>40</c:v>
                </c:pt>
                <c:pt idx="962">
                  <c:v>70</c:v>
                </c:pt>
                <c:pt idx="963">
                  <c:v>10</c:v>
                </c:pt>
                <c:pt idx="964">
                  <c:v>30</c:v>
                </c:pt>
                <c:pt idx="965">
                  <c:v>0</c:v>
                </c:pt>
                <c:pt idx="966">
                  <c:v>30</c:v>
                </c:pt>
                <c:pt idx="967">
                  <c:v>30</c:v>
                </c:pt>
                <c:pt idx="968">
                  <c:v>40</c:v>
                </c:pt>
                <c:pt idx="969">
                  <c:v>50</c:v>
                </c:pt>
                <c:pt idx="970">
                  <c:v>30</c:v>
                </c:pt>
                <c:pt idx="971">
                  <c:v>60</c:v>
                </c:pt>
                <c:pt idx="972">
                  <c:v>20</c:v>
                </c:pt>
                <c:pt idx="973">
                  <c:v>20</c:v>
                </c:pt>
                <c:pt idx="974">
                  <c:v>10</c:v>
                </c:pt>
                <c:pt idx="975">
                  <c:v>90</c:v>
                </c:pt>
                <c:pt idx="976">
                  <c:v>10</c:v>
                </c:pt>
                <c:pt idx="977">
                  <c:v>30</c:v>
                </c:pt>
                <c:pt idx="978">
                  <c:v>10</c:v>
                </c:pt>
                <c:pt idx="979">
                  <c:v>10</c:v>
                </c:pt>
                <c:pt idx="980">
                  <c:v>0</c:v>
                </c:pt>
                <c:pt idx="981">
                  <c:v>10</c:v>
                </c:pt>
                <c:pt idx="982">
                  <c:v>30</c:v>
                </c:pt>
                <c:pt idx="983">
                  <c:v>20</c:v>
                </c:pt>
                <c:pt idx="984">
                  <c:v>40</c:v>
                </c:pt>
                <c:pt idx="985">
                  <c:v>20</c:v>
                </c:pt>
                <c:pt idx="986">
                  <c:v>10</c:v>
                </c:pt>
                <c:pt idx="987">
                  <c:v>30</c:v>
                </c:pt>
                <c:pt idx="988">
                  <c:v>10</c:v>
                </c:pt>
                <c:pt idx="989">
                  <c:v>30</c:v>
                </c:pt>
                <c:pt idx="990">
                  <c:v>60</c:v>
                </c:pt>
                <c:pt idx="991">
                  <c:v>50</c:v>
                </c:pt>
                <c:pt idx="992">
                  <c:v>10</c:v>
                </c:pt>
                <c:pt idx="993">
                  <c:v>30</c:v>
                </c:pt>
                <c:pt idx="994">
                  <c:v>10</c:v>
                </c:pt>
                <c:pt idx="995">
                  <c:v>40</c:v>
                </c:pt>
                <c:pt idx="996">
                  <c:v>40</c:v>
                </c:pt>
                <c:pt idx="997">
                  <c:v>10</c:v>
                </c:pt>
                <c:pt idx="998">
                  <c:v>30</c:v>
                </c:pt>
                <c:pt idx="999">
                  <c:v>40</c:v>
                </c:pt>
                <c:pt idx="1000">
                  <c:v>70</c:v>
                </c:pt>
                <c:pt idx="1001">
                  <c:v>0</c:v>
                </c:pt>
                <c:pt idx="1002">
                  <c:v>30</c:v>
                </c:pt>
                <c:pt idx="1003">
                  <c:v>40</c:v>
                </c:pt>
                <c:pt idx="1004">
                  <c:v>30</c:v>
                </c:pt>
                <c:pt idx="1005">
                  <c:v>40</c:v>
                </c:pt>
                <c:pt idx="1006">
                  <c:v>50</c:v>
                </c:pt>
                <c:pt idx="1007">
                  <c:v>20</c:v>
                </c:pt>
                <c:pt idx="1008">
                  <c:v>30</c:v>
                </c:pt>
                <c:pt idx="1009">
                  <c:v>30</c:v>
                </c:pt>
                <c:pt idx="1010">
                  <c:v>20</c:v>
                </c:pt>
                <c:pt idx="1011">
                  <c:v>30</c:v>
                </c:pt>
                <c:pt idx="1012">
                  <c:v>0</c:v>
                </c:pt>
                <c:pt idx="1013">
                  <c:v>10</c:v>
                </c:pt>
                <c:pt idx="1014">
                  <c:v>30</c:v>
                </c:pt>
                <c:pt idx="1015">
                  <c:v>30</c:v>
                </c:pt>
                <c:pt idx="1016">
                  <c:v>60</c:v>
                </c:pt>
                <c:pt idx="1017">
                  <c:v>40</c:v>
                </c:pt>
                <c:pt idx="1018">
                  <c:v>40</c:v>
                </c:pt>
                <c:pt idx="1019">
                  <c:v>40</c:v>
                </c:pt>
                <c:pt idx="1020">
                  <c:v>40</c:v>
                </c:pt>
                <c:pt idx="1021">
                  <c:v>30</c:v>
                </c:pt>
                <c:pt idx="1022">
                  <c:v>30</c:v>
                </c:pt>
                <c:pt idx="1023">
                  <c:v>20</c:v>
                </c:pt>
                <c:pt idx="1024">
                  <c:v>20</c:v>
                </c:pt>
                <c:pt idx="1025">
                  <c:v>10</c:v>
                </c:pt>
                <c:pt idx="1026">
                  <c:v>0</c:v>
                </c:pt>
                <c:pt idx="1027">
                  <c:v>40</c:v>
                </c:pt>
                <c:pt idx="1028">
                  <c:v>20</c:v>
                </c:pt>
                <c:pt idx="1029">
                  <c:v>30</c:v>
                </c:pt>
                <c:pt idx="1030">
                  <c:v>0</c:v>
                </c:pt>
                <c:pt idx="1031">
                  <c:v>20</c:v>
                </c:pt>
                <c:pt idx="1032">
                  <c:v>20</c:v>
                </c:pt>
                <c:pt idx="1033">
                  <c:v>10</c:v>
                </c:pt>
                <c:pt idx="1034">
                  <c:v>20</c:v>
                </c:pt>
                <c:pt idx="1035">
                  <c:v>30</c:v>
                </c:pt>
                <c:pt idx="1036">
                  <c:v>30</c:v>
                </c:pt>
                <c:pt idx="1037">
                  <c:v>40</c:v>
                </c:pt>
                <c:pt idx="1038">
                  <c:v>20</c:v>
                </c:pt>
                <c:pt idx="1039">
                  <c:v>30</c:v>
                </c:pt>
                <c:pt idx="1040">
                  <c:v>10</c:v>
                </c:pt>
                <c:pt idx="1041">
                  <c:v>30</c:v>
                </c:pt>
                <c:pt idx="1042">
                  <c:v>20</c:v>
                </c:pt>
                <c:pt idx="1043">
                  <c:v>30</c:v>
                </c:pt>
                <c:pt idx="1044">
                  <c:v>30</c:v>
                </c:pt>
                <c:pt idx="1045">
                  <c:v>0</c:v>
                </c:pt>
                <c:pt idx="1046">
                  <c:v>20</c:v>
                </c:pt>
                <c:pt idx="1047">
                  <c:v>40</c:v>
                </c:pt>
                <c:pt idx="1048">
                  <c:v>40</c:v>
                </c:pt>
                <c:pt idx="1049">
                  <c:v>40</c:v>
                </c:pt>
                <c:pt idx="1050">
                  <c:v>0</c:v>
                </c:pt>
                <c:pt idx="1051">
                  <c:v>40</c:v>
                </c:pt>
                <c:pt idx="1052">
                  <c:v>40</c:v>
                </c:pt>
                <c:pt idx="1053">
                  <c:v>20</c:v>
                </c:pt>
                <c:pt idx="1054">
                  <c:v>30</c:v>
                </c:pt>
                <c:pt idx="1055">
                  <c:v>30</c:v>
                </c:pt>
                <c:pt idx="1056">
                  <c:v>30</c:v>
                </c:pt>
                <c:pt idx="1057">
                  <c:v>30</c:v>
                </c:pt>
                <c:pt idx="1058">
                  <c:v>20</c:v>
                </c:pt>
                <c:pt idx="1059">
                  <c:v>40</c:v>
                </c:pt>
                <c:pt idx="1060">
                  <c:v>20</c:v>
                </c:pt>
                <c:pt idx="1061">
                  <c:v>60</c:v>
                </c:pt>
                <c:pt idx="1062">
                  <c:v>30</c:v>
                </c:pt>
                <c:pt idx="1063">
                  <c:v>10</c:v>
                </c:pt>
                <c:pt idx="1064">
                  <c:v>20</c:v>
                </c:pt>
                <c:pt idx="1065">
                  <c:v>40</c:v>
                </c:pt>
                <c:pt idx="1066">
                  <c:v>10</c:v>
                </c:pt>
                <c:pt idx="1067">
                  <c:v>10</c:v>
                </c:pt>
                <c:pt idx="1068">
                  <c:v>20</c:v>
                </c:pt>
                <c:pt idx="1069">
                  <c:v>30</c:v>
                </c:pt>
                <c:pt idx="1070">
                  <c:v>70</c:v>
                </c:pt>
                <c:pt idx="1071">
                  <c:v>10</c:v>
                </c:pt>
                <c:pt idx="1072">
                  <c:v>60</c:v>
                </c:pt>
                <c:pt idx="1073">
                  <c:v>40</c:v>
                </c:pt>
                <c:pt idx="1074">
                  <c:v>50</c:v>
                </c:pt>
                <c:pt idx="1075">
                  <c:v>30</c:v>
                </c:pt>
                <c:pt idx="1076">
                  <c:v>50</c:v>
                </c:pt>
                <c:pt idx="1077">
                  <c:v>60</c:v>
                </c:pt>
                <c:pt idx="1078">
                  <c:v>20</c:v>
                </c:pt>
                <c:pt idx="1079">
                  <c:v>10</c:v>
                </c:pt>
                <c:pt idx="1080">
                  <c:v>20</c:v>
                </c:pt>
                <c:pt idx="1081">
                  <c:v>0</c:v>
                </c:pt>
                <c:pt idx="1082">
                  <c:v>40</c:v>
                </c:pt>
                <c:pt idx="1083">
                  <c:v>20</c:v>
                </c:pt>
                <c:pt idx="1084">
                  <c:v>0</c:v>
                </c:pt>
                <c:pt idx="1085">
                  <c:v>20</c:v>
                </c:pt>
                <c:pt idx="1086">
                  <c:v>40</c:v>
                </c:pt>
                <c:pt idx="1087">
                  <c:v>70</c:v>
                </c:pt>
                <c:pt idx="1088">
                  <c:v>30</c:v>
                </c:pt>
                <c:pt idx="1089">
                  <c:v>30</c:v>
                </c:pt>
                <c:pt idx="1090">
                  <c:v>10</c:v>
                </c:pt>
                <c:pt idx="1091">
                  <c:v>0</c:v>
                </c:pt>
                <c:pt idx="1092">
                  <c:v>40</c:v>
                </c:pt>
                <c:pt idx="1093">
                  <c:v>20</c:v>
                </c:pt>
                <c:pt idx="1094">
                  <c:v>20</c:v>
                </c:pt>
                <c:pt idx="1095">
                  <c:v>20</c:v>
                </c:pt>
                <c:pt idx="1096">
                  <c:v>10</c:v>
                </c:pt>
                <c:pt idx="1097">
                  <c:v>0</c:v>
                </c:pt>
                <c:pt idx="1098">
                  <c:v>20</c:v>
                </c:pt>
                <c:pt idx="1099">
                  <c:v>20</c:v>
                </c:pt>
                <c:pt idx="1100">
                  <c:v>30</c:v>
                </c:pt>
                <c:pt idx="1101">
                  <c:v>20</c:v>
                </c:pt>
                <c:pt idx="1102">
                  <c:v>10</c:v>
                </c:pt>
                <c:pt idx="1103">
                  <c:v>20</c:v>
                </c:pt>
                <c:pt idx="1104">
                  <c:v>20</c:v>
                </c:pt>
                <c:pt idx="1105">
                  <c:v>20</c:v>
                </c:pt>
                <c:pt idx="1106">
                  <c:v>30</c:v>
                </c:pt>
                <c:pt idx="1107">
                  <c:v>40</c:v>
                </c:pt>
                <c:pt idx="1108">
                  <c:v>30</c:v>
                </c:pt>
                <c:pt idx="1109">
                  <c:v>70</c:v>
                </c:pt>
                <c:pt idx="1110">
                  <c:v>20</c:v>
                </c:pt>
                <c:pt idx="1111">
                  <c:v>60</c:v>
                </c:pt>
                <c:pt idx="1112">
                  <c:v>20</c:v>
                </c:pt>
                <c:pt idx="1113">
                  <c:v>0</c:v>
                </c:pt>
                <c:pt idx="1114">
                  <c:v>40</c:v>
                </c:pt>
                <c:pt idx="1115">
                  <c:v>0</c:v>
                </c:pt>
                <c:pt idx="1116">
                  <c:v>30</c:v>
                </c:pt>
                <c:pt idx="1117">
                  <c:v>30</c:v>
                </c:pt>
                <c:pt idx="1118">
                  <c:v>60</c:v>
                </c:pt>
                <c:pt idx="1119">
                  <c:v>70</c:v>
                </c:pt>
                <c:pt idx="1120">
                  <c:v>20</c:v>
                </c:pt>
                <c:pt idx="1121">
                  <c:v>60</c:v>
                </c:pt>
                <c:pt idx="1122">
                  <c:v>50</c:v>
                </c:pt>
                <c:pt idx="1123">
                  <c:v>10</c:v>
                </c:pt>
                <c:pt idx="1124">
                  <c:v>10</c:v>
                </c:pt>
                <c:pt idx="1125">
                  <c:v>10</c:v>
                </c:pt>
                <c:pt idx="1126">
                  <c:v>0</c:v>
                </c:pt>
                <c:pt idx="1127">
                  <c:v>30</c:v>
                </c:pt>
                <c:pt idx="1128">
                  <c:v>20</c:v>
                </c:pt>
                <c:pt idx="1129">
                  <c:v>50</c:v>
                </c:pt>
                <c:pt idx="1130">
                  <c:v>10</c:v>
                </c:pt>
                <c:pt idx="1131">
                  <c:v>40</c:v>
                </c:pt>
                <c:pt idx="1132">
                  <c:v>50</c:v>
                </c:pt>
                <c:pt idx="1133">
                  <c:v>0</c:v>
                </c:pt>
                <c:pt idx="1134">
                  <c:v>20</c:v>
                </c:pt>
                <c:pt idx="1135">
                  <c:v>10</c:v>
                </c:pt>
                <c:pt idx="1136">
                  <c:v>10</c:v>
                </c:pt>
                <c:pt idx="1137">
                  <c:v>20</c:v>
                </c:pt>
                <c:pt idx="1138">
                  <c:v>70</c:v>
                </c:pt>
                <c:pt idx="1139">
                  <c:v>40</c:v>
                </c:pt>
                <c:pt idx="1140">
                  <c:v>40</c:v>
                </c:pt>
                <c:pt idx="1141">
                  <c:v>20</c:v>
                </c:pt>
                <c:pt idx="1142">
                  <c:v>30</c:v>
                </c:pt>
                <c:pt idx="1143">
                  <c:v>50</c:v>
                </c:pt>
                <c:pt idx="1144">
                  <c:v>40</c:v>
                </c:pt>
                <c:pt idx="1145">
                  <c:v>30</c:v>
                </c:pt>
                <c:pt idx="1146">
                  <c:v>40</c:v>
                </c:pt>
                <c:pt idx="1147">
                  <c:v>10</c:v>
                </c:pt>
                <c:pt idx="1148">
                  <c:v>20</c:v>
                </c:pt>
                <c:pt idx="1149">
                  <c:v>70</c:v>
                </c:pt>
                <c:pt idx="1150">
                  <c:v>30</c:v>
                </c:pt>
                <c:pt idx="1151">
                  <c:v>10</c:v>
                </c:pt>
                <c:pt idx="1152">
                  <c:v>40</c:v>
                </c:pt>
                <c:pt idx="1153">
                  <c:v>0</c:v>
                </c:pt>
                <c:pt idx="1154">
                  <c:v>40</c:v>
                </c:pt>
                <c:pt idx="1155">
                  <c:v>20</c:v>
                </c:pt>
                <c:pt idx="1156">
                  <c:v>20</c:v>
                </c:pt>
                <c:pt idx="1157">
                  <c:v>10</c:v>
                </c:pt>
                <c:pt idx="1158">
                  <c:v>40</c:v>
                </c:pt>
                <c:pt idx="1159">
                  <c:v>40</c:v>
                </c:pt>
                <c:pt idx="1160">
                  <c:v>50</c:v>
                </c:pt>
                <c:pt idx="1161">
                  <c:v>10</c:v>
                </c:pt>
                <c:pt idx="1162">
                  <c:v>20</c:v>
                </c:pt>
                <c:pt idx="1163">
                  <c:v>70</c:v>
                </c:pt>
                <c:pt idx="1164">
                  <c:v>10</c:v>
                </c:pt>
                <c:pt idx="1165">
                  <c:v>70</c:v>
                </c:pt>
                <c:pt idx="1166">
                  <c:v>20</c:v>
                </c:pt>
                <c:pt idx="1167">
                  <c:v>10</c:v>
                </c:pt>
                <c:pt idx="1168">
                  <c:v>20</c:v>
                </c:pt>
                <c:pt idx="1169">
                  <c:v>20</c:v>
                </c:pt>
                <c:pt idx="1170">
                  <c:v>70</c:v>
                </c:pt>
                <c:pt idx="1171">
                  <c:v>40</c:v>
                </c:pt>
                <c:pt idx="1172">
                  <c:v>30</c:v>
                </c:pt>
                <c:pt idx="1173">
                  <c:v>20</c:v>
                </c:pt>
                <c:pt idx="1174">
                  <c:v>10</c:v>
                </c:pt>
                <c:pt idx="1175">
                  <c:v>10</c:v>
                </c:pt>
                <c:pt idx="1176">
                  <c:v>0</c:v>
                </c:pt>
                <c:pt idx="1177">
                  <c:v>20</c:v>
                </c:pt>
                <c:pt idx="1178">
                  <c:v>10</c:v>
                </c:pt>
                <c:pt idx="1179">
                  <c:v>40</c:v>
                </c:pt>
                <c:pt idx="1180">
                  <c:v>20</c:v>
                </c:pt>
                <c:pt idx="1181">
                  <c:v>30</c:v>
                </c:pt>
                <c:pt idx="1182">
                  <c:v>50</c:v>
                </c:pt>
                <c:pt idx="1183">
                  <c:v>20</c:v>
                </c:pt>
                <c:pt idx="1184">
                  <c:v>30</c:v>
                </c:pt>
                <c:pt idx="1185">
                  <c:v>10</c:v>
                </c:pt>
                <c:pt idx="1186">
                  <c:v>30</c:v>
                </c:pt>
                <c:pt idx="1187">
                  <c:v>40</c:v>
                </c:pt>
                <c:pt idx="1188">
                  <c:v>10</c:v>
                </c:pt>
                <c:pt idx="1189">
                  <c:v>10</c:v>
                </c:pt>
                <c:pt idx="1190">
                  <c:v>30</c:v>
                </c:pt>
                <c:pt idx="1191">
                  <c:v>50</c:v>
                </c:pt>
                <c:pt idx="1192">
                  <c:v>20</c:v>
                </c:pt>
                <c:pt idx="1193">
                  <c:v>70</c:v>
                </c:pt>
                <c:pt idx="1194">
                  <c:v>30</c:v>
                </c:pt>
                <c:pt idx="1195">
                  <c:v>0</c:v>
                </c:pt>
                <c:pt idx="1196">
                  <c:v>30</c:v>
                </c:pt>
                <c:pt idx="1197">
                  <c:v>30</c:v>
                </c:pt>
                <c:pt idx="1198">
                  <c:v>10</c:v>
                </c:pt>
                <c:pt idx="1199">
                  <c:v>20</c:v>
                </c:pt>
                <c:pt idx="1200">
                  <c:v>30</c:v>
                </c:pt>
                <c:pt idx="1201">
                  <c:v>30</c:v>
                </c:pt>
                <c:pt idx="1202">
                  <c:v>10</c:v>
                </c:pt>
                <c:pt idx="1203">
                  <c:v>30</c:v>
                </c:pt>
                <c:pt idx="1204">
                  <c:v>30</c:v>
                </c:pt>
                <c:pt idx="1205">
                  <c:v>20</c:v>
                </c:pt>
                <c:pt idx="1206">
                  <c:v>50</c:v>
                </c:pt>
                <c:pt idx="1207">
                  <c:v>30</c:v>
                </c:pt>
                <c:pt idx="1208">
                  <c:v>10</c:v>
                </c:pt>
                <c:pt idx="1209">
                  <c:v>10</c:v>
                </c:pt>
                <c:pt idx="1210">
                  <c:v>60</c:v>
                </c:pt>
                <c:pt idx="1211">
                  <c:v>40</c:v>
                </c:pt>
                <c:pt idx="1212">
                  <c:v>0</c:v>
                </c:pt>
                <c:pt idx="1213">
                  <c:v>50</c:v>
                </c:pt>
                <c:pt idx="1214">
                  <c:v>20</c:v>
                </c:pt>
                <c:pt idx="1215">
                  <c:v>10</c:v>
                </c:pt>
                <c:pt idx="1216">
                  <c:v>10</c:v>
                </c:pt>
                <c:pt idx="1217">
                  <c:v>40</c:v>
                </c:pt>
                <c:pt idx="1218">
                  <c:v>10</c:v>
                </c:pt>
                <c:pt idx="1219">
                  <c:v>40</c:v>
                </c:pt>
                <c:pt idx="1220">
                  <c:v>30</c:v>
                </c:pt>
                <c:pt idx="1221">
                  <c:v>40</c:v>
                </c:pt>
                <c:pt idx="1222">
                  <c:v>30</c:v>
                </c:pt>
                <c:pt idx="1223">
                  <c:v>20</c:v>
                </c:pt>
                <c:pt idx="1224">
                  <c:v>50</c:v>
                </c:pt>
                <c:pt idx="1225">
                  <c:v>20</c:v>
                </c:pt>
                <c:pt idx="1226">
                  <c:v>20</c:v>
                </c:pt>
                <c:pt idx="1227">
                  <c:v>20</c:v>
                </c:pt>
                <c:pt idx="1228">
                  <c:v>40</c:v>
                </c:pt>
                <c:pt idx="1229">
                  <c:v>20</c:v>
                </c:pt>
                <c:pt idx="1230">
                  <c:v>10</c:v>
                </c:pt>
                <c:pt idx="1231">
                  <c:v>40</c:v>
                </c:pt>
                <c:pt idx="1232">
                  <c:v>10</c:v>
                </c:pt>
                <c:pt idx="1233">
                  <c:v>40</c:v>
                </c:pt>
                <c:pt idx="1234">
                  <c:v>50</c:v>
                </c:pt>
                <c:pt idx="1235">
                  <c:v>20</c:v>
                </c:pt>
                <c:pt idx="1236">
                  <c:v>20</c:v>
                </c:pt>
                <c:pt idx="1237">
                  <c:v>30</c:v>
                </c:pt>
                <c:pt idx="1238">
                  <c:v>10</c:v>
                </c:pt>
                <c:pt idx="1239">
                  <c:v>80</c:v>
                </c:pt>
                <c:pt idx="1240">
                  <c:v>20</c:v>
                </c:pt>
                <c:pt idx="1241">
                  <c:v>30</c:v>
                </c:pt>
                <c:pt idx="1242">
                  <c:v>10</c:v>
                </c:pt>
                <c:pt idx="1243">
                  <c:v>20</c:v>
                </c:pt>
                <c:pt idx="1244">
                  <c:v>20</c:v>
                </c:pt>
                <c:pt idx="1245">
                  <c:v>0</c:v>
                </c:pt>
                <c:pt idx="1246">
                  <c:v>30</c:v>
                </c:pt>
                <c:pt idx="1247">
                  <c:v>50</c:v>
                </c:pt>
                <c:pt idx="1248">
                  <c:v>40</c:v>
                </c:pt>
                <c:pt idx="1249">
                  <c:v>30</c:v>
                </c:pt>
                <c:pt idx="1250">
                  <c:v>30</c:v>
                </c:pt>
                <c:pt idx="1251">
                  <c:v>0</c:v>
                </c:pt>
                <c:pt idx="1252">
                  <c:v>40</c:v>
                </c:pt>
                <c:pt idx="1253">
                  <c:v>20</c:v>
                </c:pt>
                <c:pt idx="1254">
                  <c:v>30</c:v>
                </c:pt>
                <c:pt idx="1255">
                  <c:v>20</c:v>
                </c:pt>
                <c:pt idx="1256">
                  <c:v>10</c:v>
                </c:pt>
                <c:pt idx="1257">
                  <c:v>40</c:v>
                </c:pt>
                <c:pt idx="1258">
                  <c:v>10</c:v>
                </c:pt>
                <c:pt idx="1259">
                  <c:v>20</c:v>
                </c:pt>
                <c:pt idx="1260">
                  <c:v>50</c:v>
                </c:pt>
                <c:pt idx="1261">
                  <c:v>20</c:v>
                </c:pt>
                <c:pt idx="1262">
                  <c:v>10</c:v>
                </c:pt>
                <c:pt idx="1263">
                  <c:v>10</c:v>
                </c:pt>
                <c:pt idx="1264">
                  <c:v>30</c:v>
                </c:pt>
                <c:pt idx="1265">
                  <c:v>30</c:v>
                </c:pt>
                <c:pt idx="1266">
                  <c:v>20</c:v>
                </c:pt>
                <c:pt idx="1267">
                  <c:v>10</c:v>
                </c:pt>
                <c:pt idx="1268">
                  <c:v>20</c:v>
                </c:pt>
                <c:pt idx="1269">
                  <c:v>20</c:v>
                </c:pt>
                <c:pt idx="1270">
                  <c:v>30</c:v>
                </c:pt>
                <c:pt idx="1271">
                  <c:v>30</c:v>
                </c:pt>
                <c:pt idx="1272">
                  <c:v>10</c:v>
                </c:pt>
                <c:pt idx="1273">
                  <c:v>10</c:v>
                </c:pt>
                <c:pt idx="1274">
                  <c:v>20</c:v>
                </c:pt>
                <c:pt idx="1275">
                  <c:v>20</c:v>
                </c:pt>
                <c:pt idx="1276">
                  <c:v>20</c:v>
                </c:pt>
                <c:pt idx="1277">
                  <c:v>10</c:v>
                </c:pt>
                <c:pt idx="1278">
                  <c:v>50</c:v>
                </c:pt>
                <c:pt idx="1279">
                  <c:v>50</c:v>
                </c:pt>
                <c:pt idx="1280">
                  <c:v>30</c:v>
                </c:pt>
                <c:pt idx="1281">
                  <c:v>30</c:v>
                </c:pt>
                <c:pt idx="1282">
                  <c:v>10</c:v>
                </c:pt>
                <c:pt idx="1283">
                  <c:v>0</c:v>
                </c:pt>
                <c:pt idx="1284">
                  <c:v>20</c:v>
                </c:pt>
                <c:pt idx="1285">
                  <c:v>20</c:v>
                </c:pt>
                <c:pt idx="1286">
                  <c:v>0</c:v>
                </c:pt>
                <c:pt idx="1287">
                  <c:v>30</c:v>
                </c:pt>
                <c:pt idx="1288">
                  <c:v>30</c:v>
                </c:pt>
                <c:pt idx="1289">
                  <c:v>40</c:v>
                </c:pt>
                <c:pt idx="1290">
                  <c:v>10</c:v>
                </c:pt>
                <c:pt idx="1291">
                  <c:v>20</c:v>
                </c:pt>
                <c:pt idx="1292">
                  <c:v>40</c:v>
                </c:pt>
                <c:pt idx="1293">
                  <c:v>20</c:v>
                </c:pt>
                <c:pt idx="1294">
                  <c:v>10</c:v>
                </c:pt>
                <c:pt idx="1295">
                  <c:v>0</c:v>
                </c:pt>
                <c:pt idx="1296">
                  <c:v>30</c:v>
                </c:pt>
                <c:pt idx="1297">
                  <c:v>10</c:v>
                </c:pt>
                <c:pt idx="1298">
                  <c:v>10</c:v>
                </c:pt>
                <c:pt idx="1299">
                  <c:v>30</c:v>
                </c:pt>
                <c:pt idx="1300">
                  <c:v>30</c:v>
                </c:pt>
                <c:pt idx="1301">
                  <c:v>60</c:v>
                </c:pt>
                <c:pt idx="1302">
                  <c:v>0</c:v>
                </c:pt>
                <c:pt idx="1303">
                  <c:v>10</c:v>
                </c:pt>
                <c:pt idx="1304">
                  <c:v>20</c:v>
                </c:pt>
                <c:pt idx="1305">
                  <c:v>20</c:v>
                </c:pt>
                <c:pt idx="1306">
                  <c:v>30</c:v>
                </c:pt>
                <c:pt idx="1307">
                  <c:v>20</c:v>
                </c:pt>
                <c:pt idx="1308">
                  <c:v>40</c:v>
                </c:pt>
                <c:pt idx="1309">
                  <c:v>40</c:v>
                </c:pt>
                <c:pt idx="1310">
                  <c:v>50</c:v>
                </c:pt>
                <c:pt idx="1311">
                  <c:v>30</c:v>
                </c:pt>
                <c:pt idx="1312">
                  <c:v>30</c:v>
                </c:pt>
                <c:pt idx="1313">
                  <c:v>20</c:v>
                </c:pt>
                <c:pt idx="1314">
                  <c:v>0</c:v>
                </c:pt>
                <c:pt idx="1315">
                  <c:v>10</c:v>
                </c:pt>
                <c:pt idx="1316">
                  <c:v>30</c:v>
                </c:pt>
                <c:pt idx="1317">
                  <c:v>20</c:v>
                </c:pt>
                <c:pt idx="1318">
                  <c:v>20</c:v>
                </c:pt>
                <c:pt idx="1319">
                  <c:v>20</c:v>
                </c:pt>
                <c:pt idx="1320">
                  <c:v>30</c:v>
                </c:pt>
                <c:pt idx="1321">
                  <c:v>60</c:v>
                </c:pt>
                <c:pt idx="1322">
                  <c:v>20</c:v>
                </c:pt>
                <c:pt idx="1323">
                  <c:v>80</c:v>
                </c:pt>
                <c:pt idx="1324">
                  <c:v>30</c:v>
                </c:pt>
                <c:pt idx="1325">
                  <c:v>0</c:v>
                </c:pt>
                <c:pt idx="1326">
                  <c:v>30</c:v>
                </c:pt>
                <c:pt idx="1327">
                  <c:v>10</c:v>
                </c:pt>
                <c:pt idx="1328">
                  <c:v>40</c:v>
                </c:pt>
                <c:pt idx="1329">
                  <c:v>10</c:v>
                </c:pt>
                <c:pt idx="1330">
                  <c:v>10</c:v>
                </c:pt>
                <c:pt idx="1331">
                  <c:v>0</c:v>
                </c:pt>
                <c:pt idx="1332">
                  <c:v>60</c:v>
                </c:pt>
                <c:pt idx="1333">
                  <c:v>20</c:v>
                </c:pt>
                <c:pt idx="1334">
                  <c:v>0</c:v>
                </c:pt>
                <c:pt idx="1335">
                  <c:v>40</c:v>
                </c:pt>
                <c:pt idx="1336">
                  <c:v>20</c:v>
                </c:pt>
                <c:pt idx="1337">
                  <c:v>40</c:v>
                </c:pt>
                <c:pt idx="1338">
                  <c:v>0</c:v>
                </c:pt>
                <c:pt idx="1339">
                  <c:v>50</c:v>
                </c:pt>
                <c:pt idx="1340">
                  <c:v>20</c:v>
                </c:pt>
                <c:pt idx="1341">
                  <c:v>0</c:v>
                </c:pt>
                <c:pt idx="1342">
                  <c:v>40</c:v>
                </c:pt>
                <c:pt idx="1343">
                  <c:v>0</c:v>
                </c:pt>
                <c:pt idx="1344">
                  <c:v>20</c:v>
                </c:pt>
                <c:pt idx="1345">
                  <c:v>40</c:v>
                </c:pt>
                <c:pt idx="1346">
                  <c:v>0</c:v>
                </c:pt>
                <c:pt idx="1347">
                  <c:v>50</c:v>
                </c:pt>
                <c:pt idx="1348">
                  <c:v>20</c:v>
                </c:pt>
                <c:pt idx="1349">
                  <c:v>50</c:v>
                </c:pt>
                <c:pt idx="1350">
                  <c:v>40</c:v>
                </c:pt>
                <c:pt idx="1351">
                  <c:v>30</c:v>
                </c:pt>
                <c:pt idx="1352">
                  <c:v>20</c:v>
                </c:pt>
                <c:pt idx="1353">
                  <c:v>30</c:v>
                </c:pt>
                <c:pt idx="1354">
                  <c:v>60</c:v>
                </c:pt>
                <c:pt idx="1355">
                  <c:v>50</c:v>
                </c:pt>
                <c:pt idx="1356">
                  <c:v>0</c:v>
                </c:pt>
                <c:pt idx="1357">
                  <c:v>60</c:v>
                </c:pt>
                <c:pt idx="1358">
                  <c:v>20</c:v>
                </c:pt>
                <c:pt idx="1359">
                  <c:v>20</c:v>
                </c:pt>
                <c:pt idx="1360">
                  <c:v>10</c:v>
                </c:pt>
                <c:pt idx="1361">
                  <c:v>20</c:v>
                </c:pt>
                <c:pt idx="1362">
                  <c:v>40</c:v>
                </c:pt>
                <c:pt idx="1363">
                  <c:v>10</c:v>
                </c:pt>
                <c:pt idx="1364">
                  <c:v>30</c:v>
                </c:pt>
                <c:pt idx="1365">
                  <c:v>30</c:v>
                </c:pt>
                <c:pt idx="1366">
                  <c:v>40</c:v>
                </c:pt>
                <c:pt idx="1367">
                  <c:v>30</c:v>
                </c:pt>
                <c:pt idx="1368">
                  <c:v>10</c:v>
                </c:pt>
                <c:pt idx="1369">
                  <c:v>40</c:v>
                </c:pt>
                <c:pt idx="1370">
                  <c:v>20</c:v>
                </c:pt>
                <c:pt idx="1371">
                  <c:v>40</c:v>
                </c:pt>
                <c:pt idx="1372">
                  <c:v>60</c:v>
                </c:pt>
                <c:pt idx="1373">
                  <c:v>10</c:v>
                </c:pt>
                <c:pt idx="1374">
                  <c:v>80</c:v>
                </c:pt>
                <c:pt idx="1375">
                  <c:v>10</c:v>
                </c:pt>
                <c:pt idx="1376">
                  <c:v>30</c:v>
                </c:pt>
                <c:pt idx="1377">
                  <c:v>40</c:v>
                </c:pt>
                <c:pt idx="1378">
                  <c:v>40</c:v>
                </c:pt>
                <c:pt idx="1379">
                  <c:v>20</c:v>
                </c:pt>
                <c:pt idx="1380">
                  <c:v>30</c:v>
                </c:pt>
                <c:pt idx="1381">
                  <c:v>10</c:v>
                </c:pt>
                <c:pt idx="1382">
                  <c:v>50</c:v>
                </c:pt>
                <c:pt idx="1383">
                  <c:v>30</c:v>
                </c:pt>
                <c:pt idx="1384">
                  <c:v>30</c:v>
                </c:pt>
                <c:pt idx="1385">
                  <c:v>30</c:v>
                </c:pt>
                <c:pt idx="1386">
                  <c:v>20</c:v>
                </c:pt>
                <c:pt idx="1387">
                  <c:v>20</c:v>
                </c:pt>
                <c:pt idx="1388">
                  <c:v>40</c:v>
                </c:pt>
                <c:pt idx="1389">
                  <c:v>40</c:v>
                </c:pt>
                <c:pt idx="1390">
                  <c:v>0</c:v>
                </c:pt>
                <c:pt idx="1391">
                  <c:v>40</c:v>
                </c:pt>
                <c:pt idx="1392">
                  <c:v>20</c:v>
                </c:pt>
                <c:pt idx="1393">
                  <c:v>50</c:v>
                </c:pt>
                <c:pt idx="1394">
                  <c:v>30</c:v>
                </c:pt>
                <c:pt idx="1395">
                  <c:v>60</c:v>
                </c:pt>
                <c:pt idx="1396">
                  <c:v>20</c:v>
                </c:pt>
                <c:pt idx="1397">
                  <c:v>20</c:v>
                </c:pt>
                <c:pt idx="1398">
                  <c:v>10</c:v>
                </c:pt>
                <c:pt idx="1399">
                  <c:v>40</c:v>
                </c:pt>
                <c:pt idx="1400">
                  <c:v>40</c:v>
                </c:pt>
                <c:pt idx="1401">
                  <c:v>0</c:v>
                </c:pt>
                <c:pt idx="1402">
                  <c:v>0</c:v>
                </c:pt>
                <c:pt idx="1403">
                  <c:v>30</c:v>
                </c:pt>
                <c:pt idx="1404">
                  <c:v>10</c:v>
                </c:pt>
                <c:pt idx="1405">
                  <c:v>10</c:v>
                </c:pt>
                <c:pt idx="1406">
                  <c:v>30</c:v>
                </c:pt>
                <c:pt idx="1407">
                  <c:v>50</c:v>
                </c:pt>
                <c:pt idx="1408">
                  <c:v>20</c:v>
                </c:pt>
                <c:pt idx="1409">
                  <c:v>0</c:v>
                </c:pt>
                <c:pt idx="1410">
                  <c:v>40</c:v>
                </c:pt>
                <c:pt idx="1411">
                  <c:v>30</c:v>
                </c:pt>
                <c:pt idx="1412">
                  <c:v>10</c:v>
                </c:pt>
                <c:pt idx="1413">
                  <c:v>10</c:v>
                </c:pt>
                <c:pt idx="1414">
                  <c:v>30</c:v>
                </c:pt>
                <c:pt idx="1415">
                  <c:v>20</c:v>
                </c:pt>
                <c:pt idx="1416">
                  <c:v>0</c:v>
                </c:pt>
                <c:pt idx="1417">
                  <c:v>10</c:v>
                </c:pt>
                <c:pt idx="1418">
                  <c:v>40</c:v>
                </c:pt>
                <c:pt idx="1419">
                  <c:v>20</c:v>
                </c:pt>
                <c:pt idx="1420">
                  <c:v>10</c:v>
                </c:pt>
                <c:pt idx="1421">
                  <c:v>40</c:v>
                </c:pt>
                <c:pt idx="1422">
                  <c:v>50</c:v>
                </c:pt>
                <c:pt idx="1423">
                  <c:v>10</c:v>
                </c:pt>
                <c:pt idx="1424">
                  <c:v>10</c:v>
                </c:pt>
                <c:pt idx="1425">
                  <c:v>50</c:v>
                </c:pt>
                <c:pt idx="1426">
                  <c:v>60</c:v>
                </c:pt>
                <c:pt idx="1427">
                  <c:v>20</c:v>
                </c:pt>
                <c:pt idx="1428">
                  <c:v>10</c:v>
                </c:pt>
                <c:pt idx="1429">
                  <c:v>80</c:v>
                </c:pt>
                <c:pt idx="1430">
                  <c:v>30</c:v>
                </c:pt>
                <c:pt idx="1431">
                  <c:v>20</c:v>
                </c:pt>
                <c:pt idx="1432">
                  <c:v>40</c:v>
                </c:pt>
                <c:pt idx="1433">
                  <c:v>20</c:v>
                </c:pt>
                <c:pt idx="1434">
                  <c:v>40</c:v>
                </c:pt>
                <c:pt idx="1435">
                  <c:v>0</c:v>
                </c:pt>
                <c:pt idx="1436">
                  <c:v>20</c:v>
                </c:pt>
                <c:pt idx="1437">
                  <c:v>40</c:v>
                </c:pt>
                <c:pt idx="1438">
                  <c:v>40</c:v>
                </c:pt>
                <c:pt idx="1439">
                  <c:v>10</c:v>
                </c:pt>
                <c:pt idx="1440">
                  <c:v>10</c:v>
                </c:pt>
                <c:pt idx="1441">
                  <c:v>10</c:v>
                </c:pt>
                <c:pt idx="1442">
                  <c:v>30</c:v>
                </c:pt>
                <c:pt idx="1443">
                  <c:v>0</c:v>
                </c:pt>
                <c:pt idx="1444">
                  <c:v>40</c:v>
                </c:pt>
                <c:pt idx="1445">
                  <c:v>30</c:v>
                </c:pt>
                <c:pt idx="1446">
                  <c:v>40</c:v>
                </c:pt>
                <c:pt idx="1447">
                  <c:v>50</c:v>
                </c:pt>
                <c:pt idx="1448">
                  <c:v>0</c:v>
                </c:pt>
                <c:pt idx="1449">
                  <c:v>30</c:v>
                </c:pt>
                <c:pt idx="1450">
                  <c:v>0</c:v>
                </c:pt>
                <c:pt idx="1451">
                  <c:v>20</c:v>
                </c:pt>
                <c:pt idx="1452">
                  <c:v>0</c:v>
                </c:pt>
                <c:pt idx="1453">
                  <c:v>40</c:v>
                </c:pt>
                <c:pt idx="1454">
                  <c:v>20</c:v>
                </c:pt>
                <c:pt idx="1455">
                  <c:v>0</c:v>
                </c:pt>
                <c:pt idx="1456">
                  <c:v>40</c:v>
                </c:pt>
                <c:pt idx="1457">
                  <c:v>50</c:v>
                </c:pt>
                <c:pt idx="1458">
                  <c:v>30</c:v>
                </c:pt>
                <c:pt idx="1459">
                  <c:v>50</c:v>
                </c:pt>
                <c:pt idx="1460">
                  <c:v>20</c:v>
                </c:pt>
                <c:pt idx="1461">
                  <c:v>30</c:v>
                </c:pt>
                <c:pt idx="1462">
                  <c:v>50</c:v>
                </c:pt>
                <c:pt idx="1463">
                  <c:v>10</c:v>
                </c:pt>
                <c:pt idx="1464">
                  <c:v>10</c:v>
                </c:pt>
                <c:pt idx="1465">
                  <c:v>10</c:v>
                </c:pt>
                <c:pt idx="1466">
                  <c:v>20</c:v>
                </c:pt>
                <c:pt idx="1467">
                  <c:v>30</c:v>
                </c:pt>
                <c:pt idx="1468">
                  <c:v>20</c:v>
                </c:pt>
                <c:pt idx="1469">
                  <c:v>20</c:v>
                </c:pt>
                <c:pt idx="1470">
                  <c:v>40</c:v>
                </c:pt>
                <c:pt idx="1471">
                  <c:v>10</c:v>
                </c:pt>
                <c:pt idx="1472">
                  <c:v>10</c:v>
                </c:pt>
                <c:pt idx="1473">
                  <c:v>20</c:v>
                </c:pt>
                <c:pt idx="1474">
                  <c:v>20</c:v>
                </c:pt>
                <c:pt idx="1475">
                  <c:v>30</c:v>
                </c:pt>
                <c:pt idx="1476">
                  <c:v>10</c:v>
                </c:pt>
                <c:pt idx="1477">
                  <c:v>50</c:v>
                </c:pt>
                <c:pt idx="1478">
                  <c:v>0</c:v>
                </c:pt>
                <c:pt idx="1479">
                  <c:v>30</c:v>
                </c:pt>
                <c:pt idx="1480">
                  <c:v>10</c:v>
                </c:pt>
                <c:pt idx="1481">
                  <c:v>40</c:v>
                </c:pt>
                <c:pt idx="1482">
                  <c:v>10</c:v>
                </c:pt>
                <c:pt idx="1483">
                  <c:v>20</c:v>
                </c:pt>
                <c:pt idx="1484">
                  <c:v>30</c:v>
                </c:pt>
                <c:pt idx="1485">
                  <c:v>60</c:v>
                </c:pt>
                <c:pt idx="1486">
                  <c:v>20</c:v>
                </c:pt>
                <c:pt idx="1487">
                  <c:v>20</c:v>
                </c:pt>
                <c:pt idx="1488">
                  <c:v>40</c:v>
                </c:pt>
                <c:pt idx="1489">
                  <c:v>0</c:v>
                </c:pt>
                <c:pt idx="1490">
                  <c:v>20</c:v>
                </c:pt>
                <c:pt idx="1491">
                  <c:v>20</c:v>
                </c:pt>
                <c:pt idx="1492">
                  <c:v>10</c:v>
                </c:pt>
                <c:pt idx="1493">
                  <c:v>20</c:v>
                </c:pt>
                <c:pt idx="1494">
                  <c:v>30</c:v>
                </c:pt>
                <c:pt idx="1495">
                  <c:v>40</c:v>
                </c:pt>
                <c:pt idx="1496">
                  <c:v>20</c:v>
                </c:pt>
                <c:pt idx="1497">
                  <c:v>20</c:v>
                </c:pt>
                <c:pt idx="1498">
                  <c:v>30</c:v>
                </c:pt>
                <c:pt idx="1499">
                  <c:v>40</c:v>
                </c:pt>
                <c:pt idx="1500">
                  <c:v>30</c:v>
                </c:pt>
                <c:pt idx="1501">
                  <c:v>20</c:v>
                </c:pt>
                <c:pt idx="1502">
                  <c:v>0</c:v>
                </c:pt>
                <c:pt idx="1503">
                  <c:v>10</c:v>
                </c:pt>
                <c:pt idx="1504">
                  <c:v>30</c:v>
                </c:pt>
                <c:pt idx="1505">
                  <c:v>60</c:v>
                </c:pt>
                <c:pt idx="1506">
                  <c:v>0</c:v>
                </c:pt>
                <c:pt idx="1507">
                  <c:v>10</c:v>
                </c:pt>
                <c:pt idx="1508">
                  <c:v>0</c:v>
                </c:pt>
                <c:pt idx="1509">
                  <c:v>30</c:v>
                </c:pt>
                <c:pt idx="1510">
                  <c:v>30</c:v>
                </c:pt>
                <c:pt idx="1511">
                  <c:v>10</c:v>
                </c:pt>
                <c:pt idx="1512">
                  <c:v>20</c:v>
                </c:pt>
                <c:pt idx="1513">
                  <c:v>30</c:v>
                </c:pt>
                <c:pt idx="1514">
                  <c:v>0</c:v>
                </c:pt>
                <c:pt idx="1515">
                  <c:v>40</c:v>
                </c:pt>
                <c:pt idx="1516">
                  <c:v>20</c:v>
                </c:pt>
                <c:pt idx="1517">
                  <c:v>20</c:v>
                </c:pt>
                <c:pt idx="1518">
                  <c:v>10</c:v>
                </c:pt>
                <c:pt idx="1519">
                  <c:v>0</c:v>
                </c:pt>
                <c:pt idx="1520">
                  <c:v>70</c:v>
                </c:pt>
                <c:pt idx="1521">
                  <c:v>30</c:v>
                </c:pt>
                <c:pt idx="1522">
                  <c:v>40</c:v>
                </c:pt>
                <c:pt idx="1523">
                  <c:v>20</c:v>
                </c:pt>
                <c:pt idx="1524">
                  <c:v>10</c:v>
                </c:pt>
                <c:pt idx="1525">
                  <c:v>20</c:v>
                </c:pt>
                <c:pt idx="1526">
                  <c:v>0</c:v>
                </c:pt>
                <c:pt idx="1527">
                  <c:v>0</c:v>
                </c:pt>
                <c:pt idx="1528">
                  <c:v>20</c:v>
                </c:pt>
                <c:pt idx="1529">
                  <c:v>10</c:v>
                </c:pt>
                <c:pt idx="1530">
                  <c:v>20</c:v>
                </c:pt>
                <c:pt idx="1531">
                  <c:v>30</c:v>
                </c:pt>
                <c:pt idx="1532">
                  <c:v>10</c:v>
                </c:pt>
                <c:pt idx="1533">
                  <c:v>0</c:v>
                </c:pt>
                <c:pt idx="1534">
                  <c:v>20</c:v>
                </c:pt>
                <c:pt idx="1535">
                  <c:v>10</c:v>
                </c:pt>
                <c:pt idx="1536">
                  <c:v>10</c:v>
                </c:pt>
                <c:pt idx="1537">
                  <c:v>0</c:v>
                </c:pt>
                <c:pt idx="1538">
                  <c:v>40</c:v>
                </c:pt>
                <c:pt idx="1539">
                  <c:v>30</c:v>
                </c:pt>
                <c:pt idx="1540">
                  <c:v>30</c:v>
                </c:pt>
                <c:pt idx="1541">
                  <c:v>0</c:v>
                </c:pt>
                <c:pt idx="1542">
                  <c:v>20</c:v>
                </c:pt>
                <c:pt idx="1543">
                  <c:v>20</c:v>
                </c:pt>
                <c:pt idx="1544">
                  <c:v>20</c:v>
                </c:pt>
                <c:pt idx="1545">
                  <c:v>20</c:v>
                </c:pt>
                <c:pt idx="1546">
                  <c:v>0</c:v>
                </c:pt>
                <c:pt idx="1547">
                  <c:v>10</c:v>
                </c:pt>
                <c:pt idx="1548">
                  <c:v>30</c:v>
                </c:pt>
                <c:pt idx="1549">
                  <c:v>20</c:v>
                </c:pt>
                <c:pt idx="1550">
                  <c:v>30</c:v>
                </c:pt>
                <c:pt idx="1551">
                  <c:v>30</c:v>
                </c:pt>
                <c:pt idx="1552">
                  <c:v>100</c:v>
                </c:pt>
                <c:pt idx="1553">
                  <c:v>50</c:v>
                </c:pt>
                <c:pt idx="1554">
                  <c:v>60</c:v>
                </c:pt>
                <c:pt idx="1555">
                  <c:v>30</c:v>
                </c:pt>
                <c:pt idx="1556">
                  <c:v>40</c:v>
                </c:pt>
                <c:pt idx="1557">
                  <c:v>10</c:v>
                </c:pt>
                <c:pt idx="1558">
                  <c:v>50</c:v>
                </c:pt>
                <c:pt idx="1559">
                  <c:v>20</c:v>
                </c:pt>
                <c:pt idx="1560">
                  <c:v>10</c:v>
                </c:pt>
                <c:pt idx="1561">
                  <c:v>30</c:v>
                </c:pt>
                <c:pt idx="1562">
                  <c:v>50</c:v>
                </c:pt>
                <c:pt idx="1563">
                  <c:v>0</c:v>
                </c:pt>
                <c:pt idx="1564">
                  <c:v>20</c:v>
                </c:pt>
                <c:pt idx="1565">
                  <c:v>10</c:v>
                </c:pt>
                <c:pt idx="1566">
                  <c:v>40</c:v>
                </c:pt>
                <c:pt idx="1567">
                  <c:v>0</c:v>
                </c:pt>
                <c:pt idx="1568">
                  <c:v>10</c:v>
                </c:pt>
                <c:pt idx="1569">
                  <c:v>20</c:v>
                </c:pt>
                <c:pt idx="1570">
                  <c:v>30</c:v>
                </c:pt>
                <c:pt idx="1571">
                  <c:v>0</c:v>
                </c:pt>
                <c:pt idx="1572">
                  <c:v>10</c:v>
                </c:pt>
                <c:pt idx="1573">
                  <c:v>0</c:v>
                </c:pt>
                <c:pt idx="1574">
                  <c:v>50</c:v>
                </c:pt>
                <c:pt idx="1575">
                  <c:v>30</c:v>
                </c:pt>
                <c:pt idx="1576">
                  <c:v>10</c:v>
                </c:pt>
                <c:pt idx="1577">
                  <c:v>80</c:v>
                </c:pt>
                <c:pt idx="1578">
                  <c:v>20</c:v>
                </c:pt>
                <c:pt idx="1579">
                  <c:v>40</c:v>
                </c:pt>
                <c:pt idx="1580">
                  <c:v>20</c:v>
                </c:pt>
                <c:pt idx="1581">
                  <c:v>0</c:v>
                </c:pt>
                <c:pt idx="1582">
                  <c:v>50</c:v>
                </c:pt>
                <c:pt idx="1583">
                  <c:v>10</c:v>
                </c:pt>
                <c:pt idx="1584">
                  <c:v>10</c:v>
                </c:pt>
                <c:pt idx="1585">
                  <c:v>30</c:v>
                </c:pt>
                <c:pt idx="1586">
                  <c:v>10</c:v>
                </c:pt>
                <c:pt idx="1587">
                  <c:v>30</c:v>
                </c:pt>
                <c:pt idx="1588">
                  <c:v>30</c:v>
                </c:pt>
                <c:pt idx="1589">
                  <c:v>20</c:v>
                </c:pt>
                <c:pt idx="1590">
                  <c:v>40</c:v>
                </c:pt>
                <c:pt idx="1591">
                  <c:v>30</c:v>
                </c:pt>
                <c:pt idx="1592">
                  <c:v>20</c:v>
                </c:pt>
                <c:pt idx="1593">
                  <c:v>30</c:v>
                </c:pt>
                <c:pt idx="1594">
                  <c:v>10</c:v>
                </c:pt>
                <c:pt idx="1595">
                  <c:v>40</c:v>
                </c:pt>
                <c:pt idx="1596">
                  <c:v>30</c:v>
                </c:pt>
                <c:pt idx="1597">
                  <c:v>10</c:v>
                </c:pt>
                <c:pt idx="1598">
                  <c:v>20</c:v>
                </c:pt>
                <c:pt idx="1599">
                  <c:v>30</c:v>
                </c:pt>
                <c:pt idx="1600">
                  <c:v>30</c:v>
                </c:pt>
                <c:pt idx="1601">
                  <c:v>10</c:v>
                </c:pt>
                <c:pt idx="1602">
                  <c:v>30</c:v>
                </c:pt>
                <c:pt idx="1603">
                  <c:v>30</c:v>
                </c:pt>
                <c:pt idx="1604">
                  <c:v>20</c:v>
                </c:pt>
                <c:pt idx="1605">
                  <c:v>20</c:v>
                </c:pt>
                <c:pt idx="1606">
                  <c:v>20</c:v>
                </c:pt>
                <c:pt idx="1607">
                  <c:v>10</c:v>
                </c:pt>
                <c:pt idx="1608">
                  <c:v>30</c:v>
                </c:pt>
                <c:pt idx="1609">
                  <c:v>0</c:v>
                </c:pt>
                <c:pt idx="1610">
                  <c:v>20</c:v>
                </c:pt>
                <c:pt idx="1611">
                  <c:v>30</c:v>
                </c:pt>
                <c:pt idx="1612">
                  <c:v>10</c:v>
                </c:pt>
                <c:pt idx="1613">
                  <c:v>0</c:v>
                </c:pt>
                <c:pt idx="1614">
                  <c:v>60</c:v>
                </c:pt>
                <c:pt idx="1615">
                  <c:v>60</c:v>
                </c:pt>
                <c:pt idx="1616">
                  <c:v>10</c:v>
                </c:pt>
                <c:pt idx="1617">
                  <c:v>60</c:v>
                </c:pt>
                <c:pt idx="1618">
                  <c:v>60</c:v>
                </c:pt>
                <c:pt idx="1619">
                  <c:v>10</c:v>
                </c:pt>
                <c:pt idx="1620">
                  <c:v>10</c:v>
                </c:pt>
                <c:pt idx="1621">
                  <c:v>30</c:v>
                </c:pt>
                <c:pt idx="1622">
                  <c:v>0</c:v>
                </c:pt>
                <c:pt idx="1623">
                  <c:v>10</c:v>
                </c:pt>
                <c:pt idx="1624">
                  <c:v>30</c:v>
                </c:pt>
                <c:pt idx="1625">
                  <c:v>20</c:v>
                </c:pt>
                <c:pt idx="1626">
                  <c:v>10</c:v>
                </c:pt>
                <c:pt idx="1627">
                  <c:v>30</c:v>
                </c:pt>
                <c:pt idx="1628">
                  <c:v>10</c:v>
                </c:pt>
                <c:pt idx="1629">
                  <c:v>30</c:v>
                </c:pt>
                <c:pt idx="1630">
                  <c:v>30</c:v>
                </c:pt>
                <c:pt idx="1631">
                  <c:v>40</c:v>
                </c:pt>
                <c:pt idx="1632">
                  <c:v>0</c:v>
                </c:pt>
                <c:pt idx="1633">
                  <c:v>20</c:v>
                </c:pt>
                <c:pt idx="1634">
                  <c:v>10</c:v>
                </c:pt>
                <c:pt idx="1635">
                  <c:v>10</c:v>
                </c:pt>
                <c:pt idx="1636">
                  <c:v>40</c:v>
                </c:pt>
                <c:pt idx="1637">
                  <c:v>20</c:v>
                </c:pt>
                <c:pt idx="1638">
                  <c:v>30</c:v>
                </c:pt>
                <c:pt idx="1639">
                  <c:v>20</c:v>
                </c:pt>
                <c:pt idx="1640">
                  <c:v>0</c:v>
                </c:pt>
                <c:pt idx="1641">
                  <c:v>20</c:v>
                </c:pt>
                <c:pt idx="1642">
                  <c:v>10</c:v>
                </c:pt>
                <c:pt idx="1643">
                  <c:v>20</c:v>
                </c:pt>
                <c:pt idx="1644">
                  <c:v>30</c:v>
                </c:pt>
                <c:pt idx="1645">
                  <c:v>40</c:v>
                </c:pt>
                <c:pt idx="1646">
                  <c:v>30</c:v>
                </c:pt>
                <c:pt idx="1647">
                  <c:v>0</c:v>
                </c:pt>
                <c:pt idx="1648">
                  <c:v>0</c:v>
                </c:pt>
                <c:pt idx="1649">
                  <c:v>30</c:v>
                </c:pt>
                <c:pt idx="1650">
                  <c:v>10</c:v>
                </c:pt>
                <c:pt idx="1651">
                  <c:v>20</c:v>
                </c:pt>
                <c:pt idx="1652">
                  <c:v>20</c:v>
                </c:pt>
                <c:pt idx="1653">
                  <c:v>30</c:v>
                </c:pt>
                <c:pt idx="1654">
                  <c:v>20</c:v>
                </c:pt>
                <c:pt idx="1655">
                  <c:v>30</c:v>
                </c:pt>
                <c:pt idx="1656">
                  <c:v>0</c:v>
                </c:pt>
                <c:pt idx="1657">
                  <c:v>30</c:v>
                </c:pt>
                <c:pt idx="1658">
                  <c:v>0</c:v>
                </c:pt>
                <c:pt idx="1659">
                  <c:v>20</c:v>
                </c:pt>
                <c:pt idx="1660">
                  <c:v>0</c:v>
                </c:pt>
                <c:pt idx="1661">
                  <c:v>40</c:v>
                </c:pt>
                <c:pt idx="1662">
                  <c:v>30</c:v>
                </c:pt>
                <c:pt idx="1663">
                  <c:v>10</c:v>
                </c:pt>
                <c:pt idx="1664">
                  <c:v>30</c:v>
                </c:pt>
                <c:pt idx="1665">
                  <c:v>40</c:v>
                </c:pt>
                <c:pt idx="1666">
                  <c:v>40</c:v>
                </c:pt>
                <c:pt idx="1667">
                  <c:v>80</c:v>
                </c:pt>
                <c:pt idx="1668">
                  <c:v>10</c:v>
                </c:pt>
                <c:pt idx="1669">
                  <c:v>20</c:v>
                </c:pt>
                <c:pt idx="1670">
                  <c:v>20</c:v>
                </c:pt>
                <c:pt idx="1671">
                  <c:v>40</c:v>
                </c:pt>
                <c:pt idx="1672">
                  <c:v>20</c:v>
                </c:pt>
                <c:pt idx="1673">
                  <c:v>20</c:v>
                </c:pt>
                <c:pt idx="1674">
                  <c:v>30</c:v>
                </c:pt>
                <c:pt idx="1675">
                  <c:v>60</c:v>
                </c:pt>
                <c:pt idx="1676">
                  <c:v>0</c:v>
                </c:pt>
                <c:pt idx="1677">
                  <c:v>20</c:v>
                </c:pt>
                <c:pt idx="1678">
                  <c:v>20</c:v>
                </c:pt>
                <c:pt idx="1679">
                  <c:v>40</c:v>
                </c:pt>
                <c:pt idx="1680">
                  <c:v>10</c:v>
                </c:pt>
                <c:pt idx="1681">
                  <c:v>10</c:v>
                </c:pt>
                <c:pt idx="1682">
                  <c:v>10</c:v>
                </c:pt>
                <c:pt idx="1683">
                  <c:v>20</c:v>
                </c:pt>
                <c:pt idx="1684">
                  <c:v>10</c:v>
                </c:pt>
                <c:pt idx="1685">
                  <c:v>40</c:v>
                </c:pt>
                <c:pt idx="1686">
                  <c:v>10</c:v>
                </c:pt>
                <c:pt idx="1687">
                  <c:v>30</c:v>
                </c:pt>
                <c:pt idx="1688">
                  <c:v>20</c:v>
                </c:pt>
                <c:pt idx="1689">
                  <c:v>20</c:v>
                </c:pt>
                <c:pt idx="1690">
                  <c:v>20</c:v>
                </c:pt>
                <c:pt idx="1691">
                  <c:v>0</c:v>
                </c:pt>
                <c:pt idx="1692">
                  <c:v>0</c:v>
                </c:pt>
                <c:pt idx="1693">
                  <c:v>10</c:v>
                </c:pt>
                <c:pt idx="1694">
                  <c:v>0</c:v>
                </c:pt>
                <c:pt idx="1695">
                  <c:v>0</c:v>
                </c:pt>
                <c:pt idx="1696">
                  <c:v>70</c:v>
                </c:pt>
                <c:pt idx="1697">
                  <c:v>40</c:v>
                </c:pt>
                <c:pt idx="1698">
                  <c:v>20</c:v>
                </c:pt>
                <c:pt idx="1699">
                  <c:v>30</c:v>
                </c:pt>
                <c:pt idx="1700">
                  <c:v>80</c:v>
                </c:pt>
                <c:pt idx="1701">
                  <c:v>40</c:v>
                </c:pt>
                <c:pt idx="1702">
                  <c:v>0</c:v>
                </c:pt>
                <c:pt idx="1703">
                  <c:v>10</c:v>
                </c:pt>
                <c:pt idx="1704">
                  <c:v>20</c:v>
                </c:pt>
                <c:pt idx="1705">
                  <c:v>30</c:v>
                </c:pt>
                <c:pt idx="1706">
                  <c:v>30</c:v>
                </c:pt>
                <c:pt idx="1707">
                  <c:v>10</c:v>
                </c:pt>
                <c:pt idx="1708">
                  <c:v>10</c:v>
                </c:pt>
                <c:pt idx="1709">
                  <c:v>40</c:v>
                </c:pt>
                <c:pt idx="1710">
                  <c:v>10</c:v>
                </c:pt>
                <c:pt idx="1711">
                  <c:v>50</c:v>
                </c:pt>
                <c:pt idx="1712">
                  <c:v>40</c:v>
                </c:pt>
                <c:pt idx="1713">
                  <c:v>0</c:v>
                </c:pt>
                <c:pt idx="1714">
                  <c:v>10</c:v>
                </c:pt>
                <c:pt idx="1715">
                  <c:v>30</c:v>
                </c:pt>
                <c:pt idx="1716">
                  <c:v>30</c:v>
                </c:pt>
                <c:pt idx="1717">
                  <c:v>0</c:v>
                </c:pt>
                <c:pt idx="1718">
                  <c:v>20</c:v>
                </c:pt>
                <c:pt idx="1719">
                  <c:v>30</c:v>
                </c:pt>
                <c:pt idx="1720">
                  <c:v>10</c:v>
                </c:pt>
                <c:pt idx="1721">
                  <c:v>20</c:v>
                </c:pt>
                <c:pt idx="1722">
                  <c:v>30</c:v>
                </c:pt>
                <c:pt idx="1723">
                  <c:v>30</c:v>
                </c:pt>
                <c:pt idx="1724">
                  <c:v>10</c:v>
                </c:pt>
                <c:pt idx="1725">
                  <c:v>20</c:v>
                </c:pt>
                <c:pt idx="1726">
                  <c:v>30</c:v>
                </c:pt>
                <c:pt idx="1727">
                  <c:v>0</c:v>
                </c:pt>
                <c:pt idx="1728">
                  <c:v>40</c:v>
                </c:pt>
                <c:pt idx="1729">
                  <c:v>0</c:v>
                </c:pt>
                <c:pt idx="1730">
                  <c:v>0</c:v>
                </c:pt>
                <c:pt idx="1731">
                  <c:v>40</c:v>
                </c:pt>
                <c:pt idx="1732">
                  <c:v>10</c:v>
                </c:pt>
                <c:pt idx="1733">
                  <c:v>0</c:v>
                </c:pt>
                <c:pt idx="1734">
                  <c:v>30</c:v>
                </c:pt>
                <c:pt idx="1735">
                  <c:v>30</c:v>
                </c:pt>
                <c:pt idx="1736">
                  <c:v>0</c:v>
                </c:pt>
                <c:pt idx="1737">
                  <c:v>20</c:v>
                </c:pt>
                <c:pt idx="1738">
                  <c:v>0</c:v>
                </c:pt>
                <c:pt idx="1739">
                  <c:v>30</c:v>
                </c:pt>
                <c:pt idx="1740">
                  <c:v>10</c:v>
                </c:pt>
                <c:pt idx="1741">
                  <c:v>10</c:v>
                </c:pt>
                <c:pt idx="1742">
                  <c:v>10</c:v>
                </c:pt>
                <c:pt idx="1743">
                  <c:v>0</c:v>
                </c:pt>
                <c:pt idx="1744">
                  <c:v>20</c:v>
                </c:pt>
                <c:pt idx="1745">
                  <c:v>30</c:v>
                </c:pt>
                <c:pt idx="1746">
                  <c:v>10</c:v>
                </c:pt>
                <c:pt idx="1747">
                  <c:v>0</c:v>
                </c:pt>
                <c:pt idx="1748">
                  <c:v>30</c:v>
                </c:pt>
                <c:pt idx="1749">
                  <c:v>20</c:v>
                </c:pt>
                <c:pt idx="1750">
                  <c:v>20</c:v>
                </c:pt>
                <c:pt idx="1751">
                  <c:v>0</c:v>
                </c:pt>
                <c:pt idx="1752">
                  <c:v>20</c:v>
                </c:pt>
                <c:pt idx="1753">
                  <c:v>30</c:v>
                </c:pt>
                <c:pt idx="1754">
                  <c:v>30</c:v>
                </c:pt>
                <c:pt idx="1755">
                  <c:v>0</c:v>
                </c:pt>
                <c:pt idx="1756">
                  <c:v>20</c:v>
                </c:pt>
                <c:pt idx="1757">
                  <c:v>60</c:v>
                </c:pt>
                <c:pt idx="1758">
                  <c:v>10</c:v>
                </c:pt>
                <c:pt idx="1759">
                  <c:v>0</c:v>
                </c:pt>
                <c:pt idx="1760">
                  <c:v>20</c:v>
                </c:pt>
                <c:pt idx="1761">
                  <c:v>50</c:v>
                </c:pt>
                <c:pt idx="1762">
                  <c:v>10</c:v>
                </c:pt>
                <c:pt idx="1763">
                  <c:v>0</c:v>
                </c:pt>
                <c:pt idx="1764">
                  <c:v>30</c:v>
                </c:pt>
                <c:pt idx="1765">
                  <c:v>10</c:v>
                </c:pt>
                <c:pt idx="1766">
                  <c:v>10</c:v>
                </c:pt>
                <c:pt idx="1767">
                  <c:v>10</c:v>
                </c:pt>
                <c:pt idx="1768">
                  <c:v>0</c:v>
                </c:pt>
                <c:pt idx="1769">
                  <c:v>30</c:v>
                </c:pt>
                <c:pt idx="1770">
                  <c:v>10</c:v>
                </c:pt>
                <c:pt idx="1771">
                  <c:v>0</c:v>
                </c:pt>
                <c:pt idx="1772">
                  <c:v>10</c:v>
                </c:pt>
                <c:pt idx="1773">
                  <c:v>10</c:v>
                </c:pt>
                <c:pt idx="1774">
                  <c:v>40</c:v>
                </c:pt>
                <c:pt idx="1775">
                  <c:v>0</c:v>
                </c:pt>
                <c:pt idx="1776">
                  <c:v>10</c:v>
                </c:pt>
                <c:pt idx="1777">
                  <c:v>10</c:v>
                </c:pt>
                <c:pt idx="1778">
                  <c:v>0</c:v>
                </c:pt>
                <c:pt idx="1779">
                  <c:v>70</c:v>
                </c:pt>
                <c:pt idx="1780">
                  <c:v>30</c:v>
                </c:pt>
                <c:pt idx="1781">
                  <c:v>10</c:v>
                </c:pt>
                <c:pt idx="1782">
                  <c:v>10</c:v>
                </c:pt>
                <c:pt idx="1783">
                  <c:v>20</c:v>
                </c:pt>
                <c:pt idx="1784">
                  <c:v>20</c:v>
                </c:pt>
                <c:pt idx="1785">
                  <c:v>0</c:v>
                </c:pt>
                <c:pt idx="1786">
                  <c:v>0</c:v>
                </c:pt>
                <c:pt idx="1787">
                  <c:v>20</c:v>
                </c:pt>
                <c:pt idx="1788">
                  <c:v>10</c:v>
                </c:pt>
                <c:pt idx="1789">
                  <c:v>50</c:v>
                </c:pt>
                <c:pt idx="1790">
                  <c:v>0</c:v>
                </c:pt>
                <c:pt idx="1791">
                  <c:v>10</c:v>
                </c:pt>
                <c:pt idx="1792">
                  <c:v>30</c:v>
                </c:pt>
                <c:pt idx="1793">
                  <c:v>20</c:v>
                </c:pt>
                <c:pt idx="1794">
                  <c:v>10</c:v>
                </c:pt>
                <c:pt idx="1795">
                  <c:v>20</c:v>
                </c:pt>
                <c:pt idx="1796">
                  <c:v>20</c:v>
                </c:pt>
                <c:pt idx="1797">
                  <c:v>30</c:v>
                </c:pt>
                <c:pt idx="1798">
                  <c:v>10</c:v>
                </c:pt>
                <c:pt idx="1799">
                  <c:v>40</c:v>
                </c:pt>
                <c:pt idx="1800">
                  <c:v>30</c:v>
                </c:pt>
                <c:pt idx="1801">
                  <c:v>30</c:v>
                </c:pt>
                <c:pt idx="1802">
                  <c:v>40</c:v>
                </c:pt>
                <c:pt idx="1803">
                  <c:v>40</c:v>
                </c:pt>
                <c:pt idx="1804">
                  <c:v>0</c:v>
                </c:pt>
                <c:pt idx="1805">
                  <c:v>10</c:v>
                </c:pt>
                <c:pt idx="1806">
                  <c:v>40</c:v>
                </c:pt>
                <c:pt idx="1807">
                  <c:v>20</c:v>
                </c:pt>
                <c:pt idx="1808">
                  <c:v>40</c:v>
                </c:pt>
                <c:pt idx="1809">
                  <c:v>0</c:v>
                </c:pt>
                <c:pt idx="1810">
                  <c:v>40</c:v>
                </c:pt>
                <c:pt idx="1811">
                  <c:v>40</c:v>
                </c:pt>
                <c:pt idx="1812">
                  <c:v>50</c:v>
                </c:pt>
                <c:pt idx="1813">
                  <c:v>40</c:v>
                </c:pt>
                <c:pt idx="1814">
                  <c:v>10</c:v>
                </c:pt>
                <c:pt idx="1815">
                  <c:v>10</c:v>
                </c:pt>
                <c:pt idx="1816">
                  <c:v>20</c:v>
                </c:pt>
                <c:pt idx="1817">
                  <c:v>50</c:v>
                </c:pt>
                <c:pt idx="1818">
                  <c:v>30</c:v>
                </c:pt>
                <c:pt idx="1819">
                  <c:v>30</c:v>
                </c:pt>
                <c:pt idx="1820">
                  <c:v>30</c:v>
                </c:pt>
                <c:pt idx="1821">
                  <c:v>20</c:v>
                </c:pt>
                <c:pt idx="1822">
                  <c:v>20</c:v>
                </c:pt>
                <c:pt idx="1823">
                  <c:v>20</c:v>
                </c:pt>
                <c:pt idx="1824">
                  <c:v>20</c:v>
                </c:pt>
                <c:pt idx="1825">
                  <c:v>40</c:v>
                </c:pt>
                <c:pt idx="1826">
                  <c:v>20</c:v>
                </c:pt>
                <c:pt idx="1827">
                  <c:v>30</c:v>
                </c:pt>
                <c:pt idx="1828">
                  <c:v>10</c:v>
                </c:pt>
                <c:pt idx="1829">
                  <c:v>20</c:v>
                </c:pt>
                <c:pt idx="1830">
                  <c:v>60</c:v>
                </c:pt>
                <c:pt idx="1831">
                  <c:v>30</c:v>
                </c:pt>
                <c:pt idx="1832">
                  <c:v>10</c:v>
                </c:pt>
                <c:pt idx="1833">
                  <c:v>20</c:v>
                </c:pt>
                <c:pt idx="1834">
                  <c:v>20</c:v>
                </c:pt>
                <c:pt idx="1835">
                  <c:v>30</c:v>
                </c:pt>
                <c:pt idx="1836">
                  <c:v>10</c:v>
                </c:pt>
                <c:pt idx="1837">
                  <c:v>0</c:v>
                </c:pt>
                <c:pt idx="1838">
                  <c:v>50</c:v>
                </c:pt>
                <c:pt idx="1839">
                  <c:v>30</c:v>
                </c:pt>
                <c:pt idx="1840">
                  <c:v>10</c:v>
                </c:pt>
                <c:pt idx="1841">
                  <c:v>10</c:v>
                </c:pt>
                <c:pt idx="1842">
                  <c:v>20</c:v>
                </c:pt>
                <c:pt idx="1843">
                  <c:v>30</c:v>
                </c:pt>
                <c:pt idx="1844">
                  <c:v>20</c:v>
                </c:pt>
                <c:pt idx="1845">
                  <c:v>40</c:v>
                </c:pt>
                <c:pt idx="1846">
                  <c:v>40</c:v>
                </c:pt>
                <c:pt idx="1847">
                  <c:v>20</c:v>
                </c:pt>
                <c:pt idx="1848">
                  <c:v>10</c:v>
                </c:pt>
                <c:pt idx="1849">
                  <c:v>10</c:v>
                </c:pt>
                <c:pt idx="1850">
                  <c:v>40</c:v>
                </c:pt>
                <c:pt idx="1851">
                  <c:v>20</c:v>
                </c:pt>
                <c:pt idx="1852">
                  <c:v>40</c:v>
                </c:pt>
                <c:pt idx="1853">
                  <c:v>20</c:v>
                </c:pt>
                <c:pt idx="1854">
                  <c:v>0</c:v>
                </c:pt>
                <c:pt idx="1855">
                  <c:v>20</c:v>
                </c:pt>
                <c:pt idx="1856">
                  <c:v>0</c:v>
                </c:pt>
                <c:pt idx="1857">
                  <c:v>0</c:v>
                </c:pt>
                <c:pt idx="1858">
                  <c:v>20</c:v>
                </c:pt>
                <c:pt idx="1859">
                  <c:v>50</c:v>
                </c:pt>
                <c:pt idx="1860">
                  <c:v>30</c:v>
                </c:pt>
                <c:pt idx="1861">
                  <c:v>10</c:v>
                </c:pt>
                <c:pt idx="1862">
                  <c:v>0</c:v>
                </c:pt>
                <c:pt idx="1863">
                  <c:v>30</c:v>
                </c:pt>
                <c:pt idx="1864">
                  <c:v>30</c:v>
                </c:pt>
                <c:pt idx="1865">
                  <c:v>10</c:v>
                </c:pt>
                <c:pt idx="1866">
                  <c:v>0</c:v>
                </c:pt>
                <c:pt idx="1867">
                  <c:v>30</c:v>
                </c:pt>
                <c:pt idx="1868">
                  <c:v>30</c:v>
                </c:pt>
                <c:pt idx="1869">
                  <c:v>40</c:v>
                </c:pt>
                <c:pt idx="1870">
                  <c:v>10</c:v>
                </c:pt>
                <c:pt idx="1871">
                  <c:v>20</c:v>
                </c:pt>
                <c:pt idx="1872">
                  <c:v>0</c:v>
                </c:pt>
                <c:pt idx="1873">
                  <c:v>30</c:v>
                </c:pt>
                <c:pt idx="1874">
                  <c:v>30</c:v>
                </c:pt>
                <c:pt idx="1875">
                  <c:v>10</c:v>
                </c:pt>
                <c:pt idx="1876">
                  <c:v>30</c:v>
                </c:pt>
                <c:pt idx="1877">
                  <c:v>10</c:v>
                </c:pt>
                <c:pt idx="1878">
                  <c:v>10</c:v>
                </c:pt>
                <c:pt idx="1879">
                  <c:v>30</c:v>
                </c:pt>
                <c:pt idx="1880">
                  <c:v>0</c:v>
                </c:pt>
                <c:pt idx="1881">
                  <c:v>20</c:v>
                </c:pt>
                <c:pt idx="1882">
                  <c:v>0</c:v>
                </c:pt>
                <c:pt idx="1883">
                  <c:v>30</c:v>
                </c:pt>
                <c:pt idx="1884">
                  <c:v>0</c:v>
                </c:pt>
                <c:pt idx="1885">
                  <c:v>10</c:v>
                </c:pt>
                <c:pt idx="1886">
                  <c:v>20</c:v>
                </c:pt>
                <c:pt idx="1887">
                  <c:v>10</c:v>
                </c:pt>
                <c:pt idx="1888">
                  <c:v>10</c:v>
                </c:pt>
                <c:pt idx="1889">
                  <c:v>60</c:v>
                </c:pt>
                <c:pt idx="1890">
                  <c:v>10</c:v>
                </c:pt>
                <c:pt idx="1891">
                  <c:v>10</c:v>
                </c:pt>
                <c:pt idx="1892">
                  <c:v>20</c:v>
                </c:pt>
                <c:pt idx="1893">
                  <c:v>20</c:v>
                </c:pt>
                <c:pt idx="1894">
                  <c:v>10</c:v>
                </c:pt>
                <c:pt idx="1895">
                  <c:v>10</c:v>
                </c:pt>
                <c:pt idx="1896">
                  <c:v>0</c:v>
                </c:pt>
                <c:pt idx="1897">
                  <c:v>20</c:v>
                </c:pt>
                <c:pt idx="1898">
                  <c:v>0</c:v>
                </c:pt>
                <c:pt idx="1899">
                  <c:v>20</c:v>
                </c:pt>
                <c:pt idx="1900">
                  <c:v>0</c:v>
                </c:pt>
                <c:pt idx="1901">
                  <c:v>20</c:v>
                </c:pt>
                <c:pt idx="1902">
                  <c:v>20</c:v>
                </c:pt>
                <c:pt idx="1903">
                  <c:v>30</c:v>
                </c:pt>
                <c:pt idx="1904">
                  <c:v>20</c:v>
                </c:pt>
                <c:pt idx="1905">
                  <c:v>20</c:v>
                </c:pt>
                <c:pt idx="1906">
                  <c:v>10</c:v>
                </c:pt>
                <c:pt idx="1907">
                  <c:v>30</c:v>
                </c:pt>
                <c:pt idx="1908">
                  <c:v>0</c:v>
                </c:pt>
                <c:pt idx="1909">
                  <c:v>10</c:v>
                </c:pt>
                <c:pt idx="1910">
                  <c:v>10</c:v>
                </c:pt>
                <c:pt idx="1911">
                  <c:v>20</c:v>
                </c:pt>
                <c:pt idx="1912">
                  <c:v>20</c:v>
                </c:pt>
                <c:pt idx="1913">
                  <c:v>10</c:v>
                </c:pt>
                <c:pt idx="1914">
                  <c:v>10</c:v>
                </c:pt>
                <c:pt idx="1915">
                  <c:v>50</c:v>
                </c:pt>
                <c:pt idx="1916">
                  <c:v>0</c:v>
                </c:pt>
                <c:pt idx="1917">
                  <c:v>50</c:v>
                </c:pt>
                <c:pt idx="1918">
                  <c:v>20</c:v>
                </c:pt>
                <c:pt idx="1919">
                  <c:v>0</c:v>
                </c:pt>
                <c:pt idx="1920">
                  <c:v>10</c:v>
                </c:pt>
                <c:pt idx="1921">
                  <c:v>20</c:v>
                </c:pt>
                <c:pt idx="1922">
                  <c:v>10</c:v>
                </c:pt>
                <c:pt idx="1923">
                  <c:v>50</c:v>
                </c:pt>
                <c:pt idx="1924">
                  <c:v>50</c:v>
                </c:pt>
                <c:pt idx="1925">
                  <c:v>10</c:v>
                </c:pt>
                <c:pt idx="1926">
                  <c:v>70</c:v>
                </c:pt>
                <c:pt idx="1927">
                  <c:v>20</c:v>
                </c:pt>
                <c:pt idx="1928">
                  <c:v>0</c:v>
                </c:pt>
                <c:pt idx="1929">
                  <c:v>0</c:v>
                </c:pt>
                <c:pt idx="1930">
                  <c:v>10</c:v>
                </c:pt>
                <c:pt idx="1931">
                  <c:v>10</c:v>
                </c:pt>
                <c:pt idx="1932">
                  <c:v>0</c:v>
                </c:pt>
                <c:pt idx="1933">
                  <c:v>30</c:v>
                </c:pt>
                <c:pt idx="1934">
                  <c:v>0</c:v>
                </c:pt>
                <c:pt idx="1935">
                  <c:v>30</c:v>
                </c:pt>
                <c:pt idx="1936">
                  <c:v>60</c:v>
                </c:pt>
                <c:pt idx="1937">
                  <c:v>0</c:v>
                </c:pt>
                <c:pt idx="1938">
                  <c:v>10</c:v>
                </c:pt>
                <c:pt idx="1939">
                  <c:v>0</c:v>
                </c:pt>
                <c:pt idx="1940">
                  <c:v>20</c:v>
                </c:pt>
                <c:pt idx="1941">
                  <c:v>30</c:v>
                </c:pt>
                <c:pt idx="1942">
                  <c:v>30</c:v>
                </c:pt>
                <c:pt idx="1943">
                  <c:v>40</c:v>
                </c:pt>
                <c:pt idx="1944">
                  <c:v>0</c:v>
                </c:pt>
                <c:pt idx="1945">
                  <c:v>30</c:v>
                </c:pt>
                <c:pt idx="1946">
                  <c:v>40</c:v>
                </c:pt>
                <c:pt idx="1947">
                  <c:v>20</c:v>
                </c:pt>
                <c:pt idx="1948">
                  <c:v>20</c:v>
                </c:pt>
                <c:pt idx="1949">
                  <c:v>30</c:v>
                </c:pt>
                <c:pt idx="1950">
                  <c:v>0</c:v>
                </c:pt>
                <c:pt idx="1951">
                  <c:v>10</c:v>
                </c:pt>
                <c:pt idx="1952">
                  <c:v>10</c:v>
                </c:pt>
                <c:pt idx="1953">
                  <c:v>30</c:v>
                </c:pt>
                <c:pt idx="1954">
                  <c:v>40</c:v>
                </c:pt>
                <c:pt idx="1955">
                  <c:v>0</c:v>
                </c:pt>
                <c:pt idx="1956">
                  <c:v>20</c:v>
                </c:pt>
                <c:pt idx="1957">
                  <c:v>30</c:v>
                </c:pt>
                <c:pt idx="1958">
                  <c:v>50</c:v>
                </c:pt>
                <c:pt idx="1959">
                  <c:v>0</c:v>
                </c:pt>
                <c:pt idx="1960">
                  <c:v>40</c:v>
                </c:pt>
                <c:pt idx="1961">
                  <c:v>0</c:v>
                </c:pt>
                <c:pt idx="1962">
                  <c:v>0</c:v>
                </c:pt>
                <c:pt idx="1963">
                  <c:v>20</c:v>
                </c:pt>
                <c:pt idx="1964">
                  <c:v>20</c:v>
                </c:pt>
                <c:pt idx="1965">
                  <c:v>40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10</c:v>
                </c:pt>
                <c:pt idx="1970">
                  <c:v>20</c:v>
                </c:pt>
                <c:pt idx="1971">
                  <c:v>50</c:v>
                </c:pt>
                <c:pt idx="1972">
                  <c:v>10</c:v>
                </c:pt>
                <c:pt idx="1973">
                  <c:v>10</c:v>
                </c:pt>
                <c:pt idx="1974">
                  <c:v>10</c:v>
                </c:pt>
                <c:pt idx="1975">
                  <c:v>30</c:v>
                </c:pt>
                <c:pt idx="1976">
                  <c:v>0</c:v>
                </c:pt>
                <c:pt idx="1977">
                  <c:v>10</c:v>
                </c:pt>
                <c:pt idx="1978">
                  <c:v>70</c:v>
                </c:pt>
                <c:pt idx="1979">
                  <c:v>0</c:v>
                </c:pt>
                <c:pt idx="1980">
                  <c:v>10</c:v>
                </c:pt>
                <c:pt idx="1981">
                  <c:v>0</c:v>
                </c:pt>
                <c:pt idx="1982">
                  <c:v>20</c:v>
                </c:pt>
                <c:pt idx="1983">
                  <c:v>40</c:v>
                </c:pt>
                <c:pt idx="1984">
                  <c:v>0</c:v>
                </c:pt>
                <c:pt idx="1985">
                  <c:v>20</c:v>
                </c:pt>
                <c:pt idx="1986">
                  <c:v>10</c:v>
                </c:pt>
                <c:pt idx="1987">
                  <c:v>10</c:v>
                </c:pt>
                <c:pt idx="1988">
                  <c:v>50</c:v>
                </c:pt>
                <c:pt idx="1989">
                  <c:v>10</c:v>
                </c:pt>
                <c:pt idx="1990">
                  <c:v>30</c:v>
                </c:pt>
                <c:pt idx="1991">
                  <c:v>10</c:v>
                </c:pt>
                <c:pt idx="1992">
                  <c:v>20</c:v>
                </c:pt>
                <c:pt idx="1993">
                  <c:v>30</c:v>
                </c:pt>
                <c:pt idx="1994">
                  <c:v>30</c:v>
                </c:pt>
                <c:pt idx="1995">
                  <c:v>30</c:v>
                </c:pt>
                <c:pt idx="1996">
                  <c:v>20</c:v>
                </c:pt>
                <c:pt idx="1997">
                  <c:v>30</c:v>
                </c:pt>
                <c:pt idx="1998">
                  <c:v>10</c:v>
                </c:pt>
                <c:pt idx="1999">
                  <c:v>30</c:v>
                </c:pt>
                <c:pt idx="2000">
                  <c:v>10</c:v>
                </c:pt>
                <c:pt idx="2001">
                  <c:v>20</c:v>
                </c:pt>
                <c:pt idx="2002">
                  <c:v>20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40</c:v>
                </c:pt>
                <c:pt idx="2007">
                  <c:v>40</c:v>
                </c:pt>
                <c:pt idx="2008">
                  <c:v>10</c:v>
                </c:pt>
                <c:pt idx="2009">
                  <c:v>10</c:v>
                </c:pt>
                <c:pt idx="2010">
                  <c:v>40</c:v>
                </c:pt>
                <c:pt idx="2011">
                  <c:v>30</c:v>
                </c:pt>
                <c:pt idx="2012">
                  <c:v>0</c:v>
                </c:pt>
                <c:pt idx="2013">
                  <c:v>20</c:v>
                </c:pt>
                <c:pt idx="2014">
                  <c:v>20</c:v>
                </c:pt>
                <c:pt idx="2015">
                  <c:v>10</c:v>
                </c:pt>
                <c:pt idx="2016">
                  <c:v>0</c:v>
                </c:pt>
                <c:pt idx="2017">
                  <c:v>20</c:v>
                </c:pt>
                <c:pt idx="2018">
                  <c:v>10</c:v>
                </c:pt>
                <c:pt idx="2019">
                  <c:v>10</c:v>
                </c:pt>
                <c:pt idx="2020">
                  <c:v>10</c:v>
                </c:pt>
                <c:pt idx="2021">
                  <c:v>30</c:v>
                </c:pt>
                <c:pt idx="2022">
                  <c:v>20</c:v>
                </c:pt>
                <c:pt idx="2023">
                  <c:v>70</c:v>
                </c:pt>
                <c:pt idx="2024">
                  <c:v>50</c:v>
                </c:pt>
                <c:pt idx="2025">
                  <c:v>0</c:v>
                </c:pt>
                <c:pt idx="2026">
                  <c:v>10</c:v>
                </c:pt>
                <c:pt idx="2027">
                  <c:v>0</c:v>
                </c:pt>
                <c:pt idx="2028">
                  <c:v>10</c:v>
                </c:pt>
                <c:pt idx="2029">
                  <c:v>20</c:v>
                </c:pt>
                <c:pt idx="2030">
                  <c:v>20</c:v>
                </c:pt>
                <c:pt idx="2031">
                  <c:v>50</c:v>
                </c:pt>
                <c:pt idx="2032">
                  <c:v>40</c:v>
                </c:pt>
                <c:pt idx="2033">
                  <c:v>20</c:v>
                </c:pt>
                <c:pt idx="2034">
                  <c:v>0</c:v>
                </c:pt>
                <c:pt idx="2035">
                  <c:v>20</c:v>
                </c:pt>
                <c:pt idx="2036">
                  <c:v>20</c:v>
                </c:pt>
                <c:pt idx="2037">
                  <c:v>30</c:v>
                </c:pt>
                <c:pt idx="2038">
                  <c:v>20</c:v>
                </c:pt>
                <c:pt idx="2039">
                  <c:v>30</c:v>
                </c:pt>
                <c:pt idx="2040">
                  <c:v>20</c:v>
                </c:pt>
                <c:pt idx="2041">
                  <c:v>40</c:v>
                </c:pt>
                <c:pt idx="2042">
                  <c:v>20</c:v>
                </c:pt>
                <c:pt idx="2043">
                  <c:v>50</c:v>
                </c:pt>
                <c:pt idx="2044">
                  <c:v>20</c:v>
                </c:pt>
                <c:pt idx="2045">
                  <c:v>30</c:v>
                </c:pt>
                <c:pt idx="2046">
                  <c:v>10</c:v>
                </c:pt>
                <c:pt idx="2047">
                  <c:v>10</c:v>
                </c:pt>
                <c:pt idx="2048">
                  <c:v>20</c:v>
                </c:pt>
                <c:pt idx="2049">
                  <c:v>30</c:v>
                </c:pt>
                <c:pt idx="2050">
                  <c:v>10</c:v>
                </c:pt>
                <c:pt idx="2051">
                  <c:v>20</c:v>
                </c:pt>
                <c:pt idx="2052">
                  <c:v>30</c:v>
                </c:pt>
                <c:pt idx="2053">
                  <c:v>30</c:v>
                </c:pt>
                <c:pt idx="2054">
                  <c:v>20</c:v>
                </c:pt>
                <c:pt idx="2055">
                  <c:v>40</c:v>
                </c:pt>
                <c:pt idx="2056">
                  <c:v>20</c:v>
                </c:pt>
                <c:pt idx="2057">
                  <c:v>20</c:v>
                </c:pt>
                <c:pt idx="2058">
                  <c:v>10</c:v>
                </c:pt>
                <c:pt idx="2059">
                  <c:v>20</c:v>
                </c:pt>
                <c:pt idx="2060">
                  <c:v>20</c:v>
                </c:pt>
                <c:pt idx="2061">
                  <c:v>0</c:v>
                </c:pt>
                <c:pt idx="2062">
                  <c:v>10</c:v>
                </c:pt>
                <c:pt idx="2063">
                  <c:v>60</c:v>
                </c:pt>
                <c:pt idx="2064">
                  <c:v>20</c:v>
                </c:pt>
                <c:pt idx="2065">
                  <c:v>30</c:v>
                </c:pt>
                <c:pt idx="2066">
                  <c:v>30</c:v>
                </c:pt>
                <c:pt idx="2067">
                  <c:v>0</c:v>
                </c:pt>
                <c:pt idx="2068">
                  <c:v>30</c:v>
                </c:pt>
                <c:pt idx="2069">
                  <c:v>10</c:v>
                </c:pt>
                <c:pt idx="2070">
                  <c:v>10</c:v>
                </c:pt>
                <c:pt idx="2071">
                  <c:v>20</c:v>
                </c:pt>
                <c:pt idx="2072">
                  <c:v>20</c:v>
                </c:pt>
                <c:pt idx="2073">
                  <c:v>20</c:v>
                </c:pt>
                <c:pt idx="2074">
                  <c:v>20</c:v>
                </c:pt>
                <c:pt idx="2075">
                  <c:v>60</c:v>
                </c:pt>
                <c:pt idx="2076">
                  <c:v>0</c:v>
                </c:pt>
                <c:pt idx="2077">
                  <c:v>30</c:v>
                </c:pt>
                <c:pt idx="2078">
                  <c:v>40</c:v>
                </c:pt>
                <c:pt idx="2079">
                  <c:v>30</c:v>
                </c:pt>
                <c:pt idx="2080">
                  <c:v>30</c:v>
                </c:pt>
                <c:pt idx="2081">
                  <c:v>20</c:v>
                </c:pt>
                <c:pt idx="2082">
                  <c:v>70</c:v>
                </c:pt>
                <c:pt idx="2083">
                  <c:v>20</c:v>
                </c:pt>
                <c:pt idx="2084">
                  <c:v>20</c:v>
                </c:pt>
                <c:pt idx="2085">
                  <c:v>20</c:v>
                </c:pt>
                <c:pt idx="2086">
                  <c:v>30</c:v>
                </c:pt>
                <c:pt idx="2087">
                  <c:v>10</c:v>
                </c:pt>
                <c:pt idx="2088">
                  <c:v>0</c:v>
                </c:pt>
                <c:pt idx="2089">
                  <c:v>10</c:v>
                </c:pt>
                <c:pt idx="2090">
                  <c:v>20</c:v>
                </c:pt>
                <c:pt idx="2091">
                  <c:v>10</c:v>
                </c:pt>
                <c:pt idx="2092">
                  <c:v>10</c:v>
                </c:pt>
                <c:pt idx="2093">
                  <c:v>40</c:v>
                </c:pt>
                <c:pt idx="2094">
                  <c:v>20</c:v>
                </c:pt>
                <c:pt idx="2095">
                  <c:v>10</c:v>
                </c:pt>
                <c:pt idx="2096">
                  <c:v>30</c:v>
                </c:pt>
                <c:pt idx="2097">
                  <c:v>30</c:v>
                </c:pt>
                <c:pt idx="2098">
                  <c:v>10</c:v>
                </c:pt>
                <c:pt idx="2099">
                  <c:v>20</c:v>
                </c:pt>
                <c:pt idx="2100">
                  <c:v>20</c:v>
                </c:pt>
                <c:pt idx="2101">
                  <c:v>20</c:v>
                </c:pt>
                <c:pt idx="2102">
                  <c:v>0</c:v>
                </c:pt>
                <c:pt idx="2103">
                  <c:v>40</c:v>
                </c:pt>
                <c:pt idx="2104">
                  <c:v>20</c:v>
                </c:pt>
                <c:pt idx="2105">
                  <c:v>10</c:v>
                </c:pt>
                <c:pt idx="2106">
                  <c:v>30</c:v>
                </c:pt>
                <c:pt idx="2107">
                  <c:v>30</c:v>
                </c:pt>
                <c:pt idx="2108">
                  <c:v>0</c:v>
                </c:pt>
                <c:pt idx="2109">
                  <c:v>10</c:v>
                </c:pt>
                <c:pt idx="2110">
                  <c:v>10</c:v>
                </c:pt>
                <c:pt idx="2111">
                  <c:v>40</c:v>
                </c:pt>
                <c:pt idx="2112">
                  <c:v>30</c:v>
                </c:pt>
                <c:pt idx="2113">
                  <c:v>40</c:v>
                </c:pt>
                <c:pt idx="2114">
                  <c:v>10</c:v>
                </c:pt>
                <c:pt idx="2115">
                  <c:v>20</c:v>
                </c:pt>
                <c:pt idx="2116">
                  <c:v>20</c:v>
                </c:pt>
                <c:pt idx="2117">
                  <c:v>50</c:v>
                </c:pt>
                <c:pt idx="2118">
                  <c:v>10</c:v>
                </c:pt>
                <c:pt idx="2119">
                  <c:v>20</c:v>
                </c:pt>
                <c:pt idx="2120">
                  <c:v>30</c:v>
                </c:pt>
                <c:pt idx="2121">
                  <c:v>30</c:v>
                </c:pt>
                <c:pt idx="2122">
                  <c:v>50</c:v>
                </c:pt>
                <c:pt idx="2123">
                  <c:v>30</c:v>
                </c:pt>
                <c:pt idx="2124">
                  <c:v>0</c:v>
                </c:pt>
                <c:pt idx="2125">
                  <c:v>0</c:v>
                </c:pt>
                <c:pt idx="2126">
                  <c:v>20</c:v>
                </c:pt>
                <c:pt idx="2127">
                  <c:v>30</c:v>
                </c:pt>
                <c:pt idx="2128">
                  <c:v>0</c:v>
                </c:pt>
                <c:pt idx="2129">
                  <c:v>10</c:v>
                </c:pt>
                <c:pt idx="2130">
                  <c:v>0</c:v>
                </c:pt>
                <c:pt idx="2131">
                  <c:v>20</c:v>
                </c:pt>
                <c:pt idx="2132">
                  <c:v>40</c:v>
                </c:pt>
                <c:pt idx="2133">
                  <c:v>10</c:v>
                </c:pt>
                <c:pt idx="2134">
                  <c:v>10</c:v>
                </c:pt>
                <c:pt idx="2135">
                  <c:v>20</c:v>
                </c:pt>
                <c:pt idx="2136">
                  <c:v>0</c:v>
                </c:pt>
                <c:pt idx="2137">
                  <c:v>10</c:v>
                </c:pt>
                <c:pt idx="2138">
                  <c:v>30</c:v>
                </c:pt>
                <c:pt idx="2139">
                  <c:v>20</c:v>
                </c:pt>
                <c:pt idx="2140">
                  <c:v>30</c:v>
                </c:pt>
                <c:pt idx="2141">
                  <c:v>30</c:v>
                </c:pt>
                <c:pt idx="2142">
                  <c:v>40</c:v>
                </c:pt>
                <c:pt idx="2143">
                  <c:v>10</c:v>
                </c:pt>
                <c:pt idx="2144">
                  <c:v>10</c:v>
                </c:pt>
                <c:pt idx="2145">
                  <c:v>40</c:v>
                </c:pt>
                <c:pt idx="2146">
                  <c:v>10</c:v>
                </c:pt>
                <c:pt idx="2147">
                  <c:v>0</c:v>
                </c:pt>
                <c:pt idx="2148">
                  <c:v>10</c:v>
                </c:pt>
                <c:pt idx="2149">
                  <c:v>0</c:v>
                </c:pt>
                <c:pt idx="2150">
                  <c:v>20</c:v>
                </c:pt>
                <c:pt idx="2151">
                  <c:v>0</c:v>
                </c:pt>
                <c:pt idx="2152">
                  <c:v>10</c:v>
                </c:pt>
                <c:pt idx="2153">
                  <c:v>60</c:v>
                </c:pt>
                <c:pt idx="2154">
                  <c:v>10</c:v>
                </c:pt>
                <c:pt idx="2155">
                  <c:v>20</c:v>
                </c:pt>
                <c:pt idx="2156">
                  <c:v>20</c:v>
                </c:pt>
                <c:pt idx="2157">
                  <c:v>20</c:v>
                </c:pt>
                <c:pt idx="2158">
                  <c:v>40</c:v>
                </c:pt>
                <c:pt idx="2159">
                  <c:v>20</c:v>
                </c:pt>
                <c:pt idx="2160">
                  <c:v>0</c:v>
                </c:pt>
                <c:pt idx="2161">
                  <c:v>30</c:v>
                </c:pt>
                <c:pt idx="2162">
                  <c:v>0</c:v>
                </c:pt>
                <c:pt idx="2163">
                  <c:v>10</c:v>
                </c:pt>
                <c:pt idx="2164">
                  <c:v>40</c:v>
                </c:pt>
                <c:pt idx="2165">
                  <c:v>20</c:v>
                </c:pt>
                <c:pt idx="2166">
                  <c:v>0</c:v>
                </c:pt>
                <c:pt idx="2167">
                  <c:v>40</c:v>
                </c:pt>
                <c:pt idx="2168">
                  <c:v>30</c:v>
                </c:pt>
                <c:pt idx="2169">
                  <c:v>20</c:v>
                </c:pt>
                <c:pt idx="2170">
                  <c:v>20</c:v>
                </c:pt>
                <c:pt idx="2171">
                  <c:v>40</c:v>
                </c:pt>
                <c:pt idx="2172">
                  <c:v>10</c:v>
                </c:pt>
                <c:pt idx="2173">
                  <c:v>10</c:v>
                </c:pt>
                <c:pt idx="2174">
                  <c:v>10</c:v>
                </c:pt>
                <c:pt idx="2175">
                  <c:v>10</c:v>
                </c:pt>
                <c:pt idx="2176">
                  <c:v>10</c:v>
                </c:pt>
                <c:pt idx="2177">
                  <c:v>10</c:v>
                </c:pt>
                <c:pt idx="2178">
                  <c:v>10</c:v>
                </c:pt>
                <c:pt idx="2179">
                  <c:v>40</c:v>
                </c:pt>
                <c:pt idx="2180">
                  <c:v>40</c:v>
                </c:pt>
                <c:pt idx="2181">
                  <c:v>20</c:v>
                </c:pt>
                <c:pt idx="2182">
                  <c:v>20</c:v>
                </c:pt>
                <c:pt idx="2183">
                  <c:v>10</c:v>
                </c:pt>
                <c:pt idx="2184">
                  <c:v>0</c:v>
                </c:pt>
                <c:pt idx="2185">
                  <c:v>30</c:v>
                </c:pt>
                <c:pt idx="2186">
                  <c:v>10</c:v>
                </c:pt>
                <c:pt idx="2187">
                  <c:v>30</c:v>
                </c:pt>
                <c:pt idx="2188">
                  <c:v>50</c:v>
                </c:pt>
                <c:pt idx="2189">
                  <c:v>40</c:v>
                </c:pt>
                <c:pt idx="2190">
                  <c:v>0</c:v>
                </c:pt>
                <c:pt idx="2191">
                  <c:v>20</c:v>
                </c:pt>
                <c:pt idx="2192">
                  <c:v>20</c:v>
                </c:pt>
                <c:pt idx="2193">
                  <c:v>20</c:v>
                </c:pt>
                <c:pt idx="2194">
                  <c:v>0</c:v>
                </c:pt>
                <c:pt idx="2195">
                  <c:v>10</c:v>
                </c:pt>
                <c:pt idx="2196">
                  <c:v>10</c:v>
                </c:pt>
                <c:pt idx="2197">
                  <c:v>20</c:v>
                </c:pt>
                <c:pt idx="2198">
                  <c:v>20</c:v>
                </c:pt>
                <c:pt idx="2199">
                  <c:v>20</c:v>
                </c:pt>
                <c:pt idx="2200">
                  <c:v>10</c:v>
                </c:pt>
                <c:pt idx="2201">
                  <c:v>0</c:v>
                </c:pt>
                <c:pt idx="2202">
                  <c:v>10</c:v>
                </c:pt>
                <c:pt idx="2203">
                  <c:v>60</c:v>
                </c:pt>
                <c:pt idx="2204">
                  <c:v>20</c:v>
                </c:pt>
                <c:pt idx="2205">
                  <c:v>40</c:v>
                </c:pt>
                <c:pt idx="2206">
                  <c:v>30</c:v>
                </c:pt>
                <c:pt idx="2207">
                  <c:v>20</c:v>
                </c:pt>
                <c:pt idx="2208">
                  <c:v>20</c:v>
                </c:pt>
                <c:pt idx="2209">
                  <c:v>10</c:v>
                </c:pt>
                <c:pt idx="2210">
                  <c:v>0</c:v>
                </c:pt>
                <c:pt idx="2211">
                  <c:v>40</c:v>
                </c:pt>
                <c:pt idx="2212">
                  <c:v>40</c:v>
                </c:pt>
                <c:pt idx="2213">
                  <c:v>0</c:v>
                </c:pt>
                <c:pt idx="2214">
                  <c:v>30</c:v>
                </c:pt>
                <c:pt idx="2215">
                  <c:v>20</c:v>
                </c:pt>
                <c:pt idx="2216">
                  <c:v>10</c:v>
                </c:pt>
                <c:pt idx="2217">
                  <c:v>20</c:v>
                </c:pt>
                <c:pt idx="2218">
                  <c:v>60</c:v>
                </c:pt>
                <c:pt idx="2219">
                  <c:v>20</c:v>
                </c:pt>
                <c:pt idx="2220">
                  <c:v>10</c:v>
                </c:pt>
                <c:pt idx="2221">
                  <c:v>20</c:v>
                </c:pt>
                <c:pt idx="2222">
                  <c:v>20</c:v>
                </c:pt>
                <c:pt idx="2223">
                  <c:v>30</c:v>
                </c:pt>
                <c:pt idx="2224">
                  <c:v>0</c:v>
                </c:pt>
                <c:pt idx="2225">
                  <c:v>10</c:v>
                </c:pt>
                <c:pt idx="2226">
                  <c:v>20</c:v>
                </c:pt>
                <c:pt idx="2227">
                  <c:v>20</c:v>
                </c:pt>
                <c:pt idx="2228">
                  <c:v>50</c:v>
                </c:pt>
                <c:pt idx="2229">
                  <c:v>10</c:v>
                </c:pt>
                <c:pt idx="2230">
                  <c:v>0</c:v>
                </c:pt>
                <c:pt idx="2231">
                  <c:v>10</c:v>
                </c:pt>
                <c:pt idx="2232">
                  <c:v>10</c:v>
                </c:pt>
                <c:pt idx="2233">
                  <c:v>10</c:v>
                </c:pt>
                <c:pt idx="2234">
                  <c:v>20</c:v>
                </c:pt>
                <c:pt idx="2235">
                  <c:v>40</c:v>
                </c:pt>
                <c:pt idx="2236">
                  <c:v>30</c:v>
                </c:pt>
                <c:pt idx="2237">
                  <c:v>10</c:v>
                </c:pt>
                <c:pt idx="2238">
                  <c:v>40</c:v>
                </c:pt>
                <c:pt idx="2239">
                  <c:v>20</c:v>
                </c:pt>
                <c:pt idx="2240">
                  <c:v>20</c:v>
                </c:pt>
                <c:pt idx="2241">
                  <c:v>10</c:v>
                </c:pt>
                <c:pt idx="2242">
                  <c:v>0</c:v>
                </c:pt>
                <c:pt idx="2243">
                  <c:v>20</c:v>
                </c:pt>
                <c:pt idx="2244">
                  <c:v>0</c:v>
                </c:pt>
                <c:pt idx="2245">
                  <c:v>50</c:v>
                </c:pt>
                <c:pt idx="2246">
                  <c:v>20</c:v>
                </c:pt>
                <c:pt idx="2247">
                  <c:v>60</c:v>
                </c:pt>
                <c:pt idx="2248">
                  <c:v>0</c:v>
                </c:pt>
                <c:pt idx="2249">
                  <c:v>10</c:v>
                </c:pt>
                <c:pt idx="2250">
                  <c:v>10</c:v>
                </c:pt>
                <c:pt idx="2251">
                  <c:v>10</c:v>
                </c:pt>
                <c:pt idx="2252">
                  <c:v>30</c:v>
                </c:pt>
                <c:pt idx="2253">
                  <c:v>10</c:v>
                </c:pt>
                <c:pt idx="2254">
                  <c:v>0</c:v>
                </c:pt>
                <c:pt idx="2255">
                  <c:v>40</c:v>
                </c:pt>
                <c:pt idx="2256">
                  <c:v>10</c:v>
                </c:pt>
                <c:pt idx="2257">
                  <c:v>30</c:v>
                </c:pt>
                <c:pt idx="2258">
                  <c:v>20</c:v>
                </c:pt>
                <c:pt idx="2259">
                  <c:v>0</c:v>
                </c:pt>
                <c:pt idx="2260">
                  <c:v>30</c:v>
                </c:pt>
                <c:pt idx="2261">
                  <c:v>20</c:v>
                </c:pt>
                <c:pt idx="2262">
                  <c:v>20</c:v>
                </c:pt>
                <c:pt idx="2263">
                  <c:v>20</c:v>
                </c:pt>
                <c:pt idx="2264">
                  <c:v>20</c:v>
                </c:pt>
                <c:pt idx="2265">
                  <c:v>0</c:v>
                </c:pt>
                <c:pt idx="2266">
                  <c:v>10</c:v>
                </c:pt>
                <c:pt idx="2267">
                  <c:v>10</c:v>
                </c:pt>
                <c:pt idx="2268">
                  <c:v>10</c:v>
                </c:pt>
                <c:pt idx="2269">
                  <c:v>10</c:v>
                </c:pt>
                <c:pt idx="2270">
                  <c:v>20</c:v>
                </c:pt>
                <c:pt idx="2271">
                  <c:v>20</c:v>
                </c:pt>
                <c:pt idx="2272">
                  <c:v>10</c:v>
                </c:pt>
                <c:pt idx="2273">
                  <c:v>30</c:v>
                </c:pt>
                <c:pt idx="2274">
                  <c:v>40</c:v>
                </c:pt>
                <c:pt idx="2275">
                  <c:v>20</c:v>
                </c:pt>
                <c:pt idx="2276">
                  <c:v>50</c:v>
                </c:pt>
                <c:pt idx="2277">
                  <c:v>10</c:v>
                </c:pt>
                <c:pt idx="2278">
                  <c:v>10</c:v>
                </c:pt>
                <c:pt idx="2279">
                  <c:v>20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10</c:v>
                </c:pt>
                <c:pt idx="2284">
                  <c:v>10</c:v>
                </c:pt>
                <c:pt idx="2285">
                  <c:v>0</c:v>
                </c:pt>
                <c:pt idx="2286">
                  <c:v>20</c:v>
                </c:pt>
                <c:pt idx="2287">
                  <c:v>50</c:v>
                </c:pt>
                <c:pt idx="2288">
                  <c:v>20</c:v>
                </c:pt>
                <c:pt idx="2289">
                  <c:v>20</c:v>
                </c:pt>
                <c:pt idx="2290">
                  <c:v>10</c:v>
                </c:pt>
                <c:pt idx="2291">
                  <c:v>20</c:v>
                </c:pt>
                <c:pt idx="2292">
                  <c:v>20</c:v>
                </c:pt>
                <c:pt idx="2293">
                  <c:v>20</c:v>
                </c:pt>
                <c:pt idx="2294">
                  <c:v>10</c:v>
                </c:pt>
                <c:pt idx="2295">
                  <c:v>10</c:v>
                </c:pt>
                <c:pt idx="2296">
                  <c:v>10</c:v>
                </c:pt>
                <c:pt idx="2297">
                  <c:v>50</c:v>
                </c:pt>
                <c:pt idx="2298">
                  <c:v>30</c:v>
                </c:pt>
                <c:pt idx="2299">
                  <c:v>10</c:v>
                </c:pt>
                <c:pt idx="2300">
                  <c:v>0</c:v>
                </c:pt>
                <c:pt idx="2301">
                  <c:v>10</c:v>
                </c:pt>
                <c:pt idx="2302">
                  <c:v>30</c:v>
                </c:pt>
                <c:pt idx="2303">
                  <c:v>10</c:v>
                </c:pt>
                <c:pt idx="2304">
                  <c:v>20</c:v>
                </c:pt>
                <c:pt idx="2305">
                  <c:v>30</c:v>
                </c:pt>
                <c:pt idx="2306">
                  <c:v>0</c:v>
                </c:pt>
                <c:pt idx="2307">
                  <c:v>10</c:v>
                </c:pt>
                <c:pt idx="2308">
                  <c:v>20</c:v>
                </c:pt>
                <c:pt idx="2309">
                  <c:v>40</c:v>
                </c:pt>
                <c:pt idx="2310">
                  <c:v>10</c:v>
                </c:pt>
                <c:pt idx="2311">
                  <c:v>0</c:v>
                </c:pt>
                <c:pt idx="2312">
                  <c:v>0</c:v>
                </c:pt>
                <c:pt idx="2313">
                  <c:v>30</c:v>
                </c:pt>
                <c:pt idx="2314">
                  <c:v>50</c:v>
                </c:pt>
                <c:pt idx="2315">
                  <c:v>30</c:v>
                </c:pt>
                <c:pt idx="2316">
                  <c:v>30</c:v>
                </c:pt>
                <c:pt idx="2317">
                  <c:v>10</c:v>
                </c:pt>
                <c:pt idx="2318">
                  <c:v>10</c:v>
                </c:pt>
                <c:pt idx="2319">
                  <c:v>20</c:v>
                </c:pt>
                <c:pt idx="2320">
                  <c:v>0</c:v>
                </c:pt>
                <c:pt idx="2321">
                  <c:v>40</c:v>
                </c:pt>
                <c:pt idx="2322">
                  <c:v>20</c:v>
                </c:pt>
                <c:pt idx="2323">
                  <c:v>10</c:v>
                </c:pt>
                <c:pt idx="2324">
                  <c:v>30</c:v>
                </c:pt>
                <c:pt idx="2325">
                  <c:v>30</c:v>
                </c:pt>
                <c:pt idx="2326">
                  <c:v>10</c:v>
                </c:pt>
                <c:pt idx="2327">
                  <c:v>20</c:v>
                </c:pt>
                <c:pt idx="2328">
                  <c:v>10</c:v>
                </c:pt>
                <c:pt idx="2329">
                  <c:v>0</c:v>
                </c:pt>
                <c:pt idx="2330">
                  <c:v>10</c:v>
                </c:pt>
                <c:pt idx="2331">
                  <c:v>30</c:v>
                </c:pt>
                <c:pt idx="2332">
                  <c:v>20</c:v>
                </c:pt>
                <c:pt idx="2333">
                  <c:v>10</c:v>
                </c:pt>
                <c:pt idx="2334">
                  <c:v>30</c:v>
                </c:pt>
                <c:pt idx="2335">
                  <c:v>0</c:v>
                </c:pt>
                <c:pt idx="2336">
                  <c:v>40</c:v>
                </c:pt>
                <c:pt idx="2337">
                  <c:v>30</c:v>
                </c:pt>
                <c:pt idx="2338">
                  <c:v>20</c:v>
                </c:pt>
                <c:pt idx="2339">
                  <c:v>10</c:v>
                </c:pt>
                <c:pt idx="2340">
                  <c:v>20</c:v>
                </c:pt>
                <c:pt idx="2341">
                  <c:v>50</c:v>
                </c:pt>
                <c:pt idx="2342">
                  <c:v>20</c:v>
                </c:pt>
                <c:pt idx="2343">
                  <c:v>20</c:v>
                </c:pt>
                <c:pt idx="2344">
                  <c:v>0</c:v>
                </c:pt>
                <c:pt idx="2345">
                  <c:v>10</c:v>
                </c:pt>
                <c:pt idx="2346">
                  <c:v>20</c:v>
                </c:pt>
                <c:pt idx="2347">
                  <c:v>30</c:v>
                </c:pt>
                <c:pt idx="2348">
                  <c:v>0</c:v>
                </c:pt>
                <c:pt idx="2349">
                  <c:v>30</c:v>
                </c:pt>
                <c:pt idx="2350">
                  <c:v>30</c:v>
                </c:pt>
                <c:pt idx="2351">
                  <c:v>40</c:v>
                </c:pt>
                <c:pt idx="2352">
                  <c:v>10</c:v>
                </c:pt>
                <c:pt idx="2353">
                  <c:v>0</c:v>
                </c:pt>
                <c:pt idx="2354">
                  <c:v>10</c:v>
                </c:pt>
                <c:pt idx="2355">
                  <c:v>20</c:v>
                </c:pt>
                <c:pt idx="2356">
                  <c:v>40</c:v>
                </c:pt>
                <c:pt idx="2357">
                  <c:v>20</c:v>
                </c:pt>
                <c:pt idx="2358">
                  <c:v>0</c:v>
                </c:pt>
                <c:pt idx="2359">
                  <c:v>30</c:v>
                </c:pt>
                <c:pt idx="2360">
                  <c:v>10</c:v>
                </c:pt>
                <c:pt idx="2361">
                  <c:v>10</c:v>
                </c:pt>
                <c:pt idx="2362">
                  <c:v>10</c:v>
                </c:pt>
                <c:pt idx="2363">
                  <c:v>10</c:v>
                </c:pt>
                <c:pt idx="2364">
                  <c:v>30</c:v>
                </c:pt>
                <c:pt idx="2365">
                  <c:v>10</c:v>
                </c:pt>
                <c:pt idx="2366">
                  <c:v>10</c:v>
                </c:pt>
                <c:pt idx="2367">
                  <c:v>0</c:v>
                </c:pt>
                <c:pt idx="2368">
                  <c:v>10</c:v>
                </c:pt>
                <c:pt idx="2369">
                  <c:v>0</c:v>
                </c:pt>
                <c:pt idx="2370">
                  <c:v>40</c:v>
                </c:pt>
                <c:pt idx="2371">
                  <c:v>0</c:v>
                </c:pt>
                <c:pt idx="2372">
                  <c:v>30</c:v>
                </c:pt>
                <c:pt idx="2373">
                  <c:v>0</c:v>
                </c:pt>
                <c:pt idx="2374">
                  <c:v>0</c:v>
                </c:pt>
                <c:pt idx="2375">
                  <c:v>40</c:v>
                </c:pt>
                <c:pt idx="2376">
                  <c:v>10</c:v>
                </c:pt>
                <c:pt idx="2377">
                  <c:v>10</c:v>
                </c:pt>
                <c:pt idx="2378">
                  <c:v>0</c:v>
                </c:pt>
                <c:pt idx="2379">
                  <c:v>40</c:v>
                </c:pt>
                <c:pt idx="2380">
                  <c:v>10</c:v>
                </c:pt>
                <c:pt idx="2381">
                  <c:v>20</c:v>
                </c:pt>
                <c:pt idx="2382">
                  <c:v>40</c:v>
                </c:pt>
                <c:pt idx="2383">
                  <c:v>10</c:v>
                </c:pt>
                <c:pt idx="2384">
                  <c:v>30</c:v>
                </c:pt>
                <c:pt idx="2385">
                  <c:v>20</c:v>
                </c:pt>
                <c:pt idx="2386">
                  <c:v>0</c:v>
                </c:pt>
                <c:pt idx="2387">
                  <c:v>30</c:v>
                </c:pt>
                <c:pt idx="2388">
                  <c:v>0</c:v>
                </c:pt>
                <c:pt idx="2389">
                  <c:v>50</c:v>
                </c:pt>
                <c:pt idx="2390">
                  <c:v>20</c:v>
                </c:pt>
                <c:pt idx="2391">
                  <c:v>30</c:v>
                </c:pt>
                <c:pt idx="2392">
                  <c:v>20</c:v>
                </c:pt>
                <c:pt idx="2393">
                  <c:v>20</c:v>
                </c:pt>
                <c:pt idx="2394">
                  <c:v>10</c:v>
                </c:pt>
                <c:pt idx="2395">
                  <c:v>0</c:v>
                </c:pt>
                <c:pt idx="2396">
                  <c:v>30</c:v>
                </c:pt>
                <c:pt idx="2397">
                  <c:v>10</c:v>
                </c:pt>
                <c:pt idx="2398">
                  <c:v>10</c:v>
                </c:pt>
                <c:pt idx="2399">
                  <c:v>20</c:v>
                </c:pt>
                <c:pt idx="2400">
                  <c:v>20</c:v>
                </c:pt>
                <c:pt idx="2401">
                  <c:v>20</c:v>
                </c:pt>
                <c:pt idx="2402">
                  <c:v>20</c:v>
                </c:pt>
                <c:pt idx="2403">
                  <c:v>10</c:v>
                </c:pt>
                <c:pt idx="2404">
                  <c:v>0</c:v>
                </c:pt>
                <c:pt idx="2405">
                  <c:v>20</c:v>
                </c:pt>
                <c:pt idx="2406">
                  <c:v>20</c:v>
                </c:pt>
                <c:pt idx="2407">
                  <c:v>40</c:v>
                </c:pt>
                <c:pt idx="2408">
                  <c:v>0</c:v>
                </c:pt>
                <c:pt idx="2409">
                  <c:v>50</c:v>
                </c:pt>
                <c:pt idx="2410">
                  <c:v>20</c:v>
                </c:pt>
                <c:pt idx="2411">
                  <c:v>20</c:v>
                </c:pt>
                <c:pt idx="2412">
                  <c:v>30</c:v>
                </c:pt>
                <c:pt idx="2413">
                  <c:v>30</c:v>
                </c:pt>
                <c:pt idx="2414">
                  <c:v>10</c:v>
                </c:pt>
                <c:pt idx="2415">
                  <c:v>10</c:v>
                </c:pt>
                <c:pt idx="2416">
                  <c:v>30</c:v>
                </c:pt>
                <c:pt idx="2417">
                  <c:v>60</c:v>
                </c:pt>
                <c:pt idx="2418">
                  <c:v>10</c:v>
                </c:pt>
                <c:pt idx="2419">
                  <c:v>50</c:v>
                </c:pt>
                <c:pt idx="2420">
                  <c:v>30</c:v>
                </c:pt>
                <c:pt idx="2421">
                  <c:v>20</c:v>
                </c:pt>
                <c:pt idx="2422">
                  <c:v>0</c:v>
                </c:pt>
                <c:pt idx="2423">
                  <c:v>0</c:v>
                </c:pt>
                <c:pt idx="2424">
                  <c:v>10</c:v>
                </c:pt>
                <c:pt idx="2425">
                  <c:v>0</c:v>
                </c:pt>
                <c:pt idx="2426">
                  <c:v>0</c:v>
                </c:pt>
                <c:pt idx="2427">
                  <c:v>20</c:v>
                </c:pt>
                <c:pt idx="2428">
                  <c:v>70</c:v>
                </c:pt>
                <c:pt idx="2429">
                  <c:v>10</c:v>
                </c:pt>
                <c:pt idx="2430">
                  <c:v>20</c:v>
                </c:pt>
                <c:pt idx="2431">
                  <c:v>40</c:v>
                </c:pt>
                <c:pt idx="2432">
                  <c:v>0</c:v>
                </c:pt>
                <c:pt idx="2433">
                  <c:v>10</c:v>
                </c:pt>
                <c:pt idx="2434">
                  <c:v>20</c:v>
                </c:pt>
                <c:pt idx="2435">
                  <c:v>10</c:v>
                </c:pt>
                <c:pt idx="2436">
                  <c:v>10</c:v>
                </c:pt>
                <c:pt idx="2437">
                  <c:v>0</c:v>
                </c:pt>
                <c:pt idx="2438">
                  <c:v>0</c:v>
                </c:pt>
                <c:pt idx="2439">
                  <c:v>10</c:v>
                </c:pt>
                <c:pt idx="2440">
                  <c:v>30</c:v>
                </c:pt>
                <c:pt idx="2441">
                  <c:v>30</c:v>
                </c:pt>
                <c:pt idx="2442">
                  <c:v>10</c:v>
                </c:pt>
                <c:pt idx="2443">
                  <c:v>10</c:v>
                </c:pt>
                <c:pt idx="2444">
                  <c:v>30</c:v>
                </c:pt>
                <c:pt idx="2445">
                  <c:v>20</c:v>
                </c:pt>
                <c:pt idx="2446">
                  <c:v>0</c:v>
                </c:pt>
                <c:pt idx="2447">
                  <c:v>20</c:v>
                </c:pt>
                <c:pt idx="2448">
                  <c:v>20</c:v>
                </c:pt>
                <c:pt idx="2449">
                  <c:v>30</c:v>
                </c:pt>
                <c:pt idx="2450">
                  <c:v>0</c:v>
                </c:pt>
                <c:pt idx="2451">
                  <c:v>40</c:v>
                </c:pt>
                <c:pt idx="2452">
                  <c:v>10</c:v>
                </c:pt>
                <c:pt idx="2453">
                  <c:v>0</c:v>
                </c:pt>
                <c:pt idx="2454">
                  <c:v>20</c:v>
                </c:pt>
                <c:pt idx="2455">
                  <c:v>20</c:v>
                </c:pt>
                <c:pt idx="2456">
                  <c:v>10</c:v>
                </c:pt>
                <c:pt idx="2457">
                  <c:v>20</c:v>
                </c:pt>
                <c:pt idx="2458">
                  <c:v>10</c:v>
                </c:pt>
                <c:pt idx="2459">
                  <c:v>20</c:v>
                </c:pt>
                <c:pt idx="2460">
                  <c:v>30</c:v>
                </c:pt>
                <c:pt idx="2461">
                  <c:v>10</c:v>
                </c:pt>
                <c:pt idx="2462">
                  <c:v>0</c:v>
                </c:pt>
                <c:pt idx="2463">
                  <c:v>20</c:v>
                </c:pt>
                <c:pt idx="2464">
                  <c:v>10</c:v>
                </c:pt>
                <c:pt idx="2465">
                  <c:v>0</c:v>
                </c:pt>
                <c:pt idx="2466">
                  <c:v>40</c:v>
                </c:pt>
                <c:pt idx="2467">
                  <c:v>20</c:v>
                </c:pt>
                <c:pt idx="2468">
                  <c:v>20</c:v>
                </c:pt>
                <c:pt idx="2469">
                  <c:v>0</c:v>
                </c:pt>
                <c:pt idx="2470">
                  <c:v>20</c:v>
                </c:pt>
                <c:pt idx="2471">
                  <c:v>10</c:v>
                </c:pt>
                <c:pt idx="2472">
                  <c:v>30</c:v>
                </c:pt>
                <c:pt idx="2473">
                  <c:v>30</c:v>
                </c:pt>
                <c:pt idx="2474">
                  <c:v>10</c:v>
                </c:pt>
                <c:pt idx="2475">
                  <c:v>0</c:v>
                </c:pt>
                <c:pt idx="2476">
                  <c:v>20</c:v>
                </c:pt>
                <c:pt idx="2477">
                  <c:v>50</c:v>
                </c:pt>
                <c:pt idx="2478">
                  <c:v>20</c:v>
                </c:pt>
                <c:pt idx="2479">
                  <c:v>30</c:v>
                </c:pt>
                <c:pt idx="2480">
                  <c:v>10</c:v>
                </c:pt>
                <c:pt idx="2481">
                  <c:v>0</c:v>
                </c:pt>
                <c:pt idx="2482">
                  <c:v>30</c:v>
                </c:pt>
                <c:pt idx="2483">
                  <c:v>30</c:v>
                </c:pt>
                <c:pt idx="2484">
                  <c:v>10</c:v>
                </c:pt>
                <c:pt idx="2485">
                  <c:v>20</c:v>
                </c:pt>
                <c:pt idx="2486">
                  <c:v>10</c:v>
                </c:pt>
                <c:pt idx="2487">
                  <c:v>10</c:v>
                </c:pt>
                <c:pt idx="2488">
                  <c:v>20</c:v>
                </c:pt>
                <c:pt idx="2489">
                  <c:v>20</c:v>
                </c:pt>
                <c:pt idx="2490">
                  <c:v>0</c:v>
                </c:pt>
                <c:pt idx="2491">
                  <c:v>20</c:v>
                </c:pt>
                <c:pt idx="2492">
                  <c:v>20</c:v>
                </c:pt>
                <c:pt idx="2493">
                  <c:v>20</c:v>
                </c:pt>
                <c:pt idx="2494">
                  <c:v>30</c:v>
                </c:pt>
                <c:pt idx="2495">
                  <c:v>40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20</c:v>
                </c:pt>
                <c:pt idx="2500">
                  <c:v>10</c:v>
                </c:pt>
                <c:pt idx="2501">
                  <c:v>0</c:v>
                </c:pt>
                <c:pt idx="2502">
                  <c:v>10</c:v>
                </c:pt>
                <c:pt idx="2503">
                  <c:v>30</c:v>
                </c:pt>
                <c:pt idx="2504">
                  <c:v>10</c:v>
                </c:pt>
                <c:pt idx="2505">
                  <c:v>30</c:v>
                </c:pt>
                <c:pt idx="2506">
                  <c:v>50</c:v>
                </c:pt>
                <c:pt idx="2507">
                  <c:v>20</c:v>
                </c:pt>
                <c:pt idx="2508">
                  <c:v>0</c:v>
                </c:pt>
                <c:pt idx="2509">
                  <c:v>10</c:v>
                </c:pt>
                <c:pt idx="2510">
                  <c:v>30</c:v>
                </c:pt>
                <c:pt idx="2511">
                  <c:v>40</c:v>
                </c:pt>
                <c:pt idx="2512">
                  <c:v>40</c:v>
                </c:pt>
                <c:pt idx="2513">
                  <c:v>20</c:v>
                </c:pt>
                <c:pt idx="2514">
                  <c:v>20</c:v>
                </c:pt>
                <c:pt idx="2515">
                  <c:v>0</c:v>
                </c:pt>
                <c:pt idx="2516">
                  <c:v>50</c:v>
                </c:pt>
                <c:pt idx="2517">
                  <c:v>20</c:v>
                </c:pt>
                <c:pt idx="2518">
                  <c:v>10</c:v>
                </c:pt>
                <c:pt idx="2519">
                  <c:v>40</c:v>
                </c:pt>
                <c:pt idx="2520">
                  <c:v>20</c:v>
                </c:pt>
                <c:pt idx="2521">
                  <c:v>0</c:v>
                </c:pt>
                <c:pt idx="2522">
                  <c:v>0</c:v>
                </c:pt>
                <c:pt idx="2523">
                  <c:v>30</c:v>
                </c:pt>
                <c:pt idx="2524">
                  <c:v>10</c:v>
                </c:pt>
                <c:pt idx="2525">
                  <c:v>0</c:v>
                </c:pt>
                <c:pt idx="2526">
                  <c:v>10</c:v>
                </c:pt>
                <c:pt idx="2527">
                  <c:v>20</c:v>
                </c:pt>
                <c:pt idx="2528">
                  <c:v>10</c:v>
                </c:pt>
                <c:pt idx="2529">
                  <c:v>0</c:v>
                </c:pt>
                <c:pt idx="2530">
                  <c:v>30</c:v>
                </c:pt>
                <c:pt idx="2531">
                  <c:v>10</c:v>
                </c:pt>
                <c:pt idx="2532">
                  <c:v>20</c:v>
                </c:pt>
                <c:pt idx="2533">
                  <c:v>30</c:v>
                </c:pt>
                <c:pt idx="2534">
                  <c:v>40</c:v>
                </c:pt>
                <c:pt idx="2535">
                  <c:v>30</c:v>
                </c:pt>
                <c:pt idx="2536">
                  <c:v>20</c:v>
                </c:pt>
                <c:pt idx="2537">
                  <c:v>50</c:v>
                </c:pt>
                <c:pt idx="2538">
                  <c:v>20</c:v>
                </c:pt>
                <c:pt idx="2539">
                  <c:v>20</c:v>
                </c:pt>
                <c:pt idx="2540">
                  <c:v>10</c:v>
                </c:pt>
                <c:pt idx="2541">
                  <c:v>30</c:v>
                </c:pt>
                <c:pt idx="2542">
                  <c:v>10</c:v>
                </c:pt>
                <c:pt idx="2543">
                  <c:v>30</c:v>
                </c:pt>
                <c:pt idx="2544">
                  <c:v>30</c:v>
                </c:pt>
                <c:pt idx="2545">
                  <c:v>10</c:v>
                </c:pt>
                <c:pt idx="2546">
                  <c:v>30</c:v>
                </c:pt>
                <c:pt idx="2547">
                  <c:v>10</c:v>
                </c:pt>
                <c:pt idx="2548">
                  <c:v>10</c:v>
                </c:pt>
                <c:pt idx="2549">
                  <c:v>20</c:v>
                </c:pt>
                <c:pt idx="2550">
                  <c:v>0</c:v>
                </c:pt>
                <c:pt idx="2551">
                  <c:v>30</c:v>
                </c:pt>
                <c:pt idx="2552">
                  <c:v>30</c:v>
                </c:pt>
                <c:pt idx="2553">
                  <c:v>20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30</c:v>
                </c:pt>
                <c:pt idx="2558">
                  <c:v>30</c:v>
                </c:pt>
                <c:pt idx="2559">
                  <c:v>20</c:v>
                </c:pt>
                <c:pt idx="2560">
                  <c:v>60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20</c:v>
                </c:pt>
                <c:pt idx="2565">
                  <c:v>10</c:v>
                </c:pt>
                <c:pt idx="2566">
                  <c:v>10</c:v>
                </c:pt>
                <c:pt idx="2567">
                  <c:v>0</c:v>
                </c:pt>
                <c:pt idx="2568">
                  <c:v>40</c:v>
                </c:pt>
                <c:pt idx="2569">
                  <c:v>40</c:v>
                </c:pt>
                <c:pt idx="2570">
                  <c:v>20</c:v>
                </c:pt>
                <c:pt idx="2571">
                  <c:v>20</c:v>
                </c:pt>
                <c:pt idx="2572">
                  <c:v>10</c:v>
                </c:pt>
                <c:pt idx="2573">
                  <c:v>20</c:v>
                </c:pt>
                <c:pt idx="2574">
                  <c:v>10</c:v>
                </c:pt>
                <c:pt idx="2575">
                  <c:v>10</c:v>
                </c:pt>
                <c:pt idx="2576">
                  <c:v>30</c:v>
                </c:pt>
                <c:pt idx="2577">
                  <c:v>20</c:v>
                </c:pt>
                <c:pt idx="2578">
                  <c:v>10</c:v>
                </c:pt>
                <c:pt idx="2579">
                  <c:v>10</c:v>
                </c:pt>
                <c:pt idx="2580">
                  <c:v>10</c:v>
                </c:pt>
                <c:pt idx="2581">
                  <c:v>0</c:v>
                </c:pt>
                <c:pt idx="2582">
                  <c:v>20</c:v>
                </c:pt>
                <c:pt idx="2583">
                  <c:v>30</c:v>
                </c:pt>
                <c:pt idx="2584">
                  <c:v>20</c:v>
                </c:pt>
                <c:pt idx="2585">
                  <c:v>0</c:v>
                </c:pt>
                <c:pt idx="2586">
                  <c:v>10</c:v>
                </c:pt>
                <c:pt idx="2587">
                  <c:v>30</c:v>
                </c:pt>
                <c:pt idx="2588">
                  <c:v>20</c:v>
                </c:pt>
                <c:pt idx="2589">
                  <c:v>20</c:v>
                </c:pt>
                <c:pt idx="2590">
                  <c:v>20</c:v>
                </c:pt>
                <c:pt idx="2591">
                  <c:v>40</c:v>
                </c:pt>
                <c:pt idx="2592">
                  <c:v>0</c:v>
                </c:pt>
                <c:pt idx="2593">
                  <c:v>30</c:v>
                </c:pt>
                <c:pt idx="2594">
                  <c:v>30</c:v>
                </c:pt>
                <c:pt idx="2595">
                  <c:v>30</c:v>
                </c:pt>
                <c:pt idx="2596">
                  <c:v>0</c:v>
                </c:pt>
                <c:pt idx="2597">
                  <c:v>40</c:v>
                </c:pt>
                <c:pt idx="2598">
                  <c:v>30</c:v>
                </c:pt>
                <c:pt idx="2599">
                  <c:v>50</c:v>
                </c:pt>
                <c:pt idx="2600">
                  <c:v>30</c:v>
                </c:pt>
                <c:pt idx="2601">
                  <c:v>40</c:v>
                </c:pt>
                <c:pt idx="2602">
                  <c:v>20</c:v>
                </c:pt>
                <c:pt idx="2603">
                  <c:v>10</c:v>
                </c:pt>
                <c:pt idx="2604">
                  <c:v>40</c:v>
                </c:pt>
                <c:pt idx="2605">
                  <c:v>20</c:v>
                </c:pt>
                <c:pt idx="2606">
                  <c:v>30</c:v>
                </c:pt>
                <c:pt idx="2607">
                  <c:v>20</c:v>
                </c:pt>
                <c:pt idx="2608">
                  <c:v>20</c:v>
                </c:pt>
                <c:pt idx="2609">
                  <c:v>20</c:v>
                </c:pt>
                <c:pt idx="2610">
                  <c:v>20</c:v>
                </c:pt>
                <c:pt idx="2611">
                  <c:v>10</c:v>
                </c:pt>
                <c:pt idx="2612">
                  <c:v>20</c:v>
                </c:pt>
                <c:pt idx="2613">
                  <c:v>20</c:v>
                </c:pt>
                <c:pt idx="2614">
                  <c:v>10</c:v>
                </c:pt>
                <c:pt idx="2615">
                  <c:v>10</c:v>
                </c:pt>
                <c:pt idx="2616">
                  <c:v>20</c:v>
                </c:pt>
                <c:pt idx="2617">
                  <c:v>20</c:v>
                </c:pt>
                <c:pt idx="2618">
                  <c:v>10</c:v>
                </c:pt>
                <c:pt idx="2619">
                  <c:v>0</c:v>
                </c:pt>
                <c:pt idx="2620">
                  <c:v>30</c:v>
                </c:pt>
                <c:pt idx="2621">
                  <c:v>30</c:v>
                </c:pt>
                <c:pt idx="2622">
                  <c:v>30</c:v>
                </c:pt>
                <c:pt idx="2623">
                  <c:v>10</c:v>
                </c:pt>
                <c:pt idx="2624">
                  <c:v>30</c:v>
                </c:pt>
                <c:pt idx="2625">
                  <c:v>20</c:v>
                </c:pt>
                <c:pt idx="2626">
                  <c:v>20</c:v>
                </c:pt>
                <c:pt idx="2627">
                  <c:v>30</c:v>
                </c:pt>
                <c:pt idx="2628">
                  <c:v>20</c:v>
                </c:pt>
                <c:pt idx="2629">
                  <c:v>20</c:v>
                </c:pt>
                <c:pt idx="2630">
                  <c:v>20</c:v>
                </c:pt>
                <c:pt idx="2631">
                  <c:v>10</c:v>
                </c:pt>
                <c:pt idx="2632">
                  <c:v>30</c:v>
                </c:pt>
                <c:pt idx="2633">
                  <c:v>40</c:v>
                </c:pt>
                <c:pt idx="2634">
                  <c:v>0</c:v>
                </c:pt>
                <c:pt idx="2635">
                  <c:v>20</c:v>
                </c:pt>
                <c:pt idx="2636">
                  <c:v>0</c:v>
                </c:pt>
                <c:pt idx="2637">
                  <c:v>10</c:v>
                </c:pt>
                <c:pt idx="2638">
                  <c:v>10</c:v>
                </c:pt>
                <c:pt idx="2639">
                  <c:v>0</c:v>
                </c:pt>
                <c:pt idx="2640">
                  <c:v>10</c:v>
                </c:pt>
                <c:pt idx="2641">
                  <c:v>30</c:v>
                </c:pt>
                <c:pt idx="2642">
                  <c:v>30</c:v>
                </c:pt>
                <c:pt idx="2643">
                  <c:v>10</c:v>
                </c:pt>
                <c:pt idx="2644">
                  <c:v>10</c:v>
                </c:pt>
                <c:pt idx="2645">
                  <c:v>10</c:v>
                </c:pt>
                <c:pt idx="2646">
                  <c:v>30</c:v>
                </c:pt>
                <c:pt idx="2647">
                  <c:v>20</c:v>
                </c:pt>
                <c:pt idx="2648">
                  <c:v>20</c:v>
                </c:pt>
                <c:pt idx="2649">
                  <c:v>40</c:v>
                </c:pt>
                <c:pt idx="2650">
                  <c:v>30</c:v>
                </c:pt>
                <c:pt idx="2651">
                  <c:v>30</c:v>
                </c:pt>
                <c:pt idx="2652">
                  <c:v>10</c:v>
                </c:pt>
                <c:pt idx="2653">
                  <c:v>30</c:v>
                </c:pt>
                <c:pt idx="2654">
                  <c:v>20</c:v>
                </c:pt>
                <c:pt idx="2655">
                  <c:v>20</c:v>
                </c:pt>
                <c:pt idx="2656">
                  <c:v>30</c:v>
                </c:pt>
                <c:pt idx="2657">
                  <c:v>50</c:v>
                </c:pt>
                <c:pt idx="2658">
                  <c:v>40</c:v>
                </c:pt>
                <c:pt idx="2659">
                  <c:v>30</c:v>
                </c:pt>
                <c:pt idx="2660">
                  <c:v>20</c:v>
                </c:pt>
                <c:pt idx="2661">
                  <c:v>10</c:v>
                </c:pt>
                <c:pt idx="2662">
                  <c:v>10</c:v>
                </c:pt>
                <c:pt idx="2663">
                  <c:v>10</c:v>
                </c:pt>
                <c:pt idx="2664">
                  <c:v>10</c:v>
                </c:pt>
                <c:pt idx="2665">
                  <c:v>0</c:v>
                </c:pt>
                <c:pt idx="2666">
                  <c:v>20</c:v>
                </c:pt>
                <c:pt idx="2667">
                  <c:v>40</c:v>
                </c:pt>
                <c:pt idx="2668">
                  <c:v>10</c:v>
                </c:pt>
                <c:pt idx="2669">
                  <c:v>10</c:v>
                </c:pt>
                <c:pt idx="2670">
                  <c:v>0</c:v>
                </c:pt>
                <c:pt idx="2671">
                  <c:v>10</c:v>
                </c:pt>
                <c:pt idx="2672">
                  <c:v>0</c:v>
                </c:pt>
                <c:pt idx="2673">
                  <c:v>10</c:v>
                </c:pt>
                <c:pt idx="2674">
                  <c:v>50</c:v>
                </c:pt>
                <c:pt idx="2675">
                  <c:v>40</c:v>
                </c:pt>
                <c:pt idx="2676">
                  <c:v>0</c:v>
                </c:pt>
                <c:pt idx="2677">
                  <c:v>10</c:v>
                </c:pt>
                <c:pt idx="2678">
                  <c:v>20</c:v>
                </c:pt>
                <c:pt idx="2679">
                  <c:v>10</c:v>
                </c:pt>
                <c:pt idx="2680">
                  <c:v>30</c:v>
                </c:pt>
                <c:pt idx="2681">
                  <c:v>10</c:v>
                </c:pt>
                <c:pt idx="2682">
                  <c:v>10</c:v>
                </c:pt>
                <c:pt idx="2683">
                  <c:v>20</c:v>
                </c:pt>
                <c:pt idx="2684">
                  <c:v>20</c:v>
                </c:pt>
                <c:pt idx="2685">
                  <c:v>30</c:v>
                </c:pt>
                <c:pt idx="2686">
                  <c:v>0</c:v>
                </c:pt>
                <c:pt idx="2687">
                  <c:v>20</c:v>
                </c:pt>
                <c:pt idx="2688">
                  <c:v>10</c:v>
                </c:pt>
                <c:pt idx="2689">
                  <c:v>20</c:v>
                </c:pt>
                <c:pt idx="2690">
                  <c:v>20</c:v>
                </c:pt>
                <c:pt idx="2691">
                  <c:v>10</c:v>
                </c:pt>
                <c:pt idx="2692">
                  <c:v>40</c:v>
                </c:pt>
                <c:pt idx="2693">
                  <c:v>40</c:v>
                </c:pt>
                <c:pt idx="2694">
                  <c:v>10</c:v>
                </c:pt>
                <c:pt idx="2695">
                  <c:v>0</c:v>
                </c:pt>
                <c:pt idx="2696">
                  <c:v>20</c:v>
                </c:pt>
                <c:pt idx="2697">
                  <c:v>10</c:v>
                </c:pt>
                <c:pt idx="2698">
                  <c:v>40</c:v>
                </c:pt>
                <c:pt idx="2699">
                  <c:v>0</c:v>
                </c:pt>
                <c:pt idx="2700">
                  <c:v>20</c:v>
                </c:pt>
                <c:pt idx="2701">
                  <c:v>10</c:v>
                </c:pt>
                <c:pt idx="2702">
                  <c:v>0</c:v>
                </c:pt>
                <c:pt idx="2703">
                  <c:v>10</c:v>
                </c:pt>
                <c:pt idx="2704">
                  <c:v>20</c:v>
                </c:pt>
                <c:pt idx="2705">
                  <c:v>20</c:v>
                </c:pt>
                <c:pt idx="2706">
                  <c:v>20</c:v>
                </c:pt>
                <c:pt idx="2707">
                  <c:v>10</c:v>
                </c:pt>
                <c:pt idx="2708">
                  <c:v>0</c:v>
                </c:pt>
                <c:pt idx="2709">
                  <c:v>10</c:v>
                </c:pt>
                <c:pt idx="2710">
                  <c:v>20</c:v>
                </c:pt>
                <c:pt idx="2711">
                  <c:v>30</c:v>
                </c:pt>
                <c:pt idx="2712">
                  <c:v>10</c:v>
                </c:pt>
                <c:pt idx="2713">
                  <c:v>40</c:v>
                </c:pt>
                <c:pt idx="2714">
                  <c:v>20</c:v>
                </c:pt>
                <c:pt idx="2715">
                  <c:v>40</c:v>
                </c:pt>
                <c:pt idx="2716">
                  <c:v>10</c:v>
                </c:pt>
                <c:pt idx="2717">
                  <c:v>50</c:v>
                </c:pt>
                <c:pt idx="2718">
                  <c:v>10</c:v>
                </c:pt>
                <c:pt idx="2719">
                  <c:v>20</c:v>
                </c:pt>
                <c:pt idx="2720">
                  <c:v>0</c:v>
                </c:pt>
                <c:pt idx="2721">
                  <c:v>10</c:v>
                </c:pt>
                <c:pt idx="2722">
                  <c:v>40</c:v>
                </c:pt>
                <c:pt idx="2723">
                  <c:v>20</c:v>
                </c:pt>
                <c:pt idx="2724">
                  <c:v>30</c:v>
                </c:pt>
                <c:pt idx="2725">
                  <c:v>0</c:v>
                </c:pt>
                <c:pt idx="2726">
                  <c:v>20</c:v>
                </c:pt>
                <c:pt idx="2727">
                  <c:v>10</c:v>
                </c:pt>
                <c:pt idx="2728">
                  <c:v>30</c:v>
                </c:pt>
                <c:pt idx="2729">
                  <c:v>10</c:v>
                </c:pt>
                <c:pt idx="2730">
                  <c:v>10</c:v>
                </c:pt>
                <c:pt idx="2731">
                  <c:v>20</c:v>
                </c:pt>
                <c:pt idx="2732">
                  <c:v>20</c:v>
                </c:pt>
                <c:pt idx="2733">
                  <c:v>40</c:v>
                </c:pt>
                <c:pt idx="2734">
                  <c:v>10</c:v>
                </c:pt>
                <c:pt idx="2735">
                  <c:v>30</c:v>
                </c:pt>
                <c:pt idx="2736">
                  <c:v>50</c:v>
                </c:pt>
                <c:pt idx="2737">
                  <c:v>30</c:v>
                </c:pt>
                <c:pt idx="2738">
                  <c:v>10</c:v>
                </c:pt>
                <c:pt idx="2739">
                  <c:v>0</c:v>
                </c:pt>
                <c:pt idx="2740">
                  <c:v>10</c:v>
                </c:pt>
                <c:pt idx="2741">
                  <c:v>30</c:v>
                </c:pt>
                <c:pt idx="2742">
                  <c:v>40</c:v>
                </c:pt>
                <c:pt idx="2743">
                  <c:v>0</c:v>
                </c:pt>
                <c:pt idx="2744">
                  <c:v>50</c:v>
                </c:pt>
                <c:pt idx="2745">
                  <c:v>20</c:v>
                </c:pt>
                <c:pt idx="2746">
                  <c:v>0</c:v>
                </c:pt>
                <c:pt idx="2747">
                  <c:v>10</c:v>
                </c:pt>
                <c:pt idx="2748">
                  <c:v>10</c:v>
                </c:pt>
                <c:pt idx="2749">
                  <c:v>10</c:v>
                </c:pt>
                <c:pt idx="2750">
                  <c:v>20</c:v>
                </c:pt>
                <c:pt idx="2751">
                  <c:v>20</c:v>
                </c:pt>
                <c:pt idx="2752">
                  <c:v>40</c:v>
                </c:pt>
                <c:pt idx="2753">
                  <c:v>20</c:v>
                </c:pt>
                <c:pt idx="2754">
                  <c:v>10</c:v>
                </c:pt>
                <c:pt idx="2755">
                  <c:v>0</c:v>
                </c:pt>
                <c:pt idx="2756">
                  <c:v>0</c:v>
                </c:pt>
                <c:pt idx="2757">
                  <c:v>10</c:v>
                </c:pt>
                <c:pt idx="2758">
                  <c:v>20</c:v>
                </c:pt>
                <c:pt idx="2759">
                  <c:v>30</c:v>
                </c:pt>
                <c:pt idx="2760">
                  <c:v>20</c:v>
                </c:pt>
                <c:pt idx="2761">
                  <c:v>20</c:v>
                </c:pt>
                <c:pt idx="2762">
                  <c:v>10</c:v>
                </c:pt>
                <c:pt idx="2763">
                  <c:v>10</c:v>
                </c:pt>
                <c:pt idx="2764">
                  <c:v>20</c:v>
                </c:pt>
                <c:pt idx="2765">
                  <c:v>10</c:v>
                </c:pt>
                <c:pt idx="2766">
                  <c:v>10</c:v>
                </c:pt>
                <c:pt idx="2767">
                  <c:v>30</c:v>
                </c:pt>
                <c:pt idx="2768">
                  <c:v>40</c:v>
                </c:pt>
                <c:pt idx="2769">
                  <c:v>0</c:v>
                </c:pt>
                <c:pt idx="2770">
                  <c:v>0</c:v>
                </c:pt>
                <c:pt idx="2771">
                  <c:v>10</c:v>
                </c:pt>
                <c:pt idx="2772">
                  <c:v>20</c:v>
                </c:pt>
                <c:pt idx="2773">
                  <c:v>40</c:v>
                </c:pt>
                <c:pt idx="2774">
                  <c:v>40</c:v>
                </c:pt>
                <c:pt idx="2775">
                  <c:v>20</c:v>
                </c:pt>
                <c:pt idx="2776">
                  <c:v>30</c:v>
                </c:pt>
                <c:pt idx="2777">
                  <c:v>0</c:v>
                </c:pt>
                <c:pt idx="2778">
                  <c:v>10</c:v>
                </c:pt>
                <c:pt idx="2779">
                  <c:v>40</c:v>
                </c:pt>
                <c:pt idx="2780">
                  <c:v>10</c:v>
                </c:pt>
                <c:pt idx="2781">
                  <c:v>50</c:v>
                </c:pt>
                <c:pt idx="2782">
                  <c:v>20</c:v>
                </c:pt>
                <c:pt idx="2783">
                  <c:v>70</c:v>
                </c:pt>
                <c:pt idx="2784">
                  <c:v>10</c:v>
                </c:pt>
                <c:pt idx="2785">
                  <c:v>20</c:v>
                </c:pt>
                <c:pt idx="2786">
                  <c:v>20</c:v>
                </c:pt>
                <c:pt idx="2787">
                  <c:v>30</c:v>
                </c:pt>
                <c:pt idx="2788">
                  <c:v>10</c:v>
                </c:pt>
                <c:pt idx="2789">
                  <c:v>0</c:v>
                </c:pt>
                <c:pt idx="2790">
                  <c:v>10</c:v>
                </c:pt>
                <c:pt idx="2791">
                  <c:v>0</c:v>
                </c:pt>
                <c:pt idx="2792">
                  <c:v>0</c:v>
                </c:pt>
                <c:pt idx="2793">
                  <c:v>30</c:v>
                </c:pt>
                <c:pt idx="2794">
                  <c:v>10</c:v>
                </c:pt>
                <c:pt idx="2795">
                  <c:v>10</c:v>
                </c:pt>
                <c:pt idx="2796">
                  <c:v>30</c:v>
                </c:pt>
                <c:pt idx="2797">
                  <c:v>0</c:v>
                </c:pt>
                <c:pt idx="2798">
                  <c:v>50</c:v>
                </c:pt>
                <c:pt idx="2799">
                  <c:v>20</c:v>
                </c:pt>
                <c:pt idx="2800">
                  <c:v>40</c:v>
                </c:pt>
                <c:pt idx="2801">
                  <c:v>30</c:v>
                </c:pt>
                <c:pt idx="2802">
                  <c:v>30</c:v>
                </c:pt>
                <c:pt idx="2803">
                  <c:v>30</c:v>
                </c:pt>
                <c:pt idx="2804">
                  <c:v>0</c:v>
                </c:pt>
                <c:pt idx="2805">
                  <c:v>40</c:v>
                </c:pt>
                <c:pt idx="2806">
                  <c:v>0</c:v>
                </c:pt>
                <c:pt idx="2807">
                  <c:v>0</c:v>
                </c:pt>
                <c:pt idx="2808">
                  <c:v>20</c:v>
                </c:pt>
                <c:pt idx="2809">
                  <c:v>20</c:v>
                </c:pt>
                <c:pt idx="2810">
                  <c:v>10</c:v>
                </c:pt>
                <c:pt idx="2811">
                  <c:v>20</c:v>
                </c:pt>
                <c:pt idx="2812">
                  <c:v>30</c:v>
                </c:pt>
                <c:pt idx="2813">
                  <c:v>20</c:v>
                </c:pt>
                <c:pt idx="2814">
                  <c:v>0</c:v>
                </c:pt>
                <c:pt idx="2815">
                  <c:v>50</c:v>
                </c:pt>
                <c:pt idx="2816">
                  <c:v>10</c:v>
                </c:pt>
                <c:pt idx="2817">
                  <c:v>0</c:v>
                </c:pt>
                <c:pt idx="2818">
                  <c:v>20</c:v>
                </c:pt>
                <c:pt idx="2819">
                  <c:v>10</c:v>
                </c:pt>
                <c:pt idx="2820">
                  <c:v>10</c:v>
                </c:pt>
                <c:pt idx="2821">
                  <c:v>10</c:v>
                </c:pt>
                <c:pt idx="2822">
                  <c:v>60</c:v>
                </c:pt>
                <c:pt idx="2823">
                  <c:v>10</c:v>
                </c:pt>
                <c:pt idx="2824">
                  <c:v>20</c:v>
                </c:pt>
                <c:pt idx="2825">
                  <c:v>0</c:v>
                </c:pt>
                <c:pt idx="2826">
                  <c:v>30</c:v>
                </c:pt>
                <c:pt idx="2827">
                  <c:v>20</c:v>
                </c:pt>
                <c:pt idx="2828">
                  <c:v>10</c:v>
                </c:pt>
                <c:pt idx="2829">
                  <c:v>40</c:v>
                </c:pt>
                <c:pt idx="2830">
                  <c:v>10</c:v>
                </c:pt>
                <c:pt idx="2831">
                  <c:v>20</c:v>
                </c:pt>
                <c:pt idx="2832">
                  <c:v>10</c:v>
                </c:pt>
                <c:pt idx="2833">
                  <c:v>20</c:v>
                </c:pt>
                <c:pt idx="2834">
                  <c:v>10</c:v>
                </c:pt>
                <c:pt idx="2835">
                  <c:v>20</c:v>
                </c:pt>
                <c:pt idx="2836">
                  <c:v>30</c:v>
                </c:pt>
                <c:pt idx="2837">
                  <c:v>0</c:v>
                </c:pt>
                <c:pt idx="2838">
                  <c:v>20</c:v>
                </c:pt>
                <c:pt idx="2839">
                  <c:v>30</c:v>
                </c:pt>
                <c:pt idx="2840">
                  <c:v>60</c:v>
                </c:pt>
                <c:pt idx="2841">
                  <c:v>10</c:v>
                </c:pt>
                <c:pt idx="2842">
                  <c:v>20</c:v>
                </c:pt>
                <c:pt idx="2843">
                  <c:v>0</c:v>
                </c:pt>
                <c:pt idx="2844">
                  <c:v>10</c:v>
                </c:pt>
                <c:pt idx="2845">
                  <c:v>50</c:v>
                </c:pt>
                <c:pt idx="2846">
                  <c:v>10</c:v>
                </c:pt>
                <c:pt idx="2847">
                  <c:v>10</c:v>
                </c:pt>
                <c:pt idx="2848">
                  <c:v>30</c:v>
                </c:pt>
                <c:pt idx="2849">
                  <c:v>10</c:v>
                </c:pt>
                <c:pt idx="2850">
                  <c:v>0</c:v>
                </c:pt>
                <c:pt idx="2851">
                  <c:v>20</c:v>
                </c:pt>
                <c:pt idx="2852">
                  <c:v>20</c:v>
                </c:pt>
                <c:pt idx="2853">
                  <c:v>0</c:v>
                </c:pt>
                <c:pt idx="2854">
                  <c:v>30</c:v>
                </c:pt>
                <c:pt idx="2855">
                  <c:v>20</c:v>
                </c:pt>
                <c:pt idx="2856">
                  <c:v>20</c:v>
                </c:pt>
                <c:pt idx="2857">
                  <c:v>20</c:v>
                </c:pt>
                <c:pt idx="2858">
                  <c:v>10</c:v>
                </c:pt>
                <c:pt idx="2859">
                  <c:v>0</c:v>
                </c:pt>
                <c:pt idx="2860">
                  <c:v>30</c:v>
                </c:pt>
                <c:pt idx="2861">
                  <c:v>10</c:v>
                </c:pt>
                <c:pt idx="2862">
                  <c:v>20</c:v>
                </c:pt>
                <c:pt idx="2863">
                  <c:v>0</c:v>
                </c:pt>
                <c:pt idx="2864">
                  <c:v>30</c:v>
                </c:pt>
                <c:pt idx="2865">
                  <c:v>0</c:v>
                </c:pt>
                <c:pt idx="2866">
                  <c:v>30</c:v>
                </c:pt>
                <c:pt idx="2867">
                  <c:v>40</c:v>
                </c:pt>
                <c:pt idx="2868">
                  <c:v>30</c:v>
                </c:pt>
                <c:pt idx="2869">
                  <c:v>10</c:v>
                </c:pt>
                <c:pt idx="2870">
                  <c:v>30</c:v>
                </c:pt>
                <c:pt idx="2871">
                  <c:v>20</c:v>
                </c:pt>
                <c:pt idx="2872">
                  <c:v>10</c:v>
                </c:pt>
                <c:pt idx="2873">
                  <c:v>30</c:v>
                </c:pt>
                <c:pt idx="2874">
                  <c:v>20</c:v>
                </c:pt>
                <c:pt idx="2875">
                  <c:v>20</c:v>
                </c:pt>
                <c:pt idx="2876">
                  <c:v>10</c:v>
                </c:pt>
                <c:pt idx="2877">
                  <c:v>10</c:v>
                </c:pt>
                <c:pt idx="2878">
                  <c:v>50</c:v>
                </c:pt>
                <c:pt idx="2879">
                  <c:v>20</c:v>
                </c:pt>
                <c:pt idx="2880">
                  <c:v>50</c:v>
                </c:pt>
                <c:pt idx="2881">
                  <c:v>10</c:v>
                </c:pt>
                <c:pt idx="2882">
                  <c:v>0</c:v>
                </c:pt>
                <c:pt idx="2883">
                  <c:v>10</c:v>
                </c:pt>
                <c:pt idx="2884">
                  <c:v>0</c:v>
                </c:pt>
                <c:pt idx="2885">
                  <c:v>10</c:v>
                </c:pt>
                <c:pt idx="2886">
                  <c:v>20</c:v>
                </c:pt>
                <c:pt idx="2887">
                  <c:v>20</c:v>
                </c:pt>
                <c:pt idx="2888">
                  <c:v>10</c:v>
                </c:pt>
                <c:pt idx="2889">
                  <c:v>10</c:v>
                </c:pt>
                <c:pt idx="2890">
                  <c:v>0</c:v>
                </c:pt>
                <c:pt idx="2891">
                  <c:v>10</c:v>
                </c:pt>
                <c:pt idx="2892">
                  <c:v>20</c:v>
                </c:pt>
                <c:pt idx="2893">
                  <c:v>10</c:v>
                </c:pt>
                <c:pt idx="2894">
                  <c:v>10</c:v>
                </c:pt>
                <c:pt idx="2895">
                  <c:v>20</c:v>
                </c:pt>
                <c:pt idx="2896">
                  <c:v>20</c:v>
                </c:pt>
                <c:pt idx="2897">
                  <c:v>20</c:v>
                </c:pt>
                <c:pt idx="2898">
                  <c:v>20</c:v>
                </c:pt>
                <c:pt idx="2899">
                  <c:v>40</c:v>
                </c:pt>
                <c:pt idx="2900">
                  <c:v>20</c:v>
                </c:pt>
                <c:pt idx="2901">
                  <c:v>20</c:v>
                </c:pt>
                <c:pt idx="2902">
                  <c:v>0</c:v>
                </c:pt>
                <c:pt idx="2903">
                  <c:v>10</c:v>
                </c:pt>
                <c:pt idx="2904">
                  <c:v>30</c:v>
                </c:pt>
                <c:pt idx="2905">
                  <c:v>30</c:v>
                </c:pt>
                <c:pt idx="2906">
                  <c:v>0</c:v>
                </c:pt>
                <c:pt idx="2907">
                  <c:v>10</c:v>
                </c:pt>
                <c:pt idx="2908">
                  <c:v>30</c:v>
                </c:pt>
                <c:pt idx="2909">
                  <c:v>10</c:v>
                </c:pt>
                <c:pt idx="2910">
                  <c:v>30</c:v>
                </c:pt>
                <c:pt idx="2911">
                  <c:v>10</c:v>
                </c:pt>
                <c:pt idx="2912">
                  <c:v>10</c:v>
                </c:pt>
                <c:pt idx="2913">
                  <c:v>10</c:v>
                </c:pt>
                <c:pt idx="2914">
                  <c:v>30</c:v>
                </c:pt>
                <c:pt idx="2915">
                  <c:v>0</c:v>
                </c:pt>
                <c:pt idx="2916">
                  <c:v>40</c:v>
                </c:pt>
                <c:pt idx="2917">
                  <c:v>20</c:v>
                </c:pt>
                <c:pt idx="2918">
                  <c:v>20</c:v>
                </c:pt>
                <c:pt idx="2919">
                  <c:v>40</c:v>
                </c:pt>
                <c:pt idx="2920">
                  <c:v>0</c:v>
                </c:pt>
                <c:pt idx="2921">
                  <c:v>20</c:v>
                </c:pt>
                <c:pt idx="2922">
                  <c:v>20</c:v>
                </c:pt>
                <c:pt idx="2923">
                  <c:v>10</c:v>
                </c:pt>
                <c:pt idx="2924">
                  <c:v>10</c:v>
                </c:pt>
                <c:pt idx="2925">
                  <c:v>20</c:v>
                </c:pt>
                <c:pt idx="2926">
                  <c:v>10</c:v>
                </c:pt>
                <c:pt idx="2927">
                  <c:v>30</c:v>
                </c:pt>
                <c:pt idx="2928">
                  <c:v>10</c:v>
                </c:pt>
                <c:pt idx="2929">
                  <c:v>30</c:v>
                </c:pt>
                <c:pt idx="2930">
                  <c:v>20</c:v>
                </c:pt>
                <c:pt idx="2931">
                  <c:v>30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10</c:v>
                </c:pt>
                <c:pt idx="2936">
                  <c:v>30</c:v>
                </c:pt>
                <c:pt idx="2937">
                  <c:v>10</c:v>
                </c:pt>
                <c:pt idx="2938">
                  <c:v>20</c:v>
                </c:pt>
                <c:pt idx="2939">
                  <c:v>20</c:v>
                </c:pt>
                <c:pt idx="2940">
                  <c:v>20</c:v>
                </c:pt>
                <c:pt idx="2941">
                  <c:v>20</c:v>
                </c:pt>
                <c:pt idx="2942">
                  <c:v>20</c:v>
                </c:pt>
                <c:pt idx="2943">
                  <c:v>30</c:v>
                </c:pt>
                <c:pt idx="2944">
                  <c:v>30</c:v>
                </c:pt>
                <c:pt idx="2945">
                  <c:v>40</c:v>
                </c:pt>
                <c:pt idx="2946">
                  <c:v>60</c:v>
                </c:pt>
                <c:pt idx="2947">
                  <c:v>10</c:v>
                </c:pt>
                <c:pt idx="2948">
                  <c:v>0</c:v>
                </c:pt>
                <c:pt idx="2949">
                  <c:v>30</c:v>
                </c:pt>
                <c:pt idx="2950">
                  <c:v>20</c:v>
                </c:pt>
                <c:pt idx="2951">
                  <c:v>10</c:v>
                </c:pt>
                <c:pt idx="2952">
                  <c:v>30</c:v>
                </c:pt>
                <c:pt idx="2953">
                  <c:v>10</c:v>
                </c:pt>
                <c:pt idx="2954">
                  <c:v>30</c:v>
                </c:pt>
                <c:pt idx="2955">
                  <c:v>20</c:v>
                </c:pt>
                <c:pt idx="2956">
                  <c:v>30</c:v>
                </c:pt>
                <c:pt idx="2957">
                  <c:v>10</c:v>
                </c:pt>
                <c:pt idx="2958">
                  <c:v>0</c:v>
                </c:pt>
                <c:pt idx="2959">
                  <c:v>0</c:v>
                </c:pt>
                <c:pt idx="2960">
                  <c:v>30</c:v>
                </c:pt>
                <c:pt idx="2961">
                  <c:v>10</c:v>
                </c:pt>
                <c:pt idx="2962">
                  <c:v>60</c:v>
                </c:pt>
                <c:pt idx="2963">
                  <c:v>0</c:v>
                </c:pt>
                <c:pt idx="2964">
                  <c:v>0</c:v>
                </c:pt>
                <c:pt idx="2965">
                  <c:v>20</c:v>
                </c:pt>
                <c:pt idx="2966">
                  <c:v>50</c:v>
                </c:pt>
                <c:pt idx="2967">
                  <c:v>20</c:v>
                </c:pt>
                <c:pt idx="2968">
                  <c:v>20</c:v>
                </c:pt>
                <c:pt idx="2969">
                  <c:v>0</c:v>
                </c:pt>
                <c:pt idx="2970">
                  <c:v>20</c:v>
                </c:pt>
                <c:pt idx="2971">
                  <c:v>20</c:v>
                </c:pt>
                <c:pt idx="2972">
                  <c:v>0</c:v>
                </c:pt>
                <c:pt idx="2973">
                  <c:v>10</c:v>
                </c:pt>
                <c:pt idx="2974">
                  <c:v>30</c:v>
                </c:pt>
                <c:pt idx="2975">
                  <c:v>30</c:v>
                </c:pt>
                <c:pt idx="2976">
                  <c:v>60</c:v>
                </c:pt>
                <c:pt idx="2977">
                  <c:v>30</c:v>
                </c:pt>
                <c:pt idx="2978">
                  <c:v>20</c:v>
                </c:pt>
                <c:pt idx="2979">
                  <c:v>10</c:v>
                </c:pt>
                <c:pt idx="2980">
                  <c:v>20</c:v>
                </c:pt>
                <c:pt idx="2981">
                  <c:v>10</c:v>
                </c:pt>
                <c:pt idx="2982">
                  <c:v>20</c:v>
                </c:pt>
                <c:pt idx="2983">
                  <c:v>20</c:v>
                </c:pt>
                <c:pt idx="2984">
                  <c:v>10</c:v>
                </c:pt>
                <c:pt idx="2985">
                  <c:v>0</c:v>
                </c:pt>
                <c:pt idx="2986">
                  <c:v>10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30</c:v>
                </c:pt>
                <c:pt idx="2991">
                  <c:v>0</c:v>
                </c:pt>
                <c:pt idx="2992">
                  <c:v>10</c:v>
                </c:pt>
                <c:pt idx="2993">
                  <c:v>10</c:v>
                </c:pt>
                <c:pt idx="2994">
                  <c:v>20</c:v>
                </c:pt>
                <c:pt idx="2995">
                  <c:v>0</c:v>
                </c:pt>
                <c:pt idx="2996">
                  <c:v>30</c:v>
                </c:pt>
                <c:pt idx="2997">
                  <c:v>20</c:v>
                </c:pt>
                <c:pt idx="2998">
                  <c:v>30</c:v>
                </c:pt>
                <c:pt idx="2999">
                  <c:v>40</c:v>
                </c:pt>
                <c:pt idx="3000">
                  <c:v>20</c:v>
                </c:pt>
                <c:pt idx="3001">
                  <c:v>20</c:v>
                </c:pt>
                <c:pt idx="3002">
                  <c:v>20</c:v>
                </c:pt>
                <c:pt idx="3003">
                  <c:v>40</c:v>
                </c:pt>
                <c:pt idx="3004">
                  <c:v>10</c:v>
                </c:pt>
                <c:pt idx="3005">
                  <c:v>10</c:v>
                </c:pt>
                <c:pt idx="3006">
                  <c:v>20</c:v>
                </c:pt>
                <c:pt idx="3007">
                  <c:v>20</c:v>
                </c:pt>
                <c:pt idx="3008">
                  <c:v>20</c:v>
                </c:pt>
                <c:pt idx="3009">
                  <c:v>10</c:v>
                </c:pt>
                <c:pt idx="3010">
                  <c:v>10</c:v>
                </c:pt>
                <c:pt idx="3011">
                  <c:v>0</c:v>
                </c:pt>
                <c:pt idx="3012">
                  <c:v>0</c:v>
                </c:pt>
                <c:pt idx="3013">
                  <c:v>10</c:v>
                </c:pt>
                <c:pt idx="3014">
                  <c:v>0</c:v>
                </c:pt>
                <c:pt idx="3015">
                  <c:v>0</c:v>
                </c:pt>
                <c:pt idx="3016">
                  <c:v>30</c:v>
                </c:pt>
                <c:pt idx="3017">
                  <c:v>10</c:v>
                </c:pt>
                <c:pt idx="3018">
                  <c:v>10</c:v>
                </c:pt>
                <c:pt idx="3019">
                  <c:v>0</c:v>
                </c:pt>
                <c:pt idx="3020">
                  <c:v>40</c:v>
                </c:pt>
                <c:pt idx="3021">
                  <c:v>20</c:v>
                </c:pt>
                <c:pt idx="3022">
                  <c:v>0</c:v>
                </c:pt>
                <c:pt idx="3023">
                  <c:v>20</c:v>
                </c:pt>
                <c:pt idx="3024">
                  <c:v>10</c:v>
                </c:pt>
                <c:pt idx="3025">
                  <c:v>10</c:v>
                </c:pt>
                <c:pt idx="3026">
                  <c:v>30</c:v>
                </c:pt>
                <c:pt idx="3027">
                  <c:v>10</c:v>
                </c:pt>
                <c:pt idx="3028">
                  <c:v>50</c:v>
                </c:pt>
                <c:pt idx="3029">
                  <c:v>0</c:v>
                </c:pt>
                <c:pt idx="3030">
                  <c:v>30</c:v>
                </c:pt>
                <c:pt idx="3031">
                  <c:v>20</c:v>
                </c:pt>
                <c:pt idx="3032">
                  <c:v>10</c:v>
                </c:pt>
                <c:pt idx="3033">
                  <c:v>0</c:v>
                </c:pt>
                <c:pt idx="3034">
                  <c:v>30</c:v>
                </c:pt>
                <c:pt idx="3035">
                  <c:v>20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10</c:v>
                </c:pt>
                <c:pt idx="3044">
                  <c:v>10</c:v>
                </c:pt>
                <c:pt idx="3045">
                  <c:v>10</c:v>
                </c:pt>
                <c:pt idx="3046">
                  <c:v>40</c:v>
                </c:pt>
                <c:pt idx="3047">
                  <c:v>20</c:v>
                </c:pt>
                <c:pt idx="3048">
                  <c:v>0</c:v>
                </c:pt>
                <c:pt idx="3049">
                  <c:v>10</c:v>
                </c:pt>
                <c:pt idx="3050">
                  <c:v>50</c:v>
                </c:pt>
                <c:pt idx="3051">
                  <c:v>0</c:v>
                </c:pt>
                <c:pt idx="3052">
                  <c:v>10</c:v>
                </c:pt>
                <c:pt idx="3053">
                  <c:v>20</c:v>
                </c:pt>
                <c:pt idx="3054">
                  <c:v>10</c:v>
                </c:pt>
                <c:pt idx="3055">
                  <c:v>0</c:v>
                </c:pt>
                <c:pt idx="3056">
                  <c:v>10</c:v>
                </c:pt>
                <c:pt idx="3057">
                  <c:v>20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50</c:v>
                </c:pt>
                <c:pt idx="3063">
                  <c:v>10</c:v>
                </c:pt>
                <c:pt idx="3064">
                  <c:v>10</c:v>
                </c:pt>
                <c:pt idx="3065">
                  <c:v>10</c:v>
                </c:pt>
                <c:pt idx="3066">
                  <c:v>0</c:v>
                </c:pt>
                <c:pt idx="3067">
                  <c:v>40</c:v>
                </c:pt>
                <c:pt idx="3068">
                  <c:v>10</c:v>
                </c:pt>
                <c:pt idx="3069">
                  <c:v>60</c:v>
                </c:pt>
                <c:pt idx="3070">
                  <c:v>10</c:v>
                </c:pt>
                <c:pt idx="3071">
                  <c:v>10</c:v>
                </c:pt>
                <c:pt idx="3072">
                  <c:v>30</c:v>
                </c:pt>
                <c:pt idx="3073">
                  <c:v>0</c:v>
                </c:pt>
                <c:pt idx="3074">
                  <c:v>0</c:v>
                </c:pt>
                <c:pt idx="3075">
                  <c:v>20</c:v>
                </c:pt>
                <c:pt idx="3076">
                  <c:v>10</c:v>
                </c:pt>
                <c:pt idx="3077">
                  <c:v>10</c:v>
                </c:pt>
                <c:pt idx="3078">
                  <c:v>10</c:v>
                </c:pt>
                <c:pt idx="3079">
                  <c:v>0</c:v>
                </c:pt>
                <c:pt idx="3080">
                  <c:v>10</c:v>
                </c:pt>
                <c:pt idx="3081">
                  <c:v>20</c:v>
                </c:pt>
                <c:pt idx="3082">
                  <c:v>30</c:v>
                </c:pt>
                <c:pt idx="3083">
                  <c:v>20</c:v>
                </c:pt>
                <c:pt idx="3084">
                  <c:v>10</c:v>
                </c:pt>
                <c:pt idx="3085">
                  <c:v>10</c:v>
                </c:pt>
                <c:pt idx="3086">
                  <c:v>20</c:v>
                </c:pt>
                <c:pt idx="3087">
                  <c:v>0</c:v>
                </c:pt>
                <c:pt idx="3088">
                  <c:v>30</c:v>
                </c:pt>
                <c:pt idx="3089">
                  <c:v>10</c:v>
                </c:pt>
                <c:pt idx="3090">
                  <c:v>10</c:v>
                </c:pt>
                <c:pt idx="3091">
                  <c:v>20</c:v>
                </c:pt>
                <c:pt idx="3092">
                  <c:v>40</c:v>
                </c:pt>
                <c:pt idx="3093">
                  <c:v>30</c:v>
                </c:pt>
                <c:pt idx="3094">
                  <c:v>10</c:v>
                </c:pt>
                <c:pt idx="3095">
                  <c:v>10</c:v>
                </c:pt>
                <c:pt idx="3096">
                  <c:v>40</c:v>
                </c:pt>
                <c:pt idx="3097">
                  <c:v>40</c:v>
                </c:pt>
                <c:pt idx="3098">
                  <c:v>20</c:v>
                </c:pt>
                <c:pt idx="3099">
                  <c:v>20</c:v>
                </c:pt>
                <c:pt idx="3100">
                  <c:v>10</c:v>
                </c:pt>
                <c:pt idx="3101">
                  <c:v>10</c:v>
                </c:pt>
                <c:pt idx="3102">
                  <c:v>10</c:v>
                </c:pt>
                <c:pt idx="3103">
                  <c:v>0</c:v>
                </c:pt>
                <c:pt idx="3104">
                  <c:v>0</c:v>
                </c:pt>
                <c:pt idx="3105">
                  <c:v>10</c:v>
                </c:pt>
                <c:pt idx="3106">
                  <c:v>10</c:v>
                </c:pt>
                <c:pt idx="3107">
                  <c:v>10</c:v>
                </c:pt>
                <c:pt idx="3108">
                  <c:v>20</c:v>
                </c:pt>
                <c:pt idx="3109">
                  <c:v>10</c:v>
                </c:pt>
                <c:pt idx="3110">
                  <c:v>40</c:v>
                </c:pt>
                <c:pt idx="3111">
                  <c:v>30</c:v>
                </c:pt>
                <c:pt idx="3112">
                  <c:v>20</c:v>
                </c:pt>
                <c:pt idx="3113">
                  <c:v>0</c:v>
                </c:pt>
                <c:pt idx="3114">
                  <c:v>20</c:v>
                </c:pt>
                <c:pt idx="3115">
                  <c:v>0</c:v>
                </c:pt>
                <c:pt idx="3116">
                  <c:v>0</c:v>
                </c:pt>
                <c:pt idx="3117">
                  <c:v>30</c:v>
                </c:pt>
                <c:pt idx="3118">
                  <c:v>10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40</c:v>
                </c:pt>
                <c:pt idx="3124">
                  <c:v>30</c:v>
                </c:pt>
                <c:pt idx="3125">
                  <c:v>20</c:v>
                </c:pt>
                <c:pt idx="3126">
                  <c:v>30</c:v>
                </c:pt>
                <c:pt idx="3127">
                  <c:v>10</c:v>
                </c:pt>
                <c:pt idx="3128">
                  <c:v>20</c:v>
                </c:pt>
                <c:pt idx="3129">
                  <c:v>20</c:v>
                </c:pt>
                <c:pt idx="3130">
                  <c:v>20</c:v>
                </c:pt>
                <c:pt idx="3131">
                  <c:v>20</c:v>
                </c:pt>
                <c:pt idx="3132">
                  <c:v>0</c:v>
                </c:pt>
                <c:pt idx="3133">
                  <c:v>30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20</c:v>
                </c:pt>
                <c:pt idx="3138">
                  <c:v>30</c:v>
                </c:pt>
                <c:pt idx="3139">
                  <c:v>20</c:v>
                </c:pt>
                <c:pt idx="3140">
                  <c:v>20</c:v>
                </c:pt>
                <c:pt idx="3141">
                  <c:v>20</c:v>
                </c:pt>
                <c:pt idx="3142">
                  <c:v>10</c:v>
                </c:pt>
                <c:pt idx="3143">
                  <c:v>20</c:v>
                </c:pt>
                <c:pt idx="3144">
                  <c:v>20</c:v>
                </c:pt>
                <c:pt idx="3145">
                  <c:v>10</c:v>
                </c:pt>
                <c:pt idx="3146">
                  <c:v>20</c:v>
                </c:pt>
                <c:pt idx="3147">
                  <c:v>0</c:v>
                </c:pt>
                <c:pt idx="3148">
                  <c:v>0</c:v>
                </c:pt>
                <c:pt idx="3149">
                  <c:v>10</c:v>
                </c:pt>
                <c:pt idx="3150">
                  <c:v>20</c:v>
                </c:pt>
                <c:pt idx="3151">
                  <c:v>20</c:v>
                </c:pt>
                <c:pt idx="3152">
                  <c:v>20</c:v>
                </c:pt>
                <c:pt idx="3153">
                  <c:v>20</c:v>
                </c:pt>
                <c:pt idx="3154">
                  <c:v>30</c:v>
                </c:pt>
                <c:pt idx="3155">
                  <c:v>0</c:v>
                </c:pt>
                <c:pt idx="3156">
                  <c:v>20</c:v>
                </c:pt>
                <c:pt idx="3157">
                  <c:v>10</c:v>
                </c:pt>
                <c:pt idx="3158">
                  <c:v>40</c:v>
                </c:pt>
                <c:pt idx="3159">
                  <c:v>10</c:v>
                </c:pt>
                <c:pt idx="3160">
                  <c:v>10</c:v>
                </c:pt>
                <c:pt idx="3161">
                  <c:v>10</c:v>
                </c:pt>
                <c:pt idx="3162">
                  <c:v>10</c:v>
                </c:pt>
                <c:pt idx="3163">
                  <c:v>0</c:v>
                </c:pt>
                <c:pt idx="3164">
                  <c:v>20</c:v>
                </c:pt>
                <c:pt idx="3165">
                  <c:v>30</c:v>
                </c:pt>
                <c:pt idx="3166">
                  <c:v>10</c:v>
                </c:pt>
                <c:pt idx="3167">
                  <c:v>10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20</c:v>
                </c:pt>
                <c:pt idx="3172">
                  <c:v>10</c:v>
                </c:pt>
                <c:pt idx="3173">
                  <c:v>40</c:v>
                </c:pt>
                <c:pt idx="3174">
                  <c:v>30</c:v>
                </c:pt>
                <c:pt idx="3175">
                  <c:v>30</c:v>
                </c:pt>
                <c:pt idx="3176">
                  <c:v>30</c:v>
                </c:pt>
                <c:pt idx="3177">
                  <c:v>10</c:v>
                </c:pt>
                <c:pt idx="3178">
                  <c:v>20</c:v>
                </c:pt>
                <c:pt idx="3179">
                  <c:v>10</c:v>
                </c:pt>
                <c:pt idx="3180">
                  <c:v>40</c:v>
                </c:pt>
                <c:pt idx="3181">
                  <c:v>10</c:v>
                </c:pt>
                <c:pt idx="3182">
                  <c:v>10</c:v>
                </c:pt>
                <c:pt idx="3183">
                  <c:v>0</c:v>
                </c:pt>
                <c:pt idx="3184">
                  <c:v>20</c:v>
                </c:pt>
                <c:pt idx="3185">
                  <c:v>50</c:v>
                </c:pt>
                <c:pt idx="3186">
                  <c:v>10</c:v>
                </c:pt>
                <c:pt idx="3187">
                  <c:v>40</c:v>
                </c:pt>
                <c:pt idx="3188">
                  <c:v>0</c:v>
                </c:pt>
                <c:pt idx="3189">
                  <c:v>20</c:v>
                </c:pt>
                <c:pt idx="3190">
                  <c:v>0</c:v>
                </c:pt>
                <c:pt idx="3191">
                  <c:v>10</c:v>
                </c:pt>
                <c:pt idx="3192">
                  <c:v>30</c:v>
                </c:pt>
                <c:pt idx="3193">
                  <c:v>20</c:v>
                </c:pt>
                <c:pt idx="3194">
                  <c:v>40</c:v>
                </c:pt>
                <c:pt idx="3195">
                  <c:v>30</c:v>
                </c:pt>
                <c:pt idx="3196">
                  <c:v>0</c:v>
                </c:pt>
                <c:pt idx="3197">
                  <c:v>10</c:v>
                </c:pt>
                <c:pt idx="3198">
                  <c:v>0</c:v>
                </c:pt>
                <c:pt idx="3199">
                  <c:v>20</c:v>
                </c:pt>
                <c:pt idx="3200">
                  <c:v>0</c:v>
                </c:pt>
                <c:pt idx="3201">
                  <c:v>20</c:v>
                </c:pt>
                <c:pt idx="3202">
                  <c:v>0</c:v>
                </c:pt>
                <c:pt idx="3203">
                  <c:v>30</c:v>
                </c:pt>
                <c:pt idx="3204">
                  <c:v>10</c:v>
                </c:pt>
                <c:pt idx="3205">
                  <c:v>10</c:v>
                </c:pt>
                <c:pt idx="3206">
                  <c:v>10</c:v>
                </c:pt>
                <c:pt idx="3207">
                  <c:v>40</c:v>
                </c:pt>
                <c:pt idx="3208">
                  <c:v>10</c:v>
                </c:pt>
                <c:pt idx="3209">
                  <c:v>20</c:v>
                </c:pt>
                <c:pt idx="3210">
                  <c:v>0</c:v>
                </c:pt>
                <c:pt idx="3211">
                  <c:v>0</c:v>
                </c:pt>
                <c:pt idx="3212">
                  <c:v>50</c:v>
                </c:pt>
                <c:pt idx="3213">
                  <c:v>10</c:v>
                </c:pt>
                <c:pt idx="3214">
                  <c:v>40</c:v>
                </c:pt>
                <c:pt idx="3215">
                  <c:v>10</c:v>
                </c:pt>
                <c:pt idx="3216">
                  <c:v>40</c:v>
                </c:pt>
                <c:pt idx="3217">
                  <c:v>10</c:v>
                </c:pt>
                <c:pt idx="3218">
                  <c:v>30</c:v>
                </c:pt>
                <c:pt idx="3219">
                  <c:v>10</c:v>
                </c:pt>
                <c:pt idx="3220">
                  <c:v>10</c:v>
                </c:pt>
                <c:pt idx="3221">
                  <c:v>10</c:v>
                </c:pt>
                <c:pt idx="3222">
                  <c:v>20</c:v>
                </c:pt>
                <c:pt idx="3223">
                  <c:v>30</c:v>
                </c:pt>
                <c:pt idx="3224">
                  <c:v>0</c:v>
                </c:pt>
                <c:pt idx="3225">
                  <c:v>50</c:v>
                </c:pt>
                <c:pt idx="3226">
                  <c:v>10</c:v>
                </c:pt>
                <c:pt idx="3227">
                  <c:v>20</c:v>
                </c:pt>
                <c:pt idx="3228">
                  <c:v>20</c:v>
                </c:pt>
                <c:pt idx="3229">
                  <c:v>0</c:v>
                </c:pt>
                <c:pt idx="3230">
                  <c:v>0</c:v>
                </c:pt>
                <c:pt idx="3231">
                  <c:v>20</c:v>
                </c:pt>
                <c:pt idx="3232">
                  <c:v>0</c:v>
                </c:pt>
                <c:pt idx="3233">
                  <c:v>0</c:v>
                </c:pt>
                <c:pt idx="3234">
                  <c:v>20</c:v>
                </c:pt>
                <c:pt idx="3235">
                  <c:v>10</c:v>
                </c:pt>
                <c:pt idx="3236">
                  <c:v>10</c:v>
                </c:pt>
                <c:pt idx="3237">
                  <c:v>20</c:v>
                </c:pt>
                <c:pt idx="3238">
                  <c:v>10</c:v>
                </c:pt>
                <c:pt idx="3239">
                  <c:v>10</c:v>
                </c:pt>
                <c:pt idx="3240">
                  <c:v>0</c:v>
                </c:pt>
                <c:pt idx="3241">
                  <c:v>0</c:v>
                </c:pt>
                <c:pt idx="3242">
                  <c:v>20</c:v>
                </c:pt>
                <c:pt idx="3243">
                  <c:v>10</c:v>
                </c:pt>
                <c:pt idx="3244">
                  <c:v>30</c:v>
                </c:pt>
                <c:pt idx="3245">
                  <c:v>30</c:v>
                </c:pt>
                <c:pt idx="3246">
                  <c:v>10</c:v>
                </c:pt>
                <c:pt idx="3247">
                  <c:v>20</c:v>
                </c:pt>
                <c:pt idx="3248">
                  <c:v>0</c:v>
                </c:pt>
                <c:pt idx="3249">
                  <c:v>40</c:v>
                </c:pt>
                <c:pt idx="3250">
                  <c:v>10</c:v>
                </c:pt>
                <c:pt idx="3251">
                  <c:v>10</c:v>
                </c:pt>
                <c:pt idx="3252">
                  <c:v>20</c:v>
                </c:pt>
                <c:pt idx="3253">
                  <c:v>30</c:v>
                </c:pt>
                <c:pt idx="3254">
                  <c:v>0</c:v>
                </c:pt>
                <c:pt idx="3255">
                  <c:v>0</c:v>
                </c:pt>
                <c:pt idx="3256">
                  <c:v>20</c:v>
                </c:pt>
                <c:pt idx="3257">
                  <c:v>10</c:v>
                </c:pt>
                <c:pt idx="3258">
                  <c:v>20</c:v>
                </c:pt>
                <c:pt idx="3259">
                  <c:v>0</c:v>
                </c:pt>
                <c:pt idx="3260">
                  <c:v>20</c:v>
                </c:pt>
                <c:pt idx="3261">
                  <c:v>10</c:v>
                </c:pt>
                <c:pt idx="3262">
                  <c:v>0</c:v>
                </c:pt>
                <c:pt idx="3263">
                  <c:v>10</c:v>
                </c:pt>
                <c:pt idx="3264">
                  <c:v>0</c:v>
                </c:pt>
                <c:pt idx="3265">
                  <c:v>50</c:v>
                </c:pt>
                <c:pt idx="3266">
                  <c:v>20</c:v>
                </c:pt>
                <c:pt idx="3267">
                  <c:v>10</c:v>
                </c:pt>
                <c:pt idx="3268">
                  <c:v>0</c:v>
                </c:pt>
                <c:pt idx="3269">
                  <c:v>10</c:v>
                </c:pt>
                <c:pt idx="3270">
                  <c:v>20</c:v>
                </c:pt>
                <c:pt idx="3271">
                  <c:v>0</c:v>
                </c:pt>
                <c:pt idx="3272">
                  <c:v>20</c:v>
                </c:pt>
                <c:pt idx="3273">
                  <c:v>10</c:v>
                </c:pt>
                <c:pt idx="3274">
                  <c:v>10</c:v>
                </c:pt>
                <c:pt idx="3275">
                  <c:v>0</c:v>
                </c:pt>
                <c:pt idx="3276">
                  <c:v>20</c:v>
                </c:pt>
                <c:pt idx="3277">
                  <c:v>10</c:v>
                </c:pt>
                <c:pt idx="3278">
                  <c:v>0</c:v>
                </c:pt>
                <c:pt idx="3279">
                  <c:v>0</c:v>
                </c:pt>
                <c:pt idx="3280">
                  <c:v>10</c:v>
                </c:pt>
                <c:pt idx="3281">
                  <c:v>0</c:v>
                </c:pt>
                <c:pt idx="3282">
                  <c:v>40</c:v>
                </c:pt>
                <c:pt idx="3283">
                  <c:v>10</c:v>
                </c:pt>
                <c:pt idx="3284">
                  <c:v>10</c:v>
                </c:pt>
                <c:pt idx="3285">
                  <c:v>10</c:v>
                </c:pt>
                <c:pt idx="3286">
                  <c:v>0</c:v>
                </c:pt>
                <c:pt idx="3287">
                  <c:v>10</c:v>
                </c:pt>
                <c:pt idx="3288">
                  <c:v>10</c:v>
                </c:pt>
                <c:pt idx="3289">
                  <c:v>10</c:v>
                </c:pt>
                <c:pt idx="3290">
                  <c:v>40</c:v>
                </c:pt>
                <c:pt idx="3291">
                  <c:v>0</c:v>
                </c:pt>
                <c:pt idx="3292">
                  <c:v>20</c:v>
                </c:pt>
                <c:pt idx="3293">
                  <c:v>0</c:v>
                </c:pt>
                <c:pt idx="3294">
                  <c:v>20</c:v>
                </c:pt>
                <c:pt idx="3295">
                  <c:v>20</c:v>
                </c:pt>
                <c:pt idx="3296">
                  <c:v>10</c:v>
                </c:pt>
                <c:pt idx="3297">
                  <c:v>10</c:v>
                </c:pt>
                <c:pt idx="3298">
                  <c:v>10</c:v>
                </c:pt>
                <c:pt idx="3299">
                  <c:v>10</c:v>
                </c:pt>
                <c:pt idx="3300">
                  <c:v>10</c:v>
                </c:pt>
                <c:pt idx="3301">
                  <c:v>10</c:v>
                </c:pt>
                <c:pt idx="3302">
                  <c:v>20</c:v>
                </c:pt>
                <c:pt idx="3303">
                  <c:v>10</c:v>
                </c:pt>
                <c:pt idx="3304">
                  <c:v>0</c:v>
                </c:pt>
                <c:pt idx="3305">
                  <c:v>30</c:v>
                </c:pt>
                <c:pt idx="3306">
                  <c:v>10</c:v>
                </c:pt>
                <c:pt idx="3307">
                  <c:v>20</c:v>
                </c:pt>
                <c:pt idx="3308">
                  <c:v>40</c:v>
                </c:pt>
                <c:pt idx="3309">
                  <c:v>20</c:v>
                </c:pt>
                <c:pt idx="3310">
                  <c:v>20</c:v>
                </c:pt>
                <c:pt idx="3311">
                  <c:v>30</c:v>
                </c:pt>
                <c:pt idx="3312">
                  <c:v>30</c:v>
                </c:pt>
                <c:pt idx="3313">
                  <c:v>30</c:v>
                </c:pt>
                <c:pt idx="3314">
                  <c:v>10</c:v>
                </c:pt>
                <c:pt idx="3315">
                  <c:v>0</c:v>
                </c:pt>
                <c:pt idx="3316">
                  <c:v>10</c:v>
                </c:pt>
                <c:pt idx="3317">
                  <c:v>10</c:v>
                </c:pt>
                <c:pt idx="3318">
                  <c:v>30</c:v>
                </c:pt>
                <c:pt idx="3319">
                  <c:v>20</c:v>
                </c:pt>
                <c:pt idx="3320">
                  <c:v>0</c:v>
                </c:pt>
                <c:pt idx="3321">
                  <c:v>10</c:v>
                </c:pt>
                <c:pt idx="3322">
                  <c:v>10</c:v>
                </c:pt>
                <c:pt idx="3323">
                  <c:v>50</c:v>
                </c:pt>
                <c:pt idx="3324">
                  <c:v>20</c:v>
                </c:pt>
                <c:pt idx="3325">
                  <c:v>20</c:v>
                </c:pt>
                <c:pt idx="3326">
                  <c:v>40</c:v>
                </c:pt>
                <c:pt idx="3327">
                  <c:v>10</c:v>
                </c:pt>
                <c:pt idx="3328">
                  <c:v>50</c:v>
                </c:pt>
                <c:pt idx="3329">
                  <c:v>10</c:v>
                </c:pt>
                <c:pt idx="3330">
                  <c:v>10</c:v>
                </c:pt>
                <c:pt idx="3331">
                  <c:v>20</c:v>
                </c:pt>
                <c:pt idx="3332">
                  <c:v>20</c:v>
                </c:pt>
                <c:pt idx="3333">
                  <c:v>10</c:v>
                </c:pt>
                <c:pt idx="3334">
                  <c:v>10</c:v>
                </c:pt>
                <c:pt idx="3335">
                  <c:v>0</c:v>
                </c:pt>
                <c:pt idx="3336">
                  <c:v>10</c:v>
                </c:pt>
                <c:pt idx="3337">
                  <c:v>10</c:v>
                </c:pt>
                <c:pt idx="3338">
                  <c:v>40</c:v>
                </c:pt>
                <c:pt idx="3339">
                  <c:v>0</c:v>
                </c:pt>
                <c:pt idx="3340">
                  <c:v>0</c:v>
                </c:pt>
                <c:pt idx="3341">
                  <c:v>30</c:v>
                </c:pt>
                <c:pt idx="3342">
                  <c:v>10</c:v>
                </c:pt>
                <c:pt idx="3343">
                  <c:v>10</c:v>
                </c:pt>
                <c:pt idx="3344">
                  <c:v>0</c:v>
                </c:pt>
                <c:pt idx="3345">
                  <c:v>0</c:v>
                </c:pt>
                <c:pt idx="3346">
                  <c:v>30</c:v>
                </c:pt>
                <c:pt idx="3347">
                  <c:v>30</c:v>
                </c:pt>
                <c:pt idx="3348">
                  <c:v>10</c:v>
                </c:pt>
                <c:pt idx="3349">
                  <c:v>30</c:v>
                </c:pt>
                <c:pt idx="3350">
                  <c:v>20</c:v>
                </c:pt>
                <c:pt idx="3351">
                  <c:v>20</c:v>
                </c:pt>
                <c:pt idx="3352">
                  <c:v>30</c:v>
                </c:pt>
                <c:pt idx="3353">
                  <c:v>40</c:v>
                </c:pt>
                <c:pt idx="3354">
                  <c:v>30</c:v>
                </c:pt>
                <c:pt idx="3355">
                  <c:v>30</c:v>
                </c:pt>
                <c:pt idx="3356">
                  <c:v>10</c:v>
                </c:pt>
                <c:pt idx="3357">
                  <c:v>40</c:v>
                </c:pt>
                <c:pt idx="3358">
                  <c:v>10</c:v>
                </c:pt>
                <c:pt idx="3359">
                  <c:v>0</c:v>
                </c:pt>
                <c:pt idx="3360">
                  <c:v>10</c:v>
                </c:pt>
                <c:pt idx="3361">
                  <c:v>10</c:v>
                </c:pt>
                <c:pt idx="3362">
                  <c:v>10</c:v>
                </c:pt>
                <c:pt idx="3363">
                  <c:v>10</c:v>
                </c:pt>
                <c:pt idx="3364">
                  <c:v>20</c:v>
                </c:pt>
                <c:pt idx="3365">
                  <c:v>0</c:v>
                </c:pt>
                <c:pt idx="3366">
                  <c:v>0</c:v>
                </c:pt>
                <c:pt idx="3367">
                  <c:v>20</c:v>
                </c:pt>
                <c:pt idx="3368">
                  <c:v>20</c:v>
                </c:pt>
                <c:pt idx="3369">
                  <c:v>10</c:v>
                </c:pt>
                <c:pt idx="3370">
                  <c:v>0</c:v>
                </c:pt>
                <c:pt idx="3371">
                  <c:v>0</c:v>
                </c:pt>
                <c:pt idx="3372">
                  <c:v>20</c:v>
                </c:pt>
                <c:pt idx="3373">
                  <c:v>20</c:v>
                </c:pt>
                <c:pt idx="337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B04-4D1A-8520-2AC1C825684F}"/>
            </c:ext>
          </c:extLst>
        </c:ser>
        <c:ser>
          <c:idx val="7"/>
          <c:order val="3"/>
          <c:tx>
            <c:strRef>
              <c:f>'[profiles-nb-bcp-650c-10h-c1 and f1-o-1kev-30na-400m.xlsx]profile-nb-bcp-650c-10h-f1-o-1k'!$L$1</c:f>
              <c:strCache>
                <c:ptCount val="1"/>
                <c:pt idx="0">
                  <c:v>Nb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'[profiles-nb-bcp-650c-10h-c1 and f1-o-1kev-30na-400m.xlsx]profile-nb-bcp-650c-10h-f1-o-1k'!$C$2:$C$3423</c:f>
              <c:numCache>
                <c:formatCode>General</c:formatCode>
                <c:ptCount val="3422"/>
                <c:pt idx="0">
                  <c:v>5.1062E-3</c:v>
                </c:pt>
                <c:pt idx="1">
                  <c:v>9.6215999999999993E-3</c:v>
                </c:pt>
                <c:pt idx="2">
                  <c:v>1.4140516666666667E-2</c:v>
                </c:pt>
                <c:pt idx="3">
                  <c:v>1.8659433333333333E-2</c:v>
                </c:pt>
                <c:pt idx="4">
                  <c:v>2.317835E-2</c:v>
                </c:pt>
                <c:pt idx="5">
                  <c:v>2.7697266666666664E-2</c:v>
                </c:pt>
                <c:pt idx="6">
                  <c:v>3.2216183333333336E-2</c:v>
                </c:pt>
                <c:pt idx="7">
                  <c:v>3.67351E-2</c:v>
                </c:pt>
                <c:pt idx="8">
                  <c:v>4.1254016666666664E-2</c:v>
                </c:pt>
                <c:pt idx="9">
                  <c:v>4.5772933333333342E-2</c:v>
                </c:pt>
                <c:pt idx="10">
                  <c:v>5.0291849999999999E-2</c:v>
                </c:pt>
                <c:pt idx="11">
                  <c:v>5.481076666666667E-2</c:v>
                </c:pt>
                <c:pt idx="12">
                  <c:v>5.9329683333333334E-2</c:v>
                </c:pt>
                <c:pt idx="13">
                  <c:v>6.3848599999999991E-2</c:v>
                </c:pt>
                <c:pt idx="14">
                  <c:v>6.8367516666666669E-2</c:v>
                </c:pt>
                <c:pt idx="15">
                  <c:v>7.2886433333333348E-2</c:v>
                </c:pt>
                <c:pt idx="16">
                  <c:v>7.7405349999999998E-2</c:v>
                </c:pt>
                <c:pt idx="17">
                  <c:v>8.1924266666666676E-2</c:v>
                </c:pt>
                <c:pt idx="18">
                  <c:v>8.644318333333334E-2</c:v>
                </c:pt>
                <c:pt idx="19">
                  <c:v>9.096209999999999E-2</c:v>
                </c:pt>
                <c:pt idx="20">
                  <c:v>9.5481016666666654E-2</c:v>
                </c:pt>
                <c:pt idx="21">
                  <c:v>9.9999933333333346E-2</c:v>
                </c:pt>
                <c:pt idx="22">
                  <c:v>0.10451885</c:v>
                </c:pt>
                <c:pt idx="23">
                  <c:v>0.10903776666666666</c:v>
                </c:pt>
                <c:pt idx="24">
                  <c:v>0.11355668333333334</c:v>
                </c:pt>
                <c:pt idx="25">
                  <c:v>0.1180756</c:v>
                </c:pt>
                <c:pt idx="26">
                  <c:v>0.12259451666666665</c:v>
                </c:pt>
                <c:pt idx="27">
                  <c:v>0.12711343333333333</c:v>
                </c:pt>
                <c:pt idx="28">
                  <c:v>0.13163235000000001</c:v>
                </c:pt>
                <c:pt idx="29">
                  <c:v>0.13615126666666666</c:v>
                </c:pt>
                <c:pt idx="30">
                  <c:v>0.14067018333333334</c:v>
                </c:pt>
                <c:pt idx="31">
                  <c:v>0.14518909999999999</c:v>
                </c:pt>
                <c:pt idx="32">
                  <c:v>0.14970801666666667</c:v>
                </c:pt>
                <c:pt idx="33">
                  <c:v>0.15422693333333334</c:v>
                </c:pt>
                <c:pt idx="34">
                  <c:v>0.15874584999999999</c:v>
                </c:pt>
                <c:pt idx="35">
                  <c:v>0.16326476666666667</c:v>
                </c:pt>
                <c:pt idx="36">
                  <c:v>0.16778368333333335</c:v>
                </c:pt>
                <c:pt idx="37">
                  <c:v>0.1723026</c:v>
                </c:pt>
                <c:pt idx="38">
                  <c:v>0.17682151666666668</c:v>
                </c:pt>
                <c:pt idx="39">
                  <c:v>0.18134043333333336</c:v>
                </c:pt>
                <c:pt idx="40">
                  <c:v>0.18585934999999998</c:v>
                </c:pt>
                <c:pt idx="41">
                  <c:v>0.19037826666666668</c:v>
                </c:pt>
                <c:pt idx="42">
                  <c:v>0.19489718333333336</c:v>
                </c:pt>
                <c:pt idx="43">
                  <c:v>0.19941610000000001</c:v>
                </c:pt>
                <c:pt idx="44">
                  <c:v>0.20393501666666666</c:v>
                </c:pt>
                <c:pt idx="45">
                  <c:v>0.20845393333333331</c:v>
                </c:pt>
                <c:pt idx="46">
                  <c:v>0.21297284999999999</c:v>
                </c:pt>
                <c:pt idx="47">
                  <c:v>0.2174917666666667</c:v>
                </c:pt>
                <c:pt idx="48">
                  <c:v>0.22201068333333332</c:v>
                </c:pt>
                <c:pt idx="49">
                  <c:v>0.2265296</c:v>
                </c:pt>
                <c:pt idx="50">
                  <c:v>0.23104851666666668</c:v>
                </c:pt>
                <c:pt idx="51">
                  <c:v>0.23556743333333333</c:v>
                </c:pt>
                <c:pt idx="52">
                  <c:v>0.24008635</c:v>
                </c:pt>
                <c:pt idx="53">
                  <c:v>0.24460526666666668</c:v>
                </c:pt>
                <c:pt idx="54">
                  <c:v>0.24912418333333333</c:v>
                </c:pt>
                <c:pt idx="55">
                  <c:v>0.25364310000000001</c:v>
                </c:pt>
                <c:pt idx="56">
                  <c:v>0.25816201666666666</c:v>
                </c:pt>
                <c:pt idx="57">
                  <c:v>0.26268093333333337</c:v>
                </c:pt>
                <c:pt idx="58">
                  <c:v>0.26719984999999996</c:v>
                </c:pt>
                <c:pt idx="59">
                  <c:v>0.27171876666666667</c:v>
                </c:pt>
                <c:pt idx="60">
                  <c:v>0.27623768333333337</c:v>
                </c:pt>
                <c:pt idx="61">
                  <c:v>0.28075660000000002</c:v>
                </c:pt>
                <c:pt idx="62">
                  <c:v>0.28527551666666667</c:v>
                </c:pt>
                <c:pt idx="63">
                  <c:v>0.28979443333333332</c:v>
                </c:pt>
                <c:pt idx="64">
                  <c:v>0.29431334999999997</c:v>
                </c:pt>
                <c:pt idx="65">
                  <c:v>0.29883226666666668</c:v>
                </c:pt>
                <c:pt idx="66">
                  <c:v>0.30335118333333339</c:v>
                </c:pt>
                <c:pt idx="67">
                  <c:v>0.30787009999999998</c:v>
                </c:pt>
                <c:pt idx="68">
                  <c:v>0.31238901666666669</c:v>
                </c:pt>
                <c:pt idx="69">
                  <c:v>0.31690793333333334</c:v>
                </c:pt>
                <c:pt idx="70">
                  <c:v>0.32142684999999999</c:v>
                </c:pt>
                <c:pt idx="71">
                  <c:v>0.32594576666666664</c:v>
                </c:pt>
                <c:pt idx="72">
                  <c:v>0.33046468333333334</c:v>
                </c:pt>
                <c:pt idx="73">
                  <c:v>0.33498359999999999</c:v>
                </c:pt>
                <c:pt idx="74">
                  <c:v>0.3395025166666667</c:v>
                </c:pt>
                <c:pt idx="75">
                  <c:v>0.34402143333333335</c:v>
                </c:pt>
                <c:pt idx="76">
                  <c:v>0.34854035</c:v>
                </c:pt>
                <c:pt idx="77">
                  <c:v>0.3530592666666667</c:v>
                </c:pt>
                <c:pt idx="78">
                  <c:v>0.35757818333333335</c:v>
                </c:pt>
                <c:pt idx="79">
                  <c:v>0.36209710000000001</c:v>
                </c:pt>
                <c:pt idx="80">
                  <c:v>0.36661601666666671</c:v>
                </c:pt>
                <c:pt idx="81">
                  <c:v>0.37113493333333336</c:v>
                </c:pt>
                <c:pt idx="82">
                  <c:v>0.37565385000000001</c:v>
                </c:pt>
                <c:pt idx="83">
                  <c:v>0.38017276666666661</c:v>
                </c:pt>
                <c:pt idx="84">
                  <c:v>0.38469168333333331</c:v>
                </c:pt>
                <c:pt idx="85">
                  <c:v>0.38921059999999996</c:v>
                </c:pt>
                <c:pt idx="86">
                  <c:v>0.39372951666666661</c:v>
                </c:pt>
                <c:pt idx="87">
                  <c:v>0.39824843333333337</c:v>
                </c:pt>
                <c:pt idx="88">
                  <c:v>0.40276735000000002</c:v>
                </c:pt>
                <c:pt idx="89">
                  <c:v>0.40728626666666673</c:v>
                </c:pt>
                <c:pt idx="90">
                  <c:v>0.41180518333333338</c:v>
                </c:pt>
                <c:pt idx="91">
                  <c:v>0.41632410000000003</c:v>
                </c:pt>
                <c:pt idx="92">
                  <c:v>0.42084301666666663</c:v>
                </c:pt>
                <c:pt idx="93">
                  <c:v>0.42536193333333333</c:v>
                </c:pt>
                <c:pt idx="94">
                  <c:v>0.42988084999999998</c:v>
                </c:pt>
                <c:pt idx="95">
                  <c:v>0.43439976666666663</c:v>
                </c:pt>
                <c:pt idx="96">
                  <c:v>0.43891868333333334</c:v>
                </c:pt>
                <c:pt idx="97">
                  <c:v>0.44343759999999999</c:v>
                </c:pt>
                <c:pt idx="98">
                  <c:v>0.44795651666666664</c:v>
                </c:pt>
                <c:pt idx="99">
                  <c:v>0.45247543333333334</c:v>
                </c:pt>
                <c:pt idx="100">
                  <c:v>0.45699435000000005</c:v>
                </c:pt>
                <c:pt idx="101">
                  <c:v>0.46151326666666675</c:v>
                </c:pt>
                <c:pt idx="102">
                  <c:v>0.46603218333333335</c:v>
                </c:pt>
                <c:pt idx="103">
                  <c:v>0.4705511</c:v>
                </c:pt>
                <c:pt idx="104">
                  <c:v>0.47507001666666665</c:v>
                </c:pt>
                <c:pt idx="105">
                  <c:v>0.47958893333333336</c:v>
                </c:pt>
                <c:pt idx="106">
                  <c:v>0.48410785000000001</c:v>
                </c:pt>
                <c:pt idx="107">
                  <c:v>0.48862676666666666</c:v>
                </c:pt>
                <c:pt idx="108">
                  <c:v>0.49314568333333336</c:v>
                </c:pt>
                <c:pt idx="109">
                  <c:v>0.49766460000000001</c:v>
                </c:pt>
                <c:pt idx="110">
                  <c:v>0.50218351666666661</c:v>
                </c:pt>
                <c:pt idx="111">
                  <c:v>0.50670243333333331</c:v>
                </c:pt>
                <c:pt idx="112">
                  <c:v>0.51122135000000002</c:v>
                </c:pt>
                <c:pt idx="113">
                  <c:v>0.51574026666666672</c:v>
                </c:pt>
                <c:pt idx="114">
                  <c:v>0.52025918333333332</c:v>
                </c:pt>
                <c:pt idx="115">
                  <c:v>0.52477810000000003</c:v>
                </c:pt>
                <c:pt idx="116">
                  <c:v>0.52929701666666673</c:v>
                </c:pt>
                <c:pt idx="117">
                  <c:v>0.53381593333333333</c:v>
                </c:pt>
                <c:pt idx="118">
                  <c:v>0.53833485000000003</c:v>
                </c:pt>
                <c:pt idx="119">
                  <c:v>0.54285376666666674</c:v>
                </c:pt>
                <c:pt idx="120">
                  <c:v>0.54737268333333333</c:v>
                </c:pt>
                <c:pt idx="121">
                  <c:v>0.55189159999999993</c:v>
                </c:pt>
                <c:pt idx="122">
                  <c:v>0.55641051666666663</c:v>
                </c:pt>
                <c:pt idx="123">
                  <c:v>0.56092943333333334</c:v>
                </c:pt>
                <c:pt idx="124">
                  <c:v>0.56544834999999993</c:v>
                </c:pt>
                <c:pt idx="125">
                  <c:v>0.56996726666666675</c:v>
                </c:pt>
                <c:pt idx="126">
                  <c:v>0.57448618333333334</c:v>
                </c:pt>
                <c:pt idx="127">
                  <c:v>0.57900510000000005</c:v>
                </c:pt>
                <c:pt idx="128">
                  <c:v>0.58352401666666676</c:v>
                </c:pt>
                <c:pt idx="129">
                  <c:v>0.58804293333333335</c:v>
                </c:pt>
                <c:pt idx="130">
                  <c:v>0.59256184999999995</c:v>
                </c:pt>
                <c:pt idx="131">
                  <c:v>0.59708076666666665</c:v>
                </c:pt>
                <c:pt idx="132">
                  <c:v>0.60159968333333336</c:v>
                </c:pt>
                <c:pt idx="133">
                  <c:v>0.60611859999999995</c:v>
                </c:pt>
                <c:pt idx="134">
                  <c:v>0.61063751666666666</c:v>
                </c:pt>
                <c:pt idx="135">
                  <c:v>0.61515643333333336</c:v>
                </c:pt>
                <c:pt idx="136">
                  <c:v>0.61967534999999996</c:v>
                </c:pt>
                <c:pt idx="137">
                  <c:v>0.62419426666666677</c:v>
                </c:pt>
                <c:pt idx="138">
                  <c:v>0.62871318333333337</c:v>
                </c:pt>
                <c:pt idx="139">
                  <c:v>0.63323209999999996</c:v>
                </c:pt>
                <c:pt idx="140">
                  <c:v>0.63775101666666667</c:v>
                </c:pt>
                <c:pt idx="141">
                  <c:v>0.64226993333333338</c:v>
                </c:pt>
                <c:pt idx="142">
                  <c:v>0.64678884999999997</c:v>
                </c:pt>
                <c:pt idx="143">
                  <c:v>0.65130776666666668</c:v>
                </c:pt>
                <c:pt idx="144">
                  <c:v>0.65582668333333338</c:v>
                </c:pt>
                <c:pt idx="145">
                  <c:v>0.66034559999999998</c:v>
                </c:pt>
                <c:pt idx="146">
                  <c:v>0.66486451666666668</c:v>
                </c:pt>
                <c:pt idx="147">
                  <c:v>0.66938343333333339</c:v>
                </c:pt>
                <c:pt idx="148">
                  <c:v>0.67390234999999998</c:v>
                </c:pt>
                <c:pt idx="149">
                  <c:v>0.67842126666666669</c:v>
                </c:pt>
                <c:pt idx="150">
                  <c:v>0.68294018333333339</c:v>
                </c:pt>
                <c:pt idx="151">
                  <c:v>0.68745909999999999</c:v>
                </c:pt>
                <c:pt idx="152">
                  <c:v>0.69197801666666658</c:v>
                </c:pt>
                <c:pt idx="153">
                  <c:v>0.6964969333333334</c:v>
                </c:pt>
                <c:pt idx="154">
                  <c:v>0.70101585</c:v>
                </c:pt>
                <c:pt idx="155">
                  <c:v>0.7055347666666667</c:v>
                </c:pt>
                <c:pt idx="156">
                  <c:v>0.7100536833333333</c:v>
                </c:pt>
                <c:pt idx="157">
                  <c:v>0.7145726</c:v>
                </c:pt>
                <c:pt idx="158">
                  <c:v>0.7190915166666666</c:v>
                </c:pt>
                <c:pt idx="159">
                  <c:v>0.72361043333333341</c:v>
                </c:pt>
                <c:pt idx="160">
                  <c:v>0.72812935000000001</c:v>
                </c:pt>
                <c:pt idx="161">
                  <c:v>0.7326482666666666</c:v>
                </c:pt>
                <c:pt idx="162">
                  <c:v>0.73716718333333331</c:v>
                </c:pt>
                <c:pt idx="163">
                  <c:v>0.7416860999999999</c:v>
                </c:pt>
                <c:pt idx="164">
                  <c:v>0.74620501666666661</c:v>
                </c:pt>
                <c:pt idx="165">
                  <c:v>0.7507239333333332</c:v>
                </c:pt>
                <c:pt idx="166">
                  <c:v>0.75524285000000002</c:v>
                </c:pt>
                <c:pt idx="167">
                  <c:v>0.75976176666666662</c:v>
                </c:pt>
                <c:pt idx="168">
                  <c:v>0.76428068333333343</c:v>
                </c:pt>
                <c:pt idx="169">
                  <c:v>0.76879960000000003</c:v>
                </c:pt>
                <c:pt idx="170">
                  <c:v>0.77331851666666684</c:v>
                </c:pt>
                <c:pt idx="171">
                  <c:v>0.77783743333333344</c:v>
                </c:pt>
                <c:pt idx="172">
                  <c:v>0.78235635000000003</c:v>
                </c:pt>
                <c:pt idx="173">
                  <c:v>0.78687526666666674</c:v>
                </c:pt>
                <c:pt idx="174">
                  <c:v>0.79139418333333333</c:v>
                </c:pt>
                <c:pt idx="175">
                  <c:v>0.79591310000000004</c:v>
                </c:pt>
                <c:pt idx="176">
                  <c:v>0.80043201666666663</c:v>
                </c:pt>
                <c:pt idx="177">
                  <c:v>0.80495093333333345</c:v>
                </c:pt>
                <c:pt idx="178">
                  <c:v>0.80946985000000005</c:v>
                </c:pt>
                <c:pt idx="179">
                  <c:v>0.81398876666666675</c:v>
                </c:pt>
                <c:pt idx="180">
                  <c:v>0.81850768333333335</c:v>
                </c:pt>
                <c:pt idx="181">
                  <c:v>0.82302659999999994</c:v>
                </c:pt>
                <c:pt idx="182">
                  <c:v>0.82754551666666665</c:v>
                </c:pt>
                <c:pt idx="183">
                  <c:v>0.83206443333333324</c:v>
                </c:pt>
                <c:pt idx="184">
                  <c:v>0.83658335000000006</c:v>
                </c:pt>
                <c:pt idx="185">
                  <c:v>0.84110226666666665</c:v>
                </c:pt>
                <c:pt idx="186">
                  <c:v>0.84562118333333336</c:v>
                </c:pt>
                <c:pt idx="187">
                  <c:v>0.85014009999999995</c:v>
                </c:pt>
                <c:pt idx="188">
                  <c:v>0.85465901666666666</c:v>
                </c:pt>
                <c:pt idx="189">
                  <c:v>0.85917793333333325</c:v>
                </c:pt>
                <c:pt idx="190">
                  <c:v>0.86369684999999985</c:v>
                </c:pt>
                <c:pt idx="191">
                  <c:v>0.86821576666666667</c:v>
                </c:pt>
                <c:pt idx="192">
                  <c:v>0.87273468333333326</c:v>
                </c:pt>
                <c:pt idx="193">
                  <c:v>0.87725360000000008</c:v>
                </c:pt>
                <c:pt idx="194">
                  <c:v>0.88177251666666667</c:v>
                </c:pt>
                <c:pt idx="195">
                  <c:v>0.88629143333333349</c:v>
                </c:pt>
                <c:pt idx="196">
                  <c:v>0.89081035000000008</c:v>
                </c:pt>
                <c:pt idx="197">
                  <c:v>0.89532926666666679</c:v>
                </c:pt>
                <c:pt idx="198">
                  <c:v>0.89984818333333338</c:v>
                </c:pt>
                <c:pt idx="199">
                  <c:v>0.90436709999999998</c:v>
                </c:pt>
                <c:pt idx="200">
                  <c:v>0.90888601666666669</c:v>
                </c:pt>
                <c:pt idx="201">
                  <c:v>0.91340493333333328</c:v>
                </c:pt>
                <c:pt idx="202">
                  <c:v>0.9179238500000001</c:v>
                </c:pt>
                <c:pt idx="203">
                  <c:v>0.92244276666666669</c:v>
                </c:pt>
                <c:pt idx="204">
                  <c:v>0.9269616833333334</c:v>
                </c:pt>
                <c:pt idx="205">
                  <c:v>0.93148059999999999</c:v>
                </c:pt>
                <c:pt idx="206">
                  <c:v>0.9359995166666667</c:v>
                </c:pt>
                <c:pt idx="207">
                  <c:v>0.94051843333333329</c:v>
                </c:pt>
                <c:pt idx="208">
                  <c:v>0.94503734999999989</c:v>
                </c:pt>
                <c:pt idx="209">
                  <c:v>0.9495562666666667</c:v>
                </c:pt>
                <c:pt idx="210">
                  <c:v>0.9540751833333333</c:v>
                </c:pt>
                <c:pt idx="211">
                  <c:v>0.9585941</c:v>
                </c:pt>
                <c:pt idx="212">
                  <c:v>0.9631130166666666</c:v>
                </c:pt>
                <c:pt idx="213">
                  <c:v>0.96763193333333331</c:v>
                </c:pt>
                <c:pt idx="214">
                  <c:v>0.97214733333333336</c:v>
                </c:pt>
                <c:pt idx="215">
                  <c:v>0.97666273333333342</c:v>
                </c:pt>
                <c:pt idx="216">
                  <c:v>0.98118165000000002</c:v>
                </c:pt>
                <c:pt idx="217">
                  <c:v>0.98570056666666683</c:v>
                </c:pt>
                <c:pt idx="218">
                  <c:v>0.99021948333333343</c:v>
                </c:pt>
                <c:pt idx="219">
                  <c:v>0.99473840000000013</c:v>
                </c:pt>
                <c:pt idx="220">
                  <c:v>0.99925731666666673</c:v>
                </c:pt>
                <c:pt idx="221">
                  <c:v>1.0037762333333333</c:v>
                </c:pt>
                <c:pt idx="222">
                  <c:v>1.0082951500000001</c:v>
                </c:pt>
                <c:pt idx="223">
                  <c:v>1.0128140666666667</c:v>
                </c:pt>
                <c:pt idx="224">
                  <c:v>1.0173329833333333</c:v>
                </c:pt>
                <c:pt idx="225">
                  <c:v>1.0218518999999999</c:v>
                </c:pt>
                <c:pt idx="226">
                  <c:v>1.0263708166666667</c:v>
                </c:pt>
                <c:pt idx="227">
                  <c:v>1.0308897333333333</c:v>
                </c:pt>
                <c:pt idx="228">
                  <c:v>1.0354086499999999</c:v>
                </c:pt>
                <c:pt idx="229">
                  <c:v>1.0399275666666667</c:v>
                </c:pt>
                <c:pt idx="230">
                  <c:v>1.0444464833333333</c:v>
                </c:pt>
                <c:pt idx="231">
                  <c:v>1.0489653999999999</c:v>
                </c:pt>
                <c:pt idx="232">
                  <c:v>1.0534843166666665</c:v>
                </c:pt>
                <c:pt idx="233">
                  <c:v>1.0580032333333333</c:v>
                </c:pt>
                <c:pt idx="234">
                  <c:v>1.0625221499999999</c:v>
                </c:pt>
                <c:pt idx="235">
                  <c:v>1.0670410666666668</c:v>
                </c:pt>
                <c:pt idx="236">
                  <c:v>1.0715599833333334</c:v>
                </c:pt>
                <c:pt idx="237">
                  <c:v>1.0760788999999999</c:v>
                </c:pt>
                <c:pt idx="238">
                  <c:v>1.0805978166666665</c:v>
                </c:pt>
                <c:pt idx="239">
                  <c:v>1.0851167333333331</c:v>
                </c:pt>
                <c:pt idx="240">
                  <c:v>1.0896356500000002</c:v>
                </c:pt>
                <c:pt idx="241">
                  <c:v>1.0941545666666668</c:v>
                </c:pt>
                <c:pt idx="242">
                  <c:v>1.0986734833333334</c:v>
                </c:pt>
                <c:pt idx="243">
                  <c:v>1.1031924</c:v>
                </c:pt>
                <c:pt idx="244">
                  <c:v>1.1077113166666668</c:v>
                </c:pt>
                <c:pt idx="245">
                  <c:v>1.1122302333333334</c:v>
                </c:pt>
                <c:pt idx="246">
                  <c:v>1.1167491500000002</c:v>
                </c:pt>
                <c:pt idx="247">
                  <c:v>1.1212680666666668</c:v>
                </c:pt>
                <c:pt idx="248">
                  <c:v>1.1257869833333334</c:v>
                </c:pt>
                <c:pt idx="249">
                  <c:v>1.1303059</c:v>
                </c:pt>
                <c:pt idx="250">
                  <c:v>1.1348248166666666</c:v>
                </c:pt>
                <c:pt idx="251">
                  <c:v>1.1393437333333334</c:v>
                </c:pt>
                <c:pt idx="252">
                  <c:v>1.14386265</c:v>
                </c:pt>
                <c:pt idx="253">
                  <c:v>1.1483815666666668</c:v>
                </c:pt>
                <c:pt idx="254">
                  <c:v>1.1529004833333334</c:v>
                </c:pt>
                <c:pt idx="255">
                  <c:v>1.1574194</c:v>
                </c:pt>
                <c:pt idx="256">
                  <c:v>1.1619383166666666</c:v>
                </c:pt>
                <c:pt idx="257">
                  <c:v>1.1664572333333332</c:v>
                </c:pt>
                <c:pt idx="258">
                  <c:v>1.17097615</c:v>
                </c:pt>
                <c:pt idx="259">
                  <c:v>1.1754950666666666</c:v>
                </c:pt>
                <c:pt idx="260">
                  <c:v>1.1800139833333334</c:v>
                </c:pt>
                <c:pt idx="261">
                  <c:v>1.1845329</c:v>
                </c:pt>
                <c:pt idx="262">
                  <c:v>1.1890518166666666</c:v>
                </c:pt>
                <c:pt idx="263">
                  <c:v>1.1935707333333332</c:v>
                </c:pt>
                <c:pt idx="264">
                  <c:v>1.19808965</c:v>
                </c:pt>
                <c:pt idx="265">
                  <c:v>1.2026085666666668</c:v>
                </c:pt>
                <c:pt idx="266">
                  <c:v>1.2071274833333334</c:v>
                </c:pt>
                <c:pt idx="267">
                  <c:v>1.2116464</c:v>
                </c:pt>
                <c:pt idx="268">
                  <c:v>1.2161653166666666</c:v>
                </c:pt>
                <c:pt idx="269">
                  <c:v>1.2206842333333334</c:v>
                </c:pt>
                <c:pt idx="270">
                  <c:v>1.22520315</c:v>
                </c:pt>
                <c:pt idx="271">
                  <c:v>1.2297220666666668</c:v>
                </c:pt>
                <c:pt idx="272">
                  <c:v>1.2342409833333334</c:v>
                </c:pt>
                <c:pt idx="273">
                  <c:v>1.2387599</c:v>
                </c:pt>
                <c:pt idx="274">
                  <c:v>1.2432788166666666</c:v>
                </c:pt>
                <c:pt idx="275">
                  <c:v>1.2477977333333332</c:v>
                </c:pt>
                <c:pt idx="276">
                  <c:v>1.25231665</c:v>
                </c:pt>
                <c:pt idx="277">
                  <c:v>1.2568355666666666</c:v>
                </c:pt>
                <c:pt idx="278">
                  <c:v>1.2613544833333334</c:v>
                </c:pt>
                <c:pt idx="279">
                  <c:v>1.2658734</c:v>
                </c:pt>
                <c:pt idx="280">
                  <c:v>1.2703923166666666</c:v>
                </c:pt>
                <c:pt idx="281">
                  <c:v>1.2749112333333332</c:v>
                </c:pt>
                <c:pt idx="282">
                  <c:v>1.27943015</c:v>
                </c:pt>
                <c:pt idx="283">
                  <c:v>1.2839490666666666</c:v>
                </c:pt>
                <c:pt idx="284">
                  <c:v>1.2884679833333332</c:v>
                </c:pt>
                <c:pt idx="285">
                  <c:v>1.2929869000000001</c:v>
                </c:pt>
                <c:pt idx="286">
                  <c:v>1.2975058166666666</c:v>
                </c:pt>
                <c:pt idx="287">
                  <c:v>1.3020247333333332</c:v>
                </c:pt>
                <c:pt idx="288">
                  <c:v>1.3065436499999998</c:v>
                </c:pt>
                <c:pt idx="289">
                  <c:v>1.3110625666666669</c:v>
                </c:pt>
                <c:pt idx="290">
                  <c:v>1.3155814833333335</c:v>
                </c:pt>
                <c:pt idx="291">
                  <c:v>1.3201004000000001</c:v>
                </c:pt>
                <c:pt idx="292">
                  <c:v>1.3246193166666667</c:v>
                </c:pt>
                <c:pt idx="293">
                  <c:v>1.3291382333333335</c:v>
                </c:pt>
                <c:pt idx="294">
                  <c:v>1.3336571499999998</c:v>
                </c:pt>
                <c:pt idx="295">
                  <c:v>1.3381760666666667</c:v>
                </c:pt>
                <c:pt idx="296">
                  <c:v>1.3426949833333335</c:v>
                </c:pt>
                <c:pt idx="297">
                  <c:v>1.3472139000000001</c:v>
                </c:pt>
                <c:pt idx="298">
                  <c:v>1.3517328166666667</c:v>
                </c:pt>
                <c:pt idx="299">
                  <c:v>1.3562517333333333</c:v>
                </c:pt>
                <c:pt idx="300">
                  <c:v>1.3607706500000001</c:v>
                </c:pt>
                <c:pt idx="301">
                  <c:v>1.3652895666666669</c:v>
                </c:pt>
                <c:pt idx="302">
                  <c:v>1.3698084833333333</c:v>
                </c:pt>
                <c:pt idx="303">
                  <c:v>1.3743274000000001</c:v>
                </c:pt>
                <c:pt idx="304">
                  <c:v>1.3788463166666667</c:v>
                </c:pt>
                <c:pt idx="305">
                  <c:v>1.3833652333333333</c:v>
                </c:pt>
                <c:pt idx="306">
                  <c:v>1.3878841499999999</c:v>
                </c:pt>
                <c:pt idx="307">
                  <c:v>1.3924030666666667</c:v>
                </c:pt>
                <c:pt idx="308">
                  <c:v>1.3969219833333335</c:v>
                </c:pt>
                <c:pt idx="309">
                  <c:v>1.4014408999999999</c:v>
                </c:pt>
                <c:pt idx="310">
                  <c:v>1.4059598166666667</c:v>
                </c:pt>
                <c:pt idx="311">
                  <c:v>1.4104787333333333</c:v>
                </c:pt>
                <c:pt idx="312">
                  <c:v>1.4149976499999999</c:v>
                </c:pt>
                <c:pt idx="313">
                  <c:v>1.4195165666666665</c:v>
                </c:pt>
                <c:pt idx="314">
                  <c:v>1.4240354833333333</c:v>
                </c:pt>
                <c:pt idx="315">
                  <c:v>1.4285544000000001</c:v>
                </c:pt>
                <c:pt idx="316">
                  <c:v>1.4330733166666667</c:v>
                </c:pt>
                <c:pt idx="317">
                  <c:v>1.4375922333333335</c:v>
                </c:pt>
                <c:pt idx="318">
                  <c:v>1.4421111499999999</c:v>
                </c:pt>
                <c:pt idx="319">
                  <c:v>1.4466300666666667</c:v>
                </c:pt>
                <c:pt idx="320">
                  <c:v>1.4511489833333335</c:v>
                </c:pt>
                <c:pt idx="321">
                  <c:v>1.4556678999999999</c:v>
                </c:pt>
                <c:pt idx="322">
                  <c:v>1.4601868166666667</c:v>
                </c:pt>
                <c:pt idx="323">
                  <c:v>1.4647057333333333</c:v>
                </c:pt>
                <c:pt idx="324">
                  <c:v>1.4692246499999999</c:v>
                </c:pt>
                <c:pt idx="325">
                  <c:v>1.4737435666666665</c:v>
                </c:pt>
                <c:pt idx="326">
                  <c:v>1.4782624833333333</c:v>
                </c:pt>
                <c:pt idx="327">
                  <c:v>1.4827814000000001</c:v>
                </c:pt>
                <c:pt idx="328">
                  <c:v>1.4873003166666667</c:v>
                </c:pt>
                <c:pt idx="329">
                  <c:v>1.4918192333333333</c:v>
                </c:pt>
                <c:pt idx="330">
                  <c:v>1.4963346333333334</c:v>
                </c:pt>
                <c:pt idx="331">
                  <c:v>1.5008535500000002</c:v>
                </c:pt>
                <c:pt idx="332">
                  <c:v>1.5053724666666666</c:v>
                </c:pt>
                <c:pt idx="333">
                  <c:v>1.5098913833333334</c:v>
                </c:pt>
                <c:pt idx="334">
                  <c:v>1.5144103</c:v>
                </c:pt>
                <c:pt idx="335">
                  <c:v>1.5189292166666668</c:v>
                </c:pt>
                <c:pt idx="336">
                  <c:v>1.5234481333333332</c:v>
                </c:pt>
                <c:pt idx="337">
                  <c:v>1.52796705</c:v>
                </c:pt>
                <c:pt idx="338">
                  <c:v>1.5324859666666668</c:v>
                </c:pt>
                <c:pt idx="339">
                  <c:v>1.5370048833333334</c:v>
                </c:pt>
                <c:pt idx="340">
                  <c:v>1.5415238</c:v>
                </c:pt>
                <c:pt idx="341">
                  <c:v>1.5460427166666666</c:v>
                </c:pt>
                <c:pt idx="342">
                  <c:v>1.5505616333333332</c:v>
                </c:pt>
                <c:pt idx="343">
                  <c:v>1.5550805500000002</c:v>
                </c:pt>
                <c:pt idx="344">
                  <c:v>1.5595994666666666</c:v>
                </c:pt>
                <c:pt idx="345">
                  <c:v>1.5641183833333334</c:v>
                </c:pt>
                <c:pt idx="346">
                  <c:v>1.5686372999999998</c:v>
                </c:pt>
                <c:pt idx="347">
                  <c:v>1.5731562166666668</c:v>
                </c:pt>
                <c:pt idx="348">
                  <c:v>1.5776751333333332</c:v>
                </c:pt>
                <c:pt idx="349">
                  <c:v>1.58219405</c:v>
                </c:pt>
                <c:pt idx="350">
                  <c:v>1.5867129666666668</c:v>
                </c:pt>
                <c:pt idx="351">
                  <c:v>1.5912283666666669</c:v>
                </c:pt>
                <c:pt idx="352">
                  <c:v>1.5957437666666667</c:v>
                </c:pt>
                <c:pt idx="353">
                  <c:v>1.6002626833333331</c:v>
                </c:pt>
                <c:pt idx="354">
                  <c:v>1.6047816000000001</c:v>
                </c:pt>
                <c:pt idx="355">
                  <c:v>1.6093005166666667</c:v>
                </c:pt>
                <c:pt idx="356">
                  <c:v>1.6138194333333333</c:v>
                </c:pt>
                <c:pt idx="357">
                  <c:v>1.6183383499999999</c:v>
                </c:pt>
                <c:pt idx="358">
                  <c:v>1.622857266666667</c:v>
                </c:pt>
                <c:pt idx="359">
                  <c:v>1.6273761833333333</c:v>
                </c:pt>
                <c:pt idx="360">
                  <c:v>1.6318951000000002</c:v>
                </c:pt>
                <c:pt idx="361">
                  <c:v>1.6364140166666665</c:v>
                </c:pt>
                <c:pt idx="362">
                  <c:v>1.6409329333333333</c:v>
                </c:pt>
                <c:pt idx="363">
                  <c:v>1.6454518499999999</c:v>
                </c:pt>
                <c:pt idx="364">
                  <c:v>1.6499707666666668</c:v>
                </c:pt>
                <c:pt idx="365">
                  <c:v>1.6544896833333331</c:v>
                </c:pt>
                <c:pt idx="366">
                  <c:v>1.6590085999999999</c:v>
                </c:pt>
                <c:pt idx="367">
                  <c:v>1.6635275166666668</c:v>
                </c:pt>
                <c:pt idx="368">
                  <c:v>1.6680464333333334</c:v>
                </c:pt>
                <c:pt idx="369">
                  <c:v>1.67256535</c:v>
                </c:pt>
                <c:pt idx="370">
                  <c:v>1.6770842666666665</c:v>
                </c:pt>
                <c:pt idx="371">
                  <c:v>1.6816031833333331</c:v>
                </c:pt>
                <c:pt idx="372">
                  <c:v>1.6861221000000002</c:v>
                </c:pt>
                <c:pt idx="373">
                  <c:v>1.6906410166666668</c:v>
                </c:pt>
                <c:pt idx="374">
                  <c:v>1.6951599333333334</c:v>
                </c:pt>
                <c:pt idx="375">
                  <c:v>1.69967885</c:v>
                </c:pt>
                <c:pt idx="376">
                  <c:v>1.7041977666666668</c:v>
                </c:pt>
                <c:pt idx="377">
                  <c:v>1.7087166833333336</c:v>
                </c:pt>
                <c:pt idx="378">
                  <c:v>1.7132356</c:v>
                </c:pt>
                <c:pt idx="379">
                  <c:v>1.7177545166666668</c:v>
                </c:pt>
                <c:pt idx="380">
                  <c:v>1.7222734333333332</c:v>
                </c:pt>
                <c:pt idx="381">
                  <c:v>1.7267923500000002</c:v>
                </c:pt>
                <c:pt idx="382">
                  <c:v>1.7313112666666666</c:v>
                </c:pt>
                <c:pt idx="383">
                  <c:v>1.7358301833333334</c:v>
                </c:pt>
                <c:pt idx="384">
                  <c:v>1.7403490999999998</c:v>
                </c:pt>
                <c:pt idx="385">
                  <c:v>1.7448680166666668</c:v>
                </c:pt>
                <c:pt idx="386">
                  <c:v>1.7493869333333334</c:v>
                </c:pt>
                <c:pt idx="387">
                  <c:v>1.75390585</c:v>
                </c:pt>
                <c:pt idx="388">
                  <c:v>1.7584247666666666</c:v>
                </c:pt>
                <c:pt idx="389">
                  <c:v>1.7629436833333336</c:v>
                </c:pt>
                <c:pt idx="390">
                  <c:v>1.7674626</c:v>
                </c:pt>
                <c:pt idx="391">
                  <c:v>1.7719815166666668</c:v>
                </c:pt>
                <c:pt idx="392">
                  <c:v>1.7765004333333332</c:v>
                </c:pt>
                <c:pt idx="393">
                  <c:v>1.78101935</c:v>
                </c:pt>
                <c:pt idx="394">
                  <c:v>1.7855382666666666</c:v>
                </c:pt>
                <c:pt idx="395">
                  <c:v>1.7900571833333334</c:v>
                </c:pt>
                <c:pt idx="396">
                  <c:v>1.7945760999999998</c:v>
                </c:pt>
                <c:pt idx="397">
                  <c:v>1.7990950166666666</c:v>
                </c:pt>
                <c:pt idx="398">
                  <c:v>1.8036139333333336</c:v>
                </c:pt>
                <c:pt idx="399">
                  <c:v>1.80813285</c:v>
                </c:pt>
                <c:pt idx="400">
                  <c:v>1.8126517666666668</c:v>
                </c:pt>
                <c:pt idx="401">
                  <c:v>1.8171706833333332</c:v>
                </c:pt>
                <c:pt idx="402">
                  <c:v>1.8216896</c:v>
                </c:pt>
                <c:pt idx="403">
                  <c:v>1.8262085166666668</c:v>
                </c:pt>
                <c:pt idx="404">
                  <c:v>1.8307274333333334</c:v>
                </c:pt>
                <c:pt idx="405">
                  <c:v>1.83524635</c:v>
                </c:pt>
                <c:pt idx="406">
                  <c:v>1.8397652666666666</c:v>
                </c:pt>
                <c:pt idx="407">
                  <c:v>1.8442841833333332</c:v>
                </c:pt>
                <c:pt idx="408">
                  <c:v>1.8488031000000003</c:v>
                </c:pt>
                <c:pt idx="409">
                  <c:v>1.8533220166666666</c:v>
                </c:pt>
                <c:pt idx="410">
                  <c:v>1.8578409333333334</c:v>
                </c:pt>
                <c:pt idx="411">
                  <c:v>1.8623598499999998</c:v>
                </c:pt>
                <c:pt idx="412">
                  <c:v>1.8668787666666669</c:v>
                </c:pt>
                <c:pt idx="413">
                  <c:v>1.8713976833333332</c:v>
                </c:pt>
                <c:pt idx="414">
                  <c:v>1.8759166</c:v>
                </c:pt>
                <c:pt idx="415">
                  <c:v>1.8804355166666664</c:v>
                </c:pt>
                <c:pt idx="416">
                  <c:v>1.8849544333333335</c:v>
                </c:pt>
                <c:pt idx="417">
                  <c:v>1.8894733500000001</c:v>
                </c:pt>
                <c:pt idx="418">
                  <c:v>1.8939922666666666</c:v>
                </c:pt>
                <c:pt idx="419">
                  <c:v>1.8985111833333332</c:v>
                </c:pt>
                <c:pt idx="420">
                  <c:v>1.9030300999999998</c:v>
                </c:pt>
                <c:pt idx="421">
                  <c:v>1.9075490166666667</c:v>
                </c:pt>
                <c:pt idx="422">
                  <c:v>1.9120679333333335</c:v>
                </c:pt>
                <c:pt idx="423">
                  <c:v>1.9165868500000001</c:v>
                </c:pt>
                <c:pt idx="424">
                  <c:v>1.9211057666666667</c:v>
                </c:pt>
                <c:pt idx="425">
                  <c:v>1.9256246833333337</c:v>
                </c:pt>
                <c:pt idx="426">
                  <c:v>1.9301436000000001</c:v>
                </c:pt>
                <c:pt idx="427">
                  <c:v>1.9346625166666669</c:v>
                </c:pt>
                <c:pt idx="428">
                  <c:v>1.9391814333333333</c:v>
                </c:pt>
                <c:pt idx="429">
                  <c:v>1.9437003500000001</c:v>
                </c:pt>
                <c:pt idx="430">
                  <c:v>1.9482192666666667</c:v>
                </c:pt>
                <c:pt idx="431">
                  <c:v>1.9527381833333335</c:v>
                </c:pt>
                <c:pt idx="432">
                  <c:v>1.9572570999999999</c:v>
                </c:pt>
                <c:pt idx="433">
                  <c:v>1.9617760166666667</c:v>
                </c:pt>
                <c:pt idx="434">
                  <c:v>1.9662949333333331</c:v>
                </c:pt>
                <c:pt idx="435">
                  <c:v>1.9708138500000001</c:v>
                </c:pt>
                <c:pt idx="436">
                  <c:v>1.9753327666666667</c:v>
                </c:pt>
                <c:pt idx="437">
                  <c:v>1.9798516833333333</c:v>
                </c:pt>
                <c:pt idx="438">
                  <c:v>1.9843705999999999</c:v>
                </c:pt>
                <c:pt idx="439">
                  <c:v>1.9888895166666669</c:v>
                </c:pt>
                <c:pt idx="440">
                  <c:v>1.9934084333333333</c:v>
                </c:pt>
                <c:pt idx="441">
                  <c:v>1.9979273500000001</c:v>
                </c:pt>
                <c:pt idx="442">
                  <c:v>2.0024462666666665</c:v>
                </c:pt>
                <c:pt idx="443">
                  <c:v>2.0069651833333335</c:v>
                </c:pt>
                <c:pt idx="444">
                  <c:v>2.0114841000000001</c:v>
                </c:pt>
                <c:pt idx="445">
                  <c:v>2.0160030166666667</c:v>
                </c:pt>
                <c:pt idx="446">
                  <c:v>2.0205219333333333</c:v>
                </c:pt>
                <c:pt idx="447">
                  <c:v>2.0250408499999999</c:v>
                </c:pt>
                <c:pt idx="448">
                  <c:v>2.0295597666666669</c:v>
                </c:pt>
                <c:pt idx="449">
                  <c:v>2.0340786833333335</c:v>
                </c:pt>
                <c:pt idx="450">
                  <c:v>2.0385976000000001</c:v>
                </c:pt>
                <c:pt idx="451">
                  <c:v>2.0431165166666667</c:v>
                </c:pt>
                <c:pt idx="452">
                  <c:v>2.0476354333333338</c:v>
                </c:pt>
                <c:pt idx="453">
                  <c:v>2.0521543499999999</c:v>
                </c:pt>
                <c:pt idx="454">
                  <c:v>2.0566732666666669</c:v>
                </c:pt>
                <c:pt idx="455">
                  <c:v>2.0611921833333331</c:v>
                </c:pt>
                <c:pt idx="456">
                  <c:v>2.0657111000000001</c:v>
                </c:pt>
                <c:pt idx="457">
                  <c:v>2.0702300166666667</c:v>
                </c:pt>
                <c:pt idx="458">
                  <c:v>2.0747489333333333</c:v>
                </c:pt>
                <c:pt idx="459">
                  <c:v>2.0792678499999999</c:v>
                </c:pt>
                <c:pt idx="460">
                  <c:v>2.0837867666666665</c:v>
                </c:pt>
                <c:pt idx="461">
                  <c:v>2.0883056833333336</c:v>
                </c:pt>
                <c:pt idx="462">
                  <c:v>2.0928210833333334</c:v>
                </c:pt>
                <c:pt idx="463">
                  <c:v>2.0973364833333332</c:v>
                </c:pt>
                <c:pt idx="464">
                  <c:v>2.1018554000000003</c:v>
                </c:pt>
                <c:pt idx="465">
                  <c:v>2.1063743166666664</c:v>
                </c:pt>
                <c:pt idx="466">
                  <c:v>2.1108932333333335</c:v>
                </c:pt>
                <c:pt idx="467">
                  <c:v>2.1154121499999996</c:v>
                </c:pt>
                <c:pt idx="468">
                  <c:v>2.1199310666666666</c:v>
                </c:pt>
                <c:pt idx="469">
                  <c:v>2.1244499833333337</c:v>
                </c:pt>
                <c:pt idx="470">
                  <c:v>2.1289688999999998</c:v>
                </c:pt>
                <c:pt idx="471">
                  <c:v>2.1334878166666669</c:v>
                </c:pt>
                <c:pt idx="472">
                  <c:v>2.1380067333333335</c:v>
                </c:pt>
                <c:pt idx="473">
                  <c:v>2.1425256500000001</c:v>
                </c:pt>
                <c:pt idx="474">
                  <c:v>2.1470445666666667</c:v>
                </c:pt>
                <c:pt idx="475">
                  <c:v>2.1515634833333332</c:v>
                </c:pt>
                <c:pt idx="476">
                  <c:v>2.1560823999999998</c:v>
                </c:pt>
                <c:pt idx="477">
                  <c:v>2.1606013166666669</c:v>
                </c:pt>
                <c:pt idx="478">
                  <c:v>2.1651202333333335</c:v>
                </c:pt>
                <c:pt idx="479">
                  <c:v>2.1696391500000001</c:v>
                </c:pt>
                <c:pt idx="480">
                  <c:v>2.1741580666666667</c:v>
                </c:pt>
                <c:pt idx="481">
                  <c:v>2.1786769833333337</c:v>
                </c:pt>
                <c:pt idx="482">
                  <c:v>2.1831958999999999</c:v>
                </c:pt>
                <c:pt idx="483">
                  <c:v>2.1877148166666669</c:v>
                </c:pt>
                <c:pt idx="484">
                  <c:v>2.192233733333333</c:v>
                </c:pt>
                <c:pt idx="485">
                  <c:v>2.1967526500000001</c:v>
                </c:pt>
                <c:pt idx="486">
                  <c:v>2.2012715666666667</c:v>
                </c:pt>
                <c:pt idx="487">
                  <c:v>2.2057904833333333</c:v>
                </c:pt>
                <c:pt idx="488">
                  <c:v>2.2103093999999999</c:v>
                </c:pt>
                <c:pt idx="489">
                  <c:v>2.2148283166666665</c:v>
                </c:pt>
                <c:pt idx="490">
                  <c:v>2.2193472333333335</c:v>
                </c:pt>
                <c:pt idx="491">
                  <c:v>2.2238661500000001</c:v>
                </c:pt>
                <c:pt idx="492">
                  <c:v>2.2283850666666667</c:v>
                </c:pt>
                <c:pt idx="493">
                  <c:v>2.2329039833333333</c:v>
                </c:pt>
                <c:pt idx="494">
                  <c:v>2.2374229000000003</c:v>
                </c:pt>
                <c:pt idx="495">
                  <c:v>2.2419418166666669</c:v>
                </c:pt>
                <c:pt idx="496">
                  <c:v>2.2464607333333335</c:v>
                </c:pt>
                <c:pt idx="497">
                  <c:v>2.2509796500000001</c:v>
                </c:pt>
                <c:pt idx="498">
                  <c:v>2.2554985666666667</c:v>
                </c:pt>
                <c:pt idx="499">
                  <c:v>2.2600174833333333</c:v>
                </c:pt>
                <c:pt idx="500">
                  <c:v>2.2645364000000003</c:v>
                </c:pt>
                <c:pt idx="501">
                  <c:v>2.2690553166666665</c:v>
                </c:pt>
                <c:pt idx="502">
                  <c:v>2.2735742333333335</c:v>
                </c:pt>
                <c:pt idx="503">
                  <c:v>2.2780931499999997</c:v>
                </c:pt>
                <c:pt idx="504">
                  <c:v>2.2826120666666667</c:v>
                </c:pt>
                <c:pt idx="505">
                  <c:v>2.2871309833333333</c:v>
                </c:pt>
                <c:pt idx="506">
                  <c:v>2.2916498999999999</c:v>
                </c:pt>
                <c:pt idx="507">
                  <c:v>2.2961688166666665</c:v>
                </c:pt>
                <c:pt idx="508">
                  <c:v>2.3006877333333335</c:v>
                </c:pt>
                <c:pt idx="509">
                  <c:v>2.3052066500000001</c:v>
                </c:pt>
                <c:pt idx="510">
                  <c:v>2.3097255666666667</c:v>
                </c:pt>
                <c:pt idx="511">
                  <c:v>2.3142444833333333</c:v>
                </c:pt>
                <c:pt idx="512">
                  <c:v>2.3187633999999999</c:v>
                </c:pt>
                <c:pt idx="513">
                  <c:v>2.3232823166666665</c:v>
                </c:pt>
                <c:pt idx="514">
                  <c:v>2.3278012333333336</c:v>
                </c:pt>
                <c:pt idx="515">
                  <c:v>2.3323201499999997</c:v>
                </c:pt>
                <c:pt idx="516">
                  <c:v>2.3368390666666667</c:v>
                </c:pt>
                <c:pt idx="517">
                  <c:v>2.3413579833333333</c:v>
                </c:pt>
                <c:pt idx="518">
                  <c:v>2.3458768999999999</c:v>
                </c:pt>
                <c:pt idx="519">
                  <c:v>2.350395816666667</c:v>
                </c:pt>
                <c:pt idx="520">
                  <c:v>2.3549147333333331</c:v>
                </c:pt>
                <c:pt idx="521">
                  <c:v>2.3594336500000002</c:v>
                </c:pt>
                <c:pt idx="522">
                  <c:v>2.3639525666666668</c:v>
                </c:pt>
                <c:pt idx="523">
                  <c:v>2.3684714833333333</c:v>
                </c:pt>
                <c:pt idx="524">
                  <c:v>2.3729903999999999</c:v>
                </c:pt>
                <c:pt idx="525">
                  <c:v>2.3775093166666665</c:v>
                </c:pt>
                <c:pt idx="526">
                  <c:v>2.3820282333333336</c:v>
                </c:pt>
                <c:pt idx="527">
                  <c:v>2.3865471500000002</c:v>
                </c:pt>
                <c:pt idx="528">
                  <c:v>2.3910660666666668</c:v>
                </c:pt>
                <c:pt idx="529">
                  <c:v>2.3955849833333334</c:v>
                </c:pt>
                <c:pt idx="530">
                  <c:v>2.4001039</c:v>
                </c:pt>
                <c:pt idx="531">
                  <c:v>2.404622816666667</c:v>
                </c:pt>
                <c:pt idx="532">
                  <c:v>2.4091417333333331</c:v>
                </c:pt>
                <c:pt idx="533">
                  <c:v>2.4136606500000002</c:v>
                </c:pt>
                <c:pt idx="534">
                  <c:v>2.4181795666666663</c:v>
                </c:pt>
                <c:pt idx="535">
                  <c:v>2.4226984833333334</c:v>
                </c:pt>
                <c:pt idx="536">
                  <c:v>2.4272174</c:v>
                </c:pt>
                <c:pt idx="537">
                  <c:v>2.4317363166666666</c:v>
                </c:pt>
                <c:pt idx="538">
                  <c:v>2.4362552333333332</c:v>
                </c:pt>
                <c:pt idx="539">
                  <c:v>2.4407741499999998</c:v>
                </c:pt>
                <c:pt idx="540">
                  <c:v>2.4452930666666668</c:v>
                </c:pt>
                <c:pt idx="541">
                  <c:v>2.4498119833333334</c:v>
                </c:pt>
                <c:pt idx="542">
                  <c:v>2.4543309</c:v>
                </c:pt>
                <c:pt idx="543">
                  <c:v>2.4588498166666666</c:v>
                </c:pt>
                <c:pt idx="544">
                  <c:v>2.4633687333333336</c:v>
                </c:pt>
                <c:pt idx="545">
                  <c:v>2.4678876500000002</c:v>
                </c:pt>
                <c:pt idx="546">
                  <c:v>2.4724065666666668</c:v>
                </c:pt>
                <c:pt idx="547">
                  <c:v>2.4769254833333334</c:v>
                </c:pt>
                <c:pt idx="548">
                  <c:v>2.4814444000000004</c:v>
                </c:pt>
                <c:pt idx="549">
                  <c:v>2.4859633166666666</c:v>
                </c:pt>
                <c:pt idx="550">
                  <c:v>2.4904822333333336</c:v>
                </c:pt>
                <c:pt idx="551">
                  <c:v>2.4950011499999998</c:v>
                </c:pt>
                <c:pt idx="552">
                  <c:v>2.4995200666666668</c:v>
                </c:pt>
                <c:pt idx="553">
                  <c:v>2.5040389833333334</c:v>
                </c:pt>
                <c:pt idx="554">
                  <c:v>2.5085579</c:v>
                </c:pt>
                <c:pt idx="555">
                  <c:v>2.5130768166666666</c:v>
                </c:pt>
                <c:pt idx="556">
                  <c:v>2.5175957333333332</c:v>
                </c:pt>
                <c:pt idx="557">
                  <c:v>2.5221146499999998</c:v>
                </c:pt>
                <c:pt idx="558">
                  <c:v>2.5266335666666668</c:v>
                </c:pt>
                <c:pt idx="559">
                  <c:v>2.5311524833333334</c:v>
                </c:pt>
                <c:pt idx="560">
                  <c:v>2.5356714</c:v>
                </c:pt>
                <c:pt idx="561">
                  <c:v>2.5401903166666666</c:v>
                </c:pt>
                <c:pt idx="562">
                  <c:v>2.5447092333333337</c:v>
                </c:pt>
                <c:pt idx="563">
                  <c:v>2.5492281499999998</c:v>
                </c:pt>
                <c:pt idx="564">
                  <c:v>2.5537470666666668</c:v>
                </c:pt>
                <c:pt idx="565">
                  <c:v>2.558265983333333</c:v>
                </c:pt>
                <c:pt idx="566">
                  <c:v>2.5627849</c:v>
                </c:pt>
                <c:pt idx="567">
                  <c:v>2.5673038166666666</c:v>
                </c:pt>
                <c:pt idx="568">
                  <c:v>2.5718227333333332</c:v>
                </c:pt>
                <c:pt idx="569">
                  <c:v>2.5763416500000003</c:v>
                </c:pt>
                <c:pt idx="570">
                  <c:v>2.5808605666666664</c:v>
                </c:pt>
                <c:pt idx="571">
                  <c:v>2.5853794833333335</c:v>
                </c:pt>
                <c:pt idx="572">
                  <c:v>2.5898984</c:v>
                </c:pt>
                <c:pt idx="573">
                  <c:v>2.5944173166666666</c:v>
                </c:pt>
                <c:pt idx="574">
                  <c:v>2.5989362333333332</c:v>
                </c:pt>
                <c:pt idx="575">
                  <c:v>2.6034551500000003</c:v>
                </c:pt>
                <c:pt idx="576">
                  <c:v>2.6079740666666669</c:v>
                </c:pt>
                <c:pt idx="577">
                  <c:v>2.6124929833333335</c:v>
                </c:pt>
                <c:pt idx="578">
                  <c:v>2.6170119000000001</c:v>
                </c:pt>
                <c:pt idx="579">
                  <c:v>2.6215308166666667</c:v>
                </c:pt>
                <c:pt idx="580">
                  <c:v>2.6260497333333332</c:v>
                </c:pt>
                <c:pt idx="581">
                  <c:v>2.6305686500000003</c:v>
                </c:pt>
                <c:pt idx="582">
                  <c:v>2.6350875666666664</c:v>
                </c:pt>
                <c:pt idx="583">
                  <c:v>2.6396064833333335</c:v>
                </c:pt>
                <c:pt idx="584">
                  <c:v>2.6441253999999996</c:v>
                </c:pt>
                <c:pt idx="585">
                  <c:v>2.6486443166666667</c:v>
                </c:pt>
                <c:pt idx="586">
                  <c:v>2.6531632333333333</c:v>
                </c:pt>
                <c:pt idx="587">
                  <c:v>2.6576821499999999</c:v>
                </c:pt>
                <c:pt idx="588">
                  <c:v>2.6622010666666664</c:v>
                </c:pt>
                <c:pt idx="589">
                  <c:v>2.6667199833333335</c:v>
                </c:pt>
                <c:pt idx="590">
                  <c:v>2.6712389000000001</c:v>
                </c:pt>
                <c:pt idx="591">
                  <c:v>2.6757578166666671</c:v>
                </c:pt>
                <c:pt idx="592">
                  <c:v>2.6802767333333333</c:v>
                </c:pt>
                <c:pt idx="593">
                  <c:v>2.6847956499999999</c:v>
                </c:pt>
                <c:pt idx="594">
                  <c:v>2.6893145666666669</c:v>
                </c:pt>
                <c:pt idx="595">
                  <c:v>2.6938334833333335</c:v>
                </c:pt>
                <c:pt idx="596">
                  <c:v>2.6983524000000005</c:v>
                </c:pt>
                <c:pt idx="597">
                  <c:v>2.7028713166666667</c:v>
                </c:pt>
                <c:pt idx="598">
                  <c:v>2.7073902333333333</c:v>
                </c:pt>
                <c:pt idx="599">
                  <c:v>2.7119091499999999</c:v>
                </c:pt>
                <c:pt idx="600">
                  <c:v>2.7164280666666669</c:v>
                </c:pt>
                <c:pt idx="601">
                  <c:v>2.7209469833333331</c:v>
                </c:pt>
                <c:pt idx="602">
                  <c:v>2.7254659000000001</c:v>
                </c:pt>
                <c:pt idx="603">
                  <c:v>2.7299848166666667</c:v>
                </c:pt>
                <c:pt idx="604">
                  <c:v>2.7345037333333337</c:v>
                </c:pt>
                <c:pt idx="605">
                  <c:v>2.7390226500000003</c:v>
                </c:pt>
                <c:pt idx="606">
                  <c:v>2.7435415666666665</c:v>
                </c:pt>
                <c:pt idx="607">
                  <c:v>2.7480604833333331</c:v>
                </c:pt>
                <c:pt idx="608">
                  <c:v>2.7525794000000001</c:v>
                </c:pt>
                <c:pt idx="609">
                  <c:v>2.7570983166666667</c:v>
                </c:pt>
                <c:pt idx="610">
                  <c:v>2.7616172333333338</c:v>
                </c:pt>
                <c:pt idx="611">
                  <c:v>2.7661361499999999</c:v>
                </c:pt>
                <c:pt idx="612">
                  <c:v>2.7706550666666665</c:v>
                </c:pt>
                <c:pt idx="613">
                  <c:v>2.7751739833333331</c:v>
                </c:pt>
                <c:pt idx="614">
                  <c:v>2.7796929000000001</c:v>
                </c:pt>
                <c:pt idx="615">
                  <c:v>2.7842118166666663</c:v>
                </c:pt>
                <c:pt idx="616">
                  <c:v>2.7887307333333333</c:v>
                </c:pt>
                <c:pt idx="617">
                  <c:v>2.7932496499999999</c:v>
                </c:pt>
                <c:pt idx="618">
                  <c:v>2.797768566666667</c:v>
                </c:pt>
                <c:pt idx="619">
                  <c:v>2.8022874833333336</c:v>
                </c:pt>
                <c:pt idx="620">
                  <c:v>2.8068063999999997</c:v>
                </c:pt>
                <c:pt idx="621">
                  <c:v>2.8113253166666667</c:v>
                </c:pt>
                <c:pt idx="622">
                  <c:v>2.8158442333333333</c:v>
                </c:pt>
                <c:pt idx="623">
                  <c:v>2.8203631500000004</c:v>
                </c:pt>
                <c:pt idx="624">
                  <c:v>2.824882066666667</c:v>
                </c:pt>
                <c:pt idx="625">
                  <c:v>2.8294009833333331</c:v>
                </c:pt>
                <c:pt idx="626">
                  <c:v>2.8339198999999997</c:v>
                </c:pt>
                <c:pt idx="627">
                  <c:v>2.8384388166666668</c:v>
                </c:pt>
                <c:pt idx="628">
                  <c:v>2.8429577333333333</c:v>
                </c:pt>
                <c:pt idx="629">
                  <c:v>2.8474766500000004</c:v>
                </c:pt>
                <c:pt idx="630">
                  <c:v>2.8519955666666665</c:v>
                </c:pt>
                <c:pt idx="631">
                  <c:v>2.8565144833333336</c:v>
                </c:pt>
                <c:pt idx="632">
                  <c:v>2.8610334000000002</c:v>
                </c:pt>
                <c:pt idx="633">
                  <c:v>2.8655523166666668</c:v>
                </c:pt>
                <c:pt idx="634">
                  <c:v>2.8700712333333329</c:v>
                </c:pt>
                <c:pt idx="635">
                  <c:v>2.87459015</c:v>
                </c:pt>
                <c:pt idx="636">
                  <c:v>2.8791090666666665</c:v>
                </c:pt>
                <c:pt idx="637">
                  <c:v>2.8836279833333336</c:v>
                </c:pt>
                <c:pt idx="638">
                  <c:v>2.8881469000000002</c:v>
                </c:pt>
                <c:pt idx="639">
                  <c:v>2.8926658166666663</c:v>
                </c:pt>
                <c:pt idx="640">
                  <c:v>2.8971847333333329</c:v>
                </c:pt>
                <c:pt idx="641">
                  <c:v>2.90170365</c:v>
                </c:pt>
                <c:pt idx="642">
                  <c:v>2.906222566666667</c:v>
                </c:pt>
                <c:pt idx="643">
                  <c:v>2.9107414833333336</c:v>
                </c:pt>
                <c:pt idx="644">
                  <c:v>2.9152603999999998</c:v>
                </c:pt>
                <c:pt idx="645">
                  <c:v>2.9197793166666668</c:v>
                </c:pt>
                <c:pt idx="646">
                  <c:v>2.9242982333333334</c:v>
                </c:pt>
                <c:pt idx="647">
                  <c:v>2.9288171500000004</c:v>
                </c:pt>
                <c:pt idx="648">
                  <c:v>2.9333360666666661</c:v>
                </c:pt>
                <c:pt idx="649">
                  <c:v>2.9378549833333332</c:v>
                </c:pt>
                <c:pt idx="650">
                  <c:v>2.9423739000000002</c:v>
                </c:pt>
                <c:pt idx="651">
                  <c:v>2.9468928166666668</c:v>
                </c:pt>
                <c:pt idx="652">
                  <c:v>2.9514117333333334</c:v>
                </c:pt>
                <c:pt idx="653">
                  <c:v>2.9559306499999995</c:v>
                </c:pt>
                <c:pt idx="654">
                  <c:v>2.9604495666666666</c:v>
                </c:pt>
                <c:pt idx="655">
                  <c:v>2.9649684833333336</c:v>
                </c:pt>
                <c:pt idx="656">
                  <c:v>2.9694873999999998</c:v>
                </c:pt>
                <c:pt idx="657">
                  <c:v>2.9740063166666668</c:v>
                </c:pt>
                <c:pt idx="658">
                  <c:v>2.9785252333333339</c:v>
                </c:pt>
                <c:pt idx="659">
                  <c:v>2.98304415</c:v>
                </c:pt>
                <c:pt idx="660">
                  <c:v>2.9875630666666666</c:v>
                </c:pt>
                <c:pt idx="661">
                  <c:v>2.9920819833333332</c:v>
                </c:pt>
                <c:pt idx="662">
                  <c:v>2.9966009000000002</c:v>
                </c:pt>
                <c:pt idx="663">
                  <c:v>3.0011198166666673</c:v>
                </c:pt>
                <c:pt idx="664">
                  <c:v>3.005638733333333</c:v>
                </c:pt>
                <c:pt idx="665">
                  <c:v>3.01015765</c:v>
                </c:pt>
                <c:pt idx="666">
                  <c:v>3.0146765666666666</c:v>
                </c:pt>
                <c:pt idx="667">
                  <c:v>3.0191954833333337</c:v>
                </c:pt>
                <c:pt idx="668">
                  <c:v>3.0237144000000007</c:v>
                </c:pt>
                <c:pt idx="669">
                  <c:v>3.0282333166666664</c:v>
                </c:pt>
                <c:pt idx="670">
                  <c:v>3.0327522333333334</c:v>
                </c:pt>
                <c:pt idx="671">
                  <c:v>3.03727115</c:v>
                </c:pt>
                <c:pt idx="672">
                  <c:v>3.0417900666666671</c:v>
                </c:pt>
                <c:pt idx="673">
                  <c:v>3.0463089833333332</c:v>
                </c:pt>
                <c:pt idx="674">
                  <c:v>3.0508278999999998</c:v>
                </c:pt>
                <c:pt idx="675">
                  <c:v>3.0553468166666669</c:v>
                </c:pt>
                <c:pt idx="676">
                  <c:v>3.0598657333333339</c:v>
                </c:pt>
                <c:pt idx="677">
                  <c:v>3.0643846499999996</c:v>
                </c:pt>
                <c:pt idx="678">
                  <c:v>3.0689035666666666</c:v>
                </c:pt>
                <c:pt idx="679">
                  <c:v>3.0734224833333332</c:v>
                </c:pt>
                <c:pt idx="680">
                  <c:v>3.0779414000000003</c:v>
                </c:pt>
                <c:pt idx="681">
                  <c:v>3.0824603166666669</c:v>
                </c:pt>
                <c:pt idx="682">
                  <c:v>3.086979233333333</c:v>
                </c:pt>
                <c:pt idx="683">
                  <c:v>3.0914981500000001</c:v>
                </c:pt>
                <c:pt idx="684">
                  <c:v>3.0960170666666667</c:v>
                </c:pt>
                <c:pt idx="685">
                  <c:v>3.1005359833333332</c:v>
                </c:pt>
                <c:pt idx="686">
                  <c:v>3.1050549000000003</c:v>
                </c:pt>
                <c:pt idx="687">
                  <c:v>3.1095738166666664</c:v>
                </c:pt>
                <c:pt idx="688">
                  <c:v>3.1140927333333335</c:v>
                </c:pt>
                <c:pt idx="689">
                  <c:v>3.1186116499999996</c:v>
                </c:pt>
                <c:pt idx="690">
                  <c:v>3.1231305666666667</c:v>
                </c:pt>
                <c:pt idx="691">
                  <c:v>3.1276494833333337</c:v>
                </c:pt>
                <c:pt idx="692">
                  <c:v>3.1321683999999999</c:v>
                </c:pt>
                <c:pt idx="693">
                  <c:v>3.1366873166666669</c:v>
                </c:pt>
                <c:pt idx="694">
                  <c:v>3.141206233333333</c:v>
                </c:pt>
                <c:pt idx="695">
                  <c:v>3.1457251500000001</c:v>
                </c:pt>
                <c:pt idx="696">
                  <c:v>3.1502440666666671</c:v>
                </c:pt>
                <c:pt idx="697">
                  <c:v>3.1547629833333333</c:v>
                </c:pt>
                <c:pt idx="698">
                  <c:v>3.1592818999999999</c:v>
                </c:pt>
                <c:pt idx="699">
                  <c:v>3.1638008166666669</c:v>
                </c:pt>
                <c:pt idx="700">
                  <c:v>3.1683197333333335</c:v>
                </c:pt>
                <c:pt idx="701">
                  <c:v>3.1728386500000005</c:v>
                </c:pt>
                <c:pt idx="702">
                  <c:v>3.1773575666666662</c:v>
                </c:pt>
                <c:pt idx="703">
                  <c:v>3.1818764833333333</c:v>
                </c:pt>
                <c:pt idx="704">
                  <c:v>3.1863954000000003</c:v>
                </c:pt>
                <c:pt idx="705">
                  <c:v>3.1909143166666669</c:v>
                </c:pt>
                <c:pt idx="706">
                  <c:v>3.1954332333333331</c:v>
                </c:pt>
                <c:pt idx="707">
                  <c:v>3.1999521499999997</c:v>
                </c:pt>
                <c:pt idx="708">
                  <c:v>3.2044710666666667</c:v>
                </c:pt>
                <c:pt idx="709">
                  <c:v>3.2089899833333337</c:v>
                </c:pt>
                <c:pt idx="710">
                  <c:v>3.2135088999999994</c:v>
                </c:pt>
                <c:pt idx="711">
                  <c:v>3.2180278166666665</c:v>
                </c:pt>
                <c:pt idx="712">
                  <c:v>3.2225467333333335</c:v>
                </c:pt>
                <c:pt idx="713">
                  <c:v>3.2270656500000001</c:v>
                </c:pt>
                <c:pt idx="714">
                  <c:v>3.2315845666666667</c:v>
                </c:pt>
                <c:pt idx="715">
                  <c:v>3.2361034833333329</c:v>
                </c:pt>
                <c:pt idx="716">
                  <c:v>3.2406223999999999</c:v>
                </c:pt>
                <c:pt idx="717">
                  <c:v>3.2451413166666669</c:v>
                </c:pt>
                <c:pt idx="718">
                  <c:v>3.2496602333333335</c:v>
                </c:pt>
                <c:pt idx="719">
                  <c:v>3.2541791500000001</c:v>
                </c:pt>
                <c:pt idx="720">
                  <c:v>3.2586980666666663</c:v>
                </c:pt>
                <c:pt idx="721">
                  <c:v>3.2632169833333333</c:v>
                </c:pt>
                <c:pt idx="722">
                  <c:v>3.2677359000000004</c:v>
                </c:pt>
                <c:pt idx="723">
                  <c:v>3.2722548166666665</c:v>
                </c:pt>
                <c:pt idx="724">
                  <c:v>3.2767737333333335</c:v>
                </c:pt>
                <c:pt idx="725">
                  <c:v>3.2812926499999997</c:v>
                </c:pt>
                <c:pt idx="726">
                  <c:v>3.2858115666666667</c:v>
                </c:pt>
                <c:pt idx="727">
                  <c:v>3.2903304833333333</c:v>
                </c:pt>
                <c:pt idx="728">
                  <c:v>3.2948493999999999</c:v>
                </c:pt>
                <c:pt idx="729">
                  <c:v>3.299368316666667</c:v>
                </c:pt>
                <c:pt idx="730">
                  <c:v>3.303887233333334</c:v>
                </c:pt>
                <c:pt idx="731">
                  <c:v>3.3084061499999997</c:v>
                </c:pt>
                <c:pt idx="732">
                  <c:v>3.3129250666666668</c:v>
                </c:pt>
                <c:pt idx="733">
                  <c:v>3.3174439833333333</c:v>
                </c:pt>
                <c:pt idx="734">
                  <c:v>3.3219629000000004</c:v>
                </c:pt>
                <c:pt idx="735">
                  <c:v>3.3264818166666665</c:v>
                </c:pt>
                <c:pt idx="736">
                  <c:v>3.3310007333333331</c:v>
                </c:pt>
                <c:pt idx="737">
                  <c:v>3.3355196500000002</c:v>
                </c:pt>
                <c:pt idx="738">
                  <c:v>3.3400385666666668</c:v>
                </c:pt>
                <c:pt idx="739">
                  <c:v>3.3445574833333329</c:v>
                </c:pt>
                <c:pt idx="740">
                  <c:v>3.3490764</c:v>
                </c:pt>
                <c:pt idx="741">
                  <c:v>3.3535953166666665</c:v>
                </c:pt>
                <c:pt idx="742">
                  <c:v>3.3581142333333336</c:v>
                </c:pt>
                <c:pt idx="743">
                  <c:v>3.3626331500000006</c:v>
                </c:pt>
                <c:pt idx="744">
                  <c:v>3.3671520666666663</c:v>
                </c:pt>
                <c:pt idx="745">
                  <c:v>3.3716709833333334</c:v>
                </c:pt>
                <c:pt idx="746">
                  <c:v>3.3761899</c:v>
                </c:pt>
                <c:pt idx="747">
                  <c:v>3.380708816666667</c:v>
                </c:pt>
                <c:pt idx="748">
                  <c:v>3.3852277333333336</c:v>
                </c:pt>
                <c:pt idx="749">
                  <c:v>3.3897466499999998</c:v>
                </c:pt>
                <c:pt idx="750">
                  <c:v>3.3942655666666668</c:v>
                </c:pt>
                <c:pt idx="751">
                  <c:v>3.3987844833333334</c:v>
                </c:pt>
                <c:pt idx="752">
                  <c:v>3.4033034</c:v>
                </c:pt>
                <c:pt idx="753">
                  <c:v>3.407822316666667</c:v>
                </c:pt>
                <c:pt idx="754">
                  <c:v>3.4123412333333332</c:v>
                </c:pt>
                <c:pt idx="755">
                  <c:v>3.4168601500000002</c:v>
                </c:pt>
                <c:pt idx="756">
                  <c:v>3.4213790666666664</c:v>
                </c:pt>
                <c:pt idx="757">
                  <c:v>3.4258979833333334</c:v>
                </c:pt>
                <c:pt idx="758">
                  <c:v>3.4304169000000004</c:v>
                </c:pt>
                <c:pt idx="759">
                  <c:v>3.4349358166666666</c:v>
                </c:pt>
                <c:pt idx="760">
                  <c:v>3.4394547333333332</c:v>
                </c:pt>
                <c:pt idx="761">
                  <c:v>3.4439736499999998</c:v>
                </c:pt>
                <c:pt idx="762">
                  <c:v>3.4484925666666668</c:v>
                </c:pt>
                <c:pt idx="763">
                  <c:v>3.4530114833333339</c:v>
                </c:pt>
                <c:pt idx="764">
                  <c:v>3.4575303999999996</c:v>
                </c:pt>
                <c:pt idx="765">
                  <c:v>3.4620493166666666</c:v>
                </c:pt>
                <c:pt idx="766">
                  <c:v>3.4665682333333336</c:v>
                </c:pt>
                <c:pt idx="767">
                  <c:v>3.4710871500000002</c:v>
                </c:pt>
                <c:pt idx="768">
                  <c:v>3.4756060666666673</c:v>
                </c:pt>
                <c:pt idx="769">
                  <c:v>3.480124983333333</c:v>
                </c:pt>
                <c:pt idx="770">
                  <c:v>3.4846439</c:v>
                </c:pt>
                <c:pt idx="771">
                  <c:v>3.4891628166666671</c:v>
                </c:pt>
                <c:pt idx="772">
                  <c:v>3.4936817333333336</c:v>
                </c:pt>
                <c:pt idx="773">
                  <c:v>3.4982006499999998</c:v>
                </c:pt>
                <c:pt idx="774">
                  <c:v>3.5027195666666664</c:v>
                </c:pt>
                <c:pt idx="775">
                  <c:v>3.5072384833333334</c:v>
                </c:pt>
                <c:pt idx="776">
                  <c:v>3.5117574000000005</c:v>
                </c:pt>
                <c:pt idx="777">
                  <c:v>3.5162763166666662</c:v>
                </c:pt>
                <c:pt idx="778">
                  <c:v>3.5207952333333332</c:v>
                </c:pt>
                <c:pt idx="779">
                  <c:v>3.5253141500000003</c:v>
                </c:pt>
                <c:pt idx="780">
                  <c:v>3.5298330666666669</c:v>
                </c:pt>
                <c:pt idx="781">
                  <c:v>3.5343519833333334</c:v>
                </c:pt>
                <c:pt idx="782">
                  <c:v>3.5388708999999996</c:v>
                </c:pt>
                <c:pt idx="783">
                  <c:v>3.5433898166666666</c:v>
                </c:pt>
                <c:pt idx="784">
                  <c:v>3.5479087333333337</c:v>
                </c:pt>
                <c:pt idx="785">
                  <c:v>3.5524276499999998</c:v>
                </c:pt>
                <c:pt idx="786">
                  <c:v>3.5569465666666669</c:v>
                </c:pt>
                <c:pt idx="787">
                  <c:v>3.561465483333333</c:v>
                </c:pt>
                <c:pt idx="788">
                  <c:v>3.5659844000000001</c:v>
                </c:pt>
                <c:pt idx="789">
                  <c:v>3.5705033166666666</c:v>
                </c:pt>
                <c:pt idx="790">
                  <c:v>3.5750222333333332</c:v>
                </c:pt>
                <c:pt idx="791">
                  <c:v>3.5795411500000003</c:v>
                </c:pt>
                <c:pt idx="792">
                  <c:v>3.5840600666666664</c:v>
                </c:pt>
                <c:pt idx="793">
                  <c:v>3.5885789833333335</c:v>
                </c:pt>
                <c:pt idx="794">
                  <c:v>3.5930979000000001</c:v>
                </c:pt>
                <c:pt idx="795">
                  <c:v>3.5976168166666667</c:v>
                </c:pt>
                <c:pt idx="796">
                  <c:v>3.6021357333333337</c:v>
                </c:pt>
                <c:pt idx="797">
                  <c:v>3.6066546500000007</c:v>
                </c:pt>
                <c:pt idx="798">
                  <c:v>3.6111735666666664</c:v>
                </c:pt>
                <c:pt idx="799">
                  <c:v>3.6156924833333335</c:v>
                </c:pt>
                <c:pt idx="800">
                  <c:v>3.6202114000000001</c:v>
                </c:pt>
                <c:pt idx="801">
                  <c:v>3.6247303166666671</c:v>
                </c:pt>
                <c:pt idx="802">
                  <c:v>3.6292492333333333</c:v>
                </c:pt>
                <c:pt idx="803">
                  <c:v>3.6337681499999999</c:v>
                </c:pt>
                <c:pt idx="804">
                  <c:v>3.6382870666666669</c:v>
                </c:pt>
                <c:pt idx="805">
                  <c:v>3.6428059833333335</c:v>
                </c:pt>
                <c:pt idx="806">
                  <c:v>3.6473248999999996</c:v>
                </c:pt>
                <c:pt idx="807">
                  <c:v>3.6518438166666667</c:v>
                </c:pt>
                <c:pt idx="808">
                  <c:v>3.6563627333333333</c:v>
                </c:pt>
                <c:pt idx="809">
                  <c:v>3.6608816500000003</c:v>
                </c:pt>
                <c:pt idx="810">
                  <c:v>3.665400566666666</c:v>
                </c:pt>
                <c:pt idx="811">
                  <c:v>3.6699194833333331</c:v>
                </c:pt>
                <c:pt idx="812">
                  <c:v>3.6744384000000001</c:v>
                </c:pt>
                <c:pt idx="813">
                  <c:v>3.6789573166666667</c:v>
                </c:pt>
                <c:pt idx="814">
                  <c:v>3.6834762333333333</c:v>
                </c:pt>
                <c:pt idx="815">
                  <c:v>3.6879951499999994</c:v>
                </c:pt>
                <c:pt idx="816">
                  <c:v>3.6925140666666665</c:v>
                </c:pt>
                <c:pt idx="817">
                  <c:v>3.6970329833333335</c:v>
                </c:pt>
                <c:pt idx="818">
                  <c:v>3.7015519000000001</c:v>
                </c:pt>
                <c:pt idx="819">
                  <c:v>3.7060708166666667</c:v>
                </c:pt>
                <c:pt idx="820">
                  <c:v>3.7105897333333338</c:v>
                </c:pt>
                <c:pt idx="821">
                  <c:v>3.7151086499999999</c:v>
                </c:pt>
                <c:pt idx="822">
                  <c:v>3.7196275666666669</c:v>
                </c:pt>
                <c:pt idx="823">
                  <c:v>3.7241464833333331</c:v>
                </c:pt>
                <c:pt idx="824">
                  <c:v>3.7286654000000001</c:v>
                </c:pt>
                <c:pt idx="825">
                  <c:v>3.7331843166666672</c:v>
                </c:pt>
                <c:pt idx="826">
                  <c:v>3.7377032333333333</c:v>
                </c:pt>
                <c:pt idx="827">
                  <c:v>3.7422221499999999</c:v>
                </c:pt>
                <c:pt idx="828">
                  <c:v>3.7467410666666665</c:v>
                </c:pt>
                <c:pt idx="829">
                  <c:v>3.7512599833333335</c:v>
                </c:pt>
                <c:pt idx="830">
                  <c:v>3.7557789000000006</c:v>
                </c:pt>
                <c:pt idx="831">
                  <c:v>3.7602978166666663</c:v>
                </c:pt>
                <c:pt idx="832">
                  <c:v>3.7648167333333333</c:v>
                </c:pt>
                <c:pt idx="833">
                  <c:v>3.7693356500000004</c:v>
                </c:pt>
                <c:pt idx="834">
                  <c:v>3.773854566666667</c:v>
                </c:pt>
                <c:pt idx="835">
                  <c:v>3.7783734833333331</c:v>
                </c:pt>
                <c:pt idx="836">
                  <c:v>3.7828923999999997</c:v>
                </c:pt>
                <c:pt idx="837">
                  <c:v>3.7874113166666667</c:v>
                </c:pt>
                <c:pt idx="838">
                  <c:v>3.7919302333333338</c:v>
                </c:pt>
                <c:pt idx="839">
                  <c:v>3.7964491499999995</c:v>
                </c:pt>
                <c:pt idx="840">
                  <c:v>3.8009680666666665</c:v>
                </c:pt>
                <c:pt idx="841">
                  <c:v>3.8054869833333331</c:v>
                </c:pt>
                <c:pt idx="842">
                  <c:v>3.8100059000000002</c:v>
                </c:pt>
                <c:pt idx="843">
                  <c:v>3.8145248166666672</c:v>
                </c:pt>
                <c:pt idx="844">
                  <c:v>3.8190437333333329</c:v>
                </c:pt>
                <c:pt idx="845">
                  <c:v>3.82356265</c:v>
                </c:pt>
                <c:pt idx="846">
                  <c:v>3.8280815666666665</c:v>
                </c:pt>
                <c:pt idx="847">
                  <c:v>3.8326004833333336</c:v>
                </c:pt>
                <c:pt idx="848">
                  <c:v>3.8371194000000002</c:v>
                </c:pt>
                <c:pt idx="849">
                  <c:v>3.8416383166666663</c:v>
                </c:pt>
                <c:pt idx="850">
                  <c:v>3.8461572333333334</c:v>
                </c:pt>
                <c:pt idx="851">
                  <c:v>3.8506761500000004</c:v>
                </c:pt>
                <c:pt idx="852">
                  <c:v>3.8551950666666666</c:v>
                </c:pt>
                <c:pt idx="853">
                  <c:v>3.8597139833333336</c:v>
                </c:pt>
                <c:pt idx="854">
                  <c:v>3.8642328999999997</c:v>
                </c:pt>
                <c:pt idx="855">
                  <c:v>3.8687518166666668</c:v>
                </c:pt>
                <c:pt idx="856">
                  <c:v>3.8732707333333334</c:v>
                </c:pt>
                <c:pt idx="857">
                  <c:v>3.87778965</c:v>
                </c:pt>
                <c:pt idx="858">
                  <c:v>3.882308566666667</c:v>
                </c:pt>
                <c:pt idx="859">
                  <c:v>3.8868274833333332</c:v>
                </c:pt>
                <c:pt idx="860">
                  <c:v>3.8913463999999998</c:v>
                </c:pt>
                <c:pt idx="861">
                  <c:v>3.8958653166666668</c:v>
                </c:pt>
                <c:pt idx="862">
                  <c:v>3.9003842333333334</c:v>
                </c:pt>
                <c:pt idx="863">
                  <c:v>3.9049031500000004</c:v>
                </c:pt>
                <c:pt idx="864">
                  <c:v>3.9094220666666661</c:v>
                </c:pt>
                <c:pt idx="865">
                  <c:v>3.9139409833333332</c:v>
                </c:pt>
                <c:pt idx="866">
                  <c:v>3.9184599000000002</c:v>
                </c:pt>
                <c:pt idx="867">
                  <c:v>3.9229788166666668</c:v>
                </c:pt>
                <c:pt idx="868">
                  <c:v>3.9274977333333339</c:v>
                </c:pt>
                <c:pt idx="869">
                  <c:v>3.93201665</c:v>
                </c:pt>
                <c:pt idx="870">
                  <c:v>3.9365355666666666</c:v>
                </c:pt>
                <c:pt idx="871">
                  <c:v>3.9410544833333336</c:v>
                </c:pt>
                <c:pt idx="872">
                  <c:v>3.9455734000000002</c:v>
                </c:pt>
                <c:pt idx="873">
                  <c:v>3.9500923166666664</c:v>
                </c:pt>
                <c:pt idx="874">
                  <c:v>3.9546112333333334</c:v>
                </c:pt>
                <c:pt idx="875">
                  <c:v>3.95913015</c:v>
                </c:pt>
                <c:pt idx="876">
                  <c:v>3.9636490666666671</c:v>
                </c:pt>
                <c:pt idx="877">
                  <c:v>3.9681679833333328</c:v>
                </c:pt>
                <c:pt idx="878">
                  <c:v>3.9726868999999998</c:v>
                </c:pt>
                <c:pt idx="879">
                  <c:v>3.9772058166666668</c:v>
                </c:pt>
                <c:pt idx="880">
                  <c:v>3.9817247333333334</c:v>
                </c:pt>
                <c:pt idx="881">
                  <c:v>3.98624365</c:v>
                </c:pt>
                <c:pt idx="882">
                  <c:v>3.9907625666666662</c:v>
                </c:pt>
                <c:pt idx="883">
                  <c:v>3.9952814833333332</c:v>
                </c:pt>
                <c:pt idx="884">
                  <c:v>3.9998004000000003</c:v>
                </c:pt>
                <c:pt idx="885">
                  <c:v>4.004319316666666</c:v>
                </c:pt>
                <c:pt idx="886">
                  <c:v>4.008838233333333</c:v>
                </c:pt>
                <c:pt idx="887">
                  <c:v>4.01335715</c:v>
                </c:pt>
                <c:pt idx="888">
                  <c:v>4.0178760666666671</c:v>
                </c:pt>
                <c:pt idx="889">
                  <c:v>4.0223949833333332</c:v>
                </c:pt>
                <c:pt idx="890">
                  <c:v>4.0269138999999994</c:v>
                </c:pt>
                <c:pt idx="891">
                  <c:v>4.0314328166666664</c:v>
                </c:pt>
                <c:pt idx="892">
                  <c:v>4.0359517333333335</c:v>
                </c:pt>
                <c:pt idx="893">
                  <c:v>4.0404706500000005</c:v>
                </c:pt>
                <c:pt idx="894">
                  <c:v>4.0449895666666666</c:v>
                </c:pt>
                <c:pt idx="895">
                  <c:v>4.0495084833333328</c:v>
                </c:pt>
                <c:pt idx="896">
                  <c:v>4.0540273999999998</c:v>
                </c:pt>
                <c:pt idx="897">
                  <c:v>4.0585463166666669</c:v>
                </c:pt>
                <c:pt idx="898">
                  <c:v>4.063065233333333</c:v>
                </c:pt>
                <c:pt idx="899">
                  <c:v>4.0675841500000001</c:v>
                </c:pt>
                <c:pt idx="900">
                  <c:v>4.0721030666666662</c:v>
                </c:pt>
                <c:pt idx="901">
                  <c:v>4.0766219833333333</c:v>
                </c:pt>
                <c:pt idx="902">
                  <c:v>4.0811409000000003</c:v>
                </c:pt>
                <c:pt idx="903">
                  <c:v>4.0856598166666664</c:v>
                </c:pt>
                <c:pt idx="904">
                  <c:v>4.0901787333333335</c:v>
                </c:pt>
                <c:pt idx="905">
                  <c:v>4.0946976500000005</c:v>
                </c:pt>
                <c:pt idx="906">
                  <c:v>4.0992165666666667</c:v>
                </c:pt>
                <c:pt idx="907">
                  <c:v>4.1037354833333337</c:v>
                </c:pt>
                <c:pt idx="908">
                  <c:v>4.1082543999999999</c:v>
                </c:pt>
                <c:pt idx="909">
                  <c:v>4.1127733166666669</c:v>
                </c:pt>
                <c:pt idx="910">
                  <c:v>4.1172922333333331</c:v>
                </c:pt>
                <c:pt idx="911">
                  <c:v>4.1218111500000001</c:v>
                </c:pt>
                <c:pt idx="912">
                  <c:v>4.1263300666666671</c:v>
                </c:pt>
                <c:pt idx="913">
                  <c:v>4.1308489833333333</c:v>
                </c:pt>
                <c:pt idx="914">
                  <c:v>4.1353678999999994</c:v>
                </c:pt>
                <c:pt idx="915">
                  <c:v>4.1398868166666665</c:v>
                </c:pt>
                <c:pt idx="916">
                  <c:v>4.1444057333333335</c:v>
                </c:pt>
                <c:pt idx="917">
                  <c:v>4.1489246500000005</c:v>
                </c:pt>
                <c:pt idx="918">
                  <c:v>4.1534435666666676</c:v>
                </c:pt>
                <c:pt idx="919">
                  <c:v>4.1579624833333328</c:v>
                </c:pt>
                <c:pt idx="920">
                  <c:v>4.1624813999999999</c:v>
                </c:pt>
                <c:pt idx="921">
                  <c:v>4.1670003166666669</c:v>
                </c:pt>
                <c:pt idx="922">
                  <c:v>4.171519233333334</c:v>
                </c:pt>
                <c:pt idx="923">
                  <c:v>4.1760381500000001</c:v>
                </c:pt>
                <c:pt idx="924">
                  <c:v>4.1805570666666663</c:v>
                </c:pt>
                <c:pt idx="925">
                  <c:v>4.1850759833333333</c:v>
                </c:pt>
                <c:pt idx="926">
                  <c:v>4.1895949000000003</c:v>
                </c:pt>
                <c:pt idx="927">
                  <c:v>4.1941138166666665</c:v>
                </c:pt>
                <c:pt idx="928">
                  <c:v>4.1986327333333335</c:v>
                </c:pt>
                <c:pt idx="929">
                  <c:v>4.2031481333333334</c:v>
                </c:pt>
                <c:pt idx="930">
                  <c:v>4.2076670500000004</c:v>
                </c:pt>
                <c:pt idx="931">
                  <c:v>4.2121859666666674</c:v>
                </c:pt>
                <c:pt idx="932">
                  <c:v>4.2167048833333327</c:v>
                </c:pt>
                <c:pt idx="933">
                  <c:v>4.2212237999999997</c:v>
                </c:pt>
                <c:pt idx="934">
                  <c:v>4.2257427166666668</c:v>
                </c:pt>
                <c:pt idx="935">
                  <c:v>4.2302616333333338</c:v>
                </c:pt>
                <c:pt idx="936">
                  <c:v>4.23478055</c:v>
                </c:pt>
                <c:pt idx="937">
                  <c:v>4.2392994666666661</c:v>
                </c:pt>
                <c:pt idx="938">
                  <c:v>4.2438183833333332</c:v>
                </c:pt>
                <c:pt idx="939">
                  <c:v>4.2483373000000002</c:v>
                </c:pt>
                <c:pt idx="940">
                  <c:v>4.2528562166666672</c:v>
                </c:pt>
                <c:pt idx="941">
                  <c:v>4.2573751333333334</c:v>
                </c:pt>
                <c:pt idx="942">
                  <c:v>4.2618940499999995</c:v>
                </c:pt>
                <c:pt idx="943">
                  <c:v>4.2664129666666666</c:v>
                </c:pt>
                <c:pt idx="944">
                  <c:v>4.2709318833333336</c:v>
                </c:pt>
                <c:pt idx="945">
                  <c:v>4.2754507999999998</c:v>
                </c:pt>
                <c:pt idx="946">
                  <c:v>4.2799697166666668</c:v>
                </c:pt>
                <c:pt idx="947">
                  <c:v>4.284488633333333</c:v>
                </c:pt>
                <c:pt idx="948">
                  <c:v>4.28900755</c:v>
                </c:pt>
                <c:pt idx="949">
                  <c:v>4.293526466666667</c:v>
                </c:pt>
                <c:pt idx="950">
                  <c:v>4.2980453833333332</c:v>
                </c:pt>
                <c:pt idx="951">
                  <c:v>4.3025643000000002</c:v>
                </c:pt>
                <c:pt idx="952">
                  <c:v>4.3070832166666664</c:v>
                </c:pt>
                <c:pt idx="953">
                  <c:v>4.3116021333333334</c:v>
                </c:pt>
                <c:pt idx="954">
                  <c:v>4.3161210500000005</c:v>
                </c:pt>
                <c:pt idx="955">
                  <c:v>4.3206399666666666</c:v>
                </c:pt>
                <c:pt idx="956">
                  <c:v>4.3251588833333336</c:v>
                </c:pt>
                <c:pt idx="957">
                  <c:v>4.3296777999999998</c:v>
                </c:pt>
                <c:pt idx="958">
                  <c:v>4.3341967166666668</c:v>
                </c:pt>
                <c:pt idx="959">
                  <c:v>4.3387156333333339</c:v>
                </c:pt>
                <c:pt idx="960">
                  <c:v>4.34323455</c:v>
                </c:pt>
                <c:pt idx="961">
                  <c:v>4.3477534666666662</c:v>
                </c:pt>
                <c:pt idx="962">
                  <c:v>4.3522723833333332</c:v>
                </c:pt>
                <c:pt idx="963">
                  <c:v>4.3567913000000003</c:v>
                </c:pt>
                <c:pt idx="964">
                  <c:v>4.3613102166666673</c:v>
                </c:pt>
                <c:pt idx="965">
                  <c:v>4.3658291333333334</c:v>
                </c:pt>
                <c:pt idx="966">
                  <c:v>4.3703480499999996</c:v>
                </c:pt>
                <c:pt idx="967">
                  <c:v>4.3748669666666666</c:v>
                </c:pt>
                <c:pt idx="968">
                  <c:v>4.3793858833333337</c:v>
                </c:pt>
                <c:pt idx="969">
                  <c:v>4.3839048000000007</c:v>
                </c:pt>
                <c:pt idx="970">
                  <c:v>4.388423716666666</c:v>
                </c:pt>
                <c:pt idx="971">
                  <c:v>4.392942633333333</c:v>
                </c:pt>
                <c:pt idx="972">
                  <c:v>4.3974615500000001</c:v>
                </c:pt>
                <c:pt idx="973">
                  <c:v>4.4019804666666671</c:v>
                </c:pt>
                <c:pt idx="974">
                  <c:v>4.4064993833333332</c:v>
                </c:pt>
                <c:pt idx="975">
                  <c:v>4.4110182999999994</c:v>
                </c:pt>
                <c:pt idx="976">
                  <c:v>4.4155372166666664</c:v>
                </c:pt>
                <c:pt idx="977">
                  <c:v>4.4200561333333335</c:v>
                </c:pt>
                <c:pt idx="978">
                  <c:v>4.4245750499999996</c:v>
                </c:pt>
                <c:pt idx="979">
                  <c:v>4.4290939666666667</c:v>
                </c:pt>
                <c:pt idx="980">
                  <c:v>4.4336128833333337</c:v>
                </c:pt>
                <c:pt idx="981">
                  <c:v>4.4381317999999998</c:v>
                </c:pt>
                <c:pt idx="982">
                  <c:v>4.4426507166666669</c:v>
                </c:pt>
                <c:pt idx="983">
                  <c:v>4.447169633333333</c:v>
                </c:pt>
                <c:pt idx="984">
                  <c:v>4.4516885500000001</c:v>
                </c:pt>
                <c:pt idx="985">
                  <c:v>4.4562074666666671</c:v>
                </c:pt>
                <c:pt idx="986">
                  <c:v>4.4607263833333333</c:v>
                </c:pt>
                <c:pt idx="987">
                  <c:v>4.4652453000000003</c:v>
                </c:pt>
                <c:pt idx="988">
                  <c:v>4.4697642166666665</c:v>
                </c:pt>
                <c:pt idx="989">
                  <c:v>4.4742831333333335</c:v>
                </c:pt>
                <c:pt idx="990">
                  <c:v>4.4788020500000005</c:v>
                </c:pt>
                <c:pt idx="991">
                  <c:v>4.4833209666666667</c:v>
                </c:pt>
                <c:pt idx="992">
                  <c:v>4.4878398833333337</c:v>
                </c:pt>
                <c:pt idx="993">
                  <c:v>4.4923588000000008</c:v>
                </c:pt>
                <c:pt idx="994">
                  <c:v>4.4968777166666669</c:v>
                </c:pt>
                <c:pt idx="995">
                  <c:v>4.5013966333333331</c:v>
                </c:pt>
                <c:pt idx="996">
                  <c:v>4.5059155500000001</c:v>
                </c:pt>
                <c:pt idx="997">
                  <c:v>4.5104344666666671</c:v>
                </c:pt>
                <c:pt idx="998">
                  <c:v>4.5149533833333342</c:v>
                </c:pt>
                <c:pt idx="999">
                  <c:v>4.5194722999999994</c:v>
                </c:pt>
                <c:pt idx="1000">
                  <c:v>4.5239912166666665</c:v>
                </c:pt>
                <c:pt idx="1001">
                  <c:v>4.5285101333333335</c:v>
                </c:pt>
                <c:pt idx="1002">
                  <c:v>4.5330290500000006</c:v>
                </c:pt>
                <c:pt idx="1003">
                  <c:v>4.5375479666666667</c:v>
                </c:pt>
                <c:pt idx="1004">
                  <c:v>4.5420668833333329</c:v>
                </c:pt>
                <c:pt idx="1005">
                  <c:v>4.5465857999999999</c:v>
                </c:pt>
                <c:pt idx="1006">
                  <c:v>4.5511047166666669</c:v>
                </c:pt>
                <c:pt idx="1007">
                  <c:v>4.5556236333333331</c:v>
                </c:pt>
                <c:pt idx="1008">
                  <c:v>4.5601425500000001</c:v>
                </c:pt>
                <c:pt idx="1009">
                  <c:v>4.5646614666666663</c:v>
                </c:pt>
                <c:pt idx="1010">
                  <c:v>4.5691803833333333</c:v>
                </c:pt>
                <c:pt idx="1011">
                  <c:v>4.5736992999999995</c:v>
                </c:pt>
                <c:pt idx="1012">
                  <c:v>4.5782182166666665</c:v>
                </c:pt>
                <c:pt idx="1013">
                  <c:v>4.5827371333333335</c:v>
                </c:pt>
                <c:pt idx="1014">
                  <c:v>4.5872560499999997</c:v>
                </c:pt>
                <c:pt idx="1015">
                  <c:v>4.5917749666666667</c:v>
                </c:pt>
                <c:pt idx="1016">
                  <c:v>4.5962938833333338</c:v>
                </c:pt>
                <c:pt idx="1017">
                  <c:v>4.6008127999999999</c:v>
                </c:pt>
                <c:pt idx="1018">
                  <c:v>4.605331716666667</c:v>
                </c:pt>
                <c:pt idx="1019">
                  <c:v>4.6098506333333331</c:v>
                </c:pt>
                <c:pt idx="1020">
                  <c:v>4.6143695500000002</c:v>
                </c:pt>
                <c:pt idx="1021">
                  <c:v>4.6188884666666672</c:v>
                </c:pt>
                <c:pt idx="1022">
                  <c:v>4.6234073833333333</c:v>
                </c:pt>
                <c:pt idx="1023">
                  <c:v>4.6279263000000004</c:v>
                </c:pt>
                <c:pt idx="1024">
                  <c:v>4.6324452166666665</c:v>
                </c:pt>
                <c:pt idx="1025">
                  <c:v>4.6369641333333336</c:v>
                </c:pt>
                <c:pt idx="1026">
                  <c:v>4.6414830500000006</c:v>
                </c:pt>
                <c:pt idx="1027">
                  <c:v>4.6460019666666668</c:v>
                </c:pt>
                <c:pt idx="1028">
                  <c:v>4.6505208833333329</c:v>
                </c:pt>
                <c:pt idx="1029">
                  <c:v>4.6550397999999999</c:v>
                </c:pt>
                <c:pt idx="1030">
                  <c:v>4.659558716666667</c:v>
                </c:pt>
                <c:pt idx="1031">
                  <c:v>4.664077633333334</c:v>
                </c:pt>
                <c:pt idx="1032">
                  <c:v>4.6685965499999993</c:v>
                </c:pt>
                <c:pt idx="1033">
                  <c:v>4.6731154666666663</c:v>
                </c:pt>
                <c:pt idx="1034">
                  <c:v>4.6776343833333334</c:v>
                </c:pt>
                <c:pt idx="1035">
                  <c:v>4.6821497833333332</c:v>
                </c:pt>
                <c:pt idx="1036">
                  <c:v>4.686665183333333</c:v>
                </c:pt>
                <c:pt idx="1037">
                  <c:v>4.6911841000000001</c:v>
                </c:pt>
                <c:pt idx="1038">
                  <c:v>4.6957030166666671</c:v>
                </c:pt>
                <c:pt idx="1039">
                  <c:v>4.7002219333333333</c:v>
                </c:pt>
                <c:pt idx="1040">
                  <c:v>4.7047408500000003</c:v>
                </c:pt>
                <c:pt idx="1041">
                  <c:v>4.7092597666666665</c:v>
                </c:pt>
                <c:pt idx="1042">
                  <c:v>4.7137786833333335</c:v>
                </c:pt>
                <c:pt idx="1043">
                  <c:v>4.7182975999999996</c:v>
                </c:pt>
                <c:pt idx="1044">
                  <c:v>4.7228165166666667</c:v>
                </c:pt>
                <c:pt idx="1045">
                  <c:v>4.7273354333333337</c:v>
                </c:pt>
                <c:pt idx="1046">
                  <c:v>4.7318543499999999</c:v>
                </c:pt>
                <c:pt idx="1047">
                  <c:v>4.7363732666666669</c:v>
                </c:pt>
                <c:pt idx="1048">
                  <c:v>4.7408921833333331</c:v>
                </c:pt>
                <c:pt idx="1049">
                  <c:v>4.7454111000000001</c:v>
                </c:pt>
                <c:pt idx="1050">
                  <c:v>4.7499300166666671</c:v>
                </c:pt>
                <c:pt idx="1051">
                  <c:v>4.7544489333333333</c:v>
                </c:pt>
                <c:pt idx="1052">
                  <c:v>4.7589678500000003</c:v>
                </c:pt>
                <c:pt idx="1053">
                  <c:v>4.7634867666666665</c:v>
                </c:pt>
                <c:pt idx="1054">
                  <c:v>4.7680056833333335</c:v>
                </c:pt>
                <c:pt idx="1055">
                  <c:v>4.7725245999999997</c:v>
                </c:pt>
                <c:pt idx="1056">
                  <c:v>4.7770435166666667</c:v>
                </c:pt>
                <c:pt idx="1057">
                  <c:v>4.7815624333333338</c:v>
                </c:pt>
                <c:pt idx="1058">
                  <c:v>4.7860813500000008</c:v>
                </c:pt>
                <c:pt idx="1059">
                  <c:v>4.7906002666666661</c:v>
                </c:pt>
                <c:pt idx="1060">
                  <c:v>4.7951191833333331</c:v>
                </c:pt>
                <c:pt idx="1061">
                  <c:v>4.7996345833333329</c:v>
                </c:pt>
                <c:pt idx="1062">
                  <c:v>4.8041499833333328</c:v>
                </c:pt>
                <c:pt idx="1063">
                  <c:v>4.8086688999999998</c:v>
                </c:pt>
                <c:pt idx="1064">
                  <c:v>4.8131878166666668</c:v>
                </c:pt>
                <c:pt idx="1065">
                  <c:v>4.8177067333333339</c:v>
                </c:pt>
                <c:pt idx="1066">
                  <c:v>4.82222565</c:v>
                </c:pt>
                <c:pt idx="1067">
                  <c:v>4.8267445666666662</c:v>
                </c:pt>
                <c:pt idx="1068">
                  <c:v>4.8312634833333332</c:v>
                </c:pt>
                <c:pt idx="1069">
                  <c:v>4.8357824000000003</c:v>
                </c:pt>
                <c:pt idx="1070">
                  <c:v>4.8403013166666664</c:v>
                </c:pt>
                <c:pt idx="1071">
                  <c:v>4.8448202333333334</c:v>
                </c:pt>
                <c:pt idx="1072">
                  <c:v>4.8493391499999996</c:v>
                </c:pt>
                <c:pt idx="1073">
                  <c:v>4.8538580666666666</c:v>
                </c:pt>
                <c:pt idx="1074">
                  <c:v>4.8583769833333337</c:v>
                </c:pt>
                <c:pt idx="1075">
                  <c:v>4.8628958999999998</c:v>
                </c:pt>
                <c:pt idx="1076">
                  <c:v>4.8674148166666669</c:v>
                </c:pt>
                <c:pt idx="1077">
                  <c:v>4.871933733333333</c:v>
                </c:pt>
                <c:pt idx="1078">
                  <c:v>4.8764491333333337</c:v>
                </c:pt>
                <c:pt idx="1079">
                  <c:v>4.8809680499999999</c:v>
                </c:pt>
                <c:pt idx="1080">
                  <c:v>4.885486966666666</c:v>
                </c:pt>
                <c:pt idx="1081">
                  <c:v>4.8900058833333331</c:v>
                </c:pt>
                <c:pt idx="1082">
                  <c:v>4.8945248000000001</c:v>
                </c:pt>
                <c:pt idx="1083">
                  <c:v>4.8990437166666672</c:v>
                </c:pt>
                <c:pt idx="1084">
                  <c:v>4.9035626333333333</c:v>
                </c:pt>
                <c:pt idx="1085">
                  <c:v>4.9080815499999995</c:v>
                </c:pt>
                <c:pt idx="1086">
                  <c:v>4.9126004666666665</c:v>
                </c:pt>
                <c:pt idx="1087">
                  <c:v>4.9171193833333335</c:v>
                </c:pt>
                <c:pt idx="1088">
                  <c:v>4.9216382999999997</c:v>
                </c:pt>
                <c:pt idx="1089">
                  <c:v>4.9261572166666667</c:v>
                </c:pt>
                <c:pt idx="1090">
                  <c:v>4.9306761333333338</c:v>
                </c:pt>
                <c:pt idx="1091">
                  <c:v>4.9351950499999999</c:v>
                </c:pt>
                <c:pt idx="1092">
                  <c:v>4.939713966666667</c:v>
                </c:pt>
                <c:pt idx="1093">
                  <c:v>4.9442328833333331</c:v>
                </c:pt>
                <c:pt idx="1094">
                  <c:v>4.9487518000000001</c:v>
                </c:pt>
                <c:pt idx="1095">
                  <c:v>4.9532672</c:v>
                </c:pt>
                <c:pt idx="1096">
                  <c:v>4.9577825999999998</c:v>
                </c:pt>
                <c:pt idx="1097">
                  <c:v>4.9623015166666669</c:v>
                </c:pt>
                <c:pt idx="1098">
                  <c:v>4.966820433333333</c:v>
                </c:pt>
                <c:pt idx="1099">
                  <c:v>4.97133935</c:v>
                </c:pt>
                <c:pt idx="1100">
                  <c:v>4.9758582666666671</c:v>
                </c:pt>
                <c:pt idx="1101">
                  <c:v>4.9803771833333341</c:v>
                </c:pt>
                <c:pt idx="1102">
                  <c:v>4.9848961000000003</c:v>
                </c:pt>
                <c:pt idx="1103">
                  <c:v>4.9894150166666664</c:v>
                </c:pt>
                <c:pt idx="1104">
                  <c:v>4.9939339333333335</c:v>
                </c:pt>
                <c:pt idx="1105">
                  <c:v>4.9984528500000005</c:v>
                </c:pt>
                <c:pt idx="1106">
                  <c:v>5.0029717666666675</c:v>
                </c:pt>
                <c:pt idx="1107">
                  <c:v>5.0074906833333328</c:v>
                </c:pt>
                <c:pt idx="1108">
                  <c:v>5.0120095999999998</c:v>
                </c:pt>
                <c:pt idx="1109">
                  <c:v>5.0165285166666669</c:v>
                </c:pt>
                <c:pt idx="1110">
                  <c:v>5.0210474333333339</c:v>
                </c:pt>
                <c:pt idx="1111">
                  <c:v>5.0255663500000001</c:v>
                </c:pt>
                <c:pt idx="1112">
                  <c:v>5.0300852666666662</c:v>
                </c:pt>
                <c:pt idx="1113">
                  <c:v>5.0346041833333333</c:v>
                </c:pt>
                <c:pt idx="1114">
                  <c:v>5.0391231000000003</c:v>
                </c:pt>
                <c:pt idx="1115">
                  <c:v>5.0436420166666664</c:v>
                </c:pt>
                <c:pt idx="1116">
                  <c:v>5.0481609333333335</c:v>
                </c:pt>
                <c:pt idx="1117">
                  <c:v>5.0526798499999996</c:v>
                </c:pt>
                <c:pt idx="1118">
                  <c:v>5.0571987666666667</c:v>
                </c:pt>
                <c:pt idx="1119">
                  <c:v>5.0617176833333328</c:v>
                </c:pt>
                <c:pt idx="1120">
                  <c:v>5.0662365999999999</c:v>
                </c:pt>
                <c:pt idx="1121">
                  <c:v>5.0707555166666669</c:v>
                </c:pt>
                <c:pt idx="1122">
                  <c:v>5.0752744333333331</c:v>
                </c:pt>
                <c:pt idx="1123">
                  <c:v>5.0797933500000001</c:v>
                </c:pt>
                <c:pt idx="1124">
                  <c:v>5.0843122666666671</c:v>
                </c:pt>
                <c:pt idx="1125">
                  <c:v>5.0888311833333333</c:v>
                </c:pt>
                <c:pt idx="1126">
                  <c:v>5.0933501000000003</c:v>
                </c:pt>
                <c:pt idx="1127">
                  <c:v>5.0978690166666665</c:v>
                </c:pt>
                <c:pt idx="1128">
                  <c:v>5.1023879333333335</c:v>
                </c:pt>
                <c:pt idx="1129">
                  <c:v>5.1069068500000006</c:v>
                </c:pt>
                <c:pt idx="1130">
                  <c:v>5.1114257666666667</c:v>
                </c:pt>
                <c:pt idx="1131">
                  <c:v>5.1159446833333337</c:v>
                </c:pt>
                <c:pt idx="1132">
                  <c:v>5.1204635999999999</c:v>
                </c:pt>
                <c:pt idx="1133">
                  <c:v>5.1249825166666669</c:v>
                </c:pt>
                <c:pt idx="1134">
                  <c:v>5.129501433333334</c:v>
                </c:pt>
                <c:pt idx="1135">
                  <c:v>5.1340203500000001</c:v>
                </c:pt>
                <c:pt idx="1136">
                  <c:v>5.1385392666666663</c:v>
                </c:pt>
                <c:pt idx="1137">
                  <c:v>5.1430581833333333</c:v>
                </c:pt>
                <c:pt idx="1138">
                  <c:v>5.1475771000000003</c:v>
                </c:pt>
                <c:pt idx="1139">
                  <c:v>5.1520960166666674</c:v>
                </c:pt>
                <c:pt idx="1140">
                  <c:v>5.1566149333333327</c:v>
                </c:pt>
                <c:pt idx="1141">
                  <c:v>5.1611338499999997</c:v>
                </c:pt>
                <c:pt idx="1142">
                  <c:v>5.1656527666666667</c:v>
                </c:pt>
                <c:pt idx="1143">
                  <c:v>5.1701716833333338</c:v>
                </c:pt>
                <c:pt idx="1144">
                  <c:v>5.1746905999999999</c:v>
                </c:pt>
                <c:pt idx="1145">
                  <c:v>5.1792095166666661</c:v>
                </c:pt>
                <c:pt idx="1146">
                  <c:v>5.1837284333333331</c:v>
                </c:pt>
                <c:pt idx="1147">
                  <c:v>5.1882473500000001</c:v>
                </c:pt>
                <c:pt idx="1148">
                  <c:v>5.1927662666666663</c:v>
                </c:pt>
                <c:pt idx="1149">
                  <c:v>5.1972851833333333</c:v>
                </c:pt>
                <c:pt idx="1150">
                  <c:v>5.2018040999999995</c:v>
                </c:pt>
                <c:pt idx="1151">
                  <c:v>5.2063230166666665</c:v>
                </c:pt>
                <c:pt idx="1152">
                  <c:v>5.2108419333333336</c:v>
                </c:pt>
                <c:pt idx="1153">
                  <c:v>5.2153608499999997</c:v>
                </c:pt>
                <c:pt idx="1154">
                  <c:v>5.2198797666666668</c:v>
                </c:pt>
                <c:pt idx="1155">
                  <c:v>5.2243951666666666</c:v>
                </c:pt>
                <c:pt idx="1156">
                  <c:v>5.2289105666666664</c:v>
                </c:pt>
                <c:pt idx="1157">
                  <c:v>5.2334294833333335</c:v>
                </c:pt>
                <c:pt idx="1158">
                  <c:v>5.2379484000000005</c:v>
                </c:pt>
                <c:pt idx="1159">
                  <c:v>5.2424673166666667</c:v>
                </c:pt>
                <c:pt idx="1160">
                  <c:v>5.2469862333333337</c:v>
                </c:pt>
                <c:pt idx="1161">
                  <c:v>5.2515051499999998</c:v>
                </c:pt>
                <c:pt idx="1162">
                  <c:v>5.2560240666666669</c:v>
                </c:pt>
                <c:pt idx="1163">
                  <c:v>5.260542983333333</c:v>
                </c:pt>
                <c:pt idx="1164">
                  <c:v>5.2650619000000001</c:v>
                </c:pt>
                <c:pt idx="1165">
                  <c:v>5.2695808166666671</c:v>
                </c:pt>
                <c:pt idx="1166">
                  <c:v>5.2740997333333342</c:v>
                </c:pt>
                <c:pt idx="1167">
                  <c:v>5.2786186499999994</c:v>
                </c:pt>
                <c:pt idx="1168">
                  <c:v>5.2831375666666665</c:v>
                </c:pt>
                <c:pt idx="1169">
                  <c:v>5.2876564833333335</c:v>
                </c:pt>
                <c:pt idx="1170">
                  <c:v>5.2921754000000005</c:v>
                </c:pt>
                <c:pt idx="1171">
                  <c:v>5.2966943166666667</c:v>
                </c:pt>
                <c:pt idx="1172">
                  <c:v>5.3012132333333328</c:v>
                </c:pt>
                <c:pt idx="1173">
                  <c:v>5.3057321499999999</c:v>
                </c:pt>
                <c:pt idx="1174">
                  <c:v>5.3102510666666669</c:v>
                </c:pt>
                <c:pt idx="1175">
                  <c:v>5.3147699833333339</c:v>
                </c:pt>
                <c:pt idx="1176">
                  <c:v>5.3192853833333338</c:v>
                </c:pt>
                <c:pt idx="1177">
                  <c:v>5.3238042999999999</c:v>
                </c:pt>
                <c:pt idx="1178">
                  <c:v>5.328323216666667</c:v>
                </c:pt>
                <c:pt idx="1179">
                  <c:v>5.332842133333334</c:v>
                </c:pt>
                <c:pt idx="1180">
                  <c:v>5.3373610500000011</c:v>
                </c:pt>
                <c:pt idx="1181">
                  <c:v>5.3418799666666663</c:v>
                </c:pt>
                <c:pt idx="1182">
                  <c:v>5.3463988833333334</c:v>
                </c:pt>
                <c:pt idx="1183">
                  <c:v>5.3509178000000004</c:v>
                </c:pt>
                <c:pt idx="1184">
                  <c:v>5.3554367166666665</c:v>
                </c:pt>
                <c:pt idx="1185">
                  <c:v>5.3599556333333327</c:v>
                </c:pt>
                <c:pt idx="1186">
                  <c:v>5.3644745499999997</c:v>
                </c:pt>
                <c:pt idx="1187">
                  <c:v>5.3689934666666668</c:v>
                </c:pt>
                <c:pt idx="1188">
                  <c:v>5.3735123833333338</c:v>
                </c:pt>
                <c:pt idx="1189">
                  <c:v>5.3780313</c:v>
                </c:pt>
                <c:pt idx="1190">
                  <c:v>5.3825502166666661</c:v>
                </c:pt>
                <c:pt idx="1191">
                  <c:v>5.3870691333333331</c:v>
                </c:pt>
                <c:pt idx="1192">
                  <c:v>5.3915880500000002</c:v>
                </c:pt>
                <c:pt idx="1193">
                  <c:v>5.3961069666666672</c:v>
                </c:pt>
                <c:pt idx="1194">
                  <c:v>5.4006258833333334</c:v>
                </c:pt>
                <c:pt idx="1195">
                  <c:v>5.4051447999999995</c:v>
                </c:pt>
                <c:pt idx="1196">
                  <c:v>5.4096637166666675</c:v>
                </c:pt>
                <c:pt idx="1197">
                  <c:v>5.4141826333333336</c:v>
                </c:pt>
                <c:pt idx="1198">
                  <c:v>5.4187015500000006</c:v>
                </c:pt>
                <c:pt idx="1199">
                  <c:v>5.4232204666666668</c:v>
                </c:pt>
                <c:pt idx="1200">
                  <c:v>5.4277393833333329</c:v>
                </c:pt>
                <c:pt idx="1201">
                  <c:v>5.4322583000000009</c:v>
                </c:pt>
                <c:pt idx="1202">
                  <c:v>5.4367772166666661</c:v>
                </c:pt>
                <c:pt idx="1203">
                  <c:v>5.4412961333333341</c:v>
                </c:pt>
                <c:pt idx="1204">
                  <c:v>5.4458150500000002</c:v>
                </c:pt>
                <c:pt idx="1205">
                  <c:v>5.4503339666666664</c:v>
                </c:pt>
                <c:pt idx="1206">
                  <c:v>5.4548528833333334</c:v>
                </c:pt>
                <c:pt idx="1207">
                  <c:v>5.4593717999999996</c:v>
                </c:pt>
                <c:pt idx="1208">
                  <c:v>5.4638907166666675</c:v>
                </c:pt>
                <c:pt idx="1209">
                  <c:v>5.4684096333333336</c:v>
                </c:pt>
                <c:pt idx="1210">
                  <c:v>5.4729285499999998</c:v>
                </c:pt>
                <c:pt idx="1211">
                  <c:v>5.4774474666666668</c:v>
                </c:pt>
                <c:pt idx="1212">
                  <c:v>5.481966383333333</c:v>
                </c:pt>
                <c:pt idx="1213">
                  <c:v>5.4864853000000009</c:v>
                </c:pt>
                <c:pt idx="1214">
                  <c:v>5.4910042166666662</c:v>
                </c:pt>
                <c:pt idx="1215">
                  <c:v>5.4955231333333332</c:v>
                </c:pt>
                <c:pt idx="1216">
                  <c:v>5.5000420500000002</c:v>
                </c:pt>
                <c:pt idx="1217">
                  <c:v>5.5045609666666664</c:v>
                </c:pt>
                <c:pt idx="1218">
                  <c:v>5.5090798833333325</c:v>
                </c:pt>
                <c:pt idx="1219">
                  <c:v>5.5135988000000005</c:v>
                </c:pt>
                <c:pt idx="1220">
                  <c:v>5.5181177166666666</c:v>
                </c:pt>
                <c:pt idx="1221">
                  <c:v>5.5226366333333337</c:v>
                </c:pt>
                <c:pt idx="1222">
                  <c:v>5.5271555499999998</c:v>
                </c:pt>
                <c:pt idx="1223">
                  <c:v>5.531674466666666</c:v>
                </c:pt>
                <c:pt idx="1224">
                  <c:v>5.5361933833333339</c:v>
                </c:pt>
                <c:pt idx="1225">
                  <c:v>5.5407123</c:v>
                </c:pt>
                <c:pt idx="1226">
                  <c:v>5.5452312166666671</c:v>
                </c:pt>
                <c:pt idx="1227">
                  <c:v>5.5497501333333332</c:v>
                </c:pt>
                <c:pt idx="1228">
                  <c:v>5.5542690499999994</c:v>
                </c:pt>
                <c:pt idx="1229">
                  <c:v>5.5587879666666673</c:v>
                </c:pt>
                <c:pt idx="1230">
                  <c:v>5.5633068833333335</c:v>
                </c:pt>
                <c:pt idx="1231">
                  <c:v>5.5678258000000005</c:v>
                </c:pt>
                <c:pt idx="1232">
                  <c:v>5.5723447166666666</c:v>
                </c:pt>
                <c:pt idx="1233">
                  <c:v>5.5768636333333328</c:v>
                </c:pt>
                <c:pt idx="1234">
                  <c:v>5.5813825500000007</c:v>
                </c:pt>
                <c:pt idx="1235">
                  <c:v>5.585901466666666</c:v>
                </c:pt>
                <c:pt idx="1236">
                  <c:v>5.5904203833333339</c:v>
                </c:pt>
                <c:pt idx="1237">
                  <c:v>5.5949393000000001</c:v>
                </c:pt>
                <c:pt idx="1238">
                  <c:v>5.5994582166666662</c:v>
                </c:pt>
                <c:pt idx="1239">
                  <c:v>5.6039771333333332</c:v>
                </c:pt>
                <c:pt idx="1240">
                  <c:v>5.6084960499999994</c:v>
                </c:pt>
                <c:pt idx="1241">
                  <c:v>5.6130149666666673</c:v>
                </c:pt>
                <c:pt idx="1242">
                  <c:v>5.6175338833333335</c:v>
                </c:pt>
                <c:pt idx="1243">
                  <c:v>5.6220527999999996</c:v>
                </c:pt>
                <c:pt idx="1244">
                  <c:v>5.6265717166666667</c:v>
                </c:pt>
                <c:pt idx="1245">
                  <c:v>5.6310906333333328</c:v>
                </c:pt>
                <c:pt idx="1246">
                  <c:v>5.6356095500000007</c:v>
                </c:pt>
                <c:pt idx="1247">
                  <c:v>5.6401284666666669</c:v>
                </c:pt>
                <c:pt idx="1248">
                  <c:v>5.644647383333333</c:v>
                </c:pt>
                <c:pt idx="1249">
                  <c:v>5.6491663000000001</c:v>
                </c:pt>
                <c:pt idx="1250">
                  <c:v>5.6536852166666671</c:v>
                </c:pt>
                <c:pt idx="1251">
                  <c:v>5.6582041333333342</c:v>
                </c:pt>
                <c:pt idx="1252">
                  <c:v>5.6627230500000003</c:v>
                </c:pt>
                <c:pt idx="1253">
                  <c:v>5.6672419666666665</c:v>
                </c:pt>
                <c:pt idx="1254">
                  <c:v>5.6717608833333335</c:v>
                </c:pt>
                <c:pt idx="1255">
                  <c:v>5.6762798000000005</c:v>
                </c:pt>
                <c:pt idx="1256">
                  <c:v>5.6807987166666658</c:v>
                </c:pt>
                <c:pt idx="1257">
                  <c:v>5.6853176333333337</c:v>
                </c:pt>
                <c:pt idx="1258">
                  <c:v>5.6898365499999999</c:v>
                </c:pt>
                <c:pt idx="1259">
                  <c:v>5.6943554666666669</c:v>
                </c:pt>
                <c:pt idx="1260">
                  <c:v>5.6988743833333331</c:v>
                </c:pt>
                <c:pt idx="1261">
                  <c:v>5.7033932999999992</c:v>
                </c:pt>
                <c:pt idx="1262">
                  <c:v>5.7079122166666671</c:v>
                </c:pt>
                <c:pt idx="1263">
                  <c:v>5.7124311333333333</c:v>
                </c:pt>
                <c:pt idx="1264">
                  <c:v>5.7169500500000003</c:v>
                </c:pt>
                <c:pt idx="1265">
                  <c:v>5.7214689666666665</c:v>
                </c:pt>
                <c:pt idx="1266">
                  <c:v>5.7259878833333326</c:v>
                </c:pt>
                <c:pt idx="1267">
                  <c:v>5.7305068000000006</c:v>
                </c:pt>
                <c:pt idx="1268">
                  <c:v>5.7350257166666667</c:v>
                </c:pt>
                <c:pt idx="1269">
                  <c:v>5.7395446333333338</c:v>
                </c:pt>
                <c:pt idx="1270">
                  <c:v>5.7440635499999999</c:v>
                </c:pt>
                <c:pt idx="1271">
                  <c:v>5.7485824666666661</c:v>
                </c:pt>
                <c:pt idx="1272">
                  <c:v>5.753101383333334</c:v>
                </c:pt>
                <c:pt idx="1273">
                  <c:v>5.7576203000000001</c:v>
                </c:pt>
                <c:pt idx="1274">
                  <c:v>5.7621392166666672</c:v>
                </c:pt>
                <c:pt idx="1275">
                  <c:v>5.7666581333333333</c:v>
                </c:pt>
                <c:pt idx="1276">
                  <c:v>5.7711770499999995</c:v>
                </c:pt>
                <c:pt idx="1277">
                  <c:v>5.7756959666666665</c:v>
                </c:pt>
                <c:pt idx="1278">
                  <c:v>5.7802148833333336</c:v>
                </c:pt>
                <c:pt idx="1279">
                  <c:v>5.7847338000000006</c:v>
                </c:pt>
                <c:pt idx="1280">
                  <c:v>5.7892527166666667</c:v>
                </c:pt>
                <c:pt idx="1281">
                  <c:v>5.7937716333333329</c:v>
                </c:pt>
                <c:pt idx="1282">
                  <c:v>5.7982905499999999</c:v>
                </c:pt>
                <c:pt idx="1283">
                  <c:v>5.802809466666667</c:v>
                </c:pt>
                <c:pt idx="1284">
                  <c:v>5.807328383333334</c:v>
                </c:pt>
                <c:pt idx="1285">
                  <c:v>5.8118473000000002</c:v>
                </c:pt>
                <c:pt idx="1286">
                  <c:v>5.8163662166666663</c:v>
                </c:pt>
                <c:pt idx="1287">
                  <c:v>5.8208851333333333</c:v>
                </c:pt>
                <c:pt idx="1288">
                  <c:v>5.8254040500000004</c:v>
                </c:pt>
                <c:pt idx="1289">
                  <c:v>5.8299229666666674</c:v>
                </c:pt>
                <c:pt idx="1290">
                  <c:v>5.8344418833333336</c:v>
                </c:pt>
                <c:pt idx="1291">
                  <c:v>5.8389607999999997</c:v>
                </c:pt>
                <c:pt idx="1292">
                  <c:v>5.8434797166666668</c:v>
                </c:pt>
                <c:pt idx="1293">
                  <c:v>5.8479986333333329</c:v>
                </c:pt>
                <c:pt idx="1294">
                  <c:v>5.8525175499999991</c:v>
                </c:pt>
                <c:pt idx="1295">
                  <c:v>5.857036466666667</c:v>
                </c:pt>
                <c:pt idx="1296">
                  <c:v>5.8615553833333331</c:v>
                </c:pt>
                <c:pt idx="1297">
                  <c:v>5.8660743000000002</c:v>
                </c:pt>
                <c:pt idx="1298">
                  <c:v>5.8705932166666672</c:v>
                </c:pt>
                <c:pt idx="1299">
                  <c:v>5.8751121333333343</c:v>
                </c:pt>
                <c:pt idx="1300">
                  <c:v>5.8796310499999995</c:v>
                </c:pt>
                <c:pt idx="1301">
                  <c:v>5.8841499666666666</c:v>
                </c:pt>
                <c:pt idx="1302">
                  <c:v>5.8886688833333336</c:v>
                </c:pt>
                <c:pt idx="1303">
                  <c:v>5.8931877999999998</c:v>
                </c:pt>
                <c:pt idx="1304">
                  <c:v>5.8977067166666677</c:v>
                </c:pt>
                <c:pt idx="1305">
                  <c:v>5.9022256333333338</c:v>
                </c:pt>
                <c:pt idx="1306">
                  <c:v>5.90674455</c:v>
                </c:pt>
                <c:pt idx="1307">
                  <c:v>5.911263466666667</c:v>
                </c:pt>
                <c:pt idx="1308">
                  <c:v>5.9157823833333332</c:v>
                </c:pt>
                <c:pt idx="1309">
                  <c:v>5.9203012999999993</c:v>
                </c:pt>
                <c:pt idx="1310">
                  <c:v>5.9248202166666664</c:v>
                </c:pt>
                <c:pt idx="1311">
                  <c:v>5.9293391333333334</c:v>
                </c:pt>
                <c:pt idx="1312">
                  <c:v>5.9338580500000004</c:v>
                </c:pt>
                <c:pt idx="1313">
                  <c:v>5.9383769666666666</c:v>
                </c:pt>
                <c:pt idx="1314">
                  <c:v>5.9428958833333345</c:v>
                </c:pt>
                <c:pt idx="1315">
                  <c:v>5.9474148000000007</c:v>
                </c:pt>
                <c:pt idx="1316">
                  <c:v>5.9519337166666659</c:v>
                </c:pt>
                <c:pt idx="1317">
                  <c:v>5.9564526333333321</c:v>
                </c:pt>
                <c:pt idx="1318">
                  <c:v>5.96097155</c:v>
                </c:pt>
                <c:pt idx="1319">
                  <c:v>5.9654904666666662</c:v>
                </c:pt>
                <c:pt idx="1320">
                  <c:v>5.9700093833333332</c:v>
                </c:pt>
                <c:pt idx="1321">
                  <c:v>5.9745283000000002</c:v>
                </c:pt>
                <c:pt idx="1322">
                  <c:v>5.9790472166666673</c:v>
                </c:pt>
                <c:pt idx="1323">
                  <c:v>5.9835661333333334</c:v>
                </c:pt>
                <c:pt idx="1324">
                  <c:v>5.9880850500000014</c:v>
                </c:pt>
                <c:pt idx="1325">
                  <c:v>5.9926039666666666</c:v>
                </c:pt>
                <c:pt idx="1326">
                  <c:v>5.9971228833333328</c:v>
                </c:pt>
                <c:pt idx="1327">
                  <c:v>6.0016418000000007</c:v>
                </c:pt>
                <c:pt idx="1328">
                  <c:v>6.0061607166666668</c:v>
                </c:pt>
                <c:pt idx="1329">
                  <c:v>6.010679633333333</c:v>
                </c:pt>
                <c:pt idx="1330">
                  <c:v>6.0151985500000009</c:v>
                </c:pt>
                <c:pt idx="1331">
                  <c:v>6.0197174666666671</c:v>
                </c:pt>
                <c:pt idx="1332">
                  <c:v>6.0242363833333341</c:v>
                </c:pt>
                <c:pt idx="1333">
                  <c:v>6.0287552999999994</c:v>
                </c:pt>
                <c:pt idx="1334">
                  <c:v>6.0332742166666664</c:v>
                </c:pt>
                <c:pt idx="1335">
                  <c:v>6.0377931333333335</c:v>
                </c:pt>
                <c:pt idx="1336">
                  <c:v>6.0423120499999996</c:v>
                </c:pt>
                <c:pt idx="1337">
                  <c:v>6.0468309666666675</c:v>
                </c:pt>
                <c:pt idx="1338">
                  <c:v>6.0513498833333337</c:v>
                </c:pt>
                <c:pt idx="1339">
                  <c:v>6.0558687999999998</c:v>
                </c:pt>
                <c:pt idx="1340">
                  <c:v>6.0603877166666678</c:v>
                </c:pt>
                <c:pt idx="1341">
                  <c:v>6.064906633333333</c:v>
                </c:pt>
                <c:pt idx="1342">
                  <c:v>6.0694255499999992</c:v>
                </c:pt>
                <c:pt idx="1343">
                  <c:v>6.0739444666666662</c:v>
                </c:pt>
                <c:pt idx="1344">
                  <c:v>6.0784633833333332</c:v>
                </c:pt>
                <c:pt idx="1345">
                  <c:v>6.0829823000000003</c:v>
                </c:pt>
                <c:pt idx="1346">
                  <c:v>6.0875012166666664</c:v>
                </c:pt>
                <c:pt idx="1347">
                  <c:v>6.0920201333333344</c:v>
                </c:pt>
                <c:pt idx="1348">
                  <c:v>6.0965390500000005</c:v>
                </c:pt>
                <c:pt idx="1349">
                  <c:v>6.1010579666666667</c:v>
                </c:pt>
                <c:pt idx="1350">
                  <c:v>6.1055768833333337</c:v>
                </c:pt>
                <c:pt idx="1351">
                  <c:v>6.1100957999999999</c:v>
                </c:pt>
                <c:pt idx="1352">
                  <c:v>6.114614716666666</c:v>
                </c:pt>
                <c:pt idx="1353">
                  <c:v>6.1191336333333339</c:v>
                </c:pt>
                <c:pt idx="1354">
                  <c:v>6.1236525500000001</c:v>
                </c:pt>
                <c:pt idx="1355">
                  <c:v>6.1281714666666671</c:v>
                </c:pt>
                <c:pt idx="1356">
                  <c:v>6.1326903833333333</c:v>
                </c:pt>
                <c:pt idx="1357">
                  <c:v>6.1372093000000012</c:v>
                </c:pt>
                <c:pt idx="1358">
                  <c:v>6.1417282166666665</c:v>
                </c:pt>
                <c:pt idx="1359">
                  <c:v>6.1462471333333326</c:v>
                </c:pt>
                <c:pt idx="1360">
                  <c:v>6.1507660500000005</c:v>
                </c:pt>
                <c:pt idx="1361">
                  <c:v>6.1552849666666667</c:v>
                </c:pt>
                <c:pt idx="1362">
                  <c:v>6.1598038833333328</c:v>
                </c:pt>
                <c:pt idx="1363">
                  <c:v>6.1643228000000008</c:v>
                </c:pt>
                <c:pt idx="1364">
                  <c:v>6.1688417166666669</c:v>
                </c:pt>
                <c:pt idx="1365">
                  <c:v>6.173360633333334</c:v>
                </c:pt>
                <c:pt idx="1366">
                  <c:v>6.1778795499999992</c:v>
                </c:pt>
                <c:pt idx="1367">
                  <c:v>6.1823984666666663</c:v>
                </c:pt>
                <c:pt idx="1368">
                  <c:v>6.1869173833333333</c:v>
                </c:pt>
                <c:pt idx="1369">
                  <c:v>6.1914362999999994</c:v>
                </c:pt>
                <c:pt idx="1370">
                  <c:v>6.1959552166666674</c:v>
                </c:pt>
                <c:pt idx="1371">
                  <c:v>6.2004741333333335</c:v>
                </c:pt>
                <c:pt idx="1372">
                  <c:v>6.2049930499999997</c:v>
                </c:pt>
                <c:pt idx="1373">
                  <c:v>6.2095119666666676</c:v>
                </c:pt>
                <c:pt idx="1374">
                  <c:v>6.2140308833333338</c:v>
                </c:pt>
                <c:pt idx="1375">
                  <c:v>6.218549799999999</c:v>
                </c:pt>
                <c:pt idx="1376">
                  <c:v>6.2230687166666669</c:v>
                </c:pt>
                <c:pt idx="1377">
                  <c:v>6.2275876333333331</c:v>
                </c:pt>
                <c:pt idx="1378">
                  <c:v>6.2321065500000001</c:v>
                </c:pt>
                <c:pt idx="1379">
                  <c:v>6.2366254666666663</c:v>
                </c:pt>
                <c:pt idx="1380">
                  <c:v>6.2411443833333342</c:v>
                </c:pt>
                <c:pt idx="1381">
                  <c:v>6.2456633000000004</c:v>
                </c:pt>
                <c:pt idx="1382">
                  <c:v>6.2501822166666665</c:v>
                </c:pt>
                <c:pt idx="1383">
                  <c:v>6.2547011333333336</c:v>
                </c:pt>
                <c:pt idx="1384">
                  <c:v>6.2592200499999997</c:v>
                </c:pt>
                <c:pt idx="1385">
                  <c:v>6.2637389666666659</c:v>
                </c:pt>
                <c:pt idx="1386">
                  <c:v>6.2682578833333338</c:v>
                </c:pt>
                <c:pt idx="1387">
                  <c:v>6.2727767999999999</c:v>
                </c:pt>
                <c:pt idx="1388">
                  <c:v>6.277295716666667</c:v>
                </c:pt>
                <c:pt idx="1389">
                  <c:v>6.281814633333334</c:v>
                </c:pt>
                <c:pt idx="1390">
                  <c:v>6.286333550000001</c:v>
                </c:pt>
                <c:pt idx="1391">
                  <c:v>6.2908524666666663</c:v>
                </c:pt>
                <c:pt idx="1392">
                  <c:v>6.2953713833333325</c:v>
                </c:pt>
                <c:pt idx="1393">
                  <c:v>6.2998903000000004</c:v>
                </c:pt>
                <c:pt idx="1394">
                  <c:v>6.3044092166666665</c:v>
                </c:pt>
                <c:pt idx="1395">
                  <c:v>6.3089281333333327</c:v>
                </c:pt>
                <c:pt idx="1396">
                  <c:v>6.3134470500000006</c:v>
                </c:pt>
                <c:pt idx="1397">
                  <c:v>6.3179659666666668</c:v>
                </c:pt>
                <c:pt idx="1398">
                  <c:v>6.3224848833333338</c:v>
                </c:pt>
                <c:pt idx="1399">
                  <c:v>6.3270038000000008</c:v>
                </c:pt>
                <c:pt idx="1400">
                  <c:v>6.3315227166666661</c:v>
                </c:pt>
                <c:pt idx="1401">
                  <c:v>6.3360416333333331</c:v>
                </c:pt>
                <c:pt idx="1402">
                  <c:v>6.3405605499999993</c:v>
                </c:pt>
                <c:pt idx="1403">
                  <c:v>6.3450794666666672</c:v>
                </c:pt>
                <c:pt idx="1404">
                  <c:v>6.3495983833333334</c:v>
                </c:pt>
                <c:pt idx="1405">
                  <c:v>6.3541172999999995</c:v>
                </c:pt>
                <c:pt idx="1406">
                  <c:v>6.3586362166666675</c:v>
                </c:pt>
                <c:pt idx="1407">
                  <c:v>6.3631551333333336</c:v>
                </c:pt>
                <c:pt idx="1408">
                  <c:v>6.3676740499999989</c:v>
                </c:pt>
                <c:pt idx="1409">
                  <c:v>6.3721929666666668</c:v>
                </c:pt>
                <c:pt idx="1410">
                  <c:v>6.3767118833333329</c:v>
                </c:pt>
                <c:pt idx="1411">
                  <c:v>6.3812308</c:v>
                </c:pt>
                <c:pt idx="1412">
                  <c:v>6.385749716666667</c:v>
                </c:pt>
                <c:pt idx="1413">
                  <c:v>6.3902686333333341</c:v>
                </c:pt>
                <c:pt idx="1414">
                  <c:v>6.3947875500000002</c:v>
                </c:pt>
                <c:pt idx="1415">
                  <c:v>6.3993064666666681</c:v>
                </c:pt>
                <c:pt idx="1416">
                  <c:v>6.4038253833333334</c:v>
                </c:pt>
                <c:pt idx="1417">
                  <c:v>6.4083442999999995</c:v>
                </c:pt>
                <c:pt idx="1418">
                  <c:v>6.4128632166666657</c:v>
                </c:pt>
                <c:pt idx="1419">
                  <c:v>6.4173821333333336</c:v>
                </c:pt>
                <c:pt idx="1420">
                  <c:v>6.4219010499999998</c:v>
                </c:pt>
                <c:pt idx="1421">
                  <c:v>6.4264199666666668</c:v>
                </c:pt>
                <c:pt idx="1422">
                  <c:v>6.4309388833333339</c:v>
                </c:pt>
                <c:pt idx="1423">
                  <c:v>6.4354578000000009</c:v>
                </c:pt>
                <c:pt idx="1424">
                  <c:v>6.439976716666667</c:v>
                </c:pt>
                <c:pt idx="1425">
                  <c:v>6.4444956333333323</c:v>
                </c:pt>
                <c:pt idx="1426">
                  <c:v>6.4490145500000002</c:v>
                </c:pt>
                <c:pt idx="1427">
                  <c:v>6.4535334666666664</c:v>
                </c:pt>
                <c:pt idx="1428">
                  <c:v>6.4580523833333325</c:v>
                </c:pt>
                <c:pt idx="1429">
                  <c:v>6.4625713000000005</c:v>
                </c:pt>
                <c:pt idx="1430">
                  <c:v>6.4670902166666666</c:v>
                </c:pt>
                <c:pt idx="1431">
                  <c:v>6.4716091333333337</c:v>
                </c:pt>
                <c:pt idx="1432">
                  <c:v>6.4761280500000007</c:v>
                </c:pt>
                <c:pt idx="1433">
                  <c:v>6.480646966666666</c:v>
                </c:pt>
                <c:pt idx="1434">
                  <c:v>6.485165883333333</c:v>
                </c:pt>
                <c:pt idx="1435">
                  <c:v>6.4896848</c:v>
                </c:pt>
                <c:pt idx="1436">
                  <c:v>6.4942037166666671</c:v>
                </c:pt>
                <c:pt idx="1437">
                  <c:v>6.4987226333333332</c:v>
                </c:pt>
                <c:pt idx="1438">
                  <c:v>6.5032415500000011</c:v>
                </c:pt>
                <c:pt idx="1439">
                  <c:v>6.5077604666666673</c:v>
                </c:pt>
                <c:pt idx="1440">
                  <c:v>6.5122793833333334</c:v>
                </c:pt>
                <c:pt idx="1441">
                  <c:v>6.5167982999999987</c:v>
                </c:pt>
                <c:pt idx="1442">
                  <c:v>6.5213172166666666</c:v>
                </c:pt>
                <c:pt idx="1443">
                  <c:v>6.5258361333333328</c:v>
                </c:pt>
                <c:pt idx="1444">
                  <c:v>6.5303550499999998</c:v>
                </c:pt>
                <c:pt idx="1445">
                  <c:v>6.5348739666666669</c:v>
                </c:pt>
                <c:pt idx="1446">
                  <c:v>6.5393928833333339</c:v>
                </c:pt>
                <c:pt idx="1447">
                  <c:v>6.5439118000000001</c:v>
                </c:pt>
                <c:pt idx="1448">
                  <c:v>6.548430716666668</c:v>
                </c:pt>
                <c:pt idx="1449">
                  <c:v>6.5529496333333341</c:v>
                </c:pt>
                <c:pt idx="1450">
                  <c:v>6.5574685499999994</c:v>
                </c:pt>
                <c:pt idx="1451">
                  <c:v>6.5619874666666655</c:v>
                </c:pt>
                <c:pt idx="1452">
                  <c:v>6.5665063833333335</c:v>
                </c:pt>
                <c:pt idx="1453">
                  <c:v>6.5710252999999996</c:v>
                </c:pt>
                <c:pt idx="1454">
                  <c:v>6.5755442166666667</c:v>
                </c:pt>
                <c:pt idx="1455">
                  <c:v>6.5800631333333337</c:v>
                </c:pt>
                <c:pt idx="1456">
                  <c:v>6.5845820500000007</c:v>
                </c:pt>
                <c:pt idx="1457">
                  <c:v>6.5891009666666669</c:v>
                </c:pt>
                <c:pt idx="1458">
                  <c:v>6.593619883333333</c:v>
                </c:pt>
                <c:pt idx="1459">
                  <c:v>6.5981388000000001</c:v>
                </c:pt>
                <c:pt idx="1460">
                  <c:v>6.6026577166666662</c:v>
                </c:pt>
                <c:pt idx="1461">
                  <c:v>6.6071766333333342</c:v>
                </c:pt>
                <c:pt idx="1462">
                  <c:v>6.6116955500000003</c:v>
                </c:pt>
                <c:pt idx="1463">
                  <c:v>6.6162144666666665</c:v>
                </c:pt>
                <c:pt idx="1464">
                  <c:v>6.6207333833333335</c:v>
                </c:pt>
                <c:pt idx="1465">
                  <c:v>6.6252523000000005</c:v>
                </c:pt>
                <c:pt idx="1466">
                  <c:v>6.6297712166666658</c:v>
                </c:pt>
                <c:pt idx="1467">
                  <c:v>6.6342901333333328</c:v>
                </c:pt>
                <c:pt idx="1468">
                  <c:v>6.6388090499999999</c:v>
                </c:pt>
                <c:pt idx="1469">
                  <c:v>6.6433279666666669</c:v>
                </c:pt>
                <c:pt idx="1470">
                  <c:v>6.6478468833333331</c:v>
                </c:pt>
                <c:pt idx="1471">
                  <c:v>6.652365800000001</c:v>
                </c:pt>
                <c:pt idx="1472">
                  <c:v>6.6568847166666671</c:v>
                </c:pt>
                <c:pt idx="1473">
                  <c:v>6.6614036333333333</c:v>
                </c:pt>
                <c:pt idx="1474">
                  <c:v>6.6659225500000012</c:v>
                </c:pt>
                <c:pt idx="1475">
                  <c:v>6.6704414666666665</c:v>
                </c:pt>
                <c:pt idx="1476">
                  <c:v>6.6749603833333326</c:v>
                </c:pt>
                <c:pt idx="1477">
                  <c:v>6.6794792999999997</c:v>
                </c:pt>
                <c:pt idx="1478">
                  <c:v>6.6839982166666667</c:v>
                </c:pt>
                <c:pt idx="1479">
                  <c:v>6.6885171333333338</c:v>
                </c:pt>
                <c:pt idx="1480">
                  <c:v>6.6930360499999999</c:v>
                </c:pt>
                <c:pt idx="1481">
                  <c:v>6.6975549666666678</c:v>
                </c:pt>
                <c:pt idx="1482">
                  <c:v>6.702073883333334</c:v>
                </c:pt>
                <c:pt idx="1483">
                  <c:v>6.7065927999999992</c:v>
                </c:pt>
                <c:pt idx="1484">
                  <c:v>6.7111117166666672</c:v>
                </c:pt>
                <c:pt idx="1485">
                  <c:v>6.7156306333333333</c:v>
                </c:pt>
                <c:pt idx="1486">
                  <c:v>6.7201495499999995</c:v>
                </c:pt>
                <c:pt idx="1487">
                  <c:v>6.7246684666666665</c:v>
                </c:pt>
                <c:pt idx="1488">
                  <c:v>6.7291873833333335</c:v>
                </c:pt>
                <c:pt idx="1489">
                  <c:v>6.7337063000000006</c:v>
                </c:pt>
                <c:pt idx="1490">
                  <c:v>6.7382252166666667</c:v>
                </c:pt>
                <c:pt idx="1491">
                  <c:v>6.7427441333333329</c:v>
                </c:pt>
                <c:pt idx="1492">
                  <c:v>6.7472630499999999</c:v>
                </c:pt>
                <c:pt idx="1493">
                  <c:v>6.7517819666666661</c:v>
                </c:pt>
                <c:pt idx="1494">
                  <c:v>6.756300883333334</c:v>
                </c:pt>
                <c:pt idx="1495">
                  <c:v>6.7608198000000002</c:v>
                </c:pt>
                <c:pt idx="1496">
                  <c:v>6.7653387166666663</c:v>
                </c:pt>
                <c:pt idx="1497">
                  <c:v>6.7698576333333342</c:v>
                </c:pt>
                <c:pt idx="1498">
                  <c:v>6.7743765500000004</c:v>
                </c:pt>
                <c:pt idx="1499">
                  <c:v>6.7788954666666674</c:v>
                </c:pt>
                <c:pt idx="1500">
                  <c:v>6.7834143833333327</c:v>
                </c:pt>
                <c:pt idx="1501">
                  <c:v>6.7879332999999997</c:v>
                </c:pt>
                <c:pt idx="1502">
                  <c:v>6.7924522166666668</c:v>
                </c:pt>
                <c:pt idx="1503">
                  <c:v>6.7969711333333329</c:v>
                </c:pt>
                <c:pt idx="1504">
                  <c:v>6.8014900500000008</c:v>
                </c:pt>
                <c:pt idx="1505">
                  <c:v>6.806008966666667</c:v>
                </c:pt>
                <c:pt idx="1506">
                  <c:v>6.8105278833333331</c:v>
                </c:pt>
                <c:pt idx="1507">
                  <c:v>6.8150468000000011</c:v>
                </c:pt>
                <c:pt idx="1508">
                  <c:v>6.8195657166666663</c:v>
                </c:pt>
                <c:pt idx="1509">
                  <c:v>6.8240846333333325</c:v>
                </c:pt>
                <c:pt idx="1510">
                  <c:v>6.8286035499999995</c:v>
                </c:pt>
                <c:pt idx="1511">
                  <c:v>6.8331224666666666</c:v>
                </c:pt>
                <c:pt idx="1512">
                  <c:v>6.8376413833333336</c:v>
                </c:pt>
                <c:pt idx="1513">
                  <c:v>6.8421602999999998</c:v>
                </c:pt>
                <c:pt idx="1514">
                  <c:v>6.8466792166666677</c:v>
                </c:pt>
                <c:pt idx="1515">
                  <c:v>6.8511981333333338</c:v>
                </c:pt>
                <c:pt idx="1516">
                  <c:v>6.8557170499999991</c:v>
                </c:pt>
                <c:pt idx="1517">
                  <c:v>6.860235966666667</c:v>
                </c:pt>
                <c:pt idx="1518">
                  <c:v>6.8647548833333332</c:v>
                </c:pt>
                <c:pt idx="1519">
                  <c:v>6.8692737999999993</c:v>
                </c:pt>
                <c:pt idx="1520">
                  <c:v>6.8737927166666672</c:v>
                </c:pt>
                <c:pt idx="1521">
                  <c:v>6.8783116333333334</c:v>
                </c:pt>
                <c:pt idx="1522">
                  <c:v>6.8828305500000004</c:v>
                </c:pt>
                <c:pt idx="1523">
                  <c:v>6.8873494666666675</c:v>
                </c:pt>
                <c:pt idx="1524">
                  <c:v>6.8918683833333345</c:v>
                </c:pt>
                <c:pt idx="1525">
                  <c:v>6.8963872999999998</c:v>
                </c:pt>
                <c:pt idx="1526">
                  <c:v>6.9009062166666659</c:v>
                </c:pt>
                <c:pt idx="1527">
                  <c:v>6.9054251333333339</c:v>
                </c:pt>
                <c:pt idx="1528">
                  <c:v>6.90994405</c:v>
                </c:pt>
                <c:pt idx="1529">
                  <c:v>6.9144629666666662</c:v>
                </c:pt>
                <c:pt idx="1530">
                  <c:v>6.9189818833333341</c:v>
                </c:pt>
                <c:pt idx="1531">
                  <c:v>6.9235008000000002</c:v>
                </c:pt>
                <c:pt idx="1532">
                  <c:v>6.9280161999999992</c:v>
                </c:pt>
                <c:pt idx="1533">
                  <c:v>6.9325316000000008</c:v>
                </c:pt>
                <c:pt idx="1534">
                  <c:v>6.9370505166666669</c:v>
                </c:pt>
                <c:pt idx="1535">
                  <c:v>6.9415694333333322</c:v>
                </c:pt>
                <c:pt idx="1536">
                  <c:v>6.9460883500000001</c:v>
                </c:pt>
                <c:pt idx="1537">
                  <c:v>6.9506072666666663</c:v>
                </c:pt>
                <c:pt idx="1538">
                  <c:v>6.9551261833333333</c:v>
                </c:pt>
                <c:pt idx="1539">
                  <c:v>6.9596451000000004</c:v>
                </c:pt>
                <c:pt idx="1540">
                  <c:v>6.9641640166666674</c:v>
                </c:pt>
                <c:pt idx="1541">
                  <c:v>6.9686829333333336</c:v>
                </c:pt>
                <c:pt idx="1542">
                  <c:v>6.9732018499999997</c:v>
                </c:pt>
                <c:pt idx="1543">
                  <c:v>6.9777207666666676</c:v>
                </c:pt>
                <c:pt idx="1544">
                  <c:v>6.9822396833333329</c:v>
                </c:pt>
                <c:pt idx="1545">
                  <c:v>6.986758599999999</c:v>
                </c:pt>
                <c:pt idx="1546">
                  <c:v>6.991277516666667</c:v>
                </c:pt>
                <c:pt idx="1547">
                  <c:v>6.9957964333333331</c:v>
                </c:pt>
                <c:pt idx="1548">
                  <c:v>7.0003153500000002</c:v>
                </c:pt>
                <c:pt idx="1549">
                  <c:v>7.0048342666666672</c:v>
                </c:pt>
                <c:pt idx="1550">
                  <c:v>7.0093531833333342</c:v>
                </c:pt>
                <c:pt idx="1551">
                  <c:v>7.0138721000000004</c:v>
                </c:pt>
                <c:pt idx="1552">
                  <c:v>7.0183910166666656</c:v>
                </c:pt>
                <c:pt idx="1553">
                  <c:v>7.0229099333333336</c:v>
                </c:pt>
                <c:pt idx="1554">
                  <c:v>7.0274288499999997</c:v>
                </c:pt>
                <c:pt idx="1555">
                  <c:v>7.0319477666666659</c:v>
                </c:pt>
                <c:pt idx="1556">
                  <c:v>7.0364666833333338</c:v>
                </c:pt>
                <c:pt idx="1557">
                  <c:v>7.0409856</c:v>
                </c:pt>
                <c:pt idx="1558">
                  <c:v>7.045504516666667</c:v>
                </c:pt>
                <c:pt idx="1559">
                  <c:v>7.050023433333334</c:v>
                </c:pt>
                <c:pt idx="1560">
                  <c:v>7.0545423499999993</c:v>
                </c:pt>
                <c:pt idx="1561">
                  <c:v>7.0590612666666663</c:v>
                </c:pt>
                <c:pt idx="1562">
                  <c:v>7.0635801833333334</c:v>
                </c:pt>
                <c:pt idx="1563">
                  <c:v>7.0680991000000004</c:v>
                </c:pt>
                <c:pt idx="1564">
                  <c:v>7.0726180166666666</c:v>
                </c:pt>
                <c:pt idx="1565">
                  <c:v>7.0771369333333327</c:v>
                </c:pt>
                <c:pt idx="1566">
                  <c:v>7.0816558500000006</c:v>
                </c:pt>
                <c:pt idx="1567">
                  <c:v>7.0861747666666668</c:v>
                </c:pt>
                <c:pt idx="1568">
                  <c:v>7.0906936833333338</c:v>
                </c:pt>
                <c:pt idx="1569">
                  <c:v>7.0952126</c:v>
                </c:pt>
                <c:pt idx="1570">
                  <c:v>7.0997315166666661</c:v>
                </c:pt>
                <c:pt idx="1571">
                  <c:v>7.1042504333333332</c:v>
                </c:pt>
                <c:pt idx="1572">
                  <c:v>7.1087693500000002</c:v>
                </c:pt>
                <c:pt idx="1573">
                  <c:v>7.1132882666666672</c:v>
                </c:pt>
                <c:pt idx="1574">
                  <c:v>7.1178071833333334</c:v>
                </c:pt>
                <c:pt idx="1575">
                  <c:v>7.1223261000000013</c:v>
                </c:pt>
                <c:pt idx="1576">
                  <c:v>7.1268450166666675</c:v>
                </c:pt>
                <c:pt idx="1577">
                  <c:v>7.1313639333333327</c:v>
                </c:pt>
                <c:pt idx="1578">
                  <c:v>7.1358828499999989</c:v>
                </c:pt>
                <c:pt idx="1579">
                  <c:v>7.1404017666666668</c:v>
                </c:pt>
                <c:pt idx="1580">
                  <c:v>7.144920683333333</c:v>
                </c:pt>
                <c:pt idx="1581">
                  <c:v>7.1494396</c:v>
                </c:pt>
                <c:pt idx="1582">
                  <c:v>7.153958516666667</c:v>
                </c:pt>
                <c:pt idx="1583">
                  <c:v>7.158473916666666</c:v>
                </c:pt>
                <c:pt idx="1584">
                  <c:v>7.1629893166666667</c:v>
                </c:pt>
                <c:pt idx="1585">
                  <c:v>7.1675082333333338</c:v>
                </c:pt>
                <c:pt idx="1586">
                  <c:v>7.1720271500000008</c:v>
                </c:pt>
                <c:pt idx="1587">
                  <c:v>7.1765460666666661</c:v>
                </c:pt>
                <c:pt idx="1588">
                  <c:v>7.1810649833333331</c:v>
                </c:pt>
                <c:pt idx="1589">
                  <c:v>7.1855839000000001</c:v>
                </c:pt>
                <c:pt idx="1590">
                  <c:v>7.1901028166666663</c:v>
                </c:pt>
                <c:pt idx="1591">
                  <c:v>7.1946217333333342</c:v>
                </c:pt>
                <c:pt idx="1592">
                  <c:v>7.1991406500000004</c:v>
                </c:pt>
                <c:pt idx="1593">
                  <c:v>7.2036595666666665</c:v>
                </c:pt>
                <c:pt idx="1594">
                  <c:v>7.2081784833333344</c:v>
                </c:pt>
                <c:pt idx="1595">
                  <c:v>7.2126974000000006</c:v>
                </c:pt>
                <c:pt idx="1596">
                  <c:v>7.2172163166666659</c:v>
                </c:pt>
                <c:pt idx="1597">
                  <c:v>7.2217352333333329</c:v>
                </c:pt>
                <c:pt idx="1598">
                  <c:v>7.2262541499999999</c:v>
                </c:pt>
                <c:pt idx="1599">
                  <c:v>7.230773066666667</c:v>
                </c:pt>
                <c:pt idx="1600">
                  <c:v>7.2352919833333331</c:v>
                </c:pt>
                <c:pt idx="1601">
                  <c:v>7.239810900000001</c:v>
                </c:pt>
                <c:pt idx="1602">
                  <c:v>7.2443298166666672</c:v>
                </c:pt>
                <c:pt idx="1603">
                  <c:v>7.2488487333333333</c:v>
                </c:pt>
                <c:pt idx="1604">
                  <c:v>7.2533676499999986</c:v>
                </c:pt>
                <c:pt idx="1605">
                  <c:v>7.2578865666666665</c:v>
                </c:pt>
                <c:pt idx="1606">
                  <c:v>7.2624054833333327</c:v>
                </c:pt>
                <c:pt idx="1607">
                  <c:v>7.2669243999999997</c:v>
                </c:pt>
                <c:pt idx="1608">
                  <c:v>7.2714433166666668</c:v>
                </c:pt>
                <c:pt idx="1609">
                  <c:v>7.2759622333333338</c:v>
                </c:pt>
                <c:pt idx="1610">
                  <c:v>7.28048115</c:v>
                </c:pt>
                <c:pt idx="1611">
                  <c:v>7.2850000666666679</c:v>
                </c:pt>
                <c:pt idx="1612">
                  <c:v>7.2895189833333331</c:v>
                </c:pt>
                <c:pt idx="1613">
                  <c:v>7.2940378999999993</c:v>
                </c:pt>
                <c:pt idx="1614">
                  <c:v>7.2985568166666672</c:v>
                </c:pt>
                <c:pt idx="1615">
                  <c:v>7.3030757333333334</c:v>
                </c:pt>
                <c:pt idx="1616">
                  <c:v>7.3075946499999995</c:v>
                </c:pt>
                <c:pt idx="1617">
                  <c:v>7.3121135666666675</c:v>
                </c:pt>
                <c:pt idx="1618">
                  <c:v>7.3166324833333336</c:v>
                </c:pt>
                <c:pt idx="1619">
                  <c:v>7.3211514000000006</c:v>
                </c:pt>
                <c:pt idx="1620">
                  <c:v>7.3256703166666668</c:v>
                </c:pt>
                <c:pt idx="1621">
                  <c:v>7.3301892333333329</c:v>
                </c:pt>
                <c:pt idx="1622">
                  <c:v>7.33470815</c:v>
                </c:pt>
                <c:pt idx="1623">
                  <c:v>7.3392270666666661</c:v>
                </c:pt>
                <c:pt idx="1624">
                  <c:v>7.3437459833333341</c:v>
                </c:pt>
                <c:pt idx="1625">
                  <c:v>7.3482649000000002</c:v>
                </c:pt>
                <c:pt idx="1626">
                  <c:v>7.3527838166666664</c:v>
                </c:pt>
                <c:pt idx="1627">
                  <c:v>7.3573027333333343</c:v>
                </c:pt>
                <c:pt idx="1628">
                  <c:v>7.3618216500000004</c:v>
                </c:pt>
                <c:pt idx="1629">
                  <c:v>7.3663405666666657</c:v>
                </c:pt>
                <c:pt idx="1630">
                  <c:v>7.3708559666666673</c:v>
                </c:pt>
                <c:pt idx="1631">
                  <c:v>7.3753748833333335</c:v>
                </c:pt>
                <c:pt idx="1632">
                  <c:v>7.3798938000000005</c:v>
                </c:pt>
                <c:pt idx="1633">
                  <c:v>7.3844127166666675</c:v>
                </c:pt>
                <c:pt idx="1634">
                  <c:v>7.3889316333333328</c:v>
                </c:pt>
                <c:pt idx="1635">
                  <c:v>7.3934505499999998</c:v>
                </c:pt>
                <c:pt idx="1636">
                  <c:v>7.397969466666666</c:v>
                </c:pt>
                <c:pt idx="1637">
                  <c:v>7.4024883833333339</c:v>
                </c:pt>
                <c:pt idx="1638">
                  <c:v>7.4070073000000001</c:v>
                </c:pt>
                <c:pt idx="1639">
                  <c:v>7.4115262166666662</c:v>
                </c:pt>
                <c:pt idx="1640">
                  <c:v>7.4160451333333341</c:v>
                </c:pt>
                <c:pt idx="1641">
                  <c:v>7.4205640500000003</c:v>
                </c:pt>
                <c:pt idx="1642">
                  <c:v>7.4250829666666673</c:v>
                </c:pt>
                <c:pt idx="1643">
                  <c:v>7.4296018833333326</c:v>
                </c:pt>
                <c:pt idx="1644">
                  <c:v>7.4341207999999996</c:v>
                </c:pt>
                <c:pt idx="1645">
                  <c:v>7.4386397166666667</c:v>
                </c:pt>
                <c:pt idx="1646">
                  <c:v>7.4431586333333328</c:v>
                </c:pt>
                <c:pt idx="1647">
                  <c:v>7.4476775500000008</c:v>
                </c:pt>
                <c:pt idx="1648">
                  <c:v>7.4521964666666669</c:v>
                </c:pt>
                <c:pt idx="1649">
                  <c:v>7.4567153833333331</c:v>
                </c:pt>
                <c:pt idx="1650">
                  <c:v>7.461234300000001</c:v>
                </c:pt>
                <c:pt idx="1651">
                  <c:v>7.4657532166666662</c:v>
                </c:pt>
                <c:pt idx="1652">
                  <c:v>7.4702686166666661</c:v>
                </c:pt>
                <c:pt idx="1653">
                  <c:v>7.4747840166666668</c:v>
                </c:pt>
                <c:pt idx="1654">
                  <c:v>7.479302933333333</c:v>
                </c:pt>
                <c:pt idx="1655">
                  <c:v>7.4838218499999991</c:v>
                </c:pt>
                <c:pt idx="1656">
                  <c:v>7.488340766666667</c:v>
                </c:pt>
                <c:pt idx="1657">
                  <c:v>7.4928596833333332</c:v>
                </c:pt>
                <c:pt idx="1658">
                  <c:v>7.4973786000000002</c:v>
                </c:pt>
                <c:pt idx="1659">
                  <c:v>7.5018975166666673</c:v>
                </c:pt>
                <c:pt idx="1660">
                  <c:v>7.5064164333333343</c:v>
                </c:pt>
                <c:pt idx="1661">
                  <c:v>7.5109353500000005</c:v>
                </c:pt>
                <c:pt idx="1662">
                  <c:v>7.5154542666666657</c:v>
                </c:pt>
                <c:pt idx="1663">
                  <c:v>7.5199731833333336</c:v>
                </c:pt>
                <c:pt idx="1664">
                  <c:v>7.5244920999999998</c:v>
                </c:pt>
                <c:pt idx="1665">
                  <c:v>7.5290110166666659</c:v>
                </c:pt>
                <c:pt idx="1666">
                  <c:v>7.5335299333333339</c:v>
                </c:pt>
                <c:pt idx="1667">
                  <c:v>7.53804885</c:v>
                </c:pt>
                <c:pt idx="1668">
                  <c:v>7.5425677666666671</c:v>
                </c:pt>
                <c:pt idx="1669">
                  <c:v>7.5470866833333341</c:v>
                </c:pt>
                <c:pt idx="1670">
                  <c:v>7.5516055999999994</c:v>
                </c:pt>
                <c:pt idx="1671">
                  <c:v>7.5561245166666664</c:v>
                </c:pt>
                <c:pt idx="1672">
                  <c:v>7.5606434333333334</c:v>
                </c:pt>
                <c:pt idx="1673">
                  <c:v>7.5651623500000005</c:v>
                </c:pt>
                <c:pt idx="1674">
                  <c:v>7.5696812666666666</c:v>
                </c:pt>
                <c:pt idx="1675">
                  <c:v>7.5742001833333328</c:v>
                </c:pt>
                <c:pt idx="1676">
                  <c:v>7.5787191000000007</c:v>
                </c:pt>
                <c:pt idx="1677">
                  <c:v>7.5832380166666669</c:v>
                </c:pt>
                <c:pt idx="1678">
                  <c:v>7.5877569333333321</c:v>
                </c:pt>
                <c:pt idx="1679">
                  <c:v>7.59227585</c:v>
                </c:pt>
                <c:pt idx="1680">
                  <c:v>7.5967947666666662</c:v>
                </c:pt>
                <c:pt idx="1681">
                  <c:v>7.6013136833333332</c:v>
                </c:pt>
                <c:pt idx="1682">
                  <c:v>7.6058326000000003</c:v>
                </c:pt>
                <c:pt idx="1683">
                  <c:v>7.6103515166666673</c:v>
                </c:pt>
                <c:pt idx="1684">
                  <c:v>7.6148704333333335</c:v>
                </c:pt>
                <c:pt idx="1685">
                  <c:v>7.6193893500000014</c:v>
                </c:pt>
                <c:pt idx="1686">
                  <c:v>7.6239082666666675</c:v>
                </c:pt>
                <c:pt idx="1687">
                  <c:v>7.6284271833333328</c:v>
                </c:pt>
                <c:pt idx="1688">
                  <c:v>7.632946099999999</c:v>
                </c:pt>
                <c:pt idx="1689">
                  <c:v>7.6374650166666669</c:v>
                </c:pt>
                <c:pt idx="1690">
                  <c:v>7.641983933333333</c:v>
                </c:pt>
                <c:pt idx="1691">
                  <c:v>7.6465028500000001</c:v>
                </c:pt>
                <c:pt idx="1692">
                  <c:v>7.6510217666666671</c:v>
                </c:pt>
                <c:pt idx="1693">
                  <c:v>7.6555406833333342</c:v>
                </c:pt>
                <c:pt idx="1694">
                  <c:v>7.6600596000000003</c:v>
                </c:pt>
                <c:pt idx="1695">
                  <c:v>7.6645785166666665</c:v>
                </c:pt>
                <c:pt idx="1696">
                  <c:v>7.6690974333333335</c:v>
                </c:pt>
                <c:pt idx="1697">
                  <c:v>7.6736163499999996</c:v>
                </c:pt>
                <c:pt idx="1698">
                  <c:v>7.6781352666666658</c:v>
                </c:pt>
                <c:pt idx="1699">
                  <c:v>7.6826541833333337</c:v>
                </c:pt>
                <c:pt idx="1700">
                  <c:v>7.6871730999999999</c:v>
                </c:pt>
                <c:pt idx="1701">
                  <c:v>7.6916920166666669</c:v>
                </c:pt>
                <c:pt idx="1702">
                  <c:v>7.6962109333333339</c:v>
                </c:pt>
                <c:pt idx="1703">
                  <c:v>7.7007298499999992</c:v>
                </c:pt>
                <c:pt idx="1704">
                  <c:v>7.7052487666666662</c:v>
                </c:pt>
                <c:pt idx="1705">
                  <c:v>7.7097676833333333</c:v>
                </c:pt>
                <c:pt idx="1706">
                  <c:v>7.7142866000000003</c:v>
                </c:pt>
                <c:pt idx="1707">
                  <c:v>7.7188055166666665</c:v>
                </c:pt>
                <c:pt idx="1708">
                  <c:v>7.7233244333333344</c:v>
                </c:pt>
                <c:pt idx="1709">
                  <c:v>7.7278433500000006</c:v>
                </c:pt>
                <c:pt idx="1710">
                  <c:v>7.7323622666666667</c:v>
                </c:pt>
                <c:pt idx="1711">
                  <c:v>7.7368811833333346</c:v>
                </c:pt>
                <c:pt idx="1712">
                  <c:v>7.7414000999999999</c:v>
                </c:pt>
                <c:pt idx="1713">
                  <c:v>7.745919016666666</c:v>
                </c:pt>
                <c:pt idx="1714">
                  <c:v>7.7504379333333331</c:v>
                </c:pt>
                <c:pt idx="1715">
                  <c:v>7.7549568500000001</c:v>
                </c:pt>
                <c:pt idx="1716">
                  <c:v>7.7594757666666672</c:v>
                </c:pt>
                <c:pt idx="1717">
                  <c:v>7.7639946833333333</c:v>
                </c:pt>
                <c:pt idx="1718">
                  <c:v>7.7685136000000012</c:v>
                </c:pt>
                <c:pt idx="1719">
                  <c:v>7.7730325166666674</c:v>
                </c:pt>
                <c:pt idx="1720">
                  <c:v>7.7775514333333327</c:v>
                </c:pt>
                <c:pt idx="1721">
                  <c:v>7.7820703499999988</c:v>
                </c:pt>
                <c:pt idx="1722">
                  <c:v>7.7865892666666667</c:v>
                </c:pt>
                <c:pt idx="1723">
                  <c:v>7.7911081833333329</c:v>
                </c:pt>
                <c:pt idx="1724">
                  <c:v>7.7956270999999999</c:v>
                </c:pt>
                <c:pt idx="1725">
                  <c:v>7.800146016666667</c:v>
                </c:pt>
                <c:pt idx="1726">
                  <c:v>7.804664933333334</c:v>
                </c:pt>
                <c:pt idx="1727">
                  <c:v>7.8091838500000001</c:v>
                </c:pt>
                <c:pt idx="1728">
                  <c:v>7.8137027666666663</c:v>
                </c:pt>
                <c:pt idx="1729">
                  <c:v>7.8182216833333333</c:v>
                </c:pt>
                <c:pt idx="1730">
                  <c:v>7.8227405999999995</c:v>
                </c:pt>
                <c:pt idx="1731">
                  <c:v>7.8272595166666674</c:v>
                </c:pt>
                <c:pt idx="1732">
                  <c:v>7.8317784333333336</c:v>
                </c:pt>
                <c:pt idx="1733">
                  <c:v>7.8362938333333334</c:v>
                </c:pt>
                <c:pt idx="1734">
                  <c:v>7.8408092333333341</c:v>
                </c:pt>
                <c:pt idx="1735">
                  <c:v>7.8453281500000003</c:v>
                </c:pt>
                <c:pt idx="1736">
                  <c:v>7.8498470666666664</c:v>
                </c:pt>
                <c:pt idx="1737">
                  <c:v>7.8543624666666672</c:v>
                </c:pt>
                <c:pt idx="1738">
                  <c:v>7.8588813833333333</c:v>
                </c:pt>
                <c:pt idx="1739">
                  <c:v>7.8634002999999995</c:v>
                </c:pt>
                <c:pt idx="1740">
                  <c:v>7.8679192166666674</c:v>
                </c:pt>
                <c:pt idx="1741">
                  <c:v>7.8724381333333335</c:v>
                </c:pt>
                <c:pt idx="1742">
                  <c:v>7.8769570500000006</c:v>
                </c:pt>
                <c:pt idx="1743">
                  <c:v>7.8814759666666667</c:v>
                </c:pt>
                <c:pt idx="1744">
                  <c:v>7.8859948833333329</c:v>
                </c:pt>
                <c:pt idx="1745">
                  <c:v>7.8905137999999999</c:v>
                </c:pt>
                <c:pt idx="1746">
                  <c:v>7.8950327166666661</c:v>
                </c:pt>
                <c:pt idx="1747">
                  <c:v>7.899551633333334</c:v>
                </c:pt>
                <c:pt idx="1748">
                  <c:v>7.9040705500000001</c:v>
                </c:pt>
                <c:pt idx="1749">
                  <c:v>7.9085894666666663</c:v>
                </c:pt>
                <c:pt idx="1750">
                  <c:v>7.9131083833333342</c:v>
                </c:pt>
                <c:pt idx="1751">
                  <c:v>7.9176273000000004</c:v>
                </c:pt>
                <c:pt idx="1752">
                  <c:v>7.9221462166666656</c:v>
                </c:pt>
                <c:pt idx="1753">
                  <c:v>7.9266651333333327</c:v>
                </c:pt>
                <c:pt idx="1754">
                  <c:v>7.9311840499999997</c:v>
                </c:pt>
                <c:pt idx="1755">
                  <c:v>7.9357029666666667</c:v>
                </c:pt>
                <c:pt idx="1756">
                  <c:v>7.9402218833333329</c:v>
                </c:pt>
                <c:pt idx="1757">
                  <c:v>7.9447408000000008</c:v>
                </c:pt>
                <c:pt idx="1758">
                  <c:v>7.949259716666667</c:v>
                </c:pt>
                <c:pt idx="1759">
                  <c:v>7.9537786333333331</c:v>
                </c:pt>
                <c:pt idx="1760">
                  <c:v>7.9582975500000011</c:v>
                </c:pt>
                <c:pt idx="1761">
                  <c:v>7.9628164666666663</c:v>
                </c:pt>
                <c:pt idx="1762">
                  <c:v>7.9673353833333325</c:v>
                </c:pt>
                <c:pt idx="1763">
                  <c:v>7.9718543000000004</c:v>
                </c:pt>
                <c:pt idx="1764">
                  <c:v>7.9763732166666665</c:v>
                </c:pt>
                <c:pt idx="1765">
                  <c:v>7.9808921333333336</c:v>
                </c:pt>
                <c:pt idx="1766">
                  <c:v>7.9854110500000006</c:v>
                </c:pt>
                <c:pt idx="1767">
                  <c:v>7.9899299666666677</c:v>
                </c:pt>
                <c:pt idx="1768">
                  <c:v>7.9944488833333338</c:v>
                </c:pt>
                <c:pt idx="1769">
                  <c:v>7.9989677999999991</c:v>
                </c:pt>
                <c:pt idx="1770">
                  <c:v>8.0034867166666661</c:v>
                </c:pt>
                <c:pt idx="1771">
                  <c:v>8.0080056333333332</c:v>
                </c:pt>
                <c:pt idx="1772">
                  <c:v>8.0125245500000002</c:v>
                </c:pt>
                <c:pt idx="1773">
                  <c:v>8.0170434666666672</c:v>
                </c:pt>
                <c:pt idx="1774">
                  <c:v>8.0215623833333343</c:v>
                </c:pt>
                <c:pt idx="1775">
                  <c:v>8.0260812999999995</c:v>
                </c:pt>
                <c:pt idx="1776">
                  <c:v>8.0306002166666683</c:v>
                </c:pt>
                <c:pt idx="1777">
                  <c:v>8.0351191333333336</c:v>
                </c:pt>
                <c:pt idx="1778">
                  <c:v>8.0396380499999989</c:v>
                </c:pt>
                <c:pt idx="1779">
                  <c:v>8.0441569666666659</c:v>
                </c:pt>
                <c:pt idx="1780">
                  <c:v>8.0486758833333329</c:v>
                </c:pt>
                <c:pt idx="1781">
                  <c:v>8.0531948</c:v>
                </c:pt>
                <c:pt idx="1782">
                  <c:v>8.057713716666667</c:v>
                </c:pt>
                <c:pt idx="1783">
                  <c:v>8.0622326333333341</c:v>
                </c:pt>
                <c:pt idx="1784">
                  <c:v>8.0667515500000011</c:v>
                </c:pt>
                <c:pt idx="1785">
                  <c:v>8.0712704666666664</c:v>
                </c:pt>
                <c:pt idx="1786">
                  <c:v>8.0757893833333334</c:v>
                </c:pt>
                <c:pt idx="1787">
                  <c:v>8.0803083000000004</c:v>
                </c:pt>
                <c:pt idx="1788">
                  <c:v>8.0848272166666657</c:v>
                </c:pt>
                <c:pt idx="1789">
                  <c:v>8.0893461333333345</c:v>
                </c:pt>
                <c:pt idx="1790">
                  <c:v>8.0938650499999998</c:v>
                </c:pt>
                <c:pt idx="1791">
                  <c:v>8.0983839666666668</c:v>
                </c:pt>
                <c:pt idx="1792">
                  <c:v>8.1029028833333339</c:v>
                </c:pt>
                <c:pt idx="1793">
                  <c:v>8.1074218000000009</c:v>
                </c:pt>
                <c:pt idx="1794">
                  <c:v>8.1119407166666662</c:v>
                </c:pt>
                <c:pt idx="1795">
                  <c:v>8.1164596333333332</c:v>
                </c:pt>
                <c:pt idx="1796">
                  <c:v>8.1209785500000002</c:v>
                </c:pt>
                <c:pt idx="1797">
                  <c:v>8.1254974666666673</c:v>
                </c:pt>
                <c:pt idx="1798">
                  <c:v>8.1300163833333325</c:v>
                </c:pt>
                <c:pt idx="1799">
                  <c:v>8.1345353000000014</c:v>
                </c:pt>
                <c:pt idx="1800">
                  <c:v>8.1390542166666666</c:v>
                </c:pt>
                <c:pt idx="1801">
                  <c:v>8.1435731333333337</c:v>
                </c:pt>
                <c:pt idx="1802">
                  <c:v>8.1480920499999989</c:v>
                </c:pt>
                <c:pt idx="1803">
                  <c:v>8.152610966666666</c:v>
                </c:pt>
                <c:pt idx="1804">
                  <c:v>8.157129883333333</c:v>
                </c:pt>
                <c:pt idx="1805">
                  <c:v>8.1616488</c:v>
                </c:pt>
                <c:pt idx="1806">
                  <c:v>8.1661677166666671</c:v>
                </c:pt>
                <c:pt idx="1807">
                  <c:v>8.1706866333333341</c:v>
                </c:pt>
                <c:pt idx="1808">
                  <c:v>8.1752055499999994</c:v>
                </c:pt>
                <c:pt idx="1809">
                  <c:v>8.1797244666666682</c:v>
                </c:pt>
                <c:pt idx="1810">
                  <c:v>8.1842433833333335</c:v>
                </c:pt>
                <c:pt idx="1811">
                  <c:v>8.1887622999999987</c:v>
                </c:pt>
                <c:pt idx="1812">
                  <c:v>8.1932812166666675</c:v>
                </c:pt>
                <c:pt idx="1813">
                  <c:v>8.1978001333333328</c:v>
                </c:pt>
                <c:pt idx="1814">
                  <c:v>8.2023155333333335</c:v>
                </c:pt>
                <c:pt idx="1815">
                  <c:v>8.2068309333333342</c:v>
                </c:pt>
                <c:pt idx="1816">
                  <c:v>8.2113498499999995</c:v>
                </c:pt>
                <c:pt idx="1817">
                  <c:v>8.2158687666666665</c:v>
                </c:pt>
                <c:pt idx="1818">
                  <c:v>8.2203841666666673</c:v>
                </c:pt>
                <c:pt idx="1819">
                  <c:v>8.2248995666666662</c:v>
                </c:pt>
                <c:pt idx="1820">
                  <c:v>8.2294184833333333</c:v>
                </c:pt>
                <c:pt idx="1821">
                  <c:v>8.2339374000000003</c:v>
                </c:pt>
                <c:pt idx="1822">
                  <c:v>8.2384563166666673</c:v>
                </c:pt>
                <c:pt idx="1823">
                  <c:v>8.2429752333333344</c:v>
                </c:pt>
                <c:pt idx="1824">
                  <c:v>8.2474941499999996</c:v>
                </c:pt>
                <c:pt idx="1825">
                  <c:v>8.2520130666666667</c:v>
                </c:pt>
                <c:pt idx="1826">
                  <c:v>8.2565319833333337</c:v>
                </c:pt>
                <c:pt idx="1827">
                  <c:v>8.261050899999999</c:v>
                </c:pt>
                <c:pt idx="1828">
                  <c:v>8.2655698166666678</c:v>
                </c:pt>
                <c:pt idx="1829">
                  <c:v>8.2700887333333331</c:v>
                </c:pt>
                <c:pt idx="1830">
                  <c:v>8.2746076500000001</c:v>
                </c:pt>
                <c:pt idx="1831">
                  <c:v>8.2791265666666671</c:v>
                </c:pt>
                <c:pt idx="1832">
                  <c:v>8.2836454833333324</c:v>
                </c:pt>
                <c:pt idx="1833">
                  <c:v>8.2881643999999994</c:v>
                </c:pt>
                <c:pt idx="1834">
                  <c:v>8.2926833166666665</c:v>
                </c:pt>
                <c:pt idx="1835">
                  <c:v>8.2972022333333335</c:v>
                </c:pt>
                <c:pt idx="1836">
                  <c:v>8.3017211500000005</c:v>
                </c:pt>
                <c:pt idx="1837">
                  <c:v>8.3062400666666658</c:v>
                </c:pt>
                <c:pt idx="1838">
                  <c:v>8.3107589833333346</c:v>
                </c:pt>
                <c:pt idx="1839">
                  <c:v>8.3152778999999999</c:v>
                </c:pt>
                <c:pt idx="1840">
                  <c:v>8.3197968166666652</c:v>
                </c:pt>
                <c:pt idx="1841">
                  <c:v>8.324315733333334</c:v>
                </c:pt>
                <c:pt idx="1842">
                  <c:v>8.3288346499999992</c:v>
                </c:pt>
                <c:pt idx="1843">
                  <c:v>8.3333535666666663</c:v>
                </c:pt>
                <c:pt idx="1844">
                  <c:v>8.3378724833333333</c:v>
                </c:pt>
                <c:pt idx="1845">
                  <c:v>8.3423914000000003</c:v>
                </c:pt>
                <c:pt idx="1846">
                  <c:v>8.3469103166666674</c:v>
                </c:pt>
                <c:pt idx="1847">
                  <c:v>8.3514292333333344</c:v>
                </c:pt>
                <c:pt idx="1848">
                  <c:v>8.3559481500000015</c:v>
                </c:pt>
                <c:pt idx="1849">
                  <c:v>8.3604670666666667</c:v>
                </c:pt>
                <c:pt idx="1850">
                  <c:v>8.364985983333332</c:v>
                </c:pt>
                <c:pt idx="1851">
                  <c:v>8.3695049000000008</c:v>
                </c:pt>
                <c:pt idx="1852">
                  <c:v>8.3740238166666661</c:v>
                </c:pt>
                <c:pt idx="1853">
                  <c:v>8.3785427333333331</c:v>
                </c:pt>
                <c:pt idx="1854">
                  <c:v>8.3830616500000001</c:v>
                </c:pt>
                <c:pt idx="1855">
                  <c:v>8.3875805666666672</c:v>
                </c:pt>
                <c:pt idx="1856">
                  <c:v>8.3920994833333342</c:v>
                </c:pt>
                <c:pt idx="1857">
                  <c:v>8.3966183999999995</c:v>
                </c:pt>
                <c:pt idx="1858">
                  <c:v>8.4011373166666665</c:v>
                </c:pt>
                <c:pt idx="1859">
                  <c:v>8.4056562333333336</c:v>
                </c:pt>
                <c:pt idx="1860">
                  <c:v>8.4101751500000006</c:v>
                </c:pt>
                <c:pt idx="1861">
                  <c:v>8.4146940666666676</c:v>
                </c:pt>
                <c:pt idx="1862">
                  <c:v>8.4192129833333329</c:v>
                </c:pt>
                <c:pt idx="1863">
                  <c:v>8.4237318999999999</c:v>
                </c:pt>
                <c:pt idx="1864">
                  <c:v>8.428250816666667</c:v>
                </c:pt>
                <c:pt idx="1865">
                  <c:v>8.4327697333333322</c:v>
                </c:pt>
                <c:pt idx="1866">
                  <c:v>8.4372886499999993</c:v>
                </c:pt>
                <c:pt idx="1867">
                  <c:v>8.4418075666666663</c:v>
                </c:pt>
                <c:pt idx="1868">
                  <c:v>8.4463264833333334</c:v>
                </c:pt>
                <c:pt idx="1869">
                  <c:v>8.4508454000000004</c:v>
                </c:pt>
                <c:pt idx="1870">
                  <c:v>8.4553643166666674</c:v>
                </c:pt>
                <c:pt idx="1871">
                  <c:v>8.4598832333333345</c:v>
                </c:pt>
                <c:pt idx="1872">
                  <c:v>8.4644021499999997</c:v>
                </c:pt>
                <c:pt idx="1873">
                  <c:v>8.4689210666666686</c:v>
                </c:pt>
                <c:pt idx="1874">
                  <c:v>8.4734399833333338</c:v>
                </c:pt>
                <c:pt idx="1875">
                  <c:v>8.4779588999999991</c:v>
                </c:pt>
                <c:pt idx="1876">
                  <c:v>8.4824778166666661</c:v>
                </c:pt>
                <c:pt idx="1877">
                  <c:v>8.4869967333333332</c:v>
                </c:pt>
                <c:pt idx="1878">
                  <c:v>8.4915156500000002</c:v>
                </c:pt>
                <c:pt idx="1879">
                  <c:v>8.4960345666666672</c:v>
                </c:pt>
                <c:pt idx="1880">
                  <c:v>8.5005534833333343</c:v>
                </c:pt>
                <c:pt idx="1881">
                  <c:v>8.5050724000000013</c:v>
                </c:pt>
                <c:pt idx="1882">
                  <c:v>8.5095913166666666</c:v>
                </c:pt>
                <c:pt idx="1883">
                  <c:v>8.5141102333333336</c:v>
                </c:pt>
                <c:pt idx="1884">
                  <c:v>8.5186291500000006</c:v>
                </c:pt>
                <c:pt idx="1885">
                  <c:v>8.5231480666666659</c:v>
                </c:pt>
                <c:pt idx="1886">
                  <c:v>8.527666983333333</c:v>
                </c:pt>
                <c:pt idx="1887">
                  <c:v>8.5321859</c:v>
                </c:pt>
                <c:pt idx="1888">
                  <c:v>8.536704816666667</c:v>
                </c:pt>
                <c:pt idx="1889">
                  <c:v>8.5412237333333341</c:v>
                </c:pt>
                <c:pt idx="1890">
                  <c:v>8.5457426499999993</c:v>
                </c:pt>
                <c:pt idx="1891">
                  <c:v>8.5502615666666664</c:v>
                </c:pt>
                <c:pt idx="1892">
                  <c:v>8.5547804833333334</c:v>
                </c:pt>
                <c:pt idx="1893">
                  <c:v>8.5592994000000004</c:v>
                </c:pt>
                <c:pt idx="1894">
                  <c:v>8.5638183166666675</c:v>
                </c:pt>
                <c:pt idx="1895">
                  <c:v>8.5683372333333327</c:v>
                </c:pt>
                <c:pt idx="1896">
                  <c:v>8.5728561500000016</c:v>
                </c:pt>
                <c:pt idx="1897">
                  <c:v>8.5773750666666668</c:v>
                </c:pt>
                <c:pt idx="1898">
                  <c:v>8.5818939833333339</c:v>
                </c:pt>
                <c:pt idx="1899">
                  <c:v>8.5864128999999991</c:v>
                </c:pt>
                <c:pt idx="1900">
                  <c:v>8.5909318166666662</c:v>
                </c:pt>
                <c:pt idx="1901">
                  <c:v>8.5954507333333332</c:v>
                </c:pt>
                <c:pt idx="1902">
                  <c:v>8.5999696500000002</c:v>
                </c:pt>
                <c:pt idx="1903">
                  <c:v>8.6044885666666673</c:v>
                </c:pt>
                <c:pt idx="1904">
                  <c:v>8.6090074833333343</c:v>
                </c:pt>
                <c:pt idx="1905">
                  <c:v>8.6135263999999996</c:v>
                </c:pt>
                <c:pt idx="1906">
                  <c:v>8.6180453166666684</c:v>
                </c:pt>
                <c:pt idx="1907">
                  <c:v>8.6225642333333337</c:v>
                </c:pt>
                <c:pt idx="1908">
                  <c:v>8.6270831499999989</c:v>
                </c:pt>
                <c:pt idx="1909">
                  <c:v>8.631602066666666</c:v>
                </c:pt>
                <c:pt idx="1910">
                  <c:v>8.636120983333333</c:v>
                </c:pt>
                <c:pt idx="1911">
                  <c:v>8.6406399</c:v>
                </c:pt>
                <c:pt idx="1912">
                  <c:v>8.6451588166666671</c:v>
                </c:pt>
                <c:pt idx="1913">
                  <c:v>8.6496777333333341</c:v>
                </c:pt>
                <c:pt idx="1914">
                  <c:v>8.6541966500000012</c:v>
                </c:pt>
                <c:pt idx="1915">
                  <c:v>8.6587155666666664</c:v>
                </c:pt>
                <c:pt idx="1916">
                  <c:v>8.6632344833333335</c:v>
                </c:pt>
                <c:pt idx="1917">
                  <c:v>8.6677534000000005</c:v>
                </c:pt>
                <c:pt idx="1918">
                  <c:v>8.6722723166666658</c:v>
                </c:pt>
                <c:pt idx="1919">
                  <c:v>8.6767912333333346</c:v>
                </c:pt>
                <c:pt idx="1920">
                  <c:v>8.6813101499999998</c:v>
                </c:pt>
                <c:pt idx="1921">
                  <c:v>8.6858290666666669</c:v>
                </c:pt>
                <c:pt idx="1922">
                  <c:v>8.6903479833333339</c:v>
                </c:pt>
                <c:pt idx="1923">
                  <c:v>8.694866900000001</c:v>
                </c:pt>
                <c:pt idx="1924">
                  <c:v>8.6993858166666662</c:v>
                </c:pt>
                <c:pt idx="1925">
                  <c:v>8.7039047333333333</c:v>
                </c:pt>
                <c:pt idx="1926">
                  <c:v>8.7084236500000003</c:v>
                </c:pt>
                <c:pt idx="1927">
                  <c:v>8.7129425666666673</c:v>
                </c:pt>
                <c:pt idx="1928">
                  <c:v>8.7174614833333326</c:v>
                </c:pt>
                <c:pt idx="1929">
                  <c:v>8.7219804000000014</c:v>
                </c:pt>
                <c:pt idx="1930">
                  <c:v>8.7264993166666667</c:v>
                </c:pt>
                <c:pt idx="1931">
                  <c:v>8.7310182333333337</c:v>
                </c:pt>
                <c:pt idx="1932">
                  <c:v>8.735537149999999</c:v>
                </c:pt>
                <c:pt idx="1933">
                  <c:v>8.740056066666666</c:v>
                </c:pt>
                <c:pt idx="1934">
                  <c:v>8.7445749833333331</c:v>
                </c:pt>
                <c:pt idx="1935">
                  <c:v>8.7490939000000001</c:v>
                </c:pt>
                <c:pt idx="1936">
                  <c:v>8.7536128166666671</c:v>
                </c:pt>
                <c:pt idx="1937">
                  <c:v>8.7581317333333342</c:v>
                </c:pt>
                <c:pt idx="1938">
                  <c:v>8.7626506499999994</c:v>
                </c:pt>
                <c:pt idx="1939">
                  <c:v>8.7671695666666682</c:v>
                </c:pt>
                <c:pt idx="1940">
                  <c:v>8.7716884833333335</c:v>
                </c:pt>
                <c:pt idx="1941">
                  <c:v>8.7762073999999988</c:v>
                </c:pt>
                <c:pt idx="1942">
                  <c:v>8.7807263166666676</c:v>
                </c:pt>
                <c:pt idx="1943">
                  <c:v>8.7852452333333328</c:v>
                </c:pt>
                <c:pt idx="1944">
                  <c:v>8.7897641499999999</c:v>
                </c:pt>
                <c:pt idx="1945">
                  <c:v>8.7942830666666669</c:v>
                </c:pt>
                <c:pt idx="1946">
                  <c:v>8.798801983333334</c:v>
                </c:pt>
                <c:pt idx="1947">
                  <c:v>8.803320900000001</c:v>
                </c:pt>
                <c:pt idx="1948">
                  <c:v>8.8078398166666663</c:v>
                </c:pt>
                <c:pt idx="1949">
                  <c:v>8.8123587333333333</c:v>
                </c:pt>
                <c:pt idx="1950">
                  <c:v>8.8168776500000003</c:v>
                </c:pt>
                <c:pt idx="1951">
                  <c:v>8.8213965666666656</c:v>
                </c:pt>
                <c:pt idx="1952">
                  <c:v>8.8259154833333344</c:v>
                </c:pt>
                <c:pt idx="1953">
                  <c:v>8.8304343999999997</c:v>
                </c:pt>
                <c:pt idx="1954">
                  <c:v>8.8349533166666667</c:v>
                </c:pt>
                <c:pt idx="1955">
                  <c:v>8.8394722333333338</c:v>
                </c:pt>
                <c:pt idx="1956">
                  <c:v>8.8439911500000008</c:v>
                </c:pt>
                <c:pt idx="1957">
                  <c:v>8.8485100666666661</c:v>
                </c:pt>
                <c:pt idx="1958">
                  <c:v>8.8530289833333331</c:v>
                </c:pt>
                <c:pt idx="1959">
                  <c:v>8.8575479000000001</c:v>
                </c:pt>
                <c:pt idx="1960">
                  <c:v>8.8620668166666672</c:v>
                </c:pt>
                <c:pt idx="1961">
                  <c:v>8.8665857333333324</c:v>
                </c:pt>
                <c:pt idx="1962">
                  <c:v>8.8711046500000013</c:v>
                </c:pt>
                <c:pt idx="1963">
                  <c:v>8.8756235666666665</c:v>
                </c:pt>
                <c:pt idx="1964">
                  <c:v>8.8801424833333336</c:v>
                </c:pt>
                <c:pt idx="1965">
                  <c:v>8.8846614000000006</c:v>
                </c:pt>
                <c:pt idx="1966">
                  <c:v>8.8891803166666659</c:v>
                </c:pt>
                <c:pt idx="1967">
                  <c:v>8.8936992333333329</c:v>
                </c:pt>
                <c:pt idx="1968">
                  <c:v>8.8982181499999999</c:v>
                </c:pt>
                <c:pt idx="1969">
                  <c:v>8.902737066666667</c:v>
                </c:pt>
                <c:pt idx="1970">
                  <c:v>8.907255983333334</c:v>
                </c:pt>
                <c:pt idx="1971">
                  <c:v>8.9117748999999993</c:v>
                </c:pt>
                <c:pt idx="1972">
                  <c:v>8.9162938166666681</c:v>
                </c:pt>
                <c:pt idx="1973">
                  <c:v>8.9208127333333334</c:v>
                </c:pt>
                <c:pt idx="1974">
                  <c:v>8.9253316499999986</c:v>
                </c:pt>
                <c:pt idx="1975">
                  <c:v>8.9298505666666674</c:v>
                </c:pt>
                <c:pt idx="1976">
                  <c:v>8.9343694833333327</c:v>
                </c:pt>
                <c:pt idx="1977">
                  <c:v>8.9388883999999997</c:v>
                </c:pt>
                <c:pt idx="1978">
                  <c:v>8.9434073166666668</c:v>
                </c:pt>
                <c:pt idx="1979">
                  <c:v>8.9479262333333338</c:v>
                </c:pt>
                <c:pt idx="1980">
                  <c:v>8.9524451500000009</c:v>
                </c:pt>
                <c:pt idx="1981">
                  <c:v>8.9569640666666679</c:v>
                </c:pt>
                <c:pt idx="1982">
                  <c:v>8.9614829833333332</c:v>
                </c:pt>
                <c:pt idx="1983">
                  <c:v>8.9660019000000002</c:v>
                </c:pt>
                <c:pt idx="1984">
                  <c:v>8.9705208166666655</c:v>
                </c:pt>
                <c:pt idx="1985">
                  <c:v>8.9750397333333343</c:v>
                </c:pt>
                <c:pt idx="1986">
                  <c:v>8.9795586499999995</c:v>
                </c:pt>
                <c:pt idx="1987">
                  <c:v>8.9840775666666666</c:v>
                </c:pt>
                <c:pt idx="1988">
                  <c:v>8.9885964833333336</c:v>
                </c:pt>
                <c:pt idx="1989">
                  <c:v>8.9931154000000006</c:v>
                </c:pt>
                <c:pt idx="1990">
                  <c:v>8.9976343166666659</c:v>
                </c:pt>
                <c:pt idx="1991">
                  <c:v>9.0021532333333329</c:v>
                </c:pt>
                <c:pt idx="1992">
                  <c:v>9.00667215</c:v>
                </c:pt>
                <c:pt idx="1993">
                  <c:v>9.011191066666667</c:v>
                </c:pt>
                <c:pt idx="1994">
                  <c:v>9.0157099833333323</c:v>
                </c:pt>
                <c:pt idx="1995">
                  <c:v>9.0202289000000011</c:v>
                </c:pt>
                <c:pt idx="1996">
                  <c:v>9.0247478166666664</c:v>
                </c:pt>
                <c:pt idx="1997">
                  <c:v>9.0292667333333334</c:v>
                </c:pt>
                <c:pt idx="1998">
                  <c:v>9.0337856500000004</c:v>
                </c:pt>
                <c:pt idx="1999">
                  <c:v>9.0383045666666657</c:v>
                </c:pt>
                <c:pt idx="2000">
                  <c:v>9.0428234833333327</c:v>
                </c:pt>
                <c:pt idx="2001">
                  <c:v>9.0473423999999998</c:v>
                </c:pt>
                <c:pt idx="2002">
                  <c:v>9.0518613166666668</c:v>
                </c:pt>
                <c:pt idx="2003">
                  <c:v>9.0563802333333339</c:v>
                </c:pt>
                <c:pt idx="2004">
                  <c:v>9.0608991500000009</c:v>
                </c:pt>
                <c:pt idx="2005">
                  <c:v>9.0654180666666679</c:v>
                </c:pt>
                <c:pt idx="2006">
                  <c:v>9.0699369833333332</c:v>
                </c:pt>
                <c:pt idx="2007">
                  <c:v>9.0744558999999985</c:v>
                </c:pt>
                <c:pt idx="2008">
                  <c:v>9.0789748166666673</c:v>
                </c:pt>
                <c:pt idx="2009">
                  <c:v>9.0834937333333325</c:v>
                </c:pt>
                <c:pt idx="2010">
                  <c:v>9.0880126499999996</c:v>
                </c:pt>
                <c:pt idx="2011">
                  <c:v>9.0925315666666666</c:v>
                </c:pt>
                <c:pt idx="2012">
                  <c:v>9.0970504833333337</c:v>
                </c:pt>
                <c:pt idx="2013">
                  <c:v>9.1015694000000007</c:v>
                </c:pt>
                <c:pt idx="2014">
                  <c:v>9.1060883166666677</c:v>
                </c:pt>
                <c:pt idx="2015">
                  <c:v>9.110607233333333</c:v>
                </c:pt>
                <c:pt idx="2016">
                  <c:v>9.11512615</c:v>
                </c:pt>
                <c:pt idx="2017">
                  <c:v>9.1196450666666653</c:v>
                </c:pt>
                <c:pt idx="2018">
                  <c:v>9.1241639833333341</c:v>
                </c:pt>
                <c:pt idx="2019">
                  <c:v>9.1286828999999994</c:v>
                </c:pt>
                <c:pt idx="2020">
                  <c:v>9.1332018166666664</c:v>
                </c:pt>
                <c:pt idx="2021">
                  <c:v>9.1377207333333335</c:v>
                </c:pt>
                <c:pt idx="2022">
                  <c:v>9.1422396500000005</c:v>
                </c:pt>
                <c:pt idx="2023">
                  <c:v>9.1467585666666675</c:v>
                </c:pt>
                <c:pt idx="2024">
                  <c:v>9.1512774833333328</c:v>
                </c:pt>
                <c:pt idx="2025">
                  <c:v>9.1557963999999998</c:v>
                </c:pt>
                <c:pt idx="2026">
                  <c:v>9.1603153166666669</c:v>
                </c:pt>
                <c:pt idx="2027">
                  <c:v>9.1648342333333339</c:v>
                </c:pt>
                <c:pt idx="2028">
                  <c:v>9.169353150000001</c:v>
                </c:pt>
                <c:pt idx="2029">
                  <c:v>9.1738720666666662</c:v>
                </c:pt>
                <c:pt idx="2030">
                  <c:v>9.178390983333335</c:v>
                </c:pt>
                <c:pt idx="2031">
                  <c:v>9.1829099000000003</c:v>
                </c:pt>
                <c:pt idx="2032">
                  <c:v>9.1874288166666656</c:v>
                </c:pt>
                <c:pt idx="2033">
                  <c:v>9.1919477333333326</c:v>
                </c:pt>
                <c:pt idx="2034">
                  <c:v>9.1964666499999996</c:v>
                </c:pt>
                <c:pt idx="2035">
                  <c:v>9.2009855666666667</c:v>
                </c:pt>
                <c:pt idx="2036">
                  <c:v>9.2055044833333337</c:v>
                </c:pt>
                <c:pt idx="2037">
                  <c:v>9.2100234000000007</c:v>
                </c:pt>
                <c:pt idx="2038">
                  <c:v>9.2145423166666678</c:v>
                </c:pt>
                <c:pt idx="2039">
                  <c:v>9.219061233333333</c:v>
                </c:pt>
                <c:pt idx="2040">
                  <c:v>9.2235801499999983</c:v>
                </c:pt>
                <c:pt idx="2041">
                  <c:v>9.2280990666666671</c:v>
                </c:pt>
                <c:pt idx="2042">
                  <c:v>9.2326179833333324</c:v>
                </c:pt>
                <c:pt idx="2043">
                  <c:v>9.2371368999999994</c:v>
                </c:pt>
                <c:pt idx="2044">
                  <c:v>9.2416558166666665</c:v>
                </c:pt>
                <c:pt idx="2045">
                  <c:v>9.2461747333333335</c:v>
                </c:pt>
                <c:pt idx="2046">
                  <c:v>9.2506936500000005</c:v>
                </c:pt>
                <c:pt idx="2047">
                  <c:v>9.2552125666666676</c:v>
                </c:pt>
                <c:pt idx="2048">
                  <c:v>9.2597314833333346</c:v>
                </c:pt>
                <c:pt idx="2049">
                  <c:v>9.2642503999999999</c:v>
                </c:pt>
                <c:pt idx="2050">
                  <c:v>9.2687693166666669</c:v>
                </c:pt>
                <c:pt idx="2051">
                  <c:v>9.273288233333334</c:v>
                </c:pt>
                <c:pt idx="2052">
                  <c:v>9.2778071499999992</c:v>
                </c:pt>
                <c:pt idx="2053">
                  <c:v>9.282326066666668</c:v>
                </c:pt>
                <c:pt idx="2054">
                  <c:v>9.2868449833333333</c:v>
                </c:pt>
                <c:pt idx="2055">
                  <c:v>9.2913639000000003</c:v>
                </c:pt>
                <c:pt idx="2056">
                  <c:v>9.2958828166666674</c:v>
                </c:pt>
                <c:pt idx="2057">
                  <c:v>9.3004017333333326</c:v>
                </c:pt>
                <c:pt idx="2058">
                  <c:v>9.3049206499999997</c:v>
                </c:pt>
                <c:pt idx="2059">
                  <c:v>9.3094395666666667</c:v>
                </c:pt>
                <c:pt idx="2060">
                  <c:v>9.3139584833333338</c:v>
                </c:pt>
                <c:pt idx="2061">
                  <c:v>9.3184774000000008</c:v>
                </c:pt>
                <c:pt idx="2062">
                  <c:v>9.3229963166666661</c:v>
                </c:pt>
                <c:pt idx="2063">
                  <c:v>9.3275152333333349</c:v>
                </c:pt>
                <c:pt idx="2064">
                  <c:v>9.3320341500000001</c:v>
                </c:pt>
                <c:pt idx="2065">
                  <c:v>9.3365530666666654</c:v>
                </c:pt>
                <c:pt idx="2066">
                  <c:v>9.3410719833333324</c:v>
                </c:pt>
                <c:pt idx="2067">
                  <c:v>9.3455908999999995</c:v>
                </c:pt>
                <c:pt idx="2068">
                  <c:v>9.3501098166666665</c:v>
                </c:pt>
                <c:pt idx="2069">
                  <c:v>9.3546287333333336</c:v>
                </c:pt>
                <c:pt idx="2070">
                  <c:v>9.3591476500000006</c:v>
                </c:pt>
                <c:pt idx="2071">
                  <c:v>9.3636665666666676</c:v>
                </c:pt>
                <c:pt idx="2072">
                  <c:v>9.3681854833333329</c:v>
                </c:pt>
                <c:pt idx="2073">
                  <c:v>9.3727044000000017</c:v>
                </c:pt>
                <c:pt idx="2074">
                  <c:v>9.377223316666667</c:v>
                </c:pt>
                <c:pt idx="2075">
                  <c:v>9.3817422333333322</c:v>
                </c:pt>
                <c:pt idx="2076">
                  <c:v>9.3862611500000011</c:v>
                </c:pt>
                <c:pt idx="2077">
                  <c:v>9.3907800666666663</c:v>
                </c:pt>
                <c:pt idx="2078">
                  <c:v>9.3952989833333334</c:v>
                </c:pt>
                <c:pt idx="2079">
                  <c:v>9.3998179000000004</c:v>
                </c:pt>
                <c:pt idx="2080">
                  <c:v>9.4043368166666674</c:v>
                </c:pt>
                <c:pt idx="2081">
                  <c:v>9.4088557333333345</c:v>
                </c:pt>
                <c:pt idx="2082">
                  <c:v>9.4133746499999997</c:v>
                </c:pt>
                <c:pt idx="2083">
                  <c:v>9.4178935666666668</c:v>
                </c:pt>
                <c:pt idx="2084">
                  <c:v>9.4224124833333338</c:v>
                </c:pt>
                <c:pt idx="2085">
                  <c:v>9.4269313999999991</c:v>
                </c:pt>
                <c:pt idx="2086">
                  <c:v>9.4314503166666679</c:v>
                </c:pt>
                <c:pt idx="2087">
                  <c:v>9.4359692333333332</c:v>
                </c:pt>
                <c:pt idx="2088">
                  <c:v>9.4404881500000002</c:v>
                </c:pt>
                <c:pt idx="2089">
                  <c:v>9.4450070666666672</c:v>
                </c:pt>
                <c:pt idx="2090">
                  <c:v>9.4495259833333325</c:v>
                </c:pt>
                <c:pt idx="2091">
                  <c:v>9.4540448999999995</c:v>
                </c:pt>
                <c:pt idx="2092">
                  <c:v>9.4585638166666666</c:v>
                </c:pt>
                <c:pt idx="2093">
                  <c:v>9.4630827333333336</c:v>
                </c:pt>
                <c:pt idx="2094">
                  <c:v>9.4676016500000006</c:v>
                </c:pt>
                <c:pt idx="2095">
                  <c:v>9.4721205666666659</c:v>
                </c:pt>
                <c:pt idx="2096">
                  <c:v>9.4766394833333347</c:v>
                </c:pt>
                <c:pt idx="2097">
                  <c:v>9.4811584</c:v>
                </c:pt>
                <c:pt idx="2098">
                  <c:v>9.485677316666667</c:v>
                </c:pt>
                <c:pt idx="2099">
                  <c:v>9.4901962333333341</c:v>
                </c:pt>
                <c:pt idx="2100">
                  <c:v>9.4947151499999993</c:v>
                </c:pt>
                <c:pt idx="2101">
                  <c:v>9.4992340666666664</c:v>
                </c:pt>
                <c:pt idx="2102">
                  <c:v>9.5037494666666671</c:v>
                </c:pt>
                <c:pt idx="2103">
                  <c:v>9.5082683833333341</c:v>
                </c:pt>
                <c:pt idx="2104">
                  <c:v>9.5127872999999994</c:v>
                </c:pt>
                <c:pt idx="2105">
                  <c:v>9.5173062166666664</c:v>
                </c:pt>
                <c:pt idx="2106">
                  <c:v>9.5218251333333335</c:v>
                </c:pt>
                <c:pt idx="2107">
                  <c:v>9.5263440500000005</c:v>
                </c:pt>
                <c:pt idx="2108">
                  <c:v>9.5308629666666658</c:v>
                </c:pt>
                <c:pt idx="2109">
                  <c:v>9.5353818833333346</c:v>
                </c:pt>
                <c:pt idx="2110">
                  <c:v>9.5399007999999998</c:v>
                </c:pt>
                <c:pt idx="2111">
                  <c:v>9.5444197166666669</c:v>
                </c:pt>
                <c:pt idx="2112">
                  <c:v>9.5489386333333339</c:v>
                </c:pt>
                <c:pt idx="2113">
                  <c:v>9.5534575499999992</c:v>
                </c:pt>
                <c:pt idx="2114">
                  <c:v>9.5579764666666662</c:v>
                </c:pt>
                <c:pt idx="2115">
                  <c:v>9.5624953833333333</c:v>
                </c:pt>
                <c:pt idx="2116">
                  <c:v>9.5670143000000003</c:v>
                </c:pt>
                <c:pt idx="2117">
                  <c:v>9.5715332166666673</c:v>
                </c:pt>
                <c:pt idx="2118">
                  <c:v>9.5760521333333326</c:v>
                </c:pt>
                <c:pt idx="2119">
                  <c:v>9.5805710500000014</c:v>
                </c:pt>
                <c:pt idx="2120">
                  <c:v>9.5850899666666667</c:v>
                </c:pt>
                <c:pt idx="2121">
                  <c:v>9.5896088833333319</c:v>
                </c:pt>
                <c:pt idx="2122">
                  <c:v>9.5941278000000008</c:v>
                </c:pt>
                <c:pt idx="2123">
                  <c:v>9.598646716666666</c:v>
                </c:pt>
                <c:pt idx="2124">
                  <c:v>9.6031656333333331</c:v>
                </c:pt>
                <c:pt idx="2125">
                  <c:v>9.6076845500000001</c:v>
                </c:pt>
                <c:pt idx="2126">
                  <c:v>9.6122034666666671</c:v>
                </c:pt>
                <c:pt idx="2127">
                  <c:v>9.6167223833333342</c:v>
                </c:pt>
                <c:pt idx="2128">
                  <c:v>9.6212413000000012</c:v>
                </c:pt>
                <c:pt idx="2129">
                  <c:v>9.6257602166666665</c:v>
                </c:pt>
                <c:pt idx="2130">
                  <c:v>9.6302791333333335</c:v>
                </c:pt>
                <c:pt idx="2131">
                  <c:v>9.6347980499999988</c:v>
                </c:pt>
                <c:pt idx="2132">
                  <c:v>9.6393169666666676</c:v>
                </c:pt>
                <c:pt idx="2133">
                  <c:v>9.6438358833333329</c:v>
                </c:pt>
                <c:pt idx="2134">
                  <c:v>9.6483547999999999</c:v>
                </c:pt>
                <c:pt idx="2135">
                  <c:v>9.6528737166666669</c:v>
                </c:pt>
                <c:pt idx="2136">
                  <c:v>9.657392633333334</c:v>
                </c:pt>
                <c:pt idx="2137">
                  <c:v>9.6619115499999992</c:v>
                </c:pt>
                <c:pt idx="2138">
                  <c:v>9.6664304666666663</c:v>
                </c:pt>
                <c:pt idx="2139">
                  <c:v>9.6709493833333333</c:v>
                </c:pt>
                <c:pt idx="2140">
                  <c:v>9.6754683000000004</c:v>
                </c:pt>
                <c:pt idx="2141">
                  <c:v>9.6799872166666656</c:v>
                </c:pt>
                <c:pt idx="2142">
                  <c:v>9.6845061333333344</c:v>
                </c:pt>
                <c:pt idx="2143">
                  <c:v>9.6890250499999997</c:v>
                </c:pt>
                <c:pt idx="2144">
                  <c:v>9.6935439666666667</c:v>
                </c:pt>
                <c:pt idx="2145">
                  <c:v>9.6980628833333338</c:v>
                </c:pt>
                <c:pt idx="2146">
                  <c:v>9.702581799999999</c:v>
                </c:pt>
                <c:pt idx="2147">
                  <c:v>9.7071007166666661</c:v>
                </c:pt>
                <c:pt idx="2148">
                  <c:v>9.7116196333333331</c:v>
                </c:pt>
                <c:pt idx="2149">
                  <c:v>9.7161385500000002</c:v>
                </c:pt>
                <c:pt idx="2150">
                  <c:v>9.7206574666666672</c:v>
                </c:pt>
                <c:pt idx="2151">
                  <c:v>9.7251763833333342</c:v>
                </c:pt>
                <c:pt idx="2152">
                  <c:v>9.7296953000000013</c:v>
                </c:pt>
                <c:pt idx="2153">
                  <c:v>9.7342142166666665</c:v>
                </c:pt>
                <c:pt idx="2154">
                  <c:v>9.7387331333333318</c:v>
                </c:pt>
                <c:pt idx="2155">
                  <c:v>9.7432520500000006</c:v>
                </c:pt>
                <c:pt idx="2156">
                  <c:v>9.7477709666666659</c:v>
                </c:pt>
                <c:pt idx="2157">
                  <c:v>9.7522898833333329</c:v>
                </c:pt>
                <c:pt idx="2158">
                  <c:v>9.7568087999999999</c:v>
                </c:pt>
                <c:pt idx="2159">
                  <c:v>9.761327716666667</c:v>
                </c:pt>
                <c:pt idx="2160">
                  <c:v>9.765846633333334</c:v>
                </c:pt>
                <c:pt idx="2161">
                  <c:v>9.7703655500000011</c:v>
                </c:pt>
                <c:pt idx="2162">
                  <c:v>9.7748844666666663</c:v>
                </c:pt>
                <c:pt idx="2163">
                  <c:v>9.7794033833333334</c:v>
                </c:pt>
                <c:pt idx="2164">
                  <c:v>9.7839223000000004</c:v>
                </c:pt>
                <c:pt idx="2165">
                  <c:v>9.7884412166666674</c:v>
                </c:pt>
                <c:pt idx="2166">
                  <c:v>9.7929601333333327</c:v>
                </c:pt>
                <c:pt idx="2167">
                  <c:v>9.7974790499999997</c:v>
                </c:pt>
                <c:pt idx="2168">
                  <c:v>9.8019979666666668</c:v>
                </c:pt>
                <c:pt idx="2169">
                  <c:v>9.8065168833333338</c:v>
                </c:pt>
                <c:pt idx="2170">
                  <c:v>9.8110358000000009</c:v>
                </c:pt>
                <c:pt idx="2171">
                  <c:v>9.8155547166666661</c:v>
                </c:pt>
                <c:pt idx="2172">
                  <c:v>9.8200736333333332</c:v>
                </c:pt>
                <c:pt idx="2173">
                  <c:v>9.8245925500000002</c:v>
                </c:pt>
                <c:pt idx="2174">
                  <c:v>9.8291114666666672</c:v>
                </c:pt>
                <c:pt idx="2175">
                  <c:v>9.8336303833333343</c:v>
                </c:pt>
                <c:pt idx="2176">
                  <c:v>9.8381492999999995</c:v>
                </c:pt>
                <c:pt idx="2177">
                  <c:v>9.8426682166666684</c:v>
                </c:pt>
                <c:pt idx="2178">
                  <c:v>9.8471871333333336</c:v>
                </c:pt>
                <c:pt idx="2179">
                  <c:v>9.8517060499999989</c:v>
                </c:pt>
                <c:pt idx="2180">
                  <c:v>9.8562249666666659</c:v>
                </c:pt>
                <c:pt idx="2181">
                  <c:v>9.860743883333333</c:v>
                </c:pt>
                <c:pt idx="2182">
                  <c:v>9.8652628</c:v>
                </c:pt>
                <c:pt idx="2183">
                  <c:v>9.869781716666667</c:v>
                </c:pt>
                <c:pt idx="2184">
                  <c:v>9.8743006333333341</c:v>
                </c:pt>
                <c:pt idx="2185">
                  <c:v>9.8788195500000011</c:v>
                </c:pt>
                <c:pt idx="2186">
                  <c:v>9.8833384666666664</c:v>
                </c:pt>
                <c:pt idx="2187">
                  <c:v>9.8878573833333334</c:v>
                </c:pt>
                <c:pt idx="2188">
                  <c:v>9.8923763000000005</c:v>
                </c:pt>
                <c:pt idx="2189">
                  <c:v>9.8968952166666657</c:v>
                </c:pt>
                <c:pt idx="2190">
                  <c:v>9.9014141333333328</c:v>
                </c:pt>
                <c:pt idx="2191">
                  <c:v>9.9059330499999998</c:v>
                </c:pt>
                <c:pt idx="2192">
                  <c:v>9.9104519666666668</c:v>
                </c:pt>
                <c:pt idx="2193">
                  <c:v>9.9149708833333339</c:v>
                </c:pt>
                <c:pt idx="2194">
                  <c:v>9.9194898000000009</c:v>
                </c:pt>
                <c:pt idx="2195">
                  <c:v>9.924008716666668</c:v>
                </c:pt>
                <c:pt idx="2196">
                  <c:v>9.9285276333333332</c:v>
                </c:pt>
                <c:pt idx="2197">
                  <c:v>9.9330465500000003</c:v>
                </c:pt>
                <c:pt idx="2198">
                  <c:v>9.9375654666666673</c:v>
                </c:pt>
                <c:pt idx="2199">
                  <c:v>9.9420843833333326</c:v>
                </c:pt>
                <c:pt idx="2200">
                  <c:v>9.9466033000000014</c:v>
                </c:pt>
                <c:pt idx="2201">
                  <c:v>9.9511222166666666</c:v>
                </c:pt>
                <c:pt idx="2202">
                  <c:v>9.9556411333333337</c:v>
                </c:pt>
                <c:pt idx="2203">
                  <c:v>9.9601600500000007</c:v>
                </c:pt>
                <c:pt idx="2204">
                  <c:v>9.964678966666666</c:v>
                </c:pt>
                <c:pt idx="2205">
                  <c:v>9.969197883333333</c:v>
                </c:pt>
                <c:pt idx="2206">
                  <c:v>9.9737168</c:v>
                </c:pt>
                <c:pt idx="2207">
                  <c:v>9.9782357166666671</c:v>
                </c:pt>
                <c:pt idx="2208">
                  <c:v>9.9827546333333341</c:v>
                </c:pt>
                <c:pt idx="2209">
                  <c:v>9.9872735499999994</c:v>
                </c:pt>
                <c:pt idx="2210">
                  <c:v>9.9917924666666682</c:v>
                </c:pt>
                <c:pt idx="2211">
                  <c:v>9.9963113833333335</c:v>
                </c:pt>
                <c:pt idx="2212">
                  <c:v>10.000830299999999</c:v>
                </c:pt>
                <c:pt idx="2213">
                  <c:v>10.005349216666666</c:v>
                </c:pt>
                <c:pt idx="2214">
                  <c:v>10.009868133333333</c:v>
                </c:pt>
                <c:pt idx="2215">
                  <c:v>10.01438705</c:v>
                </c:pt>
                <c:pt idx="2216">
                  <c:v>10.018905966666667</c:v>
                </c:pt>
                <c:pt idx="2217">
                  <c:v>10.023424883333334</c:v>
                </c:pt>
                <c:pt idx="2218">
                  <c:v>10.027943800000001</c:v>
                </c:pt>
                <c:pt idx="2219">
                  <c:v>10.032462716666666</c:v>
                </c:pt>
                <c:pt idx="2220">
                  <c:v>10.036981633333335</c:v>
                </c:pt>
                <c:pt idx="2221">
                  <c:v>10.04150055</c:v>
                </c:pt>
                <c:pt idx="2222">
                  <c:v>10.046019466666666</c:v>
                </c:pt>
                <c:pt idx="2223">
                  <c:v>10.050538383333334</c:v>
                </c:pt>
                <c:pt idx="2224">
                  <c:v>10.0550573</c:v>
                </c:pt>
                <c:pt idx="2225">
                  <c:v>10.059576216666667</c:v>
                </c:pt>
                <c:pt idx="2226">
                  <c:v>10.064095133333334</c:v>
                </c:pt>
                <c:pt idx="2227">
                  <c:v>10.068614050000001</c:v>
                </c:pt>
                <c:pt idx="2228">
                  <c:v>10.073132966666668</c:v>
                </c:pt>
                <c:pt idx="2229">
                  <c:v>10.077651883333333</c:v>
                </c:pt>
                <c:pt idx="2230">
                  <c:v>10.0821708</c:v>
                </c:pt>
                <c:pt idx="2231">
                  <c:v>10.086689716666667</c:v>
                </c:pt>
                <c:pt idx="2232">
                  <c:v>10.091208633333332</c:v>
                </c:pt>
                <c:pt idx="2233">
                  <c:v>10.095727550000001</c:v>
                </c:pt>
                <c:pt idx="2234">
                  <c:v>10.100246466666666</c:v>
                </c:pt>
                <c:pt idx="2235">
                  <c:v>10.104765383333334</c:v>
                </c:pt>
                <c:pt idx="2236">
                  <c:v>10.109284300000001</c:v>
                </c:pt>
                <c:pt idx="2237">
                  <c:v>10.113803216666666</c:v>
                </c:pt>
                <c:pt idx="2238">
                  <c:v>10.118322133333333</c:v>
                </c:pt>
                <c:pt idx="2239">
                  <c:v>10.12284105</c:v>
                </c:pt>
                <c:pt idx="2240">
                  <c:v>10.127359966666667</c:v>
                </c:pt>
                <c:pt idx="2241">
                  <c:v>10.131878883333334</c:v>
                </c:pt>
                <c:pt idx="2242">
                  <c:v>10.136397799999999</c:v>
                </c:pt>
                <c:pt idx="2243">
                  <c:v>10.140916716666668</c:v>
                </c:pt>
                <c:pt idx="2244">
                  <c:v>10.145435633333333</c:v>
                </c:pt>
                <c:pt idx="2245">
                  <c:v>10.14995455</c:v>
                </c:pt>
                <c:pt idx="2246">
                  <c:v>10.154473466666667</c:v>
                </c:pt>
                <c:pt idx="2247">
                  <c:v>10.158992383333333</c:v>
                </c:pt>
                <c:pt idx="2248">
                  <c:v>10.1635113</c:v>
                </c:pt>
                <c:pt idx="2249">
                  <c:v>10.168030216666667</c:v>
                </c:pt>
                <c:pt idx="2250">
                  <c:v>10.172549133333334</c:v>
                </c:pt>
                <c:pt idx="2251">
                  <c:v>10.177068050000001</c:v>
                </c:pt>
                <c:pt idx="2252">
                  <c:v>10.181586966666666</c:v>
                </c:pt>
                <c:pt idx="2253">
                  <c:v>10.186105883333335</c:v>
                </c:pt>
                <c:pt idx="2254">
                  <c:v>10.1906248</c:v>
                </c:pt>
                <c:pt idx="2255">
                  <c:v>10.195143716666665</c:v>
                </c:pt>
                <c:pt idx="2256">
                  <c:v>10.199662633333334</c:v>
                </c:pt>
                <c:pt idx="2257">
                  <c:v>10.204181549999999</c:v>
                </c:pt>
                <c:pt idx="2258">
                  <c:v>10.208700466666667</c:v>
                </c:pt>
                <c:pt idx="2259">
                  <c:v>10.213219383333334</c:v>
                </c:pt>
                <c:pt idx="2260">
                  <c:v>10.217738300000001</c:v>
                </c:pt>
                <c:pt idx="2261">
                  <c:v>10.222257216666668</c:v>
                </c:pt>
                <c:pt idx="2262">
                  <c:v>10.226776133333333</c:v>
                </c:pt>
                <c:pt idx="2263">
                  <c:v>10.23129505</c:v>
                </c:pt>
                <c:pt idx="2264">
                  <c:v>10.235813966666667</c:v>
                </c:pt>
                <c:pt idx="2265">
                  <c:v>10.240332883333332</c:v>
                </c:pt>
                <c:pt idx="2266">
                  <c:v>10.244851800000001</c:v>
                </c:pt>
                <c:pt idx="2267">
                  <c:v>10.249370716666666</c:v>
                </c:pt>
                <c:pt idx="2268">
                  <c:v>10.253889633333333</c:v>
                </c:pt>
                <c:pt idx="2269">
                  <c:v>10.25840855</c:v>
                </c:pt>
                <c:pt idx="2270">
                  <c:v>10.262927466666667</c:v>
                </c:pt>
                <c:pt idx="2271">
                  <c:v>10.267446383333333</c:v>
                </c:pt>
                <c:pt idx="2272">
                  <c:v>10.2719653</c:v>
                </c:pt>
                <c:pt idx="2273">
                  <c:v>10.276484216666667</c:v>
                </c:pt>
                <c:pt idx="2274">
                  <c:v>10.281003133333334</c:v>
                </c:pt>
                <c:pt idx="2275">
                  <c:v>10.285522049999999</c:v>
                </c:pt>
                <c:pt idx="2276">
                  <c:v>10.290040966666668</c:v>
                </c:pt>
                <c:pt idx="2277">
                  <c:v>10.294559883333333</c:v>
                </c:pt>
                <c:pt idx="2278">
                  <c:v>10.2990788</c:v>
                </c:pt>
                <c:pt idx="2279">
                  <c:v>10.303597716666667</c:v>
                </c:pt>
                <c:pt idx="2280">
                  <c:v>10.308116633333333</c:v>
                </c:pt>
                <c:pt idx="2281">
                  <c:v>10.31263555</c:v>
                </c:pt>
                <c:pt idx="2282">
                  <c:v>10.317154466666667</c:v>
                </c:pt>
                <c:pt idx="2283">
                  <c:v>10.321673383333334</c:v>
                </c:pt>
                <c:pt idx="2284">
                  <c:v>10.326192300000001</c:v>
                </c:pt>
                <c:pt idx="2285">
                  <c:v>10.330711216666668</c:v>
                </c:pt>
                <c:pt idx="2286">
                  <c:v>10.335230133333335</c:v>
                </c:pt>
                <c:pt idx="2287">
                  <c:v>10.33974905</c:v>
                </c:pt>
                <c:pt idx="2288">
                  <c:v>10.344267966666665</c:v>
                </c:pt>
                <c:pt idx="2289">
                  <c:v>10.348786883333334</c:v>
                </c:pt>
                <c:pt idx="2290">
                  <c:v>10.353305799999999</c:v>
                </c:pt>
                <c:pt idx="2291">
                  <c:v>10.357824716666666</c:v>
                </c:pt>
                <c:pt idx="2292">
                  <c:v>10.362343633333333</c:v>
                </c:pt>
                <c:pt idx="2293">
                  <c:v>10.36686255</c:v>
                </c:pt>
                <c:pt idx="2294">
                  <c:v>10.371381466666667</c:v>
                </c:pt>
                <c:pt idx="2295">
                  <c:v>10.375900383333335</c:v>
                </c:pt>
                <c:pt idx="2296">
                  <c:v>10.3804193</c:v>
                </c:pt>
                <c:pt idx="2297">
                  <c:v>10.384938216666667</c:v>
                </c:pt>
                <c:pt idx="2298">
                  <c:v>10.389457133333332</c:v>
                </c:pt>
                <c:pt idx="2299">
                  <c:v>10.393976050000001</c:v>
                </c:pt>
                <c:pt idx="2300">
                  <c:v>10.398494966666666</c:v>
                </c:pt>
                <c:pt idx="2301">
                  <c:v>10.403013883333333</c:v>
                </c:pt>
                <c:pt idx="2302">
                  <c:v>10.4075328</c:v>
                </c:pt>
                <c:pt idx="2303">
                  <c:v>10.412051716666667</c:v>
                </c:pt>
                <c:pt idx="2304">
                  <c:v>10.416570633333333</c:v>
                </c:pt>
                <c:pt idx="2305">
                  <c:v>10.42108955</c:v>
                </c:pt>
                <c:pt idx="2306">
                  <c:v>10.425608466666667</c:v>
                </c:pt>
                <c:pt idx="2307">
                  <c:v>10.430127383333334</c:v>
                </c:pt>
                <c:pt idx="2308">
                  <c:v>10.434646300000001</c:v>
                </c:pt>
                <c:pt idx="2309">
                  <c:v>10.439165216666668</c:v>
                </c:pt>
                <c:pt idx="2310">
                  <c:v>10.443684133333333</c:v>
                </c:pt>
                <c:pt idx="2311">
                  <c:v>10.448203050000002</c:v>
                </c:pt>
                <c:pt idx="2312">
                  <c:v>10.452721966666667</c:v>
                </c:pt>
                <c:pt idx="2313">
                  <c:v>10.457240883333332</c:v>
                </c:pt>
                <c:pt idx="2314">
                  <c:v>10.461759799999999</c:v>
                </c:pt>
                <c:pt idx="2315">
                  <c:v>10.466278716666666</c:v>
                </c:pt>
                <c:pt idx="2316">
                  <c:v>10.470797633333333</c:v>
                </c:pt>
                <c:pt idx="2317">
                  <c:v>10.475316550000001</c:v>
                </c:pt>
                <c:pt idx="2318">
                  <c:v>10.479835466666668</c:v>
                </c:pt>
                <c:pt idx="2319">
                  <c:v>10.484354383333335</c:v>
                </c:pt>
                <c:pt idx="2320">
                  <c:v>10.4888733</c:v>
                </c:pt>
                <c:pt idx="2321">
                  <c:v>10.493392216666665</c:v>
                </c:pt>
                <c:pt idx="2322">
                  <c:v>10.497911133333334</c:v>
                </c:pt>
                <c:pt idx="2323">
                  <c:v>10.502430049999999</c:v>
                </c:pt>
                <c:pt idx="2324">
                  <c:v>10.506948966666666</c:v>
                </c:pt>
                <c:pt idx="2325">
                  <c:v>10.511467883333333</c:v>
                </c:pt>
                <c:pt idx="2326">
                  <c:v>10.5159868</c:v>
                </c:pt>
                <c:pt idx="2327">
                  <c:v>10.520505716666667</c:v>
                </c:pt>
                <c:pt idx="2328">
                  <c:v>10.525024633333334</c:v>
                </c:pt>
                <c:pt idx="2329">
                  <c:v>10.52954355</c:v>
                </c:pt>
                <c:pt idx="2330">
                  <c:v>10.534062466666667</c:v>
                </c:pt>
                <c:pt idx="2331">
                  <c:v>10.538581383333334</c:v>
                </c:pt>
                <c:pt idx="2332">
                  <c:v>10.543100300000001</c:v>
                </c:pt>
                <c:pt idx="2333">
                  <c:v>10.547619216666666</c:v>
                </c:pt>
                <c:pt idx="2334">
                  <c:v>10.552138133333335</c:v>
                </c:pt>
                <c:pt idx="2335">
                  <c:v>10.55665705</c:v>
                </c:pt>
                <c:pt idx="2336">
                  <c:v>10.561175966666667</c:v>
                </c:pt>
                <c:pt idx="2337">
                  <c:v>10.565694883333332</c:v>
                </c:pt>
                <c:pt idx="2338">
                  <c:v>10.570213799999999</c:v>
                </c:pt>
                <c:pt idx="2339">
                  <c:v>10.574732716666666</c:v>
                </c:pt>
                <c:pt idx="2340">
                  <c:v>10.579251633333334</c:v>
                </c:pt>
                <c:pt idx="2341">
                  <c:v>10.583770550000001</c:v>
                </c:pt>
                <c:pt idx="2342">
                  <c:v>10.588289466666668</c:v>
                </c:pt>
                <c:pt idx="2343">
                  <c:v>10.592808383333333</c:v>
                </c:pt>
                <c:pt idx="2344">
                  <c:v>10.597327300000002</c:v>
                </c:pt>
                <c:pt idx="2345">
                  <c:v>10.601846216666667</c:v>
                </c:pt>
                <c:pt idx="2346">
                  <c:v>10.606365133333332</c:v>
                </c:pt>
                <c:pt idx="2347">
                  <c:v>10.610884049999999</c:v>
                </c:pt>
                <c:pt idx="2348">
                  <c:v>10.61539945</c:v>
                </c:pt>
                <c:pt idx="2349">
                  <c:v>10.619914849999999</c:v>
                </c:pt>
                <c:pt idx="2350">
                  <c:v>10.624433766666668</c:v>
                </c:pt>
                <c:pt idx="2351">
                  <c:v>10.628952683333333</c:v>
                </c:pt>
                <c:pt idx="2352">
                  <c:v>10.6334716</c:v>
                </c:pt>
                <c:pt idx="2353">
                  <c:v>10.637990516666667</c:v>
                </c:pt>
                <c:pt idx="2354">
                  <c:v>10.642509433333334</c:v>
                </c:pt>
                <c:pt idx="2355">
                  <c:v>10.647028350000001</c:v>
                </c:pt>
                <c:pt idx="2356">
                  <c:v>10.651547266666666</c:v>
                </c:pt>
                <c:pt idx="2357">
                  <c:v>10.656066183333333</c:v>
                </c:pt>
                <c:pt idx="2358">
                  <c:v>10.6605851</c:v>
                </c:pt>
                <c:pt idx="2359">
                  <c:v>10.665104016666666</c:v>
                </c:pt>
                <c:pt idx="2360">
                  <c:v>10.669622933333335</c:v>
                </c:pt>
                <c:pt idx="2361">
                  <c:v>10.67414185</c:v>
                </c:pt>
                <c:pt idx="2362">
                  <c:v>10.678660766666667</c:v>
                </c:pt>
                <c:pt idx="2363">
                  <c:v>10.683179683333334</c:v>
                </c:pt>
                <c:pt idx="2364">
                  <c:v>10.687698599999999</c:v>
                </c:pt>
                <c:pt idx="2365">
                  <c:v>10.692214</c:v>
                </c:pt>
                <c:pt idx="2366">
                  <c:v>10.696729400000001</c:v>
                </c:pt>
                <c:pt idx="2367">
                  <c:v>10.701248316666666</c:v>
                </c:pt>
                <c:pt idx="2368">
                  <c:v>10.705767233333333</c:v>
                </c:pt>
                <c:pt idx="2369">
                  <c:v>10.71028615</c:v>
                </c:pt>
                <c:pt idx="2370">
                  <c:v>10.714805066666665</c:v>
                </c:pt>
                <c:pt idx="2371">
                  <c:v>10.719323983333334</c:v>
                </c:pt>
                <c:pt idx="2372">
                  <c:v>10.723842900000001</c:v>
                </c:pt>
                <c:pt idx="2373">
                  <c:v>10.728361816666668</c:v>
                </c:pt>
                <c:pt idx="2374">
                  <c:v>10.732880733333333</c:v>
                </c:pt>
                <c:pt idx="2375">
                  <c:v>10.73739965</c:v>
                </c:pt>
                <c:pt idx="2376">
                  <c:v>10.741918566666667</c:v>
                </c:pt>
                <c:pt idx="2377">
                  <c:v>10.746437483333333</c:v>
                </c:pt>
                <c:pt idx="2378">
                  <c:v>10.750952883333333</c:v>
                </c:pt>
                <c:pt idx="2379">
                  <c:v>10.7554718</c:v>
                </c:pt>
                <c:pt idx="2380">
                  <c:v>10.759990716666666</c:v>
                </c:pt>
                <c:pt idx="2381">
                  <c:v>10.764509633333333</c:v>
                </c:pt>
                <c:pt idx="2382">
                  <c:v>10.76902855</c:v>
                </c:pt>
                <c:pt idx="2383">
                  <c:v>10.773547466666665</c:v>
                </c:pt>
                <c:pt idx="2384">
                  <c:v>10.778066383333334</c:v>
                </c:pt>
                <c:pt idx="2385">
                  <c:v>10.782585300000001</c:v>
                </c:pt>
                <c:pt idx="2386">
                  <c:v>10.787104216666668</c:v>
                </c:pt>
                <c:pt idx="2387">
                  <c:v>10.791623133333333</c:v>
                </c:pt>
                <c:pt idx="2388">
                  <c:v>10.79614205</c:v>
                </c:pt>
                <c:pt idx="2389">
                  <c:v>10.800660966666667</c:v>
                </c:pt>
                <c:pt idx="2390">
                  <c:v>10.805179883333333</c:v>
                </c:pt>
                <c:pt idx="2391">
                  <c:v>10.8096988</c:v>
                </c:pt>
                <c:pt idx="2392">
                  <c:v>10.814217716666667</c:v>
                </c:pt>
                <c:pt idx="2393">
                  <c:v>10.818736633333332</c:v>
                </c:pt>
                <c:pt idx="2394">
                  <c:v>10.823255550000001</c:v>
                </c:pt>
                <c:pt idx="2395">
                  <c:v>10.827774466666668</c:v>
                </c:pt>
                <c:pt idx="2396">
                  <c:v>10.832293383333335</c:v>
                </c:pt>
                <c:pt idx="2397">
                  <c:v>10.8368123</c:v>
                </c:pt>
                <c:pt idx="2398">
                  <c:v>10.841331216666667</c:v>
                </c:pt>
                <c:pt idx="2399">
                  <c:v>10.845850133333334</c:v>
                </c:pt>
                <c:pt idx="2400">
                  <c:v>10.850369049999999</c:v>
                </c:pt>
                <c:pt idx="2401">
                  <c:v>10.854887966666666</c:v>
                </c:pt>
                <c:pt idx="2402">
                  <c:v>10.859406883333333</c:v>
                </c:pt>
                <c:pt idx="2403">
                  <c:v>10.863925799999999</c:v>
                </c:pt>
                <c:pt idx="2404">
                  <c:v>10.868444716666668</c:v>
                </c:pt>
                <c:pt idx="2405">
                  <c:v>10.872963633333333</c:v>
                </c:pt>
                <c:pt idx="2406">
                  <c:v>10.877482549999998</c:v>
                </c:pt>
                <c:pt idx="2407">
                  <c:v>10.882001466666667</c:v>
                </c:pt>
                <c:pt idx="2408">
                  <c:v>10.886520383333334</c:v>
                </c:pt>
                <c:pt idx="2409">
                  <c:v>10.891039300000001</c:v>
                </c:pt>
                <c:pt idx="2410">
                  <c:v>10.895558216666666</c:v>
                </c:pt>
                <c:pt idx="2411">
                  <c:v>10.900077133333333</c:v>
                </c:pt>
                <c:pt idx="2412">
                  <c:v>10.90459605</c:v>
                </c:pt>
                <c:pt idx="2413">
                  <c:v>10.909114966666669</c:v>
                </c:pt>
                <c:pt idx="2414">
                  <c:v>10.913633883333333</c:v>
                </c:pt>
                <c:pt idx="2415">
                  <c:v>10.9181528</c:v>
                </c:pt>
                <c:pt idx="2416">
                  <c:v>10.922671716666665</c:v>
                </c:pt>
                <c:pt idx="2417">
                  <c:v>10.927190633333334</c:v>
                </c:pt>
                <c:pt idx="2418">
                  <c:v>10.931709550000001</c:v>
                </c:pt>
                <c:pt idx="2419">
                  <c:v>10.936228466666668</c:v>
                </c:pt>
                <c:pt idx="2420">
                  <c:v>10.940747383333333</c:v>
                </c:pt>
                <c:pt idx="2421">
                  <c:v>10.9452663</c:v>
                </c:pt>
                <c:pt idx="2422">
                  <c:v>10.949785216666667</c:v>
                </c:pt>
                <c:pt idx="2423">
                  <c:v>10.954304133333332</c:v>
                </c:pt>
                <c:pt idx="2424">
                  <c:v>10.958823049999999</c:v>
                </c:pt>
                <c:pt idx="2425">
                  <c:v>10.963341966666666</c:v>
                </c:pt>
                <c:pt idx="2426">
                  <c:v>10.967860883333332</c:v>
                </c:pt>
                <c:pt idx="2427">
                  <c:v>10.972379800000001</c:v>
                </c:pt>
                <c:pt idx="2428">
                  <c:v>10.976898716666668</c:v>
                </c:pt>
                <c:pt idx="2429">
                  <c:v>10.981417633333335</c:v>
                </c:pt>
                <c:pt idx="2430">
                  <c:v>10.98593655</c:v>
                </c:pt>
                <c:pt idx="2431">
                  <c:v>10.990455466666667</c:v>
                </c:pt>
                <c:pt idx="2432">
                  <c:v>10.994974383333334</c:v>
                </c:pt>
                <c:pt idx="2433">
                  <c:v>10.999493299999999</c:v>
                </c:pt>
                <c:pt idx="2434">
                  <c:v>11.004012216666666</c:v>
                </c:pt>
                <c:pt idx="2435">
                  <c:v>11.008531133333333</c:v>
                </c:pt>
                <c:pt idx="2436">
                  <c:v>11.013050050000002</c:v>
                </c:pt>
                <c:pt idx="2437">
                  <c:v>11.017568966666667</c:v>
                </c:pt>
                <c:pt idx="2438">
                  <c:v>11.022084366666666</c:v>
                </c:pt>
                <c:pt idx="2439">
                  <c:v>11.026599766666669</c:v>
                </c:pt>
                <c:pt idx="2440">
                  <c:v>11.031118683333334</c:v>
                </c:pt>
                <c:pt idx="2441">
                  <c:v>11.035637599999999</c:v>
                </c:pt>
                <c:pt idx="2442">
                  <c:v>11.040156516666665</c:v>
                </c:pt>
                <c:pt idx="2443">
                  <c:v>11.044675433333333</c:v>
                </c:pt>
                <c:pt idx="2444">
                  <c:v>11.04919435</c:v>
                </c:pt>
                <c:pt idx="2445">
                  <c:v>11.053713266666668</c:v>
                </c:pt>
                <c:pt idx="2446">
                  <c:v>11.058232183333333</c:v>
                </c:pt>
                <c:pt idx="2447">
                  <c:v>11.0627511</c:v>
                </c:pt>
                <c:pt idx="2448">
                  <c:v>11.067270016666667</c:v>
                </c:pt>
                <c:pt idx="2449">
                  <c:v>11.071788933333332</c:v>
                </c:pt>
                <c:pt idx="2450">
                  <c:v>11.076307849999999</c:v>
                </c:pt>
                <c:pt idx="2451">
                  <c:v>11.080826766666666</c:v>
                </c:pt>
                <c:pt idx="2452">
                  <c:v>11.085345683333335</c:v>
                </c:pt>
                <c:pt idx="2453">
                  <c:v>11.0898646</c:v>
                </c:pt>
                <c:pt idx="2454">
                  <c:v>11.094383516666667</c:v>
                </c:pt>
                <c:pt idx="2455">
                  <c:v>11.098902433333334</c:v>
                </c:pt>
                <c:pt idx="2456">
                  <c:v>11.10342135</c:v>
                </c:pt>
                <c:pt idx="2457">
                  <c:v>11.107940266666667</c:v>
                </c:pt>
                <c:pt idx="2458">
                  <c:v>11.112459183333334</c:v>
                </c:pt>
                <c:pt idx="2459">
                  <c:v>11.116978099999999</c:v>
                </c:pt>
                <c:pt idx="2460">
                  <c:v>11.121497016666666</c:v>
                </c:pt>
                <c:pt idx="2461">
                  <c:v>11.126015933333333</c:v>
                </c:pt>
                <c:pt idx="2462">
                  <c:v>11.130534850000002</c:v>
                </c:pt>
                <c:pt idx="2463">
                  <c:v>11.135053766666667</c:v>
                </c:pt>
                <c:pt idx="2464">
                  <c:v>11.139572683333334</c:v>
                </c:pt>
                <c:pt idx="2465">
                  <c:v>11.144091600000001</c:v>
                </c:pt>
                <c:pt idx="2466">
                  <c:v>11.148610516666666</c:v>
                </c:pt>
                <c:pt idx="2467">
                  <c:v>11.153129433333334</c:v>
                </c:pt>
                <c:pt idx="2468">
                  <c:v>11.157648350000001</c:v>
                </c:pt>
                <c:pt idx="2469">
                  <c:v>11.162167266666666</c:v>
                </c:pt>
                <c:pt idx="2470">
                  <c:v>11.166686183333333</c:v>
                </c:pt>
                <c:pt idx="2471">
                  <c:v>11.1712051</c:v>
                </c:pt>
                <c:pt idx="2472">
                  <c:v>11.175724016666669</c:v>
                </c:pt>
                <c:pt idx="2473">
                  <c:v>11.180242933333334</c:v>
                </c:pt>
                <c:pt idx="2474">
                  <c:v>11.184761849999999</c:v>
                </c:pt>
                <c:pt idx="2475">
                  <c:v>11.189280766666668</c:v>
                </c:pt>
                <c:pt idx="2476">
                  <c:v>11.193799683333333</c:v>
                </c:pt>
                <c:pt idx="2477">
                  <c:v>11.1983186</c:v>
                </c:pt>
                <c:pt idx="2478">
                  <c:v>11.202837516666667</c:v>
                </c:pt>
                <c:pt idx="2479">
                  <c:v>11.207356433333333</c:v>
                </c:pt>
                <c:pt idx="2480">
                  <c:v>11.21187535</c:v>
                </c:pt>
                <c:pt idx="2481">
                  <c:v>11.216394266666667</c:v>
                </c:pt>
                <c:pt idx="2482">
                  <c:v>11.220913183333336</c:v>
                </c:pt>
                <c:pt idx="2483">
                  <c:v>11.225432099999999</c:v>
                </c:pt>
                <c:pt idx="2484">
                  <c:v>11.229951016666666</c:v>
                </c:pt>
                <c:pt idx="2485">
                  <c:v>11.234469933333335</c:v>
                </c:pt>
                <c:pt idx="2486">
                  <c:v>11.23898885</c:v>
                </c:pt>
                <c:pt idx="2487">
                  <c:v>11.243507766666667</c:v>
                </c:pt>
                <c:pt idx="2488">
                  <c:v>11.248026683333334</c:v>
                </c:pt>
                <c:pt idx="2489">
                  <c:v>11.252545599999999</c:v>
                </c:pt>
                <c:pt idx="2490">
                  <c:v>11.257064516666667</c:v>
                </c:pt>
                <c:pt idx="2491">
                  <c:v>11.261583433333334</c:v>
                </c:pt>
                <c:pt idx="2492">
                  <c:v>11.266102349999999</c:v>
                </c:pt>
                <c:pt idx="2493">
                  <c:v>11.270621266666666</c:v>
                </c:pt>
                <c:pt idx="2494">
                  <c:v>11.275140183333333</c:v>
                </c:pt>
                <c:pt idx="2495">
                  <c:v>11.279659100000002</c:v>
                </c:pt>
                <c:pt idx="2496">
                  <c:v>11.284178016666667</c:v>
                </c:pt>
                <c:pt idx="2497">
                  <c:v>11.288696933333334</c:v>
                </c:pt>
                <c:pt idx="2498">
                  <c:v>11.293215850000001</c:v>
                </c:pt>
                <c:pt idx="2499">
                  <c:v>11.297734766666666</c:v>
                </c:pt>
                <c:pt idx="2500">
                  <c:v>11.302253683333333</c:v>
                </c:pt>
                <c:pt idx="2501">
                  <c:v>11.3067726</c:v>
                </c:pt>
                <c:pt idx="2502">
                  <c:v>11.311291516666666</c:v>
                </c:pt>
                <c:pt idx="2503">
                  <c:v>11.315810433333333</c:v>
                </c:pt>
                <c:pt idx="2504">
                  <c:v>11.32032935</c:v>
                </c:pt>
                <c:pt idx="2505">
                  <c:v>11.324848266666669</c:v>
                </c:pt>
                <c:pt idx="2506">
                  <c:v>11.329367183333334</c:v>
                </c:pt>
                <c:pt idx="2507">
                  <c:v>11.333886100000001</c:v>
                </c:pt>
                <c:pt idx="2508">
                  <c:v>11.338405016666668</c:v>
                </c:pt>
                <c:pt idx="2509">
                  <c:v>11.342923933333333</c:v>
                </c:pt>
                <c:pt idx="2510">
                  <c:v>11.34744285</c:v>
                </c:pt>
                <c:pt idx="2511">
                  <c:v>11.351961766666667</c:v>
                </c:pt>
                <c:pt idx="2512">
                  <c:v>11.356480683333332</c:v>
                </c:pt>
                <c:pt idx="2513">
                  <c:v>11.3609996</c:v>
                </c:pt>
                <c:pt idx="2514">
                  <c:v>11.365518516666668</c:v>
                </c:pt>
                <c:pt idx="2515">
                  <c:v>11.370037433333335</c:v>
                </c:pt>
                <c:pt idx="2516">
                  <c:v>11.374556349999999</c:v>
                </c:pt>
                <c:pt idx="2517">
                  <c:v>11.379075266666666</c:v>
                </c:pt>
                <c:pt idx="2518">
                  <c:v>11.383594183333335</c:v>
                </c:pt>
                <c:pt idx="2519">
                  <c:v>11.3881131</c:v>
                </c:pt>
                <c:pt idx="2520">
                  <c:v>11.392632016666667</c:v>
                </c:pt>
                <c:pt idx="2521">
                  <c:v>11.397150933333334</c:v>
                </c:pt>
                <c:pt idx="2522">
                  <c:v>11.401669849999999</c:v>
                </c:pt>
                <c:pt idx="2523">
                  <c:v>11.406188766666666</c:v>
                </c:pt>
                <c:pt idx="2524">
                  <c:v>11.410707683333333</c:v>
                </c:pt>
                <c:pt idx="2525">
                  <c:v>11.415226599999999</c:v>
                </c:pt>
                <c:pt idx="2526">
                  <c:v>11.419745516666666</c:v>
                </c:pt>
                <c:pt idx="2527">
                  <c:v>11.424264433333333</c:v>
                </c:pt>
                <c:pt idx="2528">
                  <c:v>11.428783350000002</c:v>
                </c:pt>
                <c:pt idx="2529">
                  <c:v>11.433302266666667</c:v>
                </c:pt>
                <c:pt idx="2530">
                  <c:v>11.437821183333334</c:v>
                </c:pt>
                <c:pt idx="2531">
                  <c:v>11.442340100000001</c:v>
                </c:pt>
                <c:pt idx="2532">
                  <c:v>11.446859016666666</c:v>
                </c:pt>
                <c:pt idx="2533">
                  <c:v>11.451377933333333</c:v>
                </c:pt>
                <c:pt idx="2534">
                  <c:v>11.45589685</c:v>
                </c:pt>
                <c:pt idx="2535">
                  <c:v>11.460415766666666</c:v>
                </c:pt>
                <c:pt idx="2536">
                  <c:v>11.464934683333333</c:v>
                </c:pt>
                <c:pt idx="2537">
                  <c:v>11.469453600000001</c:v>
                </c:pt>
                <c:pt idx="2538">
                  <c:v>11.473972516666668</c:v>
                </c:pt>
                <c:pt idx="2539">
                  <c:v>11.478491433333334</c:v>
                </c:pt>
                <c:pt idx="2540">
                  <c:v>11.483010350000001</c:v>
                </c:pt>
                <c:pt idx="2541">
                  <c:v>11.487529266666668</c:v>
                </c:pt>
                <c:pt idx="2542">
                  <c:v>11.492048183333333</c:v>
                </c:pt>
                <c:pt idx="2543">
                  <c:v>11.4965671</c:v>
                </c:pt>
                <c:pt idx="2544">
                  <c:v>11.501086016666667</c:v>
                </c:pt>
                <c:pt idx="2545">
                  <c:v>11.505604933333332</c:v>
                </c:pt>
                <c:pt idx="2546">
                  <c:v>11.510123849999999</c:v>
                </c:pt>
                <c:pt idx="2547">
                  <c:v>11.514642766666668</c:v>
                </c:pt>
                <c:pt idx="2548">
                  <c:v>11.519161683333335</c:v>
                </c:pt>
                <c:pt idx="2549">
                  <c:v>11.523680599999999</c:v>
                </c:pt>
                <c:pt idx="2550">
                  <c:v>11.528199516666666</c:v>
                </c:pt>
                <c:pt idx="2551">
                  <c:v>11.532718433333335</c:v>
                </c:pt>
                <c:pt idx="2552">
                  <c:v>11.53723735</c:v>
                </c:pt>
                <c:pt idx="2553">
                  <c:v>11.541756266666667</c:v>
                </c:pt>
                <c:pt idx="2554">
                  <c:v>11.546275183333334</c:v>
                </c:pt>
                <c:pt idx="2555">
                  <c:v>11.550794099999999</c:v>
                </c:pt>
                <c:pt idx="2556">
                  <c:v>11.555313016666666</c:v>
                </c:pt>
                <c:pt idx="2557">
                  <c:v>11.559831933333335</c:v>
                </c:pt>
                <c:pt idx="2558">
                  <c:v>11.564350849999999</c:v>
                </c:pt>
                <c:pt idx="2559">
                  <c:v>11.568869766666666</c:v>
                </c:pt>
                <c:pt idx="2560">
                  <c:v>11.573388683333334</c:v>
                </c:pt>
                <c:pt idx="2561">
                  <c:v>11.577907600000001</c:v>
                </c:pt>
                <c:pt idx="2562">
                  <c:v>11.582426516666667</c:v>
                </c:pt>
                <c:pt idx="2563">
                  <c:v>11.586945433333334</c:v>
                </c:pt>
                <c:pt idx="2564">
                  <c:v>11.591464350000001</c:v>
                </c:pt>
                <c:pt idx="2565">
                  <c:v>11.595983266666666</c:v>
                </c:pt>
                <c:pt idx="2566">
                  <c:v>11.600502183333333</c:v>
                </c:pt>
                <c:pt idx="2567">
                  <c:v>11.6050211</c:v>
                </c:pt>
                <c:pt idx="2568">
                  <c:v>11.609540016666665</c:v>
                </c:pt>
                <c:pt idx="2569">
                  <c:v>11.614058933333332</c:v>
                </c:pt>
                <c:pt idx="2570">
                  <c:v>11.618577850000001</c:v>
                </c:pt>
                <c:pt idx="2571">
                  <c:v>11.623096766666668</c:v>
                </c:pt>
                <c:pt idx="2572">
                  <c:v>11.627615683333334</c:v>
                </c:pt>
                <c:pt idx="2573">
                  <c:v>11.632134600000001</c:v>
                </c:pt>
                <c:pt idx="2574">
                  <c:v>11.636653516666668</c:v>
                </c:pt>
                <c:pt idx="2575">
                  <c:v>11.641172433333333</c:v>
                </c:pt>
                <c:pt idx="2576">
                  <c:v>11.64569135</c:v>
                </c:pt>
                <c:pt idx="2577">
                  <c:v>11.650210266666667</c:v>
                </c:pt>
                <c:pt idx="2578">
                  <c:v>11.654729183333332</c:v>
                </c:pt>
                <c:pt idx="2579">
                  <c:v>11.659244583333333</c:v>
                </c:pt>
                <c:pt idx="2580">
                  <c:v>11.663759983333335</c:v>
                </c:pt>
                <c:pt idx="2581">
                  <c:v>11.668278899999999</c:v>
                </c:pt>
                <c:pt idx="2582">
                  <c:v>11.672797816666666</c:v>
                </c:pt>
                <c:pt idx="2583">
                  <c:v>11.677316733333335</c:v>
                </c:pt>
                <c:pt idx="2584">
                  <c:v>11.681835649999998</c:v>
                </c:pt>
                <c:pt idx="2585">
                  <c:v>11.686354566666667</c:v>
                </c:pt>
                <c:pt idx="2586">
                  <c:v>11.690873483333334</c:v>
                </c:pt>
                <c:pt idx="2587">
                  <c:v>11.695392400000001</c:v>
                </c:pt>
                <c:pt idx="2588">
                  <c:v>11.699911316666666</c:v>
                </c:pt>
                <c:pt idx="2589">
                  <c:v>11.704430233333333</c:v>
                </c:pt>
                <c:pt idx="2590">
                  <c:v>11.70894915</c:v>
                </c:pt>
                <c:pt idx="2591">
                  <c:v>11.713468066666666</c:v>
                </c:pt>
                <c:pt idx="2592">
                  <c:v>11.717986983333335</c:v>
                </c:pt>
                <c:pt idx="2593">
                  <c:v>11.7225059</c:v>
                </c:pt>
                <c:pt idx="2594">
                  <c:v>11.727024816666669</c:v>
                </c:pt>
                <c:pt idx="2595">
                  <c:v>11.731543733333332</c:v>
                </c:pt>
                <c:pt idx="2596">
                  <c:v>11.736062650000001</c:v>
                </c:pt>
                <c:pt idx="2597">
                  <c:v>11.740581566666668</c:v>
                </c:pt>
                <c:pt idx="2598">
                  <c:v>11.745100483333331</c:v>
                </c:pt>
                <c:pt idx="2599">
                  <c:v>11.7496194</c:v>
                </c:pt>
                <c:pt idx="2600">
                  <c:v>11.754138316666667</c:v>
                </c:pt>
                <c:pt idx="2601">
                  <c:v>11.758657233333333</c:v>
                </c:pt>
                <c:pt idx="2602">
                  <c:v>11.76317615</c:v>
                </c:pt>
                <c:pt idx="2603">
                  <c:v>11.767695066666668</c:v>
                </c:pt>
                <c:pt idx="2604">
                  <c:v>11.772213983333332</c:v>
                </c:pt>
                <c:pt idx="2605">
                  <c:v>11.776732900000001</c:v>
                </c:pt>
                <c:pt idx="2606">
                  <c:v>11.781251816666668</c:v>
                </c:pt>
                <c:pt idx="2607">
                  <c:v>11.785770733333331</c:v>
                </c:pt>
                <c:pt idx="2608">
                  <c:v>11.79028965</c:v>
                </c:pt>
                <c:pt idx="2609">
                  <c:v>11.794808566666667</c:v>
                </c:pt>
                <c:pt idx="2610">
                  <c:v>11.799327483333334</c:v>
                </c:pt>
                <c:pt idx="2611">
                  <c:v>11.803846399999999</c:v>
                </c:pt>
                <c:pt idx="2612">
                  <c:v>11.808365316666668</c:v>
                </c:pt>
                <c:pt idx="2613">
                  <c:v>11.812884233333333</c:v>
                </c:pt>
                <c:pt idx="2614">
                  <c:v>11.817403149999999</c:v>
                </c:pt>
                <c:pt idx="2615">
                  <c:v>11.821922066666668</c:v>
                </c:pt>
                <c:pt idx="2616">
                  <c:v>11.826440983333333</c:v>
                </c:pt>
                <c:pt idx="2617">
                  <c:v>11.830959900000002</c:v>
                </c:pt>
                <c:pt idx="2618">
                  <c:v>11.835478816666665</c:v>
                </c:pt>
                <c:pt idx="2619">
                  <c:v>11.839997733333334</c:v>
                </c:pt>
                <c:pt idx="2620">
                  <c:v>11.844516650000001</c:v>
                </c:pt>
                <c:pt idx="2621">
                  <c:v>11.849035566666666</c:v>
                </c:pt>
                <c:pt idx="2622">
                  <c:v>11.853554483333333</c:v>
                </c:pt>
                <c:pt idx="2623">
                  <c:v>11.8580734</c:v>
                </c:pt>
                <c:pt idx="2624">
                  <c:v>11.862592316666666</c:v>
                </c:pt>
                <c:pt idx="2625">
                  <c:v>11.867111233333333</c:v>
                </c:pt>
                <c:pt idx="2626">
                  <c:v>11.871630150000001</c:v>
                </c:pt>
                <c:pt idx="2627">
                  <c:v>11.876149066666665</c:v>
                </c:pt>
                <c:pt idx="2628">
                  <c:v>11.880667983333334</c:v>
                </c:pt>
                <c:pt idx="2629">
                  <c:v>11.885186900000001</c:v>
                </c:pt>
                <c:pt idx="2630">
                  <c:v>11.889705816666668</c:v>
                </c:pt>
                <c:pt idx="2631">
                  <c:v>11.894224733333333</c:v>
                </c:pt>
                <c:pt idx="2632">
                  <c:v>11.89874365</c:v>
                </c:pt>
                <c:pt idx="2633">
                  <c:v>11.903262566666667</c:v>
                </c:pt>
                <c:pt idx="2634">
                  <c:v>11.907781483333332</c:v>
                </c:pt>
                <c:pt idx="2635">
                  <c:v>11.912300400000001</c:v>
                </c:pt>
                <c:pt idx="2636">
                  <c:v>11.916819316666666</c:v>
                </c:pt>
                <c:pt idx="2637">
                  <c:v>11.921338233333335</c:v>
                </c:pt>
                <c:pt idx="2638">
                  <c:v>11.925857150000001</c:v>
                </c:pt>
                <c:pt idx="2639">
                  <c:v>11.930376066666666</c:v>
                </c:pt>
                <c:pt idx="2640">
                  <c:v>11.934894983333335</c:v>
                </c:pt>
                <c:pt idx="2641">
                  <c:v>11.939413899999998</c:v>
                </c:pt>
                <c:pt idx="2642">
                  <c:v>11.943932816666667</c:v>
                </c:pt>
                <c:pt idx="2643">
                  <c:v>11.948451733333334</c:v>
                </c:pt>
                <c:pt idx="2644">
                  <c:v>11.952970649999999</c:v>
                </c:pt>
                <c:pt idx="2645">
                  <c:v>11.957489566666666</c:v>
                </c:pt>
                <c:pt idx="2646">
                  <c:v>11.962008483333335</c:v>
                </c:pt>
                <c:pt idx="2647">
                  <c:v>11.966527399999999</c:v>
                </c:pt>
                <c:pt idx="2648">
                  <c:v>11.971046316666666</c:v>
                </c:pt>
                <c:pt idx="2649">
                  <c:v>11.975565233333334</c:v>
                </c:pt>
                <c:pt idx="2650">
                  <c:v>11.980084149999998</c:v>
                </c:pt>
                <c:pt idx="2651">
                  <c:v>11.984603066666667</c:v>
                </c:pt>
                <c:pt idx="2652">
                  <c:v>11.989121983333334</c:v>
                </c:pt>
                <c:pt idx="2653">
                  <c:v>11.993640900000001</c:v>
                </c:pt>
                <c:pt idx="2654">
                  <c:v>11.998159816666666</c:v>
                </c:pt>
                <c:pt idx="2655">
                  <c:v>12.002678733333335</c:v>
                </c:pt>
                <c:pt idx="2656">
                  <c:v>12.00719765</c:v>
                </c:pt>
                <c:pt idx="2657">
                  <c:v>12.011716566666665</c:v>
                </c:pt>
                <c:pt idx="2658">
                  <c:v>12.016235483333334</c:v>
                </c:pt>
                <c:pt idx="2659">
                  <c:v>12.0207544</c:v>
                </c:pt>
                <c:pt idx="2660">
                  <c:v>12.025273316666668</c:v>
                </c:pt>
                <c:pt idx="2661">
                  <c:v>12.029792233333334</c:v>
                </c:pt>
                <c:pt idx="2662">
                  <c:v>12.034311150000001</c:v>
                </c:pt>
                <c:pt idx="2663">
                  <c:v>12.038830066666668</c:v>
                </c:pt>
                <c:pt idx="2664">
                  <c:v>12.043348983333331</c:v>
                </c:pt>
                <c:pt idx="2665">
                  <c:v>12.0478679</c:v>
                </c:pt>
                <c:pt idx="2666">
                  <c:v>12.052386816666667</c:v>
                </c:pt>
                <c:pt idx="2667">
                  <c:v>12.056905733333332</c:v>
                </c:pt>
                <c:pt idx="2668">
                  <c:v>12.061424649999999</c:v>
                </c:pt>
                <c:pt idx="2669">
                  <c:v>12.065943566666668</c:v>
                </c:pt>
                <c:pt idx="2670">
                  <c:v>12.070462483333332</c:v>
                </c:pt>
                <c:pt idx="2671">
                  <c:v>12.0749814</c:v>
                </c:pt>
                <c:pt idx="2672">
                  <c:v>12.079500316666667</c:v>
                </c:pt>
                <c:pt idx="2673">
                  <c:v>12.084019233333331</c:v>
                </c:pt>
                <c:pt idx="2674">
                  <c:v>12.08853815</c:v>
                </c:pt>
                <c:pt idx="2675">
                  <c:v>12.093057066666667</c:v>
                </c:pt>
                <c:pt idx="2676">
                  <c:v>12.097575983333334</c:v>
                </c:pt>
                <c:pt idx="2677">
                  <c:v>12.102094899999999</c:v>
                </c:pt>
                <c:pt idx="2678">
                  <c:v>12.106613816666668</c:v>
                </c:pt>
                <c:pt idx="2679">
                  <c:v>12.111132733333333</c:v>
                </c:pt>
                <c:pt idx="2680">
                  <c:v>12.115651650000002</c:v>
                </c:pt>
                <c:pt idx="2681">
                  <c:v>12.120170566666667</c:v>
                </c:pt>
                <c:pt idx="2682">
                  <c:v>12.124689483333333</c:v>
                </c:pt>
                <c:pt idx="2683">
                  <c:v>12.129208400000001</c:v>
                </c:pt>
                <c:pt idx="2684">
                  <c:v>12.133727316666667</c:v>
                </c:pt>
                <c:pt idx="2685">
                  <c:v>12.138246233333334</c:v>
                </c:pt>
                <c:pt idx="2686">
                  <c:v>12.142765150000001</c:v>
                </c:pt>
                <c:pt idx="2687">
                  <c:v>12.147284066666669</c:v>
                </c:pt>
                <c:pt idx="2688">
                  <c:v>12.151802983333333</c:v>
                </c:pt>
                <c:pt idx="2689">
                  <c:v>12.1563219</c:v>
                </c:pt>
                <c:pt idx="2690">
                  <c:v>12.160840816666665</c:v>
                </c:pt>
                <c:pt idx="2691">
                  <c:v>12.165359733333332</c:v>
                </c:pt>
                <c:pt idx="2692">
                  <c:v>12.169878650000001</c:v>
                </c:pt>
                <c:pt idx="2693">
                  <c:v>12.174397566666665</c:v>
                </c:pt>
                <c:pt idx="2694">
                  <c:v>12.178916483333333</c:v>
                </c:pt>
                <c:pt idx="2695">
                  <c:v>12.1834354</c:v>
                </c:pt>
                <c:pt idx="2696">
                  <c:v>12.187954316666668</c:v>
                </c:pt>
                <c:pt idx="2697">
                  <c:v>12.192473233333333</c:v>
                </c:pt>
                <c:pt idx="2698">
                  <c:v>12.19699215</c:v>
                </c:pt>
                <c:pt idx="2699">
                  <c:v>12.201511066666667</c:v>
                </c:pt>
                <c:pt idx="2700">
                  <c:v>12.206029983333332</c:v>
                </c:pt>
                <c:pt idx="2701">
                  <c:v>12.210548900000001</c:v>
                </c:pt>
                <c:pt idx="2702">
                  <c:v>12.215067816666666</c:v>
                </c:pt>
                <c:pt idx="2703">
                  <c:v>12.219586733333335</c:v>
                </c:pt>
                <c:pt idx="2704">
                  <c:v>12.22410565</c:v>
                </c:pt>
                <c:pt idx="2705">
                  <c:v>12.228624566666667</c:v>
                </c:pt>
                <c:pt idx="2706">
                  <c:v>12.233143483333334</c:v>
                </c:pt>
                <c:pt idx="2707">
                  <c:v>12.2376624</c:v>
                </c:pt>
                <c:pt idx="2708">
                  <c:v>12.242181316666667</c:v>
                </c:pt>
                <c:pt idx="2709">
                  <c:v>12.246700233333334</c:v>
                </c:pt>
                <c:pt idx="2710">
                  <c:v>12.251219150000003</c:v>
                </c:pt>
                <c:pt idx="2711">
                  <c:v>12.255738066666666</c:v>
                </c:pt>
                <c:pt idx="2712">
                  <c:v>12.260256983333335</c:v>
                </c:pt>
                <c:pt idx="2713">
                  <c:v>12.264775899999998</c:v>
                </c:pt>
                <c:pt idx="2714">
                  <c:v>12.269294816666665</c:v>
                </c:pt>
                <c:pt idx="2715">
                  <c:v>12.273813733333334</c:v>
                </c:pt>
                <c:pt idx="2716">
                  <c:v>12.278332649999998</c:v>
                </c:pt>
                <c:pt idx="2717">
                  <c:v>12.282851566666666</c:v>
                </c:pt>
                <c:pt idx="2718">
                  <c:v>12.287370483333333</c:v>
                </c:pt>
                <c:pt idx="2719">
                  <c:v>12.291889400000001</c:v>
                </c:pt>
                <c:pt idx="2720">
                  <c:v>12.296408316666666</c:v>
                </c:pt>
                <c:pt idx="2721">
                  <c:v>12.300927233333335</c:v>
                </c:pt>
                <c:pt idx="2722">
                  <c:v>12.30544615</c:v>
                </c:pt>
                <c:pt idx="2723">
                  <c:v>12.309965066666665</c:v>
                </c:pt>
                <c:pt idx="2724">
                  <c:v>12.314483983333334</c:v>
                </c:pt>
                <c:pt idx="2725">
                  <c:v>12.319002899999999</c:v>
                </c:pt>
                <c:pt idx="2726">
                  <c:v>12.323521816666668</c:v>
                </c:pt>
                <c:pt idx="2727">
                  <c:v>12.328040733333333</c:v>
                </c:pt>
                <c:pt idx="2728">
                  <c:v>12.33255965</c:v>
                </c:pt>
                <c:pt idx="2729">
                  <c:v>12.337078566666667</c:v>
                </c:pt>
                <c:pt idx="2730">
                  <c:v>12.341597483333336</c:v>
                </c:pt>
                <c:pt idx="2731">
                  <c:v>12.3461164</c:v>
                </c:pt>
                <c:pt idx="2732">
                  <c:v>12.350635316666667</c:v>
                </c:pt>
                <c:pt idx="2733">
                  <c:v>12.355154233333336</c:v>
                </c:pt>
                <c:pt idx="2734">
                  <c:v>12.359673149999999</c:v>
                </c:pt>
                <c:pt idx="2735">
                  <c:v>12.364192066666668</c:v>
                </c:pt>
                <c:pt idx="2736">
                  <c:v>12.368710983333335</c:v>
                </c:pt>
                <c:pt idx="2737">
                  <c:v>12.3732299</c:v>
                </c:pt>
                <c:pt idx="2738">
                  <c:v>12.377748816666667</c:v>
                </c:pt>
                <c:pt idx="2739">
                  <c:v>12.382267733333331</c:v>
                </c:pt>
                <c:pt idx="2740">
                  <c:v>12.386786649999999</c:v>
                </c:pt>
                <c:pt idx="2741">
                  <c:v>12.391305566666666</c:v>
                </c:pt>
                <c:pt idx="2742">
                  <c:v>12.395824483333334</c:v>
                </c:pt>
                <c:pt idx="2743">
                  <c:v>12.400343399999999</c:v>
                </c:pt>
                <c:pt idx="2744">
                  <c:v>12.404862316666668</c:v>
                </c:pt>
                <c:pt idx="2745">
                  <c:v>12.409381233333333</c:v>
                </c:pt>
                <c:pt idx="2746">
                  <c:v>12.413900150000002</c:v>
                </c:pt>
                <c:pt idx="2747">
                  <c:v>12.418419066666667</c:v>
                </c:pt>
                <c:pt idx="2748">
                  <c:v>12.422937983333332</c:v>
                </c:pt>
                <c:pt idx="2749">
                  <c:v>12.427456900000001</c:v>
                </c:pt>
                <c:pt idx="2750">
                  <c:v>12.431975816666666</c:v>
                </c:pt>
                <c:pt idx="2751">
                  <c:v>12.436494733333333</c:v>
                </c:pt>
                <c:pt idx="2752">
                  <c:v>12.44101365</c:v>
                </c:pt>
                <c:pt idx="2753">
                  <c:v>12.445532566666669</c:v>
                </c:pt>
                <c:pt idx="2754">
                  <c:v>12.450051483333333</c:v>
                </c:pt>
                <c:pt idx="2755">
                  <c:v>12.454570400000001</c:v>
                </c:pt>
                <c:pt idx="2756">
                  <c:v>12.459089316666669</c:v>
                </c:pt>
                <c:pt idx="2757">
                  <c:v>12.463608233333332</c:v>
                </c:pt>
                <c:pt idx="2758">
                  <c:v>12.468127150000001</c:v>
                </c:pt>
                <c:pt idx="2759">
                  <c:v>12.472646066666668</c:v>
                </c:pt>
                <c:pt idx="2760">
                  <c:v>12.477164983333333</c:v>
                </c:pt>
                <c:pt idx="2761">
                  <c:v>12.4816839</c:v>
                </c:pt>
                <c:pt idx="2762">
                  <c:v>12.486202816666669</c:v>
                </c:pt>
                <c:pt idx="2763">
                  <c:v>12.490721733333332</c:v>
                </c:pt>
                <c:pt idx="2764">
                  <c:v>12.49524065</c:v>
                </c:pt>
                <c:pt idx="2765">
                  <c:v>12.499759566666667</c:v>
                </c:pt>
                <c:pt idx="2766">
                  <c:v>12.504278483333332</c:v>
                </c:pt>
                <c:pt idx="2767">
                  <c:v>12.508797400000001</c:v>
                </c:pt>
                <c:pt idx="2768">
                  <c:v>12.513316316666666</c:v>
                </c:pt>
                <c:pt idx="2769">
                  <c:v>12.517835233333335</c:v>
                </c:pt>
                <c:pt idx="2770">
                  <c:v>12.52235415</c:v>
                </c:pt>
                <c:pt idx="2771">
                  <c:v>12.526873066666667</c:v>
                </c:pt>
                <c:pt idx="2772">
                  <c:v>12.531391983333334</c:v>
                </c:pt>
                <c:pt idx="2773">
                  <c:v>12.535910899999999</c:v>
                </c:pt>
                <c:pt idx="2774">
                  <c:v>12.540429816666666</c:v>
                </c:pt>
                <c:pt idx="2775">
                  <c:v>12.544948733333333</c:v>
                </c:pt>
                <c:pt idx="2776">
                  <c:v>12.549467650000002</c:v>
                </c:pt>
                <c:pt idx="2777">
                  <c:v>12.553986566666666</c:v>
                </c:pt>
                <c:pt idx="2778">
                  <c:v>12.558505483333334</c:v>
                </c:pt>
                <c:pt idx="2779">
                  <c:v>12.563024400000002</c:v>
                </c:pt>
                <c:pt idx="2780">
                  <c:v>12.567543316666667</c:v>
                </c:pt>
                <c:pt idx="2781">
                  <c:v>12.572062233333334</c:v>
                </c:pt>
                <c:pt idx="2782">
                  <c:v>12.576581150000001</c:v>
                </c:pt>
                <c:pt idx="2783">
                  <c:v>12.581100066666666</c:v>
                </c:pt>
                <c:pt idx="2784">
                  <c:v>12.585618983333333</c:v>
                </c:pt>
                <c:pt idx="2785">
                  <c:v>12.590137900000002</c:v>
                </c:pt>
                <c:pt idx="2786">
                  <c:v>12.594656816666665</c:v>
                </c:pt>
                <c:pt idx="2787">
                  <c:v>12.599175733333334</c:v>
                </c:pt>
                <c:pt idx="2788">
                  <c:v>12.60369465</c:v>
                </c:pt>
                <c:pt idx="2789">
                  <c:v>12.608213566666665</c:v>
                </c:pt>
                <c:pt idx="2790">
                  <c:v>12.612732483333334</c:v>
                </c:pt>
                <c:pt idx="2791">
                  <c:v>12.617251399999999</c:v>
                </c:pt>
                <c:pt idx="2792">
                  <c:v>12.621770316666668</c:v>
                </c:pt>
                <c:pt idx="2793">
                  <c:v>12.626289233333333</c:v>
                </c:pt>
                <c:pt idx="2794">
                  <c:v>12.63080815</c:v>
                </c:pt>
                <c:pt idx="2795">
                  <c:v>12.635327066666667</c:v>
                </c:pt>
                <c:pt idx="2796">
                  <c:v>12.639845983333336</c:v>
                </c:pt>
                <c:pt idx="2797">
                  <c:v>12.644364899999999</c:v>
                </c:pt>
                <c:pt idx="2798">
                  <c:v>12.648883816666666</c:v>
                </c:pt>
                <c:pt idx="2799">
                  <c:v>12.653402733333335</c:v>
                </c:pt>
                <c:pt idx="2800">
                  <c:v>12.657921649999999</c:v>
                </c:pt>
                <c:pt idx="2801">
                  <c:v>12.662440566666668</c:v>
                </c:pt>
                <c:pt idx="2802">
                  <c:v>12.666959483333335</c:v>
                </c:pt>
                <c:pt idx="2803">
                  <c:v>12.6714784</c:v>
                </c:pt>
                <c:pt idx="2804">
                  <c:v>12.675997316666667</c:v>
                </c:pt>
                <c:pt idx="2805">
                  <c:v>12.680516233333336</c:v>
                </c:pt>
                <c:pt idx="2806">
                  <c:v>12.685035149999999</c:v>
                </c:pt>
                <c:pt idx="2807">
                  <c:v>12.689554066666666</c:v>
                </c:pt>
                <c:pt idx="2808">
                  <c:v>12.694072983333335</c:v>
                </c:pt>
                <c:pt idx="2809">
                  <c:v>12.698591899999998</c:v>
                </c:pt>
                <c:pt idx="2810">
                  <c:v>12.703110816666667</c:v>
                </c:pt>
                <c:pt idx="2811">
                  <c:v>12.707629733333333</c:v>
                </c:pt>
                <c:pt idx="2812">
                  <c:v>12.712148650000001</c:v>
                </c:pt>
                <c:pt idx="2813">
                  <c:v>12.716667566666667</c:v>
                </c:pt>
                <c:pt idx="2814">
                  <c:v>12.721186483333332</c:v>
                </c:pt>
                <c:pt idx="2815">
                  <c:v>12.725705400000001</c:v>
                </c:pt>
                <c:pt idx="2816">
                  <c:v>12.730224316666666</c:v>
                </c:pt>
                <c:pt idx="2817">
                  <c:v>12.734743233333333</c:v>
                </c:pt>
                <c:pt idx="2818">
                  <c:v>12.73926215</c:v>
                </c:pt>
                <c:pt idx="2819">
                  <c:v>12.743781066666669</c:v>
                </c:pt>
                <c:pt idx="2820">
                  <c:v>12.748299983333332</c:v>
                </c:pt>
                <c:pt idx="2821">
                  <c:v>12.752818900000001</c:v>
                </c:pt>
                <c:pt idx="2822">
                  <c:v>12.757337816666668</c:v>
                </c:pt>
                <c:pt idx="2823">
                  <c:v>12.761856733333332</c:v>
                </c:pt>
                <c:pt idx="2824">
                  <c:v>12.766375650000001</c:v>
                </c:pt>
                <c:pt idx="2825">
                  <c:v>12.770894566666668</c:v>
                </c:pt>
                <c:pt idx="2826">
                  <c:v>12.775413483333333</c:v>
                </c:pt>
                <c:pt idx="2827">
                  <c:v>12.7799324</c:v>
                </c:pt>
                <c:pt idx="2828">
                  <c:v>12.784451316666669</c:v>
                </c:pt>
                <c:pt idx="2829">
                  <c:v>12.788970233333332</c:v>
                </c:pt>
                <c:pt idx="2830">
                  <c:v>12.793489150000001</c:v>
                </c:pt>
                <c:pt idx="2831">
                  <c:v>12.798008066666668</c:v>
                </c:pt>
                <c:pt idx="2832">
                  <c:v>12.802526983333332</c:v>
                </c:pt>
                <c:pt idx="2833">
                  <c:v>12.8070459</c:v>
                </c:pt>
                <c:pt idx="2834">
                  <c:v>12.811564816666666</c:v>
                </c:pt>
                <c:pt idx="2835">
                  <c:v>12.816083733333334</c:v>
                </c:pt>
                <c:pt idx="2836">
                  <c:v>12.82060265</c:v>
                </c:pt>
                <c:pt idx="2837">
                  <c:v>12.825121566666667</c:v>
                </c:pt>
                <c:pt idx="2838">
                  <c:v>12.829640483333334</c:v>
                </c:pt>
                <c:pt idx="2839">
                  <c:v>12.834159399999999</c:v>
                </c:pt>
                <c:pt idx="2840">
                  <c:v>12.838678316666666</c:v>
                </c:pt>
                <c:pt idx="2841">
                  <c:v>12.843197233333333</c:v>
                </c:pt>
                <c:pt idx="2842">
                  <c:v>12.847716150000002</c:v>
                </c:pt>
                <c:pt idx="2843">
                  <c:v>12.852235066666665</c:v>
                </c:pt>
                <c:pt idx="2844">
                  <c:v>12.856753983333334</c:v>
                </c:pt>
                <c:pt idx="2845">
                  <c:v>12.861272900000001</c:v>
                </c:pt>
                <c:pt idx="2846">
                  <c:v>12.865791816666666</c:v>
                </c:pt>
                <c:pt idx="2847">
                  <c:v>12.870310733333334</c:v>
                </c:pt>
                <c:pt idx="2848">
                  <c:v>12.874829650000001</c:v>
                </c:pt>
                <c:pt idx="2849">
                  <c:v>12.879348566666666</c:v>
                </c:pt>
                <c:pt idx="2850">
                  <c:v>12.883867483333333</c:v>
                </c:pt>
                <c:pt idx="2851">
                  <c:v>12.888386400000002</c:v>
                </c:pt>
                <c:pt idx="2852">
                  <c:v>12.892905316666665</c:v>
                </c:pt>
                <c:pt idx="2853">
                  <c:v>12.897424233333334</c:v>
                </c:pt>
                <c:pt idx="2854">
                  <c:v>12.901943150000001</c:v>
                </c:pt>
                <c:pt idx="2855">
                  <c:v>12.906462066666668</c:v>
                </c:pt>
                <c:pt idx="2856">
                  <c:v>12.910980983333333</c:v>
                </c:pt>
                <c:pt idx="2857">
                  <c:v>12.915499899999999</c:v>
                </c:pt>
                <c:pt idx="2858">
                  <c:v>12.920018816666667</c:v>
                </c:pt>
                <c:pt idx="2859">
                  <c:v>12.924537733333333</c:v>
                </c:pt>
                <c:pt idx="2860">
                  <c:v>12.92905665</c:v>
                </c:pt>
                <c:pt idx="2861">
                  <c:v>12.933575566666667</c:v>
                </c:pt>
                <c:pt idx="2862">
                  <c:v>12.938094483333336</c:v>
                </c:pt>
                <c:pt idx="2863">
                  <c:v>12.942613399999999</c:v>
                </c:pt>
                <c:pt idx="2864">
                  <c:v>12.947132316666666</c:v>
                </c:pt>
                <c:pt idx="2865">
                  <c:v>12.951651233333335</c:v>
                </c:pt>
                <c:pt idx="2866">
                  <c:v>12.956170149999998</c:v>
                </c:pt>
                <c:pt idx="2867">
                  <c:v>12.960689066666667</c:v>
                </c:pt>
                <c:pt idx="2868">
                  <c:v>12.965207983333334</c:v>
                </c:pt>
                <c:pt idx="2869">
                  <c:v>12.9697269</c:v>
                </c:pt>
                <c:pt idx="2870">
                  <c:v>12.974245816666667</c:v>
                </c:pt>
                <c:pt idx="2871">
                  <c:v>12.978764733333335</c:v>
                </c:pt>
                <c:pt idx="2872">
                  <c:v>12.983283649999999</c:v>
                </c:pt>
                <c:pt idx="2873">
                  <c:v>12.987802566666666</c:v>
                </c:pt>
                <c:pt idx="2874">
                  <c:v>12.992321483333335</c:v>
                </c:pt>
                <c:pt idx="2875">
                  <c:v>12.996840399999998</c:v>
                </c:pt>
                <c:pt idx="2876">
                  <c:v>13.001359316666667</c:v>
                </c:pt>
                <c:pt idx="2877">
                  <c:v>13.005878233333334</c:v>
                </c:pt>
                <c:pt idx="2878">
                  <c:v>13.010397150000001</c:v>
                </c:pt>
                <c:pt idx="2879">
                  <c:v>13.014916066666666</c:v>
                </c:pt>
                <c:pt idx="2880">
                  <c:v>13.019434983333335</c:v>
                </c:pt>
                <c:pt idx="2881">
                  <c:v>13.0239539</c:v>
                </c:pt>
                <c:pt idx="2882">
                  <c:v>13.028472816666666</c:v>
                </c:pt>
                <c:pt idx="2883">
                  <c:v>13.032991733333334</c:v>
                </c:pt>
                <c:pt idx="2884">
                  <c:v>13.03751065</c:v>
                </c:pt>
                <c:pt idx="2885">
                  <c:v>13.042029566666669</c:v>
                </c:pt>
                <c:pt idx="2886">
                  <c:v>13.046548483333332</c:v>
                </c:pt>
                <c:pt idx="2887">
                  <c:v>13.051067400000001</c:v>
                </c:pt>
                <c:pt idx="2888">
                  <c:v>13.055586316666668</c:v>
                </c:pt>
                <c:pt idx="2889">
                  <c:v>13.060105233333331</c:v>
                </c:pt>
                <c:pt idx="2890">
                  <c:v>13.06462415</c:v>
                </c:pt>
                <c:pt idx="2891">
                  <c:v>13.069143066666667</c:v>
                </c:pt>
                <c:pt idx="2892">
                  <c:v>13.073661983333333</c:v>
                </c:pt>
                <c:pt idx="2893">
                  <c:v>13.0781809</c:v>
                </c:pt>
                <c:pt idx="2894">
                  <c:v>13.082699816666668</c:v>
                </c:pt>
                <c:pt idx="2895">
                  <c:v>13.087218733333332</c:v>
                </c:pt>
                <c:pt idx="2896">
                  <c:v>13.091737650000001</c:v>
                </c:pt>
                <c:pt idx="2897">
                  <c:v>13.096256566666668</c:v>
                </c:pt>
                <c:pt idx="2898">
                  <c:v>13.100775483333331</c:v>
                </c:pt>
                <c:pt idx="2899">
                  <c:v>13.1052944</c:v>
                </c:pt>
                <c:pt idx="2900">
                  <c:v>13.109813316666667</c:v>
                </c:pt>
                <c:pt idx="2901">
                  <c:v>13.114332233333334</c:v>
                </c:pt>
                <c:pt idx="2902">
                  <c:v>13.118851149999999</c:v>
                </c:pt>
                <c:pt idx="2903">
                  <c:v>13.123370066666668</c:v>
                </c:pt>
                <c:pt idx="2904">
                  <c:v>13.127888983333333</c:v>
                </c:pt>
                <c:pt idx="2905">
                  <c:v>13.132407900000002</c:v>
                </c:pt>
                <c:pt idx="2906">
                  <c:v>13.136926816666668</c:v>
                </c:pt>
                <c:pt idx="2907">
                  <c:v>13.141445733333333</c:v>
                </c:pt>
                <c:pt idx="2908">
                  <c:v>13.145964650000002</c:v>
                </c:pt>
                <c:pt idx="2909">
                  <c:v>13.150483566666665</c:v>
                </c:pt>
                <c:pt idx="2910">
                  <c:v>13.155002483333334</c:v>
                </c:pt>
                <c:pt idx="2911">
                  <c:v>13.159521400000001</c:v>
                </c:pt>
                <c:pt idx="2912">
                  <c:v>13.164040316666666</c:v>
                </c:pt>
                <c:pt idx="2913">
                  <c:v>13.168559233333333</c:v>
                </c:pt>
                <c:pt idx="2914">
                  <c:v>13.17307815</c:v>
                </c:pt>
                <c:pt idx="2915">
                  <c:v>13.177597066666666</c:v>
                </c:pt>
                <c:pt idx="2916">
                  <c:v>13.182115983333333</c:v>
                </c:pt>
                <c:pt idx="2917">
                  <c:v>13.186634900000001</c:v>
                </c:pt>
                <c:pt idx="2918">
                  <c:v>13.191153816666665</c:v>
                </c:pt>
                <c:pt idx="2919">
                  <c:v>13.195672733333334</c:v>
                </c:pt>
                <c:pt idx="2920">
                  <c:v>13.200191650000001</c:v>
                </c:pt>
                <c:pt idx="2921">
                  <c:v>13.204710566666668</c:v>
                </c:pt>
                <c:pt idx="2922">
                  <c:v>13.209229483333333</c:v>
                </c:pt>
                <c:pt idx="2923">
                  <c:v>13.2137484</c:v>
                </c:pt>
                <c:pt idx="2924">
                  <c:v>13.218267316666667</c:v>
                </c:pt>
                <c:pt idx="2925">
                  <c:v>13.222786233333332</c:v>
                </c:pt>
                <c:pt idx="2926">
                  <c:v>13.227305150000001</c:v>
                </c:pt>
                <c:pt idx="2927">
                  <c:v>13.231824066666666</c:v>
                </c:pt>
                <c:pt idx="2928">
                  <c:v>13.236342983333335</c:v>
                </c:pt>
                <c:pt idx="2929">
                  <c:v>13.240861900000001</c:v>
                </c:pt>
                <c:pt idx="2930">
                  <c:v>13.245380816666668</c:v>
                </c:pt>
                <c:pt idx="2931">
                  <c:v>13.249899733333335</c:v>
                </c:pt>
                <c:pt idx="2932">
                  <c:v>13.254418649999998</c:v>
                </c:pt>
                <c:pt idx="2933">
                  <c:v>13.258937566666667</c:v>
                </c:pt>
                <c:pt idx="2934">
                  <c:v>13.263456483333334</c:v>
                </c:pt>
                <c:pt idx="2935">
                  <c:v>13.267975399999999</c:v>
                </c:pt>
                <c:pt idx="2936">
                  <c:v>13.272494316666666</c:v>
                </c:pt>
                <c:pt idx="2937">
                  <c:v>13.277013233333335</c:v>
                </c:pt>
                <c:pt idx="2938">
                  <c:v>13.281532149999999</c:v>
                </c:pt>
                <c:pt idx="2939">
                  <c:v>13.286051066666666</c:v>
                </c:pt>
                <c:pt idx="2940">
                  <c:v>13.290569983333334</c:v>
                </c:pt>
                <c:pt idx="2941">
                  <c:v>13.295088899999998</c:v>
                </c:pt>
                <c:pt idx="2942">
                  <c:v>13.299607816666667</c:v>
                </c:pt>
                <c:pt idx="2943">
                  <c:v>13.304126733333334</c:v>
                </c:pt>
                <c:pt idx="2944">
                  <c:v>13.308645650000001</c:v>
                </c:pt>
                <c:pt idx="2945">
                  <c:v>13.313164566666666</c:v>
                </c:pt>
                <c:pt idx="2946">
                  <c:v>13.317683483333335</c:v>
                </c:pt>
                <c:pt idx="2947">
                  <c:v>13.3222024</c:v>
                </c:pt>
                <c:pt idx="2948">
                  <c:v>13.326721316666665</c:v>
                </c:pt>
                <c:pt idx="2949">
                  <c:v>13.331240233333334</c:v>
                </c:pt>
                <c:pt idx="2950">
                  <c:v>13.335759149999999</c:v>
                </c:pt>
                <c:pt idx="2951">
                  <c:v>13.340278066666668</c:v>
                </c:pt>
                <c:pt idx="2952">
                  <c:v>13.344796983333334</c:v>
                </c:pt>
                <c:pt idx="2953">
                  <c:v>13.349315900000001</c:v>
                </c:pt>
                <c:pt idx="2954">
                  <c:v>13.353834816666668</c:v>
                </c:pt>
                <c:pt idx="2955">
                  <c:v>13.358353733333336</c:v>
                </c:pt>
                <c:pt idx="2956">
                  <c:v>13.36287265</c:v>
                </c:pt>
                <c:pt idx="2957">
                  <c:v>13.367391566666667</c:v>
                </c:pt>
                <c:pt idx="2958">
                  <c:v>13.371910483333332</c:v>
                </c:pt>
                <c:pt idx="2959">
                  <c:v>13.376429399999999</c:v>
                </c:pt>
                <c:pt idx="2960">
                  <c:v>13.380948316666668</c:v>
                </c:pt>
                <c:pt idx="2961">
                  <c:v>13.385467233333332</c:v>
                </c:pt>
                <c:pt idx="2962">
                  <c:v>13.38998615</c:v>
                </c:pt>
                <c:pt idx="2963">
                  <c:v>13.394505066666667</c:v>
                </c:pt>
                <c:pt idx="2964">
                  <c:v>13.399023983333331</c:v>
                </c:pt>
                <c:pt idx="2965">
                  <c:v>13.4035429</c:v>
                </c:pt>
                <c:pt idx="2966">
                  <c:v>13.408061816666667</c:v>
                </c:pt>
                <c:pt idx="2967">
                  <c:v>13.412580733333334</c:v>
                </c:pt>
                <c:pt idx="2968">
                  <c:v>13.417099649999999</c:v>
                </c:pt>
                <c:pt idx="2969">
                  <c:v>13.421618566666668</c:v>
                </c:pt>
                <c:pt idx="2970">
                  <c:v>13.426137483333333</c:v>
                </c:pt>
                <c:pt idx="2971">
                  <c:v>13.430656400000002</c:v>
                </c:pt>
                <c:pt idx="2972">
                  <c:v>13.435175316666667</c:v>
                </c:pt>
                <c:pt idx="2973">
                  <c:v>13.439694233333332</c:v>
                </c:pt>
                <c:pt idx="2974">
                  <c:v>13.444213150000001</c:v>
                </c:pt>
                <c:pt idx="2975">
                  <c:v>13.448732066666667</c:v>
                </c:pt>
                <c:pt idx="2976">
                  <c:v>13.453250983333334</c:v>
                </c:pt>
                <c:pt idx="2977">
                  <c:v>13.457769900000001</c:v>
                </c:pt>
                <c:pt idx="2978">
                  <c:v>13.462288816666669</c:v>
                </c:pt>
                <c:pt idx="2979">
                  <c:v>13.466807733333333</c:v>
                </c:pt>
                <c:pt idx="2980">
                  <c:v>13.471326650000002</c:v>
                </c:pt>
                <c:pt idx="2981">
                  <c:v>13.475845566666665</c:v>
                </c:pt>
                <c:pt idx="2982">
                  <c:v>13.480364483333332</c:v>
                </c:pt>
                <c:pt idx="2983">
                  <c:v>13.484883400000001</c:v>
                </c:pt>
                <c:pt idx="2984">
                  <c:v>13.489402316666665</c:v>
                </c:pt>
                <c:pt idx="2985">
                  <c:v>13.493921233333333</c:v>
                </c:pt>
                <c:pt idx="2986">
                  <c:v>13.49844015</c:v>
                </c:pt>
                <c:pt idx="2987">
                  <c:v>13.502959066666667</c:v>
                </c:pt>
                <c:pt idx="2988">
                  <c:v>13.507477983333333</c:v>
                </c:pt>
                <c:pt idx="2989">
                  <c:v>13.5119969</c:v>
                </c:pt>
                <c:pt idx="2990">
                  <c:v>13.516515816666667</c:v>
                </c:pt>
                <c:pt idx="2991">
                  <c:v>13.521034733333332</c:v>
                </c:pt>
                <c:pt idx="2992">
                  <c:v>13.525553650000001</c:v>
                </c:pt>
                <c:pt idx="2993">
                  <c:v>13.530072566666666</c:v>
                </c:pt>
                <c:pt idx="2994">
                  <c:v>13.534591483333335</c:v>
                </c:pt>
                <c:pt idx="2995">
                  <c:v>13.5391104</c:v>
                </c:pt>
                <c:pt idx="2996">
                  <c:v>13.543629316666667</c:v>
                </c:pt>
                <c:pt idx="2997">
                  <c:v>13.548148233333334</c:v>
                </c:pt>
                <c:pt idx="2998">
                  <c:v>13.55266715</c:v>
                </c:pt>
                <c:pt idx="2999">
                  <c:v>13.557186066666667</c:v>
                </c:pt>
                <c:pt idx="3000">
                  <c:v>13.561704983333334</c:v>
                </c:pt>
                <c:pt idx="3001">
                  <c:v>13.566223900000002</c:v>
                </c:pt>
                <c:pt idx="3002">
                  <c:v>13.570742816666666</c:v>
                </c:pt>
                <c:pt idx="3003">
                  <c:v>13.575261733333335</c:v>
                </c:pt>
                <c:pt idx="3004">
                  <c:v>13.579780649999998</c:v>
                </c:pt>
                <c:pt idx="3005">
                  <c:v>13.584299566666667</c:v>
                </c:pt>
                <c:pt idx="3006">
                  <c:v>13.588818483333334</c:v>
                </c:pt>
                <c:pt idx="3007">
                  <c:v>13.593337399999998</c:v>
                </c:pt>
                <c:pt idx="3008">
                  <c:v>13.597856316666666</c:v>
                </c:pt>
                <c:pt idx="3009">
                  <c:v>13.602375233333333</c:v>
                </c:pt>
                <c:pt idx="3010">
                  <c:v>13.60689415</c:v>
                </c:pt>
                <c:pt idx="3011">
                  <c:v>13.611413066666666</c:v>
                </c:pt>
                <c:pt idx="3012">
                  <c:v>13.615931983333335</c:v>
                </c:pt>
                <c:pt idx="3013">
                  <c:v>13.6204509</c:v>
                </c:pt>
                <c:pt idx="3014">
                  <c:v>13.624969816666665</c:v>
                </c:pt>
                <c:pt idx="3015">
                  <c:v>13.629488733333334</c:v>
                </c:pt>
                <c:pt idx="3016">
                  <c:v>13.634007649999999</c:v>
                </c:pt>
                <c:pt idx="3017">
                  <c:v>13.638526566666668</c:v>
                </c:pt>
                <c:pt idx="3018">
                  <c:v>13.643045483333333</c:v>
                </c:pt>
                <c:pt idx="3019">
                  <c:v>13.6475644</c:v>
                </c:pt>
                <c:pt idx="3020">
                  <c:v>13.652083316666667</c:v>
                </c:pt>
                <c:pt idx="3021">
                  <c:v>13.656602233333336</c:v>
                </c:pt>
                <c:pt idx="3022">
                  <c:v>13.66112115</c:v>
                </c:pt>
                <c:pt idx="3023">
                  <c:v>13.665640066666667</c:v>
                </c:pt>
                <c:pt idx="3024">
                  <c:v>13.670158983333335</c:v>
                </c:pt>
                <c:pt idx="3025">
                  <c:v>13.674677899999999</c:v>
                </c:pt>
                <c:pt idx="3026">
                  <c:v>13.679196816666668</c:v>
                </c:pt>
                <c:pt idx="3027">
                  <c:v>13.683715733333331</c:v>
                </c:pt>
                <c:pt idx="3028">
                  <c:v>13.68823465</c:v>
                </c:pt>
                <c:pt idx="3029">
                  <c:v>13.692753566666667</c:v>
                </c:pt>
                <c:pt idx="3030">
                  <c:v>13.697272483333336</c:v>
                </c:pt>
                <c:pt idx="3031">
                  <c:v>13.701791399999999</c:v>
                </c:pt>
                <c:pt idx="3032">
                  <c:v>13.706310316666666</c:v>
                </c:pt>
                <c:pt idx="3033">
                  <c:v>13.710829233333333</c:v>
                </c:pt>
                <c:pt idx="3034">
                  <c:v>13.715348149999999</c:v>
                </c:pt>
                <c:pt idx="3035">
                  <c:v>13.719867066666668</c:v>
                </c:pt>
                <c:pt idx="3036">
                  <c:v>13.724385983333333</c:v>
                </c:pt>
                <c:pt idx="3037">
                  <c:v>13.728904900000002</c:v>
                </c:pt>
                <c:pt idx="3038">
                  <c:v>13.733423816666667</c:v>
                </c:pt>
                <c:pt idx="3039">
                  <c:v>13.737942733333332</c:v>
                </c:pt>
                <c:pt idx="3040">
                  <c:v>13.742461650000001</c:v>
                </c:pt>
                <c:pt idx="3041">
                  <c:v>13.746980566666666</c:v>
                </c:pt>
                <c:pt idx="3042">
                  <c:v>13.751499483333333</c:v>
                </c:pt>
                <c:pt idx="3043">
                  <c:v>13.7560184</c:v>
                </c:pt>
                <c:pt idx="3044">
                  <c:v>13.760537316666669</c:v>
                </c:pt>
                <c:pt idx="3045">
                  <c:v>13.765056233333333</c:v>
                </c:pt>
                <c:pt idx="3046">
                  <c:v>13.769575150000001</c:v>
                </c:pt>
                <c:pt idx="3047">
                  <c:v>13.774094066666668</c:v>
                </c:pt>
                <c:pt idx="3048">
                  <c:v>13.778612983333332</c:v>
                </c:pt>
                <c:pt idx="3049">
                  <c:v>13.783131900000001</c:v>
                </c:pt>
                <c:pt idx="3050">
                  <c:v>13.787650816666664</c:v>
                </c:pt>
                <c:pt idx="3051">
                  <c:v>13.792169733333333</c:v>
                </c:pt>
                <c:pt idx="3052">
                  <c:v>13.79668865</c:v>
                </c:pt>
                <c:pt idx="3053">
                  <c:v>13.801207566666669</c:v>
                </c:pt>
                <c:pt idx="3054">
                  <c:v>13.805726483333332</c:v>
                </c:pt>
                <c:pt idx="3055">
                  <c:v>13.810245400000001</c:v>
                </c:pt>
                <c:pt idx="3056">
                  <c:v>13.814764316666666</c:v>
                </c:pt>
                <c:pt idx="3057">
                  <c:v>13.819283233333332</c:v>
                </c:pt>
                <c:pt idx="3058">
                  <c:v>13.823802150000001</c:v>
                </c:pt>
                <c:pt idx="3059">
                  <c:v>13.828321066666666</c:v>
                </c:pt>
                <c:pt idx="3060">
                  <c:v>13.832839983333335</c:v>
                </c:pt>
                <c:pt idx="3061">
                  <c:v>13.8373589</c:v>
                </c:pt>
                <c:pt idx="3062">
                  <c:v>13.841877816666667</c:v>
                </c:pt>
                <c:pt idx="3063">
                  <c:v>13.846396733333334</c:v>
                </c:pt>
                <c:pt idx="3064">
                  <c:v>13.850915649999999</c:v>
                </c:pt>
                <c:pt idx="3065">
                  <c:v>13.855434566666666</c:v>
                </c:pt>
                <c:pt idx="3066">
                  <c:v>13.859953483333333</c:v>
                </c:pt>
                <c:pt idx="3067">
                  <c:v>13.864472400000002</c:v>
                </c:pt>
                <c:pt idx="3068">
                  <c:v>13.868991316666666</c:v>
                </c:pt>
                <c:pt idx="3069">
                  <c:v>13.873510233333334</c:v>
                </c:pt>
                <c:pt idx="3070">
                  <c:v>13.878029150000001</c:v>
                </c:pt>
                <c:pt idx="3071">
                  <c:v>13.882548066666667</c:v>
                </c:pt>
                <c:pt idx="3072">
                  <c:v>13.887066983333334</c:v>
                </c:pt>
                <c:pt idx="3073">
                  <c:v>13.891585899999997</c:v>
                </c:pt>
                <c:pt idx="3074">
                  <c:v>13.896104816666666</c:v>
                </c:pt>
                <c:pt idx="3075">
                  <c:v>13.900623733333333</c:v>
                </c:pt>
                <c:pt idx="3076">
                  <c:v>13.905139133333336</c:v>
                </c:pt>
                <c:pt idx="3077">
                  <c:v>13.909658049999999</c:v>
                </c:pt>
                <c:pt idx="3078">
                  <c:v>13.914176966666666</c:v>
                </c:pt>
                <c:pt idx="3079">
                  <c:v>13.918695883333333</c:v>
                </c:pt>
                <c:pt idx="3080">
                  <c:v>13.923214799999998</c:v>
                </c:pt>
                <c:pt idx="3081">
                  <c:v>13.927733716666667</c:v>
                </c:pt>
                <c:pt idx="3082">
                  <c:v>13.932252633333333</c:v>
                </c:pt>
                <c:pt idx="3083">
                  <c:v>13.936771550000001</c:v>
                </c:pt>
                <c:pt idx="3084">
                  <c:v>13.941290466666667</c:v>
                </c:pt>
                <c:pt idx="3085">
                  <c:v>13.945809383333334</c:v>
                </c:pt>
                <c:pt idx="3086">
                  <c:v>13.950328300000001</c:v>
                </c:pt>
                <c:pt idx="3087">
                  <c:v>13.954847216666666</c:v>
                </c:pt>
                <c:pt idx="3088">
                  <c:v>13.959366133333333</c:v>
                </c:pt>
                <c:pt idx="3089">
                  <c:v>13.96388505</c:v>
                </c:pt>
                <c:pt idx="3090">
                  <c:v>13.968403966666669</c:v>
                </c:pt>
                <c:pt idx="3091">
                  <c:v>13.972922883333332</c:v>
                </c:pt>
                <c:pt idx="3092">
                  <c:v>13.977441800000001</c:v>
                </c:pt>
                <c:pt idx="3093">
                  <c:v>13.981960716666668</c:v>
                </c:pt>
                <c:pt idx="3094">
                  <c:v>13.986479633333332</c:v>
                </c:pt>
                <c:pt idx="3095">
                  <c:v>13.99099855</c:v>
                </c:pt>
                <c:pt idx="3096">
                  <c:v>13.995517466666668</c:v>
                </c:pt>
                <c:pt idx="3097">
                  <c:v>14.000036383333333</c:v>
                </c:pt>
                <c:pt idx="3098">
                  <c:v>14.0045553</c:v>
                </c:pt>
                <c:pt idx="3099">
                  <c:v>14.009074216666669</c:v>
                </c:pt>
                <c:pt idx="3100">
                  <c:v>14.013593133333332</c:v>
                </c:pt>
                <c:pt idx="3101">
                  <c:v>14.018112050000001</c:v>
                </c:pt>
                <c:pt idx="3102">
                  <c:v>14.022630966666668</c:v>
                </c:pt>
                <c:pt idx="3103">
                  <c:v>14.027149883333331</c:v>
                </c:pt>
                <c:pt idx="3104">
                  <c:v>14.0316688</c:v>
                </c:pt>
                <c:pt idx="3105">
                  <c:v>14.036187716666666</c:v>
                </c:pt>
                <c:pt idx="3106">
                  <c:v>14.040706633333334</c:v>
                </c:pt>
                <c:pt idx="3107">
                  <c:v>14.04522555</c:v>
                </c:pt>
                <c:pt idx="3108">
                  <c:v>14.049744466666667</c:v>
                </c:pt>
                <c:pt idx="3109">
                  <c:v>14.054263383333334</c:v>
                </c:pt>
                <c:pt idx="3110">
                  <c:v>14.058782300000003</c:v>
                </c:pt>
                <c:pt idx="3111">
                  <c:v>14.063301216666666</c:v>
                </c:pt>
                <c:pt idx="3112">
                  <c:v>14.067820133333333</c:v>
                </c:pt>
                <c:pt idx="3113">
                  <c:v>14.072339050000002</c:v>
                </c:pt>
                <c:pt idx="3114">
                  <c:v>14.076857966666665</c:v>
                </c:pt>
                <c:pt idx="3115">
                  <c:v>14.081376883333334</c:v>
                </c:pt>
                <c:pt idx="3116">
                  <c:v>14.085895800000001</c:v>
                </c:pt>
                <c:pt idx="3117">
                  <c:v>14.090414716666666</c:v>
                </c:pt>
                <c:pt idx="3118">
                  <c:v>14.094933633333333</c:v>
                </c:pt>
                <c:pt idx="3119">
                  <c:v>14.099452550000001</c:v>
                </c:pt>
                <c:pt idx="3120">
                  <c:v>14.103971466666666</c:v>
                </c:pt>
                <c:pt idx="3121">
                  <c:v>14.108490383333333</c:v>
                </c:pt>
                <c:pt idx="3122">
                  <c:v>14.113009300000002</c:v>
                </c:pt>
                <c:pt idx="3123">
                  <c:v>14.117528216666665</c:v>
                </c:pt>
                <c:pt idx="3124">
                  <c:v>14.122047133333334</c:v>
                </c:pt>
                <c:pt idx="3125">
                  <c:v>14.126566050000001</c:v>
                </c:pt>
                <c:pt idx="3126">
                  <c:v>14.131084966666668</c:v>
                </c:pt>
                <c:pt idx="3127">
                  <c:v>14.135603883333333</c:v>
                </c:pt>
                <c:pt idx="3128">
                  <c:v>14.140122799999999</c:v>
                </c:pt>
                <c:pt idx="3129">
                  <c:v>14.144641716666667</c:v>
                </c:pt>
                <c:pt idx="3130">
                  <c:v>14.149160633333333</c:v>
                </c:pt>
                <c:pt idx="3131">
                  <c:v>14.153676033333335</c:v>
                </c:pt>
                <c:pt idx="3132">
                  <c:v>14.158191433333334</c:v>
                </c:pt>
                <c:pt idx="3133">
                  <c:v>14.162710349999999</c:v>
                </c:pt>
                <c:pt idx="3134">
                  <c:v>14.167229266666666</c:v>
                </c:pt>
                <c:pt idx="3135">
                  <c:v>14.171748183333333</c:v>
                </c:pt>
                <c:pt idx="3136">
                  <c:v>14.176267100000002</c:v>
                </c:pt>
                <c:pt idx="3137">
                  <c:v>14.180786016666666</c:v>
                </c:pt>
                <c:pt idx="3138">
                  <c:v>14.185304933333333</c:v>
                </c:pt>
                <c:pt idx="3139">
                  <c:v>14.189823850000002</c:v>
                </c:pt>
                <c:pt idx="3140">
                  <c:v>14.194342766666665</c:v>
                </c:pt>
                <c:pt idx="3141">
                  <c:v>14.198861683333334</c:v>
                </c:pt>
                <c:pt idx="3142">
                  <c:v>14.203380600000001</c:v>
                </c:pt>
                <c:pt idx="3143">
                  <c:v>14.207899516666666</c:v>
                </c:pt>
                <c:pt idx="3144">
                  <c:v>14.212418433333333</c:v>
                </c:pt>
                <c:pt idx="3145">
                  <c:v>14.216937350000002</c:v>
                </c:pt>
                <c:pt idx="3146">
                  <c:v>14.221456266666666</c:v>
                </c:pt>
                <c:pt idx="3147">
                  <c:v>14.225975183333333</c:v>
                </c:pt>
                <c:pt idx="3148">
                  <c:v>14.230494100000001</c:v>
                </c:pt>
                <c:pt idx="3149">
                  <c:v>14.235013016666665</c:v>
                </c:pt>
                <c:pt idx="3150">
                  <c:v>14.239531933333334</c:v>
                </c:pt>
                <c:pt idx="3151">
                  <c:v>14.244050850000001</c:v>
                </c:pt>
                <c:pt idx="3152">
                  <c:v>14.248569766666668</c:v>
                </c:pt>
                <c:pt idx="3153">
                  <c:v>14.253088683333333</c:v>
                </c:pt>
                <c:pt idx="3154">
                  <c:v>14.257607600000002</c:v>
                </c:pt>
                <c:pt idx="3155">
                  <c:v>14.262126516666667</c:v>
                </c:pt>
                <c:pt idx="3156">
                  <c:v>14.266645433333332</c:v>
                </c:pt>
                <c:pt idx="3157">
                  <c:v>14.271160833333335</c:v>
                </c:pt>
                <c:pt idx="3158">
                  <c:v>14.275676233333334</c:v>
                </c:pt>
                <c:pt idx="3159">
                  <c:v>14.280195149999999</c:v>
                </c:pt>
                <c:pt idx="3160">
                  <c:v>14.284714066666668</c:v>
                </c:pt>
                <c:pt idx="3161">
                  <c:v>14.289232983333333</c:v>
                </c:pt>
                <c:pt idx="3162">
                  <c:v>14.293751900000002</c:v>
                </c:pt>
                <c:pt idx="3163">
                  <c:v>14.298270816666665</c:v>
                </c:pt>
                <c:pt idx="3164">
                  <c:v>14.302789733333334</c:v>
                </c:pt>
                <c:pt idx="3165">
                  <c:v>14.307308650000001</c:v>
                </c:pt>
                <c:pt idx="3166">
                  <c:v>14.311827566666665</c:v>
                </c:pt>
                <c:pt idx="3167">
                  <c:v>14.316346483333334</c:v>
                </c:pt>
                <c:pt idx="3168">
                  <c:v>14.320865400000001</c:v>
                </c:pt>
                <c:pt idx="3169">
                  <c:v>14.325384316666666</c:v>
                </c:pt>
                <c:pt idx="3170">
                  <c:v>14.329903233333333</c:v>
                </c:pt>
                <c:pt idx="3171">
                  <c:v>14.334422150000002</c:v>
                </c:pt>
                <c:pt idx="3172">
                  <c:v>14.338941066666665</c:v>
                </c:pt>
                <c:pt idx="3173">
                  <c:v>14.343459983333334</c:v>
                </c:pt>
                <c:pt idx="3174">
                  <c:v>14.347978900000001</c:v>
                </c:pt>
                <c:pt idx="3175">
                  <c:v>14.352497816666665</c:v>
                </c:pt>
                <c:pt idx="3176">
                  <c:v>14.357016733333333</c:v>
                </c:pt>
                <c:pt idx="3177">
                  <c:v>14.36153565</c:v>
                </c:pt>
                <c:pt idx="3178">
                  <c:v>14.366054566666667</c:v>
                </c:pt>
                <c:pt idx="3179">
                  <c:v>14.370573483333333</c:v>
                </c:pt>
                <c:pt idx="3180">
                  <c:v>14.375092400000002</c:v>
                </c:pt>
                <c:pt idx="3181">
                  <c:v>14.379611316666667</c:v>
                </c:pt>
                <c:pt idx="3182">
                  <c:v>14.384130233333332</c:v>
                </c:pt>
                <c:pt idx="3183">
                  <c:v>14.388649150000001</c:v>
                </c:pt>
                <c:pt idx="3184">
                  <c:v>14.393168066666666</c:v>
                </c:pt>
                <c:pt idx="3185">
                  <c:v>14.397686983333335</c:v>
                </c:pt>
                <c:pt idx="3186">
                  <c:v>14.402205899999998</c:v>
                </c:pt>
                <c:pt idx="3187">
                  <c:v>14.406724816666667</c:v>
                </c:pt>
                <c:pt idx="3188">
                  <c:v>14.411243733333334</c:v>
                </c:pt>
                <c:pt idx="3189">
                  <c:v>14.41576265</c:v>
                </c:pt>
                <c:pt idx="3190">
                  <c:v>14.420281566666667</c:v>
                </c:pt>
                <c:pt idx="3191">
                  <c:v>14.424800483333334</c:v>
                </c:pt>
                <c:pt idx="3192">
                  <c:v>14.429319399999999</c:v>
                </c:pt>
                <c:pt idx="3193">
                  <c:v>14.433838316666666</c:v>
                </c:pt>
                <c:pt idx="3194">
                  <c:v>14.438357233333335</c:v>
                </c:pt>
                <c:pt idx="3195">
                  <c:v>14.442876149999998</c:v>
                </c:pt>
                <c:pt idx="3196">
                  <c:v>14.447395066666667</c:v>
                </c:pt>
                <c:pt idx="3197">
                  <c:v>14.451913983333334</c:v>
                </c:pt>
                <c:pt idx="3198">
                  <c:v>14.456432900000001</c:v>
                </c:pt>
                <c:pt idx="3199">
                  <c:v>14.460951816666666</c:v>
                </c:pt>
                <c:pt idx="3200">
                  <c:v>14.465470733333333</c:v>
                </c:pt>
                <c:pt idx="3201">
                  <c:v>14.46998965</c:v>
                </c:pt>
                <c:pt idx="3202">
                  <c:v>14.474508566666666</c:v>
                </c:pt>
                <c:pt idx="3203">
                  <c:v>14.479027483333335</c:v>
                </c:pt>
                <c:pt idx="3204">
                  <c:v>14.4835464</c:v>
                </c:pt>
                <c:pt idx="3205">
                  <c:v>14.488065316666669</c:v>
                </c:pt>
                <c:pt idx="3206">
                  <c:v>14.492584233333334</c:v>
                </c:pt>
                <c:pt idx="3207">
                  <c:v>14.497103149999999</c:v>
                </c:pt>
                <c:pt idx="3208">
                  <c:v>14.501622066666668</c:v>
                </c:pt>
                <c:pt idx="3209">
                  <c:v>14.506140983333331</c:v>
                </c:pt>
                <c:pt idx="3210">
                  <c:v>14.5106599</c:v>
                </c:pt>
                <c:pt idx="3211">
                  <c:v>14.515178816666667</c:v>
                </c:pt>
                <c:pt idx="3212">
                  <c:v>14.519697733333333</c:v>
                </c:pt>
                <c:pt idx="3213">
                  <c:v>14.52421665</c:v>
                </c:pt>
                <c:pt idx="3214">
                  <c:v>14.528735566666668</c:v>
                </c:pt>
                <c:pt idx="3215">
                  <c:v>14.533254483333332</c:v>
                </c:pt>
                <c:pt idx="3216">
                  <c:v>14.537773399999999</c:v>
                </c:pt>
                <c:pt idx="3217">
                  <c:v>14.542292316666668</c:v>
                </c:pt>
                <c:pt idx="3218">
                  <c:v>14.546811233333331</c:v>
                </c:pt>
                <c:pt idx="3219">
                  <c:v>14.55133015</c:v>
                </c:pt>
                <c:pt idx="3220">
                  <c:v>14.555849066666667</c:v>
                </c:pt>
                <c:pt idx="3221">
                  <c:v>14.560367983333334</c:v>
                </c:pt>
                <c:pt idx="3222">
                  <c:v>14.564886899999999</c:v>
                </c:pt>
                <c:pt idx="3223">
                  <c:v>14.569405816666668</c:v>
                </c:pt>
                <c:pt idx="3224">
                  <c:v>14.573924733333333</c:v>
                </c:pt>
                <c:pt idx="3225">
                  <c:v>14.578443649999999</c:v>
                </c:pt>
                <c:pt idx="3226">
                  <c:v>14.582962566666668</c:v>
                </c:pt>
                <c:pt idx="3227">
                  <c:v>14.587481483333333</c:v>
                </c:pt>
                <c:pt idx="3228">
                  <c:v>14.592000400000002</c:v>
                </c:pt>
                <c:pt idx="3229">
                  <c:v>14.596519316666667</c:v>
                </c:pt>
                <c:pt idx="3230">
                  <c:v>14.601038233333334</c:v>
                </c:pt>
                <c:pt idx="3231">
                  <c:v>14.605557150000001</c:v>
                </c:pt>
                <c:pt idx="3232">
                  <c:v>14.610076066666664</c:v>
                </c:pt>
                <c:pt idx="3233">
                  <c:v>14.614594983333333</c:v>
                </c:pt>
                <c:pt idx="3234">
                  <c:v>14.6191139</c:v>
                </c:pt>
                <c:pt idx="3235">
                  <c:v>14.623632816666666</c:v>
                </c:pt>
                <c:pt idx="3236">
                  <c:v>14.628151733333333</c:v>
                </c:pt>
                <c:pt idx="3237">
                  <c:v>14.632670650000001</c:v>
                </c:pt>
                <c:pt idx="3238">
                  <c:v>14.637186049999999</c:v>
                </c:pt>
                <c:pt idx="3239">
                  <c:v>14.641704966666666</c:v>
                </c:pt>
                <c:pt idx="3240">
                  <c:v>14.646223883333334</c:v>
                </c:pt>
                <c:pt idx="3241">
                  <c:v>14.650742799999998</c:v>
                </c:pt>
                <c:pt idx="3242">
                  <c:v>14.655261716666667</c:v>
                </c:pt>
                <c:pt idx="3243">
                  <c:v>14.659780633333334</c:v>
                </c:pt>
                <c:pt idx="3244">
                  <c:v>14.664299550000001</c:v>
                </c:pt>
                <c:pt idx="3245">
                  <c:v>14.668818466666666</c:v>
                </c:pt>
                <c:pt idx="3246">
                  <c:v>14.673337383333333</c:v>
                </c:pt>
                <c:pt idx="3247">
                  <c:v>14.6778563</c:v>
                </c:pt>
                <c:pt idx="3248">
                  <c:v>14.682375216666665</c:v>
                </c:pt>
                <c:pt idx="3249">
                  <c:v>14.686894133333334</c:v>
                </c:pt>
                <c:pt idx="3250">
                  <c:v>14.69141305</c:v>
                </c:pt>
                <c:pt idx="3251">
                  <c:v>14.695931966666668</c:v>
                </c:pt>
                <c:pt idx="3252">
                  <c:v>14.700450883333334</c:v>
                </c:pt>
                <c:pt idx="3253">
                  <c:v>14.704969800000001</c:v>
                </c:pt>
                <c:pt idx="3254">
                  <c:v>14.709488716666668</c:v>
                </c:pt>
                <c:pt idx="3255">
                  <c:v>14.714007633333333</c:v>
                </c:pt>
                <c:pt idx="3256">
                  <c:v>14.71852655</c:v>
                </c:pt>
                <c:pt idx="3257">
                  <c:v>14.723045466666667</c:v>
                </c:pt>
                <c:pt idx="3258">
                  <c:v>14.727564383333336</c:v>
                </c:pt>
                <c:pt idx="3259">
                  <c:v>14.732083299999999</c:v>
                </c:pt>
                <c:pt idx="3260">
                  <c:v>14.736602216666668</c:v>
                </c:pt>
                <c:pt idx="3261">
                  <c:v>14.741121133333332</c:v>
                </c:pt>
                <c:pt idx="3262">
                  <c:v>14.745640049999999</c:v>
                </c:pt>
                <c:pt idx="3263">
                  <c:v>14.750158966666667</c:v>
                </c:pt>
                <c:pt idx="3264">
                  <c:v>14.754677883333331</c:v>
                </c:pt>
                <c:pt idx="3265">
                  <c:v>14.7591968</c:v>
                </c:pt>
                <c:pt idx="3266">
                  <c:v>14.763715716666667</c:v>
                </c:pt>
                <c:pt idx="3267">
                  <c:v>14.768234633333334</c:v>
                </c:pt>
                <c:pt idx="3268">
                  <c:v>14.772753549999999</c:v>
                </c:pt>
                <c:pt idx="3269">
                  <c:v>14.777272466666668</c:v>
                </c:pt>
                <c:pt idx="3270">
                  <c:v>14.781791383333333</c:v>
                </c:pt>
                <c:pt idx="3271">
                  <c:v>14.786310299999998</c:v>
                </c:pt>
                <c:pt idx="3272">
                  <c:v>14.790829216666667</c:v>
                </c:pt>
                <c:pt idx="3273">
                  <c:v>14.795348133333333</c:v>
                </c:pt>
                <c:pt idx="3274">
                  <c:v>14.799867050000001</c:v>
                </c:pt>
                <c:pt idx="3275">
                  <c:v>14.804385966666667</c:v>
                </c:pt>
                <c:pt idx="3276">
                  <c:v>14.808904883333334</c:v>
                </c:pt>
                <c:pt idx="3277">
                  <c:v>14.813423800000001</c:v>
                </c:pt>
                <c:pt idx="3278">
                  <c:v>14.81794271666667</c:v>
                </c:pt>
                <c:pt idx="3279">
                  <c:v>14.822461633333333</c:v>
                </c:pt>
                <c:pt idx="3280">
                  <c:v>14.82698055</c:v>
                </c:pt>
                <c:pt idx="3281">
                  <c:v>14.831499466666669</c:v>
                </c:pt>
                <c:pt idx="3282">
                  <c:v>14.836018383333332</c:v>
                </c:pt>
                <c:pt idx="3283">
                  <c:v>14.840537300000001</c:v>
                </c:pt>
                <c:pt idx="3284">
                  <c:v>14.845056216666665</c:v>
                </c:pt>
                <c:pt idx="3285">
                  <c:v>14.849575133333333</c:v>
                </c:pt>
                <c:pt idx="3286">
                  <c:v>14.85409405</c:v>
                </c:pt>
                <c:pt idx="3287">
                  <c:v>14.858612966666664</c:v>
                </c:pt>
                <c:pt idx="3288">
                  <c:v>14.863131883333333</c:v>
                </c:pt>
                <c:pt idx="3289">
                  <c:v>14.8676508</c:v>
                </c:pt>
                <c:pt idx="3290">
                  <c:v>14.872169716666667</c:v>
                </c:pt>
                <c:pt idx="3291">
                  <c:v>14.876688633333332</c:v>
                </c:pt>
                <c:pt idx="3292">
                  <c:v>14.881207550000001</c:v>
                </c:pt>
                <c:pt idx="3293">
                  <c:v>14.885726466666666</c:v>
                </c:pt>
                <c:pt idx="3294">
                  <c:v>14.890245383333335</c:v>
                </c:pt>
                <c:pt idx="3295">
                  <c:v>14.8947643</c:v>
                </c:pt>
                <c:pt idx="3296">
                  <c:v>14.899283216666666</c:v>
                </c:pt>
                <c:pt idx="3297">
                  <c:v>14.903802133333334</c:v>
                </c:pt>
                <c:pt idx="3298">
                  <c:v>14.90832105</c:v>
                </c:pt>
                <c:pt idx="3299">
                  <c:v>14.912839966666667</c:v>
                </c:pt>
                <c:pt idx="3300">
                  <c:v>14.917358883333334</c:v>
                </c:pt>
                <c:pt idx="3301">
                  <c:v>14.921877800000003</c:v>
                </c:pt>
                <c:pt idx="3302">
                  <c:v>14.926396716666666</c:v>
                </c:pt>
                <c:pt idx="3303">
                  <c:v>14.930915633333335</c:v>
                </c:pt>
                <c:pt idx="3304">
                  <c:v>14.935434550000002</c:v>
                </c:pt>
                <c:pt idx="3305">
                  <c:v>14.939953466666665</c:v>
                </c:pt>
                <c:pt idx="3306">
                  <c:v>14.944472383333334</c:v>
                </c:pt>
                <c:pt idx="3307">
                  <c:v>14.948991299999998</c:v>
                </c:pt>
                <c:pt idx="3308">
                  <c:v>14.953510216666666</c:v>
                </c:pt>
                <c:pt idx="3309">
                  <c:v>14.958029133333334</c:v>
                </c:pt>
                <c:pt idx="3310">
                  <c:v>14.962548050000002</c:v>
                </c:pt>
                <c:pt idx="3311">
                  <c:v>14.967066966666666</c:v>
                </c:pt>
                <c:pt idx="3312">
                  <c:v>14.971585883333333</c:v>
                </c:pt>
                <c:pt idx="3313">
                  <c:v>14.9761048</c:v>
                </c:pt>
                <c:pt idx="3314">
                  <c:v>14.980623716666665</c:v>
                </c:pt>
                <c:pt idx="3315">
                  <c:v>14.985142633333334</c:v>
                </c:pt>
                <c:pt idx="3316">
                  <c:v>14.989661549999999</c:v>
                </c:pt>
                <c:pt idx="3317">
                  <c:v>14.994180466666668</c:v>
                </c:pt>
                <c:pt idx="3318">
                  <c:v>14.998699383333333</c:v>
                </c:pt>
                <c:pt idx="3319">
                  <c:v>15.0032183</c:v>
                </c:pt>
                <c:pt idx="3320">
                  <c:v>15.007737216666667</c:v>
                </c:pt>
                <c:pt idx="3321">
                  <c:v>15.012256133333333</c:v>
                </c:pt>
                <c:pt idx="3322">
                  <c:v>15.01677505</c:v>
                </c:pt>
                <c:pt idx="3323">
                  <c:v>15.021293966666667</c:v>
                </c:pt>
                <c:pt idx="3324">
                  <c:v>15.025812883333336</c:v>
                </c:pt>
                <c:pt idx="3325">
                  <c:v>15.030331799999999</c:v>
                </c:pt>
                <c:pt idx="3326">
                  <c:v>15.034850716666668</c:v>
                </c:pt>
                <c:pt idx="3327">
                  <c:v>15.039366116666669</c:v>
                </c:pt>
                <c:pt idx="3328">
                  <c:v>15.043881516666666</c:v>
                </c:pt>
                <c:pt idx="3329">
                  <c:v>15.048400433333335</c:v>
                </c:pt>
                <c:pt idx="3330">
                  <c:v>15.052919350000002</c:v>
                </c:pt>
                <c:pt idx="3331">
                  <c:v>15.057438266666665</c:v>
                </c:pt>
                <c:pt idx="3332">
                  <c:v>15.061957183333334</c:v>
                </c:pt>
                <c:pt idx="3333">
                  <c:v>15.066476100000001</c:v>
                </c:pt>
                <c:pt idx="3334">
                  <c:v>15.070995016666666</c:v>
                </c:pt>
                <c:pt idx="3335">
                  <c:v>15.075513933333333</c:v>
                </c:pt>
                <c:pt idx="3336">
                  <c:v>15.080032850000002</c:v>
                </c:pt>
                <c:pt idx="3337">
                  <c:v>15.084551766666666</c:v>
                </c:pt>
                <c:pt idx="3338">
                  <c:v>15.089070683333334</c:v>
                </c:pt>
                <c:pt idx="3339">
                  <c:v>15.0935896</c:v>
                </c:pt>
                <c:pt idx="3340">
                  <c:v>15.098108516666665</c:v>
                </c:pt>
                <c:pt idx="3341">
                  <c:v>15.102627433333334</c:v>
                </c:pt>
                <c:pt idx="3342">
                  <c:v>15.107146349999999</c:v>
                </c:pt>
                <c:pt idx="3343">
                  <c:v>15.111665266666668</c:v>
                </c:pt>
                <c:pt idx="3344">
                  <c:v>15.116184183333333</c:v>
                </c:pt>
                <c:pt idx="3345">
                  <c:v>15.1207031</c:v>
                </c:pt>
                <c:pt idx="3346">
                  <c:v>15.125222016666667</c:v>
                </c:pt>
                <c:pt idx="3347">
                  <c:v>15.129740933333336</c:v>
                </c:pt>
                <c:pt idx="3348">
                  <c:v>15.134259849999999</c:v>
                </c:pt>
                <c:pt idx="3349">
                  <c:v>15.138778766666666</c:v>
                </c:pt>
                <c:pt idx="3350">
                  <c:v>15.143297683333335</c:v>
                </c:pt>
                <c:pt idx="3351">
                  <c:v>15.147816599999999</c:v>
                </c:pt>
                <c:pt idx="3352">
                  <c:v>15.152335516666668</c:v>
                </c:pt>
                <c:pt idx="3353">
                  <c:v>15.156854433333335</c:v>
                </c:pt>
                <c:pt idx="3354">
                  <c:v>15.16137335</c:v>
                </c:pt>
                <c:pt idx="3355">
                  <c:v>15.165892266666667</c:v>
                </c:pt>
                <c:pt idx="3356">
                  <c:v>15.170411183333334</c:v>
                </c:pt>
                <c:pt idx="3357">
                  <c:v>15.174930099999999</c:v>
                </c:pt>
                <c:pt idx="3358">
                  <c:v>15.179449016666666</c:v>
                </c:pt>
                <c:pt idx="3359">
                  <c:v>15.183967933333335</c:v>
                </c:pt>
                <c:pt idx="3360">
                  <c:v>15.188486849999999</c:v>
                </c:pt>
                <c:pt idx="3361">
                  <c:v>15.193005766666667</c:v>
                </c:pt>
                <c:pt idx="3362">
                  <c:v>15.197524683333333</c:v>
                </c:pt>
                <c:pt idx="3363">
                  <c:v>15.202043600000001</c:v>
                </c:pt>
                <c:pt idx="3364">
                  <c:v>15.206562516666667</c:v>
                </c:pt>
                <c:pt idx="3365">
                  <c:v>15.211081433333332</c:v>
                </c:pt>
                <c:pt idx="3366">
                  <c:v>15.215600350000001</c:v>
                </c:pt>
                <c:pt idx="3367">
                  <c:v>15.220119266666666</c:v>
                </c:pt>
                <c:pt idx="3368">
                  <c:v>15.224638183333333</c:v>
                </c:pt>
                <c:pt idx="3369">
                  <c:v>15.2291571</c:v>
                </c:pt>
                <c:pt idx="3370">
                  <c:v>15.233676016666669</c:v>
                </c:pt>
                <c:pt idx="3371">
                  <c:v>15.238194933333332</c:v>
                </c:pt>
                <c:pt idx="3372">
                  <c:v>15.242713850000001</c:v>
                </c:pt>
                <c:pt idx="3373">
                  <c:v>15.247232766666668</c:v>
                </c:pt>
                <c:pt idx="3374">
                  <c:v>15.251751683333332</c:v>
                </c:pt>
              </c:numCache>
            </c:numRef>
          </c:xVal>
          <c:yVal>
            <c:numRef>
              <c:f>'[profiles-nb-bcp-650c-10h-c1 and f1-o-1kev-30na-400m.xlsx]profile-nb-bcp-650c-10h-f1-o-1k'!$L$2:$L$3423</c:f>
              <c:numCache>
                <c:formatCode>General</c:formatCode>
                <c:ptCount val="3422"/>
                <c:pt idx="0">
                  <c:v>0</c:v>
                </c:pt>
                <c:pt idx="1">
                  <c:v>39050</c:v>
                </c:pt>
                <c:pt idx="2">
                  <c:v>60440</c:v>
                </c:pt>
                <c:pt idx="3">
                  <c:v>82690</c:v>
                </c:pt>
                <c:pt idx="4">
                  <c:v>100310</c:v>
                </c:pt>
                <c:pt idx="5">
                  <c:v>114440</c:v>
                </c:pt>
                <c:pt idx="6">
                  <c:v>127530</c:v>
                </c:pt>
                <c:pt idx="7">
                  <c:v>136550</c:v>
                </c:pt>
                <c:pt idx="8">
                  <c:v>146350</c:v>
                </c:pt>
                <c:pt idx="9">
                  <c:v>154420</c:v>
                </c:pt>
                <c:pt idx="10">
                  <c:v>159480</c:v>
                </c:pt>
                <c:pt idx="11">
                  <c:v>163910</c:v>
                </c:pt>
                <c:pt idx="12">
                  <c:v>166160</c:v>
                </c:pt>
                <c:pt idx="13">
                  <c:v>169640</c:v>
                </c:pt>
                <c:pt idx="14">
                  <c:v>171640</c:v>
                </c:pt>
                <c:pt idx="15">
                  <c:v>174150</c:v>
                </c:pt>
                <c:pt idx="16">
                  <c:v>175040</c:v>
                </c:pt>
                <c:pt idx="17">
                  <c:v>176490</c:v>
                </c:pt>
                <c:pt idx="18">
                  <c:v>176590</c:v>
                </c:pt>
                <c:pt idx="19">
                  <c:v>178200</c:v>
                </c:pt>
                <c:pt idx="20">
                  <c:v>180610</c:v>
                </c:pt>
                <c:pt idx="21">
                  <c:v>179190</c:v>
                </c:pt>
                <c:pt idx="22">
                  <c:v>180090</c:v>
                </c:pt>
                <c:pt idx="23">
                  <c:v>179570</c:v>
                </c:pt>
                <c:pt idx="24">
                  <c:v>182270</c:v>
                </c:pt>
                <c:pt idx="25">
                  <c:v>178680</c:v>
                </c:pt>
                <c:pt idx="26">
                  <c:v>185250</c:v>
                </c:pt>
                <c:pt idx="27">
                  <c:v>182520</c:v>
                </c:pt>
                <c:pt idx="28">
                  <c:v>181650</c:v>
                </c:pt>
                <c:pt idx="29">
                  <c:v>182260</c:v>
                </c:pt>
                <c:pt idx="30">
                  <c:v>182920</c:v>
                </c:pt>
                <c:pt idx="31">
                  <c:v>182690</c:v>
                </c:pt>
                <c:pt idx="32">
                  <c:v>182600</c:v>
                </c:pt>
                <c:pt idx="33">
                  <c:v>183330</c:v>
                </c:pt>
                <c:pt idx="34">
                  <c:v>182150</c:v>
                </c:pt>
                <c:pt idx="35">
                  <c:v>181810</c:v>
                </c:pt>
                <c:pt idx="36">
                  <c:v>182420</c:v>
                </c:pt>
                <c:pt idx="37">
                  <c:v>178950</c:v>
                </c:pt>
                <c:pt idx="38">
                  <c:v>182440</c:v>
                </c:pt>
                <c:pt idx="39">
                  <c:v>182640</c:v>
                </c:pt>
                <c:pt idx="40">
                  <c:v>182680</c:v>
                </c:pt>
                <c:pt idx="41">
                  <c:v>181860</c:v>
                </c:pt>
                <c:pt idx="42">
                  <c:v>181210</c:v>
                </c:pt>
                <c:pt idx="43">
                  <c:v>183400</c:v>
                </c:pt>
                <c:pt idx="44">
                  <c:v>183090</c:v>
                </c:pt>
                <c:pt idx="45">
                  <c:v>180920</c:v>
                </c:pt>
                <c:pt idx="46">
                  <c:v>178940</c:v>
                </c:pt>
                <c:pt idx="47">
                  <c:v>182640</c:v>
                </c:pt>
                <c:pt idx="48">
                  <c:v>178490</c:v>
                </c:pt>
                <c:pt idx="49">
                  <c:v>178720</c:v>
                </c:pt>
                <c:pt idx="50">
                  <c:v>179810</c:v>
                </c:pt>
                <c:pt idx="51">
                  <c:v>180850</c:v>
                </c:pt>
                <c:pt idx="52">
                  <c:v>179600</c:v>
                </c:pt>
                <c:pt idx="53">
                  <c:v>181600</c:v>
                </c:pt>
                <c:pt idx="54">
                  <c:v>178980</c:v>
                </c:pt>
                <c:pt idx="55">
                  <c:v>180180</c:v>
                </c:pt>
                <c:pt idx="56">
                  <c:v>179230</c:v>
                </c:pt>
                <c:pt idx="57">
                  <c:v>180590</c:v>
                </c:pt>
                <c:pt idx="58">
                  <c:v>178970</c:v>
                </c:pt>
                <c:pt idx="59">
                  <c:v>179010</c:v>
                </c:pt>
                <c:pt idx="60">
                  <c:v>177660</c:v>
                </c:pt>
                <c:pt idx="61">
                  <c:v>179250</c:v>
                </c:pt>
                <c:pt idx="62">
                  <c:v>175160</c:v>
                </c:pt>
                <c:pt idx="63">
                  <c:v>178720</c:v>
                </c:pt>
                <c:pt idx="64">
                  <c:v>177520</c:v>
                </c:pt>
                <c:pt idx="65">
                  <c:v>176640</c:v>
                </c:pt>
                <c:pt idx="66">
                  <c:v>177420</c:v>
                </c:pt>
                <c:pt idx="67">
                  <c:v>175010</c:v>
                </c:pt>
                <c:pt idx="68">
                  <c:v>175030</c:v>
                </c:pt>
                <c:pt idx="69">
                  <c:v>175580</c:v>
                </c:pt>
                <c:pt idx="70">
                  <c:v>176780</c:v>
                </c:pt>
                <c:pt idx="71">
                  <c:v>174880</c:v>
                </c:pt>
                <c:pt idx="72">
                  <c:v>172020</c:v>
                </c:pt>
                <c:pt idx="73">
                  <c:v>177040</c:v>
                </c:pt>
                <c:pt idx="74">
                  <c:v>176720</c:v>
                </c:pt>
                <c:pt idx="75">
                  <c:v>173900</c:v>
                </c:pt>
                <c:pt idx="76">
                  <c:v>174360</c:v>
                </c:pt>
                <c:pt idx="77">
                  <c:v>173230</c:v>
                </c:pt>
                <c:pt idx="78">
                  <c:v>174990</c:v>
                </c:pt>
                <c:pt idx="79">
                  <c:v>172010</c:v>
                </c:pt>
                <c:pt idx="80">
                  <c:v>173920</c:v>
                </c:pt>
                <c:pt idx="81">
                  <c:v>171090</c:v>
                </c:pt>
                <c:pt idx="82">
                  <c:v>172940</c:v>
                </c:pt>
                <c:pt idx="83">
                  <c:v>170500</c:v>
                </c:pt>
                <c:pt idx="84">
                  <c:v>170280</c:v>
                </c:pt>
                <c:pt idx="85">
                  <c:v>172510</c:v>
                </c:pt>
                <c:pt idx="86">
                  <c:v>167800</c:v>
                </c:pt>
                <c:pt idx="87">
                  <c:v>167970</c:v>
                </c:pt>
                <c:pt idx="88">
                  <c:v>168720</c:v>
                </c:pt>
                <c:pt idx="89">
                  <c:v>168550</c:v>
                </c:pt>
                <c:pt idx="90">
                  <c:v>170630</c:v>
                </c:pt>
                <c:pt idx="91">
                  <c:v>167860</c:v>
                </c:pt>
                <c:pt idx="92">
                  <c:v>168410</c:v>
                </c:pt>
                <c:pt idx="93">
                  <c:v>167220</c:v>
                </c:pt>
                <c:pt idx="94">
                  <c:v>166980</c:v>
                </c:pt>
                <c:pt idx="95">
                  <c:v>165210</c:v>
                </c:pt>
                <c:pt idx="96">
                  <c:v>165150</c:v>
                </c:pt>
                <c:pt idx="97">
                  <c:v>166170</c:v>
                </c:pt>
                <c:pt idx="98">
                  <c:v>168040</c:v>
                </c:pt>
                <c:pt idx="99">
                  <c:v>163700</c:v>
                </c:pt>
                <c:pt idx="100">
                  <c:v>166110</c:v>
                </c:pt>
                <c:pt idx="101">
                  <c:v>164320</c:v>
                </c:pt>
                <c:pt idx="102">
                  <c:v>163440</c:v>
                </c:pt>
                <c:pt idx="103">
                  <c:v>162750</c:v>
                </c:pt>
                <c:pt idx="104">
                  <c:v>161790</c:v>
                </c:pt>
                <c:pt idx="105">
                  <c:v>161600</c:v>
                </c:pt>
                <c:pt idx="106">
                  <c:v>161590</c:v>
                </c:pt>
                <c:pt idx="107">
                  <c:v>159810</c:v>
                </c:pt>
                <c:pt idx="108">
                  <c:v>161070</c:v>
                </c:pt>
                <c:pt idx="109">
                  <c:v>160390</c:v>
                </c:pt>
                <c:pt idx="110">
                  <c:v>160450</c:v>
                </c:pt>
                <c:pt idx="111">
                  <c:v>159970</c:v>
                </c:pt>
                <c:pt idx="112">
                  <c:v>159970</c:v>
                </c:pt>
                <c:pt idx="113">
                  <c:v>160230</c:v>
                </c:pt>
                <c:pt idx="114">
                  <c:v>158200</c:v>
                </c:pt>
                <c:pt idx="115">
                  <c:v>157800</c:v>
                </c:pt>
                <c:pt idx="116">
                  <c:v>158420</c:v>
                </c:pt>
                <c:pt idx="117">
                  <c:v>156540</c:v>
                </c:pt>
                <c:pt idx="118">
                  <c:v>159140</c:v>
                </c:pt>
                <c:pt idx="119">
                  <c:v>157790</c:v>
                </c:pt>
                <c:pt idx="120">
                  <c:v>156950</c:v>
                </c:pt>
                <c:pt idx="121">
                  <c:v>155710</c:v>
                </c:pt>
                <c:pt idx="122">
                  <c:v>155840</c:v>
                </c:pt>
                <c:pt idx="123">
                  <c:v>155680</c:v>
                </c:pt>
                <c:pt idx="124">
                  <c:v>153500</c:v>
                </c:pt>
                <c:pt idx="125">
                  <c:v>155720</c:v>
                </c:pt>
                <c:pt idx="126">
                  <c:v>154060</c:v>
                </c:pt>
                <c:pt idx="127">
                  <c:v>153940</c:v>
                </c:pt>
                <c:pt idx="128">
                  <c:v>155360</c:v>
                </c:pt>
                <c:pt idx="129">
                  <c:v>152410</c:v>
                </c:pt>
                <c:pt idx="130">
                  <c:v>151070</c:v>
                </c:pt>
                <c:pt idx="131">
                  <c:v>151860</c:v>
                </c:pt>
                <c:pt idx="132">
                  <c:v>153940</c:v>
                </c:pt>
                <c:pt idx="133">
                  <c:v>151060</c:v>
                </c:pt>
                <c:pt idx="134">
                  <c:v>152400</c:v>
                </c:pt>
                <c:pt idx="135">
                  <c:v>148840</c:v>
                </c:pt>
                <c:pt idx="136">
                  <c:v>148170</c:v>
                </c:pt>
                <c:pt idx="137">
                  <c:v>147390</c:v>
                </c:pt>
                <c:pt idx="138">
                  <c:v>149840</c:v>
                </c:pt>
                <c:pt idx="139">
                  <c:v>146370</c:v>
                </c:pt>
                <c:pt idx="140">
                  <c:v>147690</c:v>
                </c:pt>
                <c:pt idx="141">
                  <c:v>148690</c:v>
                </c:pt>
                <c:pt idx="142">
                  <c:v>146260</c:v>
                </c:pt>
                <c:pt idx="143">
                  <c:v>145420</c:v>
                </c:pt>
                <c:pt idx="144">
                  <c:v>144120</c:v>
                </c:pt>
                <c:pt idx="145">
                  <c:v>146610</c:v>
                </c:pt>
                <c:pt idx="146">
                  <c:v>143940</c:v>
                </c:pt>
                <c:pt idx="147">
                  <c:v>144840</c:v>
                </c:pt>
                <c:pt idx="148">
                  <c:v>143630</c:v>
                </c:pt>
                <c:pt idx="149">
                  <c:v>145430</c:v>
                </c:pt>
                <c:pt idx="150">
                  <c:v>144270</c:v>
                </c:pt>
                <c:pt idx="151">
                  <c:v>140250</c:v>
                </c:pt>
                <c:pt idx="152">
                  <c:v>147720</c:v>
                </c:pt>
                <c:pt idx="153">
                  <c:v>143600</c:v>
                </c:pt>
                <c:pt idx="154">
                  <c:v>139010</c:v>
                </c:pt>
                <c:pt idx="155">
                  <c:v>139980</c:v>
                </c:pt>
                <c:pt idx="156">
                  <c:v>140780</c:v>
                </c:pt>
                <c:pt idx="157">
                  <c:v>140640</c:v>
                </c:pt>
                <c:pt idx="158">
                  <c:v>140820</c:v>
                </c:pt>
                <c:pt idx="159">
                  <c:v>140970</c:v>
                </c:pt>
                <c:pt idx="160">
                  <c:v>137740</c:v>
                </c:pt>
                <c:pt idx="161">
                  <c:v>140270</c:v>
                </c:pt>
                <c:pt idx="162">
                  <c:v>139610</c:v>
                </c:pt>
                <c:pt idx="163">
                  <c:v>140320</c:v>
                </c:pt>
                <c:pt idx="164">
                  <c:v>139340</c:v>
                </c:pt>
                <c:pt idx="165">
                  <c:v>136200</c:v>
                </c:pt>
                <c:pt idx="166">
                  <c:v>138220</c:v>
                </c:pt>
                <c:pt idx="167">
                  <c:v>137820</c:v>
                </c:pt>
                <c:pt idx="168">
                  <c:v>135150</c:v>
                </c:pt>
                <c:pt idx="169">
                  <c:v>135670</c:v>
                </c:pt>
                <c:pt idx="170">
                  <c:v>135130</c:v>
                </c:pt>
                <c:pt idx="171">
                  <c:v>135760</c:v>
                </c:pt>
                <c:pt idx="172">
                  <c:v>136200</c:v>
                </c:pt>
                <c:pt idx="173">
                  <c:v>134170</c:v>
                </c:pt>
                <c:pt idx="174">
                  <c:v>135520</c:v>
                </c:pt>
                <c:pt idx="175">
                  <c:v>134540</c:v>
                </c:pt>
                <c:pt idx="176">
                  <c:v>132580</c:v>
                </c:pt>
                <c:pt idx="177">
                  <c:v>131870</c:v>
                </c:pt>
                <c:pt idx="178">
                  <c:v>130130</c:v>
                </c:pt>
                <c:pt idx="179">
                  <c:v>131510</c:v>
                </c:pt>
                <c:pt idx="180">
                  <c:v>132420</c:v>
                </c:pt>
                <c:pt idx="181">
                  <c:v>131450</c:v>
                </c:pt>
                <c:pt idx="182">
                  <c:v>133200</c:v>
                </c:pt>
                <c:pt idx="183">
                  <c:v>130410</c:v>
                </c:pt>
                <c:pt idx="184">
                  <c:v>129630</c:v>
                </c:pt>
                <c:pt idx="185">
                  <c:v>131030</c:v>
                </c:pt>
                <c:pt idx="186">
                  <c:v>129940</c:v>
                </c:pt>
                <c:pt idx="187">
                  <c:v>131230</c:v>
                </c:pt>
                <c:pt idx="188">
                  <c:v>129850</c:v>
                </c:pt>
                <c:pt idx="189">
                  <c:v>128580</c:v>
                </c:pt>
                <c:pt idx="190">
                  <c:v>125780</c:v>
                </c:pt>
                <c:pt idx="191">
                  <c:v>128020</c:v>
                </c:pt>
                <c:pt idx="192">
                  <c:v>127640</c:v>
                </c:pt>
                <c:pt idx="193">
                  <c:v>127890</c:v>
                </c:pt>
                <c:pt idx="194">
                  <c:v>126430</c:v>
                </c:pt>
                <c:pt idx="195">
                  <c:v>126590</c:v>
                </c:pt>
                <c:pt idx="196">
                  <c:v>129250</c:v>
                </c:pt>
                <c:pt idx="197">
                  <c:v>125680</c:v>
                </c:pt>
                <c:pt idx="198">
                  <c:v>126040</c:v>
                </c:pt>
                <c:pt idx="199">
                  <c:v>125810</c:v>
                </c:pt>
                <c:pt idx="200">
                  <c:v>124700</c:v>
                </c:pt>
                <c:pt idx="201">
                  <c:v>125310</c:v>
                </c:pt>
                <c:pt idx="202">
                  <c:v>122350</c:v>
                </c:pt>
                <c:pt idx="203">
                  <c:v>125490</c:v>
                </c:pt>
                <c:pt idx="204">
                  <c:v>124540</c:v>
                </c:pt>
                <c:pt idx="205">
                  <c:v>125060</c:v>
                </c:pt>
                <c:pt idx="206">
                  <c:v>122010</c:v>
                </c:pt>
                <c:pt idx="207">
                  <c:v>121790</c:v>
                </c:pt>
                <c:pt idx="208">
                  <c:v>121300</c:v>
                </c:pt>
                <c:pt idx="209">
                  <c:v>120840</c:v>
                </c:pt>
                <c:pt idx="210">
                  <c:v>119860</c:v>
                </c:pt>
                <c:pt idx="211">
                  <c:v>123180</c:v>
                </c:pt>
                <c:pt idx="212">
                  <c:v>120460</c:v>
                </c:pt>
                <c:pt idx="213">
                  <c:v>123380</c:v>
                </c:pt>
                <c:pt idx="214">
                  <c:v>123600</c:v>
                </c:pt>
                <c:pt idx="215">
                  <c:v>120190</c:v>
                </c:pt>
                <c:pt idx="216">
                  <c:v>119230</c:v>
                </c:pt>
                <c:pt idx="217">
                  <c:v>122080</c:v>
                </c:pt>
                <c:pt idx="218">
                  <c:v>119660</c:v>
                </c:pt>
                <c:pt idx="219">
                  <c:v>122010</c:v>
                </c:pt>
                <c:pt idx="220">
                  <c:v>119410</c:v>
                </c:pt>
                <c:pt idx="221">
                  <c:v>116490</c:v>
                </c:pt>
                <c:pt idx="222">
                  <c:v>116710</c:v>
                </c:pt>
                <c:pt idx="223">
                  <c:v>120030</c:v>
                </c:pt>
                <c:pt idx="224">
                  <c:v>118060</c:v>
                </c:pt>
                <c:pt idx="225">
                  <c:v>115860</c:v>
                </c:pt>
                <c:pt idx="226">
                  <c:v>114730</c:v>
                </c:pt>
                <c:pt idx="227">
                  <c:v>116840</c:v>
                </c:pt>
                <c:pt idx="228">
                  <c:v>115690</c:v>
                </c:pt>
                <c:pt idx="229">
                  <c:v>117690</c:v>
                </c:pt>
                <c:pt idx="230">
                  <c:v>116260</c:v>
                </c:pt>
                <c:pt idx="231">
                  <c:v>115440</c:v>
                </c:pt>
                <c:pt idx="232">
                  <c:v>116470</c:v>
                </c:pt>
                <c:pt idx="233">
                  <c:v>114250</c:v>
                </c:pt>
                <c:pt idx="234">
                  <c:v>115730</c:v>
                </c:pt>
                <c:pt idx="235">
                  <c:v>115610</c:v>
                </c:pt>
                <c:pt idx="236">
                  <c:v>113550</c:v>
                </c:pt>
                <c:pt idx="237">
                  <c:v>115120</c:v>
                </c:pt>
                <c:pt idx="238">
                  <c:v>114260</c:v>
                </c:pt>
                <c:pt idx="239">
                  <c:v>115600</c:v>
                </c:pt>
                <c:pt idx="240">
                  <c:v>112960</c:v>
                </c:pt>
                <c:pt idx="241">
                  <c:v>115400</c:v>
                </c:pt>
                <c:pt idx="242">
                  <c:v>114670</c:v>
                </c:pt>
                <c:pt idx="243">
                  <c:v>111290</c:v>
                </c:pt>
                <c:pt idx="244">
                  <c:v>112830</c:v>
                </c:pt>
                <c:pt idx="245">
                  <c:v>112750</c:v>
                </c:pt>
                <c:pt idx="246">
                  <c:v>114160</c:v>
                </c:pt>
                <c:pt idx="247">
                  <c:v>110280</c:v>
                </c:pt>
                <c:pt idx="248">
                  <c:v>112140</c:v>
                </c:pt>
                <c:pt idx="249">
                  <c:v>111790</c:v>
                </c:pt>
                <c:pt idx="250">
                  <c:v>110210</c:v>
                </c:pt>
                <c:pt idx="251">
                  <c:v>110680</c:v>
                </c:pt>
                <c:pt idx="252">
                  <c:v>108280</c:v>
                </c:pt>
                <c:pt idx="253">
                  <c:v>110730</c:v>
                </c:pt>
                <c:pt idx="254">
                  <c:v>110410</c:v>
                </c:pt>
                <c:pt idx="255">
                  <c:v>107900</c:v>
                </c:pt>
                <c:pt idx="256">
                  <c:v>109350</c:v>
                </c:pt>
                <c:pt idx="257">
                  <c:v>108620</c:v>
                </c:pt>
                <c:pt idx="258">
                  <c:v>108360</c:v>
                </c:pt>
                <c:pt idx="259">
                  <c:v>109830</c:v>
                </c:pt>
                <c:pt idx="260">
                  <c:v>110040</c:v>
                </c:pt>
                <c:pt idx="261">
                  <c:v>109010</c:v>
                </c:pt>
                <c:pt idx="262">
                  <c:v>108480</c:v>
                </c:pt>
                <c:pt idx="263">
                  <c:v>109070</c:v>
                </c:pt>
                <c:pt idx="264">
                  <c:v>107000</c:v>
                </c:pt>
                <c:pt idx="265">
                  <c:v>108750</c:v>
                </c:pt>
                <c:pt idx="266">
                  <c:v>108220</c:v>
                </c:pt>
                <c:pt idx="267">
                  <c:v>106820</c:v>
                </c:pt>
                <c:pt idx="268">
                  <c:v>106040</c:v>
                </c:pt>
                <c:pt idx="269">
                  <c:v>107670</c:v>
                </c:pt>
                <c:pt idx="270">
                  <c:v>107270</c:v>
                </c:pt>
                <c:pt idx="271">
                  <c:v>105900</c:v>
                </c:pt>
                <c:pt idx="272">
                  <c:v>106890</c:v>
                </c:pt>
                <c:pt idx="273">
                  <c:v>105570</c:v>
                </c:pt>
                <c:pt idx="274">
                  <c:v>106310</c:v>
                </c:pt>
                <c:pt idx="275">
                  <c:v>103900</c:v>
                </c:pt>
                <c:pt idx="276">
                  <c:v>104310</c:v>
                </c:pt>
                <c:pt idx="277">
                  <c:v>104430</c:v>
                </c:pt>
                <c:pt idx="278">
                  <c:v>102850</c:v>
                </c:pt>
                <c:pt idx="279">
                  <c:v>108020</c:v>
                </c:pt>
                <c:pt idx="280">
                  <c:v>103370</c:v>
                </c:pt>
                <c:pt idx="281">
                  <c:v>106220</c:v>
                </c:pt>
                <c:pt idx="282">
                  <c:v>105820</c:v>
                </c:pt>
                <c:pt idx="283">
                  <c:v>105070</c:v>
                </c:pt>
                <c:pt idx="284">
                  <c:v>104500</c:v>
                </c:pt>
                <c:pt idx="285">
                  <c:v>103210</c:v>
                </c:pt>
                <c:pt idx="286">
                  <c:v>104280</c:v>
                </c:pt>
                <c:pt idx="287">
                  <c:v>103320</c:v>
                </c:pt>
                <c:pt idx="288">
                  <c:v>102900</c:v>
                </c:pt>
                <c:pt idx="289">
                  <c:v>105630</c:v>
                </c:pt>
                <c:pt idx="290">
                  <c:v>101280</c:v>
                </c:pt>
                <c:pt idx="291">
                  <c:v>102150</c:v>
                </c:pt>
                <c:pt idx="292">
                  <c:v>105060</c:v>
                </c:pt>
                <c:pt idx="293">
                  <c:v>101670</c:v>
                </c:pt>
                <c:pt idx="294">
                  <c:v>99810</c:v>
                </c:pt>
                <c:pt idx="295">
                  <c:v>100470</c:v>
                </c:pt>
                <c:pt idx="296">
                  <c:v>101490</c:v>
                </c:pt>
                <c:pt idx="297">
                  <c:v>100540</c:v>
                </c:pt>
                <c:pt idx="298">
                  <c:v>102290</c:v>
                </c:pt>
                <c:pt idx="299">
                  <c:v>101460</c:v>
                </c:pt>
                <c:pt idx="300">
                  <c:v>100360</c:v>
                </c:pt>
                <c:pt idx="301">
                  <c:v>102180</c:v>
                </c:pt>
                <c:pt idx="302">
                  <c:v>99760</c:v>
                </c:pt>
                <c:pt idx="303">
                  <c:v>101160</c:v>
                </c:pt>
                <c:pt idx="304">
                  <c:v>100120</c:v>
                </c:pt>
                <c:pt idx="305">
                  <c:v>100150</c:v>
                </c:pt>
                <c:pt idx="306">
                  <c:v>98580</c:v>
                </c:pt>
                <c:pt idx="307">
                  <c:v>100100</c:v>
                </c:pt>
                <c:pt idx="308">
                  <c:v>98880</c:v>
                </c:pt>
                <c:pt idx="309">
                  <c:v>99320</c:v>
                </c:pt>
                <c:pt idx="310">
                  <c:v>97950</c:v>
                </c:pt>
                <c:pt idx="311">
                  <c:v>100950</c:v>
                </c:pt>
                <c:pt idx="312">
                  <c:v>97550</c:v>
                </c:pt>
                <c:pt idx="313">
                  <c:v>98590</c:v>
                </c:pt>
                <c:pt idx="314">
                  <c:v>95170</c:v>
                </c:pt>
                <c:pt idx="315">
                  <c:v>99690</c:v>
                </c:pt>
                <c:pt idx="316">
                  <c:v>96770</c:v>
                </c:pt>
                <c:pt idx="317">
                  <c:v>97600</c:v>
                </c:pt>
                <c:pt idx="318">
                  <c:v>97620</c:v>
                </c:pt>
                <c:pt idx="319">
                  <c:v>97080</c:v>
                </c:pt>
                <c:pt idx="320">
                  <c:v>97900</c:v>
                </c:pt>
                <c:pt idx="321">
                  <c:v>97110</c:v>
                </c:pt>
                <c:pt idx="322">
                  <c:v>97750</c:v>
                </c:pt>
                <c:pt idx="323">
                  <c:v>96380</c:v>
                </c:pt>
                <c:pt idx="324">
                  <c:v>97540</c:v>
                </c:pt>
                <c:pt idx="325">
                  <c:v>97040</c:v>
                </c:pt>
                <c:pt idx="326">
                  <c:v>96570</c:v>
                </c:pt>
                <c:pt idx="327">
                  <c:v>94110</c:v>
                </c:pt>
                <c:pt idx="328">
                  <c:v>96870</c:v>
                </c:pt>
                <c:pt idx="329">
                  <c:v>96130</c:v>
                </c:pt>
                <c:pt idx="330">
                  <c:v>94300</c:v>
                </c:pt>
                <c:pt idx="331">
                  <c:v>97030</c:v>
                </c:pt>
                <c:pt idx="332">
                  <c:v>94200</c:v>
                </c:pt>
                <c:pt idx="333">
                  <c:v>98270</c:v>
                </c:pt>
                <c:pt idx="334">
                  <c:v>92750</c:v>
                </c:pt>
                <c:pt idx="335">
                  <c:v>95300</c:v>
                </c:pt>
                <c:pt idx="336">
                  <c:v>96020</c:v>
                </c:pt>
                <c:pt idx="337">
                  <c:v>96350</c:v>
                </c:pt>
                <c:pt idx="338">
                  <c:v>95660</c:v>
                </c:pt>
                <c:pt idx="339">
                  <c:v>93770</c:v>
                </c:pt>
                <c:pt idx="340">
                  <c:v>93910</c:v>
                </c:pt>
                <c:pt idx="341">
                  <c:v>94440</c:v>
                </c:pt>
                <c:pt idx="342">
                  <c:v>93500</c:v>
                </c:pt>
                <c:pt idx="343">
                  <c:v>93510</c:v>
                </c:pt>
                <c:pt idx="344">
                  <c:v>92820</c:v>
                </c:pt>
                <c:pt idx="345">
                  <c:v>93740</c:v>
                </c:pt>
                <c:pt idx="346">
                  <c:v>95420</c:v>
                </c:pt>
                <c:pt idx="347">
                  <c:v>93290</c:v>
                </c:pt>
                <c:pt idx="348">
                  <c:v>94120</c:v>
                </c:pt>
                <c:pt idx="349">
                  <c:v>94060</c:v>
                </c:pt>
                <c:pt idx="350">
                  <c:v>93500</c:v>
                </c:pt>
                <c:pt idx="351">
                  <c:v>93750</c:v>
                </c:pt>
                <c:pt idx="352">
                  <c:v>94270</c:v>
                </c:pt>
                <c:pt idx="353">
                  <c:v>93790</c:v>
                </c:pt>
                <c:pt idx="354">
                  <c:v>95620</c:v>
                </c:pt>
                <c:pt idx="355">
                  <c:v>91050</c:v>
                </c:pt>
                <c:pt idx="356">
                  <c:v>92780</c:v>
                </c:pt>
                <c:pt idx="357">
                  <c:v>91210</c:v>
                </c:pt>
                <c:pt idx="358">
                  <c:v>91560</c:v>
                </c:pt>
                <c:pt idx="359">
                  <c:v>93230</c:v>
                </c:pt>
                <c:pt idx="360">
                  <c:v>92550</c:v>
                </c:pt>
                <c:pt idx="361">
                  <c:v>91380</c:v>
                </c:pt>
                <c:pt idx="362">
                  <c:v>91460</c:v>
                </c:pt>
                <c:pt idx="363">
                  <c:v>93560</c:v>
                </c:pt>
                <c:pt idx="364">
                  <c:v>92890</c:v>
                </c:pt>
                <c:pt idx="365">
                  <c:v>91410</c:v>
                </c:pt>
                <c:pt idx="366">
                  <c:v>91750</c:v>
                </c:pt>
                <c:pt idx="367">
                  <c:v>90080</c:v>
                </c:pt>
                <c:pt idx="368">
                  <c:v>90090</c:v>
                </c:pt>
                <c:pt idx="369">
                  <c:v>91350</c:v>
                </c:pt>
                <c:pt idx="370">
                  <c:v>90840</c:v>
                </c:pt>
                <c:pt idx="371">
                  <c:v>90110</c:v>
                </c:pt>
                <c:pt idx="372">
                  <c:v>91780</c:v>
                </c:pt>
                <c:pt idx="373">
                  <c:v>91430</c:v>
                </c:pt>
                <c:pt idx="374">
                  <c:v>90140</c:v>
                </c:pt>
                <c:pt idx="375">
                  <c:v>89830</c:v>
                </c:pt>
                <c:pt idx="376">
                  <c:v>92060</c:v>
                </c:pt>
                <c:pt idx="377">
                  <c:v>91170</c:v>
                </c:pt>
                <c:pt idx="378">
                  <c:v>91420</c:v>
                </c:pt>
                <c:pt idx="379">
                  <c:v>91070</c:v>
                </c:pt>
                <c:pt idx="380">
                  <c:v>91190</c:v>
                </c:pt>
                <c:pt idx="381">
                  <c:v>87020</c:v>
                </c:pt>
                <c:pt idx="382">
                  <c:v>91320</c:v>
                </c:pt>
                <c:pt idx="383">
                  <c:v>90280</c:v>
                </c:pt>
                <c:pt idx="384">
                  <c:v>88850</c:v>
                </c:pt>
                <c:pt idx="385">
                  <c:v>91290</c:v>
                </c:pt>
                <c:pt idx="386">
                  <c:v>90820</c:v>
                </c:pt>
                <c:pt idx="387">
                  <c:v>89710</c:v>
                </c:pt>
                <c:pt idx="388">
                  <c:v>92200</c:v>
                </c:pt>
                <c:pt idx="389">
                  <c:v>88870</c:v>
                </c:pt>
                <c:pt idx="390">
                  <c:v>89590</c:v>
                </c:pt>
                <c:pt idx="391">
                  <c:v>89010</c:v>
                </c:pt>
                <c:pt idx="392">
                  <c:v>88490</c:v>
                </c:pt>
                <c:pt idx="393">
                  <c:v>88120</c:v>
                </c:pt>
                <c:pt idx="394">
                  <c:v>89780</c:v>
                </c:pt>
                <c:pt idx="395">
                  <c:v>89570</c:v>
                </c:pt>
                <c:pt idx="396">
                  <c:v>90250</c:v>
                </c:pt>
                <c:pt idx="397">
                  <c:v>89260</c:v>
                </c:pt>
                <c:pt idx="398">
                  <c:v>88870</c:v>
                </c:pt>
                <c:pt idx="399">
                  <c:v>86990</c:v>
                </c:pt>
                <c:pt idx="400">
                  <c:v>89570</c:v>
                </c:pt>
                <c:pt idx="401">
                  <c:v>89430</c:v>
                </c:pt>
                <c:pt idx="402">
                  <c:v>87910</c:v>
                </c:pt>
                <c:pt idx="403">
                  <c:v>87910</c:v>
                </c:pt>
                <c:pt idx="404">
                  <c:v>86260</c:v>
                </c:pt>
                <c:pt idx="405">
                  <c:v>85500</c:v>
                </c:pt>
                <c:pt idx="406">
                  <c:v>87020</c:v>
                </c:pt>
                <c:pt idx="407">
                  <c:v>85270</c:v>
                </c:pt>
                <c:pt idx="408">
                  <c:v>86500</c:v>
                </c:pt>
                <c:pt idx="409">
                  <c:v>87420</c:v>
                </c:pt>
                <c:pt idx="410">
                  <c:v>87420</c:v>
                </c:pt>
                <c:pt idx="411">
                  <c:v>88590</c:v>
                </c:pt>
                <c:pt idx="412">
                  <c:v>87360</c:v>
                </c:pt>
                <c:pt idx="413">
                  <c:v>87400</c:v>
                </c:pt>
                <c:pt idx="414">
                  <c:v>86120</c:v>
                </c:pt>
                <c:pt idx="415">
                  <c:v>87000</c:v>
                </c:pt>
                <c:pt idx="416">
                  <c:v>86360</c:v>
                </c:pt>
                <c:pt idx="417">
                  <c:v>87310</c:v>
                </c:pt>
                <c:pt idx="418">
                  <c:v>84360</c:v>
                </c:pt>
                <c:pt idx="419">
                  <c:v>86820</c:v>
                </c:pt>
                <c:pt idx="420">
                  <c:v>87280</c:v>
                </c:pt>
                <c:pt idx="421">
                  <c:v>85490</c:v>
                </c:pt>
                <c:pt idx="422">
                  <c:v>87020</c:v>
                </c:pt>
                <c:pt idx="423">
                  <c:v>86640</c:v>
                </c:pt>
                <c:pt idx="424">
                  <c:v>86720</c:v>
                </c:pt>
                <c:pt idx="425">
                  <c:v>84230</c:v>
                </c:pt>
                <c:pt idx="426">
                  <c:v>87950</c:v>
                </c:pt>
                <c:pt idx="427">
                  <c:v>86810</c:v>
                </c:pt>
                <c:pt idx="428">
                  <c:v>85730</c:v>
                </c:pt>
                <c:pt idx="429">
                  <c:v>84850</c:v>
                </c:pt>
                <c:pt idx="430">
                  <c:v>84320</c:v>
                </c:pt>
                <c:pt idx="431">
                  <c:v>86830</c:v>
                </c:pt>
                <c:pt idx="432">
                  <c:v>86530</c:v>
                </c:pt>
                <c:pt idx="433">
                  <c:v>84580</c:v>
                </c:pt>
                <c:pt idx="434">
                  <c:v>86740</c:v>
                </c:pt>
                <c:pt idx="435">
                  <c:v>84270</c:v>
                </c:pt>
                <c:pt idx="436">
                  <c:v>83690</c:v>
                </c:pt>
                <c:pt idx="437">
                  <c:v>86150</c:v>
                </c:pt>
                <c:pt idx="438">
                  <c:v>84880</c:v>
                </c:pt>
                <c:pt idx="439">
                  <c:v>84890</c:v>
                </c:pt>
                <c:pt idx="440">
                  <c:v>86210</c:v>
                </c:pt>
                <c:pt idx="441">
                  <c:v>85550</c:v>
                </c:pt>
                <c:pt idx="442">
                  <c:v>85830</c:v>
                </c:pt>
                <c:pt idx="443">
                  <c:v>85470</c:v>
                </c:pt>
                <c:pt idx="444">
                  <c:v>84530</c:v>
                </c:pt>
                <c:pt idx="445">
                  <c:v>84420</c:v>
                </c:pt>
                <c:pt idx="446">
                  <c:v>84050</c:v>
                </c:pt>
                <c:pt idx="447">
                  <c:v>83810</c:v>
                </c:pt>
                <c:pt idx="448">
                  <c:v>82330</c:v>
                </c:pt>
                <c:pt idx="449">
                  <c:v>83190</c:v>
                </c:pt>
                <c:pt idx="450">
                  <c:v>83970</c:v>
                </c:pt>
                <c:pt idx="451">
                  <c:v>84190</c:v>
                </c:pt>
                <c:pt idx="452">
                  <c:v>85030</c:v>
                </c:pt>
                <c:pt idx="453">
                  <c:v>83670</c:v>
                </c:pt>
                <c:pt idx="454">
                  <c:v>82790</c:v>
                </c:pt>
                <c:pt idx="455">
                  <c:v>83090</c:v>
                </c:pt>
                <c:pt idx="456">
                  <c:v>84190</c:v>
                </c:pt>
                <c:pt idx="457">
                  <c:v>81800</c:v>
                </c:pt>
                <c:pt idx="458">
                  <c:v>82240</c:v>
                </c:pt>
                <c:pt idx="459">
                  <c:v>85500</c:v>
                </c:pt>
                <c:pt idx="460">
                  <c:v>83950</c:v>
                </c:pt>
                <c:pt idx="461">
                  <c:v>81300</c:v>
                </c:pt>
                <c:pt idx="462">
                  <c:v>82640</c:v>
                </c:pt>
                <c:pt idx="463">
                  <c:v>83930</c:v>
                </c:pt>
                <c:pt idx="464">
                  <c:v>83380</c:v>
                </c:pt>
                <c:pt idx="465">
                  <c:v>82430</c:v>
                </c:pt>
                <c:pt idx="466">
                  <c:v>82670</c:v>
                </c:pt>
                <c:pt idx="467">
                  <c:v>80330</c:v>
                </c:pt>
                <c:pt idx="468">
                  <c:v>82910</c:v>
                </c:pt>
                <c:pt idx="469">
                  <c:v>84410</c:v>
                </c:pt>
                <c:pt idx="470">
                  <c:v>83060</c:v>
                </c:pt>
                <c:pt idx="471">
                  <c:v>83270</c:v>
                </c:pt>
                <c:pt idx="472">
                  <c:v>82560</c:v>
                </c:pt>
                <c:pt idx="473">
                  <c:v>84590</c:v>
                </c:pt>
                <c:pt idx="474">
                  <c:v>81780</c:v>
                </c:pt>
                <c:pt idx="475">
                  <c:v>82580</c:v>
                </c:pt>
                <c:pt idx="476">
                  <c:v>83850</c:v>
                </c:pt>
                <c:pt idx="477">
                  <c:v>84280</c:v>
                </c:pt>
                <c:pt idx="478">
                  <c:v>80290</c:v>
                </c:pt>
                <c:pt idx="479">
                  <c:v>81770</c:v>
                </c:pt>
                <c:pt idx="480">
                  <c:v>82510</c:v>
                </c:pt>
                <c:pt idx="481">
                  <c:v>80940</c:v>
                </c:pt>
                <c:pt idx="482">
                  <c:v>83830</c:v>
                </c:pt>
                <c:pt idx="483">
                  <c:v>81270</c:v>
                </c:pt>
                <c:pt idx="484">
                  <c:v>81220</c:v>
                </c:pt>
                <c:pt idx="485">
                  <c:v>82850</c:v>
                </c:pt>
                <c:pt idx="486">
                  <c:v>83100</c:v>
                </c:pt>
                <c:pt idx="487">
                  <c:v>83290</c:v>
                </c:pt>
                <c:pt idx="488">
                  <c:v>80170</c:v>
                </c:pt>
                <c:pt idx="489">
                  <c:v>81540</c:v>
                </c:pt>
                <c:pt idx="490">
                  <c:v>82960</c:v>
                </c:pt>
                <c:pt idx="491">
                  <c:v>81070</c:v>
                </c:pt>
                <c:pt idx="492">
                  <c:v>83400</c:v>
                </c:pt>
                <c:pt idx="493">
                  <c:v>81260</c:v>
                </c:pt>
                <c:pt idx="494">
                  <c:v>80330</c:v>
                </c:pt>
                <c:pt idx="495">
                  <c:v>80800</c:v>
                </c:pt>
                <c:pt idx="496">
                  <c:v>81750</c:v>
                </c:pt>
                <c:pt idx="497">
                  <c:v>81680</c:v>
                </c:pt>
                <c:pt idx="498">
                  <c:v>82380</c:v>
                </c:pt>
                <c:pt idx="499">
                  <c:v>80350</c:v>
                </c:pt>
                <c:pt idx="500">
                  <c:v>81320</c:v>
                </c:pt>
                <c:pt idx="501">
                  <c:v>80840</c:v>
                </c:pt>
                <c:pt idx="502">
                  <c:v>80870</c:v>
                </c:pt>
                <c:pt idx="503">
                  <c:v>80020</c:v>
                </c:pt>
                <c:pt idx="504">
                  <c:v>79320</c:v>
                </c:pt>
                <c:pt idx="505">
                  <c:v>80500</c:v>
                </c:pt>
                <c:pt idx="506">
                  <c:v>79100</c:v>
                </c:pt>
                <c:pt idx="507">
                  <c:v>80260</c:v>
                </c:pt>
                <c:pt idx="508">
                  <c:v>80450</c:v>
                </c:pt>
                <c:pt idx="509">
                  <c:v>80730</c:v>
                </c:pt>
                <c:pt idx="510">
                  <c:v>78890</c:v>
                </c:pt>
                <c:pt idx="511">
                  <c:v>80450</c:v>
                </c:pt>
                <c:pt idx="512">
                  <c:v>79850</c:v>
                </c:pt>
                <c:pt idx="513">
                  <c:v>80210</c:v>
                </c:pt>
                <c:pt idx="514">
                  <c:v>80230</c:v>
                </c:pt>
                <c:pt idx="515">
                  <c:v>80010</c:v>
                </c:pt>
                <c:pt idx="516">
                  <c:v>81830</c:v>
                </c:pt>
                <c:pt idx="517">
                  <c:v>79030</c:v>
                </c:pt>
                <c:pt idx="518">
                  <c:v>78800</c:v>
                </c:pt>
                <c:pt idx="519">
                  <c:v>79290</c:v>
                </c:pt>
                <c:pt idx="520">
                  <c:v>80510</c:v>
                </c:pt>
                <c:pt idx="521">
                  <c:v>78700</c:v>
                </c:pt>
                <c:pt idx="522">
                  <c:v>80690</c:v>
                </c:pt>
                <c:pt idx="523">
                  <c:v>80990</c:v>
                </c:pt>
                <c:pt idx="524">
                  <c:v>80120</c:v>
                </c:pt>
                <c:pt idx="525">
                  <c:v>78890</c:v>
                </c:pt>
                <c:pt idx="526">
                  <c:v>79280</c:v>
                </c:pt>
                <c:pt idx="527">
                  <c:v>79820</c:v>
                </c:pt>
                <c:pt idx="528">
                  <c:v>80230</c:v>
                </c:pt>
                <c:pt idx="529">
                  <c:v>78060</c:v>
                </c:pt>
                <c:pt idx="530">
                  <c:v>79600</c:v>
                </c:pt>
                <c:pt idx="531">
                  <c:v>79050</c:v>
                </c:pt>
                <c:pt idx="532">
                  <c:v>79410</c:v>
                </c:pt>
                <c:pt idx="533">
                  <c:v>78690</c:v>
                </c:pt>
                <c:pt idx="534">
                  <c:v>80500</c:v>
                </c:pt>
                <c:pt idx="535">
                  <c:v>79810</c:v>
                </c:pt>
                <c:pt idx="536">
                  <c:v>79530</c:v>
                </c:pt>
                <c:pt idx="537">
                  <c:v>80340</c:v>
                </c:pt>
                <c:pt idx="538">
                  <c:v>78150</c:v>
                </c:pt>
                <c:pt idx="539">
                  <c:v>79190</c:v>
                </c:pt>
                <c:pt idx="540">
                  <c:v>78670</c:v>
                </c:pt>
                <c:pt idx="541">
                  <c:v>79370</c:v>
                </c:pt>
                <c:pt idx="542">
                  <c:v>79600</c:v>
                </c:pt>
                <c:pt idx="543">
                  <c:v>79060</c:v>
                </c:pt>
                <c:pt idx="544">
                  <c:v>77180</c:v>
                </c:pt>
                <c:pt idx="545">
                  <c:v>79790</c:v>
                </c:pt>
                <c:pt idx="546">
                  <c:v>78050</c:v>
                </c:pt>
                <c:pt idx="547">
                  <c:v>75220</c:v>
                </c:pt>
                <c:pt idx="548">
                  <c:v>77890</c:v>
                </c:pt>
                <c:pt idx="549">
                  <c:v>79430</c:v>
                </c:pt>
                <c:pt idx="550">
                  <c:v>79520</c:v>
                </c:pt>
                <c:pt idx="551">
                  <c:v>76520</c:v>
                </c:pt>
                <c:pt idx="552">
                  <c:v>78130</c:v>
                </c:pt>
                <c:pt idx="553">
                  <c:v>79250</c:v>
                </c:pt>
                <c:pt idx="554">
                  <c:v>77690</c:v>
                </c:pt>
                <c:pt idx="555">
                  <c:v>78250</c:v>
                </c:pt>
                <c:pt idx="556">
                  <c:v>78980</c:v>
                </c:pt>
                <c:pt idx="557">
                  <c:v>78070</c:v>
                </c:pt>
                <c:pt idx="558">
                  <c:v>80220</c:v>
                </c:pt>
                <c:pt idx="559">
                  <c:v>78680</c:v>
                </c:pt>
                <c:pt idx="560">
                  <c:v>77460</c:v>
                </c:pt>
                <c:pt idx="561">
                  <c:v>79050</c:v>
                </c:pt>
                <c:pt idx="562">
                  <c:v>77540</c:v>
                </c:pt>
                <c:pt idx="563">
                  <c:v>77150</c:v>
                </c:pt>
                <c:pt idx="564">
                  <c:v>77740</c:v>
                </c:pt>
                <c:pt idx="565">
                  <c:v>78120</c:v>
                </c:pt>
                <c:pt idx="566">
                  <c:v>76450</c:v>
                </c:pt>
                <c:pt idx="567">
                  <c:v>75740</c:v>
                </c:pt>
                <c:pt idx="568">
                  <c:v>77950</c:v>
                </c:pt>
                <c:pt idx="569">
                  <c:v>77630</c:v>
                </c:pt>
                <c:pt idx="570">
                  <c:v>77360</c:v>
                </c:pt>
                <c:pt idx="571">
                  <c:v>77180</c:v>
                </c:pt>
                <c:pt idx="572">
                  <c:v>78120</c:v>
                </c:pt>
                <c:pt idx="573">
                  <c:v>77190</c:v>
                </c:pt>
                <c:pt idx="574">
                  <c:v>76200</c:v>
                </c:pt>
                <c:pt idx="575">
                  <c:v>77730</c:v>
                </c:pt>
                <c:pt idx="576">
                  <c:v>77140</c:v>
                </c:pt>
                <c:pt idx="577">
                  <c:v>78440</c:v>
                </c:pt>
                <c:pt idx="578">
                  <c:v>78440</c:v>
                </c:pt>
                <c:pt idx="579">
                  <c:v>76760</c:v>
                </c:pt>
                <c:pt idx="580">
                  <c:v>77500</c:v>
                </c:pt>
                <c:pt idx="581">
                  <c:v>77140</c:v>
                </c:pt>
                <c:pt idx="582">
                  <c:v>77570</c:v>
                </c:pt>
                <c:pt idx="583">
                  <c:v>77610</c:v>
                </c:pt>
                <c:pt idx="584">
                  <c:v>78360</c:v>
                </c:pt>
                <c:pt idx="585">
                  <c:v>76370</c:v>
                </c:pt>
                <c:pt idx="586">
                  <c:v>78560</c:v>
                </c:pt>
                <c:pt idx="587">
                  <c:v>77030</c:v>
                </c:pt>
                <c:pt idx="588">
                  <c:v>78360</c:v>
                </c:pt>
                <c:pt idx="589">
                  <c:v>77890</c:v>
                </c:pt>
                <c:pt idx="590">
                  <c:v>78380</c:v>
                </c:pt>
                <c:pt idx="591">
                  <c:v>76580</c:v>
                </c:pt>
                <c:pt idx="592">
                  <c:v>77790</c:v>
                </c:pt>
                <c:pt idx="593">
                  <c:v>78320</c:v>
                </c:pt>
                <c:pt idx="594">
                  <c:v>76690</c:v>
                </c:pt>
                <c:pt idx="595">
                  <c:v>77120</c:v>
                </c:pt>
                <c:pt idx="596">
                  <c:v>75280</c:v>
                </c:pt>
                <c:pt idx="597">
                  <c:v>77320</c:v>
                </c:pt>
                <c:pt idx="598">
                  <c:v>78410</c:v>
                </c:pt>
                <c:pt idx="599">
                  <c:v>76370</c:v>
                </c:pt>
                <c:pt idx="600">
                  <c:v>76210</c:v>
                </c:pt>
                <c:pt idx="601">
                  <c:v>75370</c:v>
                </c:pt>
                <c:pt idx="602">
                  <c:v>76540</c:v>
                </c:pt>
                <c:pt idx="603">
                  <c:v>75970</c:v>
                </c:pt>
                <c:pt idx="604">
                  <c:v>78360</c:v>
                </c:pt>
                <c:pt idx="605">
                  <c:v>77040</c:v>
                </c:pt>
                <c:pt idx="606">
                  <c:v>76970</c:v>
                </c:pt>
                <c:pt idx="607">
                  <c:v>76880</c:v>
                </c:pt>
                <c:pt idx="608">
                  <c:v>75030</c:v>
                </c:pt>
                <c:pt idx="609">
                  <c:v>76020</c:v>
                </c:pt>
                <c:pt idx="610">
                  <c:v>74880</c:v>
                </c:pt>
                <c:pt idx="611">
                  <c:v>75410</c:v>
                </c:pt>
                <c:pt idx="612">
                  <c:v>77360</c:v>
                </c:pt>
                <c:pt idx="613">
                  <c:v>75960</c:v>
                </c:pt>
                <c:pt idx="614">
                  <c:v>76580</c:v>
                </c:pt>
                <c:pt idx="615">
                  <c:v>77810</c:v>
                </c:pt>
                <c:pt idx="616">
                  <c:v>77200</c:v>
                </c:pt>
                <c:pt idx="617">
                  <c:v>76420</c:v>
                </c:pt>
                <c:pt idx="618">
                  <c:v>76510</c:v>
                </c:pt>
                <c:pt idx="619">
                  <c:v>74750</c:v>
                </c:pt>
                <c:pt idx="620">
                  <c:v>76470</c:v>
                </c:pt>
                <c:pt idx="621">
                  <c:v>76750</c:v>
                </c:pt>
                <c:pt idx="622">
                  <c:v>75850</c:v>
                </c:pt>
                <c:pt idx="623">
                  <c:v>76060</c:v>
                </c:pt>
                <c:pt idx="624">
                  <c:v>76400</c:v>
                </c:pt>
                <c:pt idx="625">
                  <c:v>76290</c:v>
                </c:pt>
                <c:pt idx="626">
                  <c:v>75830</c:v>
                </c:pt>
                <c:pt idx="627">
                  <c:v>74010</c:v>
                </c:pt>
                <c:pt idx="628">
                  <c:v>75670</c:v>
                </c:pt>
                <c:pt idx="629">
                  <c:v>73750</c:v>
                </c:pt>
                <c:pt idx="630">
                  <c:v>76420</c:v>
                </c:pt>
                <c:pt idx="631">
                  <c:v>74490</c:v>
                </c:pt>
                <c:pt idx="632">
                  <c:v>74850</c:v>
                </c:pt>
                <c:pt idx="633">
                  <c:v>76240</c:v>
                </c:pt>
                <c:pt idx="634">
                  <c:v>73630</c:v>
                </c:pt>
                <c:pt idx="635">
                  <c:v>75050</c:v>
                </c:pt>
                <c:pt idx="636">
                  <c:v>74110</c:v>
                </c:pt>
                <c:pt idx="637">
                  <c:v>77020</c:v>
                </c:pt>
                <c:pt idx="638">
                  <c:v>73150</c:v>
                </c:pt>
                <c:pt idx="639">
                  <c:v>75450</c:v>
                </c:pt>
                <c:pt idx="640">
                  <c:v>75550</c:v>
                </c:pt>
                <c:pt idx="641">
                  <c:v>75260</c:v>
                </c:pt>
                <c:pt idx="642">
                  <c:v>74070</c:v>
                </c:pt>
                <c:pt idx="643">
                  <c:v>74460</c:v>
                </c:pt>
                <c:pt idx="644">
                  <c:v>75660</c:v>
                </c:pt>
                <c:pt idx="645">
                  <c:v>74130</c:v>
                </c:pt>
                <c:pt idx="646">
                  <c:v>74770</c:v>
                </c:pt>
                <c:pt idx="647">
                  <c:v>76800</c:v>
                </c:pt>
                <c:pt idx="648">
                  <c:v>74390</c:v>
                </c:pt>
                <c:pt idx="649">
                  <c:v>73430</c:v>
                </c:pt>
                <c:pt idx="650">
                  <c:v>74910</c:v>
                </c:pt>
                <c:pt idx="651">
                  <c:v>75720</c:v>
                </c:pt>
                <c:pt idx="652">
                  <c:v>74530</c:v>
                </c:pt>
                <c:pt idx="653">
                  <c:v>75070</c:v>
                </c:pt>
                <c:pt idx="654">
                  <c:v>75490</c:v>
                </c:pt>
                <c:pt idx="655">
                  <c:v>76350</c:v>
                </c:pt>
                <c:pt idx="656">
                  <c:v>74750</c:v>
                </c:pt>
                <c:pt idx="657">
                  <c:v>77130</c:v>
                </c:pt>
                <c:pt idx="658">
                  <c:v>75360</c:v>
                </c:pt>
                <c:pt idx="659">
                  <c:v>73350</c:v>
                </c:pt>
                <c:pt idx="660">
                  <c:v>74640</c:v>
                </c:pt>
                <c:pt idx="661">
                  <c:v>74100</c:v>
                </c:pt>
                <c:pt idx="662">
                  <c:v>74090</c:v>
                </c:pt>
                <c:pt idx="663">
                  <c:v>75760</c:v>
                </c:pt>
                <c:pt idx="664">
                  <c:v>74520</c:v>
                </c:pt>
                <c:pt idx="665">
                  <c:v>77200</c:v>
                </c:pt>
                <c:pt idx="666">
                  <c:v>74980</c:v>
                </c:pt>
                <c:pt idx="667">
                  <c:v>75120</c:v>
                </c:pt>
                <c:pt idx="668">
                  <c:v>74900</c:v>
                </c:pt>
                <c:pt idx="669">
                  <c:v>75070</c:v>
                </c:pt>
                <c:pt idx="670">
                  <c:v>75970</c:v>
                </c:pt>
                <c:pt idx="671">
                  <c:v>74640</c:v>
                </c:pt>
                <c:pt idx="672">
                  <c:v>73330</c:v>
                </c:pt>
                <c:pt idx="673">
                  <c:v>73620</c:v>
                </c:pt>
                <c:pt idx="674">
                  <c:v>75040</c:v>
                </c:pt>
                <c:pt idx="675">
                  <c:v>75670</c:v>
                </c:pt>
                <c:pt idx="676">
                  <c:v>73960</c:v>
                </c:pt>
                <c:pt idx="677">
                  <c:v>73230</c:v>
                </c:pt>
                <c:pt idx="678">
                  <c:v>73590</c:v>
                </c:pt>
                <c:pt idx="679">
                  <c:v>71950</c:v>
                </c:pt>
                <c:pt idx="680">
                  <c:v>74490</c:v>
                </c:pt>
                <c:pt idx="681">
                  <c:v>73180</c:v>
                </c:pt>
                <c:pt idx="682">
                  <c:v>75130</c:v>
                </c:pt>
                <c:pt idx="683">
                  <c:v>73380</c:v>
                </c:pt>
                <c:pt idx="684">
                  <c:v>73110</c:v>
                </c:pt>
                <c:pt idx="685">
                  <c:v>72500</c:v>
                </c:pt>
                <c:pt idx="686">
                  <c:v>73910</c:v>
                </c:pt>
                <c:pt idx="687">
                  <c:v>73990</c:v>
                </c:pt>
                <c:pt idx="688">
                  <c:v>73780</c:v>
                </c:pt>
                <c:pt idx="689">
                  <c:v>73930</c:v>
                </c:pt>
                <c:pt idx="690">
                  <c:v>75450</c:v>
                </c:pt>
                <c:pt idx="691">
                  <c:v>72500</c:v>
                </c:pt>
                <c:pt idx="692">
                  <c:v>75770</c:v>
                </c:pt>
                <c:pt idx="693">
                  <c:v>72820</c:v>
                </c:pt>
                <c:pt idx="694">
                  <c:v>74320</c:v>
                </c:pt>
                <c:pt idx="695">
                  <c:v>75760</c:v>
                </c:pt>
                <c:pt idx="696">
                  <c:v>75180</c:v>
                </c:pt>
                <c:pt idx="697">
                  <c:v>73840</c:v>
                </c:pt>
                <c:pt idx="698">
                  <c:v>72430</c:v>
                </c:pt>
                <c:pt idx="699">
                  <c:v>76210</c:v>
                </c:pt>
                <c:pt idx="700">
                  <c:v>74550</c:v>
                </c:pt>
                <c:pt idx="701">
                  <c:v>73700</c:v>
                </c:pt>
                <c:pt idx="702">
                  <c:v>73210</c:v>
                </c:pt>
                <c:pt idx="703">
                  <c:v>74820</c:v>
                </c:pt>
                <c:pt idx="704">
                  <c:v>72460</c:v>
                </c:pt>
                <c:pt idx="705">
                  <c:v>73710</c:v>
                </c:pt>
                <c:pt idx="706">
                  <c:v>74250</c:v>
                </c:pt>
                <c:pt idx="707">
                  <c:v>73720</c:v>
                </c:pt>
                <c:pt idx="708">
                  <c:v>74580</c:v>
                </c:pt>
                <c:pt idx="709">
                  <c:v>74650</c:v>
                </c:pt>
                <c:pt idx="710">
                  <c:v>74840</c:v>
                </c:pt>
                <c:pt idx="711">
                  <c:v>72520</c:v>
                </c:pt>
                <c:pt idx="712">
                  <c:v>74480</c:v>
                </c:pt>
                <c:pt idx="713">
                  <c:v>71500</c:v>
                </c:pt>
                <c:pt idx="714">
                  <c:v>75180</c:v>
                </c:pt>
                <c:pt idx="715">
                  <c:v>74880</c:v>
                </c:pt>
                <c:pt idx="716">
                  <c:v>75030</c:v>
                </c:pt>
                <c:pt idx="717">
                  <c:v>73690</c:v>
                </c:pt>
                <c:pt idx="718">
                  <c:v>74060</c:v>
                </c:pt>
                <c:pt idx="719">
                  <c:v>71580</c:v>
                </c:pt>
                <c:pt idx="720">
                  <c:v>74250</c:v>
                </c:pt>
                <c:pt idx="721">
                  <c:v>74580</c:v>
                </c:pt>
                <c:pt idx="722">
                  <c:v>72540</c:v>
                </c:pt>
                <c:pt idx="723">
                  <c:v>73310</c:v>
                </c:pt>
                <c:pt idx="724">
                  <c:v>73980</c:v>
                </c:pt>
                <c:pt idx="725">
                  <c:v>74240</c:v>
                </c:pt>
                <c:pt idx="726">
                  <c:v>72120</c:v>
                </c:pt>
                <c:pt idx="727">
                  <c:v>74740</c:v>
                </c:pt>
                <c:pt idx="728">
                  <c:v>75580</c:v>
                </c:pt>
                <c:pt idx="729">
                  <c:v>73640</c:v>
                </c:pt>
                <c:pt idx="730">
                  <c:v>74010</c:v>
                </c:pt>
                <c:pt idx="731">
                  <c:v>72430</c:v>
                </c:pt>
                <c:pt idx="732">
                  <c:v>74170</c:v>
                </c:pt>
                <c:pt idx="733">
                  <c:v>73180</c:v>
                </c:pt>
                <c:pt idx="734">
                  <c:v>74510</c:v>
                </c:pt>
                <c:pt idx="735">
                  <c:v>74060</c:v>
                </c:pt>
                <c:pt idx="736">
                  <c:v>73300</c:v>
                </c:pt>
                <c:pt idx="737">
                  <c:v>73530</c:v>
                </c:pt>
                <c:pt idx="738">
                  <c:v>74140</c:v>
                </c:pt>
                <c:pt idx="739">
                  <c:v>74300</c:v>
                </c:pt>
                <c:pt idx="740">
                  <c:v>73410</c:v>
                </c:pt>
                <c:pt idx="741">
                  <c:v>72570</c:v>
                </c:pt>
                <c:pt idx="742">
                  <c:v>73650</c:v>
                </c:pt>
                <c:pt idx="743">
                  <c:v>72800</c:v>
                </c:pt>
                <c:pt idx="744">
                  <c:v>73640</c:v>
                </c:pt>
                <c:pt idx="745">
                  <c:v>73550</c:v>
                </c:pt>
                <c:pt idx="746">
                  <c:v>71590</c:v>
                </c:pt>
                <c:pt idx="747">
                  <c:v>74370</c:v>
                </c:pt>
                <c:pt idx="748">
                  <c:v>73450</c:v>
                </c:pt>
                <c:pt idx="749">
                  <c:v>74580</c:v>
                </c:pt>
                <c:pt idx="750">
                  <c:v>73330</c:v>
                </c:pt>
                <c:pt idx="751">
                  <c:v>73530</c:v>
                </c:pt>
                <c:pt idx="752">
                  <c:v>73450</c:v>
                </c:pt>
                <c:pt idx="753">
                  <c:v>72370</c:v>
                </c:pt>
                <c:pt idx="754">
                  <c:v>72660</c:v>
                </c:pt>
                <c:pt idx="755">
                  <c:v>73060</c:v>
                </c:pt>
                <c:pt idx="756">
                  <c:v>72700</c:v>
                </c:pt>
                <c:pt idx="757">
                  <c:v>72650</c:v>
                </c:pt>
                <c:pt idx="758">
                  <c:v>73420</c:v>
                </c:pt>
                <c:pt idx="759">
                  <c:v>73840</c:v>
                </c:pt>
                <c:pt idx="760">
                  <c:v>74200</c:v>
                </c:pt>
                <c:pt idx="761">
                  <c:v>71660</c:v>
                </c:pt>
                <c:pt idx="762">
                  <c:v>72760</c:v>
                </c:pt>
                <c:pt idx="763">
                  <c:v>72050</c:v>
                </c:pt>
                <c:pt idx="764">
                  <c:v>75080</c:v>
                </c:pt>
                <c:pt idx="765">
                  <c:v>72260</c:v>
                </c:pt>
                <c:pt idx="766">
                  <c:v>72470</c:v>
                </c:pt>
                <c:pt idx="767">
                  <c:v>71850</c:v>
                </c:pt>
                <c:pt idx="768">
                  <c:v>72300</c:v>
                </c:pt>
                <c:pt idx="769">
                  <c:v>72590</c:v>
                </c:pt>
                <c:pt idx="770">
                  <c:v>72190</c:v>
                </c:pt>
                <c:pt idx="771">
                  <c:v>73780</c:v>
                </c:pt>
                <c:pt idx="772">
                  <c:v>72340</c:v>
                </c:pt>
                <c:pt idx="773">
                  <c:v>72850</c:v>
                </c:pt>
                <c:pt idx="774">
                  <c:v>73480</c:v>
                </c:pt>
                <c:pt idx="775">
                  <c:v>70800</c:v>
                </c:pt>
                <c:pt idx="776">
                  <c:v>72460</c:v>
                </c:pt>
                <c:pt idx="777">
                  <c:v>73700</c:v>
                </c:pt>
                <c:pt idx="778">
                  <c:v>72770</c:v>
                </c:pt>
                <c:pt idx="779">
                  <c:v>71700</c:v>
                </c:pt>
                <c:pt idx="780">
                  <c:v>73940</c:v>
                </c:pt>
                <c:pt idx="781">
                  <c:v>72960</c:v>
                </c:pt>
                <c:pt idx="782">
                  <c:v>72270</c:v>
                </c:pt>
                <c:pt idx="783">
                  <c:v>72150</c:v>
                </c:pt>
                <c:pt idx="784">
                  <c:v>71690</c:v>
                </c:pt>
                <c:pt idx="785">
                  <c:v>72150</c:v>
                </c:pt>
                <c:pt idx="786">
                  <c:v>73800</c:v>
                </c:pt>
                <c:pt idx="787">
                  <c:v>71900</c:v>
                </c:pt>
                <c:pt idx="788">
                  <c:v>71880</c:v>
                </c:pt>
                <c:pt idx="789">
                  <c:v>71770</c:v>
                </c:pt>
                <c:pt idx="790">
                  <c:v>71170</c:v>
                </c:pt>
                <c:pt idx="791">
                  <c:v>74890</c:v>
                </c:pt>
                <c:pt idx="792">
                  <c:v>72660</c:v>
                </c:pt>
                <c:pt idx="793">
                  <c:v>72000</c:v>
                </c:pt>
                <c:pt idx="794">
                  <c:v>71130</c:v>
                </c:pt>
                <c:pt idx="795">
                  <c:v>72680</c:v>
                </c:pt>
                <c:pt idx="796">
                  <c:v>73390</c:v>
                </c:pt>
                <c:pt idx="797">
                  <c:v>71630</c:v>
                </c:pt>
                <c:pt idx="798">
                  <c:v>71350</c:v>
                </c:pt>
                <c:pt idx="799">
                  <c:v>72220</c:v>
                </c:pt>
                <c:pt idx="800">
                  <c:v>72710</c:v>
                </c:pt>
                <c:pt idx="801">
                  <c:v>70090</c:v>
                </c:pt>
                <c:pt idx="802">
                  <c:v>72910</c:v>
                </c:pt>
                <c:pt idx="803">
                  <c:v>70760</c:v>
                </c:pt>
                <c:pt idx="804">
                  <c:v>71190</c:v>
                </c:pt>
                <c:pt idx="805">
                  <c:v>73140</c:v>
                </c:pt>
                <c:pt idx="806">
                  <c:v>71260</c:v>
                </c:pt>
                <c:pt idx="807">
                  <c:v>73390</c:v>
                </c:pt>
                <c:pt idx="808">
                  <c:v>72950</c:v>
                </c:pt>
                <c:pt idx="809">
                  <c:v>72860</c:v>
                </c:pt>
                <c:pt idx="810">
                  <c:v>70600</c:v>
                </c:pt>
                <c:pt idx="811">
                  <c:v>72060</c:v>
                </c:pt>
                <c:pt idx="812">
                  <c:v>71920</c:v>
                </c:pt>
                <c:pt idx="813">
                  <c:v>71660</c:v>
                </c:pt>
                <c:pt idx="814">
                  <c:v>71810</c:v>
                </c:pt>
                <c:pt idx="815">
                  <c:v>73230</c:v>
                </c:pt>
                <c:pt idx="816">
                  <c:v>72320</c:v>
                </c:pt>
                <c:pt idx="817">
                  <c:v>71700</c:v>
                </c:pt>
                <c:pt idx="818">
                  <c:v>72770</c:v>
                </c:pt>
                <c:pt idx="819">
                  <c:v>71370</c:v>
                </c:pt>
                <c:pt idx="820">
                  <c:v>72790</c:v>
                </c:pt>
                <c:pt idx="821">
                  <c:v>72030</c:v>
                </c:pt>
                <c:pt idx="822">
                  <c:v>71630</c:v>
                </c:pt>
                <c:pt idx="823">
                  <c:v>70470</c:v>
                </c:pt>
                <c:pt idx="824">
                  <c:v>71060</c:v>
                </c:pt>
                <c:pt idx="825">
                  <c:v>72620</c:v>
                </c:pt>
                <c:pt idx="826">
                  <c:v>71450</c:v>
                </c:pt>
                <c:pt idx="827">
                  <c:v>72130</c:v>
                </c:pt>
                <c:pt idx="828">
                  <c:v>71800</c:v>
                </c:pt>
                <c:pt idx="829">
                  <c:v>71970</c:v>
                </c:pt>
                <c:pt idx="830">
                  <c:v>70880</c:v>
                </c:pt>
                <c:pt idx="831">
                  <c:v>71720</c:v>
                </c:pt>
                <c:pt idx="832">
                  <c:v>71520</c:v>
                </c:pt>
                <c:pt idx="833">
                  <c:v>71770</c:v>
                </c:pt>
                <c:pt idx="834">
                  <c:v>71410</c:v>
                </c:pt>
                <c:pt idx="835">
                  <c:v>72150</c:v>
                </c:pt>
                <c:pt idx="836">
                  <c:v>73940</c:v>
                </c:pt>
                <c:pt idx="837">
                  <c:v>72140</c:v>
                </c:pt>
                <c:pt idx="838">
                  <c:v>71890</c:v>
                </c:pt>
                <c:pt idx="839">
                  <c:v>72070</c:v>
                </c:pt>
                <c:pt idx="840">
                  <c:v>70650</c:v>
                </c:pt>
                <c:pt idx="841">
                  <c:v>72640</c:v>
                </c:pt>
                <c:pt idx="842">
                  <c:v>71930</c:v>
                </c:pt>
                <c:pt idx="843">
                  <c:v>71590</c:v>
                </c:pt>
                <c:pt idx="844">
                  <c:v>70780</c:v>
                </c:pt>
                <c:pt idx="845">
                  <c:v>70140</c:v>
                </c:pt>
                <c:pt idx="846">
                  <c:v>72020</c:v>
                </c:pt>
                <c:pt idx="847">
                  <c:v>70160</c:v>
                </c:pt>
                <c:pt idx="848">
                  <c:v>70550</c:v>
                </c:pt>
                <c:pt idx="849">
                  <c:v>70600</c:v>
                </c:pt>
                <c:pt idx="850">
                  <c:v>72450</c:v>
                </c:pt>
                <c:pt idx="851">
                  <c:v>72150</c:v>
                </c:pt>
                <c:pt idx="852">
                  <c:v>71030</c:v>
                </c:pt>
                <c:pt idx="853">
                  <c:v>70750</c:v>
                </c:pt>
                <c:pt idx="854">
                  <c:v>71250</c:v>
                </c:pt>
                <c:pt idx="855">
                  <c:v>70490</c:v>
                </c:pt>
                <c:pt idx="856">
                  <c:v>71540</c:v>
                </c:pt>
                <c:pt idx="857">
                  <c:v>72220</c:v>
                </c:pt>
                <c:pt idx="858">
                  <c:v>70120</c:v>
                </c:pt>
                <c:pt idx="859">
                  <c:v>71080</c:v>
                </c:pt>
                <c:pt idx="860">
                  <c:v>72520</c:v>
                </c:pt>
                <c:pt idx="861">
                  <c:v>71850</c:v>
                </c:pt>
                <c:pt idx="862">
                  <c:v>73460</c:v>
                </c:pt>
                <c:pt idx="863">
                  <c:v>72290</c:v>
                </c:pt>
                <c:pt idx="864">
                  <c:v>69530</c:v>
                </c:pt>
                <c:pt idx="865">
                  <c:v>72080</c:v>
                </c:pt>
                <c:pt idx="866">
                  <c:v>72550</c:v>
                </c:pt>
                <c:pt idx="867">
                  <c:v>71630</c:v>
                </c:pt>
                <c:pt idx="868">
                  <c:v>70970</c:v>
                </c:pt>
                <c:pt idx="869">
                  <c:v>71430</c:v>
                </c:pt>
                <c:pt idx="870">
                  <c:v>70780</c:v>
                </c:pt>
                <c:pt idx="871">
                  <c:v>71340</c:v>
                </c:pt>
                <c:pt idx="872">
                  <c:v>70650</c:v>
                </c:pt>
                <c:pt idx="873">
                  <c:v>72470</c:v>
                </c:pt>
                <c:pt idx="874">
                  <c:v>71230</c:v>
                </c:pt>
                <c:pt idx="875">
                  <c:v>71720</c:v>
                </c:pt>
                <c:pt idx="876">
                  <c:v>70500</c:v>
                </c:pt>
                <c:pt idx="877">
                  <c:v>72930</c:v>
                </c:pt>
                <c:pt idx="878">
                  <c:v>71800</c:v>
                </c:pt>
                <c:pt idx="879">
                  <c:v>72080</c:v>
                </c:pt>
                <c:pt idx="880">
                  <c:v>71790</c:v>
                </c:pt>
                <c:pt idx="881">
                  <c:v>71410</c:v>
                </c:pt>
                <c:pt idx="882">
                  <c:v>70110</c:v>
                </c:pt>
                <c:pt idx="883">
                  <c:v>73760</c:v>
                </c:pt>
                <c:pt idx="884">
                  <c:v>72700</c:v>
                </c:pt>
                <c:pt idx="885">
                  <c:v>71540</c:v>
                </c:pt>
                <c:pt idx="886">
                  <c:v>71440</c:v>
                </c:pt>
                <c:pt idx="887">
                  <c:v>70610</c:v>
                </c:pt>
                <c:pt idx="888">
                  <c:v>68990</c:v>
                </c:pt>
                <c:pt idx="889">
                  <c:v>71450</c:v>
                </c:pt>
                <c:pt idx="890">
                  <c:v>71060</c:v>
                </c:pt>
                <c:pt idx="891">
                  <c:v>70600</c:v>
                </c:pt>
                <c:pt idx="892">
                  <c:v>72150</c:v>
                </c:pt>
                <c:pt idx="893">
                  <c:v>71020</c:v>
                </c:pt>
                <c:pt idx="894">
                  <c:v>70480</c:v>
                </c:pt>
                <c:pt idx="895">
                  <c:v>71010</c:v>
                </c:pt>
                <c:pt idx="896">
                  <c:v>71260</c:v>
                </c:pt>
                <c:pt idx="897">
                  <c:v>72260</c:v>
                </c:pt>
                <c:pt idx="898">
                  <c:v>72510</c:v>
                </c:pt>
                <c:pt idx="899">
                  <c:v>73130</c:v>
                </c:pt>
                <c:pt idx="900">
                  <c:v>71460</c:v>
                </c:pt>
                <c:pt idx="901">
                  <c:v>70920</c:v>
                </c:pt>
                <c:pt idx="902">
                  <c:v>71110</c:v>
                </c:pt>
                <c:pt idx="903">
                  <c:v>72690</c:v>
                </c:pt>
                <c:pt idx="904">
                  <c:v>72260</c:v>
                </c:pt>
                <c:pt idx="905">
                  <c:v>71040</c:v>
                </c:pt>
                <c:pt idx="906">
                  <c:v>70300</c:v>
                </c:pt>
                <c:pt idx="907">
                  <c:v>70660</c:v>
                </c:pt>
                <c:pt idx="908">
                  <c:v>69960</c:v>
                </c:pt>
                <c:pt idx="909">
                  <c:v>70730</c:v>
                </c:pt>
                <c:pt idx="910">
                  <c:v>71320</c:v>
                </c:pt>
                <c:pt idx="911">
                  <c:v>72250</c:v>
                </c:pt>
                <c:pt idx="912">
                  <c:v>71800</c:v>
                </c:pt>
                <c:pt idx="913">
                  <c:v>71600</c:v>
                </c:pt>
                <c:pt idx="914">
                  <c:v>71760</c:v>
                </c:pt>
                <c:pt idx="915">
                  <c:v>72710</c:v>
                </c:pt>
                <c:pt idx="916">
                  <c:v>71340</c:v>
                </c:pt>
                <c:pt idx="917">
                  <c:v>71220</c:v>
                </c:pt>
                <c:pt idx="918">
                  <c:v>70980</c:v>
                </c:pt>
                <c:pt idx="919">
                  <c:v>70300</c:v>
                </c:pt>
                <c:pt idx="920">
                  <c:v>71050</c:v>
                </c:pt>
                <c:pt idx="921">
                  <c:v>70720</c:v>
                </c:pt>
                <c:pt idx="922">
                  <c:v>73000</c:v>
                </c:pt>
                <c:pt idx="923">
                  <c:v>71120</c:v>
                </c:pt>
                <c:pt idx="924">
                  <c:v>71330</c:v>
                </c:pt>
                <c:pt idx="925">
                  <c:v>69750</c:v>
                </c:pt>
                <c:pt idx="926">
                  <c:v>70850</c:v>
                </c:pt>
                <c:pt idx="927">
                  <c:v>70680</c:v>
                </c:pt>
                <c:pt idx="928">
                  <c:v>69850</c:v>
                </c:pt>
                <c:pt idx="929">
                  <c:v>71220</c:v>
                </c:pt>
                <c:pt idx="930">
                  <c:v>70720</c:v>
                </c:pt>
                <c:pt idx="931">
                  <c:v>69700</c:v>
                </c:pt>
                <c:pt idx="932">
                  <c:v>70630</c:v>
                </c:pt>
                <c:pt idx="933">
                  <c:v>70490</c:v>
                </c:pt>
                <c:pt idx="934">
                  <c:v>71520</c:v>
                </c:pt>
                <c:pt idx="935">
                  <c:v>70820</c:v>
                </c:pt>
                <c:pt idx="936">
                  <c:v>70420</c:v>
                </c:pt>
                <c:pt idx="937">
                  <c:v>70750</c:v>
                </c:pt>
                <c:pt idx="938">
                  <c:v>70110</c:v>
                </c:pt>
                <c:pt idx="939">
                  <c:v>70440</c:v>
                </c:pt>
                <c:pt idx="940">
                  <c:v>71670</c:v>
                </c:pt>
                <c:pt idx="941">
                  <c:v>70630</c:v>
                </c:pt>
                <c:pt idx="942">
                  <c:v>70780</c:v>
                </c:pt>
                <c:pt idx="943">
                  <c:v>71400</c:v>
                </c:pt>
                <c:pt idx="944">
                  <c:v>71780</c:v>
                </c:pt>
                <c:pt idx="945">
                  <c:v>70990</c:v>
                </c:pt>
                <c:pt idx="946">
                  <c:v>70280</c:v>
                </c:pt>
                <c:pt idx="947">
                  <c:v>71220</c:v>
                </c:pt>
                <c:pt idx="948">
                  <c:v>69710</c:v>
                </c:pt>
                <c:pt idx="949">
                  <c:v>70950</c:v>
                </c:pt>
                <c:pt idx="950">
                  <c:v>69990</c:v>
                </c:pt>
                <c:pt idx="951">
                  <c:v>70700</c:v>
                </c:pt>
                <c:pt idx="952">
                  <c:v>70830</c:v>
                </c:pt>
                <c:pt idx="953">
                  <c:v>70930</c:v>
                </c:pt>
                <c:pt idx="954">
                  <c:v>70740</c:v>
                </c:pt>
                <c:pt idx="955">
                  <c:v>71770</c:v>
                </c:pt>
                <c:pt idx="956">
                  <c:v>69770</c:v>
                </c:pt>
                <c:pt idx="957">
                  <c:v>70540</c:v>
                </c:pt>
                <c:pt idx="958">
                  <c:v>69910</c:v>
                </c:pt>
                <c:pt idx="959">
                  <c:v>72200</c:v>
                </c:pt>
                <c:pt idx="960">
                  <c:v>70070</c:v>
                </c:pt>
                <c:pt idx="961">
                  <c:v>71210</c:v>
                </c:pt>
                <c:pt idx="962">
                  <c:v>70480</c:v>
                </c:pt>
                <c:pt idx="963">
                  <c:v>71040</c:v>
                </c:pt>
                <c:pt idx="964">
                  <c:v>72010</c:v>
                </c:pt>
                <c:pt idx="965">
                  <c:v>69470</c:v>
                </c:pt>
                <c:pt idx="966">
                  <c:v>70950</c:v>
                </c:pt>
                <c:pt idx="967">
                  <c:v>69760</c:v>
                </c:pt>
                <c:pt idx="968">
                  <c:v>71080</c:v>
                </c:pt>
                <c:pt idx="969">
                  <c:v>71760</c:v>
                </c:pt>
                <c:pt idx="970">
                  <c:v>70670</c:v>
                </c:pt>
                <c:pt idx="971">
                  <c:v>68690</c:v>
                </c:pt>
                <c:pt idx="972">
                  <c:v>71900</c:v>
                </c:pt>
                <c:pt idx="973">
                  <c:v>70420</c:v>
                </c:pt>
                <c:pt idx="974">
                  <c:v>70260</c:v>
                </c:pt>
                <c:pt idx="975">
                  <c:v>70150</c:v>
                </c:pt>
                <c:pt idx="976">
                  <c:v>70290</c:v>
                </c:pt>
                <c:pt idx="977">
                  <c:v>70220</c:v>
                </c:pt>
                <c:pt idx="978">
                  <c:v>69240</c:v>
                </c:pt>
                <c:pt idx="979">
                  <c:v>70000</c:v>
                </c:pt>
                <c:pt idx="980">
                  <c:v>70150</c:v>
                </c:pt>
                <c:pt idx="981">
                  <c:v>70670</c:v>
                </c:pt>
                <c:pt idx="982">
                  <c:v>70400</c:v>
                </c:pt>
                <c:pt idx="983">
                  <c:v>69910</c:v>
                </c:pt>
                <c:pt idx="984">
                  <c:v>69420</c:v>
                </c:pt>
                <c:pt idx="985">
                  <c:v>70090</c:v>
                </c:pt>
                <c:pt idx="986">
                  <c:v>71880</c:v>
                </c:pt>
                <c:pt idx="987">
                  <c:v>70430</c:v>
                </c:pt>
                <c:pt idx="988">
                  <c:v>70800</c:v>
                </c:pt>
                <c:pt idx="989">
                  <c:v>69430</c:v>
                </c:pt>
                <c:pt idx="990">
                  <c:v>71180</c:v>
                </c:pt>
                <c:pt idx="991">
                  <c:v>70450</c:v>
                </c:pt>
                <c:pt idx="992">
                  <c:v>70560</c:v>
                </c:pt>
                <c:pt idx="993">
                  <c:v>71690</c:v>
                </c:pt>
                <c:pt idx="994">
                  <c:v>70380</c:v>
                </c:pt>
                <c:pt idx="995">
                  <c:v>70670</c:v>
                </c:pt>
                <c:pt idx="996">
                  <c:v>68960</c:v>
                </c:pt>
                <c:pt idx="997">
                  <c:v>70040</c:v>
                </c:pt>
                <c:pt idx="998">
                  <c:v>70580</c:v>
                </c:pt>
                <c:pt idx="999">
                  <c:v>68310</c:v>
                </c:pt>
                <c:pt idx="1000">
                  <c:v>71880</c:v>
                </c:pt>
                <c:pt idx="1001">
                  <c:v>70970</c:v>
                </c:pt>
                <c:pt idx="1002">
                  <c:v>71030</c:v>
                </c:pt>
                <c:pt idx="1003">
                  <c:v>70350</c:v>
                </c:pt>
                <c:pt idx="1004">
                  <c:v>71770</c:v>
                </c:pt>
                <c:pt idx="1005">
                  <c:v>69790</c:v>
                </c:pt>
                <c:pt idx="1006">
                  <c:v>70150</c:v>
                </c:pt>
                <c:pt idx="1007">
                  <c:v>70860</c:v>
                </c:pt>
                <c:pt idx="1008">
                  <c:v>70750</c:v>
                </c:pt>
                <c:pt idx="1009">
                  <c:v>69120</c:v>
                </c:pt>
                <c:pt idx="1010">
                  <c:v>70140</c:v>
                </c:pt>
                <c:pt idx="1011">
                  <c:v>70450</c:v>
                </c:pt>
                <c:pt idx="1012">
                  <c:v>70900</c:v>
                </c:pt>
                <c:pt idx="1013">
                  <c:v>72010</c:v>
                </c:pt>
                <c:pt idx="1014">
                  <c:v>71790</c:v>
                </c:pt>
                <c:pt idx="1015">
                  <c:v>70400</c:v>
                </c:pt>
                <c:pt idx="1016">
                  <c:v>70180</c:v>
                </c:pt>
                <c:pt idx="1017">
                  <c:v>68520</c:v>
                </c:pt>
                <c:pt idx="1018">
                  <c:v>69000</c:v>
                </c:pt>
                <c:pt idx="1019">
                  <c:v>69410</c:v>
                </c:pt>
                <c:pt idx="1020">
                  <c:v>71290</c:v>
                </c:pt>
                <c:pt idx="1021">
                  <c:v>71640</c:v>
                </c:pt>
                <c:pt idx="1022">
                  <c:v>70940</c:v>
                </c:pt>
                <c:pt idx="1023">
                  <c:v>71200</c:v>
                </c:pt>
                <c:pt idx="1024">
                  <c:v>70810</c:v>
                </c:pt>
                <c:pt idx="1025">
                  <c:v>70080</c:v>
                </c:pt>
                <c:pt idx="1026">
                  <c:v>70840</c:v>
                </c:pt>
                <c:pt idx="1027">
                  <c:v>69640</c:v>
                </c:pt>
                <c:pt idx="1028">
                  <c:v>69970</c:v>
                </c:pt>
                <c:pt idx="1029">
                  <c:v>70510</c:v>
                </c:pt>
                <c:pt idx="1030">
                  <c:v>70310</c:v>
                </c:pt>
                <c:pt idx="1031">
                  <c:v>68600</c:v>
                </c:pt>
                <c:pt idx="1032">
                  <c:v>69340</c:v>
                </c:pt>
                <c:pt idx="1033">
                  <c:v>69810</c:v>
                </c:pt>
                <c:pt idx="1034">
                  <c:v>69750</c:v>
                </c:pt>
                <c:pt idx="1035">
                  <c:v>70350</c:v>
                </c:pt>
                <c:pt idx="1036">
                  <c:v>70190</c:v>
                </c:pt>
                <c:pt idx="1037">
                  <c:v>69770</c:v>
                </c:pt>
                <c:pt idx="1038">
                  <c:v>69400</c:v>
                </c:pt>
                <c:pt idx="1039">
                  <c:v>70070</c:v>
                </c:pt>
                <c:pt idx="1040">
                  <c:v>71030</c:v>
                </c:pt>
                <c:pt idx="1041">
                  <c:v>69180</c:v>
                </c:pt>
                <c:pt idx="1042">
                  <c:v>69940</c:v>
                </c:pt>
                <c:pt idx="1043">
                  <c:v>69210</c:v>
                </c:pt>
                <c:pt idx="1044">
                  <c:v>69800</c:v>
                </c:pt>
                <c:pt idx="1045">
                  <c:v>71180</c:v>
                </c:pt>
                <c:pt idx="1046">
                  <c:v>71000</c:v>
                </c:pt>
                <c:pt idx="1047">
                  <c:v>69720</c:v>
                </c:pt>
                <c:pt idx="1048">
                  <c:v>71570</c:v>
                </c:pt>
                <c:pt idx="1049">
                  <c:v>70560</c:v>
                </c:pt>
                <c:pt idx="1050">
                  <c:v>69740</c:v>
                </c:pt>
                <c:pt idx="1051">
                  <c:v>71000</c:v>
                </c:pt>
                <c:pt idx="1052">
                  <c:v>70100</c:v>
                </c:pt>
                <c:pt idx="1053">
                  <c:v>69820</c:v>
                </c:pt>
                <c:pt idx="1054">
                  <c:v>70150</c:v>
                </c:pt>
                <c:pt idx="1055">
                  <c:v>67490</c:v>
                </c:pt>
                <c:pt idx="1056">
                  <c:v>69220</c:v>
                </c:pt>
                <c:pt idx="1057">
                  <c:v>69160</c:v>
                </c:pt>
                <c:pt idx="1058">
                  <c:v>70020</c:v>
                </c:pt>
                <c:pt idx="1059">
                  <c:v>70080</c:v>
                </c:pt>
                <c:pt idx="1060">
                  <c:v>70220</c:v>
                </c:pt>
                <c:pt idx="1061">
                  <c:v>69080</c:v>
                </c:pt>
                <c:pt idx="1062">
                  <c:v>71910</c:v>
                </c:pt>
                <c:pt idx="1063">
                  <c:v>70220</c:v>
                </c:pt>
                <c:pt idx="1064">
                  <c:v>70730</c:v>
                </c:pt>
                <c:pt idx="1065">
                  <c:v>68740</c:v>
                </c:pt>
                <c:pt idx="1066">
                  <c:v>69510</c:v>
                </c:pt>
                <c:pt idx="1067">
                  <c:v>69710</c:v>
                </c:pt>
                <c:pt idx="1068">
                  <c:v>70800</c:v>
                </c:pt>
                <c:pt idx="1069">
                  <c:v>70450</c:v>
                </c:pt>
                <c:pt idx="1070">
                  <c:v>69340</c:v>
                </c:pt>
                <c:pt idx="1071">
                  <c:v>70420</c:v>
                </c:pt>
                <c:pt idx="1072">
                  <c:v>70020</c:v>
                </c:pt>
                <c:pt idx="1073">
                  <c:v>69970</c:v>
                </c:pt>
                <c:pt idx="1074">
                  <c:v>71350</c:v>
                </c:pt>
                <c:pt idx="1075">
                  <c:v>69860</c:v>
                </c:pt>
                <c:pt idx="1076">
                  <c:v>69250</c:v>
                </c:pt>
                <c:pt idx="1077">
                  <c:v>69780</c:v>
                </c:pt>
                <c:pt idx="1078">
                  <c:v>70720</c:v>
                </c:pt>
                <c:pt idx="1079">
                  <c:v>69360</c:v>
                </c:pt>
                <c:pt idx="1080">
                  <c:v>70540</c:v>
                </c:pt>
                <c:pt idx="1081">
                  <c:v>69740</c:v>
                </c:pt>
                <c:pt idx="1082">
                  <c:v>70480</c:v>
                </c:pt>
                <c:pt idx="1083">
                  <c:v>69840</c:v>
                </c:pt>
                <c:pt idx="1084">
                  <c:v>70840</c:v>
                </c:pt>
                <c:pt idx="1085">
                  <c:v>69720</c:v>
                </c:pt>
                <c:pt idx="1086">
                  <c:v>70160</c:v>
                </c:pt>
                <c:pt idx="1087">
                  <c:v>70190</c:v>
                </c:pt>
                <c:pt idx="1088">
                  <c:v>68940</c:v>
                </c:pt>
                <c:pt idx="1089">
                  <c:v>70220</c:v>
                </c:pt>
                <c:pt idx="1090">
                  <c:v>70350</c:v>
                </c:pt>
                <c:pt idx="1091">
                  <c:v>67390</c:v>
                </c:pt>
                <c:pt idx="1092">
                  <c:v>68510</c:v>
                </c:pt>
                <c:pt idx="1093">
                  <c:v>68990</c:v>
                </c:pt>
                <c:pt idx="1094">
                  <c:v>69490</c:v>
                </c:pt>
                <c:pt idx="1095">
                  <c:v>68580</c:v>
                </c:pt>
                <c:pt idx="1096">
                  <c:v>69610</c:v>
                </c:pt>
                <c:pt idx="1097">
                  <c:v>70670</c:v>
                </c:pt>
                <c:pt idx="1098">
                  <c:v>68620</c:v>
                </c:pt>
                <c:pt idx="1099">
                  <c:v>70310</c:v>
                </c:pt>
                <c:pt idx="1100">
                  <c:v>70150</c:v>
                </c:pt>
                <c:pt idx="1101">
                  <c:v>69800</c:v>
                </c:pt>
                <c:pt idx="1102">
                  <c:v>67650</c:v>
                </c:pt>
                <c:pt idx="1103">
                  <c:v>69910</c:v>
                </c:pt>
                <c:pt idx="1104">
                  <c:v>69520</c:v>
                </c:pt>
                <c:pt idx="1105">
                  <c:v>69690</c:v>
                </c:pt>
                <c:pt idx="1106">
                  <c:v>69700</c:v>
                </c:pt>
                <c:pt idx="1107">
                  <c:v>69970</c:v>
                </c:pt>
                <c:pt idx="1108">
                  <c:v>70830</c:v>
                </c:pt>
                <c:pt idx="1109">
                  <c:v>70100</c:v>
                </c:pt>
                <c:pt idx="1110">
                  <c:v>71150</c:v>
                </c:pt>
                <c:pt idx="1111">
                  <c:v>70770</c:v>
                </c:pt>
                <c:pt idx="1112">
                  <c:v>69200</c:v>
                </c:pt>
                <c:pt idx="1113">
                  <c:v>68570</c:v>
                </c:pt>
                <c:pt idx="1114">
                  <c:v>69400</c:v>
                </c:pt>
                <c:pt idx="1115">
                  <c:v>70370</c:v>
                </c:pt>
                <c:pt idx="1116">
                  <c:v>67880</c:v>
                </c:pt>
                <c:pt idx="1117">
                  <c:v>69930</c:v>
                </c:pt>
                <c:pt idx="1118">
                  <c:v>69980</c:v>
                </c:pt>
                <c:pt idx="1119">
                  <c:v>69430</c:v>
                </c:pt>
                <c:pt idx="1120">
                  <c:v>70980</c:v>
                </c:pt>
                <c:pt idx="1121">
                  <c:v>72390</c:v>
                </c:pt>
                <c:pt idx="1122">
                  <c:v>71900</c:v>
                </c:pt>
                <c:pt idx="1123">
                  <c:v>69240</c:v>
                </c:pt>
                <c:pt idx="1124">
                  <c:v>69170</c:v>
                </c:pt>
                <c:pt idx="1125">
                  <c:v>69420</c:v>
                </c:pt>
                <c:pt idx="1126">
                  <c:v>69330</c:v>
                </c:pt>
                <c:pt idx="1127">
                  <c:v>69880</c:v>
                </c:pt>
                <c:pt idx="1128">
                  <c:v>70150</c:v>
                </c:pt>
                <c:pt idx="1129">
                  <c:v>69360</c:v>
                </c:pt>
                <c:pt idx="1130">
                  <c:v>69320</c:v>
                </c:pt>
                <c:pt idx="1131">
                  <c:v>70190</c:v>
                </c:pt>
                <c:pt idx="1132">
                  <c:v>69600</c:v>
                </c:pt>
                <c:pt idx="1133">
                  <c:v>68630</c:v>
                </c:pt>
                <c:pt idx="1134">
                  <c:v>69940</c:v>
                </c:pt>
                <c:pt idx="1135">
                  <c:v>68880</c:v>
                </c:pt>
                <c:pt idx="1136">
                  <c:v>69820</c:v>
                </c:pt>
                <c:pt idx="1137">
                  <c:v>69100</c:v>
                </c:pt>
                <c:pt idx="1138">
                  <c:v>68540</c:v>
                </c:pt>
                <c:pt idx="1139">
                  <c:v>69030</c:v>
                </c:pt>
                <c:pt idx="1140">
                  <c:v>70030</c:v>
                </c:pt>
                <c:pt idx="1141">
                  <c:v>71220</c:v>
                </c:pt>
                <c:pt idx="1142">
                  <c:v>69870</c:v>
                </c:pt>
                <c:pt idx="1143">
                  <c:v>69710</c:v>
                </c:pt>
                <c:pt idx="1144">
                  <c:v>69120</c:v>
                </c:pt>
                <c:pt idx="1145">
                  <c:v>69640</c:v>
                </c:pt>
                <c:pt idx="1146">
                  <c:v>68100</c:v>
                </c:pt>
                <c:pt idx="1147">
                  <c:v>69820</c:v>
                </c:pt>
                <c:pt idx="1148">
                  <c:v>70770</c:v>
                </c:pt>
                <c:pt idx="1149">
                  <c:v>69940</c:v>
                </c:pt>
                <c:pt idx="1150">
                  <c:v>69720</c:v>
                </c:pt>
                <c:pt idx="1151">
                  <c:v>67820</c:v>
                </c:pt>
                <c:pt idx="1152">
                  <c:v>70440</c:v>
                </c:pt>
                <c:pt idx="1153">
                  <c:v>69440</c:v>
                </c:pt>
                <c:pt idx="1154">
                  <c:v>68630</c:v>
                </c:pt>
                <c:pt idx="1155">
                  <c:v>68920</c:v>
                </c:pt>
                <c:pt idx="1156">
                  <c:v>70360</c:v>
                </c:pt>
                <c:pt idx="1157">
                  <c:v>70910</c:v>
                </c:pt>
                <c:pt idx="1158">
                  <c:v>67920</c:v>
                </c:pt>
                <c:pt idx="1159">
                  <c:v>69580</c:v>
                </c:pt>
                <c:pt idx="1160">
                  <c:v>71510</c:v>
                </c:pt>
                <c:pt idx="1161">
                  <c:v>70910</c:v>
                </c:pt>
                <c:pt idx="1162">
                  <c:v>68140</c:v>
                </c:pt>
                <c:pt idx="1163">
                  <c:v>69880</c:v>
                </c:pt>
                <c:pt idx="1164">
                  <c:v>71180</c:v>
                </c:pt>
                <c:pt idx="1165">
                  <c:v>69030</c:v>
                </c:pt>
                <c:pt idx="1166">
                  <c:v>70700</c:v>
                </c:pt>
                <c:pt idx="1167">
                  <c:v>68970</c:v>
                </c:pt>
                <c:pt idx="1168">
                  <c:v>69960</c:v>
                </c:pt>
                <c:pt idx="1169">
                  <c:v>69460</c:v>
                </c:pt>
                <c:pt idx="1170">
                  <c:v>68190</c:v>
                </c:pt>
                <c:pt idx="1171">
                  <c:v>69010</c:v>
                </c:pt>
                <c:pt idx="1172">
                  <c:v>69910</c:v>
                </c:pt>
                <c:pt idx="1173">
                  <c:v>68890</c:v>
                </c:pt>
                <c:pt idx="1174">
                  <c:v>68910</c:v>
                </c:pt>
                <c:pt idx="1175">
                  <c:v>69520</c:v>
                </c:pt>
                <c:pt idx="1176">
                  <c:v>71470</c:v>
                </c:pt>
                <c:pt idx="1177">
                  <c:v>69880</c:v>
                </c:pt>
                <c:pt idx="1178">
                  <c:v>67850</c:v>
                </c:pt>
                <c:pt idx="1179">
                  <c:v>69570</c:v>
                </c:pt>
                <c:pt idx="1180">
                  <c:v>68660</c:v>
                </c:pt>
                <c:pt idx="1181">
                  <c:v>68060</c:v>
                </c:pt>
                <c:pt idx="1182">
                  <c:v>70010</c:v>
                </c:pt>
                <c:pt idx="1183">
                  <c:v>67970</c:v>
                </c:pt>
                <c:pt idx="1184">
                  <c:v>67520</c:v>
                </c:pt>
                <c:pt idx="1185">
                  <c:v>69390</c:v>
                </c:pt>
                <c:pt idx="1186">
                  <c:v>68210</c:v>
                </c:pt>
                <c:pt idx="1187">
                  <c:v>70490</c:v>
                </c:pt>
                <c:pt idx="1188">
                  <c:v>70370</c:v>
                </c:pt>
                <c:pt idx="1189">
                  <c:v>70550</c:v>
                </c:pt>
                <c:pt idx="1190">
                  <c:v>68080</c:v>
                </c:pt>
                <c:pt idx="1191">
                  <c:v>69080</c:v>
                </c:pt>
                <c:pt idx="1192">
                  <c:v>70580</c:v>
                </c:pt>
                <c:pt idx="1193">
                  <c:v>68440</c:v>
                </c:pt>
                <c:pt idx="1194">
                  <c:v>68980</c:v>
                </c:pt>
                <c:pt idx="1195">
                  <c:v>69550</c:v>
                </c:pt>
                <c:pt idx="1196">
                  <c:v>69480</c:v>
                </c:pt>
                <c:pt idx="1197">
                  <c:v>69020</c:v>
                </c:pt>
                <c:pt idx="1198">
                  <c:v>69220</c:v>
                </c:pt>
                <c:pt idx="1199">
                  <c:v>69090</c:v>
                </c:pt>
                <c:pt idx="1200">
                  <c:v>69130</c:v>
                </c:pt>
                <c:pt idx="1201">
                  <c:v>71220</c:v>
                </c:pt>
                <c:pt idx="1202">
                  <c:v>67390</c:v>
                </c:pt>
                <c:pt idx="1203">
                  <c:v>69310</c:v>
                </c:pt>
                <c:pt idx="1204">
                  <c:v>71580</c:v>
                </c:pt>
                <c:pt idx="1205">
                  <c:v>67470</c:v>
                </c:pt>
                <c:pt idx="1206">
                  <c:v>69580</c:v>
                </c:pt>
                <c:pt idx="1207">
                  <c:v>68860</c:v>
                </c:pt>
                <c:pt idx="1208">
                  <c:v>69310</c:v>
                </c:pt>
                <c:pt idx="1209">
                  <c:v>69400</c:v>
                </c:pt>
                <c:pt idx="1210">
                  <c:v>71030</c:v>
                </c:pt>
                <c:pt idx="1211">
                  <c:v>70870</c:v>
                </c:pt>
                <c:pt idx="1212">
                  <c:v>67980</c:v>
                </c:pt>
                <c:pt idx="1213">
                  <c:v>68980</c:v>
                </c:pt>
                <c:pt idx="1214">
                  <c:v>68830</c:v>
                </c:pt>
                <c:pt idx="1215">
                  <c:v>66910</c:v>
                </c:pt>
                <c:pt idx="1216">
                  <c:v>69490</c:v>
                </c:pt>
                <c:pt idx="1217">
                  <c:v>70030</c:v>
                </c:pt>
                <c:pt idx="1218">
                  <c:v>68750</c:v>
                </c:pt>
                <c:pt idx="1219">
                  <c:v>69610</c:v>
                </c:pt>
                <c:pt idx="1220">
                  <c:v>68350</c:v>
                </c:pt>
                <c:pt idx="1221">
                  <c:v>68830</c:v>
                </c:pt>
                <c:pt idx="1222">
                  <c:v>70200</c:v>
                </c:pt>
                <c:pt idx="1223">
                  <c:v>69550</c:v>
                </c:pt>
                <c:pt idx="1224">
                  <c:v>70030</c:v>
                </c:pt>
                <c:pt idx="1225">
                  <c:v>67990</c:v>
                </c:pt>
                <c:pt idx="1226">
                  <c:v>69880</c:v>
                </c:pt>
                <c:pt idx="1227">
                  <c:v>68490</c:v>
                </c:pt>
                <c:pt idx="1228">
                  <c:v>69020</c:v>
                </c:pt>
                <c:pt idx="1229">
                  <c:v>68170</c:v>
                </c:pt>
                <c:pt idx="1230">
                  <c:v>69220</c:v>
                </c:pt>
                <c:pt idx="1231">
                  <c:v>69560</c:v>
                </c:pt>
                <c:pt idx="1232">
                  <c:v>69720</c:v>
                </c:pt>
                <c:pt idx="1233">
                  <c:v>69770</c:v>
                </c:pt>
                <c:pt idx="1234">
                  <c:v>70670</c:v>
                </c:pt>
                <c:pt idx="1235">
                  <c:v>69510</c:v>
                </c:pt>
                <c:pt idx="1236">
                  <c:v>69030</c:v>
                </c:pt>
                <c:pt idx="1237">
                  <c:v>69620</c:v>
                </c:pt>
                <c:pt idx="1238">
                  <c:v>70530</c:v>
                </c:pt>
                <c:pt idx="1239">
                  <c:v>70570</c:v>
                </c:pt>
                <c:pt idx="1240">
                  <c:v>68980</c:v>
                </c:pt>
                <c:pt idx="1241">
                  <c:v>69520</c:v>
                </c:pt>
                <c:pt idx="1242">
                  <c:v>69460</c:v>
                </c:pt>
                <c:pt idx="1243">
                  <c:v>69100</c:v>
                </c:pt>
                <c:pt idx="1244">
                  <c:v>67220</c:v>
                </c:pt>
                <c:pt idx="1245">
                  <c:v>69450</c:v>
                </c:pt>
                <c:pt idx="1246">
                  <c:v>69070</c:v>
                </c:pt>
                <c:pt idx="1247">
                  <c:v>69510</c:v>
                </c:pt>
                <c:pt idx="1248">
                  <c:v>69510</c:v>
                </c:pt>
                <c:pt idx="1249">
                  <c:v>68760</c:v>
                </c:pt>
                <c:pt idx="1250">
                  <c:v>70450</c:v>
                </c:pt>
                <c:pt idx="1251">
                  <c:v>68920</c:v>
                </c:pt>
                <c:pt idx="1252">
                  <c:v>69420</c:v>
                </c:pt>
                <c:pt idx="1253">
                  <c:v>70310</c:v>
                </c:pt>
                <c:pt idx="1254">
                  <c:v>69640</c:v>
                </c:pt>
                <c:pt idx="1255">
                  <c:v>68010</c:v>
                </c:pt>
                <c:pt idx="1256">
                  <c:v>69830</c:v>
                </c:pt>
                <c:pt idx="1257">
                  <c:v>69200</c:v>
                </c:pt>
                <c:pt idx="1258">
                  <c:v>68350</c:v>
                </c:pt>
                <c:pt idx="1259">
                  <c:v>68880</c:v>
                </c:pt>
                <c:pt idx="1260">
                  <c:v>68090</c:v>
                </c:pt>
                <c:pt idx="1261">
                  <c:v>68230</c:v>
                </c:pt>
                <c:pt idx="1262">
                  <c:v>69490</c:v>
                </c:pt>
                <c:pt idx="1263">
                  <c:v>68400</c:v>
                </c:pt>
                <c:pt idx="1264">
                  <c:v>67960</c:v>
                </c:pt>
                <c:pt idx="1265">
                  <c:v>68010</c:v>
                </c:pt>
                <c:pt idx="1266">
                  <c:v>69520</c:v>
                </c:pt>
                <c:pt idx="1267">
                  <c:v>68610</c:v>
                </c:pt>
                <c:pt idx="1268">
                  <c:v>68170</c:v>
                </c:pt>
                <c:pt idx="1269">
                  <c:v>70150</c:v>
                </c:pt>
                <c:pt idx="1270">
                  <c:v>68280</c:v>
                </c:pt>
                <c:pt idx="1271">
                  <c:v>68750</c:v>
                </c:pt>
                <c:pt idx="1272">
                  <c:v>69370</c:v>
                </c:pt>
                <c:pt idx="1273">
                  <c:v>67800</c:v>
                </c:pt>
                <c:pt idx="1274">
                  <c:v>68620</c:v>
                </c:pt>
                <c:pt idx="1275">
                  <c:v>69990</c:v>
                </c:pt>
                <c:pt idx="1276">
                  <c:v>69530</c:v>
                </c:pt>
                <c:pt idx="1277">
                  <c:v>67470</c:v>
                </c:pt>
                <c:pt idx="1278">
                  <c:v>70400</c:v>
                </c:pt>
                <c:pt idx="1279">
                  <c:v>68560</c:v>
                </c:pt>
                <c:pt idx="1280">
                  <c:v>68880</c:v>
                </c:pt>
                <c:pt idx="1281">
                  <c:v>69130</c:v>
                </c:pt>
                <c:pt idx="1282">
                  <c:v>68960</c:v>
                </c:pt>
                <c:pt idx="1283">
                  <c:v>67340</c:v>
                </c:pt>
                <c:pt idx="1284">
                  <c:v>69820</c:v>
                </c:pt>
                <c:pt idx="1285">
                  <c:v>69890</c:v>
                </c:pt>
                <c:pt idx="1286">
                  <c:v>69360</c:v>
                </c:pt>
                <c:pt idx="1287">
                  <c:v>69920</c:v>
                </c:pt>
                <c:pt idx="1288">
                  <c:v>67140</c:v>
                </c:pt>
                <c:pt idx="1289">
                  <c:v>68700</c:v>
                </c:pt>
                <c:pt idx="1290">
                  <c:v>69350</c:v>
                </c:pt>
                <c:pt idx="1291">
                  <c:v>68270</c:v>
                </c:pt>
                <c:pt idx="1292">
                  <c:v>69940</c:v>
                </c:pt>
                <c:pt idx="1293">
                  <c:v>70260</c:v>
                </c:pt>
                <c:pt idx="1294">
                  <c:v>68360</c:v>
                </c:pt>
                <c:pt idx="1295">
                  <c:v>68590</c:v>
                </c:pt>
                <c:pt idx="1296">
                  <c:v>68230</c:v>
                </c:pt>
                <c:pt idx="1297">
                  <c:v>70580</c:v>
                </c:pt>
                <c:pt idx="1298">
                  <c:v>68690</c:v>
                </c:pt>
                <c:pt idx="1299">
                  <c:v>66730</c:v>
                </c:pt>
                <c:pt idx="1300">
                  <c:v>68030</c:v>
                </c:pt>
                <c:pt idx="1301">
                  <c:v>67980</c:v>
                </c:pt>
                <c:pt idx="1302">
                  <c:v>69660</c:v>
                </c:pt>
                <c:pt idx="1303">
                  <c:v>68430</c:v>
                </c:pt>
                <c:pt idx="1304">
                  <c:v>69100</c:v>
                </c:pt>
                <c:pt idx="1305">
                  <c:v>68590</c:v>
                </c:pt>
                <c:pt idx="1306">
                  <c:v>69530</c:v>
                </c:pt>
                <c:pt idx="1307">
                  <c:v>68940</c:v>
                </c:pt>
                <c:pt idx="1308">
                  <c:v>70370</c:v>
                </c:pt>
                <c:pt idx="1309">
                  <c:v>68220</c:v>
                </c:pt>
                <c:pt idx="1310">
                  <c:v>70450</c:v>
                </c:pt>
                <c:pt idx="1311">
                  <c:v>68900</c:v>
                </c:pt>
                <c:pt idx="1312">
                  <c:v>69260</c:v>
                </c:pt>
                <c:pt idx="1313">
                  <c:v>67570</c:v>
                </c:pt>
                <c:pt idx="1314">
                  <c:v>68370</c:v>
                </c:pt>
                <c:pt idx="1315">
                  <c:v>68820</c:v>
                </c:pt>
                <c:pt idx="1316">
                  <c:v>69790</c:v>
                </c:pt>
                <c:pt idx="1317">
                  <c:v>70540</c:v>
                </c:pt>
                <c:pt idx="1318">
                  <c:v>68530</c:v>
                </c:pt>
                <c:pt idx="1319">
                  <c:v>71210</c:v>
                </c:pt>
                <c:pt idx="1320">
                  <c:v>69960</c:v>
                </c:pt>
                <c:pt idx="1321">
                  <c:v>68840</c:v>
                </c:pt>
                <c:pt idx="1322">
                  <c:v>67840</c:v>
                </c:pt>
                <c:pt idx="1323">
                  <c:v>69630</c:v>
                </c:pt>
                <c:pt idx="1324">
                  <c:v>67820</c:v>
                </c:pt>
                <c:pt idx="1325">
                  <c:v>68610</c:v>
                </c:pt>
                <c:pt idx="1326">
                  <c:v>68990</c:v>
                </c:pt>
                <c:pt idx="1327">
                  <c:v>66330</c:v>
                </c:pt>
                <c:pt idx="1328">
                  <c:v>68870</c:v>
                </c:pt>
                <c:pt idx="1329">
                  <c:v>69350</c:v>
                </c:pt>
                <c:pt idx="1330">
                  <c:v>68400</c:v>
                </c:pt>
                <c:pt idx="1331">
                  <c:v>68470</c:v>
                </c:pt>
                <c:pt idx="1332">
                  <c:v>68540</c:v>
                </c:pt>
                <c:pt idx="1333">
                  <c:v>69130</c:v>
                </c:pt>
                <c:pt idx="1334">
                  <c:v>69120</c:v>
                </c:pt>
                <c:pt idx="1335">
                  <c:v>71610</c:v>
                </c:pt>
                <c:pt idx="1336">
                  <c:v>68680</c:v>
                </c:pt>
                <c:pt idx="1337">
                  <c:v>69180</c:v>
                </c:pt>
                <c:pt idx="1338">
                  <c:v>69630</c:v>
                </c:pt>
                <c:pt idx="1339">
                  <c:v>70000</c:v>
                </c:pt>
                <c:pt idx="1340">
                  <c:v>70250</c:v>
                </c:pt>
                <c:pt idx="1341">
                  <c:v>68460</c:v>
                </c:pt>
                <c:pt idx="1342">
                  <c:v>67960</c:v>
                </c:pt>
                <c:pt idx="1343">
                  <c:v>67410</c:v>
                </c:pt>
                <c:pt idx="1344">
                  <c:v>68420</c:v>
                </c:pt>
                <c:pt idx="1345">
                  <c:v>68620</c:v>
                </c:pt>
                <c:pt idx="1346">
                  <c:v>70000</c:v>
                </c:pt>
                <c:pt idx="1347">
                  <c:v>69230</c:v>
                </c:pt>
                <c:pt idx="1348">
                  <c:v>69250</c:v>
                </c:pt>
                <c:pt idx="1349">
                  <c:v>68400</c:v>
                </c:pt>
                <c:pt idx="1350">
                  <c:v>70770</c:v>
                </c:pt>
                <c:pt idx="1351">
                  <c:v>69250</c:v>
                </c:pt>
                <c:pt idx="1352">
                  <c:v>67190</c:v>
                </c:pt>
                <c:pt idx="1353">
                  <c:v>69930</c:v>
                </c:pt>
                <c:pt idx="1354">
                  <c:v>68610</c:v>
                </c:pt>
                <c:pt idx="1355">
                  <c:v>70280</c:v>
                </c:pt>
                <c:pt idx="1356">
                  <c:v>69300</c:v>
                </c:pt>
                <c:pt idx="1357">
                  <c:v>69280</c:v>
                </c:pt>
                <c:pt idx="1358">
                  <c:v>68840</c:v>
                </c:pt>
                <c:pt idx="1359">
                  <c:v>68760</c:v>
                </c:pt>
                <c:pt idx="1360">
                  <c:v>70210</c:v>
                </c:pt>
                <c:pt idx="1361">
                  <c:v>66710</c:v>
                </c:pt>
                <c:pt idx="1362">
                  <c:v>68080</c:v>
                </c:pt>
                <c:pt idx="1363">
                  <c:v>69200</c:v>
                </c:pt>
                <c:pt idx="1364">
                  <c:v>69340</c:v>
                </c:pt>
                <c:pt idx="1365">
                  <c:v>66810</c:v>
                </c:pt>
                <c:pt idx="1366">
                  <c:v>70090</c:v>
                </c:pt>
                <c:pt idx="1367">
                  <c:v>68630</c:v>
                </c:pt>
                <c:pt idx="1368">
                  <c:v>69970</c:v>
                </c:pt>
                <c:pt idx="1369">
                  <c:v>68700</c:v>
                </c:pt>
                <c:pt idx="1370">
                  <c:v>68390</c:v>
                </c:pt>
                <c:pt idx="1371">
                  <c:v>69010</c:v>
                </c:pt>
                <c:pt idx="1372">
                  <c:v>68290</c:v>
                </c:pt>
                <c:pt idx="1373">
                  <c:v>69580</c:v>
                </c:pt>
                <c:pt idx="1374">
                  <c:v>67780</c:v>
                </c:pt>
                <c:pt idx="1375">
                  <c:v>68440</c:v>
                </c:pt>
                <c:pt idx="1376">
                  <c:v>69810</c:v>
                </c:pt>
                <c:pt idx="1377">
                  <c:v>67640</c:v>
                </c:pt>
                <c:pt idx="1378">
                  <c:v>68620</c:v>
                </c:pt>
                <c:pt idx="1379">
                  <c:v>68390</c:v>
                </c:pt>
                <c:pt idx="1380">
                  <c:v>67720</c:v>
                </c:pt>
                <c:pt idx="1381">
                  <c:v>69830</c:v>
                </c:pt>
                <c:pt idx="1382">
                  <c:v>69000</c:v>
                </c:pt>
                <c:pt idx="1383">
                  <c:v>68260</c:v>
                </c:pt>
                <c:pt idx="1384">
                  <c:v>67530</c:v>
                </c:pt>
                <c:pt idx="1385">
                  <c:v>67900</c:v>
                </c:pt>
                <c:pt idx="1386">
                  <c:v>68360</c:v>
                </c:pt>
                <c:pt idx="1387">
                  <c:v>68350</c:v>
                </c:pt>
                <c:pt idx="1388">
                  <c:v>68590</c:v>
                </c:pt>
                <c:pt idx="1389">
                  <c:v>68320</c:v>
                </c:pt>
                <c:pt idx="1390">
                  <c:v>69130</c:v>
                </c:pt>
                <c:pt idx="1391">
                  <c:v>68200</c:v>
                </c:pt>
                <c:pt idx="1392">
                  <c:v>69230</c:v>
                </c:pt>
                <c:pt idx="1393">
                  <c:v>69530</c:v>
                </c:pt>
                <c:pt idx="1394">
                  <c:v>68110</c:v>
                </c:pt>
                <c:pt idx="1395">
                  <c:v>69420</c:v>
                </c:pt>
                <c:pt idx="1396">
                  <c:v>68340</c:v>
                </c:pt>
                <c:pt idx="1397">
                  <c:v>69320</c:v>
                </c:pt>
                <c:pt idx="1398">
                  <c:v>70600</c:v>
                </c:pt>
                <c:pt idx="1399">
                  <c:v>68840</c:v>
                </c:pt>
                <c:pt idx="1400">
                  <c:v>69490</c:v>
                </c:pt>
                <c:pt idx="1401">
                  <c:v>69430</c:v>
                </c:pt>
                <c:pt idx="1402">
                  <c:v>68290</c:v>
                </c:pt>
                <c:pt idx="1403">
                  <c:v>68220</c:v>
                </c:pt>
                <c:pt idx="1404">
                  <c:v>68180</c:v>
                </c:pt>
                <c:pt idx="1405">
                  <c:v>67700</c:v>
                </c:pt>
                <c:pt idx="1406">
                  <c:v>70020</c:v>
                </c:pt>
                <c:pt idx="1407">
                  <c:v>67870</c:v>
                </c:pt>
                <c:pt idx="1408">
                  <c:v>68720</c:v>
                </c:pt>
                <c:pt idx="1409">
                  <c:v>68380</c:v>
                </c:pt>
                <c:pt idx="1410">
                  <c:v>68990</c:v>
                </c:pt>
                <c:pt idx="1411">
                  <c:v>67270</c:v>
                </c:pt>
                <c:pt idx="1412">
                  <c:v>67410</c:v>
                </c:pt>
                <c:pt idx="1413">
                  <c:v>68700</c:v>
                </c:pt>
                <c:pt idx="1414">
                  <c:v>69130</c:v>
                </c:pt>
                <c:pt idx="1415">
                  <c:v>69580</c:v>
                </c:pt>
                <c:pt idx="1416">
                  <c:v>70100</c:v>
                </c:pt>
                <c:pt idx="1417">
                  <c:v>67930</c:v>
                </c:pt>
                <c:pt idx="1418">
                  <c:v>68430</c:v>
                </c:pt>
                <c:pt idx="1419">
                  <c:v>68440</c:v>
                </c:pt>
                <c:pt idx="1420">
                  <c:v>68450</c:v>
                </c:pt>
                <c:pt idx="1421">
                  <c:v>69260</c:v>
                </c:pt>
                <c:pt idx="1422">
                  <c:v>70150</c:v>
                </c:pt>
                <c:pt idx="1423">
                  <c:v>67720</c:v>
                </c:pt>
                <c:pt idx="1424">
                  <c:v>68650</c:v>
                </c:pt>
                <c:pt idx="1425">
                  <c:v>67800</c:v>
                </c:pt>
                <c:pt idx="1426">
                  <c:v>67610</c:v>
                </c:pt>
                <c:pt idx="1427">
                  <c:v>69710</c:v>
                </c:pt>
                <c:pt idx="1428">
                  <c:v>69110</c:v>
                </c:pt>
                <c:pt idx="1429">
                  <c:v>68310</c:v>
                </c:pt>
                <c:pt idx="1430">
                  <c:v>68090</c:v>
                </c:pt>
                <c:pt idx="1431">
                  <c:v>68060</c:v>
                </c:pt>
                <c:pt idx="1432">
                  <c:v>69530</c:v>
                </c:pt>
                <c:pt idx="1433">
                  <c:v>68630</c:v>
                </c:pt>
                <c:pt idx="1434">
                  <c:v>68420</c:v>
                </c:pt>
                <c:pt idx="1435">
                  <c:v>68310</c:v>
                </c:pt>
                <c:pt idx="1436">
                  <c:v>68200</c:v>
                </c:pt>
                <c:pt idx="1437">
                  <c:v>68970</c:v>
                </c:pt>
                <c:pt idx="1438">
                  <c:v>67420</c:v>
                </c:pt>
                <c:pt idx="1439">
                  <c:v>68220</c:v>
                </c:pt>
                <c:pt idx="1440">
                  <c:v>68500</c:v>
                </c:pt>
                <c:pt idx="1441">
                  <c:v>67920</c:v>
                </c:pt>
                <c:pt idx="1442">
                  <c:v>68590</c:v>
                </c:pt>
                <c:pt idx="1443">
                  <c:v>67860</c:v>
                </c:pt>
                <c:pt idx="1444">
                  <c:v>68190</c:v>
                </c:pt>
                <c:pt idx="1445">
                  <c:v>70410</c:v>
                </c:pt>
                <c:pt idx="1446">
                  <c:v>69560</c:v>
                </c:pt>
                <c:pt idx="1447">
                  <c:v>68580</c:v>
                </c:pt>
                <c:pt idx="1448">
                  <c:v>67820</c:v>
                </c:pt>
                <c:pt idx="1449">
                  <c:v>68030</c:v>
                </c:pt>
                <c:pt idx="1450">
                  <c:v>68490</c:v>
                </c:pt>
                <c:pt idx="1451">
                  <c:v>69210</c:v>
                </c:pt>
                <c:pt idx="1452">
                  <c:v>68620</c:v>
                </c:pt>
                <c:pt idx="1453">
                  <c:v>67880</c:v>
                </c:pt>
                <c:pt idx="1454">
                  <c:v>67930</c:v>
                </c:pt>
                <c:pt idx="1455">
                  <c:v>68480</c:v>
                </c:pt>
                <c:pt idx="1456">
                  <c:v>70220</c:v>
                </c:pt>
                <c:pt idx="1457">
                  <c:v>69380</c:v>
                </c:pt>
                <c:pt idx="1458">
                  <c:v>69110</c:v>
                </c:pt>
                <c:pt idx="1459">
                  <c:v>69240</c:v>
                </c:pt>
                <c:pt idx="1460">
                  <c:v>67960</c:v>
                </c:pt>
                <c:pt idx="1461">
                  <c:v>69400</c:v>
                </c:pt>
                <c:pt idx="1462">
                  <c:v>69330</c:v>
                </c:pt>
                <c:pt idx="1463">
                  <c:v>69660</c:v>
                </c:pt>
                <c:pt idx="1464">
                  <c:v>70260</c:v>
                </c:pt>
                <c:pt idx="1465">
                  <c:v>67760</c:v>
                </c:pt>
                <c:pt idx="1466">
                  <c:v>70600</c:v>
                </c:pt>
                <c:pt idx="1467">
                  <c:v>69210</c:v>
                </c:pt>
                <c:pt idx="1468">
                  <c:v>68550</c:v>
                </c:pt>
                <c:pt idx="1469">
                  <c:v>68620</c:v>
                </c:pt>
                <c:pt idx="1470">
                  <c:v>69880</c:v>
                </c:pt>
                <c:pt idx="1471">
                  <c:v>70290</c:v>
                </c:pt>
                <c:pt idx="1472">
                  <c:v>70180</c:v>
                </c:pt>
                <c:pt idx="1473">
                  <c:v>67770</c:v>
                </c:pt>
                <c:pt idx="1474">
                  <c:v>68030</c:v>
                </c:pt>
                <c:pt idx="1475">
                  <c:v>71460</c:v>
                </c:pt>
                <c:pt idx="1476">
                  <c:v>69480</c:v>
                </c:pt>
                <c:pt idx="1477">
                  <c:v>67790</c:v>
                </c:pt>
                <c:pt idx="1478">
                  <c:v>67370</c:v>
                </c:pt>
                <c:pt idx="1479">
                  <c:v>68510</c:v>
                </c:pt>
                <c:pt idx="1480">
                  <c:v>69130</c:v>
                </c:pt>
                <c:pt idx="1481">
                  <c:v>69140</c:v>
                </c:pt>
                <c:pt idx="1482">
                  <c:v>67610</c:v>
                </c:pt>
                <c:pt idx="1483">
                  <c:v>68390</c:v>
                </c:pt>
                <c:pt idx="1484">
                  <c:v>67170</c:v>
                </c:pt>
                <c:pt idx="1485">
                  <c:v>68600</c:v>
                </c:pt>
                <c:pt idx="1486">
                  <c:v>68970</c:v>
                </c:pt>
                <c:pt idx="1487">
                  <c:v>70820</c:v>
                </c:pt>
                <c:pt idx="1488">
                  <c:v>69520</c:v>
                </c:pt>
                <c:pt idx="1489">
                  <c:v>67440</c:v>
                </c:pt>
                <c:pt idx="1490">
                  <c:v>68910</c:v>
                </c:pt>
                <c:pt idx="1491">
                  <c:v>68780</c:v>
                </c:pt>
                <c:pt idx="1492">
                  <c:v>70160</c:v>
                </c:pt>
                <c:pt idx="1493">
                  <c:v>68140</c:v>
                </c:pt>
                <c:pt idx="1494">
                  <c:v>67230</c:v>
                </c:pt>
                <c:pt idx="1495">
                  <c:v>68070</c:v>
                </c:pt>
                <c:pt idx="1496">
                  <c:v>66700</c:v>
                </c:pt>
                <c:pt idx="1497">
                  <c:v>68210</c:v>
                </c:pt>
                <c:pt idx="1498">
                  <c:v>71050</c:v>
                </c:pt>
                <c:pt idx="1499">
                  <c:v>68830</c:v>
                </c:pt>
                <c:pt idx="1500">
                  <c:v>68790</c:v>
                </c:pt>
                <c:pt idx="1501">
                  <c:v>68320</c:v>
                </c:pt>
                <c:pt idx="1502">
                  <c:v>68950</c:v>
                </c:pt>
                <c:pt idx="1503">
                  <c:v>69300</c:v>
                </c:pt>
                <c:pt idx="1504">
                  <c:v>69670</c:v>
                </c:pt>
                <c:pt idx="1505">
                  <c:v>69570</c:v>
                </c:pt>
                <c:pt idx="1506">
                  <c:v>69140</c:v>
                </c:pt>
                <c:pt idx="1507">
                  <c:v>68450</c:v>
                </c:pt>
                <c:pt idx="1508">
                  <c:v>69260</c:v>
                </c:pt>
                <c:pt idx="1509">
                  <c:v>68560</c:v>
                </c:pt>
                <c:pt idx="1510">
                  <c:v>69420</c:v>
                </c:pt>
                <c:pt idx="1511">
                  <c:v>69130</c:v>
                </c:pt>
                <c:pt idx="1512">
                  <c:v>68170</c:v>
                </c:pt>
                <c:pt idx="1513">
                  <c:v>70540</c:v>
                </c:pt>
                <c:pt idx="1514">
                  <c:v>68090</c:v>
                </c:pt>
                <c:pt idx="1515">
                  <c:v>68940</c:v>
                </c:pt>
                <c:pt idx="1516">
                  <c:v>67840</c:v>
                </c:pt>
                <c:pt idx="1517">
                  <c:v>68640</c:v>
                </c:pt>
                <c:pt idx="1518">
                  <c:v>68080</c:v>
                </c:pt>
                <c:pt idx="1519">
                  <c:v>66690</c:v>
                </c:pt>
                <c:pt idx="1520">
                  <c:v>68840</c:v>
                </c:pt>
                <c:pt idx="1521">
                  <c:v>69350</c:v>
                </c:pt>
                <c:pt idx="1522">
                  <c:v>68940</c:v>
                </c:pt>
                <c:pt idx="1523">
                  <c:v>68590</c:v>
                </c:pt>
                <c:pt idx="1524">
                  <c:v>70420</c:v>
                </c:pt>
                <c:pt idx="1525">
                  <c:v>68770</c:v>
                </c:pt>
                <c:pt idx="1526">
                  <c:v>70000</c:v>
                </c:pt>
                <c:pt idx="1527">
                  <c:v>67450</c:v>
                </c:pt>
                <c:pt idx="1528">
                  <c:v>68330</c:v>
                </c:pt>
                <c:pt idx="1529">
                  <c:v>68360</c:v>
                </c:pt>
                <c:pt idx="1530">
                  <c:v>68430</c:v>
                </c:pt>
                <c:pt idx="1531">
                  <c:v>68130</c:v>
                </c:pt>
                <c:pt idx="1532">
                  <c:v>68080</c:v>
                </c:pt>
                <c:pt idx="1533">
                  <c:v>68590</c:v>
                </c:pt>
                <c:pt idx="1534">
                  <c:v>68360</c:v>
                </c:pt>
                <c:pt idx="1535">
                  <c:v>69230</c:v>
                </c:pt>
                <c:pt idx="1536">
                  <c:v>68290</c:v>
                </c:pt>
                <c:pt idx="1537">
                  <c:v>69540</c:v>
                </c:pt>
                <c:pt idx="1538">
                  <c:v>70010</c:v>
                </c:pt>
                <c:pt idx="1539">
                  <c:v>69260</c:v>
                </c:pt>
                <c:pt idx="1540">
                  <c:v>68470</c:v>
                </c:pt>
                <c:pt idx="1541">
                  <c:v>70080</c:v>
                </c:pt>
                <c:pt idx="1542">
                  <c:v>68100</c:v>
                </c:pt>
                <c:pt idx="1543">
                  <c:v>68080</c:v>
                </c:pt>
                <c:pt idx="1544">
                  <c:v>68670</c:v>
                </c:pt>
                <c:pt idx="1545">
                  <c:v>69370</c:v>
                </c:pt>
                <c:pt idx="1546">
                  <c:v>69450</c:v>
                </c:pt>
                <c:pt idx="1547">
                  <c:v>68840</c:v>
                </c:pt>
                <c:pt idx="1548">
                  <c:v>68560</c:v>
                </c:pt>
                <c:pt idx="1549">
                  <c:v>69180</c:v>
                </c:pt>
                <c:pt idx="1550">
                  <c:v>69200</c:v>
                </c:pt>
                <c:pt idx="1551">
                  <c:v>68530</c:v>
                </c:pt>
                <c:pt idx="1552">
                  <c:v>70180</c:v>
                </c:pt>
                <c:pt idx="1553">
                  <c:v>68010</c:v>
                </c:pt>
                <c:pt idx="1554">
                  <c:v>70230</c:v>
                </c:pt>
                <c:pt idx="1555">
                  <c:v>69010</c:v>
                </c:pt>
                <c:pt idx="1556">
                  <c:v>69870</c:v>
                </c:pt>
                <c:pt idx="1557">
                  <c:v>69920</c:v>
                </c:pt>
                <c:pt idx="1558">
                  <c:v>68710</c:v>
                </c:pt>
                <c:pt idx="1559">
                  <c:v>68030</c:v>
                </c:pt>
                <c:pt idx="1560">
                  <c:v>69280</c:v>
                </c:pt>
                <c:pt idx="1561">
                  <c:v>68620</c:v>
                </c:pt>
                <c:pt idx="1562">
                  <c:v>68900</c:v>
                </c:pt>
                <c:pt idx="1563">
                  <c:v>68240</c:v>
                </c:pt>
                <c:pt idx="1564">
                  <c:v>67840</c:v>
                </c:pt>
                <c:pt idx="1565">
                  <c:v>69510</c:v>
                </c:pt>
                <c:pt idx="1566">
                  <c:v>68010</c:v>
                </c:pt>
                <c:pt idx="1567">
                  <c:v>69540</c:v>
                </c:pt>
                <c:pt idx="1568">
                  <c:v>67530</c:v>
                </c:pt>
                <c:pt idx="1569">
                  <c:v>69150</c:v>
                </c:pt>
                <c:pt idx="1570">
                  <c:v>67660</c:v>
                </c:pt>
                <c:pt idx="1571">
                  <c:v>68150</c:v>
                </c:pt>
                <c:pt idx="1572">
                  <c:v>69800</c:v>
                </c:pt>
                <c:pt idx="1573">
                  <c:v>68830</c:v>
                </c:pt>
                <c:pt idx="1574">
                  <c:v>66750</c:v>
                </c:pt>
                <c:pt idx="1575">
                  <c:v>68060</c:v>
                </c:pt>
                <c:pt idx="1576">
                  <c:v>69060</c:v>
                </c:pt>
                <c:pt idx="1577">
                  <c:v>69570</c:v>
                </c:pt>
                <c:pt idx="1578">
                  <c:v>68310</c:v>
                </c:pt>
                <c:pt idx="1579">
                  <c:v>68710</c:v>
                </c:pt>
                <c:pt idx="1580">
                  <c:v>70550</c:v>
                </c:pt>
                <c:pt idx="1581">
                  <c:v>69070</c:v>
                </c:pt>
                <c:pt idx="1582">
                  <c:v>68750</c:v>
                </c:pt>
                <c:pt idx="1583">
                  <c:v>68910</c:v>
                </c:pt>
                <c:pt idx="1584">
                  <c:v>68700</c:v>
                </c:pt>
                <c:pt idx="1585">
                  <c:v>69180</c:v>
                </c:pt>
                <c:pt idx="1586">
                  <c:v>69180</c:v>
                </c:pt>
                <c:pt idx="1587">
                  <c:v>68640</c:v>
                </c:pt>
                <c:pt idx="1588">
                  <c:v>68070</c:v>
                </c:pt>
                <c:pt idx="1589">
                  <c:v>69160</c:v>
                </c:pt>
                <c:pt idx="1590">
                  <c:v>69120</c:v>
                </c:pt>
                <c:pt idx="1591">
                  <c:v>67960</c:v>
                </c:pt>
                <c:pt idx="1592">
                  <c:v>68370</c:v>
                </c:pt>
                <c:pt idx="1593">
                  <c:v>68290</c:v>
                </c:pt>
                <c:pt idx="1594">
                  <c:v>67790</c:v>
                </c:pt>
                <c:pt idx="1595">
                  <c:v>68750</c:v>
                </c:pt>
                <c:pt idx="1596">
                  <c:v>69970</c:v>
                </c:pt>
                <c:pt idx="1597">
                  <c:v>69340</c:v>
                </c:pt>
                <c:pt idx="1598">
                  <c:v>69280</c:v>
                </c:pt>
                <c:pt idx="1599">
                  <c:v>68830</c:v>
                </c:pt>
                <c:pt idx="1600">
                  <c:v>68340</c:v>
                </c:pt>
                <c:pt idx="1601">
                  <c:v>67320</c:v>
                </c:pt>
                <c:pt idx="1602">
                  <c:v>68630</c:v>
                </c:pt>
                <c:pt idx="1603">
                  <c:v>68210</c:v>
                </c:pt>
                <c:pt idx="1604">
                  <c:v>69740</c:v>
                </c:pt>
                <c:pt idx="1605">
                  <c:v>66280</c:v>
                </c:pt>
                <c:pt idx="1606">
                  <c:v>67940</c:v>
                </c:pt>
                <c:pt idx="1607">
                  <c:v>69200</c:v>
                </c:pt>
                <c:pt idx="1608">
                  <c:v>68540</c:v>
                </c:pt>
                <c:pt idx="1609">
                  <c:v>68700</c:v>
                </c:pt>
                <c:pt idx="1610">
                  <c:v>68700</c:v>
                </c:pt>
                <c:pt idx="1611">
                  <c:v>67550</c:v>
                </c:pt>
                <c:pt idx="1612">
                  <c:v>67060</c:v>
                </c:pt>
                <c:pt idx="1613">
                  <c:v>67400</c:v>
                </c:pt>
                <c:pt idx="1614">
                  <c:v>66190</c:v>
                </c:pt>
                <c:pt idx="1615">
                  <c:v>68230</c:v>
                </c:pt>
                <c:pt idx="1616">
                  <c:v>69780</c:v>
                </c:pt>
                <c:pt idx="1617">
                  <c:v>67830</c:v>
                </c:pt>
                <c:pt idx="1618">
                  <c:v>67470</c:v>
                </c:pt>
                <c:pt idx="1619">
                  <c:v>68170</c:v>
                </c:pt>
                <c:pt idx="1620">
                  <c:v>68840</c:v>
                </c:pt>
                <c:pt idx="1621">
                  <c:v>69810</c:v>
                </c:pt>
                <c:pt idx="1622">
                  <c:v>68810</c:v>
                </c:pt>
                <c:pt idx="1623">
                  <c:v>67980</c:v>
                </c:pt>
                <c:pt idx="1624">
                  <c:v>68680</c:v>
                </c:pt>
                <c:pt idx="1625">
                  <c:v>69450</c:v>
                </c:pt>
                <c:pt idx="1626">
                  <c:v>68420</c:v>
                </c:pt>
                <c:pt idx="1627">
                  <c:v>67880</c:v>
                </c:pt>
                <c:pt idx="1628">
                  <c:v>67710</c:v>
                </c:pt>
                <c:pt idx="1629">
                  <c:v>67840</c:v>
                </c:pt>
                <c:pt idx="1630">
                  <c:v>68640</c:v>
                </c:pt>
                <c:pt idx="1631">
                  <c:v>68920</c:v>
                </c:pt>
                <c:pt idx="1632">
                  <c:v>69750</c:v>
                </c:pt>
                <c:pt idx="1633">
                  <c:v>68720</c:v>
                </c:pt>
                <c:pt idx="1634">
                  <c:v>68340</c:v>
                </c:pt>
                <c:pt idx="1635">
                  <c:v>67930</c:v>
                </c:pt>
                <c:pt idx="1636">
                  <c:v>70030</c:v>
                </c:pt>
                <c:pt idx="1637">
                  <c:v>69490</c:v>
                </c:pt>
                <c:pt idx="1638">
                  <c:v>68360</c:v>
                </c:pt>
                <c:pt idx="1639">
                  <c:v>67970</c:v>
                </c:pt>
                <c:pt idx="1640">
                  <c:v>68390</c:v>
                </c:pt>
                <c:pt idx="1641">
                  <c:v>68970</c:v>
                </c:pt>
                <c:pt idx="1642">
                  <c:v>68060</c:v>
                </c:pt>
                <c:pt idx="1643">
                  <c:v>68200</c:v>
                </c:pt>
                <c:pt idx="1644">
                  <c:v>69280</c:v>
                </c:pt>
                <c:pt idx="1645">
                  <c:v>68040</c:v>
                </c:pt>
                <c:pt idx="1646">
                  <c:v>68310</c:v>
                </c:pt>
                <c:pt idx="1647">
                  <c:v>68560</c:v>
                </c:pt>
                <c:pt idx="1648">
                  <c:v>68860</c:v>
                </c:pt>
                <c:pt idx="1649">
                  <c:v>68200</c:v>
                </c:pt>
                <c:pt idx="1650">
                  <c:v>69950</c:v>
                </c:pt>
                <c:pt idx="1651">
                  <c:v>68450</c:v>
                </c:pt>
                <c:pt idx="1652">
                  <c:v>68920</c:v>
                </c:pt>
                <c:pt idx="1653">
                  <c:v>68100</c:v>
                </c:pt>
                <c:pt idx="1654">
                  <c:v>68860</c:v>
                </c:pt>
                <c:pt idx="1655">
                  <c:v>69730</c:v>
                </c:pt>
                <c:pt idx="1656">
                  <c:v>69380</c:v>
                </c:pt>
                <c:pt idx="1657">
                  <c:v>69130</c:v>
                </c:pt>
                <c:pt idx="1658">
                  <c:v>67970</c:v>
                </c:pt>
                <c:pt idx="1659">
                  <c:v>68000</c:v>
                </c:pt>
                <c:pt idx="1660">
                  <c:v>69310</c:v>
                </c:pt>
                <c:pt idx="1661">
                  <c:v>69870</c:v>
                </c:pt>
                <c:pt idx="1662">
                  <c:v>68120</c:v>
                </c:pt>
                <c:pt idx="1663">
                  <c:v>67490</c:v>
                </c:pt>
                <c:pt idx="1664">
                  <c:v>68360</c:v>
                </c:pt>
                <c:pt idx="1665">
                  <c:v>69330</c:v>
                </c:pt>
                <c:pt idx="1666">
                  <c:v>68930</c:v>
                </c:pt>
                <c:pt idx="1667">
                  <c:v>67450</c:v>
                </c:pt>
                <c:pt idx="1668">
                  <c:v>68140</c:v>
                </c:pt>
                <c:pt idx="1669">
                  <c:v>70810</c:v>
                </c:pt>
                <c:pt idx="1670">
                  <c:v>67910</c:v>
                </c:pt>
                <c:pt idx="1671">
                  <c:v>68060</c:v>
                </c:pt>
                <c:pt idx="1672">
                  <c:v>69100</c:v>
                </c:pt>
                <c:pt idx="1673">
                  <c:v>68180</c:v>
                </c:pt>
                <c:pt idx="1674">
                  <c:v>68700</c:v>
                </c:pt>
                <c:pt idx="1675">
                  <c:v>69230</c:v>
                </c:pt>
                <c:pt idx="1676">
                  <c:v>70190</c:v>
                </c:pt>
                <c:pt idx="1677">
                  <c:v>68900</c:v>
                </c:pt>
                <c:pt idx="1678">
                  <c:v>68510</c:v>
                </c:pt>
                <c:pt idx="1679">
                  <c:v>68440</c:v>
                </c:pt>
                <c:pt idx="1680">
                  <c:v>69550</c:v>
                </c:pt>
                <c:pt idx="1681">
                  <c:v>69710</c:v>
                </c:pt>
                <c:pt idx="1682">
                  <c:v>68250</c:v>
                </c:pt>
                <c:pt idx="1683">
                  <c:v>69280</c:v>
                </c:pt>
                <c:pt idx="1684">
                  <c:v>70050</c:v>
                </c:pt>
                <c:pt idx="1685">
                  <c:v>69410</c:v>
                </c:pt>
                <c:pt idx="1686">
                  <c:v>69940</c:v>
                </c:pt>
                <c:pt idx="1687">
                  <c:v>69630</c:v>
                </c:pt>
                <c:pt idx="1688">
                  <c:v>68970</c:v>
                </c:pt>
                <c:pt idx="1689">
                  <c:v>68200</c:v>
                </c:pt>
                <c:pt idx="1690">
                  <c:v>69590</c:v>
                </c:pt>
                <c:pt idx="1691">
                  <c:v>67130</c:v>
                </c:pt>
                <c:pt idx="1692">
                  <c:v>70430</c:v>
                </c:pt>
                <c:pt idx="1693">
                  <c:v>67220</c:v>
                </c:pt>
                <c:pt idx="1694">
                  <c:v>69910</c:v>
                </c:pt>
                <c:pt idx="1695">
                  <c:v>68770</c:v>
                </c:pt>
                <c:pt idx="1696">
                  <c:v>69290</c:v>
                </c:pt>
                <c:pt idx="1697">
                  <c:v>69190</c:v>
                </c:pt>
                <c:pt idx="1698">
                  <c:v>68350</c:v>
                </c:pt>
                <c:pt idx="1699">
                  <c:v>67780</c:v>
                </c:pt>
                <c:pt idx="1700">
                  <c:v>67680</c:v>
                </c:pt>
                <c:pt idx="1701">
                  <c:v>69170</c:v>
                </c:pt>
                <c:pt idx="1702">
                  <c:v>68550</c:v>
                </c:pt>
                <c:pt idx="1703">
                  <c:v>68050</c:v>
                </c:pt>
                <c:pt idx="1704">
                  <c:v>67310</c:v>
                </c:pt>
                <c:pt idx="1705">
                  <c:v>67320</c:v>
                </c:pt>
                <c:pt idx="1706">
                  <c:v>67940</c:v>
                </c:pt>
                <c:pt idx="1707">
                  <c:v>68500</c:v>
                </c:pt>
                <c:pt idx="1708">
                  <c:v>69850</c:v>
                </c:pt>
                <c:pt idx="1709">
                  <c:v>70210</c:v>
                </c:pt>
                <c:pt idx="1710">
                  <c:v>69100</c:v>
                </c:pt>
                <c:pt idx="1711">
                  <c:v>67200</c:v>
                </c:pt>
                <c:pt idx="1712">
                  <c:v>69120</c:v>
                </c:pt>
                <c:pt idx="1713">
                  <c:v>69910</c:v>
                </c:pt>
                <c:pt idx="1714">
                  <c:v>67690</c:v>
                </c:pt>
                <c:pt idx="1715">
                  <c:v>70350</c:v>
                </c:pt>
                <c:pt idx="1716">
                  <c:v>68850</c:v>
                </c:pt>
                <c:pt idx="1717">
                  <c:v>70620</c:v>
                </c:pt>
                <c:pt idx="1718">
                  <c:v>68970</c:v>
                </c:pt>
                <c:pt idx="1719">
                  <c:v>67820</c:v>
                </c:pt>
                <c:pt idx="1720">
                  <c:v>68780</c:v>
                </c:pt>
                <c:pt idx="1721">
                  <c:v>69360</c:v>
                </c:pt>
                <c:pt idx="1722">
                  <c:v>68410</c:v>
                </c:pt>
                <c:pt idx="1723">
                  <c:v>66030</c:v>
                </c:pt>
                <c:pt idx="1724">
                  <c:v>69810</c:v>
                </c:pt>
                <c:pt idx="1725">
                  <c:v>69360</c:v>
                </c:pt>
                <c:pt idx="1726">
                  <c:v>69430</c:v>
                </c:pt>
                <c:pt idx="1727">
                  <c:v>68030</c:v>
                </c:pt>
                <c:pt idx="1728">
                  <c:v>69650</c:v>
                </c:pt>
                <c:pt idx="1729">
                  <c:v>68760</c:v>
                </c:pt>
                <c:pt idx="1730">
                  <c:v>70450</c:v>
                </c:pt>
                <c:pt idx="1731">
                  <c:v>70190</c:v>
                </c:pt>
                <c:pt idx="1732">
                  <c:v>67530</c:v>
                </c:pt>
                <c:pt idx="1733">
                  <c:v>69940</c:v>
                </c:pt>
                <c:pt idx="1734">
                  <c:v>68920</c:v>
                </c:pt>
                <c:pt idx="1735">
                  <c:v>69710</c:v>
                </c:pt>
                <c:pt idx="1736">
                  <c:v>67340</c:v>
                </c:pt>
                <c:pt idx="1737">
                  <c:v>69910</c:v>
                </c:pt>
                <c:pt idx="1738">
                  <c:v>69360</c:v>
                </c:pt>
                <c:pt idx="1739">
                  <c:v>69370</c:v>
                </c:pt>
                <c:pt idx="1740">
                  <c:v>70820</c:v>
                </c:pt>
                <c:pt idx="1741">
                  <c:v>68390</c:v>
                </c:pt>
                <c:pt idx="1742">
                  <c:v>69050</c:v>
                </c:pt>
                <c:pt idx="1743">
                  <c:v>70420</c:v>
                </c:pt>
                <c:pt idx="1744">
                  <c:v>69370</c:v>
                </c:pt>
                <c:pt idx="1745">
                  <c:v>67750</c:v>
                </c:pt>
                <c:pt idx="1746">
                  <c:v>67890</c:v>
                </c:pt>
                <c:pt idx="1747">
                  <c:v>68620</c:v>
                </c:pt>
                <c:pt idx="1748">
                  <c:v>68680</c:v>
                </c:pt>
                <c:pt idx="1749">
                  <c:v>68670</c:v>
                </c:pt>
                <c:pt idx="1750">
                  <c:v>68500</c:v>
                </c:pt>
                <c:pt idx="1751">
                  <c:v>67590</c:v>
                </c:pt>
                <c:pt idx="1752">
                  <c:v>68090</c:v>
                </c:pt>
                <c:pt idx="1753">
                  <c:v>69060</c:v>
                </c:pt>
                <c:pt idx="1754">
                  <c:v>69120</c:v>
                </c:pt>
                <c:pt idx="1755">
                  <c:v>68590</c:v>
                </c:pt>
                <c:pt idx="1756">
                  <c:v>69100</c:v>
                </c:pt>
                <c:pt idx="1757">
                  <c:v>68380</c:v>
                </c:pt>
                <c:pt idx="1758">
                  <c:v>67430</c:v>
                </c:pt>
                <c:pt idx="1759">
                  <c:v>68330</c:v>
                </c:pt>
                <c:pt idx="1760">
                  <c:v>69050</c:v>
                </c:pt>
                <c:pt idx="1761">
                  <c:v>69010</c:v>
                </c:pt>
                <c:pt idx="1762">
                  <c:v>68260</c:v>
                </c:pt>
                <c:pt idx="1763">
                  <c:v>69610</c:v>
                </c:pt>
                <c:pt idx="1764">
                  <c:v>68270</c:v>
                </c:pt>
                <c:pt idx="1765">
                  <c:v>68190</c:v>
                </c:pt>
                <c:pt idx="1766">
                  <c:v>68400</c:v>
                </c:pt>
                <c:pt idx="1767">
                  <c:v>68110</c:v>
                </c:pt>
                <c:pt idx="1768">
                  <c:v>68120</c:v>
                </c:pt>
                <c:pt idx="1769">
                  <c:v>66890</c:v>
                </c:pt>
                <c:pt idx="1770">
                  <c:v>69070</c:v>
                </c:pt>
                <c:pt idx="1771">
                  <c:v>69190</c:v>
                </c:pt>
                <c:pt idx="1772">
                  <c:v>70040</c:v>
                </c:pt>
                <c:pt idx="1773">
                  <c:v>68890</c:v>
                </c:pt>
                <c:pt idx="1774">
                  <c:v>68510</c:v>
                </c:pt>
                <c:pt idx="1775">
                  <c:v>68210</c:v>
                </c:pt>
                <c:pt idx="1776">
                  <c:v>68230</c:v>
                </c:pt>
                <c:pt idx="1777">
                  <c:v>68230</c:v>
                </c:pt>
                <c:pt idx="1778">
                  <c:v>69560</c:v>
                </c:pt>
                <c:pt idx="1779">
                  <c:v>69080</c:v>
                </c:pt>
                <c:pt idx="1780">
                  <c:v>68160</c:v>
                </c:pt>
                <c:pt idx="1781">
                  <c:v>69260</c:v>
                </c:pt>
                <c:pt idx="1782">
                  <c:v>69360</c:v>
                </c:pt>
                <c:pt idx="1783">
                  <c:v>69540</c:v>
                </c:pt>
                <c:pt idx="1784">
                  <c:v>69350</c:v>
                </c:pt>
                <c:pt idx="1785">
                  <c:v>66630</c:v>
                </c:pt>
                <c:pt idx="1786">
                  <c:v>68920</c:v>
                </c:pt>
                <c:pt idx="1787">
                  <c:v>67370</c:v>
                </c:pt>
                <c:pt idx="1788">
                  <c:v>68830</c:v>
                </c:pt>
                <c:pt idx="1789">
                  <c:v>69180</c:v>
                </c:pt>
                <c:pt idx="1790">
                  <c:v>68160</c:v>
                </c:pt>
                <c:pt idx="1791">
                  <c:v>69570</c:v>
                </c:pt>
                <c:pt idx="1792">
                  <c:v>68570</c:v>
                </c:pt>
                <c:pt idx="1793">
                  <c:v>69110</c:v>
                </c:pt>
                <c:pt idx="1794">
                  <c:v>68980</c:v>
                </c:pt>
                <c:pt idx="1795">
                  <c:v>69980</c:v>
                </c:pt>
                <c:pt idx="1796">
                  <c:v>68630</c:v>
                </c:pt>
                <c:pt idx="1797">
                  <c:v>68090</c:v>
                </c:pt>
                <c:pt idx="1798">
                  <c:v>69110</c:v>
                </c:pt>
                <c:pt idx="1799">
                  <c:v>68300</c:v>
                </c:pt>
                <c:pt idx="1800">
                  <c:v>68760</c:v>
                </c:pt>
                <c:pt idx="1801">
                  <c:v>68760</c:v>
                </c:pt>
                <c:pt idx="1802">
                  <c:v>67580</c:v>
                </c:pt>
                <c:pt idx="1803">
                  <c:v>69610</c:v>
                </c:pt>
                <c:pt idx="1804">
                  <c:v>67610</c:v>
                </c:pt>
                <c:pt idx="1805">
                  <c:v>68500</c:v>
                </c:pt>
                <c:pt idx="1806">
                  <c:v>69710</c:v>
                </c:pt>
                <c:pt idx="1807">
                  <c:v>68970</c:v>
                </c:pt>
                <c:pt idx="1808">
                  <c:v>68350</c:v>
                </c:pt>
                <c:pt idx="1809">
                  <c:v>67190</c:v>
                </c:pt>
                <c:pt idx="1810">
                  <c:v>69780</c:v>
                </c:pt>
                <c:pt idx="1811">
                  <c:v>68620</c:v>
                </c:pt>
                <c:pt idx="1812">
                  <c:v>68200</c:v>
                </c:pt>
                <c:pt idx="1813">
                  <c:v>66930</c:v>
                </c:pt>
                <c:pt idx="1814">
                  <c:v>70650</c:v>
                </c:pt>
                <c:pt idx="1815">
                  <c:v>69390</c:v>
                </c:pt>
                <c:pt idx="1816">
                  <c:v>67390</c:v>
                </c:pt>
                <c:pt idx="1817">
                  <c:v>67020</c:v>
                </c:pt>
                <c:pt idx="1818">
                  <c:v>68700</c:v>
                </c:pt>
                <c:pt idx="1819">
                  <c:v>68740</c:v>
                </c:pt>
                <c:pt idx="1820">
                  <c:v>68860</c:v>
                </c:pt>
                <c:pt idx="1821">
                  <c:v>68170</c:v>
                </c:pt>
                <c:pt idx="1822">
                  <c:v>66820</c:v>
                </c:pt>
                <c:pt idx="1823">
                  <c:v>69370</c:v>
                </c:pt>
                <c:pt idx="1824">
                  <c:v>68750</c:v>
                </c:pt>
                <c:pt idx="1825">
                  <c:v>68600</c:v>
                </c:pt>
                <c:pt idx="1826">
                  <c:v>68650</c:v>
                </c:pt>
                <c:pt idx="1827">
                  <c:v>68630</c:v>
                </c:pt>
                <c:pt idx="1828">
                  <c:v>68940</c:v>
                </c:pt>
                <c:pt idx="1829">
                  <c:v>67530</c:v>
                </c:pt>
                <c:pt idx="1830">
                  <c:v>68190</c:v>
                </c:pt>
                <c:pt idx="1831">
                  <c:v>69280</c:v>
                </c:pt>
                <c:pt idx="1832">
                  <c:v>68670</c:v>
                </c:pt>
                <c:pt idx="1833">
                  <c:v>68910</c:v>
                </c:pt>
                <c:pt idx="1834">
                  <c:v>70220</c:v>
                </c:pt>
                <c:pt idx="1835">
                  <c:v>69180</c:v>
                </c:pt>
                <c:pt idx="1836">
                  <c:v>68570</c:v>
                </c:pt>
                <c:pt idx="1837">
                  <c:v>70380</c:v>
                </c:pt>
                <c:pt idx="1838">
                  <c:v>69090</c:v>
                </c:pt>
                <c:pt idx="1839">
                  <c:v>67070</c:v>
                </c:pt>
                <c:pt idx="1840">
                  <c:v>67450</c:v>
                </c:pt>
                <c:pt idx="1841">
                  <c:v>69670</c:v>
                </c:pt>
                <c:pt idx="1842">
                  <c:v>69280</c:v>
                </c:pt>
                <c:pt idx="1843">
                  <c:v>67920</c:v>
                </c:pt>
                <c:pt idx="1844">
                  <c:v>69380</c:v>
                </c:pt>
                <c:pt idx="1845">
                  <c:v>68160</c:v>
                </c:pt>
                <c:pt idx="1846">
                  <c:v>67710</c:v>
                </c:pt>
                <c:pt idx="1847">
                  <c:v>69330</c:v>
                </c:pt>
                <c:pt idx="1848">
                  <c:v>68000</c:v>
                </c:pt>
                <c:pt idx="1849">
                  <c:v>69050</c:v>
                </c:pt>
                <c:pt idx="1850">
                  <c:v>69080</c:v>
                </c:pt>
                <c:pt idx="1851">
                  <c:v>68270</c:v>
                </c:pt>
                <c:pt idx="1852">
                  <c:v>68590</c:v>
                </c:pt>
                <c:pt idx="1853">
                  <c:v>69100</c:v>
                </c:pt>
                <c:pt idx="1854">
                  <c:v>68490</c:v>
                </c:pt>
                <c:pt idx="1855">
                  <c:v>68390</c:v>
                </c:pt>
                <c:pt idx="1856">
                  <c:v>66470</c:v>
                </c:pt>
                <c:pt idx="1857">
                  <c:v>68310</c:v>
                </c:pt>
                <c:pt idx="1858">
                  <c:v>68030</c:v>
                </c:pt>
                <c:pt idx="1859">
                  <c:v>68560</c:v>
                </c:pt>
                <c:pt idx="1860">
                  <c:v>67980</c:v>
                </c:pt>
                <c:pt idx="1861">
                  <c:v>69730</c:v>
                </c:pt>
                <c:pt idx="1862">
                  <c:v>67560</c:v>
                </c:pt>
                <c:pt idx="1863">
                  <c:v>69590</c:v>
                </c:pt>
                <c:pt idx="1864">
                  <c:v>68350</c:v>
                </c:pt>
                <c:pt idx="1865">
                  <c:v>69680</c:v>
                </c:pt>
                <c:pt idx="1866">
                  <c:v>68440</c:v>
                </c:pt>
                <c:pt idx="1867">
                  <c:v>69330</c:v>
                </c:pt>
                <c:pt idx="1868">
                  <c:v>67360</c:v>
                </c:pt>
                <c:pt idx="1869">
                  <c:v>68820</c:v>
                </c:pt>
                <c:pt idx="1870">
                  <c:v>68120</c:v>
                </c:pt>
                <c:pt idx="1871">
                  <c:v>69660</c:v>
                </c:pt>
                <c:pt idx="1872">
                  <c:v>68940</c:v>
                </c:pt>
                <c:pt idx="1873">
                  <c:v>69110</c:v>
                </c:pt>
                <c:pt idx="1874">
                  <c:v>68210</c:v>
                </c:pt>
                <c:pt idx="1875">
                  <c:v>67140</c:v>
                </c:pt>
                <c:pt idx="1876">
                  <c:v>67820</c:v>
                </c:pt>
                <c:pt idx="1877">
                  <c:v>68020</c:v>
                </c:pt>
                <c:pt idx="1878">
                  <c:v>69010</c:v>
                </c:pt>
                <c:pt idx="1879">
                  <c:v>70640</c:v>
                </c:pt>
                <c:pt idx="1880">
                  <c:v>69240</c:v>
                </c:pt>
                <c:pt idx="1881">
                  <c:v>67500</c:v>
                </c:pt>
                <c:pt idx="1882">
                  <c:v>68700</c:v>
                </c:pt>
                <c:pt idx="1883">
                  <c:v>68590</c:v>
                </c:pt>
                <c:pt idx="1884">
                  <c:v>68250</c:v>
                </c:pt>
                <c:pt idx="1885">
                  <c:v>68860</c:v>
                </c:pt>
                <c:pt idx="1886">
                  <c:v>69020</c:v>
                </c:pt>
                <c:pt idx="1887">
                  <c:v>68760</c:v>
                </c:pt>
                <c:pt idx="1888">
                  <c:v>68430</c:v>
                </c:pt>
                <c:pt idx="1889">
                  <c:v>68310</c:v>
                </c:pt>
                <c:pt idx="1890">
                  <c:v>67730</c:v>
                </c:pt>
                <c:pt idx="1891">
                  <c:v>67230</c:v>
                </c:pt>
                <c:pt idx="1892">
                  <c:v>68230</c:v>
                </c:pt>
                <c:pt idx="1893">
                  <c:v>68060</c:v>
                </c:pt>
                <c:pt idx="1894">
                  <c:v>69050</c:v>
                </c:pt>
                <c:pt idx="1895">
                  <c:v>68820</c:v>
                </c:pt>
                <c:pt idx="1896">
                  <c:v>67970</c:v>
                </c:pt>
                <c:pt idx="1897">
                  <c:v>69100</c:v>
                </c:pt>
                <c:pt idx="1898">
                  <c:v>68050</c:v>
                </c:pt>
                <c:pt idx="1899">
                  <c:v>67840</c:v>
                </c:pt>
                <c:pt idx="1900">
                  <c:v>67760</c:v>
                </c:pt>
                <c:pt idx="1901">
                  <c:v>68060</c:v>
                </c:pt>
                <c:pt idx="1902">
                  <c:v>68240</c:v>
                </c:pt>
                <c:pt idx="1903">
                  <c:v>69680</c:v>
                </c:pt>
                <c:pt idx="1904">
                  <c:v>68110</c:v>
                </c:pt>
                <c:pt idx="1905">
                  <c:v>68580</c:v>
                </c:pt>
                <c:pt idx="1906">
                  <c:v>68190</c:v>
                </c:pt>
                <c:pt idx="1907">
                  <c:v>68510</c:v>
                </c:pt>
                <c:pt idx="1908">
                  <c:v>69720</c:v>
                </c:pt>
                <c:pt idx="1909">
                  <c:v>70230</c:v>
                </c:pt>
                <c:pt idx="1910">
                  <c:v>67710</c:v>
                </c:pt>
                <c:pt idx="1911">
                  <c:v>68170</c:v>
                </c:pt>
                <c:pt idx="1912">
                  <c:v>68430</c:v>
                </c:pt>
                <c:pt idx="1913">
                  <c:v>70470</c:v>
                </c:pt>
                <c:pt idx="1914">
                  <c:v>67940</c:v>
                </c:pt>
                <c:pt idx="1915">
                  <c:v>68770</c:v>
                </c:pt>
                <c:pt idx="1916">
                  <c:v>68420</c:v>
                </c:pt>
                <c:pt idx="1917">
                  <c:v>67430</c:v>
                </c:pt>
                <c:pt idx="1918">
                  <c:v>69020</c:v>
                </c:pt>
                <c:pt idx="1919">
                  <c:v>69090</c:v>
                </c:pt>
                <c:pt idx="1920">
                  <c:v>69360</c:v>
                </c:pt>
                <c:pt idx="1921">
                  <c:v>69360</c:v>
                </c:pt>
                <c:pt idx="1922">
                  <c:v>68190</c:v>
                </c:pt>
                <c:pt idx="1923">
                  <c:v>67860</c:v>
                </c:pt>
                <c:pt idx="1924">
                  <c:v>68330</c:v>
                </c:pt>
                <c:pt idx="1925">
                  <c:v>69010</c:v>
                </c:pt>
                <c:pt idx="1926">
                  <c:v>68970</c:v>
                </c:pt>
                <c:pt idx="1927">
                  <c:v>69150</c:v>
                </c:pt>
                <c:pt idx="1928">
                  <c:v>69680</c:v>
                </c:pt>
                <c:pt idx="1929">
                  <c:v>68200</c:v>
                </c:pt>
                <c:pt idx="1930">
                  <c:v>69430</c:v>
                </c:pt>
                <c:pt idx="1931">
                  <c:v>68610</c:v>
                </c:pt>
                <c:pt idx="1932">
                  <c:v>68700</c:v>
                </c:pt>
                <c:pt idx="1933">
                  <c:v>68770</c:v>
                </c:pt>
                <c:pt idx="1934">
                  <c:v>68320</c:v>
                </c:pt>
                <c:pt idx="1935">
                  <c:v>71290</c:v>
                </c:pt>
                <c:pt idx="1936">
                  <c:v>69900</c:v>
                </c:pt>
                <c:pt idx="1937">
                  <c:v>67970</c:v>
                </c:pt>
                <c:pt idx="1938">
                  <c:v>69970</c:v>
                </c:pt>
                <c:pt idx="1939">
                  <c:v>70120</c:v>
                </c:pt>
                <c:pt idx="1940">
                  <c:v>69340</c:v>
                </c:pt>
                <c:pt idx="1941">
                  <c:v>69170</c:v>
                </c:pt>
                <c:pt idx="1942">
                  <c:v>69880</c:v>
                </c:pt>
                <c:pt idx="1943">
                  <c:v>69180</c:v>
                </c:pt>
                <c:pt idx="1944">
                  <c:v>69190</c:v>
                </c:pt>
                <c:pt idx="1945">
                  <c:v>68560</c:v>
                </c:pt>
                <c:pt idx="1946">
                  <c:v>69860</c:v>
                </c:pt>
                <c:pt idx="1947">
                  <c:v>69780</c:v>
                </c:pt>
                <c:pt idx="1948">
                  <c:v>67500</c:v>
                </c:pt>
                <c:pt idx="1949">
                  <c:v>69920</c:v>
                </c:pt>
                <c:pt idx="1950">
                  <c:v>69710</c:v>
                </c:pt>
                <c:pt idx="1951">
                  <c:v>68500</c:v>
                </c:pt>
                <c:pt idx="1952">
                  <c:v>67120</c:v>
                </c:pt>
                <c:pt idx="1953">
                  <c:v>69910</c:v>
                </c:pt>
                <c:pt idx="1954">
                  <c:v>68900</c:v>
                </c:pt>
                <c:pt idx="1955">
                  <c:v>67820</c:v>
                </c:pt>
                <c:pt idx="1956">
                  <c:v>69470</c:v>
                </c:pt>
                <c:pt idx="1957">
                  <c:v>67430</c:v>
                </c:pt>
                <c:pt idx="1958">
                  <c:v>67520</c:v>
                </c:pt>
                <c:pt idx="1959">
                  <c:v>68220</c:v>
                </c:pt>
                <c:pt idx="1960">
                  <c:v>68180</c:v>
                </c:pt>
                <c:pt idx="1961">
                  <c:v>68650</c:v>
                </c:pt>
                <c:pt idx="1962">
                  <c:v>68580</c:v>
                </c:pt>
                <c:pt idx="1963">
                  <c:v>68220</c:v>
                </c:pt>
                <c:pt idx="1964">
                  <c:v>68340</c:v>
                </c:pt>
                <c:pt idx="1965">
                  <c:v>69050</c:v>
                </c:pt>
                <c:pt idx="1966">
                  <c:v>68810</c:v>
                </c:pt>
                <c:pt idx="1967">
                  <c:v>69640</c:v>
                </c:pt>
                <c:pt idx="1968">
                  <c:v>69140</c:v>
                </c:pt>
                <c:pt idx="1969">
                  <c:v>69770</c:v>
                </c:pt>
                <c:pt idx="1970">
                  <c:v>67810</c:v>
                </c:pt>
                <c:pt idx="1971">
                  <c:v>70340</c:v>
                </c:pt>
                <c:pt idx="1972">
                  <c:v>68270</c:v>
                </c:pt>
                <c:pt idx="1973">
                  <c:v>70850</c:v>
                </c:pt>
                <c:pt idx="1974">
                  <c:v>68760</c:v>
                </c:pt>
                <c:pt idx="1975">
                  <c:v>69410</c:v>
                </c:pt>
                <c:pt idx="1976">
                  <c:v>68440</c:v>
                </c:pt>
                <c:pt idx="1977">
                  <c:v>68500</c:v>
                </c:pt>
                <c:pt idx="1978">
                  <c:v>68210</c:v>
                </c:pt>
                <c:pt idx="1979">
                  <c:v>68430</c:v>
                </c:pt>
                <c:pt idx="1980">
                  <c:v>68780</c:v>
                </c:pt>
                <c:pt idx="1981">
                  <c:v>69970</c:v>
                </c:pt>
                <c:pt idx="1982">
                  <c:v>68190</c:v>
                </c:pt>
                <c:pt idx="1983">
                  <c:v>68660</c:v>
                </c:pt>
                <c:pt idx="1984">
                  <c:v>69510</c:v>
                </c:pt>
                <c:pt idx="1985">
                  <c:v>68170</c:v>
                </c:pt>
                <c:pt idx="1986">
                  <c:v>68580</c:v>
                </c:pt>
                <c:pt idx="1987">
                  <c:v>68330</c:v>
                </c:pt>
                <c:pt idx="1988">
                  <c:v>67730</c:v>
                </c:pt>
                <c:pt idx="1989">
                  <c:v>68130</c:v>
                </c:pt>
                <c:pt idx="1990">
                  <c:v>69920</c:v>
                </c:pt>
                <c:pt idx="1991">
                  <c:v>67990</c:v>
                </c:pt>
                <c:pt idx="1992">
                  <c:v>69790</c:v>
                </c:pt>
                <c:pt idx="1993">
                  <c:v>68800</c:v>
                </c:pt>
                <c:pt idx="1994">
                  <c:v>69030</c:v>
                </c:pt>
                <c:pt idx="1995">
                  <c:v>68370</c:v>
                </c:pt>
                <c:pt idx="1996">
                  <c:v>68870</c:v>
                </c:pt>
                <c:pt idx="1997">
                  <c:v>69270</c:v>
                </c:pt>
                <c:pt idx="1998">
                  <c:v>69390</c:v>
                </c:pt>
                <c:pt idx="1999">
                  <c:v>68310</c:v>
                </c:pt>
                <c:pt idx="2000">
                  <c:v>68670</c:v>
                </c:pt>
                <c:pt idx="2001">
                  <c:v>67880</c:v>
                </c:pt>
                <c:pt idx="2002">
                  <c:v>66650</c:v>
                </c:pt>
                <c:pt idx="2003">
                  <c:v>68740</c:v>
                </c:pt>
                <c:pt idx="2004">
                  <c:v>67850</c:v>
                </c:pt>
                <c:pt idx="2005">
                  <c:v>68100</c:v>
                </c:pt>
                <c:pt idx="2006">
                  <c:v>67780</c:v>
                </c:pt>
                <c:pt idx="2007">
                  <c:v>68230</c:v>
                </c:pt>
                <c:pt idx="2008">
                  <c:v>69430</c:v>
                </c:pt>
                <c:pt idx="2009">
                  <c:v>68710</c:v>
                </c:pt>
                <c:pt idx="2010">
                  <c:v>69580</c:v>
                </c:pt>
                <c:pt idx="2011">
                  <c:v>68850</c:v>
                </c:pt>
                <c:pt idx="2012">
                  <c:v>69050</c:v>
                </c:pt>
                <c:pt idx="2013">
                  <c:v>68780</c:v>
                </c:pt>
                <c:pt idx="2014">
                  <c:v>68810</c:v>
                </c:pt>
                <c:pt idx="2015">
                  <c:v>67510</c:v>
                </c:pt>
                <c:pt idx="2016">
                  <c:v>68290</c:v>
                </c:pt>
                <c:pt idx="2017">
                  <c:v>68000</c:v>
                </c:pt>
                <c:pt idx="2018">
                  <c:v>68210</c:v>
                </c:pt>
                <c:pt idx="2019">
                  <c:v>69400</c:v>
                </c:pt>
                <c:pt idx="2020">
                  <c:v>68180</c:v>
                </c:pt>
                <c:pt idx="2021">
                  <c:v>69010</c:v>
                </c:pt>
                <c:pt idx="2022">
                  <c:v>68920</c:v>
                </c:pt>
                <c:pt idx="2023">
                  <c:v>69190</c:v>
                </c:pt>
                <c:pt idx="2024">
                  <c:v>70440</c:v>
                </c:pt>
                <c:pt idx="2025">
                  <c:v>70220</c:v>
                </c:pt>
                <c:pt idx="2026">
                  <c:v>68840</c:v>
                </c:pt>
                <c:pt idx="2027">
                  <c:v>69290</c:v>
                </c:pt>
                <c:pt idx="2028">
                  <c:v>69500</c:v>
                </c:pt>
                <c:pt idx="2029">
                  <c:v>67810</c:v>
                </c:pt>
                <c:pt idx="2030">
                  <c:v>70480</c:v>
                </c:pt>
                <c:pt idx="2031">
                  <c:v>67030</c:v>
                </c:pt>
                <c:pt idx="2032">
                  <c:v>68140</c:v>
                </c:pt>
                <c:pt idx="2033">
                  <c:v>68260</c:v>
                </c:pt>
                <c:pt idx="2034">
                  <c:v>69710</c:v>
                </c:pt>
                <c:pt idx="2035">
                  <c:v>68470</c:v>
                </c:pt>
                <c:pt idx="2036">
                  <c:v>67790</c:v>
                </c:pt>
                <c:pt idx="2037">
                  <c:v>67680</c:v>
                </c:pt>
                <c:pt idx="2038">
                  <c:v>69200</c:v>
                </c:pt>
                <c:pt idx="2039">
                  <c:v>69150</c:v>
                </c:pt>
                <c:pt idx="2040">
                  <c:v>68790</c:v>
                </c:pt>
                <c:pt idx="2041">
                  <c:v>68340</c:v>
                </c:pt>
                <c:pt idx="2042">
                  <c:v>69180</c:v>
                </c:pt>
                <c:pt idx="2043">
                  <c:v>68860</c:v>
                </c:pt>
                <c:pt idx="2044">
                  <c:v>67180</c:v>
                </c:pt>
                <c:pt idx="2045">
                  <c:v>68000</c:v>
                </c:pt>
                <c:pt idx="2046">
                  <c:v>68730</c:v>
                </c:pt>
                <c:pt idx="2047">
                  <c:v>67290</c:v>
                </c:pt>
                <c:pt idx="2048">
                  <c:v>66830</c:v>
                </c:pt>
                <c:pt idx="2049">
                  <c:v>69600</c:v>
                </c:pt>
                <c:pt idx="2050">
                  <c:v>68480</c:v>
                </c:pt>
                <c:pt idx="2051">
                  <c:v>68930</c:v>
                </c:pt>
                <c:pt idx="2052">
                  <c:v>67460</c:v>
                </c:pt>
                <c:pt idx="2053">
                  <c:v>66970</c:v>
                </c:pt>
                <c:pt idx="2054">
                  <c:v>67760</c:v>
                </c:pt>
                <c:pt idx="2055">
                  <c:v>68750</c:v>
                </c:pt>
                <c:pt idx="2056">
                  <c:v>66890</c:v>
                </c:pt>
                <c:pt idx="2057">
                  <c:v>68160</c:v>
                </c:pt>
                <c:pt idx="2058">
                  <c:v>68810</c:v>
                </c:pt>
                <c:pt idx="2059">
                  <c:v>67640</c:v>
                </c:pt>
                <c:pt idx="2060">
                  <c:v>68280</c:v>
                </c:pt>
                <c:pt idx="2061">
                  <c:v>67810</c:v>
                </c:pt>
                <c:pt idx="2062">
                  <c:v>69200</c:v>
                </c:pt>
                <c:pt idx="2063">
                  <c:v>68140</c:v>
                </c:pt>
                <c:pt idx="2064">
                  <c:v>67880</c:v>
                </c:pt>
                <c:pt idx="2065">
                  <c:v>68520</c:v>
                </c:pt>
                <c:pt idx="2066">
                  <c:v>68590</c:v>
                </c:pt>
                <c:pt idx="2067">
                  <c:v>69410</c:v>
                </c:pt>
                <c:pt idx="2068">
                  <c:v>68720</c:v>
                </c:pt>
                <c:pt idx="2069">
                  <c:v>69510</c:v>
                </c:pt>
                <c:pt idx="2070">
                  <c:v>67930</c:v>
                </c:pt>
                <c:pt idx="2071">
                  <c:v>68790</c:v>
                </c:pt>
                <c:pt idx="2072">
                  <c:v>67970</c:v>
                </c:pt>
                <c:pt idx="2073">
                  <c:v>68520</c:v>
                </c:pt>
                <c:pt idx="2074">
                  <c:v>68940</c:v>
                </c:pt>
                <c:pt idx="2075">
                  <c:v>71600</c:v>
                </c:pt>
                <c:pt idx="2076">
                  <c:v>68030</c:v>
                </c:pt>
                <c:pt idx="2077">
                  <c:v>68100</c:v>
                </c:pt>
                <c:pt idx="2078">
                  <c:v>69650</c:v>
                </c:pt>
                <c:pt idx="2079">
                  <c:v>69910</c:v>
                </c:pt>
                <c:pt idx="2080">
                  <c:v>66990</c:v>
                </c:pt>
                <c:pt idx="2081">
                  <c:v>68920</c:v>
                </c:pt>
                <c:pt idx="2082">
                  <c:v>67900</c:v>
                </c:pt>
                <c:pt idx="2083">
                  <c:v>69020</c:v>
                </c:pt>
                <c:pt idx="2084">
                  <c:v>69440</c:v>
                </c:pt>
                <c:pt idx="2085">
                  <c:v>68290</c:v>
                </c:pt>
                <c:pt idx="2086">
                  <c:v>69120</c:v>
                </c:pt>
                <c:pt idx="2087">
                  <c:v>69210</c:v>
                </c:pt>
                <c:pt idx="2088">
                  <c:v>68920</c:v>
                </c:pt>
                <c:pt idx="2089">
                  <c:v>69200</c:v>
                </c:pt>
                <c:pt idx="2090">
                  <c:v>70280</c:v>
                </c:pt>
                <c:pt idx="2091">
                  <c:v>68290</c:v>
                </c:pt>
                <c:pt idx="2092">
                  <c:v>68960</c:v>
                </c:pt>
                <c:pt idx="2093">
                  <c:v>68560</c:v>
                </c:pt>
                <c:pt idx="2094">
                  <c:v>68590</c:v>
                </c:pt>
                <c:pt idx="2095">
                  <c:v>67800</c:v>
                </c:pt>
                <c:pt idx="2096">
                  <c:v>67580</c:v>
                </c:pt>
                <c:pt idx="2097">
                  <c:v>68930</c:v>
                </c:pt>
                <c:pt idx="2098">
                  <c:v>68580</c:v>
                </c:pt>
                <c:pt idx="2099">
                  <c:v>68280</c:v>
                </c:pt>
                <c:pt idx="2100">
                  <c:v>69230</c:v>
                </c:pt>
                <c:pt idx="2101">
                  <c:v>68110</c:v>
                </c:pt>
                <c:pt idx="2102">
                  <c:v>68880</c:v>
                </c:pt>
                <c:pt idx="2103">
                  <c:v>70070</c:v>
                </c:pt>
                <c:pt idx="2104">
                  <c:v>70140</c:v>
                </c:pt>
                <c:pt idx="2105">
                  <c:v>69710</c:v>
                </c:pt>
                <c:pt idx="2106">
                  <c:v>69840</c:v>
                </c:pt>
                <c:pt idx="2107">
                  <c:v>67480</c:v>
                </c:pt>
                <c:pt idx="2108">
                  <c:v>68240</c:v>
                </c:pt>
                <c:pt idx="2109">
                  <c:v>69030</c:v>
                </c:pt>
                <c:pt idx="2110">
                  <c:v>68540</c:v>
                </c:pt>
                <c:pt idx="2111">
                  <c:v>69650</c:v>
                </c:pt>
                <c:pt idx="2112">
                  <c:v>69310</c:v>
                </c:pt>
                <c:pt idx="2113">
                  <c:v>70660</c:v>
                </c:pt>
                <c:pt idx="2114">
                  <c:v>68700</c:v>
                </c:pt>
                <c:pt idx="2115">
                  <c:v>68460</c:v>
                </c:pt>
                <c:pt idx="2116">
                  <c:v>68180</c:v>
                </c:pt>
                <c:pt idx="2117">
                  <c:v>70170</c:v>
                </c:pt>
                <c:pt idx="2118">
                  <c:v>69720</c:v>
                </c:pt>
                <c:pt idx="2119">
                  <c:v>68340</c:v>
                </c:pt>
                <c:pt idx="2120">
                  <c:v>68840</c:v>
                </c:pt>
                <c:pt idx="2121">
                  <c:v>69370</c:v>
                </c:pt>
                <c:pt idx="2122">
                  <c:v>69130</c:v>
                </c:pt>
                <c:pt idx="2123">
                  <c:v>69110</c:v>
                </c:pt>
                <c:pt idx="2124">
                  <c:v>68520</c:v>
                </c:pt>
                <c:pt idx="2125">
                  <c:v>69120</c:v>
                </c:pt>
                <c:pt idx="2126">
                  <c:v>67700</c:v>
                </c:pt>
                <c:pt idx="2127">
                  <c:v>67500</c:v>
                </c:pt>
                <c:pt idx="2128">
                  <c:v>69240</c:v>
                </c:pt>
                <c:pt idx="2129">
                  <c:v>68860</c:v>
                </c:pt>
                <c:pt idx="2130">
                  <c:v>69750</c:v>
                </c:pt>
                <c:pt idx="2131">
                  <c:v>68570</c:v>
                </c:pt>
                <c:pt idx="2132">
                  <c:v>69210</c:v>
                </c:pt>
                <c:pt idx="2133">
                  <c:v>68150</c:v>
                </c:pt>
                <c:pt idx="2134">
                  <c:v>70300</c:v>
                </c:pt>
                <c:pt idx="2135">
                  <c:v>70080</c:v>
                </c:pt>
                <c:pt idx="2136">
                  <c:v>68970</c:v>
                </c:pt>
                <c:pt idx="2137">
                  <c:v>67020</c:v>
                </c:pt>
                <c:pt idx="2138">
                  <c:v>68430</c:v>
                </c:pt>
                <c:pt idx="2139">
                  <c:v>67370</c:v>
                </c:pt>
                <c:pt idx="2140">
                  <c:v>68300</c:v>
                </c:pt>
                <c:pt idx="2141">
                  <c:v>69620</c:v>
                </c:pt>
                <c:pt idx="2142">
                  <c:v>66210</c:v>
                </c:pt>
                <c:pt idx="2143">
                  <c:v>68610</c:v>
                </c:pt>
                <c:pt idx="2144">
                  <c:v>68880</c:v>
                </c:pt>
                <c:pt idx="2145">
                  <c:v>68260</c:v>
                </c:pt>
                <c:pt idx="2146">
                  <c:v>68680</c:v>
                </c:pt>
                <c:pt idx="2147">
                  <c:v>67260</c:v>
                </c:pt>
                <c:pt idx="2148">
                  <c:v>70290</c:v>
                </c:pt>
                <c:pt idx="2149">
                  <c:v>68920</c:v>
                </c:pt>
                <c:pt idx="2150">
                  <c:v>69190</c:v>
                </c:pt>
                <c:pt idx="2151">
                  <c:v>69740</c:v>
                </c:pt>
                <c:pt idx="2152">
                  <c:v>69460</c:v>
                </c:pt>
                <c:pt idx="2153">
                  <c:v>69120</c:v>
                </c:pt>
                <c:pt idx="2154">
                  <c:v>69230</c:v>
                </c:pt>
                <c:pt idx="2155">
                  <c:v>67490</c:v>
                </c:pt>
                <c:pt idx="2156">
                  <c:v>68720</c:v>
                </c:pt>
                <c:pt idx="2157">
                  <c:v>69200</c:v>
                </c:pt>
                <c:pt idx="2158">
                  <c:v>67100</c:v>
                </c:pt>
                <c:pt idx="2159">
                  <c:v>69410</c:v>
                </c:pt>
                <c:pt idx="2160">
                  <c:v>68480</c:v>
                </c:pt>
                <c:pt idx="2161">
                  <c:v>68110</c:v>
                </c:pt>
                <c:pt idx="2162">
                  <c:v>69720</c:v>
                </c:pt>
                <c:pt idx="2163">
                  <c:v>68260</c:v>
                </c:pt>
                <c:pt idx="2164">
                  <c:v>69990</c:v>
                </c:pt>
                <c:pt idx="2165">
                  <c:v>69840</c:v>
                </c:pt>
                <c:pt idx="2166">
                  <c:v>70090</c:v>
                </c:pt>
                <c:pt idx="2167">
                  <c:v>69370</c:v>
                </c:pt>
                <c:pt idx="2168">
                  <c:v>69340</c:v>
                </c:pt>
                <c:pt idx="2169">
                  <c:v>67700</c:v>
                </c:pt>
                <c:pt idx="2170">
                  <c:v>69300</c:v>
                </c:pt>
                <c:pt idx="2171">
                  <c:v>69390</c:v>
                </c:pt>
                <c:pt idx="2172">
                  <c:v>67890</c:v>
                </c:pt>
                <c:pt idx="2173">
                  <c:v>68450</c:v>
                </c:pt>
                <c:pt idx="2174">
                  <c:v>67680</c:v>
                </c:pt>
                <c:pt idx="2175">
                  <c:v>68750</c:v>
                </c:pt>
                <c:pt idx="2176">
                  <c:v>68770</c:v>
                </c:pt>
                <c:pt idx="2177">
                  <c:v>69170</c:v>
                </c:pt>
                <c:pt idx="2178">
                  <c:v>68450</c:v>
                </c:pt>
                <c:pt idx="2179">
                  <c:v>67640</c:v>
                </c:pt>
                <c:pt idx="2180">
                  <c:v>68220</c:v>
                </c:pt>
                <c:pt idx="2181">
                  <c:v>69330</c:v>
                </c:pt>
                <c:pt idx="2182">
                  <c:v>68840</c:v>
                </c:pt>
                <c:pt idx="2183">
                  <c:v>69370</c:v>
                </c:pt>
                <c:pt idx="2184">
                  <c:v>67910</c:v>
                </c:pt>
                <c:pt idx="2185">
                  <c:v>68580</c:v>
                </c:pt>
                <c:pt idx="2186">
                  <c:v>67760</c:v>
                </c:pt>
                <c:pt idx="2187">
                  <c:v>68700</c:v>
                </c:pt>
                <c:pt idx="2188">
                  <c:v>67970</c:v>
                </c:pt>
                <c:pt idx="2189">
                  <c:v>69190</c:v>
                </c:pt>
                <c:pt idx="2190">
                  <c:v>69860</c:v>
                </c:pt>
                <c:pt idx="2191">
                  <c:v>69640</c:v>
                </c:pt>
                <c:pt idx="2192">
                  <c:v>69790</c:v>
                </c:pt>
                <c:pt idx="2193">
                  <c:v>69240</c:v>
                </c:pt>
                <c:pt idx="2194">
                  <c:v>69500</c:v>
                </c:pt>
                <c:pt idx="2195">
                  <c:v>68470</c:v>
                </c:pt>
                <c:pt idx="2196">
                  <c:v>68200</c:v>
                </c:pt>
                <c:pt idx="2197">
                  <c:v>69260</c:v>
                </c:pt>
                <c:pt idx="2198">
                  <c:v>67850</c:v>
                </c:pt>
                <c:pt idx="2199">
                  <c:v>69000</c:v>
                </c:pt>
                <c:pt idx="2200">
                  <c:v>69940</c:v>
                </c:pt>
                <c:pt idx="2201">
                  <c:v>68610</c:v>
                </c:pt>
                <c:pt idx="2202">
                  <c:v>69430</c:v>
                </c:pt>
                <c:pt idx="2203">
                  <c:v>68200</c:v>
                </c:pt>
                <c:pt idx="2204">
                  <c:v>68590</c:v>
                </c:pt>
                <c:pt idx="2205">
                  <c:v>69990</c:v>
                </c:pt>
                <c:pt idx="2206">
                  <c:v>68950</c:v>
                </c:pt>
                <c:pt idx="2207">
                  <c:v>69090</c:v>
                </c:pt>
                <c:pt idx="2208">
                  <c:v>69230</c:v>
                </c:pt>
                <c:pt idx="2209">
                  <c:v>68350</c:v>
                </c:pt>
                <c:pt idx="2210">
                  <c:v>69750</c:v>
                </c:pt>
                <c:pt idx="2211">
                  <c:v>68580</c:v>
                </c:pt>
                <c:pt idx="2212">
                  <c:v>68580</c:v>
                </c:pt>
                <c:pt idx="2213">
                  <c:v>68120</c:v>
                </c:pt>
                <c:pt idx="2214">
                  <c:v>68820</c:v>
                </c:pt>
                <c:pt idx="2215">
                  <c:v>67840</c:v>
                </c:pt>
                <c:pt idx="2216">
                  <c:v>69010</c:v>
                </c:pt>
                <c:pt idx="2217">
                  <c:v>69320</c:v>
                </c:pt>
                <c:pt idx="2218">
                  <c:v>70110</c:v>
                </c:pt>
                <c:pt idx="2219">
                  <c:v>70160</c:v>
                </c:pt>
                <c:pt idx="2220">
                  <c:v>67010</c:v>
                </c:pt>
                <c:pt idx="2221">
                  <c:v>70000</c:v>
                </c:pt>
                <c:pt idx="2222">
                  <c:v>69950</c:v>
                </c:pt>
                <c:pt idx="2223">
                  <c:v>67970</c:v>
                </c:pt>
                <c:pt idx="2224">
                  <c:v>68290</c:v>
                </c:pt>
                <c:pt idx="2225">
                  <c:v>68300</c:v>
                </c:pt>
                <c:pt idx="2226">
                  <c:v>67260</c:v>
                </c:pt>
                <c:pt idx="2227">
                  <c:v>69830</c:v>
                </c:pt>
                <c:pt idx="2228">
                  <c:v>68570</c:v>
                </c:pt>
                <c:pt idx="2229">
                  <c:v>70100</c:v>
                </c:pt>
                <c:pt idx="2230">
                  <c:v>67990</c:v>
                </c:pt>
                <c:pt idx="2231">
                  <c:v>68340</c:v>
                </c:pt>
                <c:pt idx="2232">
                  <c:v>67960</c:v>
                </c:pt>
                <c:pt idx="2233">
                  <c:v>68710</c:v>
                </c:pt>
                <c:pt idx="2234">
                  <c:v>69030</c:v>
                </c:pt>
                <c:pt idx="2235">
                  <c:v>69560</c:v>
                </c:pt>
                <c:pt idx="2236">
                  <c:v>69520</c:v>
                </c:pt>
                <c:pt idx="2237">
                  <c:v>69630</c:v>
                </c:pt>
                <c:pt idx="2238">
                  <c:v>68660</c:v>
                </c:pt>
                <c:pt idx="2239">
                  <c:v>68850</c:v>
                </c:pt>
                <c:pt idx="2240">
                  <c:v>68580</c:v>
                </c:pt>
                <c:pt idx="2241">
                  <c:v>68170</c:v>
                </c:pt>
                <c:pt idx="2242">
                  <c:v>69130</c:v>
                </c:pt>
                <c:pt idx="2243">
                  <c:v>69550</c:v>
                </c:pt>
                <c:pt idx="2244">
                  <c:v>69340</c:v>
                </c:pt>
                <c:pt idx="2245">
                  <c:v>69300</c:v>
                </c:pt>
                <c:pt idx="2246">
                  <c:v>68190</c:v>
                </c:pt>
                <c:pt idx="2247">
                  <c:v>69330</c:v>
                </c:pt>
                <c:pt idx="2248">
                  <c:v>69350</c:v>
                </c:pt>
                <c:pt idx="2249">
                  <c:v>70310</c:v>
                </c:pt>
                <c:pt idx="2250">
                  <c:v>69990</c:v>
                </c:pt>
                <c:pt idx="2251">
                  <c:v>68290</c:v>
                </c:pt>
                <c:pt idx="2252">
                  <c:v>68200</c:v>
                </c:pt>
                <c:pt idx="2253">
                  <c:v>68480</c:v>
                </c:pt>
                <c:pt idx="2254">
                  <c:v>68910</c:v>
                </c:pt>
                <c:pt idx="2255">
                  <c:v>69430</c:v>
                </c:pt>
                <c:pt idx="2256">
                  <c:v>68830</c:v>
                </c:pt>
                <c:pt idx="2257">
                  <c:v>67480</c:v>
                </c:pt>
                <c:pt idx="2258">
                  <c:v>69920</c:v>
                </c:pt>
                <c:pt idx="2259">
                  <c:v>68060</c:v>
                </c:pt>
                <c:pt idx="2260">
                  <c:v>69810</c:v>
                </c:pt>
                <c:pt idx="2261">
                  <c:v>69360</c:v>
                </c:pt>
                <c:pt idx="2262">
                  <c:v>68350</c:v>
                </c:pt>
                <c:pt idx="2263">
                  <c:v>68640</c:v>
                </c:pt>
                <c:pt idx="2264">
                  <c:v>68870</c:v>
                </c:pt>
                <c:pt idx="2265">
                  <c:v>67930</c:v>
                </c:pt>
                <c:pt idx="2266">
                  <c:v>69140</c:v>
                </c:pt>
                <c:pt idx="2267">
                  <c:v>68050</c:v>
                </c:pt>
                <c:pt idx="2268">
                  <c:v>69200</c:v>
                </c:pt>
                <c:pt idx="2269">
                  <c:v>68010</c:v>
                </c:pt>
                <c:pt idx="2270">
                  <c:v>69640</c:v>
                </c:pt>
                <c:pt idx="2271">
                  <c:v>68060</c:v>
                </c:pt>
                <c:pt idx="2272">
                  <c:v>67630</c:v>
                </c:pt>
                <c:pt idx="2273">
                  <c:v>70100</c:v>
                </c:pt>
                <c:pt idx="2274">
                  <c:v>68590</c:v>
                </c:pt>
                <c:pt idx="2275">
                  <c:v>69700</c:v>
                </c:pt>
                <c:pt idx="2276">
                  <c:v>68750</c:v>
                </c:pt>
                <c:pt idx="2277">
                  <c:v>68410</c:v>
                </c:pt>
                <c:pt idx="2278">
                  <c:v>69070</c:v>
                </c:pt>
                <c:pt idx="2279">
                  <c:v>68960</c:v>
                </c:pt>
                <c:pt idx="2280">
                  <c:v>67880</c:v>
                </c:pt>
                <c:pt idx="2281">
                  <c:v>67930</c:v>
                </c:pt>
                <c:pt idx="2282">
                  <c:v>69480</c:v>
                </c:pt>
                <c:pt idx="2283">
                  <c:v>67480</c:v>
                </c:pt>
                <c:pt idx="2284">
                  <c:v>67270</c:v>
                </c:pt>
                <c:pt idx="2285">
                  <c:v>67250</c:v>
                </c:pt>
                <c:pt idx="2286">
                  <c:v>68310</c:v>
                </c:pt>
                <c:pt idx="2287">
                  <c:v>69100</c:v>
                </c:pt>
                <c:pt idx="2288">
                  <c:v>68980</c:v>
                </c:pt>
                <c:pt idx="2289">
                  <c:v>67260</c:v>
                </c:pt>
                <c:pt idx="2290">
                  <c:v>68830</c:v>
                </c:pt>
                <c:pt idx="2291">
                  <c:v>69970</c:v>
                </c:pt>
                <c:pt idx="2292">
                  <c:v>66920</c:v>
                </c:pt>
                <c:pt idx="2293">
                  <c:v>69120</c:v>
                </c:pt>
                <c:pt idx="2294">
                  <c:v>68620</c:v>
                </c:pt>
                <c:pt idx="2295">
                  <c:v>69390</c:v>
                </c:pt>
                <c:pt idx="2296">
                  <c:v>68820</c:v>
                </c:pt>
                <c:pt idx="2297">
                  <c:v>67860</c:v>
                </c:pt>
                <c:pt idx="2298">
                  <c:v>69740</c:v>
                </c:pt>
                <c:pt idx="2299">
                  <c:v>68110</c:v>
                </c:pt>
                <c:pt idx="2300">
                  <c:v>69010</c:v>
                </c:pt>
                <c:pt idx="2301">
                  <c:v>67820</c:v>
                </c:pt>
                <c:pt idx="2302">
                  <c:v>68180</c:v>
                </c:pt>
                <c:pt idx="2303">
                  <c:v>68030</c:v>
                </c:pt>
                <c:pt idx="2304">
                  <c:v>69010</c:v>
                </c:pt>
                <c:pt idx="2305">
                  <c:v>67460</c:v>
                </c:pt>
                <c:pt idx="2306">
                  <c:v>67480</c:v>
                </c:pt>
                <c:pt idx="2307">
                  <c:v>68950</c:v>
                </c:pt>
                <c:pt idx="2308">
                  <c:v>68400</c:v>
                </c:pt>
                <c:pt idx="2309">
                  <c:v>68600</c:v>
                </c:pt>
                <c:pt idx="2310">
                  <c:v>67340</c:v>
                </c:pt>
                <c:pt idx="2311">
                  <c:v>67320</c:v>
                </c:pt>
                <c:pt idx="2312">
                  <c:v>68160</c:v>
                </c:pt>
                <c:pt idx="2313">
                  <c:v>69680</c:v>
                </c:pt>
                <c:pt idx="2314">
                  <c:v>69840</c:v>
                </c:pt>
                <c:pt idx="2315">
                  <c:v>68510</c:v>
                </c:pt>
                <c:pt idx="2316">
                  <c:v>69990</c:v>
                </c:pt>
                <c:pt idx="2317">
                  <c:v>67500</c:v>
                </c:pt>
                <c:pt idx="2318">
                  <c:v>70200</c:v>
                </c:pt>
                <c:pt idx="2319">
                  <c:v>69380</c:v>
                </c:pt>
                <c:pt idx="2320">
                  <c:v>68550</c:v>
                </c:pt>
                <c:pt idx="2321">
                  <c:v>68970</c:v>
                </c:pt>
                <c:pt idx="2322">
                  <c:v>69260</c:v>
                </c:pt>
                <c:pt idx="2323">
                  <c:v>69340</c:v>
                </c:pt>
                <c:pt idx="2324">
                  <c:v>68400</c:v>
                </c:pt>
                <c:pt idx="2325">
                  <c:v>69070</c:v>
                </c:pt>
                <c:pt idx="2326">
                  <c:v>70720</c:v>
                </c:pt>
                <c:pt idx="2327">
                  <c:v>68120</c:v>
                </c:pt>
                <c:pt idx="2328">
                  <c:v>69990</c:v>
                </c:pt>
                <c:pt idx="2329">
                  <c:v>68490</c:v>
                </c:pt>
                <c:pt idx="2330">
                  <c:v>68300</c:v>
                </c:pt>
                <c:pt idx="2331">
                  <c:v>67820</c:v>
                </c:pt>
                <c:pt idx="2332">
                  <c:v>66590</c:v>
                </c:pt>
                <c:pt idx="2333">
                  <c:v>70730</c:v>
                </c:pt>
                <c:pt idx="2334">
                  <c:v>66690</c:v>
                </c:pt>
                <c:pt idx="2335">
                  <c:v>69880</c:v>
                </c:pt>
                <c:pt idx="2336">
                  <c:v>70690</c:v>
                </c:pt>
                <c:pt idx="2337">
                  <c:v>69370</c:v>
                </c:pt>
                <c:pt idx="2338">
                  <c:v>69740</c:v>
                </c:pt>
                <c:pt idx="2339">
                  <c:v>68030</c:v>
                </c:pt>
                <c:pt idx="2340">
                  <c:v>66200</c:v>
                </c:pt>
                <c:pt idx="2341">
                  <c:v>69260</c:v>
                </c:pt>
                <c:pt idx="2342">
                  <c:v>68520</c:v>
                </c:pt>
                <c:pt idx="2343">
                  <c:v>69700</c:v>
                </c:pt>
                <c:pt idx="2344">
                  <c:v>67290</c:v>
                </c:pt>
                <c:pt idx="2345">
                  <c:v>68270</c:v>
                </c:pt>
                <c:pt idx="2346">
                  <c:v>65240</c:v>
                </c:pt>
                <c:pt idx="2347">
                  <c:v>69390</c:v>
                </c:pt>
                <c:pt idx="2348">
                  <c:v>69260</c:v>
                </c:pt>
                <c:pt idx="2349">
                  <c:v>69700</c:v>
                </c:pt>
                <c:pt idx="2350">
                  <c:v>67360</c:v>
                </c:pt>
                <c:pt idx="2351">
                  <c:v>68870</c:v>
                </c:pt>
                <c:pt idx="2352">
                  <c:v>67900</c:v>
                </c:pt>
                <c:pt idx="2353">
                  <c:v>67930</c:v>
                </c:pt>
                <c:pt idx="2354">
                  <c:v>69020</c:v>
                </c:pt>
                <c:pt idx="2355">
                  <c:v>67970</c:v>
                </c:pt>
                <c:pt idx="2356">
                  <c:v>68160</c:v>
                </c:pt>
                <c:pt idx="2357">
                  <c:v>68810</c:v>
                </c:pt>
                <c:pt idx="2358">
                  <c:v>69250</c:v>
                </c:pt>
                <c:pt idx="2359">
                  <c:v>68440</c:v>
                </c:pt>
                <c:pt idx="2360">
                  <c:v>68420</c:v>
                </c:pt>
                <c:pt idx="2361">
                  <c:v>69350</c:v>
                </c:pt>
                <c:pt idx="2362">
                  <c:v>67790</c:v>
                </c:pt>
                <c:pt idx="2363">
                  <c:v>68970</c:v>
                </c:pt>
                <c:pt idx="2364">
                  <c:v>69650</c:v>
                </c:pt>
                <c:pt idx="2365">
                  <c:v>69740</c:v>
                </c:pt>
                <c:pt idx="2366">
                  <c:v>68470</c:v>
                </c:pt>
                <c:pt idx="2367">
                  <c:v>68740</c:v>
                </c:pt>
                <c:pt idx="2368">
                  <c:v>69050</c:v>
                </c:pt>
                <c:pt idx="2369">
                  <c:v>70070</c:v>
                </c:pt>
                <c:pt idx="2370">
                  <c:v>69940</c:v>
                </c:pt>
                <c:pt idx="2371">
                  <c:v>68210</c:v>
                </c:pt>
                <c:pt idx="2372">
                  <c:v>69550</c:v>
                </c:pt>
                <c:pt idx="2373">
                  <c:v>69540</c:v>
                </c:pt>
                <c:pt idx="2374">
                  <c:v>69330</c:v>
                </c:pt>
                <c:pt idx="2375">
                  <c:v>70590</c:v>
                </c:pt>
                <c:pt idx="2376">
                  <c:v>69490</c:v>
                </c:pt>
                <c:pt idx="2377">
                  <c:v>70210</c:v>
                </c:pt>
                <c:pt idx="2378">
                  <c:v>69200</c:v>
                </c:pt>
                <c:pt idx="2379">
                  <c:v>68610</c:v>
                </c:pt>
                <c:pt idx="2380">
                  <c:v>68390</c:v>
                </c:pt>
                <c:pt idx="2381">
                  <c:v>70150</c:v>
                </c:pt>
                <c:pt idx="2382">
                  <c:v>68530</c:v>
                </c:pt>
                <c:pt idx="2383">
                  <c:v>67860</c:v>
                </c:pt>
                <c:pt idx="2384">
                  <c:v>68550</c:v>
                </c:pt>
                <c:pt idx="2385">
                  <c:v>68220</c:v>
                </c:pt>
                <c:pt idx="2386">
                  <c:v>69490</c:v>
                </c:pt>
                <c:pt idx="2387">
                  <c:v>69680</c:v>
                </c:pt>
                <c:pt idx="2388">
                  <c:v>68110</c:v>
                </c:pt>
                <c:pt idx="2389">
                  <c:v>66940</c:v>
                </c:pt>
                <c:pt idx="2390">
                  <c:v>68800</c:v>
                </c:pt>
                <c:pt idx="2391">
                  <c:v>70080</c:v>
                </c:pt>
                <c:pt idx="2392">
                  <c:v>67570</c:v>
                </c:pt>
                <c:pt idx="2393">
                  <c:v>68690</c:v>
                </c:pt>
                <c:pt idx="2394">
                  <c:v>67250</c:v>
                </c:pt>
                <c:pt idx="2395">
                  <c:v>68180</c:v>
                </c:pt>
                <c:pt idx="2396">
                  <c:v>69720</c:v>
                </c:pt>
                <c:pt idx="2397">
                  <c:v>69030</c:v>
                </c:pt>
                <c:pt idx="2398">
                  <c:v>69700</c:v>
                </c:pt>
                <c:pt idx="2399">
                  <c:v>67660</c:v>
                </c:pt>
                <c:pt idx="2400">
                  <c:v>69230</c:v>
                </c:pt>
                <c:pt idx="2401">
                  <c:v>67790</c:v>
                </c:pt>
                <c:pt idx="2402">
                  <c:v>69540</c:v>
                </c:pt>
                <c:pt idx="2403">
                  <c:v>67980</c:v>
                </c:pt>
                <c:pt idx="2404">
                  <c:v>69830</c:v>
                </c:pt>
                <c:pt idx="2405">
                  <c:v>68910</c:v>
                </c:pt>
                <c:pt idx="2406">
                  <c:v>69920</c:v>
                </c:pt>
                <c:pt idx="2407">
                  <c:v>68710</c:v>
                </c:pt>
                <c:pt idx="2408">
                  <c:v>68670</c:v>
                </c:pt>
                <c:pt idx="2409">
                  <c:v>68610</c:v>
                </c:pt>
                <c:pt idx="2410">
                  <c:v>68430</c:v>
                </c:pt>
                <c:pt idx="2411">
                  <c:v>69840</c:v>
                </c:pt>
                <c:pt idx="2412">
                  <c:v>70800</c:v>
                </c:pt>
                <c:pt idx="2413">
                  <c:v>69420</c:v>
                </c:pt>
                <c:pt idx="2414">
                  <c:v>68530</c:v>
                </c:pt>
                <c:pt idx="2415">
                  <c:v>68100</c:v>
                </c:pt>
                <c:pt idx="2416">
                  <c:v>69030</c:v>
                </c:pt>
                <c:pt idx="2417">
                  <c:v>69290</c:v>
                </c:pt>
                <c:pt idx="2418">
                  <c:v>67800</c:v>
                </c:pt>
                <c:pt idx="2419">
                  <c:v>68340</c:v>
                </c:pt>
                <c:pt idx="2420">
                  <c:v>68170</c:v>
                </c:pt>
                <c:pt idx="2421">
                  <c:v>69880</c:v>
                </c:pt>
                <c:pt idx="2422">
                  <c:v>69660</c:v>
                </c:pt>
                <c:pt idx="2423">
                  <c:v>68460</c:v>
                </c:pt>
                <c:pt idx="2424">
                  <c:v>69340</c:v>
                </c:pt>
                <c:pt idx="2425">
                  <c:v>68670</c:v>
                </c:pt>
                <c:pt idx="2426">
                  <c:v>69930</c:v>
                </c:pt>
                <c:pt idx="2427">
                  <c:v>70390</c:v>
                </c:pt>
                <c:pt idx="2428">
                  <c:v>66230</c:v>
                </c:pt>
                <c:pt idx="2429">
                  <c:v>68200</c:v>
                </c:pt>
                <c:pt idx="2430">
                  <c:v>68780</c:v>
                </c:pt>
                <c:pt idx="2431">
                  <c:v>70980</c:v>
                </c:pt>
                <c:pt idx="2432">
                  <c:v>68530</c:v>
                </c:pt>
                <c:pt idx="2433">
                  <c:v>69280</c:v>
                </c:pt>
                <c:pt idx="2434">
                  <c:v>69490</c:v>
                </c:pt>
                <c:pt idx="2435">
                  <c:v>69170</c:v>
                </c:pt>
                <c:pt idx="2436">
                  <c:v>68450</c:v>
                </c:pt>
                <c:pt idx="2437">
                  <c:v>68950</c:v>
                </c:pt>
                <c:pt idx="2438">
                  <c:v>69710</c:v>
                </c:pt>
                <c:pt idx="2439">
                  <c:v>67570</c:v>
                </c:pt>
                <c:pt idx="2440">
                  <c:v>70300</c:v>
                </c:pt>
                <c:pt idx="2441">
                  <c:v>67010</c:v>
                </c:pt>
                <c:pt idx="2442">
                  <c:v>70270</c:v>
                </c:pt>
                <c:pt idx="2443">
                  <c:v>70030</c:v>
                </c:pt>
                <c:pt idx="2444">
                  <c:v>69650</c:v>
                </c:pt>
                <c:pt idx="2445">
                  <c:v>70070</c:v>
                </c:pt>
                <c:pt idx="2446">
                  <c:v>67650</c:v>
                </c:pt>
                <c:pt idx="2447">
                  <c:v>69060</c:v>
                </c:pt>
                <c:pt idx="2448">
                  <c:v>68720</c:v>
                </c:pt>
                <c:pt idx="2449">
                  <c:v>68340</c:v>
                </c:pt>
                <c:pt idx="2450">
                  <c:v>69840</c:v>
                </c:pt>
                <c:pt idx="2451">
                  <c:v>68050</c:v>
                </c:pt>
                <c:pt idx="2452">
                  <c:v>67830</c:v>
                </c:pt>
                <c:pt idx="2453">
                  <c:v>69170</c:v>
                </c:pt>
                <c:pt idx="2454">
                  <c:v>67710</c:v>
                </c:pt>
                <c:pt idx="2455">
                  <c:v>69300</c:v>
                </c:pt>
                <c:pt idx="2456">
                  <c:v>65290</c:v>
                </c:pt>
                <c:pt idx="2457">
                  <c:v>68610</c:v>
                </c:pt>
                <c:pt idx="2458">
                  <c:v>66050</c:v>
                </c:pt>
                <c:pt idx="2459">
                  <c:v>68120</c:v>
                </c:pt>
                <c:pt idx="2460">
                  <c:v>69660</c:v>
                </c:pt>
                <c:pt idx="2461">
                  <c:v>68730</c:v>
                </c:pt>
                <c:pt idx="2462">
                  <c:v>69340</c:v>
                </c:pt>
                <c:pt idx="2463">
                  <c:v>68590</c:v>
                </c:pt>
                <c:pt idx="2464">
                  <c:v>67800</c:v>
                </c:pt>
                <c:pt idx="2465">
                  <c:v>67120</c:v>
                </c:pt>
                <c:pt idx="2466">
                  <c:v>68930</c:v>
                </c:pt>
                <c:pt idx="2467">
                  <c:v>68750</c:v>
                </c:pt>
                <c:pt idx="2468">
                  <c:v>68740</c:v>
                </c:pt>
                <c:pt idx="2469">
                  <c:v>68250</c:v>
                </c:pt>
                <c:pt idx="2470">
                  <c:v>69440</c:v>
                </c:pt>
                <c:pt idx="2471">
                  <c:v>68570</c:v>
                </c:pt>
                <c:pt idx="2472">
                  <c:v>68660</c:v>
                </c:pt>
                <c:pt idx="2473">
                  <c:v>69240</c:v>
                </c:pt>
                <c:pt idx="2474">
                  <c:v>66720</c:v>
                </c:pt>
                <c:pt idx="2475">
                  <c:v>69700</c:v>
                </c:pt>
                <c:pt idx="2476">
                  <c:v>67740</c:v>
                </c:pt>
                <c:pt idx="2477">
                  <c:v>68450</c:v>
                </c:pt>
                <c:pt idx="2478">
                  <c:v>69790</c:v>
                </c:pt>
                <c:pt idx="2479">
                  <c:v>68170</c:v>
                </c:pt>
                <c:pt idx="2480">
                  <c:v>68320</c:v>
                </c:pt>
                <c:pt idx="2481">
                  <c:v>67730</c:v>
                </c:pt>
                <c:pt idx="2482">
                  <c:v>69050</c:v>
                </c:pt>
                <c:pt idx="2483">
                  <c:v>69070</c:v>
                </c:pt>
                <c:pt idx="2484">
                  <c:v>69040</c:v>
                </c:pt>
                <c:pt idx="2485">
                  <c:v>69840</c:v>
                </c:pt>
                <c:pt idx="2486">
                  <c:v>67980</c:v>
                </c:pt>
                <c:pt idx="2487">
                  <c:v>68880</c:v>
                </c:pt>
                <c:pt idx="2488">
                  <c:v>70720</c:v>
                </c:pt>
                <c:pt idx="2489">
                  <c:v>67850</c:v>
                </c:pt>
                <c:pt idx="2490">
                  <c:v>70200</c:v>
                </c:pt>
                <c:pt idx="2491">
                  <c:v>67580</c:v>
                </c:pt>
                <c:pt idx="2492">
                  <c:v>70110</c:v>
                </c:pt>
                <c:pt idx="2493">
                  <c:v>69460</c:v>
                </c:pt>
                <c:pt idx="2494">
                  <c:v>68970</c:v>
                </c:pt>
                <c:pt idx="2495">
                  <c:v>68290</c:v>
                </c:pt>
                <c:pt idx="2496">
                  <c:v>68450</c:v>
                </c:pt>
                <c:pt idx="2497">
                  <c:v>70680</c:v>
                </c:pt>
                <c:pt idx="2498">
                  <c:v>66960</c:v>
                </c:pt>
                <c:pt idx="2499">
                  <c:v>68980</c:v>
                </c:pt>
                <c:pt idx="2500">
                  <c:v>66990</c:v>
                </c:pt>
                <c:pt idx="2501">
                  <c:v>69420</c:v>
                </c:pt>
                <c:pt idx="2502">
                  <c:v>67740</c:v>
                </c:pt>
                <c:pt idx="2503">
                  <c:v>69020</c:v>
                </c:pt>
                <c:pt idx="2504">
                  <c:v>69300</c:v>
                </c:pt>
                <c:pt idx="2505">
                  <c:v>69800</c:v>
                </c:pt>
                <c:pt idx="2506">
                  <c:v>68660</c:v>
                </c:pt>
                <c:pt idx="2507">
                  <c:v>68460</c:v>
                </c:pt>
                <c:pt idx="2508">
                  <c:v>70920</c:v>
                </c:pt>
                <c:pt idx="2509">
                  <c:v>68900</c:v>
                </c:pt>
                <c:pt idx="2510">
                  <c:v>69130</c:v>
                </c:pt>
                <c:pt idx="2511">
                  <c:v>68850</c:v>
                </c:pt>
                <c:pt idx="2512">
                  <c:v>69100</c:v>
                </c:pt>
                <c:pt idx="2513">
                  <c:v>70040</c:v>
                </c:pt>
                <c:pt idx="2514">
                  <c:v>68060</c:v>
                </c:pt>
                <c:pt idx="2515">
                  <c:v>70380</c:v>
                </c:pt>
                <c:pt idx="2516">
                  <c:v>69930</c:v>
                </c:pt>
                <c:pt idx="2517">
                  <c:v>68530</c:v>
                </c:pt>
                <c:pt idx="2518">
                  <c:v>69110</c:v>
                </c:pt>
                <c:pt idx="2519">
                  <c:v>68970</c:v>
                </c:pt>
                <c:pt idx="2520">
                  <c:v>69770</c:v>
                </c:pt>
                <c:pt idx="2521">
                  <c:v>68370</c:v>
                </c:pt>
                <c:pt idx="2522">
                  <c:v>69720</c:v>
                </c:pt>
                <c:pt idx="2523">
                  <c:v>69080</c:v>
                </c:pt>
                <c:pt idx="2524">
                  <c:v>68840</c:v>
                </c:pt>
                <c:pt idx="2525">
                  <c:v>69620</c:v>
                </c:pt>
                <c:pt idx="2526">
                  <c:v>68940</c:v>
                </c:pt>
                <c:pt idx="2527">
                  <c:v>70130</c:v>
                </c:pt>
                <c:pt idx="2528">
                  <c:v>67600</c:v>
                </c:pt>
                <c:pt idx="2529">
                  <c:v>68890</c:v>
                </c:pt>
                <c:pt idx="2530">
                  <c:v>68790</c:v>
                </c:pt>
                <c:pt idx="2531">
                  <c:v>69920</c:v>
                </c:pt>
                <c:pt idx="2532">
                  <c:v>66740</c:v>
                </c:pt>
                <c:pt idx="2533">
                  <c:v>68120</c:v>
                </c:pt>
                <c:pt idx="2534">
                  <c:v>68860</c:v>
                </c:pt>
                <c:pt idx="2535">
                  <c:v>69860</c:v>
                </c:pt>
                <c:pt idx="2536">
                  <c:v>69410</c:v>
                </c:pt>
                <c:pt idx="2537">
                  <c:v>69540</c:v>
                </c:pt>
                <c:pt idx="2538">
                  <c:v>68910</c:v>
                </c:pt>
                <c:pt idx="2539">
                  <c:v>68260</c:v>
                </c:pt>
                <c:pt idx="2540">
                  <c:v>69110</c:v>
                </c:pt>
                <c:pt idx="2541">
                  <c:v>68310</c:v>
                </c:pt>
                <c:pt idx="2542">
                  <c:v>68500</c:v>
                </c:pt>
                <c:pt idx="2543">
                  <c:v>69120</c:v>
                </c:pt>
                <c:pt idx="2544">
                  <c:v>68880</c:v>
                </c:pt>
                <c:pt idx="2545">
                  <c:v>70350</c:v>
                </c:pt>
                <c:pt idx="2546">
                  <c:v>68550</c:v>
                </c:pt>
                <c:pt idx="2547">
                  <c:v>69140</c:v>
                </c:pt>
                <c:pt idx="2548">
                  <c:v>68590</c:v>
                </c:pt>
                <c:pt idx="2549">
                  <c:v>69870</c:v>
                </c:pt>
                <c:pt idx="2550">
                  <c:v>70660</c:v>
                </c:pt>
                <c:pt idx="2551">
                  <c:v>68600</c:v>
                </c:pt>
                <c:pt idx="2552">
                  <c:v>69640</c:v>
                </c:pt>
                <c:pt idx="2553">
                  <c:v>69220</c:v>
                </c:pt>
                <c:pt idx="2554">
                  <c:v>69280</c:v>
                </c:pt>
                <c:pt idx="2555">
                  <c:v>68430</c:v>
                </c:pt>
                <c:pt idx="2556">
                  <c:v>69620</c:v>
                </c:pt>
                <c:pt idx="2557">
                  <c:v>68840</c:v>
                </c:pt>
                <c:pt idx="2558">
                  <c:v>68360</c:v>
                </c:pt>
                <c:pt idx="2559">
                  <c:v>66930</c:v>
                </c:pt>
                <c:pt idx="2560">
                  <c:v>69630</c:v>
                </c:pt>
                <c:pt idx="2561">
                  <c:v>68650</c:v>
                </c:pt>
                <c:pt idx="2562">
                  <c:v>69430</c:v>
                </c:pt>
                <c:pt idx="2563">
                  <c:v>68770</c:v>
                </c:pt>
                <c:pt idx="2564">
                  <c:v>67940</c:v>
                </c:pt>
                <c:pt idx="2565">
                  <c:v>69630</c:v>
                </c:pt>
                <c:pt idx="2566">
                  <c:v>69810</c:v>
                </c:pt>
                <c:pt idx="2567">
                  <c:v>67360</c:v>
                </c:pt>
                <c:pt idx="2568">
                  <c:v>69110</c:v>
                </c:pt>
                <c:pt idx="2569">
                  <c:v>69130</c:v>
                </c:pt>
                <c:pt idx="2570">
                  <c:v>69580</c:v>
                </c:pt>
                <c:pt idx="2571">
                  <c:v>69570</c:v>
                </c:pt>
                <c:pt idx="2572">
                  <c:v>69460</c:v>
                </c:pt>
                <c:pt idx="2573">
                  <c:v>69610</c:v>
                </c:pt>
                <c:pt idx="2574">
                  <c:v>66730</c:v>
                </c:pt>
                <c:pt idx="2575">
                  <c:v>69420</c:v>
                </c:pt>
                <c:pt idx="2576">
                  <c:v>69450</c:v>
                </c:pt>
                <c:pt idx="2577">
                  <c:v>69190</c:v>
                </c:pt>
                <c:pt idx="2578">
                  <c:v>68400</c:v>
                </c:pt>
                <c:pt idx="2579">
                  <c:v>68600</c:v>
                </c:pt>
                <c:pt idx="2580">
                  <c:v>68610</c:v>
                </c:pt>
                <c:pt idx="2581">
                  <c:v>66550</c:v>
                </c:pt>
                <c:pt idx="2582">
                  <c:v>69250</c:v>
                </c:pt>
                <c:pt idx="2583">
                  <c:v>68270</c:v>
                </c:pt>
                <c:pt idx="2584">
                  <c:v>68060</c:v>
                </c:pt>
                <c:pt idx="2585">
                  <c:v>69430</c:v>
                </c:pt>
                <c:pt idx="2586">
                  <c:v>69840</c:v>
                </c:pt>
                <c:pt idx="2587">
                  <c:v>68510</c:v>
                </c:pt>
                <c:pt idx="2588">
                  <c:v>69790</c:v>
                </c:pt>
                <c:pt idx="2589">
                  <c:v>69120</c:v>
                </c:pt>
                <c:pt idx="2590">
                  <c:v>70000</c:v>
                </c:pt>
                <c:pt idx="2591">
                  <c:v>69900</c:v>
                </c:pt>
                <c:pt idx="2592">
                  <c:v>69720</c:v>
                </c:pt>
                <c:pt idx="2593">
                  <c:v>68750</c:v>
                </c:pt>
                <c:pt idx="2594">
                  <c:v>70030</c:v>
                </c:pt>
                <c:pt idx="2595">
                  <c:v>68820</c:v>
                </c:pt>
                <c:pt idx="2596">
                  <c:v>70110</c:v>
                </c:pt>
                <c:pt idx="2597">
                  <c:v>69370</c:v>
                </c:pt>
                <c:pt idx="2598">
                  <c:v>68910</c:v>
                </c:pt>
                <c:pt idx="2599">
                  <c:v>68060</c:v>
                </c:pt>
                <c:pt idx="2600">
                  <c:v>68230</c:v>
                </c:pt>
                <c:pt idx="2601">
                  <c:v>68530</c:v>
                </c:pt>
                <c:pt idx="2602">
                  <c:v>69430</c:v>
                </c:pt>
                <c:pt idx="2603">
                  <c:v>68440</c:v>
                </c:pt>
                <c:pt idx="2604">
                  <c:v>69790</c:v>
                </c:pt>
                <c:pt idx="2605">
                  <c:v>69430</c:v>
                </c:pt>
                <c:pt idx="2606">
                  <c:v>67570</c:v>
                </c:pt>
                <c:pt idx="2607">
                  <c:v>68290</c:v>
                </c:pt>
                <c:pt idx="2608">
                  <c:v>68280</c:v>
                </c:pt>
                <c:pt idx="2609">
                  <c:v>68220</c:v>
                </c:pt>
                <c:pt idx="2610">
                  <c:v>69460</c:v>
                </c:pt>
                <c:pt idx="2611">
                  <c:v>69290</c:v>
                </c:pt>
                <c:pt idx="2612">
                  <c:v>69010</c:v>
                </c:pt>
                <c:pt idx="2613">
                  <c:v>68900</c:v>
                </c:pt>
                <c:pt idx="2614">
                  <c:v>67960</c:v>
                </c:pt>
                <c:pt idx="2615">
                  <c:v>68160</c:v>
                </c:pt>
                <c:pt idx="2616">
                  <c:v>69450</c:v>
                </c:pt>
                <c:pt idx="2617">
                  <c:v>68970</c:v>
                </c:pt>
                <c:pt idx="2618">
                  <c:v>69180</c:v>
                </c:pt>
                <c:pt idx="2619">
                  <c:v>70070</c:v>
                </c:pt>
                <c:pt idx="2620">
                  <c:v>69440</c:v>
                </c:pt>
                <c:pt idx="2621">
                  <c:v>68500</c:v>
                </c:pt>
                <c:pt idx="2622">
                  <c:v>68900</c:v>
                </c:pt>
                <c:pt idx="2623">
                  <c:v>68990</c:v>
                </c:pt>
                <c:pt idx="2624">
                  <c:v>69230</c:v>
                </c:pt>
                <c:pt idx="2625">
                  <c:v>69290</c:v>
                </c:pt>
                <c:pt idx="2626">
                  <c:v>67450</c:v>
                </c:pt>
                <c:pt idx="2627">
                  <c:v>70820</c:v>
                </c:pt>
                <c:pt idx="2628">
                  <c:v>69060</c:v>
                </c:pt>
                <c:pt idx="2629">
                  <c:v>68730</c:v>
                </c:pt>
                <c:pt idx="2630">
                  <c:v>68150</c:v>
                </c:pt>
                <c:pt idx="2631">
                  <c:v>69070</c:v>
                </c:pt>
                <c:pt idx="2632">
                  <c:v>66830</c:v>
                </c:pt>
                <c:pt idx="2633">
                  <c:v>69220</c:v>
                </c:pt>
                <c:pt idx="2634">
                  <c:v>69120</c:v>
                </c:pt>
                <c:pt idx="2635">
                  <c:v>69120</c:v>
                </c:pt>
                <c:pt idx="2636">
                  <c:v>69710</c:v>
                </c:pt>
                <c:pt idx="2637">
                  <c:v>67710</c:v>
                </c:pt>
                <c:pt idx="2638">
                  <c:v>70500</c:v>
                </c:pt>
                <c:pt idx="2639">
                  <c:v>68500</c:v>
                </c:pt>
                <c:pt idx="2640">
                  <c:v>69770</c:v>
                </c:pt>
                <c:pt idx="2641">
                  <c:v>69160</c:v>
                </c:pt>
                <c:pt idx="2642">
                  <c:v>68150</c:v>
                </c:pt>
                <c:pt idx="2643">
                  <c:v>69190</c:v>
                </c:pt>
                <c:pt idx="2644">
                  <c:v>69550</c:v>
                </c:pt>
                <c:pt idx="2645">
                  <c:v>69050</c:v>
                </c:pt>
                <c:pt idx="2646">
                  <c:v>66920</c:v>
                </c:pt>
                <c:pt idx="2647">
                  <c:v>68550</c:v>
                </c:pt>
                <c:pt idx="2648">
                  <c:v>69680</c:v>
                </c:pt>
                <c:pt idx="2649">
                  <c:v>68330</c:v>
                </c:pt>
                <c:pt idx="2650">
                  <c:v>68940</c:v>
                </c:pt>
                <c:pt idx="2651">
                  <c:v>67670</c:v>
                </c:pt>
                <c:pt idx="2652">
                  <c:v>67790</c:v>
                </c:pt>
                <c:pt idx="2653">
                  <c:v>69120</c:v>
                </c:pt>
                <c:pt idx="2654">
                  <c:v>69540</c:v>
                </c:pt>
                <c:pt idx="2655">
                  <c:v>68030</c:v>
                </c:pt>
                <c:pt idx="2656">
                  <c:v>69150</c:v>
                </c:pt>
                <c:pt idx="2657">
                  <c:v>69360</c:v>
                </c:pt>
                <c:pt idx="2658">
                  <c:v>68440</c:v>
                </c:pt>
                <c:pt idx="2659">
                  <c:v>68180</c:v>
                </c:pt>
                <c:pt idx="2660">
                  <c:v>69730</c:v>
                </c:pt>
                <c:pt idx="2661">
                  <c:v>70110</c:v>
                </c:pt>
                <c:pt idx="2662">
                  <c:v>69390</c:v>
                </c:pt>
                <c:pt idx="2663">
                  <c:v>69360</c:v>
                </c:pt>
                <c:pt idx="2664">
                  <c:v>68600</c:v>
                </c:pt>
                <c:pt idx="2665">
                  <c:v>70010</c:v>
                </c:pt>
                <c:pt idx="2666">
                  <c:v>67350</c:v>
                </c:pt>
                <c:pt idx="2667">
                  <c:v>69950</c:v>
                </c:pt>
                <c:pt idx="2668">
                  <c:v>66670</c:v>
                </c:pt>
                <c:pt idx="2669">
                  <c:v>69260</c:v>
                </c:pt>
                <c:pt idx="2670">
                  <c:v>68510</c:v>
                </c:pt>
                <c:pt idx="2671">
                  <c:v>70330</c:v>
                </c:pt>
                <c:pt idx="2672">
                  <c:v>68050</c:v>
                </c:pt>
                <c:pt idx="2673">
                  <c:v>70110</c:v>
                </c:pt>
                <c:pt idx="2674">
                  <c:v>68380</c:v>
                </c:pt>
                <c:pt idx="2675">
                  <c:v>69950</c:v>
                </c:pt>
                <c:pt idx="2676">
                  <c:v>67730</c:v>
                </c:pt>
                <c:pt idx="2677">
                  <c:v>67370</c:v>
                </c:pt>
                <c:pt idx="2678">
                  <c:v>67980</c:v>
                </c:pt>
                <c:pt idx="2679">
                  <c:v>69620</c:v>
                </c:pt>
                <c:pt idx="2680">
                  <c:v>69770</c:v>
                </c:pt>
                <c:pt idx="2681">
                  <c:v>68510</c:v>
                </c:pt>
                <c:pt idx="2682">
                  <c:v>68110</c:v>
                </c:pt>
                <c:pt idx="2683">
                  <c:v>68560</c:v>
                </c:pt>
                <c:pt idx="2684">
                  <c:v>68290</c:v>
                </c:pt>
                <c:pt idx="2685">
                  <c:v>68880</c:v>
                </c:pt>
                <c:pt idx="2686">
                  <c:v>67140</c:v>
                </c:pt>
                <c:pt idx="2687">
                  <c:v>68990</c:v>
                </c:pt>
                <c:pt idx="2688">
                  <c:v>68600</c:v>
                </c:pt>
                <c:pt idx="2689">
                  <c:v>68400</c:v>
                </c:pt>
                <c:pt idx="2690">
                  <c:v>68480</c:v>
                </c:pt>
                <c:pt idx="2691">
                  <c:v>68180</c:v>
                </c:pt>
                <c:pt idx="2692">
                  <c:v>68160</c:v>
                </c:pt>
                <c:pt idx="2693">
                  <c:v>69070</c:v>
                </c:pt>
                <c:pt idx="2694">
                  <c:v>69800</c:v>
                </c:pt>
                <c:pt idx="2695">
                  <c:v>72080</c:v>
                </c:pt>
                <c:pt idx="2696">
                  <c:v>68540</c:v>
                </c:pt>
                <c:pt idx="2697">
                  <c:v>67970</c:v>
                </c:pt>
                <c:pt idx="2698">
                  <c:v>68760</c:v>
                </c:pt>
                <c:pt idx="2699">
                  <c:v>67990</c:v>
                </c:pt>
                <c:pt idx="2700">
                  <c:v>69040</c:v>
                </c:pt>
                <c:pt idx="2701">
                  <c:v>69690</c:v>
                </c:pt>
                <c:pt idx="2702">
                  <c:v>69650</c:v>
                </c:pt>
                <c:pt idx="2703">
                  <c:v>69480</c:v>
                </c:pt>
                <c:pt idx="2704">
                  <c:v>70090</c:v>
                </c:pt>
                <c:pt idx="2705">
                  <c:v>68540</c:v>
                </c:pt>
                <c:pt idx="2706">
                  <c:v>69370</c:v>
                </c:pt>
                <c:pt idx="2707">
                  <c:v>67260</c:v>
                </c:pt>
                <c:pt idx="2708">
                  <c:v>70350</c:v>
                </c:pt>
                <c:pt idx="2709">
                  <c:v>68280</c:v>
                </c:pt>
                <c:pt idx="2710">
                  <c:v>69960</c:v>
                </c:pt>
                <c:pt idx="2711">
                  <c:v>67750</c:v>
                </c:pt>
                <c:pt idx="2712">
                  <c:v>69050</c:v>
                </c:pt>
                <c:pt idx="2713">
                  <c:v>69020</c:v>
                </c:pt>
                <c:pt idx="2714">
                  <c:v>68990</c:v>
                </c:pt>
                <c:pt idx="2715">
                  <c:v>69090</c:v>
                </c:pt>
                <c:pt idx="2716">
                  <c:v>68960</c:v>
                </c:pt>
                <c:pt idx="2717">
                  <c:v>69320</c:v>
                </c:pt>
                <c:pt idx="2718">
                  <c:v>68750</c:v>
                </c:pt>
                <c:pt idx="2719">
                  <c:v>69100</c:v>
                </c:pt>
                <c:pt idx="2720">
                  <c:v>69490</c:v>
                </c:pt>
                <c:pt idx="2721">
                  <c:v>68380</c:v>
                </c:pt>
                <c:pt idx="2722">
                  <c:v>68170</c:v>
                </c:pt>
                <c:pt idx="2723">
                  <c:v>68770</c:v>
                </c:pt>
                <c:pt idx="2724">
                  <c:v>68130</c:v>
                </c:pt>
                <c:pt idx="2725">
                  <c:v>69830</c:v>
                </c:pt>
                <c:pt idx="2726">
                  <c:v>70180</c:v>
                </c:pt>
                <c:pt idx="2727">
                  <c:v>68570</c:v>
                </c:pt>
                <c:pt idx="2728">
                  <c:v>69020</c:v>
                </c:pt>
                <c:pt idx="2729">
                  <c:v>68600</c:v>
                </c:pt>
                <c:pt idx="2730">
                  <c:v>68210</c:v>
                </c:pt>
                <c:pt idx="2731">
                  <c:v>69040</c:v>
                </c:pt>
                <c:pt idx="2732">
                  <c:v>68920</c:v>
                </c:pt>
                <c:pt idx="2733">
                  <c:v>68710</c:v>
                </c:pt>
                <c:pt idx="2734">
                  <c:v>69290</c:v>
                </c:pt>
                <c:pt idx="2735">
                  <c:v>70050</c:v>
                </c:pt>
                <c:pt idx="2736">
                  <c:v>68870</c:v>
                </c:pt>
                <c:pt idx="2737">
                  <c:v>68840</c:v>
                </c:pt>
                <c:pt idx="2738">
                  <c:v>68690</c:v>
                </c:pt>
                <c:pt idx="2739">
                  <c:v>67990</c:v>
                </c:pt>
                <c:pt idx="2740">
                  <c:v>69030</c:v>
                </c:pt>
                <c:pt idx="2741">
                  <c:v>68370</c:v>
                </c:pt>
                <c:pt idx="2742">
                  <c:v>66990</c:v>
                </c:pt>
                <c:pt idx="2743">
                  <c:v>69350</c:v>
                </c:pt>
                <c:pt idx="2744">
                  <c:v>69080</c:v>
                </c:pt>
                <c:pt idx="2745">
                  <c:v>68550</c:v>
                </c:pt>
                <c:pt idx="2746">
                  <c:v>69140</c:v>
                </c:pt>
                <c:pt idx="2747">
                  <c:v>68790</c:v>
                </c:pt>
                <c:pt idx="2748">
                  <c:v>69770</c:v>
                </c:pt>
                <c:pt idx="2749">
                  <c:v>68020</c:v>
                </c:pt>
                <c:pt idx="2750">
                  <c:v>69250</c:v>
                </c:pt>
                <c:pt idx="2751">
                  <c:v>68600</c:v>
                </c:pt>
                <c:pt idx="2752">
                  <c:v>68040</c:v>
                </c:pt>
                <c:pt idx="2753">
                  <c:v>69240</c:v>
                </c:pt>
                <c:pt idx="2754">
                  <c:v>68890</c:v>
                </c:pt>
                <c:pt idx="2755">
                  <c:v>67810</c:v>
                </c:pt>
                <c:pt idx="2756">
                  <c:v>70260</c:v>
                </c:pt>
                <c:pt idx="2757">
                  <c:v>68260</c:v>
                </c:pt>
                <c:pt idx="2758">
                  <c:v>68560</c:v>
                </c:pt>
                <c:pt idx="2759">
                  <c:v>68890</c:v>
                </c:pt>
                <c:pt idx="2760">
                  <c:v>67510</c:v>
                </c:pt>
                <c:pt idx="2761">
                  <c:v>69410</c:v>
                </c:pt>
                <c:pt idx="2762">
                  <c:v>68940</c:v>
                </c:pt>
                <c:pt idx="2763">
                  <c:v>69260</c:v>
                </c:pt>
                <c:pt idx="2764">
                  <c:v>69100</c:v>
                </c:pt>
                <c:pt idx="2765">
                  <c:v>71130</c:v>
                </c:pt>
                <c:pt idx="2766">
                  <c:v>67150</c:v>
                </c:pt>
                <c:pt idx="2767">
                  <c:v>69050</c:v>
                </c:pt>
                <c:pt idx="2768">
                  <c:v>70150</c:v>
                </c:pt>
                <c:pt idx="2769">
                  <c:v>67410</c:v>
                </c:pt>
                <c:pt idx="2770">
                  <c:v>68930</c:v>
                </c:pt>
                <c:pt idx="2771">
                  <c:v>69910</c:v>
                </c:pt>
                <c:pt idx="2772">
                  <c:v>69330</c:v>
                </c:pt>
                <c:pt idx="2773">
                  <c:v>69750</c:v>
                </c:pt>
                <c:pt idx="2774">
                  <c:v>67650</c:v>
                </c:pt>
                <c:pt idx="2775">
                  <c:v>68720</c:v>
                </c:pt>
                <c:pt idx="2776">
                  <c:v>67190</c:v>
                </c:pt>
                <c:pt idx="2777">
                  <c:v>69650</c:v>
                </c:pt>
                <c:pt idx="2778">
                  <c:v>69190</c:v>
                </c:pt>
                <c:pt idx="2779">
                  <c:v>68730</c:v>
                </c:pt>
                <c:pt idx="2780">
                  <c:v>70080</c:v>
                </c:pt>
                <c:pt idx="2781">
                  <c:v>71100</c:v>
                </c:pt>
                <c:pt idx="2782">
                  <c:v>68820</c:v>
                </c:pt>
                <c:pt idx="2783">
                  <c:v>68810</c:v>
                </c:pt>
                <c:pt idx="2784">
                  <c:v>68540</c:v>
                </c:pt>
                <c:pt idx="2785">
                  <c:v>66720</c:v>
                </c:pt>
                <c:pt idx="2786">
                  <c:v>68090</c:v>
                </c:pt>
                <c:pt idx="2787">
                  <c:v>69200</c:v>
                </c:pt>
                <c:pt idx="2788">
                  <c:v>69500</c:v>
                </c:pt>
                <c:pt idx="2789">
                  <c:v>66570</c:v>
                </c:pt>
                <c:pt idx="2790">
                  <c:v>69520</c:v>
                </c:pt>
                <c:pt idx="2791">
                  <c:v>70110</c:v>
                </c:pt>
                <c:pt idx="2792">
                  <c:v>68350</c:v>
                </c:pt>
                <c:pt idx="2793">
                  <c:v>68060</c:v>
                </c:pt>
                <c:pt idx="2794">
                  <c:v>69360</c:v>
                </c:pt>
                <c:pt idx="2795">
                  <c:v>68990</c:v>
                </c:pt>
                <c:pt idx="2796">
                  <c:v>68790</c:v>
                </c:pt>
                <c:pt idx="2797">
                  <c:v>68180</c:v>
                </c:pt>
                <c:pt idx="2798">
                  <c:v>67600</c:v>
                </c:pt>
                <c:pt idx="2799">
                  <c:v>70340</c:v>
                </c:pt>
                <c:pt idx="2800">
                  <c:v>69200</c:v>
                </c:pt>
                <c:pt idx="2801">
                  <c:v>68870</c:v>
                </c:pt>
                <c:pt idx="2802">
                  <c:v>68640</c:v>
                </c:pt>
                <c:pt idx="2803">
                  <c:v>69010</c:v>
                </c:pt>
                <c:pt idx="2804">
                  <c:v>69280</c:v>
                </c:pt>
                <c:pt idx="2805">
                  <c:v>68490</c:v>
                </c:pt>
                <c:pt idx="2806">
                  <c:v>69310</c:v>
                </c:pt>
                <c:pt idx="2807">
                  <c:v>68580</c:v>
                </c:pt>
                <c:pt idx="2808">
                  <c:v>67170</c:v>
                </c:pt>
                <c:pt idx="2809">
                  <c:v>69170</c:v>
                </c:pt>
                <c:pt idx="2810">
                  <c:v>67500</c:v>
                </c:pt>
                <c:pt idx="2811">
                  <c:v>68940</c:v>
                </c:pt>
                <c:pt idx="2812">
                  <c:v>70550</c:v>
                </c:pt>
                <c:pt idx="2813">
                  <c:v>69380</c:v>
                </c:pt>
                <c:pt idx="2814">
                  <c:v>69440</c:v>
                </c:pt>
                <c:pt idx="2815">
                  <c:v>69190</c:v>
                </c:pt>
                <c:pt idx="2816">
                  <c:v>69290</c:v>
                </c:pt>
                <c:pt idx="2817">
                  <c:v>70100</c:v>
                </c:pt>
                <c:pt idx="2818">
                  <c:v>67420</c:v>
                </c:pt>
                <c:pt idx="2819">
                  <c:v>67470</c:v>
                </c:pt>
                <c:pt idx="2820">
                  <c:v>70920</c:v>
                </c:pt>
                <c:pt idx="2821">
                  <c:v>68700</c:v>
                </c:pt>
                <c:pt idx="2822">
                  <c:v>67960</c:v>
                </c:pt>
                <c:pt idx="2823">
                  <c:v>69120</c:v>
                </c:pt>
                <c:pt idx="2824">
                  <c:v>68520</c:v>
                </c:pt>
                <c:pt idx="2825">
                  <c:v>68650</c:v>
                </c:pt>
                <c:pt idx="2826">
                  <c:v>68540</c:v>
                </c:pt>
                <c:pt idx="2827">
                  <c:v>67300</c:v>
                </c:pt>
                <c:pt idx="2828">
                  <c:v>68370</c:v>
                </c:pt>
                <c:pt idx="2829">
                  <c:v>68510</c:v>
                </c:pt>
                <c:pt idx="2830">
                  <c:v>69930</c:v>
                </c:pt>
                <c:pt idx="2831">
                  <c:v>70320</c:v>
                </c:pt>
                <c:pt idx="2832">
                  <c:v>69360</c:v>
                </c:pt>
                <c:pt idx="2833">
                  <c:v>69620</c:v>
                </c:pt>
                <c:pt idx="2834">
                  <c:v>67880</c:v>
                </c:pt>
                <c:pt idx="2835">
                  <c:v>70650</c:v>
                </c:pt>
                <c:pt idx="2836">
                  <c:v>69300</c:v>
                </c:pt>
                <c:pt idx="2837">
                  <c:v>69620</c:v>
                </c:pt>
                <c:pt idx="2838">
                  <c:v>68990</c:v>
                </c:pt>
                <c:pt idx="2839">
                  <c:v>68990</c:v>
                </c:pt>
                <c:pt idx="2840">
                  <c:v>69280</c:v>
                </c:pt>
                <c:pt idx="2841">
                  <c:v>68380</c:v>
                </c:pt>
                <c:pt idx="2842">
                  <c:v>69800</c:v>
                </c:pt>
                <c:pt idx="2843">
                  <c:v>67690</c:v>
                </c:pt>
                <c:pt idx="2844">
                  <c:v>68740</c:v>
                </c:pt>
                <c:pt idx="2845">
                  <c:v>69570</c:v>
                </c:pt>
                <c:pt idx="2846">
                  <c:v>68880</c:v>
                </c:pt>
                <c:pt idx="2847">
                  <c:v>69790</c:v>
                </c:pt>
                <c:pt idx="2848">
                  <c:v>68700</c:v>
                </c:pt>
                <c:pt idx="2849">
                  <c:v>69110</c:v>
                </c:pt>
                <c:pt idx="2850">
                  <c:v>68990</c:v>
                </c:pt>
                <c:pt idx="2851">
                  <c:v>68840</c:v>
                </c:pt>
                <c:pt idx="2852">
                  <c:v>68300</c:v>
                </c:pt>
                <c:pt idx="2853">
                  <c:v>68890</c:v>
                </c:pt>
                <c:pt idx="2854">
                  <c:v>68290</c:v>
                </c:pt>
                <c:pt idx="2855">
                  <c:v>68990</c:v>
                </c:pt>
                <c:pt idx="2856">
                  <c:v>68570</c:v>
                </c:pt>
                <c:pt idx="2857">
                  <c:v>68350</c:v>
                </c:pt>
                <c:pt idx="2858">
                  <c:v>71270</c:v>
                </c:pt>
                <c:pt idx="2859">
                  <c:v>69070</c:v>
                </c:pt>
                <c:pt idx="2860">
                  <c:v>69080</c:v>
                </c:pt>
                <c:pt idx="2861">
                  <c:v>68360</c:v>
                </c:pt>
                <c:pt idx="2862">
                  <c:v>68960</c:v>
                </c:pt>
                <c:pt idx="2863">
                  <c:v>68560</c:v>
                </c:pt>
                <c:pt idx="2864">
                  <c:v>68850</c:v>
                </c:pt>
                <c:pt idx="2865">
                  <c:v>69830</c:v>
                </c:pt>
                <c:pt idx="2866">
                  <c:v>67720</c:v>
                </c:pt>
                <c:pt idx="2867">
                  <c:v>68170</c:v>
                </c:pt>
                <c:pt idx="2868">
                  <c:v>67630</c:v>
                </c:pt>
                <c:pt idx="2869">
                  <c:v>68790</c:v>
                </c:pt>
                <c:pt idx="2870">
                  <c:v>68570</c:v>
                </c:pt>
                <c:pt idx="2871">
                  <c:v>68870</c:v>
                </c:pt>
                <c:pt idx="2872">
                  <c:v>68780</c:v>
                </c:pt>
                <c:pt idx="2873">
                  <c:v>67360</c:v>
                </c:pt>
                <c:pt idx="2874">
                  <c:v>69030</c:v>
                </c:pt>
                <c:pt idx="2875">
                  <c:v>67750</c:v>
                </c:pt>
                <c:pt idx="2876">
                  <c:v>68220</c:v>
                </c:pt>
                <c:pt idx="2877">
                  <c:v>68640</c:v>
                </c:pt>
                <c:pt idx="2878">
                  <c:v>69750</c:v>
                </c:pt>
                <c:pt idx="2879">
                  <c:v>69700</c:v>
                </c:pt>
                <c:pt idx="2880">
                  <c:v>69940</c:v>
                </c:pt>
                <c:pt idx="2881">
                  <c:v>70570</c:v>
                </c:pt>
                <c:pt idx="2882">
                  <c:v>69410</c:v>
                </c:pt>
                <c:pt idx="2883">
                  <c:v>68600</c:v>
                </c:pt>
                <c:pt idx="2884">
                  <c:v>70020</c:v>
                </c:pt>
                <c:pt idx="2885">
                  <c:v>67710</c:v>
                </c:pt>
                <c:pt idx="2886">
                  <c:v>68970</c:v>
                </c:pt>
                <c:pt idx="2887">
                  <c:v>69890</c:v>
                </c:pt>
                <c:pt idx="2888">
                  <c:v>69720</c:v>
                </c:pt>
                <c:pt idx="2889">
                  <c:v>69980</c:v>
                </c:pt>
                <c:pt idx="2890">
                  <c:v>68390</c:v>
                </c:pt>
                <c:pt idx="2891">
                  <c:v>69400</c:v>
                </c:pt>
                <c:pt idx="2892">
                  <c:v>70300</c:v>
                </c:pt>
                <c:pt idx="2893">
                  <c:v>68250</c:v>
                </c:pt>
                <c:pt idx="2894">
                  <c:v>69970</c:v>
                </c:pt>
                <c:pt idx="2895">
                  <c:v>69020</c:v>
                </c:pt>
                <c:pt idx="2896">
                  <c:v>69410</c:v>
                </c:pt>
                <c:pt idx="2897">
                  <c:v>68160</c:v>
                </c:pt>
                <c:pt idx="2898">
                  <c:v>67540</c:v>
                </c:pt>
                <c:pt idx="2899">
                  <c:v>69270</c:v>
                </c:pt>
                <c:pt idx="2900">
                  <c:v>70270</c:v>
                </c:pt>
                <c:pt idx="2901">
                  <c:v>68060</c:v>
                </c:pt>
                <c:pt idx="2902">
                  <c:v>67670</c:v>
                </c:pt>
                <c:pt idx="2903">
                  <c:v>69900</c:v>
                </c:pt>
                <c:pt idx="2904">
                  <c:v>69640</c:v>
                </c:pt>
                <c:pt idx="2905">
                  <c:v>69570</c:v>
                </c:pt>
                <c:pt idx="2906">
                  <c:v>68330</c:v>
                </c:pt>
                <c:pt idx="2907">
                  <c:v>69730</c:v>
                </c:pt>
                <c:pt idx="2908">
                  <c:v>69390</c:v>
                </c:pt>
                <c:pt idx="2909">
                  <c:v>69290</c:v>
                </c:pt>
                <c:pt idx="2910">
                  <c:v>69560</c:v>
                </c:pt>
                <c:pt idx="2911">
                  <c:v>68170</c:v>
                </c:pt>
                <c:pt idx="2912">
                  <c:v>69480</c:v>
                </c:pt>
                <c:pt idx="2913">
                  <c:v>69610</c:v>
                </c:pt>
                <c:pt idx="2914">
                  <c:v>67670</c:v>
                </c:pt>
                <c:pt idx="2915">
                  <c:v>67110</c:v>
                </c:pt>
                <c:pt idx="2916">
                  <c:v>70660</c:v>
                </c:pt>
                <c:pt idx="2917">
                  <c:v>67910</c:v>
                </c:pt>
                <c:pt idx="2918">
                  <c:v>67310</c:v>
                </c:pt>
                <c:pt idx="2919">
                  <c:v>68640</c:v>
                </c:pt>
                <c:pt idx="2920">
                  <c:v>69530</c:v>
                </c:pt>
                <c:pt idx="2921">
                  <c:v>69010</c:v>
                </c:pt>
                <c:pt idx="2922">
                  <c:v>68960</c:v>
                </c:pt>
                <c:pt idx="2923">
                  <c:v>69160</c:v>
                </c:pt>
                <c:pt idx="2924">
                  <c:v>67290</c:v>
                </c:pt>
                <c:pt idx="2925">
                  <c:v>69760</c:v>
                </c:pt>
                <c:pt idx="2926">
                  <c:v>68140</c:v>
                </c:pt>
                <c:pt idx="2927">
                  <c:v>69010</c:v>
                </c:pt>
                <c:pt idx="2928">
                  <c:v>68430</c:v>
                </c:pt>
                <c:pt idx="2929">
                  <c:v>69460</c:v>
                </c:pt>
                <c:pt idx="2930">
                  <c:v>70190</c:v>
                </c:pt>
                <c:pt idx="2931">
                  <c:v>70360</c:v>
                </c:pt>
                <c:pt idx="2932">
                  <c:v>68190</c:v>
                </c:pt>
                <c:pt idx="2933">
                  <c:v>67570</c:v>
                </c:pt>
                <c:pt idx="2934">
                  <c:v>68660</c:v>
                </c:pt>
                <c:pt idx="2935">
                  <c:v>67400</c:v>
                </c:pt>
                <c:pt idx="2936">
                  <c:v>69050</c:v>
                </c:pt>
                <c:pt idx="2937">
                  <c:v>67900</c:v>
                </c:pt>
                <c:pt idx="2938">
                  <c:v>68240</c:v>
                </c:pt>
                <c:pt idx="2939">
                  <c:v>70290</c:v>
                </c:pt>
                <c:pt idx="2940">
                  <c:v>68180</c:v>
                </c:pt>
                <c:pt idx="2941">
                  <c:v>69410</c:v>
                </c:pt>
                <c:pt idx="2942">
                  <c:v>68710</c:v>
                </c:pt>
                <c:pt idx="2943">
                  <c:v>69120</c:v>
                </c:pt>
                <c:pt idx="2944">
                  <c:v>68570</c:v>
                </c:pt>
                <c:pt idx="2945">
                  <c:v>67830</c:v>
                </c:pt>
                <c:pt idx="2946">
                  <c:v>69200</c:v>
                </c:pt>
                <c:pt idx="2947">
                  <c:v>67950</c:v>
                </c:pt>
                <c:pt idx="2948">
                  <c:v>69560</c:v>
                </c:pt>
                <c:pt idx="2949">
                  <c:v>67810</c:v>
                </c:pt>
                <c:pt idx="2950">
                  <c:v>67070</c:v>
                </c:pt>
                <c:pt idx="2951">
                  <c:v>67200</c:v>
                </c:pt>
                <c:pt idx="2952">
                  <c:v>69240</c:v>
                </c:pt>
                <c:pt idx="2953">
                  <c:v>69270</c:v>
                </c:pt>
                <c:pt idx="2954">
                  <c:v>66990</c:v>
                </c:pt>
                <c:pt idx="2955">
                  <c:v>69260</c:v>
                </c:pt>
                <c:pt idx="2956">
                  <c:v>69010</c:v>
                </c:pt>
                <c:pt idx="2957">
                  <c:v>67770</c:v>
                </c:pt>
                <c:pt idx="2958">
                  <c:v>69180</c:v>
                </c:pt>
                <c:pt idx="2959">
                  <c:v>69480</c:v>
                </c:pt>
                <c:pt idx="2960">
                  <c:v>68040</c:v>
                </c:pt>
                <c:pt idx="2961">
                  <c:v>68380</c:v>
                </c:pt>
                <c:pt idx="2962">
                  <c:v>68110</c:v>
                </c:pt>
                <c:pt idx="2963">
                  <c:v>68000</c:v>
                </c:pt>
                <c:pt idx="2964">
                  <c:v>68920</c:v>
                </c:pt>
                <c:pt idx="2965">
                  <c:v>69270</c:v>
                </c:pt>
                <c:pt idx="2966">
                  <c:v>69830</c:v>
                </c:pt>
                <c:pt idx="2967">
                  <c:v>68490</c:v>
                </c:pt>
                <c:pt idx="2968">
                  <c:v>70900</c:v>
                </c:pt>
                <c:pt idx="2969">
                  <c:v>69030</c:v>
                </c:pt>
                <c:pt idx="2970">
                  <c:v>69260</c:v>
                </c:pt>
                <c:pt idx="2971">
                  <c:v>69320</c:v>
                </c:pt>
                <c:pt idx="2972">
                  <c:v>69930</c:v>
                </c:pt>
                <c:pt idx="2973">
                  <c:v>69460</c:v>
                </c:pt>
                <c:pt idx="2974">
                  <c:v>69230</c:v>
                </c:pt>
                <c:pt idx="2975">
                  <c:v>69370</c:v>
                </c:pt>
                <c:pt idx="2976">
                  <c:v>68160</c:v>
                </c:pt>
                <c:pt idx="2977">
                  <c:v>69660</c:v>
                </c:pt>
                <c:pt idx="2978">
                  <c:v>68900</c:v>
                </c:pt>
                <c:pt idx="2979">
                  <c:v>67530</c:v>
                </c:pt>
                <c:pt idx="2980">
                  <c:v>69130</c:v>
                </c:pt>
                <c:pt idx="2981">
                  <c:v>68800</c:v>
                </c:pt>
                <c:pt idx="2982">
                  <c:v>69380</c:v>
                </c:pt>
                <c:pt idx="2983">
                  <c:v>68770</c:v>
                </c:pt>
                <c:pt idx="2984">
                  <c:v>69090</c:v>
                </c:pt>
                <c:pt idx="2985">
                  <c:v>67190</c:v>
                </c:pt>
                <c:pt idx="2986">
                  <c:v>67990</c:v>
                </c:pt>
                <c:pt idx="2987">
                  <c:v>68120</c:v>
                </c:pt>
                <c:pt idx="2988">
                  <c:v>69020</c:v>
                </c:pt>
                <c:pt idx="2989">
                  <c:v>70040</c:v>
                </c:pt>
                <c:pt idx="2990">
                  <c:v>69230</c:v>
                </c:pt>
                <c:pt idx="2991">
                  <c:v>68000</c:v>
                </c:pt>
                <c:pt idx="2992">
                  <c:v>68400</c:v>
                </c:pt>
                <c:pt idx="2993">
                  <c:v>68280</c:v>
                </c:pt>
                <c:pt idx="2994">
                  <c:v>69100</c:v>
                </c:pt>
                <c:pt idx="2995">
                  <c:v>68750</c:v>
                </c:pt>
                <c:pt idx="2996">
                  <c:v>69650</c:v>
                </c:pt>
                <c:pt idx="2997">
                  <c:v>69100</c:v>
                </c:pt>
                <c:pt idx="2998">
                  <c:v>68170</c:v>
                </c:pt>
                <c:pt idx="2999">
                  <c:v>69070</c:v>
                </c:pt>
                <c:pt idx="3000">
                  <c:v>68800</c:v>
                </c:pt>
                <c:pt idx="3001">
                  <c:v>68650</c:v>
                </c:pt>
                <c:pt idx="3002">
                  <c:v>69180</c:v>
                </c:pt>
                <c:pt idx="3003">
                  <c:v>68620</c:v>
                </c:pt>
                <c:pt idx="3004">
                  <c:v>70900</c:v>
                </c:pt>
                <c:pt idx="3005">
                  <c:v>68830</c:v>
                </c:pt>
                <c:pt idx="3006">
                  <c:v>69930</c:v>
                </c:pt>
                <c:pt idx="3007">
                  <c:v>69900</c:v>
                </c:pt>
                <c:pt idx="3008">
                  <c:v>68110</c:v>
                </c:pt>
                <c:pt idx="3009">
                  <c:v>70110</c:v>
                </c:pt>
                <c:pt idx="3010">
                  <c:v>67940</c:v>
                </c:pt>
                <c:pt idx="3011">
                  <c:v>69240</c:v>
                </c:pt>
                <c:pt idx="3012">
                  <c:v>67880</c:v>
                </c:pt>
                <c:pt idx="3013">
                  <c:v>67780</c:v>
                </c:pt>
                <c:pt idx="3014">
                  <c:v>69230</c:v>
                </c:pt>
                <c:pt idx="3015">
                  <c:v>68370</c:v>
                </c:pt>
                <c:pt idx="3016">
                  <c:v>68930</c:v>
                </c:pt>
                <c:pt idx="3017">
                  <c:v>69270</c:v>
                </c:pt>
                <c:pt idx="3018">
                  <c:v>68690</c:v>
                </c:pt>
                <c:pt idx="3019">
                  <c:v>68880</c:v>
                </c:pt>
                <c:pt idx="3020">
                  <c:v>69640</c:v>
                </c:pt>
                <c:pt idx="3021">
                  <c:v>68820</c:v>
                </c:pt>
                <c:pt idx="3022">
                  <c:v>67790</c:v>
                </c:pt>
                <c:pt idx="3023">
                  <c:v>66570</c:v>
                </c:pt>
                <c:pt idx="3024">
                  <c:v>67350</c:v>
                </c:pt>
                <c:pt idx="3025">
                  <c:v>69830</c:v>
                </c:pt>
                <c:pt idx="3026">
                  <c:v>69290</c:v>
                </c:pt>
                <c:pt idx="3027">
                  <c:v>67690</c:v>
                </c:pt>
                <c:pt idx="3028">
                  <c:v>68970</c:v>
                </c:pt>
                <c:pt idx="3029">
                  <c:v>68410</c:v>
                </c:pt>
                <c:pt idx="3030">
                  <c:v>68400</c:v>
                </c:pt>
                <c:pt idx="3031">
                  <c:v>69120</c:v>
                </c:pt>
                <c:pt idx="3032">
                  <c:v>67970</c:v>
                </c:pt>
                <c:pt idx="3033">
                  <c:v>68930</c:v>
                </c:pt>
                <c:pt idx="3034">
                  <c:v>68110</c:v>
                </c:pt>
                <c:pt idx="3035">
                  <c:v>69070</c:v>
                </c:pt>
                <c:pt idx="3036">
                  <c:v>69010</c:v>
                </c:pt>
                <c:pt idx="3037">
                  <c:v>68470</c:v>
                </c:pt>
                <c:pt idx="3038">
                  <c:v>67990</c:v>
                </c:pt>
                <c:pt idx="3039">
                  <c:v>66270</c:v>
                </c:pt>
                <c:pt idx="3040">
                  <c:v>67610</c:v>
                </c:pt>
                <c:pt idx="3041">
                  <c:v>69520</c:v>
                </c:pt>
                <c:pt idx="3042">
                  <c:v>69120</c:v>
                </c:pt>
                <c:pt idx="3043">
                  <c:v>68870</c:v>
                </c:pt>
                <c:pt idx="3044">
                  <c:v>69530</c:v>
                </c:pt>
                <c:pt idx="3045">
                  <c:v>70170</c:v>
                </c:pt>
                <c:pt idx="3046">
                  <c:v>68680</c:v>
                </c:pt>
                <c:pt idx="3047">
                  <c:v>68190</c:v>
                </c:pt>
                <c:pt idx="3048">
                  <c:v>66900</c:v>
                </c:pt>
                <c:pt idx="3049">
                  <c:v>67640</c:v>
                </c:pt>
                <c:pt idx="3050">
                  <c:v>68560</c:v>
                </c:pt>
                <c:pt idx="3051">
                  <c:v>69160</c:v>
                </c:pt>
                <c:pt idx="3052">
                  <c:v>69440</c:v>
                </c:pt>
                <c:pt idx="3053">
                  <c:v>70270</c:v>
                </c:pt>
                <c:pt idx="3054">
                  <c:v>67490</c:v>
                </c:pt>
                <c:pt idx="3055">
                  <c:v>69660</c:v>
                </c:pt>
                <c:pt idx="3056">
                  <c:v>69310</c:v>
                </c:pt>
                <c:pt idx="3057">
                  <c:v>70120</c:v>
                </c:pt>
                <c:pt idx="3058">
                  <c:v>68990</c:v>
                </c:pt>
                <c:pt idx="3059">
                  <c:v>69500</c:v>
                </c:pt>
                <c:pt idx="3060">
                  <c:v>69000</c:v>
                </c:pt>
                <c:pt idx="3061">
                  <c:v>67090</c:v>
                </c:pt>
                <c:pt idx="3062">
                  <c:v>68880</c:v>
                </c:pt>
                <c:pt idx="3063">
                  <c:v>69490</c:v>
                </c:pt>
                <c:pt idx="3064">
                  <c:v>68790</c:v>
                </c:pt>
                <c:pt idx="3065">
                  <c:v>68120</c:v>
                </c:pt>
                <c:pt idx="3066">
                  <c:v>70310</c:v>
                </c:pt>
                <c:pt idx="3067">
                  <c:v>69000</c:v>
                </c:pt>
                <c:pt idx="3068">
                  <c:v>68800</c:v>
                </c:pt>
                <c:pt idx="3069">
                  <c:v>69350</c:v>
                </c:pt>
                <c:pt idx="3070">
                  <c:v>67640</c:v>
                </c:pt>
                <c:pt idx="3071">
                  <c:v>67420</c:v>
                </c:pt>
                <c:pt idx="3072">
                  <c:v>68740</c:v>
                </c:pt>
                <c:pt idx="3073">
                  <c:v>69420</c:v>
                </c:pt>
                <c:pt idx="3074">
                  <c:v>68330</c:v>
                </c:pt>
                <c:pt idx="3075">
                  <c:v>69610</c:v>
                </c:pt>
                <c:pt idx="3076">
                  <c:v>67410</c:v>
                </c:pt>
                <c:pt idx="3077">
                  <c:v>69840</c:v>
                </c:pt>
                <c:pt idx="3078">
                  <c:v>68950</c:v>
                </c:pt>
                <c:pt idx="3079">
                  <c:v>70980</c:v>
                </c:pt>
                <c:pt idx="3080">
                  <c:v>69960</c:v>
                </c:pt>
                <c:pt idx="3081">
                  <c:v>67260</c:v>
                </c:pt>
                <c:pt idx="3082">
                  <c:v>68930</c:v>
                </c:pt>
                <c:pt idx="3083">
                  <c:v>68440</c:v>
                </c:pt>
                <c:pt idx="3084">
                  <c:v>69070</c:v>
                </c:pt>
                <c:pt idx="3085">
                  <c:v>67430</c:v>
                </c:pt>
                <c:pt idx="3086">
                  <c:v>67980</c:v>
                </c:pt>
                <c:pt idx="3087">
                  <c:v>69730</c:v>
                </c:pt>
                <c:pt idx="3088">
                  <c:v>69860</c:v>
                </c:pt>
                <c:pt idx="3089">
                  <c:v>69040</c:v>
                </c:pt>
                <c:pt idx="3090">
                  <c:v>69660</c:v>
                </c:pt>
                <c:pt idx="3091">
                  <c:v>68970</c:v>
                </c:pt>
                <c:pt idx="3092">
                  <c:v>68710</c:v>
                </c:pt>
                <c:pt idx="3093">
                  <c:v>69030</c:v>
                </c:pt>
                <c:pt idx="3094">
                  <c:v>67980</c:v>
                </c:pt>
                <c:pt idx="3095">
                  <c:v>70310</c:v>
                </c:pt>
                <c:pt idx="3096">
                  <c:v>67370</c:v>
                </c:pt>
                <c:pt idx="3097">
                  <c:v>70540</c:v>
                </c:pt>
                <c:pt idx="3098">
                  <c:v>67250</c:v>
                </c:pt>
                <c:pt idx="3099">
                  <c:v>68730</c:v>
                </c:pt>
                <c:pt idx="3100">
                  <c:v>68010</c:v>
                </c:pt>
                <c:pt idx="3101">
                  <c:v>69780</c:v>
                </c:pt>
                <c:pt idx="3102">
                  <c:v>68990</c:v>
                </c:pt>
                <c:pt idx="3103">
                  <c:v>70250</c:v>
                </c:pt>
                <c:pt idx="3104">
                  <c:v>69260</c:v>
                </c:pt>
                <c:pt idx="3105">
                  <c:v>70660</c:v>
                </c:pt>
                <c:pt idx="3106">
                  <c:v>69430</c:v>
                </c:pt>
                <c:pt idx="3107">
                  <c:v>71330</c:v>
                </c:pt>
                <c:pt idx="3108">
                  <c:v>69320</c:v>
                </c:pt>
                <c:pt idx="3109">
                  <c:v>68090</c:v>
                </c:pt>
                <c:pt idx="3110">
                  <c:v>67960</c:v>
                </c:pt>
                <c:pt idx="3111">
                  <c:v>67380</c:v>
                </c:pt>
                <c:pt idx="3112">
                  <c:v>69460</c:v>
                </c:pt>
                <c:pt idx="3113">
                  <c:v>67610</c:v>
                </c:pt>
                <c:pt idx="3114">
                  <c:v>67720</c:v>
                </c:pt>
                <c:pt idx="3115">
                  <c:v>67760</c:v>
                </c:pt>
                <c:pt idx="3116">
                  <c:v>68150</c:v>
                </c:pt>
                <c:pt idx="3117">
                  <c:v>67350</c:v>
                </c:pt>
                <c:pt idx="3118">
                  <c:v>70110</c:v>
                </c:pt>
                <c:pt idx="3119">
                  <c:v>69380</c:v>
                </c:pt>
                <c:pt idx="3120">
                  <c:v>68570</c:v>
                </c:pt>
                <c:pt idx="3121">
                  <c:v>67820</c:v>
                </c:pt>
                <c:pt idx="3122">
                  <c:v>70100</c:v>
                </c:pt>
                <c:pt idx="3123">
                  <c:v>69080</c:v>
                </c:pt>
                <c:pt idx="3124">
                  <c:v>69020</c:v>
                </c:pt>
                <c:pt idx="3125">
                  <c:v>66800</c:v>
                </c:pt>
                <c:pt idx="3126">
                  <c:v>70760</c:v>
                </c:pt>
                <c:pt idx="3127">
                  <c:v>67640</c:v>
                </c:pt>
                <c:pt idx="3128">
                  <c:v>67630</c:v>
                </c:pt>
                <c:pt idx="3129">
                  <c:v>70450</c:v>
                </c:pt>
                <c:pt idx="3130">
                  <c:v>67370</c:v>
                </c:pt>
                <c:pt idx="3131">
                  <c:v>68660</c:v>
                </c:pt>
                <c:pt idx="3132">
                  <c:v>69340</c:v>
                </c:pt>
                <c:pt idx="3133">
                  <c:v>69090</c:v>
                </c:pt>
                <c:pt idx="3134">
                  <c:v>68250</c:v>
                </c:pt>
                <c:pt idx="3135">
                  <c:v>70150</c:v>
                </c:pt>
                <c:pt idx="3136">
                  <c:v>66970</c:v>
                </c:pt>
                <c:pt idx="3137">
                  <c:v>70820</c:v>
                </c:pt>
                <c:pt idx="3138">
                  <c:v>68610</c:v>
                </c:pt>
                <c:pt idx="3139">
                  <c:v>68160</c:v>
                </c:pt>
                <c:pt idx="3140">
                  <c:v>69200</c:v>
                </c:pt>
                <c:pt idx="3141">
                  <c:v>67710</c:v>
                </c:pt>
                <c:pt idx="3142">
                  <c:v>67860</c:v>
                </c:pt>
                <c:pt idx="3143">
                  <c:v>67590</c:v>
                </c:pt>
                <c:pt idx="3144">
                  <c:v>67770</c:v>
                </c:pt>
                <c:pt idx="3145">
                  <c:v>67480</c:v>
                </c:pt>
                <c:pt idx="3146">
                  <c:v>68680</c:v>
                </c:pt>
                <c:pt idx="3147">
                  <c:v>69010</c:v>
                </c:pt>
                <c:pt idx="3148">
                  <c:v>67170</c:v>
                </c:pt>
                <c:pt idx="3149">
                  <c:v>69360</c:v>
                </c:pt>
                <c:pt idx="3150">
                  <c:v>68320</c:v>
                </c:pt>
                <c:pt idx="3151">
                  <c:v>69880</c:v>
                </c:pt>
                <c:pt idx="3152">
                  <c:v>67510</c:v>
                </c:pt>
                <c:pt idx="3153">
                  <c:v>67990</c:v>
                </c:pt>
                <c:pt idx="3154">
                  <c:v>69340</c:v>
                </c:pt>
                <c:pt idx="3155">
                  <c:v>68580</c:v>
                </c:pt>
                <c:pt idx="3156">
                  <c:v>68710</c:v>
                </c:pt>
                <c:pt idx="3157">
                  <c:v>69240</c:v>
                </c:pt>
                <c:pt idx="3158">
                  <c:v>67720</c:v>
                </c:pt>
                <c:pt idx="3159">
                  <c:v>69440</c:v>
                </c:pt>
                <c:pt idx="3160">
                  <c:v>67600</c:v>
                </c:pt>
                <c:pt idx="3161">
                  <c:v>68830</c:v>
                </c:pt>
                <c:pt idx="3162">
                  <c:v>68630</c:v>
                </c:pt>
                <c:pt idx="3163">
                  <c:v>68360</c:v>
                </c:pt>
                <c:pt idx="3164">
                  <c:v>69290</c:v>
                </c:pt>
                <c:pt idx="3165">
                  <c:v>69260</c:v>
                </c:pt>
                <c:pt idx="3166">
                  <c:v>70520</c:v>
                </c:pt>
                <c:pt idx="3167">
                  <c:v>67480</c:v>
                </c:pt>
                <c:pt idx="3168">
                  <c:v>68270</c:v>
                </c:pt>
                <c:pt idx="3169">
                  <c:v>67810</c:v>
                </c:pt>
                <c:pt idx="3170">
                  <c:v>69570</c:v>
                </c:pt>
                <c:pt idx="3171">
                  <c:v>69010</c:v>
                </c:pt>
                <c:pt idx="3172">
                  <c:v>68150</c:v>
                </c:pt>
                <c:pt idx="3173">
                  <c:v>68630</c:v>
                </c:pt>
                <c:pt idx="3174">
                  <c:v>67770</c:v>
                </c:pt>
                <c:pt idx="3175">
                  <c:v>67990</c:v>
                </c:pt>
                <c:pt idx="3176">
                  <c:v>67570</c:v>
                </c:pt>
                <c:pt idx="3177">
                  <c:v>68430</c:v>
                </c:pt>
                <c:pt idx="3178">
                  <c:v>68910</c:v>
                </c:pt>
                <c:pt idx="3179">
                  <c:v>68520</c:v>
                </c:pt>
                <c:pt idx="3180">
                  <c:v>67930</c:v>
                </c:pt>
                <c:pt idx="3181">
                  <c:v>66460</c:v>
                </c:pt>
                <c:pt idx="3182">
                  <c:v>69420</c:v>
                </c:pt>
                <c:pt idx="3183">
                  <c:v>67870</c:v>
                </c:pt>
                <c:pt idx="3184">
                  <c:v>68390</c:v>
                </c:pt>
                <c:pt idx="3185">
                  <c:v>67680</c:v>
                </c:pt>
                <c:pt idx="3186">
                  <c:v>68360</c:v>
                </c:pt>
                <c:pt idx="3187">
                  <c:v>68480</c:v>
                </c:pt>
                <c:pt idx="3188">
                  <c:v>69910</c:v>
                </c:pt>
                <c:pt idx="3189">
                  <c:v>69520</c:v>
                </c:pt>
                <c:pt idx="3190">
                  <c:v>68680</c:v>
                </c:pt>
                <c:pt idx="3191">
                  <c:v>67640</c:v>
                </c:pt>
                <c:pt idx="3192">
                  <c:v>68580</c:v>
                </c:pt>
                <c:pt idx="3193">
                  <c:v>69370</c:v>
                </c:pt>
                <c:pt idx="3194">
                  <c:v>69340</c:v>
                </c:pt>
                <c:pt idx="3195">
                  <c:v>68560</c:v>
                </c:pt>
                <c:pt idx="3196">
                  <c:v>68100</c:v>
                </c:pt>
                <c:pt idx="3197">
                  <c:v>69070</c:v>
                </c:pt>
                <c:pt idx="3198">
                  <c:v>68990</c:v>
                </c:pt>
                <c:pt idx="3199">
                  <c:v>68960</c:v>
                </c:pt>
                <c:pt idx="3200">
                  <c:v>70070</c:v>
                </c:pt>
                <c:pt idx="3201">
                  <c:v>69460</c:v>
                </c:pt>
                <c:pt idx="3202">
                  <c:v>67930</c:v>
                </c:pt>
                <c:pt idx="3203">
                  <c:v>69160</c:v>
                </c:pt>
                <c:pt idx="3204">
                  <c:v>68760</c:v>
                </c:pt>
                <c:pt idx="3205">
                  <c:v>68420</c:v>
                </c:pt>
                <c:pt idx="3206">
                  <c:v>70110</c:v>
                </c:pt>
                <c:pt idx="3207">
                  <c:v>69700</c:v>
                </c:pt>
                <c:pt idx="3208">
                  <c:v>68740</c:v>
                </c:pt>
                <c:pt idx="3209">
                  <c:v>68530</c:v>
                </c:pt>
                <c:pt idx="3210">
                  <c:v>67990</c:v>
                </c:pt>
                <c:pt idx="3211">
                  <c:v>67690</c:v>
                </c:pt>
                <c:pt idx="3212">
                  <c:v>68860</c:v>
                </c:pt>
                <c:pt idx="3213">
                  <c:v>68730</c:v>
                </c:pt>
                <c:pt idx="3214">
                  <c:v>71170</c:v>
                </c:pt>
                <c:pt idx="3215">
                  <c:v>68950</c:v>
                </c:pt>
                <c:pt idx="3216">
                  <c:v>67250</c:v>
                </c:pt>
                <c:pt idx="3217">
                  <c:v>69850</c:v>
                </c:pt>
                <c:pt idx="3218">
                  <c:v>69400</c:v>
                </c:pt>
                <c:pt idx="3219">
                  <c:v>69460</c:v>
                </c:pt>
                <c:pt idx="3220">
                  <c:v>68240</c:v>
                </c:pt>
                <c:pt idx="3221">
                  <c:v>68960</c:v>
                </c:pt>
                <c:pt idx="3222">
                  <c:v>69990</c:v>
                </c:pt>
                <c:pt idx="3223">
                  <c:v>69800</c:v>
                </c:pt>
                <c:pt idx="3224">
                  <c:v>70030</c:v>
                </c:pt>
                <c:pt idx="3225">
                  <c:v>66990</c:v>
                </c:pt>
                <c:pt idx="3226">
                  <c:v>69150</c:v>
                </c:pt>
                <c:pt idx="3227">
                  <c:v>69370</c:v>
                </c:pt>
                <c:pt idx="3228">
                  <c:v>69160</c:v>
                </c:pt>
                <c:pt idx="3229">
                  <c:v>68280</c:v>
                </c:pt>
                <c:pt idx="3230">
                  <c:v>69150</c:v>
                </c:pt>
                <c:pt idx="3231">
                  <c:v>67740</c:v>
                </c:pt>
                <c:pt idx="3232">
                  <c:v>68890</c:v>
                </c:pt>
                <c:pt idx="3233">
                  <c:v>68370</c:v>
                </c:pt>
                <c:pt idx="3234">
                  <c:v>69810</c:v>
                </c:pt>
                <c:pt idx="3235">
                  <c:v>67870</c:v>
                </c:pt>
                <c:pt idx="3236">
                  <c:v>67200</c:v>
                </c:pt>
                <c:pt idx="3237">
                  <c:v>67990</c:v>
                </c:pt>
                <c:pt idx="3238">
                  <c:v>68840</c:v>
                </c:pt>
                <c:pt idx="3239">
                  <c:v>69590</c:v>
                </c:pt>
                <c:pt idx="3240">
                  <c:v>68280</c:v>
                </c:pt>
                <c:pt idx="3241">
                  <c:v>69110</c:v>
                </c:pt>
                <c:pt idx="3242">
                  <c:v>68640</c:v>
                </c:pt>
                <c:pt idx="3243">
                  <c:v>69160</c:v>
                </c:pt>
                <c:pt idx="3244">
                  <c:v>67880</c:v>
                </c:pt>
                <c:pt idx="3245">
                  <c:v>69870</c:v>
                </c:pt>
                <c:pt idx="3246">
                  <c:v>67390</c:v>
                </c:pt>
                <c:pt idx="3247">
                  <c:v>67260</c:v>
                </c:pt>
                <c:pt idx="3248">
                  <c:v>68590</c:v>
                </c:pt>
                <c:pt idx="3249">
                  <c:v>68550</c:v>
                </c:pt>
                <c:pt idx="3250">
                  <c:v>68650</c:v>
                </c:pt>
                <c:pt idx="3251">
                  <c:v>68720</c:v>
                </c:pt>
                <c:pt idx="3252">
                  <c:v>67760</c:v>
                </c:pt>
                <c:pt idx="3253">
                  <c:v>70100</c:v>
                </c:pt>
                <c:pt idx="3254">
                  <c:v>68740</c:v>
                </c:pt>
                <c:pt idx="3255">
                  <c:v>68110</c:v>
                </c:pt>
                <c:pt idx="3256">
                  <c:v>68230</c:v>
                </c:pt>
                <c:pt idx="3257">
                  <c:v>70000</c:v>
                </c:pt>
                <c:pt idx="3258">
                  <c:v>68930</c:v>
                </c:pt>
                <c:pt idx="3259">
                  <c:v>68470</c:v>
                </c:pt>
                <c:pt idx="3260">
                  <c:v>69060</c:v>
                </c:pt>
                <c:pt idx="3261">
                  <c:v>68720</c:v>
                </c:pt>
                <c:pt idx="3262">
                  <c:v>70100</c:v>
                </c:pt>
                <c:pt idx="3263">
                  <c:v>69100</c:v>
                </c:pt>
                <c:pt idx="3264">
                  <c:v>68220</c:v>
                </c:pt>
                <c:pt idx="3265">
                  <c:v>69330</c:v>
                </c:pt>
                <c:pt idx="3266">
                  <c:v>67580</c:v>
                </c:pt>
                <c:pt idx="3267">
                  <c:v>69960</c:v>
                </c:pt>
                <c:pt idx="3268">
                  <c:v>69130</c:v>
                </c:pt>
                <c:pt idx="3269">
                  <c:v>68710</c:v>
                </c:pt>
                <c:pt idx="3270">
                  <c:v>68410</c:v>
                </c:pt>
                <c:pt idx="3271">
                  <c:v>67880</c:v>
                </c:pt>
                <c:pt idx="3272">
                  <c:v>70980</c:v>
                </c:pt>
                <c:pt idx="3273">
                  <c:v>65150</c:v>
                </c:pt>
                <c:pt idx="3274">
                  <c:v>68110</c:v>
                </c:pt>
                <c:pt idx="3275">
                  <c:v>68770</c:v>
                </c:pt>
                <c:pt idx="3276">
                  <c:v>69470</c:v>
                </c:pt>
                <c:pt idx="3277">
                  <c:v>67270</c:v>
                </c:pt>
                <c:pt idx="3278">
                  <c:v>68460</c:v>
                </c:pt>
                <c:pt idx="3279">
                  <c:v>68410</c:v>
                </c:pt>
                <c:pt idx="3280">
                  <c:v>69270</c:v>
                </c:pt>
                <c:pt idx="3281">
                  <c:v>67700</c:v>
                </c:pt>
                <c:pt idx="3282">
                  <c:v>69420</c:v>
                </c:pt>
                <c:pt idx="3283">
                  <c:v>68590</c:v>
                </c:pt>
                <c:pt idx="3284">
                  <c:v>70180</c:v>
                </c:pt>
                <c:pt idx="3285">
                  <c:v>68060</c:v>
                </c:pt>
                <c:pt idx="3286">
                  <c:v>69190</c:v>
                </c:pt>
                <c:pt idx="3287">
                  <c:v>69070</c:v>
                </c:pt>
                <c:pt idx="3288">
                  <c:v>67710</c:v>
                </c:pt>
                <c:pt idx="3289">
                  <c:v>69080</c:v>
                </c:pt>
                <c:pt idx="3290">
                  <c:v>68990</c:v>
                </c:pt>
                <c:pt idx="3291">
                  <c:v>67930</c:v>
                </c:pt>
                <c:pt idx="3292">
                  <c:v>68180</c:v>
                </c:pt>
                <c:pt idx="3293">
                  <c:v>68960</c:v>
                </c:pt>
                <c:pt idx="3294">
                  <c:v>68240</c:v>
                </c:pt>
                <c:pt idx="3295">
                  <c:v>68140</c:v>
                </c:pt>
                <c:pt idx="3296">
                  <c:v>68710</c:v>
                </c:pt>
                <c:pt idx="3297">
                  <c:v>69630</c:v>
                </c:pt>
                <c:pt idx="3298">
                  <c:v>66690</c:v>
                </c:pt>
                <c:pt idx="3299">
                  <c:v>68490</c:v>
                </c:pt>
                <c:pt idx="3300">
                  <c:v>68740</c:v>
                </c:pt>
                <c:pt idx="3301">
                  <c:v>68650</c:v>
                </c:pt>
                <c:pt idx="3302">
                  <c:v>67570</c:v>
                </c:pt>
                <c:pt idx="3303">
                  <c:v>68560</c:v>
                </c:pt>
                <c:pt idx="3304">
                  <c:v>69390</c:v>
                </c:pt>
                <c:pt idx="3305">
                  <c:v>67940</c:v>
                </c:pt>
                <c:pt idx="3306">
                  <c:v>69460</c:v>
                </c:pt>
                <c:pt idx="3307">
                  <c:v>68960</c:v>
                </c:pt>
                <c:pt idx="3308">
                  <c:v>68890</c:v>
                </c:pt>
                <c:pt idx="3309">
                  <c:v>68920</c:v>
                </c:pt>
                <c:pt idx="3310">
                  <c:v>69440</c:v>
                </c:pt>
                <c:pt idx="3311">
                  <c:v>67840</c:v>
                </c:pt>
                <c:pt idx="3312">
                  <c:v>68290</c:v>
                </c:pt>
                <c:pt idx="3313">
                  <c:v>69170</c:v>
                </c:pt>
                <c:pt idx="3314">
                  <c:v>68940</c:v>
                </c:pt>
                <c:pt idx="3315">
                  <c:v>67640</c:v>
                </c:pt>
                <c:pt idx="3316">
                  <c:v>68520</c:v>
                </c:pt>
                <c:pt idx="3317">
                  <c:v>67820</c:v>
                </c:pt>
                <c:pt idx="3318">
                  <c:v>68930</c:v>
                </c:pt>
                <c:pt idx="3319">
                  <c:v>69400</c:v>
                </c:pt>
                <c:pt idx="3320">
                  <c:v>69210</c:v>
                </c:pt>
                <c:pt idx="3321">
                  <c:v>68400</c:v>
                </c:pt>
                <c:pt idx="3322">
                  <c:v>67270</c:v>
                </c:pt>
                <c:pt idx="3323">
                  <c:v>67720</c:v>
                </c:pt>
                <c:pt idx="3324">
                  <c:v>66960</c:v>
                </c:pt>
                <c:pt idx="3325">
                  <c:v>68030</c:v>
                </c:pt>
                <c:pt idx="3326">
                  <c:v>66860</c:v>
                </c:pt>
                <c:pt idx="3327">
                  <c:v>68910</c:v>
                </c:pt>
                <c:pt idx="3328">
                  <c:v>70570</c:v>
                </c:pt>
                <c:pt idx="3329">
                  <c:v>67840</c:v>
                </c:pt>
                <c:pt idx="3330">
                  <c:v>69460</c:v>
                </c:pt>
                <c:pt idx="3331">
                  <c:v>69640</c:v>
                </c:pt>
                <c:pt idx="3332">
                  <c:v>67590</c:v>
                </c:pt>
                <c:pt idx="3333">
                  <c:v>68050</c:v>
                </c:pt>
                <c:pt idx="3334">
                  <c:v>68940</c:v>
                </c:pt>
                <c:pt idx="3335">
                  <c:v>68740</c:v>
                </c:pt>
                <c:pt idx="3336">
                  <c:v>68970</c:v>
                </c:pt>
                <c:pt idx="3337">
                  <c:v>69050</c:v>
                </c:pt>
                <c:pt idx="3338">
                  <c:v>69430</c:v>
                </c:pt>
                <c:pt idx="3339">
                  <c:v>70360</c:v>
                </c:pt>
                <c:pt idx="3340">
                  <c:v>68550</c:v>
                </c:pt>
                <c:pt idx="3341">
                  <c:v>69060</c:v>
                </c:pt>
                <c:pt idx="3342">
                  <c:v>69070</c:v>
                </c:pt>
                <c:pt idx="3343">
                  <c:v>68680</c:v>
                </c:pt>
                <c:pt idx="3344">
                  <c:v>69770</c:v>
                </c:pt>
                <c:pt idx="3345">
                  <c:v>68250</c:v>
                </c:pt>
                <c:pt idx="3346">
                  <c:v>69830</c:v>
                </c:pt>
                <c:pt idx="3347">
                  <c:v>67990</c:v>
                </c:pt>
                <c:pt idx="3348">
                  <c:v>67930</c:v>
                </c:pt>
                <c:pt idx="3349">
                  <c:v>69650</c:v>
                </c:pt>
                <c:pt idx="3350">
                  <c:v>68500</c:v>
                </c:pt>
                <c:pt idx="3351">
                  <c:v>68360</c:v>
                </c:pt>
                <c:pt idx="3352">
                  <c:v>68900</c:v>
                </c:pt>
                <c:pt idx="3353">
                  <c:v>70110</c:v>
                </c:pt>
                <c:pt idx="3354">
                  <c:v>70630</c:v>
                </c:pt>
                <c:pt idx="3355">
                  <c:v>68730</c:v>
                </c:pt>
                <c:pt idx="3356">
                  <c:v>68530</c:v>
                </c:pt>
                <c:pt idx="3357">
                  <c:v>69870</c:v>
                </c:pt>
                <c:pt idx="3358">
                  <c:v>67190</c:v>
                </c:pt>
                <c:pt idx="3359">
                  <c:v>67570</c:v>
                </c:pt>
                <c:pt idx="3360">
                  <c:v>68380</c:v>
                </c:pt>
                <c:pt idx="3361">
                  <c:v>69360</c:v>
                </c:pt>
                <c:pt idx="3362">
                  <c:v>67460</c:v>
                </c:pt>
                <c:pt idx="3363">
                  <c:v>69060</c:v>
                </c:pt>
                <c:pt idx="3364">
                  <c:v>67800</c:v>
                </c:pt>
                <c:pt idx="3365">
                  <c:v>68140</c:v>
                </c:pt>
                <c:pt idx="3366">
                  <c:v>67390</c:v>
                </c:pt>
                <c:pt idx="3367">
                  <c:v>69110</c:v>
                </c:pt>
                <c:pt idx="3368">
                  <c:v>68070</c:v>
                </c:pt>
                <c:pt idx="3369">
                  <c:v>68400</c:v>
                </c:pt>
                <c:pt idx="3370">
                  <c:v>68480</c:v>
                </c:pt>
                <c:pt idx="3371">
                  <c:v>69840</c:v>
                </c:pt>
                <c:pt idx="3372">
                  <c:v>68110</c:v>
                </c:pt>
                <c:pt idx="3373">
                  <c:v>70190</c:v>
                </c:pt>
                <c:pt idx="3374">
                  <c:v>70330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B04-4D1A-8520-2AC1C825684F}"/>
            </c:ext>
          </c:extLst>
        </c:ser>
        <c:ser>
          <c:idx val="9"/>
          <c:order val="4"/>
          <c:tx>
            <c:strRef>
              <c:f>'[profiles-nb-bcp-650c-10h-c1 and f1-o-1kev-30na-400m.xlsx]profile-nb-bcp-650c-10h-f1-o-1k'!$N$1</c:f>
              <c:strCache>
                <c:ptCount val="1"/>
                <c:pt idx="0">
                  <c:v>NbO2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'[profiles-nb-bcp-650c-10h-c1 and f1-o-1kev-30na-400m.xlsx]profile-nb-bcp-650c-10h-f1-o-1k'!$C$2:$C$3423</c:f>
              <c:numCache>
                <c:formatCode>General</c:formatCode>
                <c:ptCount val="3422"/>
                <c:pt idx="0">
                  <c:v>5.1062E-3</c:v>
                </c:pt>
                <c:pt idx="1">
                  <c:v>9.6215999999999993E-3</c:v>
                </c:pt>
                <c:pt idx="2">
                  <c:v>1.4140516666666667E-2</c:v>
                </c:pt>
                <c:pt idx="3">
                  <c:v>1.8659433333333333E-2</c:v>
                </c:pt>
                <c:pt idx="4">
                  <c:v>2.317835E-2</c:v>
                </c:pt>
                <c:pt idx="5">
                  <c:v>2.7697266666666664E-2</c:v>
                </c:pt>
                <c:pt idx="6">
                  <c:v>3.2216183333333336E-2</c:v>
                </c:pt>
                <c:pt idx="7">
                  <c:v>3.67351E-2</c:v>
                </c:pt>
                <c:pt idx="8">
                  <c:v>4.1254016666666664E-2</c:v>
                </c:pt>
                <c:pt idx="9">
                  <c:v>4.5772933333333342E-2</c:v>
                </c:pt>
                <c:pt idx="10">
                  <c:v>5.0291849999999999E-2</c:v>
                </c:pt>
                <c:pt idx="11">
                  <c:v>5.481076666666667E-2</c:v>
                </c:pt>
                <c:pt idx="12">
                  <c:v>5.9329683333333334E-2</c:v>
                </c:pt>
                <c:pt idx="13">
                  <c:v>6.3848599999999991E-2</c:v>
                </c:pt>
                <c:pt idx="14">
                  <c:v>6.8367516666666669E-2</c:v>
                </c:pt>
                <c:pt idx="15">
                  <c:v>7.2886433333333348E-2</c:v>
                </c:pt>
                <c:pt idx="16">
                  <c:v>7.7405349999999998E-2</c:v>
                </c:pt>
                <c:pt idx="17">
                  <c:v>8.1924266666666676E-2</c:v>
                </c:pt>
                <c:pt idx="18">
                  <c:v>8.644318333333334E-2</c:v>
                </c:pt>
                <c:pt idx="19">
                  <c:v>9.096209999999999E-2</c:v>
                </c:pt>
                <c:pt idx="20">
                  <c:v>9.5481016666666654E-2</c:v>
                </c:pt>
                <c:pt idx="21">
                  <c:v>9.9999933333333346E-2</c:v>
                </c:pt>
                <c:pt idx="22">
                  <c:v>0.10451885</c:v>
                </c:pt>
                <c:pt idx="23">
                  <c:v>0.10903776666666666</c:v>
                </c:pt>
                <c:pt idx="24">
                  <c:v>0.11355668333333334</c:v>
                </c:pt>
                <c:pt idx="25">
                  <c:v>0.1180756</c:v>
                </c:pt>
                <c:pt idx="26">
                  <c:v>0.12259451666666665</c:v>
                </c:pt>
                <c:pt idx="27">
                  <c:v>0.12711343333333333</c:v>
                </c:pt>
                <c:pt idx="28">
                  <c:v>0.13163235000000001</c:v>
                </c:pt>
                <c:pt idx="29">
                  <c:v>0.13615126666666666</c:v>
                </c:pt>
                <c:pt idx="30">
                  <c:v>0.14067018333333334</c:v>
                </c:pt>
                <c:pt idx="31">
                  <c:v>0.14518909999999999</c:v>
                </c:pt>
                <c:pt idx="32">
                  <c:v>0.14970801666666667</c:v>
                </c:pt>
                <c:pt idx="33">
                  <c:v>0.15422693333333334</c:v>
                </c:pt>
                <c:pt idx="34">
                  <c:v>0.15874584999999999</c:v>
                </c:pt>
                <c:pt idx="35">
                  <c:v>0.16326476666666667</c:v>
                </c:pt>
                <c:pt idx="36">
                  <c:v>0.16778368333333335</c:v>
                </c:pt>
                <c:pt idx="37">
                  <c:v>0.1723026</c:v>
                </c:pt>
                <c:pt idx="38">
                  <c:v>0.17682151666666668</c:v>
                </c:pt>
                <c:pt idx="39">
                  <c:v>0.18134043333333336</c:v>
                </c:pt>
                <c:pt idx="40">
                  <c:v>0.18585934999999998</c:v>
                </c:pt>
                <c:pt idx="41">
                  <c:v>0.19037826666666668</c:v>
                </c:pt>
                <c:pt idx="42">
                  <c:v>0.19489718333333336</c:v>
                </c:pt>
                <c:pt idx="43">
                  <c:v>0.19941610000000001</c:v>
                </c:pt>
                <c:pt idx="44">
                  <c:v>0.20393501666666666</c:v>
                </c:pt>
                <c:pt idx="45">
                  <c:v>0.20845393333333331</c:v>
                </c:pt>
                <c:pt idx="46">
                  <c:v>0.21297284999999999</c:v>
                </c:pt>
                <c:pt idx="47">
                  <c:v>0.2174917666666667</c:v>
                </c:pt>
                <c:pt idx="48">
                  <c:v>0.22201068333333332</c:v>
                </c:pt>
                <c:pt idx="49">
                  <c:v>0.2265296</c:v>
                </c:pt>
                <c:pt idx="50">
                  <c:v>0.23104851666666668</c:v>
                </c:pt>
                <c:pt idx="51">
                  <c:v>0.23556743333333333</c:v>
                </c:pt>
                <c:pt idx="52">
                  <c:v>0.24008635</c:v>
                </c:pt>
                <c:pt idx="53">
                  <c:v>0.24460526666666668</c:v>
                </c:pt>
                <c:pt idx="54">
                  <c:v>0.24912418333333333</c:v>
                </c:pt>
                <c:pt idx="55">
                  <c:v>0.25364310000000001</c:v>
                </c:pt>
                <c:pt idx="56">
                  <c:v>0.25816201666666666</c:v>
                </c:pt>
                <c:pt idx="57">
                  <c:v>0.26268093333333337</c:v>
                </c:pt>
                <c:pt idx="58">
                  <c:v>0.26719984999999996</c:v>
                </c:pt>
                <c:pt idx="59">
                  <c:v>0.27171876666666667</c:v>
                </c:pt>
                <c:pt idx="60">
                  <c:v>0.27623768333333337</c:v>
                </c:pt>
                <c:pt idx="61">
                  <c:v>0.28075660000000002</c:v>
                </c:pt>
                <c:pt idx="62">
                  <c:v>0.28527551666666667</c:v>
                </c:pt>
                <c:pt idx="63">
                  <c:v>0.28979443333333332</c:v>
                </c:pt>
                <c:pt idx="64">
                  <c:v>0.29431334999999997</c:v>
                </c:pt>
                <c:pt idx="65">
                  <c:v>0.29883226666666668</c:v>
                </c:pt>
                <c:pt idx="66">
                  <c:v>0.30335118333333339</c:v>
                </c:pt>
                <c:pt idx="67">
                  <c:v>0.30787009999999998</c:v>
                </c:pt>
                <c:pt idx="68">
                  <c:v>0.31238901666666669</c:v>
                </c:pt>
                <c:pt idx="69">
                  <c:v>0.31690793333333334</c:v>
                </c:pt>
                <c:pt idx="70">
                  <c:v>0.32142684999999999</c:v>
                </c:pt>
                <c:pt idx="71">
                  <c:v>0.32594576666666664</c:v>
                </c:pt>
                <c:pt idx="72">
                  <c:v>0.33046468333333334</c:v>
                </c:pt>
                <c:pt idx="73">
                  <c:v>0.33498359999999999</c:v>
                </c:pt>
                <c:pt idx="74">
                  <c:v>0.3395025166666667</c:v>
                </c:pt>
                <c:pt idx="75">
                  <c:v>0.34402143333333335</c:v>
                </c:pt>
                <c:pt idx="76">
                  <c:v>0.34854035</c:v>
                </c:pt>
                <c:pt idx="77">
                  <c:v>0.3530592666666667</c:v>
                </c:pt>
                <c:pt idx="78">
                  <c:v>0.35757818333333335</c:v>
                </c:pt>
                <c:pt idx="79">
                  <c:v>0.36209710000000001</c:v>
                </c:pt>
                <c:pt idx="80">
                  <c:v>0.36661601666666671</c:v>
                </c:pt>
                <c:pt idx="81">
                  <c:v>0.37113493333333336</c:v>
                </c:pt>
                <c:pt idx="82">
                  <c:v>0.37565385000000001</c:v>
                </c:pt>
                <c:pt idx="83">
                  <c:v>0.38017276666666661</c:v>
                </c:pt>
                <c:pt idx="84">
                  <c:v>0.38469168333333331</c:v>
                </c:pt>
                <c:pt idx="85">
                  <c:v>0.38921059999999996</c:v>
                </c:pt>
                <c:pt idx="86">
                  <c:v>0.39372951666666661</c:v>
                </c:pt>
                <c:pt idx="87">
                  <c:v>0.39824843333333337</c:v>
                </c:pt>
                <c:pt idx="88">
                  <c:v>0.40276735000000002</c:v>
                </c:pt>
                <c:pt idx="89">
                  <c:v>0.40728626666666673</c:v>
                </c:pt>
                <c:pt idx="90">
                  <c:v>0.41180518333333338</c:v>
                </c:pt>
                <c:pt idx="91">
                  <c:v>0.41632410000000003</c:v>
                </c:pt>
                <c:pt idx="92">
                  <c:v>0.42084301666666663</c:v>
                </c:pt>
                <c:pt idx="93">
                  <c:v>0.42536193333333333</c:v>
                </c:pt>
                <c:pt idx="94">
                  <c:v>0.42988084999999998</c:v>
                </c:pt>
                <c:pt idx="95">
                  <c:v>0.43439976666666663</c:v>
                </c:pt>
                <c:pt idx="96">
                  <c:v>0.43891868333333334</c:v>
                </c:pt>
                <c:pt idx="97">
                  <c:v>0.44343759999999999</c:v>
                </c:pt>
                <c:pt idx="98">
                  <c:v>0.44795651666666664</c:v>
                </c:pt>
                <c:pt idx="99">
                  <c:v>0.45247543333333334</c:v>
                </c:pt>
                <c:pt idx="100">
                  <c:v>0.45699435000000005</c:v>
                </c:pt>
                <c:pt idx="101">
                  <c:v>0.46151326666666675</c:v>
                </c:pt>
                <c:pt idx="102">
                  <c:v>0.46603218333333335</c:v>
                </c:pt>
                <c:pt idx="103">
                  <c:v>0.4705511</c:v>
                </c:pt>
                <c:pt idx="104">
                  <c:v>0.47507001666666665</c:v>
                </c:pt>
                <c:pt idx="105">
                  <c:v>0.47958893333333336</c:v>
                </c:pt>
                <c:pt idx="106">
                  <c:v>0.48410785000000001</c:v>
                </c:pt>
                <c:pt idx="107">
                  <c:v>0.48862676666666666</c:v>
                </c:pt>
                <c:pt idx="108">
                  <c:v>0.49314568333333336</c:v>
                </c:pt>
                <c:pt idx="109">
                  <c:v>0.49766460000000001</c:v>
                </c:pt>
                <c:pt idx="110">
                  <c:v>0.50218351666666661</c:v>
                </c:pt>
                <c:pt idx="111">
                  <c:v>0.50670243333333331</c:v>
                </c:pt>
                <c:pt idx="112">
                  <c:v>0.51122135000000002</c:v>
                </c:pt>
                <c:pt idx="113">
                  <c:v>0.51574026666666672</c:v>
                </c:pt>
                <c:pt idx="114">
                  <c:v>0.52025918333333332</c:v>
                </c:pt>
                <c:pt idx="115">
                  <c:v>0.52477810000000003</c:v>
                </c:pt>
                <c:pt idx="116">
                  <c:v>0.52929701666666673</c:v>
                </c:pt>
                <c:pt idx="117">
                  <c:v>0.53381593333333333</c:v>
                </c:pt>
                <c:pt idx="118">
                  <c:v>0.53833485000000003</c:v>
                </c:pt>
                <c:pt idx="119">
                  <c:v>0.54285376666666674</c:v>
                </c:pt>
                <c:pt idx="120">
                  <c:v>0.54737268333333333</c:v>
                </c:pt>
                <c:pt idx="121">
                  <c:v>0.55189159999999993</c:v>
                </c:pt>
                <c:pt idx="122">
                  <c:v>0.55641051666666663</c:v>
                </c:pt>
                <c:pt idx="123">
                  <c:v>0.56092943333333334</c:v>
                </c:pt>
                <c:pt idx="124">
                  <c:v>0.56544834999999993</c:v>
                </c:pt>
                <c:pt idx="125">
                  <c:v>0.56996726666666675</c:v>
                </c:pt>
                <c:pt idx="126">
                  <c:v>0.57448618333333334</c:v>
                </c:pt>
                <c:pt idx="127">
                  <c:v>0.57900510000000005</c:v>
                </c:pt>
                <c:pt idx="128">
                  <c:v>0.58352401666666676</c:v>
                </c:pt>
                <c:pt idx="129">
                  <c:v>0.58804293333333335</c:v>
                </c:pt>
                <c:pt idx="130">
                  <c:v>0.59256184999999995</c:v>
                </c:pt>
                <c:pt idx="131">
                  <c:v>0.59708076666666665</c:v>
                </c:pt>
                <c:pt idx="132">
                  <c:v>0.60159968333333336</c:v>
                </c:pt>
                <c:pt idx="133">
                  <c:v>0.60611859999999995</c:v>
                </c:pt>
                <c:pt idx="134">
                  <c:v>0.61063751666666666</c:v>
                </c:pt>
                <c:pt idx="135">
                  <c:v>0.61515643333333336</c:v>
                </c:pt>
                <c:pt idx="136">
                  <c:v>0.61967534999999996</c:v>
                </c:pt>
                <c:pt idx="137">
                  <c:v>0.62419426666666677</c:v>
                </c:pt>
                <c:pt idx="138">
                  <c:v>0.62871318333333337</c:v>
                </c:pt>
                <c:pt idx="139">
                  <c:v>0.63323209999999996</c:v>
                </c:pt>
                <c:pt idx="140">
                  <c:v>0.63775101666666667</c:v>
                </c:pt>
                <c:pt idx="141">
                  <c:v>0.64226993333333338</c:v>
                </c:pt>
                <c:pt idx="142">
                  <c:v>0.64678884999999997</c:v>
                </c:pt>
                <c:pt idx="143">
                  <c:v>0.65130776666666668</c:v>
                </c:pt>
                <c:pt idx="144">
                  <c:v>0.65582668333333338</c:v>
                </c:pt>
                <c:pt idx="145">
                  <c:v>0.66034559999999998</c:v>
                </c:pt>
                <c:pt idx="146">
                  <c:v>0.66486451666666668</c:v>
                </c:pt>
                <c:pt idx="147">
                  <c:v>0.66938343333333339</c:v>
                </c:pt>
                <c:pt idx="148">
                  <c:v>0.67390234999999998</c:v>
                </c:pt>
                <c:pt idx="149">
                  <c:v>0.67842126666666669</c:v>
                </c:pt>
                <c:pt idx="150">
                  <c:v>0.68294018333333339</c:v>
                </c:pt>
                <c:pt idx="151">
                  <c:v>0.68745909999999999</c:v>
                </c:pt>
                <c:pt idx="152">
                  <c:v>0.69197801666666658</c:v>
                </c:pt>
                <c:pt idx="153">
                  <c:v>0.6964969333333334</c:v>
                </c:pt>
                <c:pt idx="154">
                  <c:v>0.70101585</c:v>
                </c:pt>
                <c:pt idx="155">
                  <c:v>0.7055347666666667</c:v>
                </c:pt>
                <c:pt idx="156">
                  <c:v>0.7100536833333333</c:v>
                </c:pt>
                <c:pt idx="157">
                  <c:v>0.7145726</c:v>
                </c:pt>
                <c:pt idx="158">
                  <c:v>0.7190915166666666</c:v>
                </c:pt>
                <c:pt idx="159">
                  <c:v>0.72361043333333341</c:v>
                </c:pt>
                <c:pt idx="160">
                  <c:v>0.72812935000000001</c:v>
                </c:pt>
                <c:pt idx="161">
                  <c:v>0.7326482666666666</c:v>
                </c:pt>
                <c:pt idx="162">
                  <c:v>0.73716718333333331</c:v>
                </c:pt>
                <c:pt idx="163">
                  <c:v>0.7416860999999999</c:v>
                </c:pt>
                <c:pt idx="164">
                  <c:v>0.74620501666666661</c:v>
                </c:pt>
                <c:pt idx="165">
                  <c:v>0.7507239333333332</c:v>
                </c:pt>
                <c:pt idx="166">
                  <c:v>0.75524285000000002</c:v>
                </c:pt>
                <c:pt idx="167">
                  <c:v>0.75976176666666662</c:v>
                </c:pt>
                <c:pt idx="168">
                  <c:v>0.76428068333333343</c:v>
                </c:pt>
                <c:pt idx="169">
                  <c:v>0.76879960000000003</c:v>
                </c:pt>
                <c:pt idx="170">
                  <c:v>0.77331851666666684</c:v>
                </c:pt>
                <c:pt idx="171">
                  <c:v>0.77783743333333344</c:v>
                </c:pt>
                <c:pt idx="172">
                  <c:v>0.78235635000000003</c:v>
                </c:pt>
                <c:pt idx="173">
                  <c:v>0.78687526666666674</c:v>
                </c:pt>
                <c:pt idx="174">
                  <c:v>0.79139418333333333</c:v>
                </c:pt>
                <c:pt idx="175">
                  <c:v>0.79591310000000004</c:v>
                </c:pt>
                <c:pt idx="176">
                  <c:v>0.80043201666666663</c:v>
                </c:pt>
                <c:pt idx="177">
                  <c:v>0.80495093333333345</c:v>
                </c:pt>
                <c:pt idx="178">
                  <c:v>0.80946985000000005</c:v>
                </c:pt>
                <c:pt idx="179">
                  <c:v>0.81398876666666675</c:v>
                </c:pt>
                <c:pt idx="180">
                  <c:v>0.81850768333333335</c:v>
                </c:pt>
                <c:pt idx="181">
                  <c:v>0.82302659999999994</c:v>
                </c:pt>
                <c:pt idx="182">
                  <c:v>0.82754551666666665</c:v>
                </c:pt>
                <c:pt idx="183">
                  <c:v>0.83206443333333324</c:v>
                </c:pt>
                <c:pt idx="184">
                  <c:v>0.83658335000000006</c:v>
                </c:pt>
                <c:pt idx="185">
                  <c:v>0.84110226666666665</c:v>
                </c:pt>
                <c:pt idx="186">
                  <c:v>0.84562118333333336</c:v>
                </c:pt>
                <c:pt idx="187">
                  <c:v>0.85014009999999995</c:v>
                </c:pt>
                <c:pt idx="188">
                  <c:v>0.85465901666666666</c:v>
                </c:pt>
                <c:pt idx="189">
                  <c:v>0.85917793333333325</c:v>
                </c:pt>
                <c:pt idx="190">
                  <c:v>0.86369684999999985</c:v>
                </c:pt>
                <c:pt idx="191">
                  <c:v>0.86821576666666667</c:v>
                </c:pt>
                <c:pt idx="192">
                  <c:v>0.87273468333333326</c:v>
                </c:pt>
                <c:pt idx="193">
                  <c:v>0.87725360000000008</c:v>
                </c:pt>
                <c:pt idx="194">
                  <c:v>0.88177251666666667</c:v>
                </c:pt>
                <c:pt idx="195">
                  <c:v>0.88629143333333349</c:v>
                </c:pt>
                <c:pt idx="196">
                  <c:v>0.89081035000000008</c:v>
                </c:pt>
                <c:pt idx="197">
                  <c:v>0.89532926666666679</c:v>
                </c:pt>
                <c:pt idx="198">
                  <c:v>0.89984818333333338</c:v>
                </c:pt>
                <c:pt idx="199">
                  <c:v>0.90436709999999998</c:v>
                </c:pt>
                <c:pt idx="200">
                  <c:v>0.90888601666666669</c:v>
                </c:pt>
                <c:pt idx="201">
                  <c:v>0.91340493333333328</c:v>
                </c:pt>
                <c:pt idx="202">
                  <c:v>0.9179238500000001</c:v>
                </c:pt>
                <c:pt idx="203">
                  <c:v>0.92244276666666669</c:v>
                </c:pt>
                <c:pt idx="204">
                  <c:v>0.9269616833333334</c:v>
                </c:pt>
                <c:pt idx="205">
                  <c:v>0.93148059999999999</c:v>
                </c:pt>
                <c:pt idx="206">
                  <c:v>0.9359995166666667</c:v>
                </c:pt>
                <c:pt idx="207">
                  <c:v>0.94051843333333329</c:v>
                </c:pt>
                <c:pt idx="208">
                  <c:v>0.94503734999999989</c:v>
                </c:pt>
                <c:pt idx="209">
                  <c:v>0.9495562666666667</c:v>
                </c:pt>
                <c:pt idx="210">
                  <c:v>0.9540751833333333</c:v>
                </c:pt>
                <c:pt idx="211">
                  <c:v>0.9585941</c:v>
                </c:pt>
                <c:pt idx="212">
                  <c:v>0.9631130166666666</c:v>
                </c:pt>
                <c:pt idx="213">
                  <c:v>0.96763193333333331</c:v>
                </c:pt>
                <c:pt idx="214">
                  <c:v>0.97214733333333336</c:v>
                </c:pt>
                <c:pt idx="215">
                  <c:v>0.97666273333333342</c:v>
                </c:pt>
                <c:pt idx="216">
                  <c:v>0.98118165000000002</c:v>
                </c:pt>
                <c:pt idx="217">
                  <c:v>0.98570056666666683</c:v>
                </c:pt>
                <c:pt idx="218">
                  <c:v>0.99021948333333343</c:v>
                </c:pt>
                <c:pt idx="219">
                  <c:v>0.99473840000000013</c:v>
                </c:pt>
                <c:pt idx="220">
                  <c:v>0.99925731666666673</c:v>
                </c:pt>
                <c:pt idx="221">
                  <c:v>1.0037762333333333</c:v>
                </c:pt>
                <c:pt idx="222">
                  <c:v>1.0082951500000001</c:v>
                </c:pt>
                <c:pt idx="223">
                  <c:v>1.0128140666666667</c:v>
                </c:pt>
                <c:pt idx="224">
                  <c:v>1.0173329833333333</c:v>
                </c:pt>
                <c:pt idx="225">
                  <c:v>1.0218518999999999</c:v>
                </c:pt>
                <c:pt idx="226">
                  <c:v>1.0263708166666667</c:v>
                </c:pt>
                <c:pt idx="227">
                  <c:v>1.0308897333333333</c:v>
                </c:pt>
                <c:pt idx="228">
                  <c:v>1.0354086499999999</c:v>
                </c:pt>
                <c:pt idx="229">
                  <c:v>1.0399275666666667</c:v>
                </c:pt>
                <c:pt idx="230">
                  <c:v>1.0444464833333333</c:v>
                </c:pt>
                <c:pt idx="231">
                  <c:v>1.0489653999999999</c:v>
                </c:pt>
                <c:pt idx="232">
                  <c:v>1.0534843166666665</c:v>
                </c:pt>
                <c:pt idx="233">
                  <c:v>1.0580032333333333</c:v>
                </c:pt>
                <c:pt idx="234">
                  <c:v>1.0625221499999999</c:v>
                </c:pt>
                <c:pt idx="235">
                  <c:v>1.0670410666666668</c:v>
                </c:pt>
                <c:pt idx="236">
                  <c:v>1.0715599833333334</c:v>
                </c:pt>
                <c:pt idx="237">
                  <c:v>1.0760788999999999</c:v>
                </c:pt>
                <c:pt idx="238">
                  <c:v>1.0805978166666665</c:v>
                </c:pt>
                <c:pt idx="239">
                  <c:v>1.0851167333333331</c:v>
                </c:pt>
                <c:pt idx="240">
                  <c:v>1.0896356500000002</c:v>
                </c:pt>
                <c:pt idx="241">
                  <c:v>1.0941545666666668</c:v>
                </c:pt>
                <c:pt idx="242">
                  <c:v>1.0986734833333334</c:v>
                </c:pt>
                <c:pt idx="243">
                  <c:v>1.1031924</c:v>
                </c:pt>
                <c:pt idx="244">
                  <c:v>1.1077113166666668</c:v>
                </c:pt>
                <c:pt idx="245">
                  <c:v>1.1122302333333334</c:v>
                </c:pt>
                <c:pt idx="246">
                  <c:v>1.1167491500000002</c:v>
                </c:pt>
                <c:pt idx="247">
                  <c:v>1.1212680666666668</c:v>
                </c:pt>
                <c:pt idx="248">
                  <c:v>1.1257869833333334</c:v>
                </c:pt>
                <c:pt idx="249">
                  <c:v>1.1303059</c:v>
                </c:pt>
                <c:pt idx="250">
                  <c:v>1.1348248166666666</c:v>
                </c:pt>
                <c:pt idx="251">
                  <c:v>1.1393437333333334</c:v>
                </c:pt>
                <c:pt idx="252">
                  <c:v>1.14386265</c:v>
                </c:pt>
                <c:pt idx="253">
                  <c:v>1.1483815666666668</c:v>
                </c:pt>
                <c:pt idx="254">
                  <c:v>1.1529004833333334</c:v>
                </c:pt>
                <c:pt idx="255">
                  <c:v>1.1574194</c:v>
                </c:pt>
                <c:pt idx="256">
                  <c:v>1.1619383166666666</c:v>
                </c:pt>
                <c:pt idx="257">
                  <c:v>1.1664572333333332</c:v>
                </c:pt>
                <c:pt idx="258">
                  <c:v>1.17097615</c:v>
                </c:pt>
                <c:pt idx="259">
                  <c:v>1.1754950666666666</c:v>
                </c:pt>
                <c:pt idx="260">
                  <c:v>1.1800139833333334</c:v>
                </c:pt>
                <c:pt idx="261">
                  <c:v>1.1845329</c:v>
                </c:pt>
                <c:pt idx="262">
                  <c:v>1.1890518166666666</c:v>
                </c:pt>
                <c:pt idx="263">
                  <c:v>1.1935707333333332</c:v>
                </c:pt>
                <c:pt idx="264">
                  <c:v>1.19808965</c:v>
                </c:pt>
                <c:pt idx="265">
                  <c:v>1.2026085666666668</c:v>
                </c:pt>
                <c:pt idx="266">
                  <c:v>1.2071274833333334</c:v>
                </c:pt>
                <c:pt idx="267">
                  <c:v>1.2116464</c:v>
                </c:pt>
                <c:pt idx="268">
                  <c:v>1.2161653166666666</c:v>
                </c:pt>
                <c:pt idx="269">
                  <c:v>1.2206842333333334</c:v>
                </c:pt>
                <c:pt idx="270">
                  <c:v>1.22520315</c:v>
                </c:pt>
                <c:pt idx="271">
                  <c:v>1.2297220666666668</c:v>
                </c:pt>
                <c:pt idx="272">
                  <c:v>1.2342409833333334</c:v>
                </c:pt>
                <c:pt idx="273">
                  <c:v>1.2387599</c:v>
                </c:pt>
                <c:pt idx="274">
                  <c:v>1.2432788166666666</c:v>
                </c:pt>
                <c:pt idx="275">
                  <c:v>1.2477977333333332</c:v>
                </c:pt>
                <c:pt idx="276">
                  <c:v>1.25231665</c:v>
                </c:pt>
                <c:pt idx="277">
                  <c:v>1.2568355666666666</c:v>
                </c:pt>
                <c:pt idx="278">
                  <c:v>1.2613544833333334</c:v>
                </c:pt>
                <c:pt idx="279">
                  <c:v>1.2658734</c:v>
                </c:pt>
                <c:pt idx="280">
                  <c:v>1.2703923166666666</c:v>
                </c:pt>
                <c:pt idx="281">
                  <c:v>1.2749112333333332</c:v>
                </c:pt>
                <c:pt idx="282">
                  <c:v>1.27943015</c:v>
                </c:pt>
                <c:pt idx="283">
                  <c:v>1.2839490666666666</c:v>
                </c:pt>
                <c:pt idx="284">
                  <c:v>1.2884679833333332</c:v>
                </c:pt>
                <c:pt idx="285">
                  <c:v>1.2929869000000001</c:v>
                </c:pt>
                <c:pt idx="286">
                  <c:v>1.2975058166666666</c:v>
                </c:pt>
                <c:pt idx="287">
                  <c:v>1.3020247333333332</c:v>
                </c:pt>
                <c:pt idx="288">
                  <c:v>1.3065436499999998</c:v>
                </c:pt>
                <c:pt idx="289">
                  <c:v>1.3110625666666669</c:v>
                </c:pt>
                <c:pt idx="290">
                  <c:v>1.3155814833333335</c:v>
                </c:pt>
                <c:pt idx="291">
                  <c:v>1.3201004000000001</c:v>
                </c:pt>
                <c:pt idx="292">
                  <c:v>1.3246193166666667</c:v>
                </c:pt>
                <c:pt idx="293">
                  <c:v>1.3291382333333335</c:v>
                </c:pt>
                <c:pt idx="294">
                  <c:v>1.3336571499999998</c:v>
                </c:pt>
                <c:pt idx="295">
                  <c:v>1.3381760666666667</c:v>
                </c:pt>
                <c:pt idx="296">
                  <c:v>1.3426949833333335</c:v>
                </c:pt>
                <c:pt idx="297">
                  <c:v>1.3472139000000001</c:v>
                </c:pt>
                <c:pt idx="298">
                  <c:v>1.3517328166666667</c:v>
                </c:pt>
                <c:pt idx="299">
                  <c:v>1.3562517333333333</c:v>
                </c:pt>
                <c:pt idx="300">
                  <c:v>1.3607706500000001</c:v>
                </c:pt>
                <c:pt idx="301">
                  <c:v>1.3652895666666669</c:v>
                </c:pt>
                <c:pt idx="302">
                  <c:v>1.3698084833333333</c:v>
                </c:pt>
                <c:pt idx="303">
                  <c:v>1.3743274000000001</c:v>
                </c:pt>
                <c:pt idx="304">
                  <c:v>1.3788463166666667</c:v>
                </c:pt>
                <c:pt idx="305">
                  <c:v>1.3833652333333333</c:v>
                </c:pt>
                <c:pt idx="306">
                  <c:v>1.3878841499999999</c:v>
                </c:pt>
                <c:pt idx="307">
                  <c:v>1.3924030666666667</c:v>
                </c:pt>
                <c:pt idx="308">
                  <c:v>1.3969219833333335</c:v>
                </c:pt>
                <c:pt idx="309">
                  <c:v>1.4014408999999999</c:v>
                </c:pt>
                <c:pt idx="310">
                  <c:v>1.4059598166666667</c:v>
                </c:pt>
                <c:pt idx="311">
                  <c:v>1.4104787333333333</c:v>
                </c:pt>
                <c:pt idx="312">
                  <c:v>1.4149976499999999</c:v>
                </c:pt>
                <c:pt idx="313">
                  <c:v>1.4195165666666665</c:v>
                </c:pt>
                <c:pt idx="314">
                  <c:v>1.4240354833333333</c:v>
                </c:pt>
                <c:pt idx="315">
                  <c:v>1.4285544000000001</c:v>
                </c:pt>
                <c:pt idx="316">
                  <c:v>1.4330733166666667</c:v>
                </c:pt>
                <c:pt idx="317">
                  <c:v>1.4375922333333335</c:v>
                </c:pt>
                <c:pt idx="318">
                  <c:v>1.4421111499999999</c:v>
                </c:pt>
                <c:pt idx="319">
                  <c:v>1.4466300666666667</c:v>
                </c:pt>
                <c:pt idx="320">
                  <c:v>1.4511489833333335</c:v>
                </c:pt>
                <c:pt idx="321">
                  <c:v>1.4556678999999999</c:v>
                </c:pt>
                <c:pt idx="322">
                  <c:v>1.4601868166666667</c:v>
                </c:pt>
                <c:pt idx="323">
                  <c:v>1.4647057333333333</c:v>
                </c:pt>
                <c:pt idx="324">
                  <c:v>1.4692246499999999</c:v>
                </c:pt>
                <c:pt idx="325">
                  <c:v>1.4737435666666665</c:v>
                </c:pt>
                <c:pt idx="326">
                  <c:v>1.4782624833333333</c:v>
                </c:pt>
                <c:pt idx="327">
                  <c:v>1.4827814000000001</c:v>
                </c:pt>
                <c:pt idx="328">
                  <c:v>1.4873003166666667</c:v>
                </c:pt>
                <c:pt idx="329">
                  <c:v>1.4918192333333333</c:v>
                </c:pt>
                <c:pt idx="330">
                  <c:v>1.4963346333333334</c:v>
                </c:pt>
                <c:pt idx="331">
                  <c:v>1.5008535500000002</c:v>
                </c:pt>
                <c:pt idx="332">
                  <c:v>1.5053724666666666</c:v>
                </c:pt>
                <c:pt idx="333">
                  <c:v>1.5098913833333334</c:v>
                </c:pt>
                <c:pt idx="334">
                  <c:v>1.5144103</c:v>
                </c:pt>
                <c:pt idx="335">
                  <c:v>1.5189292166666668</c:v>
                </c:pt>
                <c:pt idx="336">
                  <c:v>1.5234481333333332</c:v>
                </c:pt>
                <c:pt idx="337">
                  <c:v>1.52796705</c:v>
                </c:pt>
                <c:pt idx="338">
                  <c:v>1.5324859666666668</c:v>
                </c:pt>
                <c:pt idx="339">
                  <c:v>1.5370048833333334</c:v>
                </c:pt>
                <c:pt idx="340">
                  <c:v>1.5415238</c:v>
                </c:pt>
                <c:pt idx="341">
                  <c:v>1.5460427166666666</c:v>
                </c:pt>
                <c:pt idx="342">
                  <c:v>1.5505616333333332</c:v>
                </c:pt>
                <c:pt idx="343">
                  <c:v>1.5550805500000002</c:v>
                </c:pt>
                <c:pt idx="344">
                  <c:v>1.5595994666666666</c:v>
                </c:pt>
                <c:pt idx="345">
                  <c:v>1.5641183833333334</c:v>
                </c:pt>
                <c:pt idx="346">
                  <c:v>1.5686372999999998</c:v>
                </c:pt>
                <c:pt idx="347">
                  <c:v>1.5731562166666668</c:v>
                </c:pt>
                <c:pt idx="348">
                  <c:v>1.5776751333333332</c:v>
                </c:pt>
                <c:pt idx="349">
                  <c:v>1.58219405</c:v>
                </c:pt>
                <c:pt idx="350">
                  <c:v>1.5867129666666668</c:v>
                </c:pt>
                <c:pt idx="351">
                  <c:v>1.5912283666666669</c:v>
                </c:pt>
                <c:pt idx="352">
                  <c:v>1.5957437666666667</c:v>
                </c:pt>
                <c:pt idx="353">
                  <c:v>1.6002626833333331</c:v>
                </c:pt>
                <c:pt idx="354">
                  <c:v>1.6047816000000001</c:v>
                </c:pt>
                <c:pt idx="355">
                  <c:v>1.6093005166666667</c:v>
                </c:pt>
                <c:pt idx="356">
                  <c:v>1.6138194333333333</c:v>
                </c:pt>
                <c:pt idx="357">
                  <c:v>1.6183383499999999</c:v>
                </c:pt>
                <c:pt idx="358">
                  <c:v>1.622857266666667</c:v>
                </c:pt>
                <c:pt idx="359">
                  <c:v>1.6273761833333333</c:v>
                </c:pt>
                <c:pt idx="360">
                  <c:v>1.6318951000000002</c:v>
                </c:pt>
                <c:pt idx="361">
                  <c:v>1.6364140166666665</c:v>
                </c:pt>
                <c:pt idx="362">
                  <c:v>1.6409329333333333</c:v>
                </c:pt>
                <c:pt idx="363">
                  <c:v>1.6454518499999999</c:v>
                </c:pt>
                <c:pt idx="364">
                  <c:v>1.6499707666666668</c:v>
                </c:pt>
                <c:pt idx="365">
                  <c:v>1.6544896833333331</c:v>
                </c:pt>
                <c:pt idx="366">
                  <c:v>1.6590085999999999</c:v>
                </c:pt>
                <c:pt idx="367">
                  <c:v>1.6635275166666668</c:v>
                </c:pt>
                <c:pt idx="368">
                  <c:v>1.6680464333333334</c:v>
                </c:pt>
                <c:pt idx="369">
                  <c:v>1.67256535</c:v>
                </c:pt>
                <c:pt idx="370">
                  <c:v>1.6770842666666665</c:v>
                </c:pt>
                <c:pt idx="371">
                  <c:v>1.6816031833333331</c:v>
                </c:pt>
                <c:pt idx="372">
                  <c:v>1.6861221000000002</c:v>
                </c:pt>
                <c:pt idx="373">
                  <c:v>1.6906410166666668</c:v>
                </c:pt>
                <c:pt idx="374">
                  <c:v>1.6951599333333334</c:v>
                </c:pt>
                <c:pt idx="375">
                  <c:v>1.69967885</c:v>
                </c:pt>
                <c:pt idx="376">
                  <c:v>1.7041977666666668</c:v>
                </c:pt>
                <c:pt idx="377">
                  <c:v>1.7087166833333336</c:v>
                </c:pt>
                <c:pt idx="378">
                  <c:v>1.7132356</c:v>
                </c:pt>
                <c:pt idx="379">
                  <c:v>1.7177545166666668</c:v>
                </c:pt>
                <c:pt idx="380">
                  <c:v>1.7222734333333332</c:v>
                </c:pt>
                <c:pt idx="381">
                  <c:v>1.7267923500000002</c:v>
                </c:pt>
                <c:pt idx="382">
                  <c:v>1.7313112666666666</c:v>
                </c:pt>
                <c:pt idx="383">
                  <c:v>1.7358301833333334</c:v>
                </c:pt>
                <c:pt idx="384">
                  <c:v>1.7403490999999998</c:v>
                </c:pt>
                <c:pt idx="385">
                  <c:v>1.7448680166666668</c:v>
                </c:pt>
                <c:pt idx="386">
                  <c:v>1.7493869333333334</c:v>
                </c:pt>
                <c:pt idx="387">
                  <c:v>1.75390585</c:v>
                </c:pt>
                <c:pt idx="388">
                  <c:v>1.7584247666666666</c:v>
                </c:pt>
                <c:pt idx="389">
                  <c:v>1.7629436833333336</c:v>
                </c:pt>
                <c:pt idx="390">
                  <c:v>1.7674626</c:v>
                </c:pt>
                <c:pt idx="391">
                  <c:v>1.7719815166666668</c:v>
                </c:pt>
                <c:pt idx="392">
                  <c:v>1.7765004333333332</c:v>
                </c:pt>
                <c:pt idx="393">
                  <c:v>1.78101935</c:v>
                </c:pt>
                <c:pt idx="394">
                  <c:v>1.7855382666666666</c:v>
                </c:pt>
                <c:pt idx="395">
                  <c:v>1.7900571833333334</c:v>
                </c:pt>
                <c:pt idx="396">
                  <c:v>1.7945760999999998</c:v>
                </c:pt>
                <c:pt idx="397">
                  <c:v>1.7990950166666666</c:v>
                </c:pt>
                <c:pt idx="398">
                  <c:v>1.8036139333333336</c:v>
                </c:pt>
                <c:pt idx="399">
                  <c:v>1.80813285</c:v>
                </c:pt>
                <c:pt idx="400">
                  <c:v>1.8126517666666668</c:v>
                </c:pt>
                <c:pt idx="401">
                  <c:v>1.8171706833333332</c:v>
                </c:pt>
                <c:pt idx="402">
                  <c:v>1.8216896</c:v>
                </c:pt>
                <c:pt idx="403">
                  <c:v>1.8262085166666668</c:v>
                </c:pt>
                <c:pt idx="404">
                  <c:v>1.8307274333333334</c:v>
                </c:pt>
                <c:pt idx="405">
                  <c:v>1.83524635</c:v>
                </c:pt>
                <c:pt idx="406">
                  <c:v>1.8397652666666666</c:v>
                </c:pt>
                <c:pt idx="407">
                  <c:v>1.8442841833333332</c:v>
                </c:pt>
                <c:pt idx="408">
                  <c:v>1.8488031000000003</c:v>
                </c:pt>
                <c:pt idx="409">
                  <c:v>1.8533220166666666</c:v>
                </c:pt>
                <c:pt idx="410">
                  <c:v>1.8578409333333334</c:v>
                </c:pt>
                <c:pt idx="411">
                  <c:v>1.8623598499999998</c:v>
                </c:pt>
                <c:pt idx="412">
                  <c:v>1.8668787666666669</c:v>
                </c:pt>
                <c:pt idx="413">
                  <c:v>1.8713976833333332</c:v>
                </c:pt>
                <c:pt idx="414">
                  <c:v>1.8759166</c:v>
                </c:pt>
                <c:pt idx="415">
                  <c:v>1.8804355166666664</c:v>
                </c:pt>
                <c:pt idx="416">
                  <c:v>1.8849544333333335</c:v>
                </c:pt>
                <c:pt idx="417">
                  <c:v>1.8894733500000001</c:v>
                </c:pt>
                <c:pt idx="418">
                  <c:v>1.8939922666666666</c:v>
                </c:pt>
                <c:pt idx="419">
                  <c:v>1.8985111833333332</c:v>
                </c:pt>
                <c:pt idx="420">
                  <c:v>1.9030300999999998</c:v>
                </c:pt>
                <c:pt idx="421">
                  <c:v>1.9075490166666667</c:v>
                </c:pt>
                <c:pt idx="422">
                  <c:v>1.9120679333333335</c:v>
                </c:pt>
                <c:pt idx="423">
                  <c:v>1.9165868500000001</c:v>
                </c:pt>
                <c:pt idx="424">
                  <c:v>1.9211057666666667</c:v>
                </c:pt>
                <c:pt idx="425">
                  <c:v>1.9256246833333337</c:v>
                </c:pt>
                <c:pt idx="426">
                  <c:v>1.9301436000000001</c:v>
                </c:pt>
                <c:pt idx="427">
                  <c:v>1.9346625166666669</c:v>
                </c:pt>
                <c:pt idx="428">
                  <c:v>1.9391814333333333</c:v>
                </c:pt>
                <c:pt idx="429">
                  <c:v>1.9437003500000001</c:v>
                </c:pt>
                <c:pt idx="430">
                  <c:v>1.9482192666666667</c:v>
                </c:pt>
                <c:pt idx="431">
                  <c:v>1.9527381833333335</c:v>
                </c:pt>
                <c:pt idx="432">
                  <c:v>1.9572570999999999</c:v>
                </c:pt>
                <c:pt idx="433">
                  <c:v>1.9617760166666667</c:v>
                </c:pt>
                <c:pt idx="434">
                  <c:v>1.9662949333333331</c:v>
                </c:pt>
                <c:pt idx="435">
                  <c:v>1.9708138500000001</c:v>
                </c:pt>
                <c:pt idx="436">
                  <c:v>1.9753327666666667</c:v>
                </c:pt>
                <c:pt idx="437">
                  <c:v>1.9798516833333333</c:v>
                </c:pt>
                <c:pt idx="438">
                  <c:v>1.9843705999999999</c:v>
                </c:pt>
                <c:pt idx="439">
                  <c:v>1.9888895166666669</c:v>
                </c:pt>
                <c:pt idx="440">
                  <c:v>1.9934084333333333</c:v>
                </c:pt>
                <c:pt idx="441">
                  <c:v>1.9979273500000001</c:v>
                </c:pt>
                <c:pt idx="442">
                  <c:v>2.0024462666666665</c:v>
                </c:pt>
                <c:pt idx="443">
                  <c:v>2.0069651833333335</c:v>
                </c:pt>
                <c:pt idx="444">
                  <c:v>2.0114841000000001</c:v>
                </c:pt>
                <c:pt idx="445">
                  <c:v>2.0160030166666667</c:v>
                </c:pt>
                <c:pt idx="446">
                  <c:v>2.0205219333333333</c:v>
                </c:pt>
                <c:pt idx="447">
                  <c:v>2.0250408499999999</c:v>
                </c:pt>
                <c:pt idx="448">
                  <c:v>2.0295597666666669</c:v>
                </c:pt>
                <c:pt idx="449">
                  <c:v>2.0340786833333335</c:v>
                </c:pt>
                <c:pt idx="450">
                  <c:v>2.0385976000000001</c:v>
                </c:pt>
                <c:pt idx="451">
                  <c:v>2.0431165166666667</c:v>
                </c:pt>
                <c:pt idx="452">
                  <c:v>2.0476354333333338</c:v>
                </c:pt>
                <c:pt idx="453">
                  <c:v>2.0521543499999999</c:v>
                </c:pt>
                <c:pt idx="454">
                  <c:v>2.0566732666666669</c:v>
                </c:pt>
                <c:pt idx="455">
                  <c:v>2.0611921833333331</c:v>
                </c:pt>
                <c:pt idx="456">
                  <c:v>2.0657111000000001</c:v>
                </c:pt>
                <c:pt idx="457">
                  <c:v>2.0702300166666667</c:v>
                </c:pt>
                <c:pt idx="458">
                  <c:v>2.0747489333333333</c:v>
                </c:pt>
                <c:pt idx="459">
                  <c:v>2.0792678499999999</c:v>
                </c:pt>
                <c:pt idx="460">
                  <c:v>2.0837867666666665</c:v>
                </c:pt>
                <c:pt idx="461">
                  <c:v>2.0883056833333336</c:v>
                </c:pt>
                <c:pt idx="462">
                  <c:v>2.0928210833333334</c:v>
                </c:pt>
                <c:pt idx="463">
                  <c:v>2.0973364833333332</c:v>
                </c:pt>
                <c:pt idx="464">
                  <c:v>2.1018554000000003</c:v>
                </c:pt>
                <c:pt idx="465">
                  <c:v>2.1063743166666664</c:v>
                </c:pt>
                <c:pt idx="466">
                  <c:v>2.1108932333333335</c:v>
                </c:pt>
                <c:pt idx="467">
                  <c:v>2.1154121499999996</c:v>
                </c:pt>
                <c:pt idx="468">
                  <c:v>2.1199310666666666</c:v>
                </c:pt>
                <c:pt idx="469">
                  <c:v>2.1244499833333337</c:v>
                </c:pt>
                <c:pt idx="470">
                  <c:v>2.1289688999999998</c:v>
                </c:pt>
                <c:pt idx="471">
                  <c:v>2.1334878166666669</c:v>
                </c:pt>
                <c:pt idx="472">
                  <c:v>2.1380067333333335</c:v>
                </c:pt>
                <c:pt idx="473">
                  <c:v>2.1425256500000001</c:v>
                </c:pt>
                <c:pt idx="474">
                  <c:v>2.1470445666666667</c:v>
                </c:pt>
                <c:pt idx="475">
                  <c:v>2.1515634833333332</c:v>
                </c:pt>
                <c:pt idx="476">
                  <c:v>2.1560823999999998</c:v>
                </c:pt>
                <c:pt idx="477">
                  <c:v>2.1606013166666669</c:v>
                </c:pt>
                <c:pt idx="478">
                  <c:v>2.1651202333333335</c:v>
                </c:pt>
                <c:pt idx="479">
                  <c:v>2.1696391500000001</c:v>
                </c:pt>
                <c:pt idx="480">
                  <c:v>2.1741580666666667</c:v>
                </c:pt>
                <c:pt idx="481">
                  <c:v>2.1786769833333337</c:v>
                </c:pt>
                <c:pt idx="482">
                  <c:v>2.1831958999999999</c:v>
                </c:pt>
                <c:pt idx="483">
                  <c:v>2.1877148166666669</c:v>
                </c:pt>
                <c:pt idx="484">
                  <c:v>2.192233733333333</c:v>
                </c:pt>
                <c:pt idx="485">
                  <c:v>2.1967526500000001</c:v>
                </c:pt>
                <c:pt idx="486">
                  <c:v>2.2012715666666667</c:v>
                </c:pt>
                <c:pt idx="487">
                  <c:v>2.2057904833333333</c:v>
                </c:pt>
                <c:pt idx="488">
                  <c:v>2.2103093999999999</c:v>
                </c:pt>
                <c:pt idx="489">
                  <c:v>2.2148283166666665</c:v>
                </c:pt>
                <c:pt idx="490">
                  <c:v>2.2193472333333335</c:v>
                </c:pt>
                <c:pt idx="491">
                  <c:v>2.2238661500000001</c:v>
                </c:pt>
                <c:pt idx="492">
                  <c:v>2.2283850666666667</c:v>
                </c:pt>
                <c:pt idx="493">
                  <c:v>2.2329039833333333</c:v>
                </c:pt>
                <c:pt idx="494">
                  <c:v>2.2374229000000003</c:v>
                </c:pt>
                <c:pt idx="495">
                  <c:v>2.2419418166666669</c:v>
                </c:pt>
                <c:pt idx="496">
                  <c:v>2.2464607333333335</c:v>
                </c:pt>
                <c:pt idx="497">
                  <c:v>2.2509796500000001</c:v>
                </c:pt>
                <c:pt idx="498">
                  <c:v>2.2554985666666667</c:v>
                </c:pt>
                <c:pt idx="499">
                  <c:v>2.2600174833333333</c:v>
                </c:pt>
                <c:pt idx="500">
                  <c:v>2.2645364000000003</c:v>
                </c:pt>
                <c:pt idx="501">
                  <c:v>2.2690553166666665</c:v>
                </c:pt>
                <c:pt idx="502">
                  <c:v>2.2735742333333335</c:v>
                </c:pt>
                <c:pt idx="503">
                  <c:v>2.2780931499999997</c:v>
                </c:pt>
                <c:pt idx="504">
                  <c:v>2.2826120666666667</c:v>
                </c:pt>
                <c:pt idx="505">
                  <c:v>2.2871309833333333</c:v>
                </c:pt>
                <c:pt idx="506">
                  <c:v>2.2916498999999999</c:v>
                </c:pt>
                <c:pt idx="507">
                  <c:v>2.2961688166666665</c:v>
                </c:pt>
                <c:pt idx="508">
                  <c:v>2.3006877333333335</c:v>
                </c:pt>
                <c:pt idx="509">
                  <c:v>2.3052066500000001</c:v>
                </c:pt>
                <c:pt idx="510">
                  <c:v>2.3097255666666667</c:v>
                </c:pt>
                <c:pt idx="511">
                  <c:v>2.3142444833333333</c:v>
                </c:pt>
                <c:pt idx="512">
                  <c:v>2.3187633999999999</c:v>
                </c:pt>
                <c:pt idx="513">
                  <c:v>2.3232823166666665</c:v>
                </c:pt>
                <c:pt idx="514">
                  <c:v>2.3278012333333336</c:v>
                </c:pt>
                <c:pt idx="515">
                  <c:v>2.3323201499999997</c:v>
                </c:pt>
                <c:pt idx="516">
                  <c:v>2.3368390666666667</c:v>
                </c:pt>
                <c:pt idx="517">
                  <c:v>2.3413579833333333</c:v>
                </c:pt>
                <c:pt idx="518">
                  <c:v>2.3458768999999999</c:v>
                </c:pt>
                <c:pt idx="519">
                  <c:v>2.350395816666667</c:v>
                </c:pt>
                <c:pt idx="520">
                  <c:v>2.3549147333333331</c:v>
                </c:pt>
                <c:pt idx="521">
                  <c:v>2.3594336500000002</c:v>
                </c:pt>
                <c:pt idx="522">
                  <c:v>2.3639525666666668</c:v>
                </c:pt>
                <c:pt idx="523">
                  <c:v>2.3684714833333333</c:v>
                </c:pt>
                <c:pt idx="524">
                  <c:v>2.3729903999999999</c:v>
                </c:pt>
                <c:pt idx="525">
                  <c:v>2.3775093166666665</c:v>
                </c:pt>
                <c:pt idx="526">
                  <c:v>2.3820282333333336</c:v>
                </c:pt>
                <c:pt idx="527">
                  <c:v>2.3865471500000002</c:v>
                </c:pt>
                <c:pt idx="528">
                  <c:v>2.3910660666666668</c:v>
                </c:pt>
                <c:pt idx="529">
                  <c:v>2.3955849833333334</c:v>
                </c:pt>
                <c:pt idx="530">
                  <c:v>2.4001039</c:v>
                </c:pt>
                <c:pt idx="531">
                  <c:v>2.404622816666667</c:v>
                </c:pt>
                <c:pt idx="532">
                  <c:v>2.4091417333333331</c:v>
                </c:pt>
                <c:pt idx="533">
                  <c:v>2.4136606500000002</c:v>
                </c:pt>
                <c:pt idx="534">
                  <c:v>2.4181795666666663</c:v>
                </c:pt>
                <c:pt idx="535">
                  <c:v>2.4226984833333334</c:v>
                </c:pt>
                <c:pt idx="536">
                  <c:v>2.4272174</c:v>
                </c:pt>
                <c:pt idx="537">
                  <c:v>2.4317363166666666</c:v>
                </c:pt>
                <c:pt idx="538">
                  <c:v>2.4362552333333332</c:v>
                </c:pt>
                <c:pt idx="539">
                  <c:v>2.4407741499999998</c:v>
                </c:pt>
                <c:pt idx="540">
                  <c:v>2.4452930666666668</c:v>
                </c:pt>
                <c:pt idx="541">
                  <c:v>2.4498119833333334</c:v>
                </c:pt>
                <c:pt idx="542">
                  <c:v>2.4543309</c:v>
                </c:pt>
                <c:pt idx="543">
                  <c:v>2.4588498166666666</c:v>
                </c:pt>
                <c:pt idx="544">
                  <c:v>2.4633687333333336</c:v>
                </c:pt>
                <c:pt idx="545">
                  <c:v>2.4678876500000002</c:v>
                </c:pt>
                <c:pt idx="546">
                  <c:v>2.4724065666666668</c:v>
                </c:pt>
                <c:pt idx="547">
                  <c:v>2.4769254833333334</c:v>
                </c:pt>
                <c:pt idx="548">
                  <c:v>2.4814444000000004</c:v>
                </c:pt>
                <c:pt idx="549">
                  <c:v>2.4859633166666666</c:v>
                </c:pt>
                <c:pt idx="550">
                  <c:v>2.4904822333333336</c:v>
                </c:pt>
                <c:pt idx="551">
                  <c:v>2.4950011499999998</c:v>
                </c:pt>
                <c:pt idx="552">
                  <c:v>2.4995200666666668</c:v>
                </c:pt>
                <c:pt idx="553">
                  <c:v>2.5040389833333334</c:v>
                </c:pt>
                <c:pt idx="554">
                  <c:v>2.5085579</c:v>
                </c:pt>
                <c:pt idx="555">
                  <c:v>2.5130768166666666</c:v>
                </c:pt>
                <c:pt idx="556">
                  <c:v>2.5175957333333332</c:v>
                </c:pt>
                <c:pt idx="557">
                  <c:v>2.5221146499999998</c:v>
                </c:pt>
                <c:pt idx="558">
                  <c:v>2.5266335666666668</c:v>
                </c:pt>
                <c:pt idx="559">
                  <c:v>2.5311524833333334</c:v>
                </c:pt>
                <c:pt idx="560">
                  <c:v>2.5356714</c:v>
                </c:pt>
                <c:pt idx="561">
                  <c:v>2.5401903166666666</c:v>
                </c:pt>
                <c:pt idx="562">
                  <c:v>2.5447092333333337</c:v>
                </c:pt>
                <c:pt idx="563">
                  <c:v>2.5492281499999998</c:v>
                </c:pt>
                <c:pt idx="564">
                  <c:v>2.5537470666666668</c:v>
                </c:pt>
                <c:pt idx="565">
                  <c:v>2.558265983333333</c:v>
                </c:pt>
                <c:pt idx="566">
                  <c:v>2.5627849</c:v>
                </c:pt>
                <c:pt idx="567">
                  <c:v>2.5673038166666666</c:v>
                </c:pt>
                <c:pt idx="568">
                  <c:v>2.5718227333333332</c:v>
                </c:pt>
                <c:pt idx="569">
                  <c:v>2.5763416500000003</c:v>
                </c:pt>
                <c:pt idx="570">
                  <c:v>2.5808605666666664</c:v>
                </c:pt>
                <c:pt idx="571">
                  <c:v>2.5853794833333335</c:v>
                </c:pt>
                <c:pt idx="572">
                  <c:v>2.5898984</c:v>
                </c:pt>
                <c:pt idx="573">
                  <c:v>2.5944173166666666</c:v>
                </c:pt>
                <c:pt idx="574">
                  <c:v>2.5989362333333332</c:v>
                </c:pt>
                <c:pt idx="575">
                  <c:v>2.6034551500000003</c:v>
                </c:pt>
                <c:pt idx="576">
                  <c:v>2.6079740666666669</c:v>
                </c:pt>
                <c:pt idx="577">
                  <c:v>2.6124929833333335</c:v>
                </c:pt>
                <c:pt idx="578">
                  <c:v>2.6170119000000001</c:v>
                </c:pt>
                <c:pt idx="579">
                  <c:v>2.6215308166666667</c:v>
                </c:pt>
                <c:pt idx="580">
                  <c:v>2.6260497333333332</c:v>
                </c:pt>
                <c:pt idx="581">
                  <c:v>2.6305686500000003</c:v>
                </c:pt>
                <c:pt idx="582">
                  <c:v>2.6350875666666664</c:v>
                </c:pt>
                <c:pt idx="583">
                  <c:v>2.6396064833333335</c:v>
                </c:pt>
                <c:pt idx="584">
                  <c:v>2.6441253999999996</c:v>
                </c:pt>
                <c:pt idx="585">
                  <c:v>2.6486443166666667</c:v>
                </c:pt>
                <c:pt idx="586">
                  <c:v>2.6531632333333333</c:v>
                </c:pt>
                <c:pt idx="587">
                  <c:v>2.6576821499999999</c:v>
                </c:pt>
                <c:pt idx="588">
                  <c:v>2.6622010666666664</c:v>
                </c:pt>
                <c:pt idx="589">
                  <c:v>2.6667199833333335</c:v>
                </c:pt>
                <c:pt idx="590">
                  <c:v>2.6712389000000001</c:v>
                </c:pt>
                <c:pt idx="591">
                  <c:v>2.6757578166666671</c:v>
                </c:pt>
                <c:pt idx="592">
                  <c:v>2.6802767333333333</c:v>
                </c:pt>
                <c:pt idx="593">
                  <c:v>2.6847956499999999</c:v>
                </c:pt>
                <c:pt idx="594">
                  <c:v>2.6893145666666669</c:v>
                </c:pt>
                <c:pt idx="595">
                  <c:v>2.6938334833333335</c:v>
                </c:pt>
                <c:pt idx="596">
                  <c:v>2.6983524000000005</c:v>
                </c:pt>
                <c:pt idx="597">
                  <c:v>2.7028713166666667</c:v>
                </c:pt>
                <c:pt idx="598">
                  <c:v>2.7073902333333333</c:v>
                </c:pt>
                <c:pt idx="599">
                  <c:v>2.7119091499999999</c:v>
                </c:pt>
                <c:pt idx="600">
                  <c:v>2.7164280666666669</c:v>
                </c:pt>
                <c:pt idx="601">
                  <c:v>2.7209469833333331</c:v>
                </c:pt>
                <c:pt idx="602">
                  <c:v>2.7254659000000001</c:v>
                </c:pt>
                <c:pt idx="603">
                  <c:v>2.7299848166666667</c:v>
                </c:pt>
                <c:pt idx="604">
                  <c:v>2.7345037333333337</c:v>
                </c:pt>
                <c:pt idx="605">
                  <c:v>2.7390226500000003</c:v>
                </c:pt>
                <c:pt idx="606">
                  <c:v>2.7435415666666665</c:v>
                </c:pt>
                <c:pt idx="607">
                  <c:v>2.7480604833333331</c:v>
                </c:pt>
                <c:pt idx="608">
                  <c:v>2.7525794000000001</c:v>
                </c:pt>
                <c:pt idx="609">
                  <c:v>2.7570983166666667</c:v>
                </c:pt>
                <c:pt idx="610">
                  <c:v>2.7616172333333338</c:v>
                </c:pt>
                <c:pt idx="611">
                  <c:v>2.7661361499999999</c:v>
                </c:pt>
                <c:pt idx="612">
                  <c:v>2.7706550666666665</c:v>
                </c:pt>
                <c:pt idx="613">
                  <c:v>2.7751739833333331</c:v>
                </c:pt>
                <c:pt idx="614">
                  <c:v>2.7796929000000001</c:v>
                </c:pt>
                <c:pt idx="615">
                  <c:v>2.7842118166666663</c:v>
                </c:pt>
                <c:pt idx="616">
                  <c:v>2.7887307333333333</c:v>
                </c:pt>
                <c:pt idx="617">
                  <c:v>2.7932496499999999</c:v>
                </c:pt>
                <c:pt idx="618">
                  <c:v>2.797768566666667</c:v>
                </c:pt>
                <c:pt idx="619">
                  <c:v>2.8022874833333336</c:v>
                </c:pt>
                <c:pt idx="620">
                  <c:v>2.8068063999999997</c:v>
                </c:pt>
                <c:pt idx="621">
                  <c:v>2.8113253166666667</c:v>
                </c:pt>
                <c:pt idx="622">
                  <c:v>2.8158442333333333</c:v>
                </c:pt>
                <c:pt idx="623">
                  <c:v>2.8203631500000004</c:v>
                </c:pt>
                <c:pt idx="624">
                  <c:v>2.824882066666667</c:v>
                </c:pt>
                <c:pt idx="625">
                  <c:v>2.8294009833333331</c:v>
                </c:pt>
                <c:pt idx="626">
                  <c:v>2.8339198999999997</c:v>
                </c:pt>
                <c:pt idx="627">
                  <c:v>2.8384388166666668</c:v>
                </c:pt>
                <c:pt idx="628">
                  <c:v>2.8429577333333333</c:v>
                </c:pt>
                <c:pt idx="629">
                  <c:v>2.8474766500000004</c:v>
                </c:pt>
                <c:pt idx="630">
                  <c:v>2.8519955666666665</c:v>
                </c:pt>
                <c:pt idx="631">
                  <c:v>2.8565144833333336</c:v>
                </c:pt>
                <c:pt idx="632">
                  <c:v>2.8610334000000002</c:v>
                </c:pt>
                <c:pt idx="633">
                  <c:v>2.8655523166666668</c:v>
                </c:pt>
                <c:pt idx="634">
                  <c:v>2.8700712333333329</c:v>
                </c:pt>
                <c:pt idx="635">
                  <c:v>2.87459015</c:v>
                </c:pt>
                <c:pt idx="636">
                  <c:v>2.8791090666666665</c:v>
                </c:pt>
                <c:pt idx="637">
                  <c:v>2.8836279833333336</c:v>
                </c:pt>
                <c:pt idx="638">
                  <c:v>2.8881469000000002</c:v>
                </c:pt>
                <c:pt idx="639">
                  <c:v>2.8926658166666663</c:v>
                </c:pt>
                <c:pt idx="640">
                  <c:v>2.8971847333333329</c:v>
                </c:pt>
                <c:pt idx="641">
                  <c:v>2.90170365</c:v>
                </c:pt>
                <c:pt idx="642">
                  <c:v>2.906222566666667</c:v>
                </c:pt>
                <c:pt idx="643">
                  <c:v>2.9107414833333336</c:v>
                </c:pt>
                <c:pt idx="644">
                  <c:v>2.9152603999999998</c:v>
                </c:pt>
                <c:pt idx="645">
                  <c:v>2.9197793166666668</c:v>
                </c:pt>
                <c:pt idx="646">
                  <c:v>2.9242982333333334</c:v>
                </c:pt>
                <c:pt idx="647">
                  <c:v>2.9288171500000004</c:v>
                </c:pt>
                <c:pt idx="648">
                  <c:v>2.9333360666666661</c:v>
                </c:pt>
                <c:pt idx="649">
                  <c:v>2.9378549833333332</c:v>
                </c:pt>
                <c:pt idx="650">
                  <c:v>2.9423739000000002</c:v>
                </c:pt>
                <c:pt idx="651">
                  <c:v>2.9468928166666668</c:v>
                </c:pt>
                <c:pt idx="652">
                  <c:v>2.9514117333333334</c:v>
                </c:pt>
                <c:pt idx="653">
                  <c:v>2.9559306499999995</c:v>
                </c:pt>
                <c:pt idx="654">
                  <c:v>2.9604495666666666</c:v>
                </c:pt>
                <c:pt idx="655">
                  <c:v>2.9649684833333336</c:v>
                </c:pt>
                <c:pt idx="656">
                  <c:v>2.9694873999999998</c:v>
                </c:pt>
                <c:pt idx="657">
                  <c:v>2.9740063166666668</c:v>
                </c:pt>
                <c:pt idx="658">
                  <c:v>2.9785252333333339</c:v>
                </c:pt>
                <c:pt idx="659">
                  <c:v>2.98304415</c:v>
                </c:pt>
                <c:pt idx="660">
                  <c:v>2.9875630666666666</c:v>
                </c:pt>
                <c:pt idx="661">
                  <c:v>2.9920819833333332</c:v>
                </c:pt>
                <c:pt idx="662">
                  <c:v>2.9966009000000002</c:v>
                </c:pt>
                <c:pt idx="663">
                  <c:v>3.0011198166666673</c:v>
                </c:pt>
                <c:pt idx="664">
                  <c:v>3.005638733333333</c:v>
                </c:pt>
                <c:pt idx="665">
                  <c:v>3.01015765</c:v>
                </c:pt>
                <c:pt idx="666">
                  <c:v>3.0146765666666666</c:v>
                </c:pt>
                <c:pt idx="667">
                  <c:v>3.0191954833333337</c:v>
                </c:pt>
                <c:pt idx="668">
                  <c:v>3.0237144000000007</c:v>
                </c:pt>
                <c:pt idx="669">
                  <c:v>3.0282333166666664</c:v>
                </c:pt>
                <c:pt idx="670">
                  <c:v>3.0327522333333334</c:v>
                </c:pt>
                <c:pt idx="671">
                  <c:v>3.03727115</c:v>
                </c:pt>
                <c:pt idx="672">
                  <c:v>3.0417900666666671</c:v>
                </c:pt>
                <c:pt idx="673">
                  <c:v>3.0463089833333332</c:v>
                </c:pt>
                <c:pt idx="674">
                  <c:v>3.0508278999999998</c:v>
                </c:pt>
                <c:pt idx="675">
                  <c:v>3.0553468166666669</c:v>
                </c:pt>
                <c:pt idx="676">
                  <c:v>3.0598657333333339</c:v>
                </c:pt>
                <c:pt idx="677">
                  <c:v>3.0643846499999996</c:v>
                </c:pt>
                <c:pt idx="678">
                  <c:v>3.0689035666666666</c:v>
                </c:pt>
                <c:pt idx="679">
                  <c:v>3.0734224833333332</c:v>
                </c:pt>
                <c:pt idx="680">
                  <c:v>3.0779414000000003</c:v>
                </c:pt>
                <c:pt idx="681">
                  <c:v>3.0824603166666669</c:v>
                </c:pt>
                <c:pt idx="682">
                  <c:v>3.086979233333333</c:v>
                </c:pt>
                <c:pt idx="683">
                  <c:v>3.0914981500000001</c:v>
                </c:pt>
                <c:pt idx="684">
                  <c:v>3.0960170666666667</c:v>
                </c:pt>
                <c:pt idx="685">
                  <c:v>3.1005359833333332</c:v>
                </c:pt>
                <c:pt idx="686">
                  <c:v>3.1050549000000003</c:v>
                </c:pt>
                <c:pt idx="687">
                  <c:v>3.1095738166666664</c:v>
                </c:pt>
                <c:pt idx="688">
                  <c:v>3.1140927333333335</c:v>
                </c:pt>
                <c:pt idx="689">
                  <c:v>3.1186116499999996</c:v>
                </c:pt>
                <c:pt idx="690">
                  <c:v>3.1231305666666667</c:v>
                </c:pt>
                <c:pt idx="691">
                  <c:v>3.1276494833333337</c:v>
                </c:pt>
                <c:pt idx="692">
                  <c:v>3.1321683999999999</c:v>
                </c:pt>
                <c:pt idx="693">
                  <c:v>3.1366873166666669</c:v>
                </c:pt>
                <c:pt idx="694">
                  <c:v>3.141206233333333</c:v>
                </c:pt>
                <c:pt idx="695">
                  <c:v>3.1457251500000001</c:v>
                </c:pt>
                <c:pt idx="696">
                  <c:v>3.1502440666666671</c:v>
                </c:pt>
                <c:pt idx="697">
                  <c:v>3.1547629833333333</c:v>
                </c:pt>
                <c:pt idx="698">
                  <c:v>3.1592818999999999</c:v>
                </c:pt>
                <c:pt idx="699">
                  <c:v>3.1638008166666669</c:v>
                </c:pt>
                <c:pt idx="700">
                  <c:v>3.1683197333333335</c:v>
                </c:pt>
                <c:pt idx="701">
                  <c:v>3.1728386500000005</c:v>
                </c:pt>
                <c:pt idx="702">
                  <c:v>3.1773575666666662</c:v>
                </c:pt>
                <c:pt idx="703">
                  <c:v>3.1818764833333333</c:v>
                </c:pt>
                <c:pt idx="704">
                  <c:v>3.1863954000000003</c:v>
                </c:pt>
                <c:pt idx="705">
                  <c:v>3.1909143166666669</c:v>
                </c:pt>
                <c:pt idx="706">
                  <c:v>3.1954332333333331</c:v>
                </c:pt>
                <c:pt idx="707">
                  <c:v>3.1999521499999997</c:v>
                </c:pt>
                <c:pt idx="708">
                  <c:v>3.2044710666666667</c:v>
                </c:pt>
                <c:pt idx="709">
                  <c:v>3.2089899833333337</c:v>
                </c:pt>
                <c:pt idx="710">
                  <c:v>3.2135088999999994</c:v>
                </c:pt>
                <c:pt idx="711">
                  <c:v>3.2180278166666665</c:v>
                </c:pt>
                <c:pt idx="712">
                  <c:v>3.2225467333333335</c:v>
                </c:pt>
                <c:pt idx="713">
                  <c:v>3.2270656500000001</c:v>
                </c:pt>
                <c:pt idx="714">
                  <c:v>3.2315845666666667</c:v>
                </c:pt>
                <c:pt idx="715">
                  <c:v>3.2361034833333329</c:v>
                </c:pt>
                <c:pt idx="716">
                  <c:v>3.2406223999999999</c:v>
                </c:pt>
                <c:pt idx="717">
                  <c:v>3.2451413166666669</c:v>
                </c:pt>
                <c:pt idx="718">
                  <c:v>3.2496602333333335</c:v>
                </c:pt>
                <c:pt idx="719">
                  <c:v>3.2541791500000001</c:v>
                </c:pt>
                <c:pt idx="720">
                  <c:v>3.2586980666666663</c:v>
                </c:pt>
                <c:pt idx="721">
                  <c:v>3.2632169833333333</c:v>
                </c:pt>
                <c:pt idx="722">
                  <c:v>3.2677359000000004</c:v>
                </c:pt>
                <c:pt idx="723">
                  <c:v>3.2722548166666665</c:v>
                </c:pt>
                <c:pt idx="724">
                  <c:v>3.2767737333333335</c:v>
                </c:pt>
                <c:pt idx="725">
                  <c:v>3.2812926499999997</c:v>
                </c:pt>
                <c:pt idx="726">
                  <c:v>3.2858115666666667</c:v>
                </c:pt>
                <c:pt idx="727">
                  <c:v>3.2903304833333333</c:v>
                </c:pt>
                <c:pt idx="728">
                  <c:v>3.2948493999999999</c:v>
                </c:pt>
                <c:pt idx="729">
                  <c:v>3.299368316666667</c:v>
                </c:pt>
                <c:pt idx="730">
                  <c:v>3.303887233333334</c:v>
                </c:pt>
                <c:pt idx="731">
                  <c:v>3.3084061499999997</c:v>
                </c:pt>
                <c:pt idx="732">
                  <c:v>3.3129250666666668</c:v>
                </c:pt>
                <c:pt idx="733">
                  <c:v>3.3174439833333333</c:v>
                </c:pt>
                <c:pt idx="734">
                  <c:v>3.3219629000000004</c:v>
                </c:pt>
                <c:pt idx="735">
                  <c:v>3.3264818166666665</c:v>
                </c:pt>
                <c:pt idx="736">
                  <c:v>3.3310007333333331</c:v>
                </c:pt>
                <c:pt idx="737">
                  <c:v>3.3355196500000002</c:v>
                </c:pt>
                <c:pt idx="738">
                  <c:v>3.3400385666666668</c:v>
                </c:pt>
                <c:pt idx="739">
                  <c:v>3.3445574833333329</c:v>
                </c:pt>
                <c:pt idx="740">
                  <c:v>3.3490764</c:v>
                </c:pt>
                <c:pt idx="741">
                  <c:v>3.3535953166666665</c:v>
                </c:pt>
                <c:pt idx="742">
                  <c:v>3.3581142333333336</c:v>
                </c:pt>
                <c:pt idx="743">
                  <c:v>3.3626331500000006</c:v>
                </c:pt>
                <c:pt idx="744">
                  <c:v>3.3671520666666663</c:v>
                </c:pt>
                <c:pt idx="745">
                  <c:v>3.3716709833333334</c:v>
                </c:pt>
                <c:pt idx="746">
                  <c:v>3.3761899</c:v>
                </c:pt>
                <c:pt idx="747">
                  <c:v>3.380708816666667</c:v>
                </c:pt>
                <c:pt idx="748">
                  <c:v>3.3852277333333336</c:v>
                </c:pt>
                <c:pt idx="749">
                  <c:v>3.3897466499999998</c:v>
                </c:pt>
                <c:pt idx="750">
                  <c:v>3.3942655666666668</c:v>
                </c:pt>
                <c:pt idx="751">
                  <c:v>3.3987844833333334</c:v>
                </c:pt>
                <c:pt idx="752">
                  <c:v>3.4033034</c:v>
                </c:pt>
                <c:pt idx="753">
                  <c:v>3.407822316666667</c:v>
                </c:pt>
                <c:pt idx="754">
                  <c:v>3.4123412333333332</c:v>
                </c:pt>
                <c:pt idx="755">
                  <c:v>3.4168601500000002</c:v>
                </c:pt>
                <c:pt idx="756">
                  <c:v>3.4213790666666664</c:v>
                </c:pt>
                <c:pt idx="757">
                  <c:v>3.4258979833333334</c:v>
                </c:pt>
                <c:pt idx="758">
                  <c:v>3.4304169000000004</c:v>
                </c:pt>
                <c:pt idx="759">
                  <c:v>3.4349358166666666</c:v>
                </c:pt>
                <c:pt idx="760">
                  <c:v>3.4394547333333332</c:v>
                </c:pt>
                <c:pt idx="761">
                  <c:v>3.4439736499999998</c:v>
                </c:pt>
                <c:pt idx="762">
                  <c:v>3.4484925666666668</c:v>
                </c:pt>
                <c:pt idx="763">
                  <c:v>3.4530114833333339</c:v>
                </c:pt>
                <c:pt idx="764">
                  <c:v>3.4575303999999996</c:v>
                </c:pt>
                <c:pt idx="765">
                  <c:v>3.4620493166666666</c:v>
                </c:pt>
                <c:pt idx="766">
                  <c:v>3.4665682333333336</c:v>
                </c:pt>
                <c:pt idx="767">
                  <c:v>3.4710871500000002</c:v>
                </c:pt>
                <c:pt idx="768">
                  <c:v>3.4756060666666673</c:v>
                </c:pt>
                <c:pt idx="769">
                  <c:v>3.480124983333333</c:v>
                </c:pt>
                <c:pt idx="770">
                  <c:v>3.4846439</c:v>
                </c:pt>
                <c:pt idx="771">
                  <c:v>3.4891628166666671</c:v>
                </c:pt>
                <c:pt idx="772">
                  <c:v>3.4936817333333336</c:v>
                </c:pt>
                <c:pt idx="773">
                  <c:v>3.4982006499999998</c:v>
                </c:pt>
                <c:pt idx="774">
                  <c:v>3.5027195666666664</c:v>
                </c:pt>
                <c:pt idx="775">
                  <c:v>3.5072384833333334</c:v>
                </c:pt>
                <c:pt idx="776">
                  <c:v>3.5117574000000005</c:v>
                </c:pt>
                <c:pt idx="777">
                  <c:v>3.5162763166666662</c:v>
                </c:pt>
                <c:pt idx="778">
                  <c:v>3.5207952333333332</c:v>
                </c:pt>
                <c:pt idx="779">
                  <c:v>3.5253141500000003</c:v>
                </c:pt>
                <c:pt idx="780">
                  <c:v>3.5298330666666669</c:v>
                </c:pt>
                <c:pt idx="781">
                  <c:v>3.5343519833333334</c:v>
                </c:pt>
                <c:pt idx="782">
                  <c:v>3.5388708999999996</c:v>
                </c:pt>
                <c:pt idx="783">
                  <c:v>3.5433898166666666</c:v>
                </c:pt>
                <c:pt idx="784">
                  <c:v>3.5479087333333337</c:v>
                </c:pt>
                <c:pt idx="785">
                  <c:v>3.5524276499999998</c:v>
                </c:pt>
                <c:pt idx="786">
                  <c:v>3.5569465666666669</c:v>
                </c:pt>
                <c:pt idx="787">
                  <c:v>3.561465483333333</c:v>
                </c:pt>
                <c:pt idx="788">
                  <c:v>3.5659844000000001</c:v>
                </c:pt>
                <c:pt idx="789">
                  <c:v>3.5705033166666666</c:v>
                </c:pt>
                <c:pt idx="790">
                  <c:v>3.5750222333333332</c:v>
                </c:pt>
                <c:pt idx="791">
                  <c:v>3.5795411500000003</c:v>
                </c:pt>
                <c:pt idx="792">
                  <c:v>3.5840600666666664</c:v>
                </c:pt>
                <c:pt idx="793">
                  <c:v>3.5885789833333335</c:v>
                </c:pt>
                <c:pt idx="794">
                  <c:v>3.5930979000000001</c:v>
                </c:pt>
                <c:pt idx="795">
                  <c:v>3.5976168166666667</c:v>
                </c:pt>
                <c:pt idx="796">
                  <c:v>3.6021357333333337</c:v>
                </c:pt>
                <c:pt idx="797">
                  <c:v>3.6066546500000007</c:v>
                </c:pt>
                <c:pt idx="798">
                  <c:v>3.6111735666666664</c:v>
                </c:pt>
                <c:pt idx="799">
                  <c:v>3.6156924833333335</c:v>
                </c:pt>
                <c:pt idx="800">
                  <c:v>3.6202114000000001</c:v>
                </c:pt>
                <c:pt idx="801">
                  <c:v>3.6247303166666671</c:v>
                </c:pt>
                <c:pt idx="802">
                  <c:v>3.6292492333333333</c:v>
                </c:pt>
                <c:pt idx="803">
                  <c:v>3.6337681499999999</c:v>
                </c:pt>
                <c:pt idx="804">
                  <c:v>3.6382870666666669</c:v>
                </c:pt>
                <c:pt idx="805">
                  <c:v>3.6428059833333335</c:v>
                </c:pt>
                <c:pt idx="806">
                  <c:v>3.6473248999999996</c:v>
                </c:pt>
                <c:pt idx="807">
                  <c:v>3.6518438166666667</c:v>
                </c:pt>
                <c:pt idx="808">
                  <c:v>3.6563627333333333</c:v>
                </c:pt>
                <c:pt idx="809">
                  <c:v>3.6608816500000003</c:v>
                </c:pt>
                <c:pt idx="810">
                  <c:v>3.665400566666666</c:v>
                </c:pt>
                <c:pt idx="811">
                  <c:v>3.6699194833333331</c:v>
                </c:pt>
                <c:pt idx="812">
                  <c:v>3.6744384000000001</c:v>
                </c:pt>
                <c:pt idx="813">
                  <c:v>3.6789573166666667</c:v>
                </c:pt>
                <c:pt idx="814">
                  <c:v>3.6834762333333333</c:v>
                </c:pt>
                <c:pt idx="815">
                  <c:v>3.6879951499999994</c:v>
                </c:pt>
                <c:pt idx="816">
                  <c:v>3.6925140666666665</c:v>
                </c:pt>
                <c:pt idx="817">
                  <c:v>3.6970329833333335</c:v>
                </c:pt>
                <c:pt idx="818">
                  <c:v>3.7015519000000001</c:v>
                </c:pt>
                <c:pt idx="819">
                  <c:v>3.7060708166666667</c:v>
                </c:pt>
                <c:pt idx="820">
                  <c:v>3.7105897333333338</c:v>
                </c:pt>
                <c:pt idx="821">
                  <c:v>3.7151086499999999</c:v>
                </c:pt>
                <c:pt idx="822">
                  <c:v>3.7196275666666669</c:v>
                </c:pt>
                <c:pt idx="823">
                  <c:v>3.7241464833333331</c:v>
                </c:pt>
                <c:pt idx="824">
                  <c:v>3.7286654000000001</c:v>
                </c:pt>
                <c:pt idx="825">
                  <c:v>3.7331843166666672</c:v>
                </c:pt>
                <c:pt idx="826">
                  <c:v>3.7377032333333333</c:v>
                </c:pt>
                <c:pt idx="827">
                  <c:v>3.7422221499999999</c:v>
                </c:pt>
                <c:pt idx="828">
                  <c:v>3.7467410666666665</c:v>
                </c:pt>
                <c:pt idx="829">
                  <c:v>3.7512599833333335</c:v>
                </c:pt>
                <c:pt idx="830">
                  <c:v>3.7557789000000006</c:v>
                </c:pt>
                <c:pt idx="831">
                  <c:v>3.7602978166666663</c:v>
                </c:pt>
                <c:pt idx="832">
                  <c:v>3.7648167333333333</c:v>
                </c:pt>
                <c:pt idx="833">
                  <c:v>3.7693356500000004</c:v>
                </c:pt>
                <c:pt idx="834">
                  <c:v>3.773854566666667</c:v>
                </c:pt>
                <c:pt idx="835">
                  <c:v>3.7783734833333331</c:v>
                </c:pt>
                <c:pt idx="836">
                  <c:v>3.7828923999999997</c:v>
                </c:pt>
                <c:pt idx="837">
                  <c:v>3.7874113166666667</c:v>
                </c:pt>
                <c:pt idx="838">
                  <c:v>3.7919302333333338</c:v>
                </c:pt>
                <c:pt idx="839">
                  <c:v>3.7964491499999995</c:v>
                </c:pt>
                <c:pt idx="840">
                  <c:v>3.8009680666666665</c:v>
                </c:pt>
                <c:pt idx="841">
                  <c:v>3.8054869833333331</c:v>
                </c:pt>
                <c:pt idx="842">
                  <c:v>3.8100059000000002</c:v>
                </c:pt>
                <c:pt idx="843">
                  <c:v>3.8145248166666672</c:v>
                </c:pt>
                <c:pt idx="844">
                  <c:v>3.8190437333333329</c:v>
                </c:pt>
                <c:pt idx="845">
                  <c:v>3.82356265</c:v>
                </c:pt>
                <c:pt idx="846">
                  <c:v>3.8280815666666665</c:v>
                </c:pt>
                <c:pt idx="847">
                  <c:v>3.8326004833333336</c:v>
                </c:pt>
                <c:pt idx="848">
                  <c:v>3.8371194000000002</c:v>
                </c:pt>
                <c:pt idx="849">
                  <c:v>3.8416383166666663</c:v>
                </c:pt>
                <c:pt idx="850">
                  <c:v>3.8461572333333334</c:v>
                </c:pt>
                <c:pt idx="851">
                  <c:v>3.8506761500000004</c:v>
                </c:pt>
                <c:pt idx="852">
                  <c:v>3.8551950666666666</c:v>
                </c:pt>
                <c:pt idx="853">
                  <c:v>3.8597139833333336</c:v>
                </c:pt>
                <c:pt idx="854">
                  <c:v>3.8642328999999997</c:v>
                </c:pt>
                <c:pt idx="855">
                  <c:v>3.8687518166666668</c:v>
                </c:pt>
                <c:pt idx="856">
                  <c:v>3.8732707333333334</c:v>
                </c:pt>
                <c:pt idx="857">
                  <c:v>3.87778965</c:v>
                </c:pt>
                <c:pt idx="858">
                  <c:v>3.882308566666667</c:v>
                </c:pt>
                <c:pt idx="859">
                  <c:v>3.8868274833333332</c:v>
                </c:pt>
                <c:pt idx="860">
                  <c:v>3.8913463999999998</c:v>
                </c:pt>
                <c:pt idx="861">
                  <c:v>3.8958653166666668</c:v>
                </c:pt>
                <c:pt idx="862">
                  <c:v>3.9003842333333334</c:v>
                </c:pt>
                <c:pt idx="863">
                  <c:v>3.9049031500000004</c:v>
                </c:pt>
                <c:pt idx="864">
                  <c:v>3.9094220666666661</c:v>
                </c:pt>
                <c:pt idx="865">
                  <c:v>3.9139409833333332</c:v>
                </c:pt>
                <c:pt idx="866">
                  <c:v>3.9184599000000002</c:v>
                </c:pt>
                <c:pt idx="867">
                  <c:v>3.9229788166666668</c:v>
                </c:pt>
                <c:pt idx="868">
                  <c:v>3.9274977333333339</c:v>
                </c:pt>
                <c:pt idx="869">
                  <c:v>3.93201665</c:v>
                </c:pt>
                <c:pt idx="870">
                  <c:v>3.9365355666666666</c:v>
                </c:pt>
                <c:pt idx="871">
                  <c:v>3.9410544833333336</c:v>
                </c:pt>
                <c:pt idx="872">
                  <c:v>3.9455734000000002</c:v>
                </c:pt>
                <c:pt idx="873">
                  <c:v>3.9500923166666664</c:v>
                </c:pt>
                <c:pt idx="874">
                  <c:v>3.9546112333333334</c:v>
                </c:pt>
                <c:pt idx="875">
                  <c:v>3.95913015</c:v>
                </c:pt>
                <c:pt idx="876">
                  <c:v>3.9636490666666671</c:v>
                </c:pt>
                <c:pt idx="877">
                  <c:v>3.9681679833333328</c:v>
                </c:pt>
                <c:pt idx="878">
                  <c:v>3.9726868999999998</c:v>
                </c:pt>
                <c:pt idx="879">
                  <c:v>3.9772058166666668</c:v>
                </c:pt>
                <c:pt idx="880">
                  <c:v>3.9817247333333334</c:v>
                </c:pt>
                <c:pt idx="881">
                  <c:v>3.98624365</c:v>
                </c:pt>
                <c:pt idx="882">
                  <c:v>3.9907625666666662</c:v>
                </c:pt>
                <c:pt idx="883">
                  <c:v>3.9952814833333332</c:v>
                </c:pt>
                <c:pt idx="884">
                  <c:v>3.9998004000000003</c:v>
                </c:pt>
                <c:pt idx="885">
                  <c:v>4.004319316666666</c:v>
                </c:pt>
                <c:pt idx="886">
                  <c:v>4.008838233333333</c:v>
                </c:pt>
                <c:pt idx="887">
                  <c:v>4.01335715</c:v>
                </c:pt>
                <c:pt idx="888">
                  <c:v>4.0178760666666671</c:v>
                </c:pt>
                <c:pt idx="889">
                  <c:v>4.0223949833333332</c:v>
                </c:pt>
                <c:pt idx="890">
                  <c:v>4.0269138999999994</c:v>
                </c:pt>
                <c:pt idx="891">
                  <c:v>4.0314328166666664</c:v>
                </c:pt>
                <c:pt idx="892">
                  <c:v>4.0359517333333335</c:v>
                </c:pt>
                <c:pt idx="893">
                  <c:v>4.0404706500000005</c:v>
                </c:pt>
                <c:pt idx="894">
                  <c:v>4.0449895666666666</c:v>
                </c:pt>
                <c:pt idx="895">
                  <c:v>4.0495084833333328</c:v>
                </c:pt>
                <c:pt idx="896">
                  <c:v>4.0540273999999998</c:v>
                </c:pt>
                <c:pt idx="897">
                  <c:v>4.0585463166666669</c:v>
                </c:pt>
                <c:pt idx="898">
                  <c:v>4.063065233333333</c:v>
                </c:pt>
                <c:pt idx="899">
                  <c:v>4.0675841500000001</c:v>
                </c:pt>
                <c:pt idx="900">
                  <c:v>4.0721030666666662</c:v>
                </c:pt>
                <c:pt idx="901">
                  <c:v>4.0766219833333333</c:v>
                </c:pt>
                <c:pt idx="902">
                  <c:v>4.0811409000000003</c:v>
                </c:pt>
                <c:pt idx="903">
                  <c:v>4.0856598166666664</c:v>
                </c:pt>
                <c:pt idx="904">
                  <c:v>4.0901787333333335</c:v>
                </c:pt>
                <c:pt idx="905">
                  <c:v>4.0946976500000005</c:v>
                </c:pt>
                <c:pt idx="906">
                  <c:v>4.0992165666666667</c:v>
                </c:pt>
                <c:pt idx="907">
                  <c:v>4.1037354833333337</c:v>
                </c:pt>
                <c:pt idx="908">
                  <c:v>4.1082543999999999</c:v>
                </c:pt>
                <c:pt idx="909">
                  <c:v>4.1127733166666669</c:v>
                </c:pt>
                <c:pt idx="910">
                  <c:v>4.1172922333333331</c:v>
                </c:pt>
                <c:pt idx="911">
                  <c:v>4.1218111500000001</c:v>
                </c:pt>
                <c:pt idx="912">
                  <c:v>4.1263300666666671</c:v>
                </c:pt>
                <c:pt idx="913">
                  <c:v>4.1308489833333333</c:v>
                </c:pt>
                <c:pt idx="914">
                  <c:v>4.1353678999999994</c:v>
                </c:pt>
                <c:pt idx="915">
                  <c:v>4.1398868166666665</c:v>
                </c:pt>
                <c:pt idx="916">
                  <c:v>4.1444057333333335</c:v>
                </c:pt>
                <c:pt idx="917">
                  <c:v>4.1489246500000005</c:v>
                </c:pt>
                <c:pt idx="918">
                  <c:v>4.1534435666666676</c:v>
                </c:pt>
                <c:pt idx="919">
                  <c:v>4.1579624833333328</c:v>
                </c:pt>
                <c:pt idx="920">
                  <c:v>4.1624813999999999</c:v>
                </c:pt>
                <c:pt idx="921">
                  <c:v>4.1670003166666669</c:v>
                </c:pt>
                <c:pt idx="922">
                  <c:v>4.171519233333334</c:v>
                </c:pt>
                <c:pt idx="923">
                  <c:v>4.1760381500000001</c:v>
                </c:pt>
                <c:pt idx="924">
                  <c:v>4.1805570666666663</c:v>
                </c:pt>
                <c:pt idx="925">
                  <c:v>4.1850759833333333</c:v>
                </c:pt>
                <c:pt idx="926">
                  <c:v>4.1895949000000003</c:v>
                </c:pt>
                <c:pt idx="927">
                  <c:v>4.1941138166666665</c:v>
                </c:pt>
                <c:pt idx="928">
                  <c:v>4.1986327333333335</c:v>
                </c:pt>
                <c:pt idx="929">
                  <c:v>4.2031481333333334</c:v>
                </c:pt>
                <c:pt idx="930">
                  <c:v>4.2076670500000004</c:v>
                </c:pt>
                <c:pt idx="931">
                  <c:v>4.2121859666666674</c:v>
                </c:pt>
                <c:pt idx="932">
                  <c:v>4.2167048833333327</c:v>
                </c:pt>
                <c:pt idx="933">
                  <c:v>4.2212237999999997</c:v>
                </c:pt>
                <c:pt idx="934">
                  <c:v>4.2257427166666668</c:v>
                </c:pt>
                <c:pt idx="935">
                  <c:v>4.2302616333333338</c:v>
                </c:pt>
                <c:pt idx="936">
                  <c:v>4.23478055</c:v>
                </c:pt>
                <c:pt idx="937">
                  <c:v>4.2392994666666661</c:v>
                </c:pt>
                <c:pt idx="938">
                  <c:v>4.2438183833333332</c:v>
                </c:pt>
                <c:pt idx="939">
                  <c:v>4.2483373000000002</c:v>
                </c:pt>
                <c:pt idx="940">
                  <c:v>4.2528562166666672</c:v>
                </c:pt>
                <c:pt idx="941">
                  <c:v>4.2573751333333334</c:v>
                </c:pt>
                <c:pt idx="942">
                  <c:v>4.2618940499999995</c:v>
                </c:pt>
                <c:pt idx="943">
                  <c:v>4.2664129666666666</c:v>
                </c:pt>
                <c:pt idx="944">
                  <c:v>4.2709318833333336</c:v>
                </c:pt>
                <c:pt idx="945">
                  <c:v>4.2754507999999998</c:v>
                </c:pt>
                <c:pt idx="946">
                  <c:v>4.2799697166666668</c:v>
                </c:pt>
                <c:pt idx="947">
                  <c:v>4.284488633333333</c:v>
                </c:pt>
                <c:pt idx="948">
                  <c:v>4.28900755</c:v>
                </c:pt>
                <c:pt idx="949">
                  <c:v>4.293526466666667</c:v>
                </c:pt>
                <c:pt idx="950">
                  <c:v>4.2980453833333332</c:v>
                </c:pt>
                <c:pt idx="951">
                  <c:v>4.3025643000000002</c:v>
                </c:pt>
                <c:pt idx="952">
                  <c:v>4.3070832166666664</c:v>
                </c:pt>
                <c:pt idx="953">
                  <c:v>4.3116021333333334</c:v>
                </c:pt>
                <c:pt idx="954">
                  <c:v>4.3161210500000005</c:v>
                </c:pt>
                <c:pt idx="955">
                  <c:v>4.3206399666666666</c:v>
                </c:pt>
                <c:pt idx="956">
                  <c:v>4.3251588833333336</c:v>
                </c:pt>
                <c:pt idx="957">
                  <c:v>4.3296777999999998</c:v>
                </c:pt>
                <c:pt idx="958">
                  <c:v>4.3341967166666668</c:v>
                </c:pt>
                <c:pt idx="959">
                  <c:v>4.3387156333333339</c:v>
                </c:pt>
                <c:pt idx="960">
                  <c:v>4.34323455</c:v>
                </c:pt>
                <c:pt idx="961">
                  <c:v>4.3477534666666662</c:v>
                </c:pt>
                <c:pt idx="962">
                  <c:v>4.3522723833333332</c:v>
                </c:pt>
                <c:pt idx="963">
                  <c:v>4.3567913000000003</c:v>
                </c:pt>
                <c:pt idx="964">
                  <c:v>4.3613102166666673</c:v>
                </c:pt>
                <c:pt idx="965">
                  <c:v>4.3658291333333334</c:v>
                </c:pt>
                <c:pt idx="966">
                  <c:v>4.3703480499999996</c:v>
                </c:pt>
                <c:pt idx="967">
                  <c:v>4.3748669666666666</c:v>
                </c:pt>
                <c:pt idx="968">
                  <c:v>4.3793858833333337</c:v>
                </c:pt>
                <c:pt idx="969">
                  <c:v>4.3839048000000007</c:v>
                </c:pt>
                <c:pt idx="970">
                  <c:v>4.388423716666666</c:v>
                </c:pt>
                <c:pt idx="971">
                  <c:v>4.392942633333333</c:v>
                </c:pt>
                <c:pt idx="972">
                  <c:v>4.3974615500000001</c:v>
                </c:pt>
                <c:pt idx="973">
                  <c:v>4.4019804666666671</c:v>
                </c:pt>
                <c:pt idx="974">
                  <c:v>4.4064993833333332</c:v>
                </c:pt>
                <c:pt idx="975">
                  <c:v>4.4110182999999994</c:v>
                </c:pt>
                <c:pt idx="976">
                  <c:v>4.4155372166666664</c:v>
                </c:pt>
                <c:pt idx="977">
                  <c:v>4.4200561333333335</c:v>
                </c:pt>
                <c:pt idx="978">
                  <c:v>4.4245750499999996</c:v>
                </c:pt>
                <c:pt idx="979">
                  <c:v>4.4290939666666667</c:v>
                </c:pt>
                <c:pt idx="980">
                  <c:v>4.4336128833333337</c:v>
                </c:pt>
                <c:pt idx="981">
                  <c:v>4.4381317999999998</c:v>
                </c:pt>
                <c:pt idx="982">
                  <c:v>4.4426507166666669</c:v>
                </c:pt>
                <c:pt idx="983">
                  <c:v>4.447169633333333</c:v>
                </c:pt>
                <c:pt idx="984">
                  <c:v>4.4516885500000001</c:v>
                </c:pt>
                <c:pt idx="985">
                  <c:v>4.4562074666666671</c:v>
                </c:pt>
                <c:pt idx="986">
                  <c:v>4.4607263833333333</c:v>
                </c:pt>
                <c:pt idx="987">
                  <c:v>4.4652453000000003</c:v>
                </c:pt>
                <c:pt idx="988">
                  <c:v>4.4697642166666665</c:v>
                </c:pt>
                <c:pt idx="989">
                  <c:v>4.4742831333333335</c:v>
                </c:pt>
                <c:pt idx="990">
                  <c:v>4.4788020500000005</c:v>
                </c:pt>
                <c:pt idx="991">
                  <c:v>4.4833209666666667</c:v>
                </c:pt>
                <c:pt idx="992">
                  <c:v>4.4878398833333337</c:v>
                </c:pt>
                <c:pt idx="993">
                  <c:v>4.4923588000000008</c:v>
                </c:pt>
                <c:pt idx="994">
                  <c:v>4.4968777166666669</c:v>
                </c:pt>
                <c:pt idx="995">
                  <c:v>4.5013966333333331</c:v>
                </c:pt>
                <c:pt idx="996">
                  <c:v>4.5059155500000001</c:v>
                </c:pt>
                <c:pt idx="997">
                  <c:v>4.5104344666666671</c:v>
                </c:pt>
                <c:pt idx="998">
                  <c:v>4.5149533833333342</c:v>
                </c:pt>
                <c:pt idx="999">
                  <c:v>4.5194722999999994</c:v>
                </c:pt>
                <c:pt idx="1000">
                  <c:v>4.5239912166666665</c:v>
                </c:pt>
                <c:pt idx="1001">
                  <c:v>4.5285101333333335</c:v>
                </c:pt>
                <c:pt idx="1002">
                  <c:v>4.5330290500000006</c:v>
                </c:pt>
                <c:pt idx="1003">
                  <c:v>4.5375479666666667</c:v>
                </c:pt>
                <c:pt idx="1004">
                  <c:v>4.5420668833333329</c:v>
                </c:pt>
                <c:pt idx="1005">
                  <c:v>4.5465857999999999</c:v>
                </c:pt>
                <c:pt idx="1006">
                  <c:v>4.5511047166666669</c:v>
                </c:pt>
                <c:pt idx="1007">
                  <c:v>4.5556236333333331</c:v>
                </c:pt>
                <c:pt idx="1008">
                  <c:v>4.5601425500000001</c:v>
                </c:pt>
                <c:pt idx="1009">
                  <c:v>4.5646614666666663</c:v>
                </c:pt>
                <c:pt idx="1010">
                  <c:v>4.5691803833333333</c:v>
                </c:pt>
                <c:pt idx="1011">
                  <c:v>4.5736992999999995</c:v>
                </c:pt>
                <c:pt idx="1012">
                  <c:v>4.5782182166666665</c:v>
                </c:pt>
                <c:pt idx="1013">
                  <c:v>4.5827371333333335</c:v>
                </c:pt>
                <c:pt idx="1014">
                  <c:v>4.5872560499999997</c:v>
                </c:pt>
                <c:pt idx="1015">
                  <c:v>4.5917749666666667</c:v>
                </c:pt>
                <c:pt idx="1016">
                  <c:v>4.5962938833333338</c:v>
                </c:pt>
                <c:pt idx="1017">
                  <c:v>4.6008127999999999</c:v>
                </c:pt>
                <c:pt idx="1018">
                  <c:v>4.605331716666667</c:v>
                </c:pt>
                <c:pt idx="1019">
                  <c:v>4.6098506333333331</c:v>
                </c:pt>
                <c:pt idx="1020">
                  <c:v>4.6143695500000002</c:v>
                </c:pt>
                <c:pt idx="1021">
                  <c:v>4.6188884666666672</c:v>
                </c:pt>
                <c:pt idx="1022">
                  <c:v>4.6234073833333333</c:v>
                </c:pt>
                <c:pt idx="1023">
                  <c:v>4.6279263000000004</c:v>
                </c:pt>
                <c:pt idx="1024">
                  <c:v>4.6324452166666665</c:v>
                </c:pt>
                <c:pt idx="1025">
                  <c:v>4.6369641333333336</c:v>
                </c:pt>
                <c:pt idx="1026">
                  <c:v>4.6414830500000006</c:v>
                </c:pt>
                <c:pt idx="1027">
                  <c:v>4.6460019666666668</c:v>
                </c:pt>
                <c:pt idx="1028">
                  <c:v>4.6505208833333329</c:v>
                </c:pt>
                <c:pt idx="1029">
                  <c:v>4.6550397999999999</c:v>
                </c:pt>
                <c:pt idx="1030">
                  <c:v>4.659558716666667</c:v>
                </c:pt>
                <c:pt idx="1031">
                  <c:v>4.664077633333334</c:v>
                </c:pt>
                <c:pt idx="1032">
                  <c:v>4.6685965499999993</c:v>
                </c:pt>
                <c:pt idx="1033">
                  <c:v>4.6731154666666663</c:v>
                </c:pt>
                <c:pt idx="1034">
                  <c:v>4.6776343833333334</c:v>
                </c:pt>
                <c:pt idx="1035">
                  <c:v>4.6821497833333332</c:v>
                </c:pt>
                <c:pt idx="1036">
                  <c:v>4.686665183333333</c:v>
                </c:pt>
                <c:pt idx="1037">
                  <c:v>4.6911841000000001</c:v>
                </c:pt>
                <c:pt idx="1038">
                  <c:v>4.6957030166666671</c:v>
                </c:pt>
                <c:pt idx="1039">
                  <c:v>4.7002219333333333</c:v>
                </c:pt>
                <c:pt idx="1040">
                  <c:v>4.7047408500000003</c:v>
                </c:pt>
                <c:pt idx="1041">
                  <c:v>4.7092597666666665</c:v>
                </c:pt>
                <c:pt idx="1042">
                  <c:v>4.7137786833333335</c:v>
                </c:pt>
                <c:pt idx="1043">
                  <c:v>4.7182975999999996</c:v>
                </c:pt>
                <c:pt idx="1044">
                  <c:v>4.7228165166666667</c:v>
                </c:pt>
                <c:pt idx="1045">
                  <c:v>4.7273354333333337</c:v>
                </c:pt>
                <c:pt idx="1046">
                  <c:v>4.7318543499999999</c:v>
                </c:pt>
                <c:pt idx="1047">
                  <c:v>4.7363732666666669</c:v>
                </c:pt>
                <c:pt idx="1048">
                  <c:v>4.7408921833333331</c:v>
                </c:pt>
                <c:pt idx="1049">
                  <c:v>4.7454111000000001</c:v>
                </c:pt>
                <c:pt idx="1050">
                  <c:v>4.7499300166666671</c:v>
                </c:pt>
                <c:pt idx="1051">
                  <c:v>4.7544489333333333</c:v>
                </c:pt>
                <c:pt idx="1052">
                  <c:v>4.7589678500000003</c:v>
                </c:pt>
                <c:pt idx="1053">
                  <c:v>4.7634867666666665</c:v>
                </c:pt>
                <c:pt idx="1054">
                  <c:v>4.7680056833333335</c:v>
                </c:pt>
                <c:pt idx="1055">
                  <c:v>4.7725245999999997</c:v>
                </c:pt>
                <c:pt idx="1056">
                  <c:v>4.7770435166666667</c:v>
                </c:pt>
                <c:pt idx="1057">
                  <c:v>4.7815624333333338</c:v>
                </c:pt>
                <c:pt idx="1058">
                  <c:v>4.7860813500000008</c:v>
                </c:pt>
                <c:pt idx="1059">
                  <c:v>4.7906002666666661</c:v>
                </c:pt>
                <c:pt idx="1060">
                  <c:v>4.7951191833333331</c:v>
                </c:pt>
                <c:pt idx="1061">
                  <c:v>4.7996345833333329</c:v>
                </c:pt>
                <c:pt idx="1062">
                  <c:v>4.8041499833333328</c:v>
                </c:pt>
                <c:pt idx="1063">
                  <c:v>4.8086688999999998</c:v>
                </c:pt>
                <c:pt idx="1064">
                  <c:v>4.8131878166666668</c:v>
                </c:pt>
                <c:pt idx="1065">
                  <c:v>4.8177067333333339</c:v>
                </c:pt>
                <c:pt idx="1066">
                  <c:v>4.82222565</c:v>
                </c:pt>
                <c:pt idx="1067">
                  <c:v>4.8267445666666662</c:v>
                </c:pt>
                <c:pt idx="1068">
                  <c:v>4.8312634833333332</c:v>
                </c:pt>
                <c:pt idx="1069">
                  <c:v>4.8357824000000003</c:v>
                </c:pt>
                <c:pt idx="1070">
                  <c:v>4.8403013166666664</c:v>
                </c:pt>
                <c:pt idx="1071">
                  <c:v>4.8448202333333334</c:v>
                </c:pt>
                <c:pt idx="1072">
                  <c:v>4.8493391499999996</c:v>
                </c:pt>
                <c:pt idx="1073">
                  <c:v>4.8538580666666666</c:v>
                </c:pt>
                <c:pt idx="1074">
                  <c:v>4.8583769833333337</c:v>
                </c:pt>
                <c:pt idx="1075">
                  <c:v>4.8628958999999998</c:v>
                </c:pt>
                <c:pt idx="1076">
                  <c:v>4.8674148166666669</c:v>
                </c:pt>
                <c:pt idx="1077">
                  <c:v>4.871933733333333</c:v>
                </c:pt>
                <c:pt idx="1078">
                  <c:v>4.8764491333333337</c:v>
                </c:pt>
                <c:pt idx="1079">
                  <c:v>4.8809680499999999</c:v>
                </c:pt>
                <c:pt idx="1080">
                  <c:v>4.885486966666666</c:v>
                </c:pt>
                <c:pt idx="1081">
                  <c:v>4.8900058833333331</c:v>
                </c:pt>
                <c:pt idx="1082">
                  <c:v>4.8945248000000001</c:v>
                </c:pt>
                <c:pt idx="1083">
                  <c:v>4.8990437166666672</c:v>
                </c:pt>
                <c:pt idx="1084">
                  <c:v>4.9035626333333333</c:v>
                </c:pt>
                <c:pt idx="1085">
                  <c:v>4.9080815499999995</c:v>
                </c:pt>
                <c:pt idx="1086">
                  <c:v>4.9126004666666665</c:v>
                </c:pt>
                <c:pt idx="1087">
                  <c:v>4.9171193833333335</c:v>
                </c:pt>
                <c:pt idx="1088">
                  <c:v>4.9216382999999997</c:v>
                </c:pt>
                <c:pt idx="1089">
                  <c:v>4.9261572166666667</c:v>
                </c:pt>
                <c:pt idx="1090">
                  <c:v>4.9306761333333338</c:v>
                </c:pt>
                <c:pt idx="1091">
                  <c:v>4.9351950499999999</c:v>
                </c:pt>
                <c:pt idx="1092">
                  <c:v>4.939713966666667</c:v>
                </c:pt>
                <c:pt idx="1093">
                  <c:v>4.9442328833333331</c:v>
                </c:pt>
                <c:pt idx="1094">
                  <c:v>4.9487518000000001</c:v>
                </c:pt>
                <c:pt idx="1095">
                  <c:v>4.9532672</c:v>
                </c:pt>
                <c:pt idx="1096">
                  <c:v>4.9577825999999998</c:v>
                </c:pt>
                <c:pt idx="1097">
                  <c:v>4.9623015166666669</c:v>
                </c:pt>
                <c:pt idx="1098">
                  <c:v>4.966820433333333</c:v>
                </c:pt>
                <c:pt idx="1099">
                  <c:v>4.97133935</c:v>
                </c:pt>
                <c:pt idx="1100">
                  <c:v>4.9758582666666671</c:v>
                </c:pt>
                <c:pt idx="1101">
                  <c:v>4.9803771833333341</c:v>
                </c:pt>
                <c:pt idx="1102">
                  <c:v>4.9848961000000003</c:v>
                </c:pt>
                <c:pt idx="1103">
                  <c:v>4.9894150166666664</c:v>
                </c:pt>
                <c:pt idx="1104">
                  <c:v>4.9939339333333335</c:v>
                </c:pt>
                <c:pt idx="1105">
                  <c:v>4.9984528500000005</c:v>
                </c:pt>
                <c:pt idx="1106">
                  <c:v>5.0029717666666675</c:v>
                </c:pt>
                <c:pt idx="1107">
                  <c:v>5.0074906833333328</c:v>
                </c:pt>
                <c:pt idx="1108">
                  <c:v>5.0120095999999998</c:v>
                </c:pt>
                <c:pt idx="1109">
                  <c:v>5.0165285166666669</c:v>
                </c:pt>
                <c:pt idx="1110">
                  <c:v>5.0210474333333339</c:v>
                </c:pt>
                <c:pt idx="1111">
                  <c:v>5.0255663500000001</c:v>
                </c:pt>
                <c:pt idx="1112">
                  <c:v>5.0300852666666662</c:v>
                </c:pt>
                <c:pt idx="1113">
                  <c:v>5.0346041833333333</c:v>
                </c:pt>
                <c:pt idx="1114">
                  <c:v>5.0391231000000003</c:v>
                </c:pt>
                <c:pt idx="1115">
                  <c:v>5.0436420166666664</c:v>
                </c:pt>
                <c:pt idx="1116">
                  <c:v>5.0481609333333335</c:v>
                </c:pt>
                <c:pt idx="1117">
                  <c:v>5.0526798499999996</c:v>
                </c:pt>
                <c:pt idx="1118">
                  <c:v>5.0571987666666667</c:v>
                </c:pt>
                <c:pt idx="1119">
                  <c:v>5.0617176833333328</c:v>
                </c:pt>
                <c:pt idx="1120">
                  <c:v>5.0662365999999999</c:v>
                </c:pt>
                <c:pt idx="1121">
                  <c:v>5.0707555166666669</c:v>
                </c:pt>
                <c:pt idx="1122">
                  <c:v>5.0752744333333331</c:v>
                </c:pt>
                <c:pt idx="1123">
                  <c:v>5.0797933500000001</c:v>
                </c:pt>
                <c:pt idx="1124">
                  <c:v>5.0843122666666671</c:v>
                </c:pt>
                <c:pt idx="1125">
                  <c:v>5.0888311833333333</c:v>
                </c:pt>
                <c:pt idx="1126">
                  <c:v>5.0933501000000003</c:v>
                </c:pt>
                <c:pt idx="1127">
                  <c:v>5.0978690166666665</c:v>
                </c:pt>
                <c:pt idx="1128">
                  <c:v>5.1023879333333335</c:v>
                </c:pt>
                <c:pt idx="1129">
                  <c:v>5.1069068500000006</c:v>
                </c:pt>
                <c:pt idx="1130">
                  <c:v>5.1114257666666667</c:v>
                </c:pt>
                <c:pt idx="1131">
                  <c:v>5.1159446833333337</c:v>
                </c:pt>
                <c:pt idx="1132">
                  <c:v>5.1204635999999999</c:v>
                </c:pt>
                <c:pt idx="1133">
                  <c:v>5.1249825166666669</c:v>
                </c:pt>
                <c:pt idx="1134">
                  <c:v>5.129501433333334</c:v>
                </c:pt>
                <c:pt idx="1135">
                  <c:v>5.1340203500000001</c:v>
                </c:pt>
                <c:pt idx="1136">
                  <c:v>5.1385392666666663</c:v>
                </c:pt>
                <c:pt idx="1137">
                  <c:v>5.1430581833333333</c:v>
                </c:pt>
                <c:pt idx="1138">
                  <c:v>5.1475771000000003</c:v>
                </c:pt>
                <c:pt idx="1139">
                  <c:v>5.1520960166666674</c:v>
                </c:pt>
                <c:pt idx="1140">
                  <c:v>5.1566149333333327</c:v>
                </c:pt>
                <c:pt idx="1141">
                  <c:v>5.1611338499999997</c:v>
                </c:pt>
                <c:pt idx="1142">
                  <c:v>5.1656527666666667</c:v>
                </c:pt>
                <c:pt idx="1143">
                  <c:v>5.1701716833333338</c:v>
                </c:pt>
                <c:pt idx="1144">
                  <c:v>5.1746905999999999</c:v>
                </c:pt>
                <c:pt idx="1145">
                  <c:v>5.1792095166666661</c:v>
                </c:pt>
                <c:pt idx="1146">
                  <c:v>5.1837284333333331</c:v>
                </c:pt>
                <c:pt idx="1147">
                  <c:v>5.1882473500000001</c:v>
                </c:pt>
                <c:pt idx="1148">
                  <c:v>5.1927662666666663</c:v>
                </c:pt>
                <c:pt idx="1149">
                  <c:v>5.1972851833333333</c:v>
                </c:pt>
                <c:pt idx="1150">
                  <c:v>5.2018040999999995</c:v>
                </c:pt>
                <c:pt idx="1151">
                  <c:v>5.2063230166666665</c:v>
                </c:pt>
                <c:pt idx="1152">
                  <c:v>5.2108419333333336</c:v>
                </c:pt>
                <c:pt idx="1153">
                  <c:v>5.2153608499999997</c:v>
                </c:pt>
                <c:pt idx="1154">
                  <c:v>5.2198797666666668</c:v>
                </c:pt>
                <c:pt idx="1155">
                  <c:v>5.2243951666666666</c:v>
                </c:pt>
                <c:pt idx="1156">
                  <c:v>5.2289105666666664</c:v>
                </c:pt>
                <c:pt idx="1157">
                  <c:v>5.2334294833333335</c:v>
                </c:pt>
                <c:pt idx="1158">
                  <c:v>5.2379484000000005</c:v>
                </c:pt>
                <c:pt idx="1159">
                  <c:v>5.2424673166666667</c:v>
                </c:pt>
                <c:pt idx="1160">
                  <c:v>5.2469862333333337</c:v>
                </c:pt>
                <c:pt idx="1161">
                  <c:v>5.2515051499999998</c:v>
                </c:pt>
                <c:pt idx="1162">
                  <c:v>5.2560240666666669</c:v>
                </c:pt>
                <c:pt idx="1163">
                  <c:v>5.260542983333333</c:v>
                </c:pt>
                <c:pt idx="1164">
                  <c:v>5.2650619000000001</c:v>
                </c:pt>
                <c:pt idx="1165">
                  <c:v>5.2695808166666671</c:v>
                </c:pt>
                <c:pt idx="1166">
                  <c:v>5.2740997333333342</c:v>
                </c:pt>
                <c:pt idx="1167">
                  <c:v>5.2786186499999994</c:v>
                </c:pt>
                <c:pt idx="1168">
                  <c:v>5.2831375666666665</c:v>
                </c:pt>
                <c:pt idx="1169">
                  <c:v>5.2876564833333335</c:v>
                </c:pt>
                <c:pt idx="1170">
                  <c:v>5.2921754000000005</c:v>
                </c:pt>
                <c:pt idx="1171">
                  <c:v>5.2966943166666667</c:v>
                </c:pt>
                <c:pt idx="1172">
                  <c:v>5.3012132333333328</c:v>
                </c:pt>
                <c:pt idx="1173">
                  <c:v>5.3057321499999999</c:v>
                </c:pt>
                <c:pt idx="1174">
                  <c:v>5.3102510666666669</c:v>
                </c:pt>
                <c:pt idx="1175">
                  <c:v>5.3147699833333339</c:v>
                </c:pt>
                <c:pt idx="1176">
                  <c:v>5.3192853833333338</c:v>
                </c:pt>
                <c:pt idx="1177">
                  <c:v>5.3238042999999999</c:v>
                </c:pt>
                <c:pt idx="1178">
                  <c:v>5.328323216666667</c:v>
                </c:pt>
                <c:pt idx="1179">
                  <c:v>5.332842133333334</c:v>
                </c:pt>
                <c:pt idx="1180">
                  <c:v>5.3373610500000011</c:v>
                </c:pt>
                <c:pt idx="1181">
                  <c:v>5.3418799666666663</c:v>
                </c:pt>
                <c:pt idx="1182">
                  <c:v>5.3463988833333334</c:v>
                </c:pt>
                <c:pt idx="1183">
                  <c:v>5.3509178000000004</c:v>
                </c:pt>
                <c:pt idx="1184">
                  <c:v>5.3554367166666665</c:v>
                </c:pt>
                <c:pt idx="1185">
                  <c:v>5.3599556333333327</c:v>
                </c:pt>
                <c:pt idx="1186">
                  <c:v>5.3644745499999997</c:v>
                </c:pt>
                <c:pt idx="1187">
                  <c:v>5.3689934666666668</c:v>
                </c:pt>
                <c:pt idx="1188">
                  <c:v>5.3735123833333338</c:v>
                </c:pt>
                <c:pt idx="1189">
                  <c:v>5.3780313</c:v>
                </c:pt>
                <c:pt idx="1190">
                  <c:v>5.3825502166666661</c:v>
                </c:pt>
                <c:pt idx="1191">
                  <c:v>5.3870691333333331</c:v>
                </c:pt>
                <c:pt idx="1192">
                  <c:v>5.3915880500000002</c:v>
                </c:pt>
                <c:pt idx="1193">
                  <c:v>5.3961069666666672</c:v>
                </c:pt>
                <c:pt idx="1194">
                  <c:v>5.4006258833333334</c:v>
                </c:pt>
                <c:pt idx="1195">
                  <c:v>5.4051447999999995</c:v>
                </c:pt>
                <c:pt idx="1196">
                  <c:v>5.4096637166666675</c:v>
                </c:pt>
                <c:pt idx="1197">
                  <c:v>5.4141826333333336</c:v>
                </c:pt>
                <c:pt idx="1198">
                  <c:v>5.4187015500000006</c:v>
                </c:pt>
                <c:pt idx="1199">
                  <c:v>5.4232204666666668</c:v>
                </c:pt>
                <c:pt idx="1200">
                  <c:v>5.4277393833333329</c:v>
                </c:pt>
                <c:pt idx="1201">
                  <c:v>5.4322583000000009</c:v>
                </c:pt>
                <c:pt idx="1202">
                  <c:v>5.4367772166666661</c:v>
                </c:pt>
                <c:pt idx="1203">
                  <c:v>5.4412961333333341</c:v>
                </c:pt>
                <c:pt idx="1204">
                  <c:v>5.4458150500000002</c:v>
                </c:pt>
                <c:pt idx="1205">
                  <c:v>5.4503339666666664</c:v>
                </c:pt>
                <c:pt idx="1206">
                  <c:v>5.4548528833333334</c:v>
                </c:pt>
                <c:pt idx="1207">
                  <c:v>5.4593717999999996</c:v>
                </c:pt>
                <c:pt idx="1208">
                  <c:v>5.4638907166666675</c:v>
                </c:pt>
                <c:pt idx="1209">
                  <c:v>5.4684096333333336</c:v>
                </c:pt>
                <c:pt idx="1210">
                  <c:v>5.4729285499999998</c:v>
                </c:pt>
                <c:pt idx="1211">
                  <c:v>5.4774474666666668</c:v>
                </c:pt>
                <c:pt idx="1212">
                  <c:v>5.481966383333333</c:v>
                </c:pt>
                <c:pt idx="1213">
                  <c:v>5.4864853000000009</c:v>
                </c:pt>
                <c:pt idx="1214">
                  <c:v>5.4910042166666662</c:v>
                </c:pt>
                <c:pt idx="1215">
                  <c:v>5.4955231333333332</c:v>
                </c:pt>
                <c:pt idx="1216">
                  <c:v>5.5000420500000002</c:v>
                </c:pt>
                <c:pt idx="1217">
                  <c:v>5.5045609666666664</c:v>
                </c:pt>
                <c:pt idx="1218">
                  <c:v>5.5090798833333325</c:v>
                </c:pt>
                <c:pt idx="1219">
                  <c:v>5.5135988000000005</c:v>
                </c:pt>
                <c:pt idx="1220">
                  <c:v>5.5181177166666666</c:v>
                </c:pt>
                <c:pt idx="1221">
                  <c:v>5.5226366333333337</c:v>
                </c:pt>
                <c:pt idx="1222">
                  <c:v>5.5271555499999998</c:v>
                </c:pt>
                <c:pt idx="1223">
                  <c:v>5.531674466666666</c:v>
                </c:pt>
                <c:pt idx="1224">
                  <c:v>5.5361933833333339</c:v>
                </c:pt>
                <c:pt idx="1225">
                  <c:v>5.5407123</c:v>
                </c:pt>
                <c:pt idx="1226">
                  <c:v>5.5452312166666671</c:v>
                </c:pt>
                <c:pt idx="1227">
                  <c:v>5.5497501333333332</c:v>
                </c:pt>
                <c:pt idx="1228">
                  <c:v>5.5542690499999994</c:v>
                </c:pt>
                <c:pt idx="1229">
                  <c:v>5.5587879666666673</c:v>
                </c:pt>
                <c:pt idx="1230">
                  <c:v>5.5633068833333335</c:v>
                </c:pt>
                <c:pt idx="1231">
                  <c:v>5.5678258000000005</c:v>
                </c:pt>
                <c:pt idx="1232">
                  <c:v>5.5723447166666666</c:v>
                </c:pt>
                <c:pt idx="1233">
                  <c:v>5.5768636333333328</c:v>
                </c:pt>
                <c:pt idx="1234">
                  <c:v>5.5813825500000007</c:v>
                </c:pt>
                <c:pt idx="1235">
                  <c:v>5.585901466666666</c:v>
                </c:pt>
                <c:pt idx="1236">
                  <c:v>5.5904203833333339</c:v>
                </c:pt>
                <c:pt idx="1237">
                  <c:v>5.5949393000000001</c:v>
                </c:pt>
                <c:pt idx="1238">
                  <c:v>5.5994582166666662</c:v>
                </c:pt>
                <c:pt idx="1239">
                  <c:v>5.6039771333333332</c:v>
                </c:pt>
                <c:pt idx="1240">
                  <c:v>5.6084960499999994</c:v>
                </c:pt>
                <c:pt idx="1241">
                  <c:v>5.6130149666666673</c:v>
                </c:pt>
                <c:pt idx="1242">
                  <c:v>5.6175338833333335</c:v>
                </c:pt>
                <c:pt idx="1243">
                  <c:v>5.6220527999999996</c:v>
                </c:pt>
                <c:pt idx="1244">
                  <c:v>5.6265717166666667</c:v>
                </c:pt>
                <c:pt idx="1245">
                  <c:v>5.6310906333333328</c:v>
                </c:pt>
                <c:pt idx="1246">
                  <c:v>5.6356095500000007</c:v>
                </c:pt>
                <c:pt idx="1247">
                  <c:v>5.6401284666666669</c:v>
                </c:pt>
                <c:pt idx="1248">
                  <c:v>5.644647383333333</c:v>
                </c:pt>
                <c:pt idx="1249">
                  <c:v>5.6491663000000001</c:v>
                </c:pt>
                <c:pt idx="1250">
                  <c:v>5.6536852166666671</c:v>
                </c:pt>
                <c:pt idx="1251">
                  <c:v>5.6582041333333342</c:v>
                </c:pt>
                <c:pt idx="1252">
                  <c:v>5.6627230500000003</c:v>
                </c:pt>
                <c:pt idx="1253">
                  <c:v>5.6672419666666665</c:v>
                </c:pt>
                <c:pt idx="1254">
                  <c:v>5.6717608833333335</c:v>
                </c:pt>
                <c:pt idx="1255">
                  <c:v>5.6762798000000005</c:v>
                </c:pt>
                <c:pt idx="1256">
                  <c:v>5.6807987166666658</c:v>
                </c:pt>
                <c:pt idx="1257">
                  <c:v>5.6853176333333337</c:v>
                </c:pt>
                <c:pt idx="1258">
                  <c:v>5.6898365499999999</c:v>
                </c:pt>
                <c:pt idx="1259">
                  <c:v>5.6943554666666669</c:v>
                </c:pt>
                <c:pt idx="1260">
                  <c:v>5.6988743833333331</c:v>
                </c:pt>
                <c:pt idx="1261">
                  <c:v>5.7033932999999992</c:v>
                </c:pt>
                <c:pt idx="1262">
                  <c:v>5.7079122166666671</c:v>
                </c:pt>
                <c:pt idx="1263">
                  <c:v>5.7124311333333333</c:v>
                </c:pt>
                <c:pt idx="1264">
                  <c:v>5.7169500500000003</c:v>
                </c:pt>
                <c:pt idx="1265">
                  <c:v>5.7214689666666665</c:v>
                </c:pt>
                <c:pt idx="1266">
                  <c:v>5.7259878833333326</c:v>
                </c:pt>
                <c:pt idx="1267">
                  <c:v>5.7305068000000006</c:v>
                </c:pt>
                <c:pt idx="1268">
                  <c:v>5.7350257166666667</c:v>
                </c:pt>
                <c:pt idx="1269">
                  <c:v>5.7395446333333338</c:v>
                </c:pt>
                <c:pt idx="1270">
                  <c:v>5.7440635499999999</c:v>
                </c:pt>
                <c:pt idx="1271">
                  <c:v>5.7485824666666661</c:v>
                </c:pt>
                <c:pt idx="1272">
                  <c:v>5.753101383333334</c:v>
                </c:pt>
                <c:pt idx="1273">
                  <c:v>5.7576203000000001</c:v>
                </c:pt>
                <c:pt idx="1274">
                  <c:v>5.7621392166666672</c:v>
                </c:pt>
                <c:pt idx="1275">
                  <c:v>5.7666581333333333</c:v>
                </c:pt>
                <c:pt idx="1276">
                  <c:v>5.7711770499999995</c:v>
                </c:pt>
                <c:pt idx="1277">
                  <c:v>5.7756959666666665</c:v>
                </c:pt>
                <c:pt idx="1278">
                  <c:v>5.7802148833333336</c:v>
                </c:pt>
                <c:pt idx="1279">
                  <c:v>5.7847338000000006</c:v>
                </c:pt>
                <c:pt idx="1280">
                  <c:v>5.7892527166666667</c:v>
                </c:pt>
                <c:pt idx="1281">
                  <c:v>5.7937716333333329</c:v>
                </c:pt>
                <c:pt idx="1282">
                  <c:v>5.7982905499999999</c:v>
                </c:pt>
                <c:pt idx="1283">
                  <c:v>5.802809466666667</c:v>
                </c:pt>
                <c:pt idx="1284">
                  <c:v>5.807328383333334</c:v>
                </c:pt>
                <c:pt idx="1285">
                  <c:v>5.8118473000000002</c:v>
                </c:pt>
                <c:pt idx="1286">
                  <c:v>5.8163662166666663</c:v>
                </c:pt>
                <c:pt idx="1287">
                  <c:v>5.8208851333333333</c:v>
                </c:pt>
                <c:pt idx="1288">
                  <c:v>5.8254040500000004</c:v>
                </c:pt>
                <c:pt idx="1289">
                  <c:v>5.8299229666666674</c:v>
                </c:pt>
                <c:pt idx="1290">
                  <c:v>5.8344418833333336</c:v>
                </c:pt>
                <c:pt idx="1291">
                  <c:v>5.8389607999999997</c:v>
                </c:pt>
                <c:pt idx="1292">
                  <c:v>5.8434797166666668</c:v>
                </c:pt>
                <c:pt idx="1293">
                  <c:v>5.8479986333333329</c:v>
                </c:pt>
                <c:pt idx="1294">
                  <c:v>5.8525175499999991</c:v>
                </c:pt>
                <c:pt idx="1295">
                  <c:v>5.857036466666667</c:v>
                </c:pt>
                <c:pt idx="1296">
                  <c:v>5.8615553833333331</c:v>
                </c:pt>
                <c:pt idx="1297">
                  <c:v>5.8660743000000002</c:v>
                </c:pt>
                <c:pt idx="1298">
                  <c:v>5.8705932166666672</c:v>
                </c:pt>
                <c:pt idx="1299">
                  <c:v>5.8751121333333343</c:v>
                </c:pt>
                <c:pt idx="1300">
                  <c:v>5.8796310499999995</c:v>
                </c:pt>
                <c:pt idx="1301">
                  <c:v>5.8841499666666666</c:v>
                </c:pt>
                <c:pt idx="1302">
                  <c:v>5.8886688833333336</c:v>
                </c:pt>
                <c:pt idx="1303">
                  <c:v>5.8931877999999998</c:v>
                </c:pt>
                <c:pt idx="1304">
                  <c:v>5.8977067166666677</c:v>
                </c:pt>
                <c:pt idx="1305">
                  <c:v>5.9022256333333338</c:v>
                </c:pt>
                <c:pt idx="1306">
                  <c:v>5.90674455</c:v>
                </c:pt>
                <c:pt idx="1307">
                  <c:v>5.911263466666667</c:v>
                </c:pt>
                <c:pt idx="1308">
                  <c:v>5.9157823833333332</c:v>
                </c:pt>
                <c:pt idx="1309">
                  <c:v>5.9203012999999993</c:v>
                </c:pt>
                <c:pt idx="1310">
                  <c:v>5.9248202166666664</c:v>
                </c:pt>
                <c:pt idx="1311">
                  <c:v>5.9293391333333334</c:v>
                </c:pt>
                <c:pt idx="1312">
                  <c:v>5.9338580500000004</c:v>
                </c:pt>
                <c:pt idx="1313">
                  <c:v>5.9383769666666666</c:v>
                </c:pt>
                <c:pt idx="1314">
                  <c:v>5.9428958833333345</c:v>
                </c:pt>
                <c:pt idx="1315">
                  <c:v>5.9474148000000007</c:v>
                </c:pt>
                <c:pt idx="1316">
                  <c:v>5.9519337166666659</c:v>
                </c:pt>
                <c:pt idx="1317">
                  <c:v>5.9564526333333321</c:v>
                </c:pt>
                <c:pt idx="1318">
                  <c:v>5.96097155</c:v>
                </c:pt>
                <c:pt idx="1319">
                  <c:v>5.9654904666666662</c:v>
                </c:pt>
                <c:pt idx="1320">
                  <c:v>5.9700093833333332</c:v>
                </c:pt>
                <c:pt idx="1321">
                  <c:v>5.9745283000000002</c:v>
                </c:pt>
                <c:pt idx="1322">
                  <c:v>5.9790472166666673</c:v>
                </c:pt>
                <c:pt idx="1323">
                  <c:v>5.9835661333333334</c:v>
                </c:pt>
                <c:pt idx="1324">
                  <c:v>5.9880850500000014</c:v>
                </c:pt>
                <c:pt idx="1325">
                  <c:v>5.9926039666666666</c:v>
                </c:pt>
                <c:pt idx="1326">
                  <c:v>5.9971228833333328</c:v>
                </c:pt>
                <c:pt idx="1327">
                  <c:v>6.0016418000000007</c:v>
                </c:pt>
                <c:pt idx="1328">
                  <c:v>6.0061607166666668</c:v>
                </c:pt>
                <c:pt idx="1329">
                  <c:v>6.010679633333333</c:v>
                </c:pt>
                <c:pt idx="1330">
                  <c:v>6.0151985500000009</c:v>
                </c:pt>
                <c:pt idx="1331">
                  <c:v>6.0197174666666671</c:v>
                </c:pt>
                <c:pt idx="1332">
                  <c:v>6.0242363833333341</c:v>
                </c:pt>
                <c:pt idx="1333">
                  <c:v>6.0287552999999994</c:v>
                </c:pt>
                <c:pt idx="1334">
                  <c:v>6.0332742166666664</c:v>
                </c:pt>
                <c:pt idx="1335">
                  <c:v>6.0377931333333335</c:v>
                </c:pt>
                <c:pt idx="1336">
                  <c:v>6.0423120499999996</c:v>
                </c:pt>
                <c:pt idx="1337">
                  <c:v>6.0468309666666675</c:v>
                </c:pt>
                <c:pt idx="1338">
                  <c:v>6.0513498833333337</c:v>
                </c:pt>
                <c:pt idx="1339">
                  <c:v>6.0558687999999998</c:v>
                </c:pt>
                <c:pt idx="1340">
                  <c:v>6.0603877166666678</c:v>
                </c:pt>
                <c:pt idx="1341">
                  <c:v>6.064906633333333</c:v>
                </c:pt>
                <c:pt idx="1342">
                  <c:v>6.0694255499999992</c:v>
                </c:pt>
                <c:pt idx="1343">
                  <c:v>6.0739444666666662</c:v>
                </c:pt>
                <c:pt idx="1344">
                  <c:v>6.0784633833333332</c:v>
                </c:pt>
                <c:pt idx="1345">
                  <c:v>6.0829823000000003</c:v>
                </c:pt>
                <c:pt idx="1346">
                  <c:v>6.0875012166666664</c:v>
                </c:pt>
                <c:pt idx="1347">
                  <c:v>6.0920201333333344</c:v>
                </c:pt>
                <c:pt idx="1348">
                  <c:v>6.0965390500000005</c:v>
                </c:pt>
                <c:pt idx="1349">
                  <c:v>6.1010579666666667</c:v>
                </c:pt>
                <c:pt idx="1350">
                  <c:v>6.1055768833333337</c:v>
                </c:pt>
                <c:pt idx="1351">
                  <c:v>6.1100957999999999</c:v>
                </c:pt>
                <c:pt idx="1352">
                  <c:v>6.114614716666666</c:v>
                </c:pt>
                <c:pt idx="1353">
                  <c:v>6.1191336333333339</c:v>
                </c:pt>
                <c:pt idx="1354">
                  <c:v>6.1236525500000001</c:v>
                </c:pt>
                <c:pt idx="1355">
                  <c:v>6.1281714666666671</c:v>
                </c:pt>
                <c:pt idx="1356">
                  <c:v>6.1326903833333333</c:v>
                </c:pt>
                <c:pt idx="1357">
                  <c:v>6.1372093000000012</c:v>
                </c:pt>
                <c:pt idx="1358">
                  <c:v>6.1417282166666665</c:v>
                </c:pt>
                <c:pt idx="1359">
                  <c:v>6.1462471333333326</c:v>
                </c:pt>
                <c:pt idx="1360">
                  <c:v>6.1507660500000005</c:v>
                </c:pt>
                <c:pt idx="1361">
                  <c:v>6.1552849666666667</c:v>
                </c:pt>
                <c:pt idx="1362">
                  <c:v>6.1598038833333328</c:v>
                </c:pt>
                <c:pt idx="1363">
                  <c:v>6.1643228000000008</c:v>
                </c:pt>
                <c:pt idx="1364">
                  <c:v>6.1688417166666669</c:v>
                </c:pt>
                <c:pt idx="1365">
                  <c:v>6.173360633333334</c:v>
                </c:pt>
                <c:pt idx="1366">
                  <c:v>6.1778795499999992</c:v>
                </c:pt>
                <c:pt idx="1367">
                  <c:v>6.1823984666666663</c:v>
                </c:pt>
                <c:pt idx="1368">
                  <c:v>6.1869173833333333</c:v>
                </c:pt>
                <c:pt idx="1369">
                  <c:v>6.1914362999999994</c:v>
                </c:pt>
                <c:pt idx="1370">
                  <c:v>6.1959552166666674</c:v>
                </c:pt>
                <c:pt idx="1371">
                  <c:v>6.2004741333333335</c:v>
                </c:pt>
                <c:pt idx="1372">
                  <c:v>6.2049930499999997</c:v>
                </c:pt>
                <c:pt idx="1373">
                  <c:v>6.2095119666666676</c:v>
                </c:pt>
                <c:pt idx="1374">
                  <c:v>6.2140308833333338</c:v>
                </c:pt>
                <c:pt idx="1375">
                  <c:v>6.218549799999999</c:v>
                </c:pt>
                <c:pt idx="1376">
                  <c:v>6.2230687166666669</c:v>
                </c:pt>
                <c:pt idx="1377">
                  <c:v>6.2275876333333331</c:v>
                </c:pt>
                <c:pt idx="1378">
                  <c:v>6.2321065500000001</c:v>
                </c:pt>
                <c:pt idx="1379">
                  <c:v>6.2366254666666663</c:v>
                </c:pt>
                <c:pt idx="1380">
                  <c:v>6.2411443833333342</c:v>
                </c:pt>
                <c:pt idx="1381">
                  <c:v>6.2456633000000004</c:v>
                </c:pt>
                <c:pt idx="1382">
                  <c:v>6.2501822166666665</c:v>
                </c:pt>
                <c:pt idx="1383">
                  <c:v>6.2547011333333336</c:v>
                </c:pt>
                <c:pt idx="1384">
                  <c:v>6.2592200499999997</c:v>
                </c:pt>
                <c:pt idx="1385">
                  <c:v>6.2637389666666659</c:v>
                </c:pt>
                <c:pt idx="1386">
                  <c:v>6.2682578833333338</c:v>
                </c:pt>
                <c:pt idx="1387">
                  <c:v>6.2727767999999999</c:v>
                </c:pt>
                <c:pt idx="1388">
                  <c:v>6.277295716666667</c:v>
                </c:pt>
                <c:pt idx="1389">
                  <c:v>6.281814633333334</c:v>
                </c:pt>
                <c:pt idx="1390">
                  <c:v>6.286333550000001</c:v>
                </c:pt>
                <c:pt idx="1391">
                  <c:v>6.2908524666666663</c:v>
                </c:pt>
                <c:pt idx="1392">
                  <c:v>6.2953713833333325</c:v>
                </c:pt>
                <c:pt idx="1393">
                  <c:v>6.2998903000000004</c:v>
                </c:pt>
                <c:pt idx="1394">
                  <c:v>6.3044092166666665</c:v>
                </c:pt>
                <c:pt idx="1395">
                  <c:v>6.3089281333333327</c:v>
                </c:pt>
                <c:pt idx="1396">
                  <c:v>6.3134470500000006</c:v>
                </c:pt>
                <c:pt idx="1397">
                  <c:v>6.3179659666666668</c:v>
                </c:pt>
                <c:pt idx="1398">
                  <c:v>6.3224848833333338</c:v>
                </c:pt>
                <c:pt idx="1399">
                  <c:v>6.3270038000000008</c:v>
                </c:pt>
                <c:pt idx="1400">
                  <c:v>6.3315227166666661</c:v>
                </c:pt>
                <c:pt idx="1401">
                  <c:v>6.3360416333333331</c:v>
                </c:pt>
                <c:pt idx="1402">
                  <c:v>6.3405605499999993</c:v>
                </c:pt>
                <c:pt idx="1403">
                  <c:v>6.3450794666666672</c:v>
                </c:pt>
                <c:pt idx="1404">
                  <c:v>6.3495983833333334</c:v>
                </c:pt>
                <c:pt idx="1405">
                  <c:v>6.3541172999999995</c:v>
                </c:pt>
                <c:pt idx="1406">
                  <c:v>6.3586362166666675</c:v>
                </c:pt>
                <c:pt idx="1407">
                  <c:v>6.3631551333333336</c:v>
                </c:pt>
                <c:pt idx="1408">
                  <c:v>6.3676740499999989</c:v>
                </c:pt>
                <c:pt idx="1409">
                  <c:v>6.3721929666666668</c:v>
                </c:pt>
                <c:pt idx="1410">
                  <c:v>6.3767118833333329</c:v>
                </c:pt>
                <c:pt idx="1411">
                  <c:v>6.3812308</c:v>
                </c:pt>
                <c:pt idx="1412">
                  <c:v>6.385749716666667</c:v>
                </c:pt>
                <c:pt idx="1413">
                  <c:v>6.3902686333333341</c:v>
                </c:pt>
                <c:pt idx="1414">
                  <c:v>6.3947875500000002</c:v>
                </c:pt>
                <c:pt idx="1415">
                  <c:v>6.3993064666666681</c:v>
                </c:pt>
                <c:pt idx="1416">
                  <c:v>6.4038253833333334</c:v>
                </c:pt>
                <c:pt idx="1417">
                  <c:v>6.4083442999999995</c:v>
                </c:pt>
                <c:pt idx="1418">
                  <c:v>6.4128632166666657</c:v>
                </c:pt>
                <c:pt idx="1419">
                  <c:v>6.4173821333333336</c:v>
                </c:pt>
                <c:pt idx="1420">
                  <c:v>6.4219010499999998</c:v>
                </c:pt>
                <c:pt idx="1421">
                  <c:v>6.4264199666666668</c:v>
                </c:pt>
                <c:pt idx="1422">
                  <c:v>6.4309388833333339</c:v>
                </c:pt>
                <c:pt idx="1423">
                  <c:v>6.4354578000000009</c:v>
                </c:pt>
                <c:pt idx="1424">
                  <c:v>6.439976716666667</c:v>
                </c:pt>
                <c:pt idx="1425">
                  <c:v>6.4444956333333323</c:v>
                </c:pt>
                <c:pt idx="1426">
                  <c:v>6.4490145500000002</c:v>
                </c:pt>
                <c:pt idx="1427">
                  <c:v>6.4535334666666664</c:v>
                </c:pt>
                <c:pt idx="1428">
                  <c:v>6.4580523833333325</c:v>
                </c:pt>
                <c:pt idx="1429">
                  <c:v>6.4625713000000005</c:v>
                </c:pt>
                <c:pt idx="1430">
                  <c:v>6.4670902166666666</c:v>
                </c:pt>
                <c:pt idx="1431">
                  <c:v>6.4716091333333337</c:v>
                </c:pt>
                <c:pt idx="1432">
                  <c:v>6.4761280500000007</c:v>
                </c:pt>
                <c:pt idx="1433">
                  <c:v>6.480646966666666</c:v>
                </c:pt>
                <c:pt idx="1434">
                  <c:v>6.485165883333333</c:v>
                </c:pt>
                <c:pt idx="1435">
                  <c:v>6.4896848</c:v>
                </c:pt>
                <c:pt idx="1436">
                  <c:v>6.4942037166666671</c:v>
                </c:pt>
                <c:pt idx="1437">
                  <c:v>6.4987226333333332</c:v>
                </c:pt>
                <c:pt idx="1438">
                  <c:v>6.5032415500000011</c:v>
                </c:pt>
                <c:pt idx="1439">
                  <c:v>6.5077604666666673</c:v>
                </c:pt>
                <c:pt idx="1440">
                  <c:v>6.5122793833333334</c:v>
                </c:pt>
                <c:pt idx="1441">
                  <c:v>6.5167982999999987</c:v>
                </c:pt>
                <c:pt idx="1442">
                  <c:v>6.5213172166666666</c:v>
                </c:pt>
                <c:pt idx="1443">
                  <c:v>6.5258361333333328</c:v>
                </c:pt>
                <c:pt idx="1444">
                  <c:v>6.5303550499999998</c:v>
                </c:pt>
                <c:pt idx="1445">
                  <c:v>6.5348739666666669</c:v>
                </c:pt>
                <c:pt idx="1446">
                  <c:v>6.5393928833333339</c:v>
                </c:pt>
                <c:pt idx="1447">
                  <c:v>6.5439118000000001</c:v>
                </c:pt>
                <c:pt idx="1448">
                  <c:v>6.548430716666668</c:v>
                </c:pt>
                <c:pt idx="1449">
                  <c:v>6.5529496333333341</c:v>
                </c:pt>
                <c:pt idx="1450">
                  <c:v>6.5574685499999994</c:v>
                </c:pt>
                <c:pt idx="1451">
                  <c:v>6.5619874666666655</c:v>
                </c:pt>
                <c:pt idx="1452">
                  <c:v>6.5665063833333335</c:v>
                </c:pt>
                <c:pt idx="1453">
                  <c:v>6.5710252999999996</c:v>
                </c:pt>
                <c:pt idx="1454">
                  <c:v>6.5755442166666667</c:v>
                </c:pt>
                <c:pt idx="1455">
                  <c:v>6.5800631333333337</c:v>
                </c:pt>
                <c:pt idx="1456">
                  <c:v>6.5845820500000007</c:v>
                </c:pt>
                <c:pt idx="1457">
                  <c:v>6.5891009666666669</c:v>
                </c:pt>
                <c:pt idx="1458">
                  <c:v>6.593619883333333</c:v>
                </c:pt>
                <c:pt idx="1459">
                  <c:v>6.5981388000000001</c:v>
                </c:pt>
                <c:pt idx="1460">
                  <c:v>6.6026577166666662</c:v>
                </c:pt>
                <c:pt idx="1461">
                  <c:v>6.6071766333333342</c:v>
                </c:pt>
                <c:pt idx="1462">
                  <c:v>6.6116955500000003</c:v>
                </c:pt>
                <c:pt idx="1463">
                  <c:v>6.6162144666666665</c:v>
                </c:pt>
                <c:pt idx="1464">
                  <c:v>6.6207333833333335</c:v>
                </c:pt>
                <c:pt idx="1465">
                  <c:v>6.6252523000000005</c:v>
                </c:pt>
                <c:pt idx="1466">
                  <c:v>6.6297712166666658</c:v>
                </c:pt>
                <c:pt idx="1467">
                  <c:v>6.6342901333333328</c:v>
                </c:pt>
                <c:pt idx="1468">
                  <c:v>6.6388090499999999</c:v>
                </c:pt>
                <c:pt idx="1469">
                  <c:v>6.6433279666666669</c:v>
                </c:pt>
                <c:pt idx="1470">
                  <c:v>6.6478468833333331</c:v>
                </c:pt>
                <c:pt idx="1471">
                  <c:v>6.652365800000001</c:v>
                </c:pt>
                <c:pt idx="1472">
                  <c:v>6.6568847166666671</c:v>
                </c:pt>
                <c:pt idx="1473">
                  <c:v>6.6614036333333333</c:v>
                </c:pt>
                <c:pt idx="1474">
                  <c:v>6.6659225500000012</c:v>
                </c:pt>
                <c:pt idx="1475">
                  <c:v>6.6704414666666665</c:v>
                </c:pt>
                <c:pt idx="1476">
                  <c:v>6.6749603833333326</c:v>
                </c:pt>
                <c:pt idx="1477">
                  <c:v>6.6794792999999997</c:v>
                </c:pt>
                <c:pt idx="1478">
                  <c:v>6.6839982166666667</c:v>
                </c:pt>
                <c:pt idx="1479">
                  <c:v>6.6885171333333338</c:v>
                </c:pt>
                <c:pt idx="1480">
                  <c:v>6.6930360499999999</c:v>
                </c:pt>
                <c:pt idx="1481">
                  <c:v>6.6975549666666678</c:v>
                </c:pt>
                <c:pt idx="1482">
                  <c:v>6.702073883333334</c:v>
                </c:pt>
                <c:pt idx="1483">
                  <c:v>6.7065927999999992</c:v>
                </c:pt>
                <c:pt idx="1484">
                  <c:v>6.7111117166666672</c:v>
                </c:pt>
                <c:pt idx="1485">
                  <c:v>6.7156306333333333</c:v>
                </c:pt>
                <c:pt idx="1486">
                  <c:v>6.7201495499999995</c:v>
                </c:pt>
                <c:pt idx="1487">
                  <c:v>6.7246684666666665</c:v>
                </c:pt>
                <c:pt idx="1488">
                  <c:v>6.7291873833333335</c:v>
                </c:pt>
                <c:pt idx="1489">
                  <c:v>6.7337063000000006</c:v>
                </c:pt>
                <c:pt idx="1490">
                  <c:v>6.7382252166666667</c:v>
                </c:pt>
                <c:pt idx="1491">
                  <c:v>6.7427441333333329</c:v>
                </c:pt>
                <c:pt idx="1492">
                  <c:v>6.7472630499999999</c:v>
                </c:pt>
                <c:pt idx="1493">
                  <c:v>6.7517819666666661</c:v>
                </c:pt>
                <c:pt idx="1494">
                  <c:v>6.756300883333334</c:v>
                </c:pt>
                <c:pt idx="1495">
                  <c:v>6.7608198000000002</c:v>
                </c:pt>
                <c:pt idx="1496">
                  <c:v>6.7653387166666663</c:v>
                </c:pt>
                <c:pt idx="1497">
                  <c:v>6.7698576333333342</c:v>
                </c:pt>
                <c:pt idx="1498">
                  <c:v>6.7743765500000004</c:v>
                </c:pt>
                <c:pt idx="1499">
                  <c:v>6.7788954666666674</c:v>
                </c:pt>
                <c:pt idx="1500">
                  <c:v>6.7834143833333327</c:v>
                </c:pt>
                <c:pt idx="1501">
                  <c:v>6.7879332999999997</c:v>
                </c:pt>
                <c:pt idx="1502">
                  <c:v>6.7924522166666668</c:v>
                </c:pt>
                <c:pt idx="1503">
                  <c:v>6.7969711333333329</c:v>
                </c:pt>
                <c:pt idx="1504">
                  <c:v>6.8014900500000008</c:v>
                </c:pt>
                <c:pt idx="1505">
                  <c:v>6.806008966666667</c:v>
                </c:pt>
                <c:pt idx="1506">
                  <c:v>6.8105278833333331</c:v>
                </c:pt>
                <c:pt idx="1507">
                  <c:v>6.8150468000000011</c:v>
                </c:pt>
                <c:pt idx="1508">
                  <c:v>6.8195657166666663</c:v>
                </c:pt>
                <c:pt idx="1509">
                  <c:v>6.8240846333333325</c:v>
                </c:pt>
                <c:pt idx="1510">
                  <c:v>6.8286035499999995</c:v>
                </c:pt>
                <c:pt idx="1511">
                  <c:v>6.8331224666666666</c:v>
                </c:pt>
                <c:pt idx="1512">
                  <c:v>6.8376413833333336</c:v>
                </c:pt>
                <c:pt idx="1513">
                  <c:v>6.8421602999999998</c:v>
                </c:pt>
                <c:pt idx="1514">
                  <c:v>6.8466792166666677</c:v>
                </c:pt>
                <c:pt idx="1515">
                  <c:v>6.8511981333333338</c:v>
                </c:pt>
                <c:pt idx="1516">
                  <c:v>6.8557170499999991</c:v>
                </c:pt>
                <c:pt idx="1517">
                  <c:v>6.860235966666667</c:v>
                </c:pt>
                <c:pt idx="1518">
                  <c:v>6.8647548833333332</c:v>
                </c:pt>
                <c:pt idx="1519">
                  <c:v>6.8692737999999993</c:v>
                </c:pt>
                <c:pt idx="1520">
                  <c:v>6.8737927166666672</c:v>
                </c:pt>
                <c:pt idx="1521">
                  <c:v>6.8783116333333334</c:v>
                </c:pt>
                <c:pt idx="1522">
                  <c:v>6.8828305500000004</c:v>
                </c:pt>
                <c:pt idx="1523">
                  <c:v>6.8873494666666675</c:v>
                </c:pt>
                <c:pt idx="1524">
                  <c:v>6.8918683833333345</c:v>
                </c:pt>
                <c:pt idx="1525">
                  <c:v>6.8963872999999998</c:v>
                </c:pt>
                <c:pt idx="1526">
                  <c:v>6.9009062166666659</c:v>
                </c:pt>
                <c:pt idx="1527">
                  <c:v>6.9054251333333339</c:v>
                </c:pt>
                <c:pt idx="1528">
                  <c:v>6.90994405</c:v>
                </c:pt>
                <c:pt idx="1529">
                  <c:v>6.9144629666666662</c:v>
                </c:pt>
                <c:pt idx="1530">
                  <c:v>6.9189818833333341</c:v>
                </c:pt>
                <c:pt idx="1531">
                  <c:v>6.9235008000000002</c:v>
                </c:pt>
                <c:pt idx="1532">
                  <c:v>6.9280161999999992</c:v>
                </c:pt>
                <c:pt idx="1533">
                  <c:v>6.9325316000000008</c:v>
                </c:pt>
                <c:pt idx="1534">
                  <c:v>6.9370505166666669</c:v>
                </c:pt>
                <c:pt idx="1535">
                  <c:v>6.9415694333333322</c:v>
                </c:pt>
                <c:pt idx="1536">
                  <c:v>6.9460883500000001</c:v>
                </c:pt>
                <c:pt idx="1537">
                  <c:v>6.9506072666666663</c:v>
                </c:pt>
                <c:pt idx="1538">
                  <c:v>6.9551261833333333</c:v>
                </c:pt>
                <c:pt idx="1539">
                  <c:v>6.9596451000000004</c:v>
                </c:pt>
                <c:pt idx="1540">
                  <c:v>6.9641640166666674</c:v>
                </c:pt>
                <c:pt idx="1541">
                  <c:v>6.9686829333333336</c:v>
                </c:pt>
                <c:pt idx="1542">
                  <c:v>6.9732018499999997</c:v>
                </c:pt>
                <c:pt idx="1543">
                  <c:v>6.9777207666666676</c:v>
                </c:pt>
                <c:pt idx="1544">
                  <c:v>6.9822396833333329</c:v>
                </c:pt>
                <c:pt idx="1545">
                  <c:v>6.986758599999999</c:v>
                </c:pt>
                <c:pt idx="1546">
                  <c:v>6.991277516666667</c:v>
                </c:pt>
                <c:pt idx="1547">
                  <c:v>6.9957964333333331</c:v>
                </c:pt>
                <c:pt idx="1548">
                  <c:v>7.0003153500000002</c:v>
                </c:pt>
                <c:pt idx="1549">
                  <c:v>7.0048342666666672</c:v>
                </c:pt>
                <c:pt idx="1550">
                  <c:v>7.0093531833333342</c:v>
                </c:pt>
                <c:pt idx="1551">
                  <c:v>7.0138721000000004</c:v>
                </c:pt>
                <c:pt idx="1552">
                  <c:v>7.0183910166666656</c:v>
                </c:pt>
                <c:pt idx="1553">
                  <c:v>7.0229099333333336</c:v>
                </c:pt>
                <c:pt idx="1554">
                  <c:v>7.0274288499999997</c:v>
                </c:pt>
                <c:pt idx="1555">
                  <c:v>7.0319477666666659</c:v>
                </c:pt>
                <c:pt idx="1556">
                  <c:v>7.0364666833333338</c:v>
                </c:pt>
                <c:pt idx="1557">
                  <c:v>7.0409856</c:v>
                </c:pt>
                <c:pt idx="1558">
                  <c:v>7.045504516666667</c:v>
                </c:pt>
                <c:pt idx="1559">
                  <c:v>7.050023433333334</c:v>
                </c:pt>
                <c:pt idx="1560">
                  <c:v>7.0545423499999993</c:v>
                </c:pt>
                <c:pt idx="1561">
                  <c:v>7.0590612666666663</c:v>
                </c:pt>
                <c:pt idx="1562">
                  <c:v>7.0635801833333334</c:v>
                </c:pt>
                <c:pt idx="1563">
                  <c:v>7.0680991000000004</c:v>
                </c:pt>
                <c:pt idx="1564">
                  <c:v>7.0726180166666666</c:v>
                </c:pt>
                <c:pt idx="1565">
                  <c:v>7.0771369333333327</c:v>
                </c:pt>
                <c:pt idx="1566">
                  <c:v>7.0816558500000006</c:v>
                </c:pt>
                <c:pt idx="1567">
                  <c:v>7.0861747666666668</c:v>
                </c:pt>
                <c:pt idx="1568">
                  <c:v>7.0906936833333338</c:v>
                </c:pt>
                <c:pt idx="1569">
                  <c:v>7.0952126</c:v>
                </c:pt>
                <c:pt idx="1570">
                  <c:v>7.0997315166666661</c:v>
                </c:pt>
                <c:pt idx="1571">
                  <c:v>7.1042504333333332</c:v>
                </c:pt>
                <c:pt idx="1572">
                  <c:v>7.1087693500000002</c:v>
                </c:pt>
                <c:pt idx="1573">
                  <c:v>7.1132882666666672</c:v>
                </c:pt>
                <c:pt idx="1574">
                  <c:v>7.1178071833333334</c:v>
                </c:pt>
                <c:pt idx="1575">
                  <c:v>7.1223261000000013</c:v>
                </c:pt>
                <c:pt idx="1576">
                  <c:v>7.1268450166666675</c:v>
                </c:pt>
                <c:pt idx="1577">
                  <c:v>7.1313639333333327</c:v>
                </c:pt>
                <c:pt idx="1578">
                  <c:v>7.1358828499999989</c:v>
                </c:pt>
                <c:pt idx="1579">
                  <c:v>7.1404017666666668</c:v>
                </c:pt>
                <c:pt idx="1580">
                  <c:v>7.144920683333333</c:v>
                </c:pt>
                <c:pt idx="1581">
                  <c:v>7.1494396</c:v>
                </c:pt>
                <c:pt idx="1582">
                  <c:v>7.153958516666667</c:v>
                </c:pt>
                <c:pt idx="1583">
                  <c:v>7.158473916666666</c:v>
                </c:pt>
                <c:pt idx="1584">
                  <c:v>7.1629893166666667</c:v>
                </c:pt>
                <c:pt idx="1585">
                  <c:v>7.1675082333333338</c:v>
                </c:pt>
                <c:pt idx="1586">
                  <c:v>7.1720271500000008</c:v>
                </c:pt>
                <c:pt idx="1587">
                  <c:v>7.1765460666666661</c:v>
                </c:pt>
                <c:pt idx="1588">
                  <c:v>7.1810649833333331</c:v>
                </c:pt>
                <c:pt idx="1589">
                  <c:v>7.1855839000000001</c:v>
                </c:pt>
                <c:pt idx="1590">
                  <c:v>7.1901028166666663</c:v>
                </c:pt>
                <c:pt idx="1591">
                  <c:v>7.1946217333333342</c:v>
                </c:pt>
                <c:pt idx="1592">
                  <c:v>7.1991406500000004</c:v>
                </c:pt>
                <c:pt idx="1593">
                  <c:v>7.2036595666666665</c:v>
                </c:pt>
                <c:pt idx="1594">
                  <c:v>7.2081784833333344</c:v>
                </c:pt>
                <c:pt idx="1595">
                  <c:v>7.2126974000000006</c:v>
                </c:pt>
                <c:pt idx="1596">
                  <c:v>7.2172163166666659</c:v>
                </c:pt>
                <c:pt idx="1597">
                  <c:v>7.2217352333333329</c:v>
                </c:pt>
                <c:pt idx="1598">
                  <c:v>7.2262541499999999</c:v>
                </c:pt>
                <c:pt idx="1599">
                  <c:v>7.230773066666667</c:v>
                </c:pt>
                <c:pt idx="1600">
                  <c:v>7.2352919833333331</c:v>
                </c:pt>
                <c:pt idx="1601">
                  <c:v>7.239810900000001</c:v>
                </c:pt>
                <c:pt idx="1602">
                  <c:v>7.2443298166666672</c:v>
                </c:pt>
                <c:pt idx="1603">
                  <c:v>7.2488487333333333</c:v>
                </c:pt>
                <c:pt idx="1604">
                  <c:v>7.2533676499999986</c:v>
                </c:pt>
                <c:pt idx="1605">
                  <c:v>7.2578865666666665</c:v>
                </c:pt>
                <c:pt idx="1606">
                  <c:v>7.2624054833333327</c:v>
                </c:pt>
                <c:pt idx="1607">
                  <c:v>7.2669243999999997</c:v>
                </c:pt>
                <c:pt idx="1608">
                  <c:v>7.2714433166666668</c:v>
                </c:pt>
                <c:pt idx="1609">
                  <c:v>7.2759622333333338</c:v>
                </c:pt>
                <c:pt idx="1610">
                  <c:v>7.28048115</c:v>
                </c:pt>
                <c:pt idx="1611">
                  <c:v>7.2850000666666679</c:v>
                </c:pt>
                <c:pt idx="1612">
                  <c:v>7.2895189833333331</c:v>
                </c:pt>
                <c:pt idx="1613">
                  <c:v>7.2940378999999993</c:v>
                </c:pt>
                <c:pt idx="1614">
                  <c:v>7.2985568166666672</c:v>
                </c:pt>
                <c:pt idx="1615">
                  <c:v>7.3030757333333334</c:v>
                </c:pt>
                <c:pt idx="1616">
                  <c:v>7.3075946499999995</c:v>
                </c:pt>
                <c:pt idx="1617">
                  <c:v>7.3121135666666675</c:v>
                </c:pt>
                <c:pt idx="1618">
                  <c:v>7.3166324833333336</c:v>
                </c:pt>
                <c:pt idx="1619">
                  <c:v>7.3211514000000006</c:v>
                </c:pt>
                <c:pt idx="1620">
                  <c:v>7.3256703166666668</c:v>
                </c:pt>
                <c:pt idx="1621">
                  <c:v>7.3301892333333329</c:v>
                </c:pt>
                <c:pt idx="1622">
                  <c:v>7.33470815</c:v>
                </c:pt>
                <c:pt idx="1623">
                  <c:v>7.3392270666666661</c:v>
                </c:pt>
                <c:pt idx="1624">
                  <c:v>7.3437459833333341</c:v>
                </c:pt>
                <c:pt idx="1625">
                  <c:v>7.3482649000000002</c:v>
                </c:pt>
                <c:pt idx="1626">
                  <c:v>7.3527838166666664</c:v>
                </c:pt>
                <c:pt idx="1627">
                  <c:v>7.3573027333333343</c:v>
                </c:pt>
                <c:pt idx="1628">
                  <c:v>7.3618216500000004</c:v>
                </c:pt>
                <c:pt idx="1629">
                  <c:v>7.3663405666666657</c:v>
                </c:pt>
                <c:pt idx="1630">
                  <c:v>7.3708559666666673</c:v>
                </c:pt>
                <c:pt idx="1631">
                  <c:v>7.3753748833333335</c:v>
                </c:pt>
                <c:pt idx="1632">
                  <c:v>7.3798938000000005</c:v>
                </c:pt>
                <c:pt idx="1633">
                  <c:v>7.3844127166666675</c:v>
                </c:pt>
                <c:pt idx="1634">
                  <c:v>7.3889316333333328</c:v>
                </c:pt>
                <c:pt idx="1635">
                  <c:v>7.3934505499999998</c:v>
                </c:pt>
                <c:pt idx="1636">
                  <c:v>7.397969466666666</c:v>
                </c:pt>
                <c:pt idx="1637">
                  <c:v>7.4024883833333339</c:v>
                </c:pt>
                <c:pt idx="1638">
                  <c:v>7.4070073000000001</c:v>
                </c:pt>
                <c:pt idx="1639">
                  <c:v>7.4115262166666662</c:v>
                </c:pt>
                <c:pt idx="1640">
                  <c:v>7.4160451333333341</c:v>
                </c:pt>
                <c:pt idx="1641">
                  <c:v>7.4205640500000003</c:v>
                </c:pt>
                <c:pt idx="1642">
                  <c:v>7.4250829666666673</c:v>
                </c:pt>
                <c:pt idx="1643">
                  <c:v>7.4296018833333326</c:v>
                </c:pt>
                <c:pt idx="1644">
                  <c:v>7.4341207999999996</c:v>
                </c:pt>
                <c:pt idx="1645">
                  <c:v>7.4386397166666667</c:v>
                </c:pt>
                <c:pt idx="1646">
                  <c:v>7.4431586333333328</c:v>
                </c:pt>
                <c:pt idx="1647">
                  <c:v>7.4476775500000008</c:v>
                </c:pt>
                <c:pt idx="1648">
                  <c:v>7.4521964666666669</c:v>
                </c:pt>
                <c:pt idx="1649">
                  <c:v>7.4567153833333331</c:v>
                </c:pt>
                <c:pt idx="1650">
                  <c:v>7.461234300000001</c:v>
                </c:pt>
                <c:pt idx="1651">
                  <c:v>7.4657532166666662</c:v>
                </c:pt>
                <c:pt idx="1652">
                  <c:v>7.4702686166666661</c:v>
                </c:pt>
                <c:pt idx="1653">
                  <c:v>7.4747840166666668</c:v>
                </c:pt>
                <c:pt idx="1654">
                  <c:v>7.479302933333333</c:v>
                </c:pt>
                <c:pt idx="1655">
                  <c:v>7.4838218499999991</c:v>
                </c:pt>
                <c:pt idx="1656">
                  <c:v>7.488340766666667</c:v>
                </c:pt>
                <c:pt idx="1657">
                  <c:v>7.4928596833333332</c:v>
                </c:pt>
                <c:pt idx="1658">
                  <c:v>7.4973786000000002</c:v>
                </c:pt>
                <c:pt idx="1659">
                  <c:v>7.5018975166666673</c:v>
                </c:pt>
                <c:pt idx="1660">
                  <c:v>7.5064164333333343</c:v>
                </c:pt>
                <c:pt idx="1661">
                  <c:v>7.5109353500000005</c:v>
                </c:pt>
                <c:pt idx="1662">
                  <c:v>7.5154542666666657</c:v>
                </c:pt>
                <c:pt idx="1663">
                  <c:v>7.5199731833333336</c:v>
                </c:pt>
                <c:pt idx="1664">
                  <c:v>7.5244920999999998</c:v>
                </c:pt>
                <c:pt idx="1665">
                  <c:v>7.5290110166666659</c:v>
                </c:pt>
                <c:pt idx="1666">
                  <c:v>7.5335299333333339</c:v>
                </c:pt>
                <c:pt idx="1667">
                  <c:v>7.53804885</c:v>
                </c:pt>
                <c:pt idx="1668">
                  <c:v>7.5425677666666671</c:v>
                </c:pt>
                <c:pt idx="1669">
                  <c:v>7.5470866833333341</c:v>
                </c:pt>
                <c:pt idx="1670">
                  <c:v>7.5516055999999994</c:v>
                </c:pt>
                <c:pt idx="1671">
                  <c:v>7.5561245166666664</c:v>
                </c:pt>
                <c:pt idx="1672">
                  <c:v>7.5606434333333334</c:v>
                </c:pt>
                <c:pt idx="1673">
                  <c:v>7.5651623500000005</c:v>
                </c:pt>
                <c:pt idx="1674">
                  <c:v>7.5696812666666666</c:v>
                </c:pt>
                <c:pt idx="1675">
                  <c:v>7.5742001833333328</c:v>
                </c:pt>
                <c:pt idx="1676">
                  <c:v>7.5787191000000007</c:v>
                </c:pt>
                <c:pt idx="1677">
                  <c:v>7.5832380166666669</c:v>
                </c:pt>
                <c:pt idx="1678">
                  <c:v>7.5877569333333321</c:v>
                </c:pt>
                <c:pt idx="1679">
                  <c:v>7.59227585</c:v>
                </c:pt>
                <c:pt idx="1680">
                  <c:v>7.5967947666666662</c:v>
                </c:pt>
                <c:pt idx="1681">
                  <c:v>7.6013136833333332</c:v>
                </c:pt>
                <c:pt idx="1682">
                  <c:v>7.6058326000000003</c:v>
                </c:pt>
                <c:pt idx="1683">
                  <c:v>7.6103515166666673</c:v>
                </c:pt>
                <c:pt idx="1684">
                  <c:v>7.6148704333333335</c:v>
                </c:pt>
                <c:pt idx="1685">
                  <c:v>7.6193893500000014</c:v>
                </c:pt>
                <c:pt idx="1686">
                  <c:v>7.6239082666666675</c:v>
                </c:pt>
                <c:pt idx="1687">
                  <c:v>7.6284271833333328</c:v>
                </c:pt>
                <c:pt idx="1688">
                  <c:v>7.632946099999999</c:v>
                </c:pt>
                <c:pt idx="1689">
                  <c:v>7.6374650166666669</c:v>
                </c:pt>
                <c:pt idx="1690">
                  <c:v>7.641983933333333</c:v>
                </c:pt>
                <c:pt idx="1691">
                  <c:v>7.6465028500000001</c:v>
                </c:pt>
                <c:pt idx="1692">
                  <c:v>7.6510217666666671</c:v>
                </c:pt>
                <c:pt idx="1693">
                  <c:v>7.6555406833333342</c:v>
                </c:pt>
                <c:pt idx="1694">
                  <c:v>7.6600596000000003</c:v>
                </c:pt>
                <c:pt idx="1695">
                  <c:v>7.6645785166666665</c:v>
                </c:pt>
                <c:pt idx="1696">
                  <c:v>7.6690974333333335</c:v>
                </c:pt>
                <c:pt idx="1697">
                  <c:v>7.6736163499999996</c:v>
                </c:pt>
                <c:pt idx="1698">
                  <c:v>7.6781352666666658</c:v>
                </c:pt>
                <c:pt idx="1699">
                  <c:v>7.6826541833333337</c:v>
                </c:pt>
                <c:pt idx="1700">
                  <c:v>7.6871730999999999</c:v>
                </c:pt>
                <c:pt idx="1701">
                  <c:v>7.6916920166666669</c:v>
                </c:pt>
                <c:pt idx="1702">
                  <c:v>7.6962109333333339</c:v>
                </c:pt>
                <c:pt idx="1703">
                  <c:v>7.7007298499999992</c:v>
                </c:pt>
                <c:pt idx="1704">
                  <c:v>7.7052487666666662</c:v>
                </c:pt>
                <c:pt idx="1705">
                  <c:v>7.7097676833333333</c:v>
                </c:pt>
                <c:pt idx="1706">
                  <c:v>7.7142866000000003</c:v>
                </c:pt>
                <c:pt idx="1707">
                  <c:v>7.7188055166666665</c:v>
                </c:pt>
                <c:pt idx="1708">
                  <c:v>7.7233244333333344</c:v>
                </c:pt>
                <c:pt idx="1709">
                  <c:v>7.7278433500000006</c:v>
                </c:pt>
                <c:pt idx="1710">
                  <c:v>7.7323622666666667</c:v>
                </c:pt>
                <c:pt idx="1711">
                  <c:v>7.7368811833333346</c:v>
                </c:pt>
                <c:pt idx="1712">
                  <c:v>7.7414000999999999</c:v>
                </c:pt>
                <c:pt idx="1713">
                  <c:v>7.745919016666666</c:v>
                </c:pt>
                <c:pt idx="1714">
                  <c:v>7.7504379333333331</c:v>
                </c:pt>
                <c:pt idx="1715">
                  <c:v>7.7549568500000001</c:v>
                </c:pt>
                <c:pt idx="1716">
                  <c:v>7.7594757666666672</c:v>
                </c:pt>
                <c:pt idx="1717">
                  <c:v>7.7639946833333333</c:v>
                </c:pt>
                <c:pt idx="1718">
                  <c:v>7.7685136000000012</c:v>
                </c:pt>
                <c:pt idx="1719">
                  <c:v>7.7730325166666674</c:v>
                </c:pt>
                <c:pt idx="1720">
                  <c:v>7.7775514333333327</c:v>
                </c:pt>
                <c:pt idx="1721">
                  <c:v>7.7820703499999988</c:v>
                </c:pt>
                <c:pt idx="1722">
                  <c:v>7.7865892666666667</c:v>
                </c:pt>
                <c:pt idx="1723">
                  <c:v>7.7911081833333329</c:v>
                </c:pt>
                <c:pt idx="1724">
                  <c:v>7.7956270999999999</c:v>
                </c:pt>
                <c:pt idx="1725">
                  <c:v>7.800146016666667</c:v>
                </c:pt>
                <c:pt idx="1726">
                  <c:v>7.804664933333334</c:v>
                </c:pt>
                <c:pt idx="1727">
                  <c:v>7.8091838500000001</c:v>
                </c:pt>
                <c:pt idx="1728">
                  <c:v>7.8137027666666663</c:v>
                </c:pt>
                <c:pt idx="1729">
                  <c:v>7.8182216833333333</c:v>
                </c:pt>
                <c:pt idx="1730">
                  <c:v>7.8227405999999995</c:v>
                </c:pt>
                <c:pt idx="1731">
                  <c:v>7.8272595166666674</c:v>
                </c:pt>
                <c:pt idx="1732">
                  <c:v>7.8317784333333336</c:v>
                </c:pt>
                <c:pt idx="1733">
                  <c:v>7.8362938333333334</c:v>
                </c:pt>
                <c:pt idx="1734">
                  <c:v>7.8408092333333341</c:v>
                </c:pt>
                <c:pt idx="1735">
                  <c:v>7.8453281500000003</c:v>
                </c:pt>
                <c:pt idx="1736">
                  <c:v>7.8498470666666664</c:v>
                </c:pt>
                <c:pt idx="1737">
                  <c:v>7.8543624666666672</c:v>
                </c:pt>
                <c:pt idx="1738">
                  <c:v>7.8588813833333333</c:v>
                </c:pt>
                <c:pt idx="1739">
                  <c:v>7.8634002999999995</c:v>
                </c:pt>
                <c:pt idx="1740">
                  <c:v>7.8679192166666674</c:v>
                </c:pt>
                <c:pt idx="1741">
                  <c:v>7.8724381333333335</c:v>
                </c:pt>
                <c:pt idx="1742">
                  <c:v>7.8769570500000006</c:v>
                </c:pt>
                <c:pt idx="1743">
                  <c:v>7.8814759666666667</c:v>
                </c:pt>
                <c:pt idx="1744">
                  <c:v>7.8859948833333329</c:v>
                </c:pt>
                <c:pt idx="1745">
                  <c:v>7.8905137999999999</c:v>
                </c:pt>
                <c:pt idx="1746">
                  <c:v>7.8950327166666661</c:v>
                </c:pt>
                <c:pt idx="1747">
                  <c:v>7.899551633333334</c:v>
                </c:pt>
                <c:pt idx="1748">
                  <c:v>7.9040705500000001</c:v>
                </c:pt>
                <c:pt idx="1749">
                  <c:v>7.9085894666666663</c:v>
                </c:pt>
                <c:pt idx="1750">
                  <c:v>7.9131083833333342</c:v>
                </c:pt>
                <c:pt idx="1751">
                  <c:v>7.9176273000000004</c:v>
                </c:pt>
                <c:pt idx="1752">
                  <c:v>7.9221462166666656</c:v>
                </c:pt>
                <c:pt idx="1753">
                  <c:v>7.9266651333333327</c:v>
                </c:pt>
                <c:pt idx="1754">
                  <c:v>7.9311840499999997</c:v>
                </c:pt>
                <c:pt idx="1755">
                  <c:v>7.9357029666666667</c:v>
                </c:pt>
                <c:pt idx="1756">
                  <c:v>7.9402218833333329</c:v>
                </c:pt>
                <c:pt idx="1757">
                  <c:v>7.9447408000000008</c:v>
                </c:pt>
                <c:pt idx="1758">
                  <c:v>7.949259716666667</c:v>
                </c:pt>
                <c:pt idx="1759">
                  <c:v>7.9537786333333331</c:v>
                </c:pt>
                <c:pt idx="1760">
                  <c:v>7.9582975500000011</c:v>
                </c:pt>
                <c:pt idx="1761">
                  <c:v>7.9628164666666663</c:v>
                </c:pt>
                <c:pt idx="1762">
                  <c:v>7.9673353833333325</c:v>
                </c:pt>
                <c:pt idx="1763">
                  <c:v>7.9718543000000004</c:v>
                </c:pt>
                <c:pt idx="1764">
                  <c:v>7.9763732166666665</c:v>
                </c:pt>
                <c:pt idx="1765">
                  <c:v>7.9808921333333336</c:v>
                </c:pt>
                <c:pt idx="1766">
                  <c:v>7.9854110500000006</c:v>
                </c:pt>
                <c:pt idx="1767">
                  <c:v>7.9899299666666677</c:v>
                </c:pt>
                <c:pt idx="1768">
                  <c:v>7.9944488833333338</c:v>
                </c:pt>
                <c:pt idx="1769">
                  <c:v>7.9989677999999991</c:v>
                </c:pt>
                <c:pt idx="1770">
                  <c:v>8.0034867166666661</c:v>
                </c:pt>
                <c:pt idx="1771">
                  <c:v>8.0080056333333332</c:v>
                </c:pt>
                <c:pt idx="1772">
                  <c:v>8.0125245500000002</c:v>
                </c:pt>
                <c:pt idx="1773">
                  <c:v>8.0170434666666672</c:v>
                </c:pt>
                <c:pt idx="1774">
                  <c:v>8.0215623833333343</c:v>
                </c:pt>
                <c:pt idx="1775">
                  <c:v>8.0260812999999995</c:v>
                </c:pt>
                <c:pt idx="1776">
                  <c:v>8.0306002166666683</c:v>
                </c:pt>
                <c:pt idx="1777">
                  <c:v>8.0351191333333336</c:v>
                </c:pt>
                <c:pt idx="1778">
                  <c:v>8.0396380499999989</c:v>
                </c:pt>
                <c:pt idx="1779">
                  <c:v>8.0441569666666659</c:v>
                </c:pt>
                <c:pt idx="1780">
                  <c:v>8.0486758833333329</c:v>
                </c:pt>
                <c:pt idx="1781">
                  <c:v>8.0531948</c:v>
                </c:pt>
                <c:pt idx="1782">
                  <c:v>8.057713716666667</c:v>
                </c:pt>
                <c:pt idx="1783">
                  <c:v>8.0622326333333341</c:v>
                </c:pt>
                <c:pt idx="1784">
                  <c:v>8.0667515500000011</c:v>
                </c:pt>
                <c:pt idx="1785">
                  <c:v>8.0712704666666664</c:v>
                </c:pt>
                <c:pt idx="1786">
                  <c:v>8.0757893833333334</c:v>
                </c:pt>
                <c:pt idx="1787">
                  <c:v>8.0803083000000004</c:v>
                </c:pt>
                <c:pt idx="1788">
                  <c:v>8.0848272166666657</c:v>
                </c:pt>
                <c:pt idx="1789">
                  <c:v>8.0893461333333345</c:v>
                </c:pt>
                <c:pt idx="1790">
                  <c:v>8.0938650499999998</c:v>
                </c:pt>
                <c:pt idx="1791">
                  <c:v>8.0983839666666668</c:v>
                </c:pt>
                <c:pt idx="1792">
                  <c:v>8.1029028833333339</c:v>
                </c:pt>
                <c:pt idx="1793">
                  <c:v>8.1074218000000009</c:v>
                </c:pt>
                <c:pt idx="1794">
                  <c:v>8.1119407166666662</c:v>
                </c:pt>
                <c:pt idx="1795">
                  <c:v>8.1164596333333332</c:v>
                </c:pt>
                <c:pt idx="1796">
                  <c:v>8.1209785500000002</c:v>
                </c:pt>
                <c:pt idx="1797">
                  <c:v>8.1254974666666673</c:v>
                </c:pt>
                <c:pt idx="1798">
                  <c:v>8.1300163833333325</c:v>
                </c:pt>
                <c:pt idx="1799">
                  <c:v>8.1345353000000014</c:v>
                </c:pt>
                <c:pt idx="1800">
                  <c:v>8.1390542166666666</c:v>
                </c:pt>
                <c:pt idx="1801">
                  <c:v>8.1435731333333337</c:v>
                </c:pt>
                <c:pt idx="1802">
                  <c:v>8.1480920499999989</c:v>
                </c:pt>
                <c:pt idx="1803">
                  <c:v>8.152610966666666</c:v>
                </c:pt>
                <c:pt idx="1804">
                  <c:v>8.157129883333333</c:v>
                </c:pt>
                <c:pt idx="1805">
                  <c:v>8.1616488</c:v>
                </c:pt>
                <c:pt idx="1806">
                  <c:v>8.1661677166666671</c:v>
                </c:pt>
                <c:pt idx="1807">
                  <c:v>8.1706866333333341</c:v>
                </c:pt>
                <c:pt idx="1808">
                  <c:v>8.1752055499999994</c:v>
                </c:pt>
                <c:pt idx="1809">
                  <c:v>8.1797244666666682</c:v>
                </c:pt>
                <c:pt idx="1810">
                  <c:v>8.1842433833333335</c:v>
                </c:pt>
                <c:pt idx="1811">
                  <c:v>8.1887622999999987</c:v>
                </c:pt>
                <c:pt idx="1812">
                  <c:v>8.1932812166666675</c:v>
                </c:pt>
                <c:pt idx="1813">
                  <c:v>8.1978001333333328</c:v>
                </c:pt>
                <c:pt idx="1814">
                  <c:v>8.2023155333333335</c:v>
                </c:pt>
                <c:pt idx="1815">
                  <c:v>8.2068309333333342</c:v>
                </c:pt>
                <c:pt idx="1816">
                  <c:v>8.2113498499999995</c:v>
                </c:pt>
                <c:pt idx="1817">
                  <c:v>8.2158687666666665</c:v>
                </c:pt>
                <c:pt idx="1818">
                  <c:v>8.2203841666666673</c:v>
                </c:pt>
                <c:pt idx="1819">
                  <c:v>8.2248995666666662</c:v>
                </c:pt>
                <c:pt idx="1820">
                  <c:v>8.2294184833333333</c:v>
                </c:pt>
                <c:pt idx="1821">
                  <c:v>8.2339374000000003</c:v>
                </c:pt>
                <c:pt idx="1822">
                  <c:v>8.2384563166666673</c:v>
                </c:pt>
                <c:pt idx="1823">
                  <c:v>8.2429752333333344</c:v>
                </c:pt>
                <c:pt idx="1824">
                  <c:v>8.2474941499999996</c:v>
                </c:pt>
                <c:pt idx="1825">
                  <c:v>8.2520130666666667</c:v>
                </c:pt>
                <c:pt idx="1826">
                  <c:v>8.2565319833333337</c:v>
                </c:pt>
                <c:pt idx="1827">
                  <c:v>8.261050899999999</c:v>
                </c:pt>
                <c:pt idx="1828">
                  <c:v>8.2655698166666678</c:v>
                </c:pt>
                <c:pt idx="1829">
                  <c:v>8.2700887333333331</c:v>
                </c:pt>
                <c:pt idx="1830">
                  <c:v>8.2746076500000001</c:v>
                </c:pt>
                <c:pt idx="1831">
                  <c:v>8.2791265666666671</c:v>
                </c:pt>
                <c:pt idx="1832">
                  <c:v>8.2836454833333324</c:v>
                </c:pt>
                <c:pt idx="1833">
                  <c:v>8.2881643999999994</c:v>
                </c:pt>
                <c:pt idx="1834">
                  <c:v>8.2926833166666665</c:v>
                </c:pt>
                <c:pt idx="1835">
                  <c:v>8.2972022333333335</c:v>
                </c:pt>
                <c:pt idx="1836">
                  <c:v>8.3017211500000005</c:v>
                </c:pt>
                <c:pt idx="1837">
                  <c:v>8.3062400666666658</c:v>
                </c:pt>
                <c:pt idx="1838">
                  <c:v>8.3107589833333346</c:v>
                </c:pt>
                <c:pt idx="1839">
                  <c:v>8.3152778999999999</c:v>
                </c:pt>
                <c:pt idx="1840">
                  <c:v>8.3197968166666652</c:v>
                </c:pt>
                <c:pt idx="1841">
                  <c:v>8.324315733333334</c:v>
                </c:pt>
                <c:pt idx="1842">
                  <c:v>8.3288346499999992</c:v>
                </c:pt>
                <c:pt idx="1843">
                  <c:v>8.3333535666666663</c:v>
                </c:pt>
                <c:pt idx="1844">
                  <c:v>8.3378724833333333</c:v>
                </c:pt>
                <c:pt idx="1845">
                  <c:v>8.3423914000000003</c:v>
                </c:pt>
                <c:pt idx="1846">
                  <c:v>8.3469103166666674</c:v>
                </c:pt>
                <c:pt idx="1847">
                  <c:v>8.3514292333333344</c:v>
                </c:pt>
                <c:pt idx="1848">
                  <c:v>8.3559481500000015</c:v>
                </c:pt>
                <c:pt idx="1849">
                  <c:v>8.3604670666666667</c:v>
                </c:pt>
                <c:pt idx="1850">
                  <c:v>8.364985983333332</c:v>
                </c:pt>
                <c:pt idx="1851">
                  <c:v>8.3695049000000008</c:v>
                </c:pt>
                <c:pt idx="1852">
                  <c:v>8.3740238166666661</c:v>
                </c:pt>
                <c:pt idx="1853">
                  <c:v>8.3785427333333331</c:v>
                </c:pt>
                <c:pt idx="1854">
                  <c:v>8.3830616500000001</c:v>
                </c:pt>
                <c:pt idx="1855">
                  <c:v>8.3875805666666672</c:v>
                </c:pt>
                <c:pt idx="1856">
                  <c:v>8.3920994833333342</c:v>
                </c:pt>
                <c:pt idx="1857">
                  <c:v>8.3966183999999995</c:v>
                </c:pt>
                <c:pt idx="1858">
                  <c:v>8.4011373166666665</c:v>
                </c:pt>
                <c:pt idx="1859">
                  <c:v>8.4056562333333336</c:v>
                </c:pt>
                <c:pt idx="1860">
                  <c:v>8.4101751500000006</c:v>
                </c:pt>
                <c:pt idx="1861">
                  <c:v>8.4146940666666676</c:v>
                </c:pt>
                <c:pt idx="1862">
                  <c:v>8.4192129833333329</c:v>
                </c:pt>
                <c:pt idx="1863">
                  <c:v>8.4237318999999999</c:v>
                </c:pt>
                <c:pt idx="1864">
                  <c:v>8.428250816666667</c:v>
                </c:pt>
                <c:pt idx="1865">
                  <c:v>8.4327697333333322</c:v>
                </c:pt>
                <c:pt idx="1866">
                  <c:v>8.4372886499999993</c:v>
                </c:pt>
                <c:pt idx="1867">
                  <c:v>8.4418075666666663</c:v>
                </c:pt>
                <c:pt idx="1868">
                  <c:v>8.4463264833333334</c:v>
                </c:pt>
                <c:pt idx="1869">
                  <c:v>8.4508454000000004</c:v>
                </c:pt>
                <c:pt idx="1870">
                  <c:v>8.4553643166666674</c:v>
                </c:pt>
                <c:pt idx="1871">
                  <c:v>8.4598832333333345</c:v>
                </c:pt>
                <c:pt idx="1872">
                  <c:v>8.4644021499999997</c:v>
                </c:pt>
                <c:pt idx="1873">
                  <c:v>8.4689210666666686</c:v>
                </c:pt>
                <c:pt idx="1874">
                  <c:v>8.4734399833333338</c:v>
                </c:pt>
                <c:pt idx="1875">
                  <c:v>8.4779588999999991</c:v>
                </c:pt>
                <c:pt idx="1876">
                  <c:v>8.4824778166666661</c:v>
                </c:pt>
                <c:pt idx="1877">
                  <c:v>8.4869967333333332</c:v>
                </c:pt>
                <c:pt idx="1878">
                  <c:v>8.4915156500000002</c:v>
                </c:pt>
                <c:pt idx="1879">
                  <c:v>8.4960345666666672</c:v>
                </c:pt>
                <c:pt idx="1880">
                  <c:v>8.5005534833333343</c:v>
                </c:pt>
                <c:pt idx="1881">
                  <c:v>8.5050724000000013</c:v>
                </c:pt>
                <c:pt idx="1882">
                  <c:v>8.5095913166666666</c:v>
                </c:pt>
                <c:pt idx="1883">
                  <c:v>8.5141102333333336</c:v>
                </c:pt>
                <c:pt idx="1884">
                  <c:v>8.5186291500000006</c:v>
                </c:pt>
                <c:pt idx="1885">
                  <c:v>8.5231480666666659</c:v>
                </c:pt>
                <c:pt idx="1886">
                  <c:v>8.527666983333333</c:v>
                </c:pt>
                <c:pt idx="1887">
                  <c:v>8.5321859</c:v>
                </c:pt>
                <c:pt idx="1888">
                  <c:v>8.536704816666667</c:v>
                </c:pt>
                <c:pt idx="1889">
                  <c:v>8.5412237333333341</c:v>
                </c:pt>
                <c:pt idx="1890">
                  <c:v>8.5457426499999993</c:v>
                </c:pt>
                <c:pt idx="1891">
                  <c:v>8.5502615666666664</c:v>
                </c:pt>
                <c:pt idx="1892">
                  <c:v>8.5547804833333334</c:v>
                </c:pt>
                <c:pt idx="1893">
                  <c:v>8.5592994000000004</c:v>
                </c:pt>
                <c:pt idx="1894">
                  <c:v>8.5638183166666675</c:v>
                </c:pt>
                <c:pt idx="1895">
                  <c:v>8.5683372333333327</c:v>
                </c:pt>
                <c:pt idx="1896">
                  <c:v>8.5728561500000016</c:v>
                </c:pt>
                <c:pt idx="1897">
                  <c:v>8.5773750666666668</c:v>
                </c:pt>
                <c:pt idx="1898">
                  <c:v>8.5818939833333339</c:v>
                </c:pt>
                <c:pt idx="1899">
                  <c:v>8.5864128999999991</c:v>
                </c:pt>
                <c:pt idx="1900">
                  <c:v>8.5909318166666662</c:v>
                </c:pt>
                <c:pt idx="1901">
                  <c:v>8.5954507333333332</c:v>
                </c:pt>
                <c:pt idx="1902">
                  <c:v>8.5999696500000002</c:v>
                </c:pt>
                <c:pt idx="1903">
                  <c:v>8.6044885666666673</c:v>
                </c:pt>
                <c:pt idx="1904">
                  <c:v>8.6090074833333343</c:v>
                </c:pt>
                <c:pt idx="1905">
                  <c:v>8.6135263999999996</c:v>
                </c:pt>
                <c:pt idx="1906">
                  <c:v>8.6180453166666684</c:v>
                </c:pt>
                <c:pt idx="1907">
                  <c:v>8.6225642333333337</c:v>
                </c:pt>
                <c:pt idx="1908">
                  <c:v>8.6270831499999989</c:v>
                </c:pt>
                <c:pt idx="1909">
                  <c:v>8.631602066666666</c:v>
                </c:pt>
                <c:pt idx="1910">
                  <c:v>8.636120983333333</c:v>
                </c:pt>
                <c:pt idx="1911">
                  <c:v>8.6406399</c:v>
                </c:pt>
                <c:pt idx="1912">
                  <c:v>8.6451588166666671</c:v>
                </c:pt>
                <c:pt idx="1913">
                  <c:v>8.6496777333333341</c:v>
                </c:pt>
                <c:pt idx="1914">
                  <c:v>8.6541966500000012</c:v>
                </c:pt>
                <c:pt idx="1915">
                  <c:v>8.6587155666666664</c:v>
                </c:pt>
                <c:pt idx="1916">
                  <c:v>8.6632344833333335</c:v>
                </c:pt>
                <c:pt idx="1917">
                  <c:v>8.6677534000000005</c:v>
                </c:pt>
                <c:pt idx="1918">
                  <c:v>8.6722723166666658</c:v>
                </c:pt>
                <c:pt idx="1919">
                  <c:v>8.6767912333333346</c:v>
                </c:pt>
                <c:pt idx="1920">
                  <c:v>8.6813101499999998</c:v>
                </c:pt>
                <c:pt idx="1921">
                  <c:v>8.6858290666666669</c:v>
                </c:pt>
                <c:pt idx="1922">
                  <c:v>8.6903479833333339</c:v>
                </c:pt>
                <c:pt idx="1923">
                  <c:v>8.694866900000001</c:v>
                </c:pt>
                <c:pt idx="1924">
                  <c:v>8.6993858166666662</c:v>
                </c:pt>
                <c:pt idx="1925">
                  <c:v>8.7039047333333333</c:v>
                </c:pt>
                <c:pt idx="1926">
                  <c:v>8.7084236500000003</c:v>
                </c:pt>
                <c:pt idx="1927">
                  <c:v>8.7129425666666673</c:v>
                </c:pt>
                <c:pt idx="1928">
                  <c:v>8.7174614833333326</c:v>
                </c:pt>
                <c:pt idx="1929">
                  <c:v>8.7219804000000014</c:v>
                </c:pt>
                <c:pt idx="1930">
                  <c:v>8.7264993166666667</c:v>
                </c:pt>
                <c:pt idx="1931">
                  <c:v>8.7310182333333337</c:v>
                </c:pt>
                <c:pt idx="1932">
                  <c:v>8.735537149999999</c:v>
                </c:pt>
                <c:pt idx="1933">
                  <c:v>8.740056066666666</c:v>
                </c:pt>
                <c:pt idx="1934">
                  <c:v>8.7445749833333331</c:v>
                </c:pt>
                <c:pt idx="1935">
                  <c:v>8.7490939000000001</c:v>
                </c:pt>
                <c:pt idx="1936">
                  <c:v>8.7536128166666671</c:v>
                </c:pt>
                <c:pt idx="1937">
                  <c:v>8.7581317333333342</c:v>
                </c:pt>
                <c:pt idx="1938">
                  <c:v>8.7626506499999994</c:v>
                </c:pt>
                <c:pt idx="1939">
                  <c:v>8.7671695666666682</c:v>
                </c:pt>
                <c:pt idx="1940">
                  <c:v>8.7716884833333335</c:v>
                </c:pt>
                <c:pt idx="1941">
                  <c:v>8.7762073999999988</c:v>
                </c:pt>
                <c:pt idx="1942">
                  <c:v>8.7807263166666676</c:v>
                </c:pt>
                <c:pt idx="1943">
                  <c:v>8.7852452333333328</c:v>
                </c:pt>
                <c:pt idx="1944">
                  <c:v>8.7897641499999999</c:v>
                </c:pt>
                <c:pt idx="1945">
                  <c:v>8.7942830666666669</c:v>
                </c:pt>
                <c:pt idx="1946">
                  <c:v>8.798801983333334</c:v>
                </c:pt>
                <c:pt idx="1947">
                  <c:v>8.803320900000001</c:v>
                </c:pt>
                <c:pt idx="1948">
                  <c:v>8.8078398166666663</c:v>
                </c:pt>
                <c:pt idx="1949">
                  <c:v>8.8123587333333333</c:v>
                </c:pt>
                <c:pt idx="1950">
                  <c:v>8.8168776500000003</c:v>
                </c:pt>
                <c:pt idx="1951">
                  <c:v>8.8213965666666656</c:v>
                </c:pt>
                <c:pt idx="1952">
                  <c:v>8.8259154833333344</c:v>
                </c:pt>
                <c:pt idx="1953">
                  <c:v>8.8304343999999997</c:v>
                </c:pt>
                <c:pt idx="1954">
                  <c:v>8.8349533166666667</c:v>
                </c:pt>
                <c:pt idx="1955">
                  <c:v>8.8394722333333338</c:v>
                </c:pt>
                <c:pt idx="1956">
                  <c:v>8.8439911500000008</c:v>
                </c:pt>
                <c:pt idx="1957">
                  <c:v>8.8485100666666661</c:v>
                </c:pt>
                <c:pt idx="1958">
                  <c:v>8.8530289833333331</c:v>
                </c:pt>
                <c:pt idx="1959">
                  <c:v>8.8575479000000001</c:v>
                </c:pt>
                <c:pt idx="1960">
                  <c:v>8.8620668166666672</c:v>
                </c:pt>
                <c:pt idx="1961">
                  <c:v>8.8665857333333324</c:v>
                </c:pt>
                <c:pt idx="1962">
                  <c:v>8.8711046500000013</c:v>
                </c:pt>
                <c:pt idx="1963">
                  <c:v>8.8756235666666665</c:v>
                </c:pt>
                <c:pt idx="1964">
                  <c:v>8.8801424833333336</c:v>
                </c:pt>
                <c:pt idx="1965">
                  <c:v>8.8846614000000006</c:v>
                </c:pt>
                <c:pt idx="1966">
                  <c:v>8.8891803166666659</c:v>
                </c:pt>
                <c:pt idx="1967">
                  <c:v>8.8936992333333329</c:v>
                </c:pt>
                <c:pt idx="1968">
                  <c:v>8.8982181499999999</c:v>
                </c:pt>
                <c:pt idx="1969">
                  <c:v>8.902737066666667</c:v>
                </c:pt>
                <c:pt idx="1970">
                  <c:v>8.907255983333334</c:v>
                </c:pt>
                <c:pt idx="1971">
                  <c:v>8.9117748999999993</c:v>
                </c:pt>
                <c:pt idx="1972">
                  <c:v>8.9162938166666681</c:v>
                </c:pt>
                <c:pt idx="1973">
                  <c:v>8.9208127333333334</c:v>
                </c:pt>
                <c:pt idx="1974">
                  <c:v>8.9253316499999986</c:v>
                </c:pt>
                <c:pt idx="1975">
                  <c:v>8.9298505666666674</c:v>
                </c:pt>
                <c:pt idx="1976">
                  <c:v>8.9343694833333327</c:v>
                </c:pt>
                <c:pt idx="1977">
                  <c:v>8.9388883999999997</c:v>
                </c:pt>
                <c:pt idx="1978">
                  <c:v>8.9434073166666668</c:v>
                </c:pt>
                <c:pt idx="1979">
                  <c:v>8.9479262333333338</c:v>
                </c:pt>
                <c:pt idx="1980">
                  <c:v>8.9524451500000009</c:v>
                </c:pt>
                <c:pt idx="1981">
                  <c:v>8.9569640666666679</c:v>
                </c:pt>
                <c:pt idx="1982">
                  <c:v>8.9614829833333332</c:v>
                </c:pt>
                <c:pt idx="1983">
                  <c:v>8.9660019000000002</c:v>
                </c:pt>
                <c:pt idx="1984">
                  <c:v>8.9705208166666655</c:v>
                </c:pt>
                <c:pt idx="1985">
                  <c:v>8.9750397333333343</c:v>
                </c:pt>
                <c:pt idx="1986">
                  <c:v>8.9795586499999995</c:v>
                </c:pt>
                <c:pt idx="1987">
                  <c:v>8.9840775666666666</c:v>
                </c:pt>
                <c:pt idx="1988">
                  <c:v>8.9885964833333336</c:v>
                </c:pt>
                <c:pt idx="1989">
                  <c:v>8.9931154000000006</c:v>
                </c:pt>
                <c:pt idx="1990">
                  <c:v>8.9976343166666659</c:v>
                </c:pt>
                <c:pt idx="1991">
                  <c:v>9.0021532333333329</c:v>
                </c:pt>
                <c:pt idx="1992">
                  <c:v>9.00667215</c:v>
                </c:pt>
                <c:pt idx="1993">
                  <c:v>9.011191066666667</c:v>
                </c:pt>
                <c:pt idx="1994">
                  <c:v>9.0157099833333323</c:v>
                </c:pt>
                <c:pt idx="1995">
                  <c:v>9.0202289000000011</c:v>
                </c:pt>
                <c:pt idx="1996">
                  <c:v>9.0247478166666664</c:v>
                </c:pt>
                <c:pt idx="1997">
                  <c:v>9.0292667333333334</c:v>
                </c:pt>
                <c:pt idx="1998">
                  <c:v>9.0337856500000004</c:v>
                </c:pt>
                <c:pt idx="1999">
                  <c:v>9.0383045666666657</c:v>
                </c:pt>
                <c:pt idx="2000">
                  <c:v>9.0428234833333327</c:v>
                </c:pt>
                <c:pt idx="2001">
                  <c:v>9.0473423999999998</c:v>
                </c:pt>
                <c:pt idx="2002">
                  <c:v>9.0518613166666668</c:v>
                </c:pt>
                <c:pt idx="2003">
                  <c:v>9.0563802333333339</c:v>
                </c:pt>
                <c:pt idx="2004">
                  <c:v>9.0608991500000009</c:v>
                </c:pt>
                <c:pt idx="2005">
                  <c:v>9.0654180666666679</c:v>
                </c:pt>
                <c:pt idx="2006">
                  <c:v>9.0699369833333332</c:v>
                </c:pt>
                <c:pt idx="2007">
                  <c:v>9.0744558999999985</c:v>
                </c:pt>
                <c:pt idx="2008">
                  <c:v>9.0789748166666673</c:v>
                </c:pt>
                <c:pt idx="2009">
                  <c:v>9.0834937333333325</c:v>
                </c:pt>
                <c:pt idx="2010">
                  <c:v>9.0880126499999996</c:v>
                </c:pt>
                <c:pt idx="2011">
                  <c:v>9.0925315666666666</c:v>
                </c:pt>
                <c:pt idx="2012">
                  <c:v>9.0970504833333337</c:v>
                </c:pt>
                <c:pt idx="2013">
                  <c:v>9.1015694000000007</c:v>
                </c:pt>
                <c:pt idx="2014">
                  <c:v>9.1060883166666677</c:v>
                </c:pt>
                <c:pt idx="2015">
                  <c:v>9.110607233333333</c:v>
                </c:pt>
                <c:pt idx="2016">
                  <c:v>9.11512615</c:v>
                </c:pt>
                <c:pt idx="2017">
                  <c:v>9.1196450666666653</c:v>
                </c:pt>
                <c:pt idx="2018">
                  <c:v>9.1241639833333341</c:v>
                </c:pt>
                <c:pt idx="2019">
                  <c:v>9.1286828999999994</c:v>
                </c:pt>
                <c:pt idx="2020">
                  <c:v>9.1332018166666664</c:v>
                </c:pt>
                <c:pt idx="2021">
                  <c:v>9.1377207333333335</c:v>
                </c:pt>
                <c:pt idx="2022">
                  <c:v>9.1422396500000005</c:v>
                </c:pt>
                <c:pt idx="2023">
                  <c:v>9.1467585666666675</c:v>
                </c:pt>
                <c:pt idx="2024">
                  <c:v>9.1512774833333328</c:v>
                </c:pt>
                <c:pt idx="2025">
                  <c:v>9.1557963999999998</c:v>
                </c:pt>
                <c:pt idx="2026">
                  <c:v>9.1603153166666669</c:v>
                </c:pt>
                <c:pt idx="2027">
                  <c:v>9.1648342333333339</c:v>
                </c:pt>
                <c:pt idx="2028">
                  <c:v>9.169353150000001</c:v>
                </c:pt>
                <c:pt idx="2029">
                  <c:v>9.1738720666666662</c:v>
                </c:pt>
                <c:pt idx="2030">
                  <c:v>9.178390983333335</c:v>
                </c:pt>
                <c:pt idx="2031">
                  <c:v>9.1829099000000003</c:v>
                </c:pt>
                <c:pt idx="2032">
                  <c:v>9.1874288166666656</c:v>
                </c:pt>
                <c:pt idx="2033">
                  <c:v>9.1919477333333326</c:v>
                </c:pt>
                <c:pt idx="2034">
                  <c:v>9.1964666499999996</c:v>
                </c:pt>
                <c:pt idx="2035">
                  <c:v>9.2009855666666667</c:v>
                </c:pt>
                <c:pt idx="2036">
                  <c:v>9.2055044833333337</c:v>
                </c:pt>
                <c:pt idx="2037">
                  <c:v>9.2100234000000007</c:v>
                </c:pt>
                <c:pt idx="2038">
                  <c:v>9.2145423166666678</c:v>
                </c:pt>
                <c:pt idx="2039">
                  <c:v>9.219061233333333</c:v>
                </c:pt>
                <c:pt idx="2040">
                  <c:v>9.2235801499999983</c:v>
                </c:pt>
                <c:pt idx="2041">
                  <c:v>9.2280990666666671</c:v>
                </c:pt>
                <c:pt idx="2042">
                  <c:v>9.2326179833333324</c:v>
                </c:pt>
                <c:pt idx="2043">
                  <c:v>9.2371368999999994</c:v>
                </c:pt>
                <c:pt idx="2044">
                  <c:v>9.2416558166666665</c:v>
                </c:pt>
                <c:pt idx="2045">
                  <c:v>9.2461747333333335</c:v>
                </c:pt>
                <c:pt idx="2046">
                  <c:v>9.2506936500000005</c:v>
                </c:pt>
                <c:pt idx="2047">
                  <c:v>9.2552125666666676</c:v>
                </c:pt>
                <c:pt idx="2048">
                  <c:v>9.2597314833333346</c:v>
                </c:pt>
                <c:pt idx="2049">
                  <c:v>9.2642503999999999</c:v>
                </c:pt>
                <c:pt idx="2050">
                  <c:v>9.2687693166666669</c:v>
                </c:pt>
                <c:pt idx="2051">
                  <c:v>9.273288233333334</c:v>
                </c:pt>
                <c:pt idx="2052">
                  <c:v>9.2778071499999992</c:v>
                </c:pt>
                <c:pt idx="2053">
                  <c:v>9.282326066666668</c:v>
                </c:pt>
                <c:pt idx="2054">
                  <c:v>9.2868449833333333</c:v>
                </c:pt>
                <c:pt idx="2055">
                  <c:v>9.2913639000000003</c:v>
                </c:pt>
                <c:pt idx="2056">
                  <c:v>9.2958828166666674</c:v>
                </c:pt>
                <c:pt idx="2057">
                  <c:v>9.3004017333333326</c:v>
                </c:pt>
                <c:pt idx="2058">
                  <c:v>9.3049206499999997</c:v>
                </c:pt>
                <c:pt idx="2059">
                  <c:v>9.3094395666666667</c:v>
                </c:pt>
                <c:pt idx="2060">
                  <c:v>9.3139584833333338</c:v>
                </c:pt>
                <c:pt idx="2061">
                  <c:v>9.3184774000000008</c:v>
                </c:pt>
                <c:pt idx="2062">
                  <c:v>9.3229963166666661</c:v>
                </c:pt>
                <c:pt idx="2063">
                  <c:v>9.3275152333333349</c:v>
                </c:pt>
                <c:pt idx="2064">
                  <c:v>9.3320341500000001</c:v>
                </c:pt>
                <c:pt idx="2065">
                  <c:v>9.3365530666666654</c:v>
                </c:pt>
                <c:pt idx="2066">
                  <c:v>9.3410719833333324</c:v>
                </c:pt>
                <c:pt idx="2067">
                  <c:v>9.3455908999999995</c:v>
                </c:pt>
                <c:pt idx="2068">
                  <c:v>9.3501098166666665</c:v>
                </c:pt>
                <c:pt idx="2069">
                  <c:v>9.3546287333333336</c:v>
                </c:pt>
                <c:pt idx="2070">
                  <c:v>9.3591476500000006</c:v>
                </c:pt>
                <c:pt idx="2071">
                  <c:v>9.3636665666666676</c:v>
                </c:pt>
                <c:pt idx="2072">
                  <c:v>9.3681854833333329</c:v>
                </c:pt>
                <c:pt idx="2073">
                  <c:v>9.3727044000000017</c:v>
                </c:pt>
                <c:pt idx="2074">
                  <c:v>9.377223316666667</c:v>
                </c:pt>
                <c:pt idx="2075">
                  <c:v>9.3817422333333322</c:v>
                </c:pt>
                <c:pt idx="2076">
                  <c:v>9.3862611500000011</c:v>
                </c:pt>
                <c:pt idx="2077">
                  <c:v>9.3907800666666663</c:v>
                </c:pt>
                <c:pt idx="2078">
                  <c:v>9.3952989833333334</c:v>
                </c:pt>
                <c:pt idx="2079">
                  <c:v>9.3998179000000004</c:v>
                </c:pt>
                <c:pt idx="2080">
                  <c:v>9.4043368166666674</c:v>
                </c:pt>
                <c:pt idx="2081">
                  <c:v>9.4088557333333345</c:v>
                </c:pt>
                <c:pt idx="2082">
                  <c:v>9.4133746499999997</c:v>
                </c:pt>
                <c:pt idx="2083">
                  <c:v>9.4178935666666668</c:v>
                </c:pt>
                <c:pt idx="2084">
                  <c:v>9.4224124833333338</c:v>
                </c:pt>
                <c:pt idx="2085">
                  <c:v>9.4269313999999991</c:v>
                </c:pt>
                <c:pt idx="2086">
                  <c:v>9.4314503166666679</c:v>
                </c:pt>
                <c:pt idx="2087">
                  <c:v>9.4359692333333332</c:v>
                </c:pt>
                <c:pt idx="2088">
                  <c:v>9.4404881500000002</c:v>
                </c:pt>
                <c:pt idx="2089">
                  <c:v>9.4450070666666672</c:v>
                </c:pt>
                <c:pt idx="2090">
                  <c:v>9.4495259833333325</c:v>
                </c:pt>
                <c:pt idx="2091">
                  <c:v>9.4540448999999995</c:v>
                </c:pt>
                <c:pt idx="2092">
                  <c:v>9.4585638166666666</c:v>
                </c:pt>
                <c:pt idx="2093">
                  <c:v>9.4630827333333336</c:v>
                </c:pt>
                <c:pt idx="2094">
                  <c:v>9.4676016500000006</c:v>
                </c:pt>
                <c:pt idx="2095">
                  <c:v>9.4721205666666659</c:v>
                </c:pt>
                <c:pt idx="2096">
                  <c:v>9.4766394833333347</c:v>
                </c:pt>
                <c:pt idx="2097">
                  <c:v>9.4811584</c:v>
                </c:pt>
                <c:pt idx="2098">
                  <c:v>9.485677316666667</c:v>
                </c:pt>
                <c:pt idx="2099">
                  <c:v>9.4901962333333341</c:v>
                </c:pt>
                <c:pt idx="2100">
                  <c:v>9.4947151499999993</c:v>
                </c:pt>
                <c:pt idx="2101">
                  <c:v>9.4992340666666664</c:v>
                </c:pt>
                <c:pt idx="2102">
                  <c:v>9.5037494666666671</c:v>
                </c:pt>
                <c:pt idx="2103">
                  <c:v>9.5082683833333341</c:v>
                </c:pt>
                <c:pt idx="2104">
                  <c:v>9.5127872999999994</c:v>
                </c:pt>
                <c:pt idx="2105">
                  <c:v>9.5173062166666664</c:v>
                </c:pt>
                <c:pt idx="2106">
                  <c:v>9.5218251333333335</c:v>
                </c:pt>
                <c:pt idx="2107">
                  <c:v>9.5263440500000005</c:v>
                </c:pt>
                <c:pt idx="2108">
                  <c:v>9.5308629666666658</c:v>
                </c:pt>
                <c:pt idx="2109">
                  <c:v>9.5353818833333346</c:v>
                </c:pt>
                <c:pt idx="2110">
                  <c:v>9.5399007999999998</c:v>
                </c:pt>
                <c:pt idx="2111">
                  <c:v>9.5444197166666669</c:v>
                </c:pt>
                <c:pt idx="2112">
                  <c:v>9.5489386333333339</c:v>
                </c:pt>
                <c:pt idx="2113">
                  <c:v>9.5534575499999992</c:v>
                </c:pt>
                <c:pt idx="2114">
                  <c:v>9.5579764666666662</c:v>
                </c:pt>
                <c:pt idx="2115">
                  <c:v>9.5624953833333333</c:v>
                </c:pt>
                <c:pt idx="2116">
                  <c:v>9.5670143000000003</c:v>
                </c:pt>
                <c:pt idx="2117">
                  <c:v>9.5715332166666673</c:v>
                </c:pt>
                <c:pt idx="2118">
                  <c:v>9.5760521333333326</c:v>
                </c:pt>
                <c:pt idx="2119">
                  <c:v>9.5805710500000014</c:v>
                </c:pt>
                <c:pt idx="2120">
                  <c:v>9.5850899666666667</c:v>
                </c:pt>
                <c:pt idx="2121">
                  <c:v>9.5896088833333319</c:v>
                </c:pt>
                <c:pt idx="2122">
                  <c:v>9.5941278000000008</c:v>
                </c:pt>
                <c:pt idx="2123">
                  <c:v>9.598646716666666</c:v>
                </c:pt>
                <c:pt idx="2124">
                  <c:v>9.6031656333333331</c:v>
                </c:pt>
                <c:pt idx="2125">
                  <c:v>9.6076845500000001</c:v>
                </c:pt>
                <c:pt idx="2126">
                  <c:v>9.6122034666666671</c:v>
                </c:pt>
                <c:pt idx="2127">
                  <c:v>9.6167223833333342</c:v>
                </c:pt>
                <c:pt idx="2128">
                  <c:v>9.6212413000000012</c:v>
                </c:pt>
                <c:pt idx="2129">
                  <c:v>9.6257602166666665</c:v>
                </c:pt>
                <c:pt idx="2130">
                  <c:v>9.6302791333333335</c:v>
                </c:pt>
                <c:pt idx="2131">
                  <c:v>9.6347980499999988</c:v>
                </c:pt>
                <c:pt idx="2132">
                  <c:v>9.6393169666666676</c:v>
                </c:pt>
                <c:pt idx="2133">
                  <c:v>9.6438358833333329</c:v>
                </c:pt>
                <c:pt idx="2134">
                  <c:v>9.6483547999999999</c:v>
                </c:pt>
                <c:pt idx="2135">
                  <c:v>9.6528737166666669</c:v>
                </c:pt>
                <c:pt idx="2136">
                  <c:v>9.657392633333334</c:v>
                </c:pt>
                <c:pt idx="2137">
                  <c:v>9.6619115499999992</c:v>
                </c:pt>
                <c:pt idx="2138">
                  <c:v>9.6664304666666663</c:v>
                </c:pt>
                <c:pt idx="2139">
                  <c:v>9.6709493833333333</c:v>
                </c:pt>
                <c:pt idx="2140">
                  <c:v>9.6754683000000004</c:v>
                </c:pt>
                <c:pt idx="2141">
                  <c:v>9.6799872166666656</c:v>
                </c:pt>
                <c:pt idx="2142">
                  <c:v>9.6845061333333344</c:v>
                </c:pt>
                <c:pt idx="2143">
                  <c:v>9.6890250499999997</c:v>
                </c:pt>
                <c:pt idx="2144">
                  <c:v>9.6935439666666667</c:v>
                </c:pt>
                <c:pt idx="2145">
                  <c:v>9.6980628833333338</c:v>
                </c:pt>
                <c:pt idx="2146">
                  <c:v>9.702581799999999</c:v>
                </c:pt>
                <c:pt idx="2147">
                  <c:v>9.7071007166666661</c:v>
                </c:pt>
                <c:pt idx="2148">
                  <c:v>9.7116196333333331</c:v>
                </c:pt>
                <c:pt idx="2149">
                  <c:v>9.7161385500000002</c:v>
                </c:pt>
                <c:pt idx="2150">
                  <c:v>9.7206574666666672</c:v>
                </c:pt>
                <c:pt idx="2151">
                  <c:v>9.7251763833333342</c:v>
                </c:pt>
                <c:pt idx="2152">
                  <c:v>9.7296953000000013</c:v>
                </c:pt>
                <c:pt idx="2153">
                  <c:v>9.7342142166666665</c:v>
                </c:pt>
                <c:pt idx="2154">
                  <c:v>9.7387331333333318</c:v>
                </c:pt>
                <c:pt idx="2155">
                  <c:v>9.7432520500000006</c:v>
                </c:pt>
                <c:pt idx="2156">
                  <c:v>9.7477709666666659</c:v>
                </c:pt>
                <c:pt idx="2157">
                  <c:v>9.7522898833333329</c:v>
                </c:pt>
                <c:pt idx="2158">
                  <c:v>9.7568087999999999</c:v>
                </c:pt>
                <c:pt idx="2159">
                  <c:v>9.761327716666667</c:v>
                </c:pt>
                <c:pt idx="2160">
                  <c:v>9.765846633333334</c:v>
                </c:pt>
                <c:pt idx="2161">
                  <c:v>9.7703655500000011</c:v>
                </c:pt>
                <c:pt idx="2162">
                  <c:v>9.7748844666666663</c:v>
                </c:pt>
                <c:pt idx="2163">
                  <c:v>9.7794033833333334</c:v>
                </c:pt>
                <c:pt idx="2164">
                  <c:v>9.7839223000000004</c:v>
                </c:pt>
                <c:pt idx="2165">
                  <c:v>9.7884412166666674</c:v>
                </c:pt>
                <c:pt idx="2166">
                  <c:v>9.7929601333333327</c:v>
                </c:pt>
                <c:pt idx="2167">
                  <c:v>9.7974790499999997</c:v>
                </c:pt>
                <c:pt idx="2168">
                  <c:v>9.8019979666666668</c:v>
                </c:pt>
                <c:pt idx="2169">
                  <c:v>9.8065168833333338</c:v>
                </c:pt>
                <c:pt idx="2170">
                  <c:v>9.8110358000000009</c:v>
                </c:pt>
                <c:pt idx="2171">
                  <c:v>9.8155547166666661</c:v>
                </c:pt>
                <c:pt idx="2172">
                  <c:v>9.8200736333333332</c:v>
                </c:pt>
                <c:pt idx="2173">
                  <c:v>9.8245925500000002</c:v>
                </c:pt>
                <c:pt idx="2174">
                  <c:v>9.8291114666666672</c:v>
                </c:pt>
                <c:pt idx="2175">
                  <c:v>9.8336303833333343</c:v>
                </c:pt>
                <c:pt idx="2176">
                  <c:v>9.8381492999999995</c:v>
                </c:pt>
                <c:pt idx="2177">
                  <c:v>9.8426682166666684</c:v>
                </c:pt>
                <c:pt idx="2178">
                  <c:v>9.8471871333333336</c:v>
                </c:pt>
                <c:pt idx="2179">
                  <c:v>9.8517060499999989</c:v>
                </c:pt>
                <c:pt idx="2180">
                  <c:v>9.8562249666666659</c:v>
                </c:pt>
                <c:pt idx="2181">
                  <c:v>9.860743883333333</c:v>
                </c:pt>
                <c:pt idx="2182">
                  <c:v>9.8652628</c:v>
                </c:pt>
                <c:pt idx="2183">
                  <c:v>9.869781716666667</c:v>
                </c:pt>
                <c:pt idx="2184">
                  <c:v>9.8743006333333341</c:v>
                </c:pt>
                <c:pt idx="2185">
                  <c:v>9.8788195500000011</c:v>
                </c:pt>
                <c:pt idx="2186">
                  <c:v>9.8833384666666664</c:v>
                </c:pt>
                <c:pt idx="2187">
                  <c:v>9.8878573833333334</c:v>
                </c:pt>
                <c:pt idx="2188">
                  <c:v>9.8923763000000005</c:v>
                </c:pt>
                <c:pt idx="2189">
                  <c:v>9.8968952166666657</c:v>
                </c:pt>
                <c:pt idx="2190">
                  <c:v>9.9014141333333328</c:v>
                </c:pt>
                <c:pt idx="2191">
                  <c:v>9.9059330499999998</c:v>
                </c:pt>
                <c:pt idx="2192">
                  <c:v>9.9104519666666668</c:v>
                </c:pt>
                <c:pt idx="2193">
                  <c:v>9.9149708833333339</c:v>
                </c:pt>
                <c:pt idx="2194">
                  <c:v>9.9194898000000009</c:v>
                </c:pt>
                <c:pt idx="2195">
                  <c:v>9.924008716666668</c:v>
                </c:pt>
                <c:pt idx="2196">
                  <c:v>9.9285276333333332</c:v>
                </c:pt>
                <c:pt idx="2197">
                  <c:v>9.9330465500000003</c:v>
                </c:pt>
                <c:pt idx="2198">
                  <c:v>9.9375654666666673</c:v>
                </c:pt>
                <c:pt idx="2199">
                  <c:v>9.9420843833333326</c:v>
                </c:pt>
                <c:pt idx="2200">
                  <c:v>9.9466033000000014</c:v>
                </c:pt>
                <c:pt idx="2201">
                  <c:v>9.9511222166666666</c:v>
                </c:pt>
                <c:pt idx="2202">
                  <c:v>9.9556411333333337</c:v>
                </c:pt>
                <c:pt idx="2203">
                  <c:v>9.9601600500000007</c:v>
                </c:pt>
                <c:pt idx="2204">
                  <c:v>9.964678966666666</c:v>
                </c:pt>
                <c:pt idx="2205">
                  <c:v>9.969197883333333</c:v>
                </c:pt>
                <c:pt idx="2206">
                  <c:v>9.9737168</c:v>
                </c:pt>
                <c:pt idx="2207">
                  <c:v>9.9782357166666671</c:v>
                </c:pt>
                <c:pt idx="2208">
                  <c:v>9.9827546333333341</c:v>
                </c:pt>
                <c:pt idx="2209">
                  <c:v>9.9872735499999994</c:v>
                </c:pt>
                <c:pt idx="2210">
                  <c:v>9.9917924666666682</c:v>
                </c:pt>
                <c:pt idx="2211">
                  <c:v>9.9963113833333335</c:v>
                </c:pt>
                <c:pt idx="2212">
                  <c:v>10.000830299999999</c:v>
                </c:pt>
                <c:pt idx="2213">
                  <c:v>10.005349216666666</c:v>
                </c:pt>
                <c:pt idx="2214">
                  <c:v>10.009868133333333</c:v>
                </c:pt>
                <c:pt idx="2215">
                  <c:v>10.01438705</c:v>
                </c:pt>
                <c:pt idx="2216">
                  <c:v>10.018905966666667</c:v>
                </c:pt>
                <c:pt idx="2217">
                  <c:v>10.023424883333334</c:v>
                </c:pt>
                <c:pt idx="2218">
                  <c:v>10.027943800000001</c:v>
                </c:pt>
                <c:pt idx="2219">
                  <c:v>10.032462716666666</c:v>
                </c:pt>
                <c:pt idx="2220">
                  <c:v>10.036981633333335</c:v>
                </c:pt>
                <c:pt idx="2221">
                  <c:v>10.04150055</c:v>
                </c:pt>
                <c:pt idx="2222">
                  <c:v>10.046019466666666</c:v>
                </c:pt>
                <c:pt idx="2223">
                  <c:v>10.050538383333334</c:v>
                </c:pt>
                <c:pt idx="2224">
                  <c:v>10.0550573</c:v>
                </c:pt>
                <c:pt idx="2225">
                  <c:v>10.059576216666667</c:v>
                </c:pt>
                <c:pt idx="2226">
                  <c:v>10.064095133333334</c:v>
                </c:pt>
                <c:pt idx="2227">
                  <c:v>10.068614050000001</c:v>
                </c:pt>
                <c:pt idx="2228">
                  <c:v>10.073132966666668</c:v>
                </c:pt>
                <c:pt idx="2229">
                  <c:v>10.077651883333333</c:v>
                </c:pt>
                <c:pt idx="2230">
                  <c:v>10.0821708</c:v>
                </c:pt>
                <c:pt idx="2231">
                  <c:v>10.086689716666667</c:v>
                </c:pt>
                <c:pt idx="2232">
                  <c:v>10.091208633333332</c:v>
                </c:pt>
                <c:pt idx="2233">
                  <c:v>10.095727550000001</c:v>
                </c:pt>
                <c:pt idx="2234">
                  <c:v>10.100246466666666</c:v>
                </c:pt>
                <c:pt idx="2235">
                  <c:v>10.104765383333334</c:v>
                </c:pt>
                <c:pt idx="2236">
                  <c:v>10.109284300000001</c:v>
                </c:pt>
                <c:pt idx="2237">
                  <c:v>10.113803216666666</c:v>
                </c:pt>
                <c:pt idx="2238">
                  <c:v>10.118322133333333</c:v>
                </c:pt>
                <c:pt idx="2239">
                  <c:v>10.12284105</c:v>
                </c:pt>
                <c:pt idx="2240">
                  <c:v>10.127359966666667</c:v>
                </c:pt>
                <c:pt idx="2241">
                  <c:v>10.131878883333334</c:v>
                </c:pt>
                <c:pt idx="2242">
                  <c:v>10.136397799999999</c:v>
                </c:pt>
                <c:pt idx="2243">
                  <c:v>10.140916716666668</c:v>
                </c:pt>
                <c:pt idx="2244">
                  <c:v>10.145435633333333</c:v>
                </c:pt>
                <c:pt idx="2245">
                  <c:v>10.14995455</c:v>
                </c:pt>
                <c:pt idx="2246">
                  <c:v>10.154473466666667</c:v>
                </c:pt>
                <c:pt idx="2247">
                  <c:v>10.158992383333333</c:v>
                </c:pt>
                <c:pt idx="2248">
                  <c:v>10.1635113</c:v>
                </c:pt>
                <c:pt idx="2249">
                  <c:v>10.168030216666667</c:v>
                </c:pt>
                <c:pt idx="2250">
                  <c:v>10.172549133333334</c:v>
                </c:pt>
                <c:pt idx="2251">
                  <c:v>10.177068050000001</c:v>
                </c:pt>
                <c:pt idx="2252">
                  <c:v>10.181586966666666</c:v>
                </c:pt>
                <c:pt idx="2253">
                  <c:v>10.186105883333335</c:v>
                </c:pt>
                <c:pt idx="2254">
                  <c:v>10.1906248</c:v>
                </c:pt>
                <c:pt idx="2255">
                  <c:v>10.195143716666665</c:v>
                </c:pt>
                <c:pt idx="2256">
                  <c:v>10.199662633333334</c:v>
                </c:pt>
                <c:pt idx="2257">
                  <c:v>10.204181549999999</c:v>
                </c:pt>
                <c:pt idx="2258">
                  <c:v>10.208700466666667</c:v>
                </c:pt>
                <c:pt idx="2259">
                  <c:v>10.213219383333334</c:v>
                </c:pt>
                <c:pt idx="2260">
                  <c:v>10.217738300000001</c:v>
                </c:pt>
                <c:pt idx="2261">
                  <c:v>10.222257216666668</c:v>
                </c:pt>
                <c:pt idx="2262">
                  <c:v>10.226776133333333</c:v>
                </c:pt>
                <c:pt idx="2263">
                  <c:v>10.23129505</c:v>
                </c:pt>
                <c:pt idx="2264">
                  <c:v>10.235813966666667</c:v>
                </c:pt>
                <c:pt idx="2265">
                  <c:v>10.240332883333332</c:v>
                </c:pt>
                <c:pt idx="2266">
                  <c:v>10.244851800000001</c:v>
                </c:pt>
                <c:pt idx="2267">
                  <c:v>10.249370716666666</c:v>
                </c:pt>
                <c:pt idx="2268">
                  <c:v>10.253889633333333</c:v>
                </c:pt>
                <c:pt idx="2269">
                  <c:v>10.25840855</c:v>
                </c:pt>
                <c:pt idx="2270">
                  <c:v>10.262927466666667</c:v>
                </c:pt>
                <c:pt idx="2271">
                  <c:v>10.267446383333333</c:v>
                </c:pt>
                <c:pt idx="2272">
                  <c:v>10.2719653</c:v>
                </c:pt>
                <c:pt idx="2273">
                  <c:v>10.276484216666667</c:v>
                </c:pt>
                <c:pt idx="2274">
                  <c:v>10.281003133333334</c:v>
                </c:pt>
                <c:pt idx="2275">
                  <c:v>10.285522049999999</c:v>
                </c:pt>
                <c:pt idx="2276">
                  <c:v>10.290040966666668</c:v>
                </c:pt>
                <c:pt idx="2277">
                  <c:v>10.294559883333333</c:v>
                </c:pt>
                <c:pt idx="2278">
                  <c:v>10.2990788</c:v>
                </c:pt>
                <c:pt idx="2279">
                  <c:v>10.303597716666667</c:v>
                </c:pt>
                <c:pt idx="2280">
                  <c:v>10.308116633333333</c:v>
                </c:pt>
                <c:pt idx="2281">
                  <c:v>10.31263555</c:v>
                </c:pt>
                <c:pt idx="2282">
                  <c:v>10.317154466666667</c:v>
                </c:pt>
                <c:pt idx="2283">
                  <c:v>10.321673383333334</c:v>
                </c:pt>
                <c:pt idx="2284">
                  <c:v>10.326192300000001</c:v>
                </c:pt>
                <c:pt idx="2285">
                  <c:v>10.330711216666668</c:v>
                </c:pt>
                <c:pt idx="2286">
                  <c:v>10.335230133333335</c:v>
                </c:pt>
                <c:pt idx="2287">
                  <c:v>10.33974905</c:v>
                </c:pt>
                <c:pt idx="2288">
                  <c:v>10.344267966666665</c:v>
                </c:pt>
                <c:pt idx="2289">
                  <c:v>10.348786883333334</c:v>
                </c:pt>
                <c:pt idx="2290">
                  <c:v>10.353305799999999</c:v>
                </c:pt>
                <c:pt idx="2291">
                  <c:v>10.357824716666666</c:v>
                </c:pt>
                <c:pt idx="2292">
                  <c:v>10.362343633333333</c:v>
                </c:pt>
                <c:pt idx="2293">
                  <c:v>10.36686255</c:v>
                </c:pt>
                <c:pt idx="2294">
                  <c:v>10.371381466666667</c:v>
                </c:pt>
                <c:pt idx="2295">
                  <c:v>10.375900383333335</c:v>
                </c:pt>
                <c:pt idx="2296">
                  <c:v>10.3804193</c:v>
                </c:pt>
                <c:pt idx="2297">
                  <c:v>10.384938216666667</c:v>
                </c:pt>
                <c:pt idx="2298">
                  <c:v>10.389457133333332</c:v>
                </c:pt>
                <c:pt idx="2299">
                  <c:v>10.393976050000001</c:v>
                </c:pt>
                <c:pt idx="2300">
                  <c:v>10.398494966666666</c:v>
                </c:pt>
                <c:pt idx="2301">
                  <c:v>10.403013883333333</c:v>
                </c:pt>
                <c:pt idx="2302">
                  <c:v>10.4075328</c:v>
                </c:pt>
                <c:pt idx="2303">
                  <c:v>10.412051716666667</c:v>
                </c:pt>
                <c:pt idx="2304">
                  <c:v>10.416570633333333</c:v>
                </c:pt>
                <c:pt idx="2305">
                  <c:v>10.42108955</c:v>
                </c:pt>
                <c:pt idx="2306">
                  <c:v>10.425608466666667</c:v>
                </c:pt>
                <c:pt idx="2307">
                  <c:v>10.430127383333334</c:v>
                </c:pt>
                <c:pt idx="2308">
                  <c:v>10.434646300000001</c:v>
                </c:pt>
                <c:pt idx="2309">
                  <c:v>10.439165216666668</c:v>
                </c:pt>
                <c:pt idx="2310">
                  <c:v>10.443684133333333</c:v>
                </c:pt>
                <c:pt idx="2311">
                  <c:v>10.448203050000002</c:v>
                </c:pt>
                <c:pt idx="2312">
                  <c:v>10.452721966666667</c:v>
                </c:pt>
                <c:pt idx="2313">
                  <c:v>10.457240883333332</c:v>
                </c:pt>
                <c:pt idx="2314">
                  <c:v>10.461759799999999</c:v>
                </c:pt>
                <c:pt idx="2315">
                  <c:v>10.466278716666666</c:v>
                </c:pt>
                <c:pt idx="2316">
                  <c:v>10.470797633333333</c:v>
                </c:pt>
                <c:pt idx="2317">
                  <c:v>10.475316550000001</c:v>
                </c:pt>
                <c:pt idx="2318">
                  <c:v>10.479835466666668</c:v>
                </c:pt>
                <c:pt idx="2319">
                  <c:v>10.484354383333335</c:v>
                </c:pt>
                <c:pt idx="2320">
                  <c:v>10.4888733</c:v>
                </c:pt>
                <c:pt idx="2321">
                  <c:v>10.493392216666665</c:v>
                </c:pt>
                <c:pt idx="2322">
                  <c:v>10.497911133333334</c:v>
                </c:pt>
                <c:pt idx="2323">
                  <c:v>10.502430049999999</c:v>
                </c:pt>
                <c:pt idx="2324">
                  <c:v>10.506948966666666</c:v>
                </c:pt>
                <c:pt idx="2325">
                  <c:v>10.511467883333333</c:v>
                </c:pt>
                <c:pt idx="2326">
                  <c:v>10.5159868</c:v>
                </c:pt>
                <c:pt idx="2327">
                  <c:v>10.520505716666667</c:v>
                </c:pt>
                <c:pt idx="2328">
                  <c:v>10.525024633333334</c:v>
                </c:pt>
                <c:pt idx="2329">
                  <c:v>10.52954355</c:v>
                </c:pt>
                <c:pt idx="2330">
                  <c:v>10.534062466666667</c:v>
                </c:pt>
                <c:pt idx="2331">
                  <c:v>10.538581383333334</c:v>
                </c:pt>
                <c:pt idx="2332">
                  <c:v>10.543100300000001</c:v>
                </c:pt>
                <c:pt idx="2333">
                  <c:v>10.547619216666666</c:v>
                </c:pt>
                <c:pt idx="2334">
                  <c:v>10.552138133333335</c:v>
                </c:pt>
                <c:pt idx="2335">
                  <c:v>10.55665705</c:v>
                </c:pt>
                <c:pt idx="2336">
                  <c:v>10.561175966666667</c:v>
                </c:pt>
                <c:pt idx="2337">
                  <c:v>10.565694883333332</c:v>
                </c:pt>
                <c:pt idx="2338">
                  <c:v>10.570213799999999</c:v>
                </c:pt>
                <c:pt idx="2339">
                  <c:v>10.574732716666666</c:v>
                </c:pt>
                <c:pt idx="2340">
                  <c:v>10.579251633333334</c:v>
                </c:pt>
                <c:pt idx="2341">
                  <c:v>10.583770550000001</c:v>
                </c:pt>
                <c:pt idx="2342">
                  <c:v>10.588289466666668</c:v>
                </c:pt>
                <c:pt idx="2343">
                  <c:v>10.592808383333333</c:v>
                </c:pt>
                <c:pt idx="2344">
                  <c:v>10.597327300000002</c:v>
                </c:pt>
                <c:pt idx="2345">
                  <c:v>10.601846216666667</c:v>
                </c:pt>
                <c:pt idx="2346">
                  <c:v>10.606365133333332</c:v>
                </c:pt>
                <c:pt idx="2347">
                  <c:v>10.610884049999999</c:v>
                </c:pt>
                <c:pt idx="2348">
                  <c:v>10.61539945</c:v>
                </c:pt>
                <c:pt idx="2349">
                  <c:v>10.619914849999999</c:v>
                </c:pt>
                <c:pt idx="2350">
                  <c:v>10.624433766666668</c:v>
                </c:pt>
                <c:pt idx="2351">
                  <c:v>10.628952683333333</c:v>
                </c:pt>
                <c:pt idx="2352">
                  <c:v>10.6334716</c:v>
                </c:pt>
                <c:pt idx="2353">
                  <c:v>10.637990516666667</c:v>
                </c:pt>
                <c:pt idx="2354">
                  <c:v>10.642509433333334</c:v>
                </c:pt>
                <c:pt idx="2355">
                  <c:v>10.647028350000001</c:v>
                </c:pt>
                <c:pt idx="2356">
                  <c:v>10.651547266666666</c:v>
                </c:pt>
                <c:pt idx="2357">
                  <c:v>10.656066183333333</c:v>
                </c:pt>
                <c:pt idx="2358">
                  <c:v>10.6605851</c:v>
                </c:pt>
                <c:pt idx="2359">
                  <c:v>10.665104016666666</c:v>
                </c:pt>
                <c:pt idx="2360">
                  <c:v>10.669622933333335</c:v>
                </c:pt>
                <c:pt idx="2361">
                  <c:v>10.67414185</c:v>
                </c:pt>
                <c:pt idx="2362">
                  <c:v>10.678660766666667</c:v>
                </c:pt>
                <c:pt idx="2363">
                  <c:v>10.683179683333334</c:v>
                </c:pt>
                <c:pt idx="2364">
                  <c:v>10.687698599999999</c:v>
                </c:pt>
                <c:pt idx="2365">
                  <c:v>10.692214</c:v>
                </c:pt>
                <c:pt idx="2366">
                  <c:v>10.696729400000001</c:v>
                </c:pt>
                <c:pt idx="2367">
                  <c:v>10.701248316666666</c:v>
                </c:pt>
                <c:pt idx="2368">
                  <c:v>10.705767233333333</c:v>
                </c:pt>
                <c:pt idx="2369">
                  <c:v>10.71028615</c:v>
                </c:pt>
                <c:pt idx="2370">
                  <c:v>10.714805066666665</c:v>
                </c:pt>
                <c:pt idx="2371">
                  <c:v>10.719323983333334</c:v>
                </c:pt>
                <c:pt idx="2372">
                  <c:v>10.723842900000001</c:v>
                </c:pt>
                <c:pt idx="2373">
                  <c:v>10.728361816666668</c:v>
                </c:pt>
                <c:pt idx="2374">
                  <c:v>10.732880733333333</c:v>
                </c:pt>
                <c:pt idx="2375">
                  <c:v>10.73739965</c:v>
                </c:pt>
                <c:pt idx="2376">
                  <c:v>10.741918566666667</c:v>
                </c:pt>
                <c:pt idx="2377">
                  <c:v>10.746437483333333</c:v>
                </c:pt>
                <c:pt idx="2378">
                  <c:v>10.750952883333333</c:v>
                </c:pt>
                <c:pt idx="2379">
                  <c:v>10.7554718</c:v>
                </c:pt>
                <c:pt idx="2380">
                  <c:v>10.759990716666666</c:v>
                </c:pt>
                <c:pt idx="2381">
                  <c:v>10.764509633333333</c:v>
                </c:pt>
                <c:pt idx="2382">
                  <c:v>10.76902855</c:v>
                </c:pt>
                <c:pt idx="2383">
                  <c:v>10.773547466666665</c:v>
                </c:pt>
                <c:pt idx="2384">
                  <c:v>10.778066383333334</c:v>
                </c:pt>
                <c:pt idx="2385">
                  <c:v>10.782585300000001</c:v>
                </c:pt>
                <c:pt idx="2386">
                  <c:v>10.787104216666668</c:v>
                </c:pt>
                <c:pt idx="2387">
                  <c:v>10.791623133333333</c:v>
                </c:pt>
                <c:pt idx="2388">
                  <c:v>10.79614205</c:v>
                </c:pt>
                <c:pt idx="2389">
                  <c:v>10.800660966666667</c:v>
                </c:pt>
                <c:pt idx="2390">
                  <c:v>10.805179883333333</c:v>
                </c:pt>
                <c:pt idx="2391">
                  <c:v>10.8096988</c:v>
                </c:pt>
                <c:pt idx="2392">
                  <c:v>10.814217716666667</c:v>
                </c:pt>
                <c:pt idx="2393">
                  <c:v>10.818736633333332</c:v>
                </c:pt>
                <c:pt idx="2394">
                  <c:v>10.823255550000001</c:v>
                </c:pt>
                <c:pt idx="2395">
                  <c:v>10.827774466666668</c:v>
                </c:pt>
                <c:pt idx="2396">
                  <c:v>10.832293383333335</c:v>
                </c:pt>
                <c:pt idx="2397">
                  <c:v>10.8368123</c:v>
                </c:pt>
                <c:pt idx="2398">
                  <c:v>10.841331216666667</c:v>
                </c:pt>
                <c:pt idx="2399">
                  <c:v>10.845850133333334</c:v>
                </c:pt>
                <c:pt idx="2400">
                  <c:v>10.850369049999999</c:v>
                </c:pt>
                <c:pt idx="2401">
                  <c:v>10.854887966666666</c:v>
                </c:pt>
                <c:pt idx="2402">
                  <c:v>10.859406883333333</c:v>
                </c:pt>
                <c:pt idx="2403">
                  <c:v>10.863925799999999</c:v>
                </c:pt>
                <c:pt idx="2404">
                  <c:v>10.868444716666668</c:v>
                </c:pt>
                <c:pt idx="2405">
                  <c:v>10.872963633333333</c:v>
                </c:pt>
                <c:pt idx="2406">
                  <c:v>10.877482549999998</c:v>
                </c:pt>
                <c:pt idx="2407">
                  <c:v>10.882001466666667</c:v>
                </c:pt>
                <c:pt idx="2408">
                  <c:v>10.886520383333334</c:v>
                </c:pt>
                <c:pt idx="2409">
                  <c:v>10.891039300000001</c:v>
                </c:pt>
                <c:pt idx="2410">
                  <c:v>10.895558216666666</c:v>
                </c:pt>
                <c:pt idx="2411">
                  <c:v>10.900077133333333</c:v>
                </c:pt>
                <c:pt idx="2412">
                  <c:v>10.90459605</c:v>
                </c:pt>
                <c:pt idx="2413">
                  <c:v>10.909114966666669</c:v>
                </c:pt>
                <c:pt idx="2414">
                  <c:v>10.913633883333333</c:v>
                </c:pt>
                <c:pt idx="2415">
                  <c:v>10.9181528</c:v>
                </c:pt>
                <c:pt idx="2416">
                  <c:v>10.922671716666665</c:v>
                </c:pt>
                <c:pt idx="2417">
                  <c:v>10.927190633333334</c:v>
                </c:pt>
                <c:pt idx="2418">
                  <c:v>10.931709550000001</c:v>
                </c:pt>
                <c:pt idx="2419">
                  <c:v>10.936228466666668</c:v>
                </c:pt>
                <c:pt idx="2420">
                  <c:v>10.940747383333333</c:v>
                </c:pt>
                <c:pt idx="2421">
                  <c:v>10.9452663</c:v>
                </c:pt>
                <c:pt idx="2422">
                  <c:v>10.949785216666667</c:v>
                </c:pt>
                <c:pt idx="2423">
                  <c:v>10.954304133333332</c:v>
                </c:pt>
                <c:pt idx="2424">
                  <c:v>10.958823049999999</c:v>
                </c:pt>
                <c:pt idx="2425">
                  <c:v>10.963341966666666</c:v>
                </c:pt>
                <c:pt idx="2426">
                  <c:v>10.967860883333332</c:v>
                </c:pt>
                <c:pt idx="2427">
                  <c:v>10.972379800000001</c:v>
                </c:pt>
                <c:pt idx="2428">
                  <c:v>10.976898716666668</c:v>
                </c:pt>
                <c:pt idx="2429">
                  <c:v>10.981417633333335</c:v>
                </c:pt>
                <c:pt idx="2430">
                  <c:v>10.98593655</c:v>
                </c:pt>
                <c:pt idx="2431">
                  <c:v>10.990455466666667</c:v>
                </c:pt>
                <c:pt idx="2432">
                  <c:v>10.994974383333334</c:v>
                </c:pt>
                <c:pt idx="2433">
                  <c:v>10.999493299999999</c:v>
                </c:pt>
                <c:pt idx="2434">
                  <c:v>11.004012216666666</c:v>
                </c:pt>
                <c:pt idx="2435">
                  <c:v>11.008531133333333</c:v>
                </c:pt>
                <c:pt idx="2436">
                  <c:v>11.013050050000002</c:v>
                </c:pt>
                <c:pt idx="2437">
                  <c:v>11.017568966666667</c:v>
                </c:pt>
                <c:pt idx="2438">
                  <c:v>11.022084366666666</c:v>
                </c:pt>
                <c:pt idx="2439">
                  <c:v>11.026599766666669</c:v>
                </c:pt>
                <c:pt idx="2440">
                  <c:v>11.031118683333334</c:v>
                </c:pt>
                <c:pt idx="2441">
                  <c:v>11.035637599999999</c:v>
                </c:pt>
                <c:pt idx="2442">
                  <c:v>11.040156516666665</c:v>
                </c:pt>
                <c:pt idx="2443">
                  <c:v>11.044675433333333</c:v>
                </c:pt>
                <c:pt idx="2444">
                  <c:v>11.04919435</c:v>
                </c:pt>
                <c:pt idx="2445">
                  <c:v>11.053713266666668</c:v>
                </c:pt>
                <c:pt idx="2446">
                  <c:v>11.058232183333333</c:v>
                </c:pt>
                <c:pt idx="2447">
                  <c:v>11.0627511</c:v>
                </c:pt>
                <c:pt idx="2448">
                  <c:v>11.067270016666667</c:v>
                </c:pt>
                <c:pt idx="2449">
                  <c:v>11.071788933333332</c:v>
                </c:pt>
                <c:pt idx="2450">
                  <c:v>11.076307849999999</c:v>
                </c:pt>
                <c:pt idx="2451">
                  <c:v>11.080826766666666</c:v>
                </c:pt>
                <c:pt idx="2452">
                  <c:v>11.085345683333335</c:v>
                </c:pt>
                <c:pt idx="2453">
                  <c:v>11.0898646</c:v>
                </c:pt>
                <c:pt idx="2454">
                  <c:v>11.094383516666667</c:v>
                </c:pt>
                <c:pt idx="2455">
                  <c:v>11.098902433333334</c:v>
                </c:pt>
                <c:pt idx="2456">
                  <c:v>11.10342135</c:v>
                </c:pt>
                <c:pt idx="2457">
                  <c:v>11.107940266666667</c:v>
                </c:pt>
                <c:pt idx="2458">
                  <c:v>11.112459183333334</c:v>
                </c:pt>
                <c:pt idx="2459">
                  <c:v>11.116978099999999</c:v>
                </c:pt>
                <c:pt idx="2460">
                  <c:v>11.121497016666666</c:v>
                </c:pt>
                <c:pt idx="2461">
                  <c:v>11.126015933333333</c:v>
                </c:pt>
                <c:pt idx="2462">
                  <c:v>11.130534850000002</c:v>
                </c:pt>
                <c:pt idx="2463">
                  <c:v>11.135053766666667</c:v>
                </c:pt>
                <c:pt idx="2464">
                  <c:v>11.139572683333334</c:v>
                </c:pt>
                <c:pt idx="2465">
                  <c:v>11.144091600000001</c:v>
                </c:pt>
                <c:pt idx="2466">
                  <c:v>11.148610516666666</c:v>
                </c:pt>
                <c:pt idx="2467">
                  <c:v>11.153129433333334</c:v>
                </c:pt>
                <c:pt idx="2468">
                  <c:v>11.157648350000001</c:v>
                </c:pt>
                <c:pt idx="2469">
                  <c:v>11.162167266666666</c:v>
                </c:pt>
                <c:pt idx="2470">
                  <c:v>11.166686183333333</c:v>
                </c:pt>
                <c:pt idx="2471">
                  <c:v>11.1712051</c:v>
                </c:pt>
                <c:pt idx="2472">
                  <c:v>11.175724016666669</c:v>
                </c:pt>
                <c:pt idx="2473">
                  <c:v>11.180242933333334</c:v>
                </c:pt>
                <c:pt idx="2474">
                  <c:v>11.184761849999999</c:v>
                </c:pt>
                <c:pt idx="2475">
                  <c:v>11.189280766666668</c:v>
                </c:pt>
                <c:pt idx="2476">
                  <c:v>11.193799683333333</c:v>
                </c:pt>
                <c:pt idx="2477">
                  <c:v>11.1983186</c:v>
                </c:pt>
                <c:pt idx="2478">
                  <c:v>11.202837516666667</c:v>
                </c:pt>
                <c:pt idx="2479">
                  <c:v>11.207356433333333</c:v>
                </c:pt>
                <c:pt idx="2480">
                  <c:v>11.21187535</c:v>
                </c:pt>
                <c:pt idx="2481">
                  <c:v>11.216394266666667</c:v>
                </c:pt>
                <c:pt idx="2482">
                  <c:v>11.220913183333336</c:v>
                </c:pt>
                <c:pt idx="2483">
                  <c:v>11.225432099999999</c:v>
                </c:pt>
                <c:pt idx="2484">
                  <c:v>11.229951016666666</c:v>
                </c:pt>
                <c:pt idx="2485">
                  <c:v>11.234469933333335</c:v>
                </c:pt>
                <c:pt idx="2486">
                  <c:v>11.23898885</c:v>
                </c:pt>
                <c:pt idx="2487">
                  <c:v>11.243507766666667</c:v>
                </c:pt>
                <c:pt idx="2488">
                  <c:v>11.248026683333334</c:v>
                </c:pt>
                <c:pt idx="2489">
                  <c:v>11.252545599999999</c:v>
                </c:pt>
                <c:pt idx="2490">
                  <c:v>11.257064516666667</c:v>
                </c:pt>
                <c:pt idx="2491">
                  <c:v>11.261583433333334</c:v>
                </c:pt>
                <c:pt idx="2492">
                  <c:v>11.266102349999999</c:v>
                </c:pt>
                <c:pt idx="2493">
                  <c:v>11.270621266666666</c:v>
                </c:pt>
                <c:pt idx="2494">
                  <c:v>11.275140183333333</c:v>
                </c:pt>
                <c:pt idx="2495">
                  <c:v>11.279659100000002</c:v>
                </c:pt>
                <c:pt idx="2496">
                  <c:v>11.284178016666667</c:v>
                </c:pt>
                <c:pt idx="2497">
                  <c:v>11.288696933333334</c:v>
                </c:pt>
                <c:pt idx="2498">
                  <c:v>11.293215850000001</c:v>
                </c:pt>
                <c:pt idx="2499">
                  <c:v>11.297734766666666</c:v>
                </c:pt>
                <c:pt idx="2500">
                  <c:v>11.302253683333333</c:v>
                </c:pt>
                <c:pt idx="2501">
                  <c:v>11.3067726</c:v>
                </c:pt>
                <c:pt idx="2502">
                  <c:v>11.311291516666666</c:v>
                </c:pt>
                <c:pt idx="2503">
                  <c:v>11.315810433333333</c:v>
                </c:pt>
                <c:pt idx="2504">
                  <c:v>11.32032935</c:v>
                </c:pt>
                <c:pt idx="2505">
                  <c:v>11.324848266666669</c:v>
                </c:pt>
                <c:pt idx="2506">
                  <c:v>11.329367183333334</c:v>
                </c:pt>
                <c:pt idx="2507">
                  <c:v>11.333886100000001</c:v>
                </c:pt>
                <c:pt idx="2508">
                  <c:v>11.338405016666668</c:v>
                </c:pt>
                <c:pt idx="2509">
                  <c:v>11.342923933333333</c:v>
                </c:pt>
                <c:pt idx="2510">
                  <c:v>11.34744285</c:v>
                </c:pt>
                <c:pt idx="2511">
                  <c:v>11.351961766666667</c:v>
                </c:pt>
                <c:pt idx="2512">
                  <c:v>11.356480683333332</c:v>
                </c:pt>
                <c:pt idx="2513">
                  <c:v>11.3609996</c:v>
                </c:pt>
                <c:pt idx="2514">
                  <c:v>11.365518516666668</c:v>
                </c:pt>
                <c:pt idx="2515">
                  <c:v>11.370037433333335</c:v>
                </c:pt>
                <c:pt idx="2516">
                  <c:v>11.374556349999999</c:v>
                </c:pt>
                <c:pt idx="2517">
                  <c:v>11.379075266666666</c:v>
                </c:pt>
                <c:pt idx="2518">
                  <c:v>11.383594183333335</c:v>
                </c:pt>
                <c:pt idx="2519">
                  <c:v>11.3881131</c:v>
                </c:pt>
                <c:pt idx="2520">
                  <c:v>11.392632016666667</c:v>
                </c:pt>
                <c:pt idx="2521">
                  <c:v>11.397150933333334</c:v>
                </c:pt>
                <c:pt idx="2522">
                  <c:v>11.401669849999999</c:v>
                </c:pt>
                <c:pt idx="2523">
                  <c:v>11.406188766666666</c:v>
                </c:pt>
                <c:pt idx="2524">
                  <c:v>11.410707683333333</c:v>
                </c:pt>
                <c:pt idx="2525">
                  <c:v>11.415226599999999</c:v>
                </c:pt>
                <c:pt idx="2526">
                  <c:v>11.419745516666666</c:v>
                </c:pt>
                <c:pt idx="2527">
                  <c:v>11.424264433333333</c:v>
                </c:pt>
                <c:pt idx="2528">
                  <c:v>11.428783350000002</c:v>
                </c:pt>
                <c:pt idx="2529">
                  <c:v>11.433302266666667</c:v>
                </c:pt>
                <c:pt idx="2530">
                  <c:v>11.437821183333334</c:v>
                </c:pt>
                <c:pt idx="2531">
                  <c:v>11.442340100000001</c:v>
                </c:pt>
                <c:pt idx="2532">
                  <c:v>11.446859016666666</c:v>
                </c:pt>
                <c:pt idx="2533">
                  <c:v>11.451377933333333</c:v>
                </c:pt>
                <c:pt idx="2534">
                  <c:v>11.45589685</c:v>
                </c:pt>
                <c:pt idx="2535">
                  <c:v>11.460415766666666</c:v>
                </c:pt>
                <c:pt idx="2536">
                  <c:v>11.464934683333333</c:v>
                </c:pt>
                <c:pt idx="2537">
                  <c:v>11.469453600000001</c:v>
                </c:pt>
                <c:pt idx="2538">
                  <c:v>11.473972516666668</c:v>
                </c:pt>
                <c:pt idx="2539">
                  <c:v>11.478491433333334</c:v>
                </c:pt>
                <c:pt idx="2540">
                  <c:v>11.483010350000001</c:v>
                </c:pt>
                <c:pt idx="2541">
                  <c:v>11.487529266666668</c:v>
                </c:pt>
                <c:pt idx="2542">
                  <c:v>11.492048183333333</c:v>
                </c:pt>
                <c:pt idx="2543">
                  <c:v>11.4965671</c:v>
                </c:pt>
                <c:pt idx="2544">
                  <c:v>11.501086016666667</c:v>
                </c:pt>
                <c:pt idx="2545">
                  <c:v>11.505604933333332</c:v>
                </c:pt>
                <c:pt idx="2546">
                  <c:v>11.510123849999999</c:v>
                </c:pt>
                <c:pt idx="2547">
                  <c:v>11.514642766666668</c:v>
                </c:pt>
                <c:pt idx="2548">
                  <c:v>11.519161683333335</c:v>
                </c:pt>
                <c:pt idx="2549">
                  <c:v>11.523680599999999</c:v>
                </c:pt>
                <c:pt idx="2550">
                  <c:v>11.528199516666666</c:v>
                </c:pt>
                <c:pt idx="2551">
                  <c:v>11.532718433333335</c:v>
                </c:pt>
                <c:pt idx="2552">
                  <c:v>11.53723735</c:v>
                </c:pt>
                <c:pt idx="2553">
                  <c:v>11.541756266666667</c:v>
                </c:pt>
                <c:pt idx="2554">
                  <c:v>11.546275183333334</c:v>
                </c:pt>
                <c:pt idx="2555">
                  <c:v>11.550794099999999</c:v>
                </c:pt>
                <c:pt idx="2556">
                  <c:v>11.555313016666666</c:v>
                </c:pt>
                <c:pt idx="2557">
                  <c:v>11.559831933333335</c:v>
                </c:pt>
                <c:pt idx="2558">
                  <c:v>11.564350849999999</c:v>
                </c:pt>
                <c:pt idx="2559">
                  <c:v>11.568869766666666</c:v>
                </c:pt>
                <c:pt idx="2560">
                  <c:v>11.573388683333334</c:v>
                </c:pt>
                <c:pt idx="2561">
                  <c:v>11.577907600000001</c:v>
                </c:pt>
                <c:pt idx="2562">
                  <c:v>11.582426516666667</c:v>
                </c:pt>
                <c:pt idx="2563">
                  <c:v>11.586945433333334</c:v>
                </c:pt>
                <c:pt idx="2564">
                  <c:v>11.591464350000001</c:v>
                </c:pt>
                <c:pt idx="2565">
                  <c:v>11.595983266666666</c:v>
                </c:pt>
                <c:pt idx="2566">
                  <c:v>11.600502183333333</c:v>
                </c:pt>
                <c:pt idx="2567">
                  <c:v>11.6050211</c:v>
                </c:pt>
                <c:pt idx="2568">
                  <c:v>11.609540016666665</c:v>
                </c:pt>
                <c:pt idx="2569">
                  <c:v>11.614058933333332</c:v>
                </c:pt>
                <c:pt idx="2570">
                  <c:v>11.618577850000001</c:v>
                </c:pt>
                <c:pt idx="2571">
                  <c:v>11.623096766666668</c:v>
                </c:pt>
                <c:pt idx="2572">
                  <c:v>11.627615683333334</c:v>
                </c:pt>
                <c:pt idx="2573">
                  <c:v>11.632134600000001</c:v>
                </c:pt>
                <c:pt idx="2574">
                  <c:v>11.636653516666668</c:v>
                </c:pt>
                <c:pt idx="2575">
                  <c:v>11.641172433333333</c:v>
                </c:pt>
                <c:pt idx="2576">
                  <c:v>11.64569135</c:v>
                </c:pt>
                <c:pt idx="2577">
                  <c:v>11.650210266666667</c:v>
                </c:pt>
                <c:pt idx="2578">
                  <c:v>11.654729183333332</c:v>
                </c:pt>
                <c:pt idx="2579">
                  <c:v>11.659244583333333</c:v>
                </c:pt>
                <c:pt idx="2580">
                  <c:v>11.663759983333335</c:v>
                </c:pt>
                <c:pt idx="2581">
                  <c:v>11.668278899999999</c:v>
                </c:pt>
                <c:pt idx="2582">
                  <c:v>11.672797816666666</c:v>
                </c:pt>
                <c:pt idx="2583">
                  <c:v>11.677316733333335</c:v>
                </c:pt>
                <c:pt idx="2584">
                  <c:v>11.681835649999998</c:v>
                </c:pt>
                <c:pt idx="2585">
                  <c:v>11.686354566666667</c:v>
                </c:pt>
                <c:pt idx="2586">
                  <c:v>11.690873483333334</c:v>
                </c:pt>
                <c:pt idx="2587">
                  <c:v>11.695392400000001</c:v>
                </c:pt>
                <c:pt idx="2588">
                  <c:v>11.699911316666666</c:v>
                </c:pt>
                <c:pt idx="2589">
                  <c:v>11.704430233333333</c:v>
                </c:pt>
                <c:pt idx="2590">
                  <c:v>11.70894915</c:v>
                </c:pt>
                <c:pt idx="2591">
                  <c:v>11.713468066666666</c:v>
                </c:pt>
                <c:pt idx="2592">
                  <c:v>11.717986983333335</c:v>
                </c:pt>
                <c:pt idx="2593">
                  <c:v>11.7225059</c:v>
                </c:pt>
                <c:pt idx="2594">
                  <c:v>11.727024816666669</c:v>
                </c:pt>
                <c:pt idx="2595">
                  <c:v>11.731543733333332</c:v>
                </c:pt>
                <c:pt idx="2596">
                  <c:v>11.736062650000001</c:v>
                </c:pt>
                <c:pt idx="2597">
                  <c:v>11.740581566666668</c:v>
                </c:pt>
                <c:pt idx="2598">
                  <c:v>11.745100483333331</c:v>
                </c:pt>
                <c:pt idx="2599">
                  <c:v>11.7496194</c:v>
                </c:pt>
                <c:pt idx="2600">
                  <c:v>11.754138316666667</c:v>
                </c:pt>
                <c:pt idx="2601">
                  <c:v>11.758657233333333</c:v>
                </c:pt>
                <c:pt idx="2602">
                  <c:v>11.76317615</c:v>
                </c:pt>
                <c:pt idx="2603">
                  <c:v>11.767695066666668</c:v>
                </c:pt>
                <c:pt idx="2604">
                  <c:v>11.772213983333332</c:v>
                </c:pt>
                <c:pt idx="2605">
                  <c:v>11.776732900000001</c:v>
                </c:pt>
                <c:pt idx="2606">
                  <c:v>11.781251816666668</c:v>
                </c:pt>
                <c:pt idx="2607">
                  <c:v>11.785770733333331</c:v>
                </c:pt>
                <c:pt idx="2608">
                  <c:v>11.79028965</c:v>
                </c:pt>
                <c:pt idx="2609">
                  <c:v>11.794808566666667</c:v>
                </c:pt>
                <c:pt idx="2610">
                  <c:v>11.799327483333334</c:v>
                </c:pt>
                <c:pt idx="2611">
                  <c:v>11.803846399999999</c:v>
                </c:pt>
                <c:pt idx="2612">
                  <c:v>11.808365316666668</c:v>
                </c:pt>
                <c:pt idx="2613">
                  <c:v>11.812884233333333</c:v>
                </c:pt>
                <c:pt idx="2614">
                  <c:v>11.817403149999999</c:v>
                </c:pt>
                <c:pt idx="2615">
                  <c:v>11.821922066666668</c:v>
                </c:pt>
                <c:pt idx="2616">
                  <c:v>11.826440983333333</c:v>
                </c:pt>
                <c:pt idx="2617">
                  <c:v>11.830959900000002</c:v>
                </c:pt>
                <c:pt idx="2618">
                  <c:v>11.835478816666665</c:v>
                </c:pt>
                <c:pt idx="2619">
                  <c:v>11.839997733333334</c:v>
                </c:pt>
                <c:pt idx="2620">
                  <c:v>11.844516650000001</c:v>
                </c:pt>
                <c:pt idx="2621">
                  <c:v>11.849035566666666</c:v>
                </c:pt>
                <c:pt idx="2622">
                  <c:v>11.853554483333333</c:v>
                </c:pt>
                <c:pt idx="2623">
                  <c:v>11.8580734</c:v>
                </c:pt>
                <c:pt idx="2624">
                  <c:v>11.862592316666666</c:v>
                </c:pt>
                <c:pt idx="2625">
                  <c:v>11.867111233333333</c:v>
                </c:pt>
                <c:pt idx="2626">
                  <c:v>11.871630150000001</c:v>
                </c:pt>
                <c:pt idx="2627">
                  <c:v>11.876149066666665</c:v>
                </c:pt>
                <c:pt idx="2628">
                  <c:v>11.880667983333334</c:v>
                </c:pt>
                <c:pt idx="2629">
                  <c:v>11.885186900000001</c:v>
                </c:pt>
                <c:pt idx="2630">
                  <c:v>11.889705816666668</c:v>
                </c:pt>
                <c:pt idx="2631">
                  <c:v>11.894224733333333</c:v>
                </c:pt>
                <c:pt idx="2632">
                  <c:v>11.89874365</c:v>
                </c:pt>
                <c:pt idx="2633">
                  <c:v>11.903262566666667</c:v>
                </c:pt>
                <c:pt idx="2634">
                  <c:v>11.907781483333332</c:v>
                </c:pt>
                <c:pt idx="2635">
                  <c:v>11.912300400000001</c:v>
                </c:pt>
                <c:pt idx="2636">
                  <c:v>11.916819316666666</c:v>
                </c:pt>
                <c:pt idx="2637">
                  <c:v>11.921338233333335</c:v>
                </c:pt>
                <c:pt idx="2638">
                  <c:v>11.925857150000001</c:v>
                </c:pt>
                <c:pt idx="2639">
                  <c:v>11.930376066666666</c:v>
                </c:pt>
                <c:pt idx="2640">
                  <c:v>11.934894983333335</c:v>
                </c:pt>
                <c:pt idx="2641">
                  <c:v>11.939413899999998</c:v>
                </c:pt>
                <c:pt idx="2642">
                  <c:v>11.943932816666667</c:v>
                </c:pt>
                <c:pt idx="2643">
                  <c:v>11.948451733333334</c:v>
                </c:pt>
                <c:pt idx="2644">
                  <c:v>11.952970649999999</c:v>
                </c:pt>
                <c:pt idx="2645">
                  <c:v>11.957489566666666</c:v>
                </c:pt>
                <c:pt idx="2646">
                  <c:v>11.962008483333335</c:v>
                </c:pt>
                <c:pt idx="2647">
                  <c:v>11.966527399999999</c:v>
                </c:pt>
                <c:pt idx="2648">
                  <c:v>11.971046316666666</c:v>
                </c:pt>
                <c:pt idx="2649">
                  <c:v>11.975565233333334</c:v>
                </c:pt>
                <c:pt idx="2650">
                  <c:v>11.980084149999998</c:v>
                </c:pt>
                <c:pt idx="2651">
                  <c:v>11.984603066666667</c:v>
                </c:pt>
                <c:pt idx="2652">
                  <c:v>11.989121983333334</c:v>
                </c:pt>
                <c:pt idx="2653">
                  <c:v>11.993640900000001</c:v>
                </c:pt>
                <c:pt idx="2654">
                  <c:v>11.998159816666666</c:v>
                </c:pt>
                <c:pt idx="2655">
                  <c:v>12.002678733333335</c:v>
                </c:pt>
                <c:pt idx="2656">
                  <c:v>12.00719765</c:v>
                </c:pt>
                <c:pt idx="2657">
                  <c:v>12.011716566666665</c:v>
                </c:pt>
                <c:pt idx="2658">
                  <c:v>12.016235483333334</c:v>
                </c:pt>
                <c:pt idx="2659">
                  <c:v>12.0207544</c:v>
                </c:pt>
                <c:pt idx="2660">
                  <c:v>12.025273316666668</c:v>
                </c:pt>
                <c:pt idx="2661">
                  <c:v>12.029792233333334</c:v>
                </c:pt>
                <c:pt idx="2662">
                  <c:v>12.034311150000001</c:v>
                </c:pt>
                <c:pt idx="2663">
                  <c:v>12.038830066666668</c:v>
                </c:pt>
                <c:pt idx="2664">
                  <c:v>12.043348983333331</c:v>
                </c:pt>
                <c:pt idx="2665">
                  <c:v>12.0478679</c:v>
                </c:pt>
                <c:pt idx="2666">
                  <c:v>12.052386816666667</c:v>
                </c:pt>
                <c:pt idx="2667">
                  <c:v>12.056905733333332</c:v>
                </c:pt>
                <c:pt idx="2668">
                  <c:v>12.061424649999999</c:v>
                </c:pt>
                <c:pt idx="2669">
                  <c:v>12.065943566666668</c:v>
                </c:pt>
                <c:pt idx="2670">
                  <c:v>12.070462483333332</c:v>
                </c:pt>
                <c:pt idx="2671">
                  <c:v>12.0749814</c:v>
                </c:pt>
                <c:pt idx="2672">
                  <c:v>12.079500316666667</c:v>
                </c:pt>
                <c:pt idx="2673">
                  <c:v>12.084019233333331</c:v>
                </c:pt>
                <c:pt idx="2674">
                  <c:v>12.08853815</c:v>
                </c:pt>
                <c:pt idx="2675">
                  <c:v>12.093057066666667</c:v>
                </c:pt>
                <c:pt idx="2676">
                  <c:v>12.097575983333334</c:v>
                </c:pt>
                <c:pt idx="2677">
                  <c:v>12.102094899999999</c:v>
                </c:pt>
                <c:pt idx="2678">
                  <c:v>12.106613816666668</c:v>
                </c:pt>
                <c:pt idx="2679">
                  <c:v>12.111132733333333</c:v>
                </c:pt>
                <c:pt idx="2680">
                  <c:v>12.115651650000002</c:v>
                </c:pt>
                <c:pt idx="2681">
                  <c:v>12.120170566666667</c:v>
                </c:pt>
                <c:pt idx="2682">
                  <c:v>12.124689483333333</c:v>
                </c:pt>
                <c:pt idx="2683">
                  <c:v>12.129208400000001</c:v>
                </c:pt>
                <c:pt idx="2684">
                  <c:v>12.133727316666667</c:v>
                </c:pt>
                <c:pt idx="2685">
                  <c:v>12.138246233333334</c:v>
                </c:pt>
                <c:pt idx="2686">
                  <c:v>12.142765150000001</c:v>
                </c:pt>
                <c:pt idx="2687">
                  <c:v>12.147284066666669</c:v>
                </c:pt>
                <c:pt idx="2688">
                  <c:v>12.151802983333333</c:v>
                </c:pt>
                <c:pt idx="2689">
                  <c:v>12.1563219</c:v>
                </c:pt>
                <c:pt idx="2690">
                  <c:v>12.160840816666665</c:v>
                </c:pt>
                <c:pt idx="2691">
                  <c:v>12.165359733333332</c:v>
                </c:pt>
                <c:pt idx="2692">
                  <c:v>12.169878650000001</c:v>
                </c:pt>
                <c:pt idx="2693">
                  <c:v>12.174397566666665</c:v>
                </c:pt>
                <c:pt idx="2694">
                  <c:v>12.178916483333333</c:v>
                </c:pt>
                <c:pt idx="2695">
                  <c:v>12.1834354</c:v>
                </c:pt>
                <c:pt idx="2696">
                  <c:v>12.187954316666668</c:v>
                </c:pt>
                <c:pt idx="2697">
                  <c:v>12.192473233333333</c:v>
                </c:pt>
                <c:pt idx="2698">
                  <c:v>12.19699215</c:v>
                </c:pt>
                <c:pt idx="2699">
                  <c:v>12.201511066666667</c:v>
                </c:pt>
                <c:pt idx="2700">
                  <c:v>12.206029983333332</c:v>
                </c:pt>
                <c:pt idx="2701">
                  <c:v>12.210548900000001</c:v>
                </c:pt>
                <c:pt idx="2702">
                  <c:v>12.215067816666666</c:v>
                </c:pt>
                <c:pt idx="2703">
                  <c:v>12.219586733333335</c:v>
                </c:pt>
                <c:pt idx="2704">
                  <c:v>12.22410565</c:v>
                </c:pt>
                <c:pt idx="2705">
                  <c:v>12.228624566666667</c:v>
                </c:pt>
                <c:pt idx="2706">
                  <c:v>12.233143483333334</c:v>
                </c:pt>
                <c:pt idx="2707">
                  <c:v>12.2376624</c:v>
                </c:pt>
                <c:pt idx="2708">
                  <c:v>12.242181316666667</c:v>
                </c:pt>
                <c:pt idx="2709">
                  <c:v>12.246700233333334</c:v>
                </c:pt>
                <c:pt idx="2710">
                  <c:v>12.251219150000003</c:v>
                </c:pt>
                <c:pt idx="2711">
                  <c:v>12.255738066666666</c:v>
                </c:pt>
                <c:pt idx="2712">
                  <c:v>12.260256983333335</c:v>
                </c:pt>
                <c:pt idx="2713">
                  <c:v>12.264775899999998</c:v>
                </c:pt>
                <c:pt idx="2714">
                  <c:v>12.269294816666665</c:v>
                </c:pt>
                <c:pt idx="2715">
                  <c:v>12.273813733333334</c:v>
                </c:pt>
                <c:pt idx="2716">
                  <c:v>12.278332649999998</c:v>
                </c:pt>
                <c:pt idx="2717">
                  <c:v>12.282851566666666</c:v>
                </c:pt>
                <c:pt idx="2718">
                  <c:v>12.287370483333333</c:v>
                </c:pt>
                <c:pt idx="2719">
                  <c:v>12.291889400000001</c:v>
                </c:pt>
                <c:pt idx="2720">
                  <c:v>12.296408316666666</c:v>
                </c:pt>
                <c:pt idx="2721">
                  <c:v>12.300927233333335</c:v>
                </c:pt>
                <c:pt idx="2722">
                  <c:v>12.30544615</c:v>
                </c:pt>
                <c:pt idx="2723">
                  <c:v>12.309965066666665</c:v>
                </c:pt>
                <c:pt idx="2724">
                  <c:v>12.314483983333334</c:v>
                </c:pt>
                <c:pt idx="2725">
                  <c:v>12.319002899999999</c:v>
                </c:pt>
                <c:pt idx="2726">
                  <c:v>12.323521816666668</c:v>
                </c:pt>
                <c:pt idx="2727">
                  <c:v>12.328040733333333</c:v>
                </c:pt>
                <c:pt idx="2728">
                  <c:v>12.33255965</c:v>
                </c:pt>
                <c:pt idx="2729">
                  <c:v>12.337078566666667</c:v>
                </c:pt>
                <c:pt idx="2730">
                  <c:v>12.341597483333336</c:v>
                </c:pt>
                <c:pt idx="2731">
                  <c:v>12.3461164</c:v>
                </c:pt>
                <c:pt idx="2732">
                  <c:v>12.350635316666667</c:v>
                </c:pt>
                <c:pt idx="2733">
                  <c:v>12.355154233333336</c:v>
                </c:pt>
                <c:pt idx="2734">
                  <c:v>12.359673149999999</c:v>
                </c:pt>
                <c:pt idx="2735">
                  <c:v>12.364192066666668</c:v>
                </c:pt>
                <c:pt idx="2736">
                  <c:v>12.368710983333335</c:v>
                </c:pt>
                <c:pt idx="2737">
                  <c:v>12.3732299</c:v>
                </c:pt>
                <c:pt idx="2738">
                  <c:v>12.377748816666667</c:v>
                </c:pt>
                <c:pt idx="2739">
                  <c:v>12.382267733333331</c:v>
                </c:pt>
                <c:pt idx="2740">
                  <c:v>12.386786649999999</c:v>
                </c:pt>
                <c:pt idx="2741">
                  <c:v>12.391305566666666</c:v>
                </c:pt>
                <c:pt idx="2742">
                  <c:v>12.395824483333334</c:v>
                </c:pt>
                <c:pt idx="2743">
                  <c:v>12.400343399999999</c:v>
                </c:pt>
                <c:pt idx="2744">
                  <c:v>12.404862316666668</c:v>
                </c:pt>
                <c:pt idx="2745">
                  <c:v>12.409381233333333</c:v>
                </c:pt>
                <c:pt idx="2746">
                  <c:v>12.413900150000002</c:v>
                </c:pt>
                <c:pt idx="2747">
                  <c:v>12.418419066666667</c:v>
                </c:pt>
                <c:pt idx="2748">
                  <c:v>12.422937983333332</c:v>
                </c:pt>
                <c:pt idx="2749">
                  <c:v>12.427456900000001</c:v>
                </c:pt>
                <c:pt idx="2750">
                  <c:v>12.431975816666666</c:v>
                </c:pt>
                <c:pt idx="2751">
                  <c:v>12.436494733333333</c:v>
                </c:pt>
                <c:pt idx="2752">
                  <c:v>12.44101365</c:v>
                </c:pt>
                <c:pt idx="2753">
                  <c:v>12.445532566666669</c:v>
                </c:pt>
                <c:pt idx="2754">
                  <c:v>12.450051483333333</c:v>
                </c:pt>
                <c:pt idx="2755">
                  <c:v>12.454570400000001</c:v>
                </c:pt>
                <c:pt idx="2756">
                  <c:v>12.459089316666669</c:v>
                </c:pt>
                <c:pt idx="2757">
                  <c:v>12.463608233333332</c:v>
                </c:pt>
                <c:pt idx="2758">
                  <c:v>12.468127150000001</c:v>
                </c:pt>
                <c:pt idx="2759">
                  <c:v>12.472646066666668</c:v>
                </c:pt>
                <c:pt idx="2760">
                  <c:v>12.477164983333333</c:v>
                </c:pt>
                <c:pt idx="2761">
                  <c:v>12.4816839</c:v>
                </c:pt>
                <c:pt idx="2762">
                  <c:v>12.486202816666669</c:v>
                </c:pt>
                <c:pt idx="2763">
                  <c:v>12.490721733333332</c:v>
                </c:pt>
                <c:pt idx="2764">
                  <c:v>12.49524065</c:v>
                </c:pt>
                <c:pt idx="2765">
                  <c:v>12.499759566666667</c:v>
                </c:pt>
                <c:pt idx="2766">
                  <c:v>12.504278483333332</c:v>
                </c:pt>
                <c:pt idx="2767">
                  <c:v>12.508797400000001</c:v>
                </c:pt>
                <c:pt idx="2768">
                  <c:v>12.513316316666666</c:v>
                </c:pt>
                <c:pt idx="2769">
                  <c:v>12.517835233333335</c:v>
                </c:pt>
                <c:pt idx="2770">
                  <c:v>12.52235415</c:v>
                </c:pt>
                <c:pt idx="2771">
                  <c:v>12.526873066666667</c:v>
                </c:pt>
                <c:pt idx="2772">
                  <c:v>12.531391983333334</c:v>
                </c:pt>
                <c:pt idx="2773">
                  <c:v>12.535910899999999</c:v>
                </c:pt>
                <c:pt idx="2774">
                  <c:v>12.540429816666666</c:v>
                </c:pt>
                <c:pt idx="2775">
                  <c:v>12.544948733333333</c:v>
                </c:pt>
                <c:pt idx="2776">
                  <c:v>12.549467650000002</c:v>
                </c:pt>
                <c:pt idx="2777">
                  <c:v>12.553986566666666</c:v>
                </c:pt>
                <c:pt idx="2778">
                  <c:v>12.558505483333334</c:v>
                </c:pt>
                <c:pt idx="2779">
                  <c:v>12.563024400000002</c:v>
                </c:pt>
                <c:pt idx="2780">
                  <c:v>12.567543316666667</c:v>
                </c:pt>
                <c:pt idx="2781">
                  <c:v>12.572062233333334</c:v>
                </c:pt>
                <c:pt idx="2782">
                  <c:v>12.576581150000001</c:v>
                </c:pt>
                <c:pt idx="2783">
                  <c:v>12.581100066666666</c:v>
                </c:pt>
                <c:pt idx="2784">
                  <c:v>12.585618983333333</c:v>
                </c:pt>
                <c:pt idx="2785">
                  <c:v>12.590137900000002</c:v>
                </c:pt>
                <c:pt idx="2786">
                  <c:v>12.594656816666665</c:v>
                </c:pt>
                <c:pt idx="2787">
                  <c:v>12.599175733333334</c:v>
                </c:pt>
                <c:pt idx="2788">
                  <c:v>12.60369465</c:v>
                </c:pt>
                <c:pt idx="2789">
                  <c:v>12.608213566666665</c:v>
                </c:pt>
                <c:pt idx="2790">
                  <c:v>12.612732483333334</c:v>
                </c:pt>
                <c:pt idx="2791">
                  <c:v>12.617251399999999</c:v>
                </c:pt>
                <c:pt idx="2792">
                  <c:v>12.621770316666668</c:v>
                </c:pt>
                <c:pt idx="2793">
                  <c:v>12.626289233333333</c:v>
                </c:pt>
                <c:pt idx="2794">
                  <c:v>12.63080815</c:v>
                </c:pt>
                <c:pt idx="2795">
                  <c:v>12.635327066666667</c:v>
                </c:pt>
                <c:pt idx="2796">
                  <c:v>12.639845983333336</c:v>
                </c:pt>
                <c:pt idx="2797">
                  <c:v>12.644364899999999</c:v>
                </c:pt>
                <c:pt idx="2798">
                  <c:v>12.648883816666666</c:v>
                </c:pt>
                <c:pt idx="2799">
                  <c:v>12.653402733333335</c:v>
                </c:pt>
                <c:pt idx="2800">
                  <c:v>12.657921649999999</c:v>
                </c:pt>
                <c:pt idx="2801">
                  <c:v>12.662440566666668</c:v>
                </c:pt>
                <c:pt idx="2802">
                  <c:v>12.666959483333335</c:v>
                </c:pt>
                <c:pt idx="2803">
                  <c:v>12.6714784</c:v>
                </c:pt>
                <c:pt idx="2804">
                  <c:v>12.675997316666667</c:v>
                </c:pt>
                <c:pt idx="2805">
                  <c:v>12.680516233333336</c:v>
                </c:pt>
                <c:pt idx="2806">
                  <c:v>12.685035149999999</c:v>
                </c:pt>
                <c:pt idx="2807">
                  <c:v>12.689554066666666</c:v>
                </c:pt>
                <c:pt idx="2808">
                  <c:v>12.694072983333335</c:v>
                </c:pt>
                <c:pt idx="2809">
                  <c:v>12.698591899999998</c:v>
                </c:pt>
                <c:pt idx="2810">
                  <c:v>12.703110816666667</c:v>
                </c:pt>
                <c:pt idx="2811">
                  <c:v>12.707629733333333</c:v>
                </c:pt>
                <c:pt idx="2812">
                  <c:v>12.712148650000001</c:v>
                </c:pt>
                <c:pt idx="2813">
                  <c:v>12.716667566666667</c:v>
                </c:pt>
                <c:pt idx="2814">
                  <c:v>12.721186483333332</c:v>
                </c:pt>
                <c:pt idx="2815">
                  <c:v>12.725705400000001</c:v>
                </c:pt>
                <c:pt idx="2816">
                  <c:v>12.730224316666666</c:v>
                </c:pt>
                <c:pt idx="2817">
                  <c:v>12.734743233333333</c:v>
                </c:pt>
                <c:pt idx="2818">
                  <c:v>12.73926215</c:v>
                </c:pt>
                <c:pt idx="2819">
                  <c:v>12.743781066666669</c:v>
                </c:pt>
                <c:pt idx="2820">
                  <c:v>12.748299983333332</c:v>
                </c:pt>
                <c:pt idx="2821">
                  <c:v>12.752818900000001</c:v>
                </c:pt>
                <c:pt idx="2822">
                  <c:v>12.757337816666668</c:v>
                </c:pt>
                <c:pt idx="2823">
                  <c:v>12.761856733333332</c:v>
                </c:pt>
                <c:pt idx="2824">
                  <c:v>12.766375650000001</c:v>
                </c:pt>
                <c:pt idx="2825">
                  <c:v>12.770894566666668</c:v>
                </c:pt>
                <c:pt idx="2826">
                  <c:v>12.775413483333333</c:v>
                </c:pt>
                <c:pt idx="2827">
                  <c:v>12.7799324</c:v>
                </c:pt>
                <c:pt idx="2828">
                  <c:v>12.784451316666669</c:v>
                </c:pt>
                <c:pt idx="2829">
                  <c:v>12.788970233333332</c:v>
                </c:pt>
                <c:pt idx="2830">
                  <c:v>12.793489150000001</c:v>
                </c:pt>
                <c:pt idx="2831">
                  <c:v>12.798008066666668</c:v>
                </c:pt>
                <c:pt idx="2832">
                  <c:v>12.802526983333332</c:v>
                </c:pt>
                <c:pt idx="2833">
                  <c:v>12.8070459</c:v>
                </c:pt>
                <c:pt idx="2834">
                  <c:v>12.811564816666666</c:v>
                </c:pt>
                <c:pt idx="2835">
                  <c:v>12.816083733333334</c:v>
                </c:pt>
                <c:pt idx="2836">
                  <c:v>12.82060265</c:v>
                </c:pt>
                <c:pt idx="2837">
                  <c:v>12.825121566666667</c:v>
                </c:pt>
                <c:pt idx="2838">
                  <c:v>12.829640483333334</c:v>
                </c:pt>
                <c:pt idx="2839">
                  <c:v>12.834159399999999</c:v>
                </c:pt>
                <c:pt idx="2840">
                  <c:v>12.838678316666666</c:v>
                </c:pt>
                <c:pt idx="2841">
                  <c:v>12.843197233333333</c:v>
                </c:pt>
                <c:pt idx="2842">
                  <c:v>12.847716150000002</c:v>
                </c:pt>
                <c:pt idx="2843">
                  <c:v>12.852235066666665</c:v>
                </c:pt>
                <c:pt idx="2844">
                  <c:v>12.856753983333334</c:v>
                </c:pt>
                <c:pt idx="2845">
                  <c:v>12.861272900000001</c:v>
                </c:pt>
                <c:pt idx="2846">
                  <c:v>12.865791816666666</c:v>
                </c:pt>
                <c:pt idx="2847">
                  <c:v>12.870310733333334</c:v>
                </c:pt>
                <c:pt idx="2848">
                  <c:v>12.874829650000001</c:v>
                </c:pt>
                <c:pt idx="2849">
                  <c:v>12.879348566666666</c:v>
                </c:pt>
                <c:pt idx="2850">
                  <c:v>12.883867483333333</c:v>
                </c:pt>
                <c:pt idx="2851">
                  <c:v>12.888386400000002</c:v>
                </c:pt>
                <c:pt idx="2852">
                  <c:v>12.892905316666665</c:v>
                </c:pt>
                <c:pt idx="2853">
                  <c:v>12.897424233333334</c:v>
                </c:pt>
                <c:pt idx="2854">
                  <c:v>12.901943150000001</c:v>
                </c:pt>
                <c:pt idx="2855">
                  <c:v>12.906462066666668</c:v>
                </c:pt>
                <c:pt idx="2856">
                  <c:v>12.910980983333333</c:v>
                </c:pt>
                <c:pt idx="2857">
                  <c:v>12.915499899999999</c:v>
                </c:pt>
                <c:pt idx="2858">
                  <c:v>12.920018816666667</c:v>
                </c:pt>
                <c:pt idx="2859">
                  <c:v>12.924537733333333</c:v>
                </c:pt>
                <c:pt idx="2860">
                  <c:v>12.92905665</c:v>
                </c:pt>
                <c:pt idx="2861">
                  <c:v>12.933575566666667</c:v>
                </c:pt>
                <c:pt idx="2862">
                  <c:v>12.938094483333336</c:v>
                </c:pt>
                <c:pt idx="2863">
                  <c:v>12.942613399999999</c:v>
                </c:pt>
                <c:pt idx="2864">
                  <c:v>12.947132316666666</c:v>
                </c:pt>
                <c:pt idx="2865">
                  <c:v>12.951651233333335</c:v>
                </c:pt>
                <c:pt idx="2866">
                  <c:v>12.956170149999998</c:v>
                </c:pt>
                <c:pt idx="2867">
                  <c:v>12.960689066666667</c:v>
                </c:pt>
                <c:pt idx="2868">
                  <c:v>12.965207983333334</c:v>
                </c:pt>
                <c:pt idx="2869">
                  <c:v>12.9697269</c:v>
                </c:pt>
                <c:pt idx="2870">
                  <c:v>12.974245816666667</c:v>
                </c:pt>
                <c:pt idx="2871">
                  <c:v>12.978764733333335</c:v>
                </c:pt>
                <c:pt idx="2872">
                  <c:v>12.983283649999999</c:v>
                </c:pt>
                <c:pt idx="2873">
                  <c:v>12.987802566666666</c:v>
                </c:pt>
                <c:pt idx="2874">
                  <c:v>12.992321483333335</c:v>
                </c:pt>
                <c:pt idx="2875">
                  <c:v>12.996840399999998</c:v>
                </c:pt>
                <c:pt idx="2876">
                  <c:v>13.001359316666667</c:v>
                </c:pt>
                <c:pt idx="2877">
                  <c:v>13.005878233333334</c:v>
                </c:pt>
                <c:pt idx="2878">
                  <c:v>13.010397150000001</c:v>
                </c:pt>
                <c:pt idx="2879">
                  <c:v>13.014916066666666</c:v>
                </c:pt>
                <c:pt idx="2880">
                  <c:v>13.019434983333335</c:v>
                </c:pt>
                <c:pt idx="2881">
                  <c:v>13.0239539</c:v>
                </c:pt>
                <c:pt idx="2882">
                  <c:v>13.028472816666666</c:v>
                </c:pt>
                <c:pt idx="2883">
                  <c:v>13.032991733333334</c:v>
                </c:pt>
                <c:pt idx="2884">
                  <c:v>13.03751065</c:v>
                </c:pt>
                <c:pt idx="2885">
                  <c:v>13.042029566666669</c:v>
                </c:pt>
                <c:pt idx="2886">
                  <c:v>13.046548483333332</c:v>
                </c:pt>
                <c:pt idx="2887">
                  <c:v>13.051067400000001</c:v>
                </c:pt>
                <c:pt idx="2888">
                  <c:v>13.055586316666668</c:v>
                </c:pt>
                <c:pt idx="2889">
                  <c:v>13.060105233333331</c:v>
                </c:pt>
                <c:pt idx="2890">
                  <c:v>13.06462415</c:v>
                </c:pt>
                <c:pt idx="2891">
                  <c:v>13.069143066666667</c:v>
                </c:pt>
                <c:pt idx="2892">
                  <c:v>13.073661983333333</c:v>
                </c:pt>
                <c:pt idx="2893">
                  <c:v>13.0781809</c:v>
                </c:pt>
                <c:pt idx="2894">
                  <c:v>13.082699816666668</c:v>
                </c:pt>
                <c:pt idx="2895">
                  <c:v>13.087218733333332</c:v>
                </c:pt>
                <c:pt idx="2896">
                  <c:v>13.091737650000001</c:v>
                </c:pt>
                <c:pt idx="2897">
                  <c:v>13.096256566666668</c:v>
                </c:pt>
                <c:pt idx="2898">
                  <c:v>13.100775483333331</c:v>
                </c:pt>
                <c:pt idx="2899">
                  <c:v>13.1052944</c:v>
                </c:pt>
                <c:pt idx="2900">
                  <c:v>13.109813316666667</c:v>
                </c:pt>
                <c:pt idx="2901">
                  <c:v>13.114332233333334</c:v>
                </c:pt>
                <c:pt idx="2902">
                  <c:v>13.118851149999999</c:v>
                </c:pt>
                <c:pt idx="2903">
                  <c:v>13.123370066666668</c:v>
                </c:pt>
                <c:pt idx="2904">
                  <c:v>13.127888983333333</c:v>
                </c:pt>
                <c:pt idx="2905">
                  <c:v>13.132407900000002</c:v>
                </c:pt>
                <c:pt idx="2906">
                  <c:v>13.136926816666668</c:v>
                </c:pt>
                <c:pt idx="2907">
                  <c:v>13.141445733333333</c:v>
                </c:pt>
                <c:pt idx="2908">
                  <c:v>13.145964650000002</c:v>
                </c:pt>
                <c:pt idx="2909">
                  <c:v>13.150483566666665</c:v>
                </c:pt>
                <c:pt idx="2910">
                  <c:v>13.155002483333334</c:v>
                </c:pt>
                <c:pt idx="2911">
                  <c:v>13.159521400000001</c:v>
                </c:pt>
                <c:pt idx="2912">
                  <c:v>13.164040316666666</c:v>
                </c:pt>
                <c:pt idx="2913">
                  <c:v>13.168559233333333</c:v>
                </c:pt>
                <c:pt idx="2914">
                  <c:v>13.17307815</c:v>
                </c:pt>
                <c:pt idx="2915">
                  <c:v>13.177597066666666</c:v>
                </c:pt>
                <c:pt idx="2916">
                  <c:v>13.182115983333333</c:v>
                </c:pt>
                <c:pt idx="2917">
                  <c:v>13.186634900000001</c:v>
                </c:pt>
                <c:pt idx="2918">
                  <c:v>13.191153816666665</c:v>
                </c:pt>
                <c:pt idx="2919">
                  <c:v>13.195672733333334</c:v>
                </c:pt>
                <c:pt idx="2920">
                  <c:v>13.200191650000001</c:v>
                </c:pt>
                <c:pt idx="2921">
                  <c:v>13.204710566666668</c:v>
                </c:pt>
                <c:pt idx="2922">
                  <c:v>13.209229483333333</c:v>
                </c:pt>
                <c:pt idx="2923">
                  <c:v>13.2137484</c:v>
                </c:pt>
                <c:pt idx="2924">
                  <c:v>13.218267316666667</c:v>
                </c:pt>
                <c:pt idx="2925">
                  <c:v>13.222786233333332</c:v>
                </c:pt>
                <c:pt idx="2926">
                  <c:v>13.227305150000001</c:v>
                </c:pt>
                <c:pt idx="2927">
                  <c:v>13.231824066666666</c:v>
                </c:pt>
                <c:pt idx="2928">
                  <c:v>13.236342983333335</c:v>
                </c:pt>
                <c:pt idx="2929">
                  <c:v>13.240861900000001</c:v>
                </c:pt>
                <c:pt idx="2930">
                  <c:v>13.245380816666668</c:v>
                </c:pt>
                <c:pt idx="2931">
                  <c:v>13.249899733333335</c:v>
                </c:pt>
                <c:pt idx="2932">
                  <c:v>13.254418649999998</c:v>
                </c:pt>
                <c:pt idx="2933">
                  <c:v>13.258937566666667</c:v>
                </c:pt>
                <c:pt idx="2934">
                  <c:v>13.263456483333334</c:v>
                </c:pt>
                <c:pt idx="2935">
                  <c:v>13.267975399999999</c:v>
                </c:pt>
                <c:pt idx="2936">
                  <c:v>13.272494316666666</c:v>
                </c:pt>
                <c:pt idx="2937">
                  <c:v>13.277013233333335</c:v>
                </c:pt>
                <c:pt idx="2938">
                  <c:v>13.281532149999999</c:v>
                </c:pt>
                <c:pt idx="2939">
                  <c:v>13.286051066666666</c:v>
                </c:pt>
                <c:pt idx="2940">
                  <c:v>13.290569983333334</c:v>
                </c:pt>
                <c:pt idx="2941">
                  <c:v>13.295088899999998</c:v>
                </c:pt>
                <c:pt idx="2942">
                  <c:v>13.299607816666667</c:v>
                </c:pt>
                <c:pt idx="2943">
                  <c:v>13.304126733333334</c:v>
                </c:pt>
                <c:pt idx="2944">
                  <c:v>13.308645650000001</c:v>
                </c:pt>
                <c:pt idx="2945">
                  <c:v>13.313164566666666</c:v>
                </c:pt>
                <c:pt idx="2946">
                  <c:v>13.317683483333335</c:v>
                </c:pt>
                <c:pt idx="2947">
                  <c:v>13.3222024</c:v>
                </c:pt>
                <c:pt idx="2948">
                  <c:v>13.326721316666665</c:v>
                </c:pt>
                <c:pt idx="2949">
                  <c:v>13.331240233333334</c:v>
                </c:pt>
                <c:pt idx="2950">
                  <c:v>13.335759149999999</c:v>
                </c:pt>
                <c:pt idx="2951">
                  <c:v>13.340278066666668</c:v>
                </c:pt>
                <c:pt idx="2952">
                  <c:v>13.344796983333334</c:v>
                </c:pt>
                <c:pt idx="2953">
                  <c:v>13.349315900000001</c:v>
                </c:pt>
                <c:pt idx="2954">
                  <c:v>13.353834816666668</c:v>
                </c:pt>
                <c:pt idx="2955">
                  <c:v>13.358353733333336</c:v>
                </c:pt>
                <c:pt idx="2956">
                  <c:v>13.36287265</c:v>
                </c:pt>
                <c:pt idx="2957">
                  <c:v>13.367391566666667</c:v>
                </c:pt>
                <c:pt idx="2958">
                  <c:v>13.371910483333332</c:v>
                </c:pt>
                <c:pt idx="2959">
                  <c:v>13.376429399999999</c:v>
                </c:pt>
                <c:pt idx="2960">
                  <c:v>13.380948316666668</c:v>
                </c:pt>
                <c:pt idx="2961">
                  <c:v>13.385467233333332</c:v>
                </c:pt>
                <c:pt idx="2962">
                  <c:v>13.38998615</c:v>
                </c:pt>
                <c:pt idx="2963">
                  <c:v>13.394505066666667</c:v>
                </c:pt>
                <c:pt idx="2964">
                  <c:v>13.399023983333331</c:v>
                </c:pt>
                <c:pt idx="2965">
                  <c:v>13.4035429</c:v>
                </c:pt>
                <c:pt idx="2966">
                  <c:v>13.408061816666667</c:v>
                </c:pt>
                <c:pt idx="2967">
                  <c:v>13.412580733333334</c:v>
                </c:pt>
                <c:pt idx="2968">
                  <c:v>13.417099649999999</c:v>
                </c:pt>
                <c:pt idx="2969">
                  <c:v>13.421618566666668</c:v>
                </c:pt>
                <c:pt idx="2970">
                  <c:v>13.426137483333333</c:v>
                </c:pt>
                <c:pt idx="2971">
                  <c:v>13.430656400000002</c:v>
                </c:pt>
                <c:pt idx="2972">
                  <c:v>13.435175316666667</c:v>
                </c:pt>
                <c:pt idx="2973">
                  <c:v>13.439694233333332</c:v>
                </c:pt>
                <c:pt idx="2974">
                  <c:v>13.444213150000001</c:v>
                </c:pt>
                <c:pt idx="2975">
                  <c:v>13.448732066666667</c:v>
                </c:pt>
                <c:pt idx="2976">
                  <c:v>13.453250983333334</c:v>
                </c:pt>
                <c:pt idx="2977">
                  <c:v>13.457769900000001</c:v>
                </c:pt>
                <c:pt idx="2978">
                  <c:v>13.462288816666669</c:v>
                </c:pt>
                <c:pt idx="2979">
                  <c:v>13.466807733333333</c:v>
                </c:pt>
                <c:pt idx="2980">
                  <c:v>13.471326650000002</c:v>
                </c:pt>
                <c:pt idx="2981">
                  <c:v>13.475845566666665</c:v>
                </c:pt>
                <c:pt idx="2982">
                  <c:v>13.480364483333332</c:v>
                </c:pt>
                <c:pt idx="2983">
                  <c:v>13.484883400000001</c:v>
                </c:pt>
                <c:pt idx="2984">
                  <c:v>13.489402316666665</c:v>
                </c:pt>
                <c:pt idx="2985">
                  <c:v>13.493921233333333</c:v>
                </c:pt>
                <c:pt idx="2986">
                  <c:v>13.49844015</c:v>
                </c:pt>
                <c:pt idx="2987">
                  <c:v>13.502959066666667</c:v>
                </c:pt>
                <c:pt idx="2988">
                  <c:v>13.507477983333333</c:v>
                </c:pt>
                <c:pt idx="2989">
                  <c:v>13.5119969</c:v>
                </c:pt>
                <c:pt idx="2990">
                  <c:v>13.516515816666667</c:v>
                </c:pt>
                <c:pt idx="2991">
                  <c:v>13.521034733333332</c:v>
                </c:pt>
                <c:pt idx="2992">
                  <c:v>13.525553650000001</c:v>
                </c:pt>
                <c:pt idx="2993">
                  <c:v>13.530072566666666</c:v>
                </c:pt>
                <c:pt idx="2994">
                  <c:v>13.534591483333335</c:v>
                </c:pt>
                <c:pt idx="2995">
                  <c:v>13.5391104</c:v>
                </c:pt>
                <c:pt idx="2996">
                  <c:v>13.543629316666667</c:v>
                </c:pt>
                <c:pt idx="2997">
                  <c:v>13.548148233333334</c:v>
                </c:pt>
                <c:pt idx="2998">
                  <c:v>13.55266715</c:v>
                </c:pt>
                <c:pt idx="2999">
                  <c:v>13.557186066666667</c:v>
                </c:pt>
                <c:pt idx="3000">
                  <c:v>13.561704983333334</c:v>
                </c:pt>
                <c:pt idx="3001">
                  <c:v>13.566223900000002</c:v>
                </c:pt>
                <c:pt idx="3002">
                  <c:v>13.570742816666666</c:v>
                </c:pt>
                <c:pt idx="3003">
                  <c:v>13.575261733333335</c:v>
                </c:pt>
                <c:pt idx="3004">
                  <c:v>13.579780649999998</c:v>
                </c:pt>
                <c:pt idx="3005">
                  <c:v>13.584299566666667</c:v>
                </c:pt>
                <c:pt idx="3006">
                  <c:v>13.588818483333334</c:v>
                </c:pt>
                <c:pt idx="3007">
                  <c:v>13.593337399999998</c:v>
                </c:pt>
                <c:pt idx="3008">
                  <c:v>13.597856316666666</c:v>
                </c:pt>
                <c:pt idx="3009">
                  <c:v>13.602375233333333</c:v>
                </c:pt>
                <c:pt idx="3010">
                  <c:v>13.60689415</c:v>
                </c:pt>
                <c:pt idx="3011">
                  <c:v>13.611413066666666</c:v>
                </c:pt>
                <c:pt idx="3012">
                  <c:v>13.615931983333335</c:v>
                </c:pt>
                <c:pt idx="3013">
                  <c:v>13.6204509</c:v>
                </c:pt>
                <c:pt idx="3014">
                  <c:v>13.624969816666665</c:v>
                </c:pt>
                <c:pt idx="3015">
                  <c:v>13.629488733333334</c:v>
                </c:pt>
                <c:pt idx="3016">
                  <c:v>13.634007649999999</c:v>
                </c:pt>
                <c:pt idx="3017">
                  <c:v>13.638526566666668</c:v>
                </c:pt>
                <c:pt idx="3018">
                  <c:v>13.643045483333333</c:v>
                </c:pt>
                <c:pt idx="3019">
                  <c:v>13.6475644</c:v>
                </c:pt>
                <c:pt idx="3020">
                  <c:v>13.652083316666667</c:v>
                </c:pt>
                <c:pt idx="3021">
                  <c:v>13.656602233333336</c:v>
                </c:pt>
                <c:pt idx="3022">
                  <c:v>13.66112115</c:v>
                </c:pt>
                <c:pt idx="3023">
                  <c:v>13.665640066666667</c:v>
                </c:pt>
                <c:pt idx="3024">
                  <c:v>13.670158983333335</c:v>
                </c:pt>
                <c:pt idx="3025">
                  <c:v>13.674677899999999</c:v>
                </c:pt>
                <c:pt idx="3026">
                  <c:v>13.679196816666668</c:v>
                </c:pt>
                <c:pt idx="3027">
                  <c:v>13.683715733333331</c:v>
                </c:pt>
                <c:pt idx="3028">
                  <c:v>13.68823465</c:v>
                </c:pt>
                <c:pt idx="3029">
                  <c:v>13.692753566666667</c:v>
                </c:pt>
                <c:pt idx="3030">
                  <c:v>13.697272483333336</c:v>
                </c:pt>
                <c:pt idx="3031">
                  <c:v>13.701791399999999</c:v>
                </c:pt>
                <c:pt idx="3032">
                  <c:v>13.706310316666666</c:v>
                </c:pt>
                <c:pt idx="3033">
                  <c:v>13.710829233333333</c:v>
                </c:pt>
                <c:pt idx="3034">
                  <c:v>13.715348149999999</c:v>
                </c:pt>
                <c:pt idx="3035">
                  <c:v>13.719867066666668</c:v>
                </c:pt>
                <c:pt idx="3036">
                  <c:v>13.724385983333333</c:v>
                </c:pt>
                <c:pt idx="3037">
                  <c:v>13.728904900000002</c:v>
                </c:pt>
                <c:pt idx="3038">
                  <c:v>13.733423816666667</c:v>
                </c:pt>
                <c:pt idx="3039">
                  <c:v>13.737942733333332</c:v>
                </c:pt>
                <c:pt idx="3040">
                  <c:v>13.742461650000001</c:v>
                </c:pt>
                <c:pt idx="3041">
                  <c:v>13.746980566666666</c:v>
                </c:pt>
                <c:pt idx="3042">
                  <c:v>13.751499483333333</c:v>
                </c:pt>
                <c:pt idx="3043">
                  <c:v>13.7560184</c:v>
                </c:pt>
                <c:pt idx="3044">
                  <c:v>13.760537316666669</c:v>
                </c:pt>
                <c:pt idx="3045">
                  <c:v>13.765056233333333</c:v>
                </c:pt>
                <c:pt idx="3046">
                  <c:v>13.769575150000001</c:v>
                </c:pt>
                <c:pt idx="3047">
                  <c:v>13.774094066666668</c:v>
                </c:pt>
                <c:pt idx="3048">
                  <c:v>13.778612983333332</c:v>
                </c:pt>
                <c:pt idx="3049">
                  <c:v>13.783131900000001</c:v>
                </c:pt>
                <c:pt idx="3050">
                  <c:v>13.787650816666664</c:v>
                </c:pt>
                <c:pt idx="3051">
                  <c:v>13.792169733333333</c:v>
                </c:pt>
                <c:pt idx="3052">
                  <c:v>13.79668865</c:v>
                </c:pt>
                <c:pt idx="3053">
                  <c:v>13.801207566666669</c:v>
                </c:pt>
                <c:pt idx="3054">
                  <c:v>13.805726483333332</c:v>
                </c:pt>
                <c:pt idx="3055">
                  <c:v>13.810245400000001</c:v>
                </c:pt>
                <c:pt idx="3056">
                  <c:v>13.814764316666666</c:v>
                </c:pt>
                <c:pt idx="3057">
                  <c:v>13.819283233333332</c:v>
                </c:pt>
                <c:pt idx="3058">
                  <c:v>13.823802150000001</c:v>
                </c:pt>
                <c:pt idx="3059">
                  <c:v>13.828321066666666</c:v>
                </c:pt>
                <c:pt idx="3060">
                  <c:v>13.832839983333335</c:v>
                </c:pt>
                <c:pt idx="3061">
                  <c:v>13.8373589</c:v>
                </c:pt>
                <c:pt idx="3062">
                  <c:v>13.841877816666667</c:v>
                </c:pt>
                <c:pt idx="3063">
                  <c:v>13.846396733333334</c:v>
                </c:pt>
                <c:pt idx="3064">
                  <c:v>13.850915649999999</c:v>
                </c:pt>
                <c:pt idx="3065">
                  <c:v>13.855434566666666</c:v>
                </c:pt>
                <c:pt idx="3066">
                  <c:v>13.859953483333333</c:v>
                </c:pt>
                <c:pt idx="3067">
                  <c:v>13.864472400000002</c:v>
                </c:pt>
                <c:pt idx="3068">
                  <c:v>13.868991316666666</c:v>
                </c:pt>
                <c:pt idx="3069">
                  <c:v>13.873510233333334</c:v>
                </c:pt>
                <c:pt idx="3070">
                  <c:v>13.878029150000001</c:v>
                </c:pt>
                <c:pt idx="3071">
                  <c:v>13.882548066666667</c:v>
                </c:pt>
                <c:pt idx="3072">
                  <c:v>13.887066983333334</c:v>
                </c:pt>
                <c:pt idx="3073">
                  <c:v>13.891585899999997</c:v>
                </c:pt>
                <c:pt idx="3074">
                  <c:v>13.896104816666666</c:v>
                </c:pt>
                <c:pt idx="3075">
                  <c:v>13.900623733333333</c:v>
                </c:pt>
                <c:pt idx="3076">
                  <c:v>13.905139133333336</c:v>
                </c:pt>
                <c:pt idx="3077">
                  <c:v>13.909658049999999</c:v>
                </c:pt>
                <c:pt idx="3078">
                  <c:v>13.914176966666666</c:v>
                </c:pt>
                <c:pt idx="3079">
                  <c:v>13.918695883333333</c:v>
                </c:pt>
                <c:pt idx="3080">
                  <c:v>13.923214799999998</c:v>
                </c:pt>
                <c:pt idx="3081">
                  <c:v>13.927733716666667</c:v>
                </c:pt>
                <c:pt idx="3082">
                  <c:v>13.932252633333333</c:v>
                </c:pt>
                <c:pt idx="3083">
                  <c:v>13.936771550000001</c:v>
                </c:pt>
                <c:pt idx="3084">
                  <c:v>13.941290466666667</c:v>
                </c:pt>
                <c:pt idx="3085">
                  <c:v>13.945809383333334</c:v>
                </c:pt>
                <c:pt idx="3086">
                  <c:v>13.950328300000001</c:v>
                </c:pt>
                <c:pt idx="3087">
                  <c:v>13.954847216666666</c:v>
                </c:pt>
                <c:pt idx="3088">
                  <c:v>13.959366133333333</c:v>
                </c:pt>
                <c:pt idx="3089">
                  <c:v>13.96388505</c:v>
                </c:pt>
                <c:pt idx="3090">
                  <c:v>13.968403966666669</c:v>
                </c:pt>
                <c:pt idx="3091">
                  <c:v>13.972922883333332</c:v>
                </c:pt>
                <c:pt idx="3092">
                  <c:v>13.977441800000001</c:v>
                </c:pt>
                <c:pt idx="3093">
                  <c:v>13.981960716666668</c:v>
                </c:pt>
                <c:pt idx="3094">
                  <c:v>13.986479633333332</c:v>
                </c:pt>
                <c:pt idx="3095">
                  <c:v>13.99099855</c:v>
                </c:pt>
                <c:pt idx="3096">
                  <c:v>13.995517466666668</c:v>
                </c:pt>
                <c:pt idx="3097">
                  <c:v>14.000036383333333</c:v>
                </c:pt>
                <c:pt idx="3098">
                  <c:v>14.0045553</c:v>
                </c:pt>
                <c:pt idx="3099">
                  <c:v>14.009074216666669</c:v>
                </c:pt>
                <c:pt idx="3100">
                  <c:v>14.013593133333332</c:v>
                </c:pt>
                <c:pt idx="3101">
                  <c:v>14.018112050000001</c:v>
                </c:pt>
                <c:pt idx="3102">
                  <c:v>14.022630966666668</c:v>
                </c:pt>
                <c:pt idx="3103">
                  <c:v>14.027149883333331</c:v>
                </c:pt>
                <c:pt idx="3104">
                  <c:v>14.0316688</c:v>
                </c:pt>
                <c:pt idx="3105">
                  <c:v>14.036187716666666</c:v>
                </c:pt>
                <c:pt idx="3106">
                  <c:v>14.040706633333334</c:v>
                </c:pt>
                <c:pt idx="3107">
                  <c:v>14.04522555</c:v>
                </c:pt>
                <c:pt idx="3108">
                  <c:v>14.049744466666667</c:v>
                </c:pt>
                <c:pt idx="3109">
                  <c:v>14.054263383333334</c:v>
                </c:pt>
                <c:pt idx="3110">
                  <c:v>14.058782300000003</c:v>
                </c:pt>
                <c:pt idx="3111">
                  <c:v>14.063301216666666</c:v>
                </c:pt>
                <c:pt idx="3112">
                  <c:v>14.067820133333333</c:v>
                </c:pt>
                <c:pt idx="3113">
                  <c:v>14.072339050000002</c:v>
                </c:pt>
                <c:pt idx="3114">
                  <c:v>14.076857966666665</c:v>
                </c:pt>
                <c:pt idx="3115">
                  <c:v>14.081376883333334</c:v>
                </c:pt>
                <c:pt idx="3116">
                  <c:v>14.085895800000001</c:v>
                </c:pt>
                <c:pt idx="3117">
                  <c:v>14.090414716666666</c:v>
                </c:pt>
                <c:pt idx="3118">
                  <c:v>14.094933633333333</c:v>
                </c:pt>
                <c:pt idx="3119">
                  <c:v>14.099452550000001</c:v>
                </c:pt>
                <c:pt idx="3120">
                  <c:v>14.103971466666666</c:v>
                </c:pt>
                <c:pt idx="3121">
                  <c:v>14.108490383333333</c:v>
                </c:pt>
                <c:pt idx="3122">
                  <c:v>14.113009300000002</c:v>
                </c:pt>
                <c:pt idx="3123">
                  <c:v>14.117528216666665</c:v>
                </c:pt>
                <c:pt idx="3124">
                  <c:v>14.122047133333334</c:v>
                </c:pt>
                <c:pt idx="3125">
                  <c:v>14.126566050000001</c:v>
                </c:pt>
                <c:pt idx="3126">
                  <c:v>14.131084966666668</c:v>
                </c:pt>
                <c:pt idx="3127">
                  <c:v>14.135603883333333</c:v>
                </c:pt>
                <c:pt idx="3128">
                  <c:v>14.140122799999999</c:v>
                </c:pt>
                <c:pt idx="3129">
                  <c:v>14.144641716666667</c:v>
                </c:pt>
                <c:pt idx="3130">
                  <c:v>14.149160633333333</c:v>
                </c:pt>
                <c:pt idx="3131">
                  <c:v>14.153676033333335</c:v>
                </c:pt>
                <c:pt idx="3132">
                  <c:v>14.158191433333334</c:v>
                </c:pt>
                <c:pt idx="3133">
                  <c:v>14.162710349999999</c:v>
                </c:pt>
                <c:pt idx="3134">
                  <c:v>14.167229266666666</c:v>
                </c:pt>
                <c:pt idx="3135">
                  <c:v>14.171748183333333</c:v>
                </c:pt>
                <c:pt idx="3136">
                  <c:v>14.176267100000002</c:v>
                </c:pt>
                <c:pt idx="3137">
                  <c:v>14.180786016666666</c:v>
                </c:pt>
                <c:pt idx="3138">
                  <c:v>14.185304933333333</c:v>
                </c:pt>
                <c:pt idx="3139">
                  <c:v>14.189823850000002</c:v>
                </c:pt>
                <c:pt idx="3140">
                  <c:v>14.194342766666665</c:v>
                </c:pt>
                <c:pt idx="3141">
                  <c:v>14.198861683333334</c:v>
                </c:pt>
                <c:pt idx="3142">
                  <c:v>14.203380600000001</c:v>
                </c:pt>
                <c:pt idx="3143">
                  <c:v>14.207899516666666</c:v>
                </c:pt>
                <c:pt idx="3144">
                  <c:v>14.212418433333333</c:v>
                </c:pt>
                <c:pt idx="3145">
                  <c:v>14.216937350000002</c:v>
                </c:pt>
                <c:pt idx="3146">
                  <c:v>14.221456266666666</c:v>
                </c:pt>
                <c:pt idx="3147">
                  <c:v>14.225975183333333</c:v>
                </c:pt>
                <c:pt idx="3148">
                  <c:v>14.230494100000001</c:v>
                </c:pt>
                <c:pt idx="3149">
                  <c:v>14.235013016666665</c:v>
                </c:pt>
                <c:pt idx="3150">
                  <c:v>14.239531933333334</c:v>
                </c:pt>
                <c:pt idx="3151">
                  <c:v>14.244050850000001</c:v>
                </c:pt>
                <c:pt idx="3152">
                  <c:v>14.248569766666668</c:v>
                </c:pt>
                <c:pt idx="3153">
                  <c:v>14.253088683333333</c:v>
                </c:pt>
                <c:pt idx="3154">
                  <c:v>14.257607600000002</c:v>
                </c:pt>
                <c:pt idx="3155">
                  <c:v>14.262126516666667</c:v>
                </c:pt>
                <c:pt idx="3156">
                  <c:v>14.266645433333332</c:v>
                </c:pt>
                <c:pt idx="3157">
                  <c:v>14.271160833333335</c:v>
                </c:pt>
                <c:pt idx="3158">
                  <c:v>14.275676233333334</c:v>
                </c:pt>
                <c:pt idx="3159">
                  <c:v>14.280195149999999</c:v>
                </c:pt>
                <c:pt idx="3160">
                  <c:v>14.284714066666668</c:v>
                </c:pt>
                <c:pt idx="3161">
                  <c:v>14.289232983333333</c:v>
                </c:pt>
                <c:pt idx="3162">
                  <c:v>14.293751900000002</c:v>
                </c:pt>
                <c:pt idx="3163">
                  <c:v>14.298270816666665</c:v>
                </c:pt>
                <c:pt idx="3164">
                  <c:v>14.302789733333334</c:v>
                </c:pt>
                <c:pt idx="3165">
                  <c:v>14.307308650000001</c:v>
                </c:pt>
                <c:pt idx="3166">
                  <c:v>14.311827566666665</c:v>
                </c:pt>
                <c:pt idx="3167">
                  <c:v>14.316346483333334</c:v>
                </c:pt>
                <c:pt idx="3168">
                  <c:v>14.320865400000001</c:v>
                </c:pt>
                <c:pt idx="3169">
                  <c:v>14.325384316666666</c:v>
                </c:pt>
                <c:pt idx="3170">
                  <c:v>14.329903233333333</c:v>
                </c:pt>
                <c:pt idx="3171">
                  <c:v>14.334422150000002</c:v>
                </c:pt>
                <c:pt idx="3172">
                  <c:v>14.338941066666665</c:v>
                </c:pt>
                <c:pt idx="3173">
                  <c:v>14.343459983333334</c:v>
                </c:pt>
                <c:pt idx="3174">
                  <c:v>14.347978900000001</c:v>
                </c:pt>
                <c:pt idx="3175">
                  <c:v>14.352497816666665</c:v>
                </c:pt>
                <c:pt idx="3176">
                  <c:v>14.357016733333333</c:v>
                </c:pt>
                <c:pt idx="3177">
                  <c:v>14.36153565</c:v>
                </c:pt>
                <c:pt idx="3178">
                  <c:v>14.366054566666667</c:v>
                </c:pt>
                <c:pt idx="3179">
                  <c:v>14.370573483333333</c:v>
                </c:pt>
                <c:pt idx="3180">
                  <c:v>14.375092400000002</c:v>
                </c:pt>
                <c:pt idx="3181">
                  <c:v>14.379611316666667</c:v>
                </c:pt>
                <c:pt idx="3182">
                  <c:v>14.384130233333332</c:v>
                </c:pt>
                <c:pt idx="3183">
                  <c:v>14.388649150000001</c:v>
                </c:pt>
                <c:pt idx="3184">
                  <c:v>14.393168066666666</c:v>
                </c:pt>
                <c:pt idx="3185">
                  <c:v>14.397686983333335</c:v>
                </c:pt>
                <c:pt idx="3186">
                  <c:v>14.402205899999998</c:v>
                </c:pt>
                <c:pt idx="3187">
                  <c:v>14.406724816666667</c:v>
                </c:pt>
                <c:pt idx="3188">
                  <c:v>14.411243733333334</c:v>
                </c:pt>
                <c:pt idx="3189">
                  <c:v>14.41576265</c:v>
                </c:pt>
                <c:pt idx="3190">
                  <c:v>14.420281566666667</c:v>
                </c:pt>
                <c:pt idx="3191">
                  <c:v>14.424800483333334</c:v>
                </c:pt>
                <c:pt idx="3192">
                  <c:v>14.429319399999999</c:v>
                </c:pt>
                <c:pt idx="3193">
                  <c:v>14.433838316666666</c:v>
                </c:pt>
                <c:pt idx="3194">
                  <c:v>14.438357233333335</c:v>
                </c:pt>
                <c:pt idx="3195">
                  <c:v>14.442876149999998</c:v>
                </c:pt>
                <c:pt idx="3196">
                  <c:v>14.447395066666667</c:v>
                </c:pt>
                <c:pt idx="3197">
                  <c:v>14.451913983333334</c:v>
                </c:pt>
                <c:pt idx="3198">
                  <c:v>14.456432900000001</c:v>
                </c:pt>
                <c:pt idx="3199">
                  <c:v>14.460951816666666</c:v>
                </c:pt>
                <c:pt idx="3200">
                  <c:v>14.465470733333333</c:v>
                </c:pt>
                <c:pt idx="3201">
                  <c:v>14.46998965</c:v>
                </c:pt>
                <c:pt idx="3202">
                  <c:v>14.474508566666666</c:v>
                </c:pt>
                <c:pt idx="3203">
                  <c:v>14.479027483333335</c:v>
                </c:pt>
                <c:pt idx="3204">
                  <c:v>14.4835464</c:v>
                </c:pt>
                <c:pt idx="3205">
                  <c:v>14.488065316666669</c:v>
                </c:pt>
                <c:pt idx="3206">
                  <c:v>14.492584233333334</c:v>
                </c:pt>
                <c:pt idx="3207">
                  <c:v>14.497103149999999</c:v>
                </c:pt>
                <c:pt idx="3208">
                  <c:v>14.501622066666668</c:v>
                </c:pt>
                <c:pt idx="3209">
                  <c:v>14.506140983333331</c:v>
                </c:pt>
                <c:pt idx="3210">
                  <c:v>14.5106599</c:v>
                </c:pt>
                <c:pt idx="3211">
                  <c:v>14.515178816666667</c:v>
                </c:pt>
                <c:pt idx="3212">
                  <c:v>14.519697733333333</c:v>
                </c:pt>
                <c:pt idx="3213">
                  <c:v>14.52421665</c:v>
                </c:pt>
                <c:pt idx="3214">
                  <c:v>14.528735566666668</c:v>
                </c:pt>
                <c:pt idx="3215">
                  <c:v>14.533254483333332</c:v>
                </c:pt>
                <c:pt idx="3216">
                  <c:v>14.537773399999999</c:v>
                </c:pt>
                <c:pt idx="3217">
                  <c:v>14.542292316666668</c:v>
                </c:pt>
                <c:pt idx="3218">
                  <c:v>14.546811233333331</c:v>
                </c:pt>
                <c:pt idx="3219">
                  <c:v>14.55133015</c:v>
                </c:pt>
                <c:pt idx="3220">
                  <c:v>14.555849066666667</c:v>
                </c:pt>
                <c:pt idx="3221">
                  <c:v>14.560367983333334</c:v>
                </c:pt>
                <c:pt idx="3222">
                  <c:v>14.564886899999999</c:v>
                </c:pt>
                <c:pt idx="3223">
                  <c:v>14.569405816666668</c:v>
                </c:pt>
                <c:pt idx="3224">
                  <c:v>14.573924733333333</c:v>
                </c:pt>
                <c:pt idx="3225">
                  <c:v>14.578443649999999</c:v>
                </c:pt>
                <c:pt idx="3226">
                  <c:v>14.582962566666668</c:v>
                </c:pt>
                <c:pt idx="3227">
                  <c:v>14.587481483333333</c:v>
                </c:pt>
                <c:pt idx="3228">
                  <c:v>14.592000400000002</c:v>
                </c:pt>
                <c:pt idx="3229">
                  <c:v>14.596519316666667</c:v>
                </c:pt>
                <c:pt idx="3230">
                  <c:v>14.601038233333334</c:v>
                </c:pt>
                <c:pt idx="3231">
                  <c:v>14.605557150000001</c:v>
                </c:pt>
                <c:pt idx="3232">
                  <c:v>14.610076066666664</c:v>
                </c:pt>
                <c:pt idx="3233">
                  <c:v>14.614594983333333</c:v>
                </c:pt>
                <c:pt idx="3234">
                  <c:v>14.6191139</c:v>
                </c:pt>
                <c:pt idx="3235">
                  <c:v>14.623632816666666</c:v>
                </c:pt>
                <c:pt idx="3236">
                  <c:v>14.628151733333333</c:v>
                </c:pt>
                <c:pt idx="3237">
                  <c:v>14.632670650000001</c:v>
                </c:pt>
                <c:pt idx="3238">
                  <c:v>14.637186049999999</c:v>
                </c:pt>
                <c:pt idx="3239">
                  <c:v>14.641704966666666</c:v>
                </c:pt>
                <c:pt idx="3240">
                  <c:v>14.646223883333334</c:v>
                </c:pt>
                <c:pt idx="3241">
                  <c:v>14.650742799999998</c:v>
                </c:pt>
                <c:pt idx="3242">
                  <c:v>14.655261716666667</c:v>
                </c:pt>
                <c:pt idx="3243">
                  <c:v>14.659780633333334</c:v>
                </c:pt>
                <c:pt idx="3244">
                  <c:v>14.664299550000001</c:v>
                </c:pt>
                <c:pt idx="3245">
                  <c:v>14.668818466666666</c:v>
                </c:pt>
                <c:pt idx="3246">
                  <c:v>14.673337383333333</c:v>
                </c:pt>
                <c:pt idx="3247">
                  <c:v>14.6778563</c:v>
                </c:pt>
                <c:pt idx="3248">
                  <c:v>14.682375216666665</c:v>
                </c:pt>
                <c:pt idx="3249">
                  <c:v>14.686894133333334</c:v>
                </c:pt>
                <c:pt idx="3250">
                  <c:v>14.69141305</c:v>
                </c:pt>
                <c:pt idx="3251">
                  <c:v>14.695931966666668</c:v>
                </c:pt>
                <c:pt idx="3252">
                  <c:v>14.700450883333334</c:v>
                </c:pt>
                <c:pt idx="3253">
                  <c:v>14.704969800000001</c:v>
                </c:pt>
                <c:pt idx="3254">
                  <c:v>14.709488716666668</c:v>
                </c:pt>
                <c:pt idx="3255">
                  <c:v>14.714007633333333</c:v>
                </c:pt>
                <c:pt idx="3256">
                  <c:v>14.71852655</c:v>
                </c:pt>
                <c:pt idx="3257">
                  <c:v>14.723045466666667</c:v>
                </c:pt>
                <c:pt idx="3258">
                  <c:v>14.727564383333336</c:v>
                </c:pt>
                <c:pt idx="3259">
                  <c:v>14.732083299999999</c:v>
                </c:pt>
                <c:pt idx="3260">
                  <c:v>14.736602216666668</c:v>
                </c:pt>
                <c:pt idx="3261">
                  <c:v>14.741121133333332</c:v>
                </c:pt>
                <c:pt idx="3262">
                  <c:v>14.745640049999999</c:v>
                </c:pt>
                <c:pt idx="3263">
                  <c:v>14.750158966666667</c:v>
                </c:pt>
                <c:pt idx="3264">
                  <c:v>14.754677883333331</c:v>
                </c:pt>
                <c:pt idx="3265">
                  <c:v>14.7591968</c:v>
                </c:pt>
                <c:pt idx="3266">
                  <c:v>14.763715716666667</c:v>
                </c:pt>
                <c:pt idx="3267">
                  <c:v>14.768234633333334</c:v>
                </c:pt>
                <c:pt idx="3268">
                  <c:v>14.772753549999999</c:v>
                </c:pt>
                <c:pt idx="3269">
                  <c:v>14.777272466666668</c:v>
                </c:pt>
                <c:pt idx="3270">
                  <c:v>14.781791383333333</c:v>
                </c:pt>
                <c:pt idx="3271">
                  <c:v>14.786310299999998</c:v>
                </c:pt>
                <c:pt idx="3272">
                  <c:v>14.790829216666667</c:v>
                </c:pt>
                <c:pt idx="3273">
                  <c:v>14.795348133333333</c:v>
                </c:pt>
                <c:pt idx="3274">
                  <c:v>14.799867050000001</c:v>
                </c:pt>
                <c:pt idx="3275">
                  <c:v>14.804385966666667</c:v>
                </c:pt>
                <c:pt idx="3276">
                  <c:v>14.808904883333334</c:v>
                </c:pt>
                <c:pt idx="3277">
                  <c:v>14.813423800000001</c:v>
                </c:pt>
                <c:pt idx="3278">
                  <c:v>14.81794271666667</c:v>
                </c:pt>
                <c:pt idx="3279">
                  <c:v>14.822461633333333</c:v>
                </c:pt>
                <c:pt idx="3280">
                  <c:v>14.82698055</c:v>
                </c:pt>
                <c:pt idx="3281">
                  <c:v>14.831499466666669</c:v>
                </c:pt>
                <c:pt idx="3282">
                  <c:v>14.836018383333332</c:v>
                </c:pt>
                <c:pt idx="3283">
                  <c:v>14.840537300000001</c:v>
                </c:pt>
                <c:pt idx="3284">
                  <c:v>14.845056216666665</c:v>
                </c:pt>
                <c:pt idx="3285">
                  <c:v>14.849575133333333</c:v>
                </c:pt>
                <c:pt idx="3286">
                  <c:v>14.85409405</c:v>
                </c:pt>
                <c:pt idx="3287">
                  <c:v>14.858612966666664</c:v>
                </c:pt>
                <c:pt idx="3288">
                  <c:v>14.863131883333333</c:v>
                </c:pt>
                <c:pt idx="3289">
                  <c:v>14.8676508</c:v>
                </c:pt>
                <c:pt idx="3290">
                  <c:v>14.872169716666667</c:v>
                </c:pt>
                <c:pt idx="3291">
                  <c:v>14.876688633333332</c:v>
                </c:pt>
                <c:pt idx="3292">
                  <c:v>14.881207550000001</c:v>
                </c:pt>
                <c:pt idx="3293">
                  <c:v>14.885726466666666</c:v>
                </c:pt>
                <c:pt idx="3294">
                  <c:v>14.890245383333335</c:v>
                </c:pt>
                <c:pt idx="3295">
                  <c:v>14.8947643</c:v>
                </c:pt>
                <c:pt idx="3296">
                  <c:v>14.899283216666666</c:v>
                </c:pt>
                <c:pt idx="3297">
                  <c:v>14.903802133333334</c:v>
                </c:pt>
                <c:pt idx="3298">
                  <c:v>14.90832105</c:v>
                </c:pt>
                <c:pt idx="3299">
                  <c:v>14.912839966666667</c:v>
                </c:pt>
                <c:pt idx="3300">
                  <c:v>14.917358883333334</c:v>
                </c:pt>
                <c:pt idx="3301">
                  <c:v>14.921877800000003</c:v>
                </c:pt>
                <c:pt idx="3302">
                  <c:v>14.926396716666666</c:v>
                </c:pt>
                <c:pt idx="3303">
                  <c:v>14.930915633333335</c:v>
                </c:pt>
                <c:pt idx="3304">
                  <c:v>14.935434550000002</c:v>
                </c:pt>
                <c:pt idx="3305">
                  <c:v>14.939953466666665</c:v>
                </c:pt>
                <c:pt idx="3306">
                  <c:v>14.944472383333334</c:v>
                </c:pt>
                <c:pt idx="3307">
                  <c:v>14.948991299999998</c:v>
                </c:pt>
                <c:pt idx="3308">
                  <c:v>14.953510216666666</c:v>
                </c:pt>
                <c:pt idx="3309">
                  <c:v>14.958029133333334</c:v>
                </c:pt>
                <c:pt idx="3310">
                  <c:v>14.962548050000002</c:v>
                </c:pt>
                <c:pt idx="3311">
                  <c:v>14.967066966666666</c:v>
                </c:pt>
                <c:pt idx="3312">
                  <c:v>14.971585883333333</c:v>
                </c:pt>
                <c:pt idx="3313">
                  <c:v>14.9761048</c:v>
                </c:pt>
                <c:pt idx="3314">
                  <c:v>14.980623716666665</c:v>
                </c:pt>
                <c:pt idx="3315">
                  <c:v>14.985142633333334</c:v>
                </c:pt>
                <c:pt idx="3316">
                  <c:v>14.989661549999999</c:v>
                </c:pt>
                <c:pt idx="3317">
                  <c:v>14.994180466666668</c:v>
                </c:pt>
                <c:pt idx="3318">
                  <c:v>14.998699383333333</c:v>
                </c:pt>
                <c:pt idx="3319">
                  <c:v>15.0032183</c:v>
                </c:pt>
                <c:pt idx="3320">
                  <c:v>15.007737216666667</c:v>
                </c:pt>
                <c:pt idx="3321">
                  <c:v>15.012256133333333</c:v>
                </c:pt>
                <c:pt idx="3322">
                  <c:v>15.01677505</c:v>
                </c:pt>
                <c:pt idx="3323">
                  <c:v>15.021293966666667</c:v>
                </c:pt>
                <c:pt idx="3324">
                  <c:v>15.025812883333336</c:v>
                </c:pt>
                <c:pt idx="3325">
                  <c:v>15.030331799999999</c:v>
                </c:pt>
                <c:pt idx="3326">
                  <c:v>15.034850716666668</c:v>
                </c:pt>
                <c:pt idx="3327">
                  <c:v>15.039366116666669</c:v>
                </c:pt>
                <c:pt idx="3328">
                  <c:v>15.043881516666666</c:v>
                </c:pt>
                <c:pt idx="3329">
                  <c:v>15.048400433333335</c:v>
                </c:pt>
                <c:pt idx="3330">
                  <c:v>15.052919350000002</c:v>
                </c:pt>
                <c:pt idx="3331">
                  <c:v>15.057438266666665</c:v>
                </c:pt>
                <c:pt idx="3332">
                  <c:v>15.061957183333334</c:v>
                </c:pt>
                <c:pt idx="3333">
                  <c:v>15.066476100000001</c:v>
                </c:pt>
                <c:pt idx="3334">
                  <c:v>15.070995016666666</c:v>
                </c:pt>
                <c:pt idx="3335">
                  <c:v>15.075513933333333</c:v>
                </c:pt>
                <c:pt idx="3336">
                  <c:v>15.080032850000002</c:v>
                </c:pt>
                <c:pt idx="3337">
                  <c:v>15.084551766666666</c:v>
                </c:pt>
                <c:pt idx="3338">
                  <c:v>15.089070683333334</c:v>
                </c:pt>
                <c:pt idx="3339">
                  <c:v>15.0935896</c:v>
                </c:pt>
                <c:pt idx="3340">
                  <c:v>15.098108516666665</c:v>
                </c:pt>
                <c:pt idx="3341">
                  <c:v>15.102627433333334</c:v>
                </c:pt>
                <c:pt idx="3342">
                  <c:v>15.107146349999999</c:v>
                </c:pt>
                <c:pt idx="3343">
                  <c:v>15.111665266666668</c:v>
                </c:pt>
                <c:pt idx="3344">
                  <c:v>15.116184183333333</c:v>
                </c:pt>
                <c:pt idx="3345">
                  <c:v>15.1207031</c:v>
                </c:pt>
                <c:pt idx="3346">
                  <c:v>15.125222016666667</c:v>
                </c:pt>
                <c:pt idx="3347">
                  <c:v>15.129740933333336</c:v>
                </c:pt>
                <c:pt idx="3348">
                  <c:v>15.134259849999999</c:v>
                </c:pt>
                <c:pt idx="3349">
                  <c:v>15.138778766666666</c:v>
                </c:pt>
                <c:pt idx="3350">
                  <c:v>15.143297683333335</c:v>
                </c:pt>
                <c:pt idx="3351">
                  <c:v>15.147816599999999</c:v>
                </c:pt>
                <c:pt idx="3352">
                  <c:v>15.152335516666668</c:v>
                </c:pt>
                <c:pt idx="3353">
                  <c:v>15.156854433333335</c:v>
                </c:pt>
                <c:pt idx="3354">
                  <c:v>15.16137335</c:v>
                </c:pt>
                <c:pt idx="3355">
                  <c:v>15.165892266666667</c:v>
                </c:pt>
                <c:pt idx="3356">
                  <c:v>15.170411183333334</c:v>
                </c:pt>
                <c:pt idx="3357">
                  <c:v>15.174930099999999</c:v>
                </c:pt>
                <c:pt idx="3358">
                  <c:v>15.179449016666666</c:v>
                </c:pt>
                <c:pt idx="3359">
                  <c:v>15.183967933333335</c:v>
                </c:pt>
                <c:pt idx="3360">
                  <c:v>15.188486849999999</c:v>
                </c:pt>
                <c:pt idx="3361">
                  <c:v>15.193005766666667</c:v>
                </c:pt>
                <c:pt idx="3362">
                  <c:v>15.197524683333333</c:v>
                </c:pt>
                <c:pt idx="3363">
                  <c:v>15.202043600000001</c:v>
                </c:pt>
                <c:pt idx="3364">
                  <c:v>15.206562516666667</c:v>
                </c:pt>
                <c:pt idx="3365">
                  <c:v>15.211081433333332</c:v>
                </c:pt>
                <c:pt idx="3366">
                  <c:v>15.215600350000001</c:v>
                </c:pt>
                <c:pt idx="3367">
                  <c:v>15.220119266666666</c:v>
                </c:pt>
                <c:pt idx="3368">
                  <c:v>15.224638183333333</c:v>
                </c:pt>
                <c:pt idx="3369">
                  <c:v>15.2291571</c:v>
                </c:pt>
                <c:pt idx="3370">
                  <c:v>15.233676016666669</c:v>
                </c:pt>
                <c:pt idx="3371">
                  <c:v>15.238194933333332</c:v>
                </c:pt>
                <c:pt idx="3372">
                  <c:v>15.242713850000001</c:v>
                </c:pt>
                <c:pt idx="3373">
                  <c:v>15.247232766666668</c:v>
                </c:pt>
                <c:pt idx="3374">
                  <c:v>15.251751683333332</c:v>
                </c:pt>
              </c:numCache>
            </c:numRef>
          </c:xVal>
          <c:yVal>
            <c:numRef>
              <c:f>'[profiles-nb-bcp-650c-10h-c1 and f1-o-1kev-30na-400m.xlsx]profile-nb-bcp-650c-10h-f1-o-1k'!$N$2:$N$3423</c:f>
              <c:numCache>
                <c:formatCode>General</c:formatCode>
                <c:ptCount val="3422"/>
                <c:pt idx="0">
                  <c:v>390</c:v>
                </c:pt>
                <c:pt idx="1">
                  <c:v>18220</c:v>
                </c:pt>
                <c:pt idx="2">
                  <c:v>25620</c:v>
                </c:pt>
                <c:pt idx="3">
                  <c:v>29450</c:v>
                </c:pt>
                <c:pt idx="4">
                  <c:v>30110</c:v>
                </c:pt>
                <c:pt idx="5">
                  <c:v>31490</c:v>
                </c:pt>
                <c:pt idx="6">
                  <c:v>30880</c:v>
                </c:pt>
                <c:pt idx="7">
                  <c:v>30910</c:v>
                </c:pt>
                <c:pt idx="8">
                  <c:v>30230</c:v>
                </c:pt>
                <c:pt idx="9">
                  <c:v>29300</c:v>
                </c:pt>
                <c:pt idx="10">
                  <c:v>28600</c:v>
                </c:pt>
                <c:pt idx="11">
                  <c:v>28800</c:v>
                </c:pt>
                <c:pt idx="12">
                  <c:v>28580</c:v>
                </c:pt>
                <c:pt idx="13">
                  <c:v>27450</c:v>
                </c:pt>
                <c:pt idx="14">
                  <c:v>27810</c:v>
                </c:pt>
                <c:pt idx="15">
                  <c:v>27020</c:v>
                </c:pt>
                <c:pt idx="16">
                  <c:v>27260</c:v>
                </c:pt>
                <c:pt idx="17">
                  <c:v>25020</c:v>
                </c:pt>
                <c:pt idx="18">
                  <c:v>25880</c:v>
                </c:pt>
                <c:pt idx="19">
                  <c:v>25920</c:v>
                </c:pt>
                <c:pt idx="20">
                  <c:v>26880</c:v>
                </c:pt>
                <c:pt idx="21">
                  <c:v>26120</c:v>
                </c:pt>
                <c:pt idx="22">
                  <c:v>25980</c:v>
                </c:pt>
                <c:pt idx="23">
                  <c:v>26090</c:v>
                </c:pt>
                <c:pt idx="24">
                  <c:v>27130</c:v>
                </c:pt>
                <c:pt idx="25">
                  <c:v>26240</c:v>
                </c:pt>
                <c:pt idx="26">
                  <c:v>26200</c:v>
                </c:pt>
                <c:pt idx="27">
                  <c:v>25880</c:v>
                </c:pt>
                <c:pt idx="28">
                  <c:v>25130</c:v>
                </c:pt>
                <c:pt idx="29">
                  <c:v>25440</c:v>
                </c:pt>
                <c:pt idx="30">
                  <c:v>25880</c:v>
                </c:pt>
                <c:pt idx="31">
                  <c:v>26070</c:v>
                </c:pt>
                <c:pt idx="32">
                  <c:v>27100</c:v>
                </c:pt>
                <c:pt idx="33">
                  <c:v>26200</c:v>
                </c:pt>
                <c:pt idx="34">
                  <c:v>27410</c:v>
                </c:pt>
                <c:pt idx="35">
                  <c:v>27720</c:v>
                </c:pt>
                <c:pt idx="36">
                  <c:v>25950</c:v>
                </c:pt>
                <c:pt idx="37">
                  <c:v>27500</c:v>
                </c:pt>
                <c:pt idx="38">
                  <c:v>28040</c:v>
                </c:pt>
                <c:pt idx="39">
                  <c:v>27830</c:v>
                </c:pt>
                <c:pt idx="40">
                  <c:v>28760</c:v>
                </c:pt>
                <c:pt idx="41">
                  <c:v>26930</c:v>
                </c:pt>
                <c:pt idx="42">
                  <c:v>27710</c:v>
                </c:pt>
                <c:pt idx="43">
                  <c:v>28840</c:v>
                </c:pt>
                <c:pt idx="44">
                  <c:v>28770</c:v>
                </c:pt>
                <c:pt idx="45">
                  <c:v>27790</c:v>
                </c:pt>
                <c:pt idx="46">
                  <c:v>28740</c:v>
                </c:pt>
                <c:pt idx="47">
                  <c:v>29920</c:v>
                </c:pt>
                <c:pt idx="48">
                  <c:v>28790</c:v>
                </c:pt>
                <c:pt idx="49">
                  <c:v>29070</c:v>
                </c:pt>
                <c:pt idx="50">
                  <c:v>30030</c:v>
                </c:pt>
                <c:pt idx="51">
                  <c:v>29630</c:v>
                </c:pt>
                <c:pt idx="52">
                  <c:v>30260</c:v>
                </c:pt>
                <c:pt idx="53">
                  <c:v>30260</c:v>
                </c:pt>
                <c:pt idx="54">
                  <c:v>29290</c:v>
                </c:pt>
                <c:pt idx="55">
                  <c:v>31070</c:v>
                </c:pt>
                <c:pt idx="56">
                  <c:v>30140</c:v>
                </c:pt>
                <c:pt idx="57">
                  <c:v>32180</c:v>
                </c:pt>
                <c:pt idx="58">
                  <c:v>30640</c:v>
                </c:pt>
                <c:pt idx="59">
                  <c:v>30790</c:v>
                </c:pt>
                <c:pt idx="60">
                  <c:v>31610</c:v>
                </c:pt>
                <c:pt idx="61">
                  <c:v>31890</c:v>
                </c:pt>
                <c:pt idx="62">
                  <c:v>32620</c:v>
                </c:pt>
                <c:pt idx="63">
                  <c:v>32720</c:v>
                </c:pt>
                <c:pt idx="64">
                  <c:v>32770</c:v>
                </c:pt>
                <c:pt idx="65">
                  <c:v>32340</c:v>
                </c:pt>
                <c:pt idx="66">
                  <c:v>31990</c:v>
                </c:pt>
                <c:pt idx="67">
                  <c:v>32640</c:v>
                </c:pt>
                <c:pt idx="68">
                  <c:v>32740</c:v>
                </c:pt>
                <c:pt idx="69">
                  <c:v>34300</c:v>
                </c:pt>
                <c:pt idx="70">
                  <c:v>32470</c:v>
                </c:pt>
                <c:pt idx="71">
                  <c:v>33860</c:v>
                </c:pt>
                <c:pt idx="72">
                  <c:v>34490</c:v>
                </c:pt>
                <c:pt idx="73">
                  <c:v>35360</c:v>
                </c:pt>
                <c:pt idx="74">
                  <c:v>34620</c:v>
                </c:pt>
                <c:pt idx="75">
                  <c:v>34510</c:v>
                </c:pt>
                <c:pt idx="76">
                  <c:v>34360</c:v>
                </c:pt>
                <c:pt idx="77">
                  <c:v>35100</c:v>
                </c:pt>
                <c:pt idx="78">
                  <c:v>36410</c:v>
                </c:pt>
                <c:pt idx="79">
                  <c:v>35980</c:v>
                </c:pt>
                <c:pt idx="80">
                  <c:v>36230</c:v>
                </c:pt>
                <c:pt idx="81">
                  <c:v>36430</c:v>
                </c:pt>
                <c:pt idx="82">
                  <c:v>36890</c:v>
                </c:pt>
                <c:pt idx="83">
                  <c:v>39090</c:v>
                </c:pt>
                <c:pt idx="84">
                  <c:v>37830</c:v>
                </c:pt>
                <c:pt idx="85">
                  <c:v>36200</c:v>
                </c:pt>
                <c:pt idx="86">
                  <c:v>37470</c:v>
                </c:pt>
                <c:pt idx="87">
                  <c:v>37740</c:v>
                </c:pt>
                <c:pt idx="88">
                  <c:v>38240</c:v>
                </c:pt>
                <c:pt idx="89">
                  <c:v>39090</c:v>
                </c:pt>
                <c:pt idx="90">
                  <c:v>39600</c:v>
                </c:pt>
                <c:pt idx="91">
                  <c:v>38060</c:v>
                </c:pt>
                <c:pt idx="92">
                  <c:v>39380</c:v>
                </c:pt>
                <c:pt idx="93">
                  <c:v>39940</c:v>
                </c:pt>
                <c:pt idx="94">
                  <c:v>39660</c:v>
                </c:pt>
                <c:pt idx="95">
                  <c:v>40520</c:v>
                </c:pt>
                <c:pt idx="96">
                  <c:v>40910</c:v>
                </c:pt>
                <c:pt idx="97">
                  <c:v>40740</c:v>
                </c:pt>
                <c:pt idx="98">
                  <c:v>40490</c:v>
                </c:pt>
                <c:pt idx="99">
                  <c:v>43210</c:v>
                </c:pt>
                <c:pt idx="100">
                  <c:v>40940</c:v>
                </c:pt>
                <c:pt idx="101">
                  <c:v>42160</c:v>
                </c:pt>
                <c:pt idx="102">
                  <c:v>42680</c:v>
                </c:pt>
                <c:pt idx="103">
                  <c:v>42790</c:v>
                </c:pt>
                <c:pt idx="104">
                  <c:v>42940</c:v>
                </c:pt>
                <c:pt idx="105">
                  <c:v>43460</c:v>
                </c:pt>
                <c:pt idx="106">
                  <c:v>43610</c:v>
                </c:pt>
                <c:pt idx="107">
                  <c:v>42790</c:v>
                </c:pt>
                <c:pt idx="108">
                  <c:v>43640</c:v>
                </c:pt>
                <c:pt idx="109">
                  <c:v>43150</c:v>
                </c:pt>
                <c:pt idx="110">
                  <c:v>44460</c:v>
                </c:pt>
                <c:pt idx="111">
                  <c:v>45110</c:v>
                </c:pt>
                <c:pt idx="112">
                  <c:v>45250</c:v>
                </c:pt>
                <c:pt idx="113">
                  <c:v>45620</c:v>
                </c:pt>
                <c:pt idx="114">
                  <c:v>44630</c:v>
                </c:pt>
                <c:pt idx="115">
                  <c:v>46180</c:v>
                </c:pt>
                <c:pt idx="116">
                  <c:v>44690</c:v>
                </c:pt>
                <c:pt idx="117">
                  <c:v>46360</c:v>
                </c:pt>
                <c:pt idx="118">
                  <c:v>47810</c:v>
                </c:pt>
                <c:pt idx="119">
                  <c:v>47040</c:v>
                </c:pt>
                <c:pt idx="120">
                  <c:v>46920</c:v>
                </c:pt>
                <c:pt idx="121">
                  <c:v>48460</c:v>
                </c:pt>
                <c:pt idx="122">
                  <c:v>49250</c:v>
                </c:pt>
                <c:pt idx="123">
                  <c:v>48440</c:v>
                </c:pt>
                <c:pt idx="124">
                  <c:v>48940</c:v>
                </c:pt>
                <c:pt idx="125">
                  <c:v>48710</c:v>
                </c:pt>
                <c:pt idx="126">
                  <c:v>49850</c:v>
                </c:pt>
                <c:pt idx="127">
                  <c:v>49050</c:v>
                </c:pt>
                <c:pt idx="128">
                  <c:v>49770</c:v>
                </c:pt>
                <c:pt idx="129">
                  <c:v>49370</c:v>
                </c:pt>
                <c:pt idx="130">
                  <c:v>51930</c:v>
                </c:pt>
                <c:pt idx="131">
                  <c:v>50650</c:v>
                </c:pt>
                <c:pt idx="132">
                  <c:v>51030</c:v>
                </c:pt>
                <c:pt idx="133">
                  <c:v>50480</c:v>
                </c:pt>
                <c:pt idx="134">
                  <c:v>52850</c:v>
                </c:pt>
                <c:pt idx="135">
                  <c:v>51720</c:v>
                </c:pt>
                <c:pt idx="136">
                  <c:v>52370</c:v>
                </c:pt>
                <c:pt idx="137">
                  <c:v>52490</c:v>
                </c:pt>
                <c:pt idx="138">
                  <c:v>52160</c:v>
                </c:pt>
                <c:pt idx="139">
                  <c:v>53410</c:v>
                </c:pt>
                <c:pt idx="140">
                  <c:v>54060</c:v>
                </c:pt>
                <c:pt idx="141">
                  <c:v>53790</c:v>
                </c:pt>
                <c:pt idx="142">
                  <c:v>54670</c:v>
                </c:pt>
                <c:pt idx="143">
                  <c:v>54690</c:v>
                </c:pt>
                <c:pt idx="144">
                  <c:v>55350</c:v>
                </c:pt>
                <c:pt idx="145">
                  <c:v>55010</c:v>
                </c:pt>
                <c:pt idx="146">
                  <c:v>54700</c:v>
                </c:pt>
                <c:pt idx="147">
                  <c:v>54530</c:v>
                </c:pt>
                <c:pt idx="148">
                  <c:v>56980</c:v>
                </c:pt>
                <c:pt idx="149">
                  <c:v>55550</c:v>
                </c:pt>
                <c:pt idx="150">
                  <c:v>56260</c:v>
                </c:pt>
                <c:pt idx="151">
                  <c:v>55210</c:v>
                </c:pt>
                <c:pt idx="152">
                  <c:v>58530</c:v>
                </c:pt>
                <c:pt idx="153">
                  <c:v>56640</c:v>
                </c:pt>
                <c:pt idx="154">
                  <c:v>57460</c:v>
                </c:pt>
                <c:pt idx="155">
                  <c:v>56780</c:v>
                </c:pt>
                <c:pt idx="156">
                  <c:v>57390</c:v>
                </c:pt>
                <c:pt idx="157">
                  <c:v>57330</c:v>
                </c:pt>
                <c:pt idx="158">
                  <c:v>58610</c:v>
                </c:pt>
                <c:pt idx="159">
                  <c:v>60210</c:v>
                </c:pt>
                <c:pt idx="160">
                  <c:v>59070</c:v>
                </c:pt>
                <c:pt idx="161">
                  <c:v>60440</c:v>
                </c:pt>
                <c:pt idx="162">
                  <c:v>59950</c:v>
                </c:pt>
                <c:pt idx="163">
                  <c:v>60510</c:v>
                </c:pt>
                <c:pt idx="164">
                  <c:v>60910</c:v>
                </c:pt>
                <c:pt idx="165">
                  <c:v>61060</c:v>
                </c:pt>
                <c:pt idx="166">
                  <c:v>62260</c:v>
                </c:pt>
                <c:pt idx="167">
                  <c:v>61710</c:v>
                </c:pt>
                <c:pt idx="168">
                  <c:v>62010</c:v>
                </c:pt>
                <c:pt idx="169">
                  <c:v>62730</c:v>
                </c:pt>
                <c:pt idx="170">
                  <c:v>61080</c:v>
                </c:pt>
                <c:pt idx="171">
                  <c:v>62140</c:v>
                </c:pt>
                <c:pt idx="172">
                  <c:v>63660</c:v>
                </c:pt>
                <c:pt idx="173">
                  <c:v>64030</c:v>
                </c:pt>
                <c:pt idx="174">
                  <c:v>64320</c:v>
                </c:pt>
                <c:pt idx="175">
                  <c:v>62500</c:v>
                </c:pt>
                <c:pt idx="176">
                  <c:v>62760</c:v>
                </c:pt>
                <c:pt idx="177">
                  <c:v>65090</c:v>
                </c:pt>
                <c:pt idx="178">
                  <c:v>65160</c:v>
                </c:pt>
                <c:pt idx="179">
                  <c:v>65290</c:v>
                </c:pt>
                <c:pt idx="180">
                  <c:v>67090</c:v>
                </c:pt>
                <c:pt idx="181">
                  <c:v>66470</c:v>
                </c:pt>
                <c:pt idx="182">
                  <c:v>67160</c:v>
                </c:pt>
                <c:pt idx="183">
                  <c:v>66840</c:v>
                </c:pt>
                <c:pt idx="184">
                  <c:v>67140</c:v>
                </c:pt>
                <c:pt idx="185">
                  <c:v>65510</c:v>
                </c:pt>
                <c:pt idx="186">
                  <c:v>67760</c:v>
                </c:pt>
                <c:pt idx="187">
                  <c:v>66700</c:v>
                </c:pt>
                <c:pt idx="188">
                  <c:v>68120</c:v>
                </c:pt>
                <c:pt idx="189">
                  <c:v>67810</c:v>
                </c:pt>
                <c:pt idx="190">
                  <c:v>69200</c:v>
                </c:pt>
                <c:pt idx="191">
                  <c:v>68500</c:v>
                </c:pt>
                <c:pt idx="192">
                  <c:v>68750</c:v>
                </c:pt>
                <c:pt idx="193">
                  <c:v>68650</c:v>
                </c:pt>
                <c:pt idx="194">
                  <c:v>69490</c:v>
                </c:pt>
                <c:pt idx="195">
                  <c:v>69730</c:v>
                </c:pt>
                <c:pt idx="196">
                  <c:v>68310</c:v>
                </c:pt>
                <c:pt idx="197">
                  <c:v>71580</c:v>
                </c:pt>
                <c:pt idx="198">
                  <c:v>70120</c:v>
                </c:pt>
                <c:pt idx="199">
                  <c:v>70270</c:v>
                </c:pt>
                <c:pt idx="200">
                  <c:v>72420</c:v>
                </c:pt>
                <c:pt idx="201">
                  <c:v>72690</c:v>
                </c:pt>
                <c:pt idx="202">
                  <c:v>72330</c:v>
                </c:pt>
                <c:pt idx="203">
                  <c:v>71920</c:v>
                </c:pt>
                <c:pt idx="204">
                  <c:v>72320</c:v>
                </c:pt>
                <c:pt idx="205">
                  <c:v>72500</c:v>
                </c:pt>
                <c:pt idx="206">
                  <c:v>73560</c:v>
                </c:pt>
                <c:pt idx="207">
                  <c:v>75090</c:v>
                </c:pt>
                <c:pt idx="208">
                  <c:v>74400</c:v>
                </c:pt>
                <c:pt idx="209">
                  <c:v>73420</c:v>
                </c:pt>
                <c:pt idx="210">
                  <c:v>74520</c:v>
                </c:pt>
                <c:pt idx="211">
                  <c:v>74800</c:v>
                </c:pt>
                <c:pt idx="212">
                  <c:v>74960</c:v>
                </c:pt>
                <c:pt idx="213">
                  <c:v>76450</c:v>
                </c:pt>
                <c:pt idx="214">
                  <c:v>73190</c:v>
                </c:pt>
                <c:pt idx="215">
                  <c:v>74880</c:v>
                </c:pt>
                <c:pt idx="216">
                  <c:v>77140</c:v>
                </c:pt>
                <c:pt idx="217">
                  <c:v>75350</c:v>
                </c:pt>
                <c:pt idx="218">
                  <c:v>78310</c:v>
                </c:pt>
                <c:pt idx="219">
                  <c:v>76610</c:v>
                </c:pt>
                <c:pt idx="220">
                  <c:v>76200</c:v>
                </c:pt>
                <c:pt idx="221">
                  <c:v>77600</c:v>
                </c:pt>
                <c:pt idx="222">
                  <c:v>77560</c:v>
                </c:pt>
                <c:pt idx="223">
                  <c:v>76950</c:v>
                </c:pt>
                <c:pt idx="224">
                  <c:v>80560</c:v>
                </c:pt>
                <c:pt idx="225">
                  <c:v>79180</c:v>
                </c:pt>
                <c:pt idx="226">
                  <c:v>79430</c:v>
                </c:pt>
                <c:pt idx="227">
                  <c:v>78510</c:v>
                </c:pt>
                <c:pt idx="228">
                  <c:v>80290</c:v>
                </c:pt>
                <c:pt idx="229">
                  <c:v>79860</c:v>
                </c:pt>
                <c:pt idx="230">
                  <c:v>80450</c:v>
                </c:pt>
                <c:pt idx="231">
                  <c:v>80500</c:v>
                </c:pt>
                <c:pt idx="232">
                  <c:v>81220</c:v>
                </c:pt>
                <c:pt idx="233">
                  <c:v>80480</c:v>
                </c:pt>
                <c:pt idx="234">
                  <c:v>78980</c:v>
                </c:pt>
                <c:pt idx="235">
                  <c:v>81670</c:v>
                </c:pt>
                <c:pt idx="236">
                  <c:v>81280</c:v>
                </c:pt>
                <c:pt idx="237">
                  <c:v>82270</c:v>
                </c:pt>
                <c:pt idx="238">
                  <c:v>81180</c:v>
                </c:pt>
                <c:pt idx="239">
                  <c:v>81440</c:v>
                </c:pt>
                <c:pt idx="240">
                  <c:v>82930</c:v>
                </c:pt>
                <c:pt idx="241">
                  <c:v>83910</c:v>
                </c:pt>
                <c:pt idx="242">
                  <c:v>81970</c:v>
                </c:pt>
                <c:pt idx="243">
                  <c:v>84410</c:v>
                </c:pt>
                <c:pt idx="244">
                  <c:v>82980</c:v>
                </c:pt>
                <c:pt idx="245">
                  <c:v>83870</c:v>
                </c:pt>
                <c:pt idx="246">
                  <c:v>84210</c:v>
                </c:pt>
                <c:pt idx="247">
                  <c:v>84240</c:v>
                </c:pt>
                <c:pt idx="248">
                  <c:v>83550</c:v>
                </c:pt>
                <c:pt idx="249">
                  <c:v>85980</c:v>
                </c:pt>
                <c:pt idx="250">
                  <c:v>85430</c:v>
                </c:pt>
                <c:pt idx="251">
                  <c:v>86260</c:v>
                </c:pt>
                <c:pt idx="252">
                  <c:v>85990</c:v>
                </c:pt>
                <c:pt idx="253">
                  <c:v>86870</c:v>
                </c:pt>
                <c:pt idx="254">
                  <c:v>85840</c:v>
                </c:pt>
                <c:pt idx="255">
                  <c:v>87210</c:v>
                </c:pt>
                <c:pt idx="256">
                  <c:v>85600</c:v>
                </c:pt>
                <c:pt idx="257">
                  <c:v>86850</c:v>
                </c:pt>
                <c:pt idx="258">
                  <c:v>88210</c:v>
                </c:pt>
                <c:pt idx="259">
                  <c:v>87660</c:v>
                </c:pt>
                <c:pt idx="260">
                  <c:v>88310</c:v>
                </c:pt>
                <c:pt idx="261">
                  <c:v>87370</c:v>
                </c:pt>
                <c:pt idx="262">
                  <c:v>88070</c:v>
                </c:pt>
                <c:pt idx="263">
                  <c:v>89030</c:v>
                </c:pt>
                <c:pt idx="264">
                  <c:v>87360</c:v>
                </c:pt>
                <c:pt idx="265">
                  <c:v>88180</c:v>
                </c:pt>
                <c:pt idx="266">
                  <c:v>87290</c:v>
                </c:pt>
                <c:pt idx="267">
                  <c:v>89880</c:v>
                </c:pt>
                <c:pt idx="268">
                  <c:v>89330</c:v>
                </c:pt>
                <c:pt idx="269">
                  <c:v>91460</c:v>
                </c:pt>
                <c:pt idx="270">
                  <c:v>90660</c:v>
                </c:pt>
                <c:pt idx="271">
                  <c:v>92020</c:v>
                </c:pt>
                <c:pt idx="272">
                  <c:v>91510</c:v>
                </c:pt>
                <c:pt idx="273">
                  <c:v>90800</c:v>
                </c:pt>
                <c:pt idx="274">
                  <c:v>91120</c:v>
                </c:pt>
                <c:pt idx="275">
                  <c:v>91230</c:v>
                </c:pt>
                <c:pt idx="276">
                  <c:v>89370</c:v>
                </c:pt>
                <c:pt idx="277">
                  <c:v>92770</c:v>
                </c:pt>
                <c:pt idx="278">
                  <c:v>90780</c:v>
                </c:pt>
                <c:pt idx="279">
                  <c:v>92640</c:v>
                </c:pt>
                <c:pt idx="280">
                  <c:v>92420</c:v>
                </c:pt>
                <c:pt idx="281">
                  <c:v>92280</c:v>
                </c:pt>
                <c:pt idx="282">
                  <c:v>92680</c:v>
                </c:pt>
                <c:pt idx="283">
                  <c:v>93660</c:v>
                </c:pt>
                <c:pt idx="284">
                  <c:v>91110</c:v>
                </c:pt>
                <c:pt idx="285">
                  <c:v>95040</c:v>
                </c:pt>
                <c:pt idx="286">
                  <c:v>95180</c:v>
                </c:pt>
                <c:pt idx="287">
                  <c:v>95460</c:v>
                </c:pt>
                <c:pt idx="288">
                  <c:v>94030</c:v>
                </c:pt>
                <c:pt idx="289">
                  <c:v>94000</c:v>
                </c:pt>
                <c:pt idx="290">
                  <c:v>96350</c:v>
                </c:pt>
                <c:pt idx="291">
                  <c:v>93790</c:v>
                </c:pt>
                <c:pt idx="292">
                  <c:v>95220</c:v>
                </c:pt>
                <c:pt idx="293">
                  <c:v>95590</c:v>
                </c:pt>
                <c:pt idx="294">
                  <c:v>94820</c:v>
                </c:pt>
                <c:pt idx="295">
                  <c:v>95710</c:v>
                </c:pt>
                <c:pt idx="296">
                  <c:v>95890</c:v>
                </c:pt>
                <c:pt idx="297">
                  <c:v>96070</c:v>
                </c:pt>
                <c:pt idx="298">
                  <c:v>95800</c:v>
                </c:pt>
                <c:pt idx="299">
                  <c:v>96160</c:v>
                </c:pt>
                <c:pt idx="300">
                  <c:v>97620</c:v>
                </c:pt>
                <c:pt idx="301">
                  <c:v>95520</c:v>
                </c:pt>
                <c:pt idx="302">
                  <c:v>97940</c:v>
                </c:pt>
                <c:pt idx="303">
                  <c:v>98400</c:v>
                </c:pt>
                <c:pt idx="304">
                  <c:v>97420</c:v>
                </c:pt>
                <c:pt idx="305">
                  <c:v>98870</c:v>
                </c:pt>
                <c:pt idx="306">
                  <c:v>97610</c:v>
                </c:pt>
                <c:pt idx="307">
                  <c:v>99810</c:v>
                </c:pt>
                <c:pt idx="308">
                  <c:v>99520</c:v>
                </c:pt>
                <c:pt idx="309">
                  <c:v>99960</c:v>
                </c:pt>
                <c:pt idx="310">
                  <c:v>97730</c:v>
                </c:pt>
                <c:pt idx="311">
                  <c:v>100460</c:v>
                </c:pt>
                <c:pt idx="312">
                  <c:v>96790</c:v>
                </c:pt>
                <c:pt idx="313">
                  <c:v>101920</c:v>
                </c:pt>
                <c:pt idx="314">
                  <c:v>100480</c:v>
                </c:pt>
                <c:pt idx="315">
                  <c:v>99970</c:v>
                </c:pt>
                <c:pt idx="316">
                  <c:v>101400</c:v>
                </c:pt>
                <c:pt idx="317">
                  <c:v>99060</c:v>
                </c:pt>
                <c:pt idx="318">
                  <c:v>101860</c:v>
                </c:pt>
                <c:pt idx="319">
                  <c:v>100650</c:v>
                </c:pt>
                <c:pt idx="320">
                  <c:v>99920</c:v>
                </c:pt>
                <c:pt idx="321">
                  <c:v>101620</c:v>
                </c:pt>
                <c:pt idx="322">
                  <c:v>101460</c:v>
                </c:pt>
                <c:pt idx="323">
                  <c:v>101490</c:v>
                </c:pt>
                <c:pt idx="324">
                  <c:v>103350</c:v>
                </c:pt>
                <c:pt idx="325">
                  <c:v>101520</c:v>
                </c:pt>
                <c:pt idx="326">
                  <c:v>100030</c:v>
                </c:pt>
                <c:pt idx="327">
                  <c:v>104000</c:v>
                </c:pt>
                <c:pt idx="328">
                  <c:v>103870</c:v>
                </c:pt>
                <c:pt idx="329">
                  <c:v>101860</c:v>
                </c:pt>
                <c:pt idx="330">
                  <c:v>101090</c:v>
                </c:pt>
                <c:pt idx="331">
                  <c:v>103760</c:v>
                </c:pt>
                <c:pt idx="332">
                  <c:v>104160</c:v>
                </c:pt>
                <c:pt idx="333">
                  <c:v>101980</c:v>
                </c:pt>
                <c:pt idx="334">
                  <c:v>103190</c:v>
                </c:pt>
                <c:pt idx="335">
                  <c:v>103160</c:v>
                </c:pt>
                <c:pt idx="336">
                  <c:v>104760</c:v>
                </c:pt>
                <c:pt idx="337">
                  <c:v>103950</c:v>
                </c:pt>
                <c:pt idx="338">
                  <c:v>104250</c:v>
                </c:pt>
                <c:pt idx="339">
                  <c:v>107010</c:v>
                </c:pt>
                <c:pt idx="340">
                  <c:v>103500</c:v>
                </c:pt>
                <c:pt idx="341">
                  <c:v>105000</c:v>
                </c:pt>
                <c:pt idx="342">
                  <c:v>105180</c:v>
                </c:pt>
                <c:pt idx="343">
                  <c:v>106350</c:v>
                </c:pt>
                <c:pt idx="344">
                  <c:v>104560</c:v>
                </c:pt>
                <c:pt idx="345">
                  <c:v>105210</c:v>
                </c:pt>
                <c:pt idx="346">
                  <c:v>105990</c:v>
                </c:pt>
                <c:pt idx="347">
                  <c:v>107060</c:v>
                </c:pt>
                <c:pt idx="348">
                  <c:v>107020</c:v>
                </c:pt>
                <c:pt idx="349">
                  <c:v>106870</c:v>
                </c:pt>
                <c:pt idx="350">
                  <c:v>107410</c:v>
                </c:pt>
                <c:pt idx="351">
                  <c:v>106540</c:v>
                </c:pt>
                <c:pt idx="352">
                  <c:v>106160</c:v>
                </c:pt>
                <c:pt idx="353">
                  <c:v>107480</c:v>
                </c:pt>
                <c:pt idx="354">
                  <c:v>108160</c:v>
                </c:pt>
                <c:pt idx="355">
                  <c:v>107160</c:v>
                </c:pt>
                <c:pt idx="356">
                  <c:v>106990</c:v>
                </c:pt>
                <c:pt idx="357">
                  <c:v>110290</c:v>
                </c:pt>
                <c:pt idx="358">
                  <c:v>108410</c:v>
                </c:pt>
                <c:pt idx="359">
                  <c:v>109390</c:v>
                </c:pt>
                <c:pt idx="360">
                  <c:v>108080</c:v>
                </c:pt>
                <c:pt idx="361">
                  <c:v>109780</c:v>
                </c:pt>
                <c:pt idx="362">
                  <c:v>108720</c:v>
                </c:pt>
                <c:pt idx="363">
                  <c:v>108610</c:v>
                </c:pt>
                <c:pt idx="364">
                  <c:v>107880</c:v>
                </c:pt>
                <c:pt idx="365">
                  <c:v>108530</c:v>
                </c:pt>
                <c:pt idx="366">
                  <c:v>108000</c:v>
                </c:pt>
                <c:pt idx="367">
                  <c:v>110280</c:v>
                </c:pt>
                <c:pt idx="368">
                  <c:v>109080</c:v>
                </c:pt>
                <c:pt idx="369">
                  <c:v>110280</c:v>
                </c:pt>
                <c:pt idx="370">
                  <c:v>111080</c:v>
                </c:pt>
                <c:pt idx="371">
                  <c:v>111470</c:v>
                </c:pt>
                <c:pt idx="372">
                  <c:v>110390</c:v>
                </c:pt>
                <c:pt idx="373">
                  <c:v>111280</c:v>
                </c:pt>
                <c:pt idx="374">
                  <c:v>111780</c:v>
                </c:pt>
                <c:pt idx="375">
                  <c:v>113310</c:v>
                </c:pt>
                <c:pt idx="376">
                  <c:v>109760</c:v>
                </c:pt>
                <c:pt idx="377">
                  <c:v>111100</c:v>
                </c:pt>
                <c:pt idx="378">
                  <c:v>112550</c:v>
                </c:pt>
                <c:pt idx="379">
                  <c:v>111630</c:v>
                </c:pt>
                <c:pt idx="380">
                  <c:v>113570</c:v>
                </c:pt>
                <c:pt idx="381">
                  <c:v>110360</c:v>
                </c:pt>
                <c:pt idx="382">
                  <c:v>110030</c:v>
                </c:pt>
                <c:pt idx="383">
                  <c:v>111930</c:v>
                </c:pt>
                <c:pt idx="384">
                  <c:v>112290</c:v>
                </c:pt>
                <c:pt idx="385">
                  <c:v>111200</c:v>
                </c:pt>
                <c:pt idx="386">
                  <c:v>113430</c:v>
                </c:pt>
                <c:pt idx="387">
                  <c:v>112920</c:v>
                </c:pt>
                <c:pt idx="388">
                  <c:v>113230</c:v>
                </c:pt>
                <c:pt idx="389">
                  <c:v>113870</c:v>
                </c:pt>
                <c:pt idx="390">
                  <c:v>110530</c:v>
                </c:pt>
                <c:pt idx="391">
                  <c:v>111980</c:v>
                </c:pt>
                <c:pt idx="392">
                  <c:v>113130</c:v>
                </c:pt>
                <c:pt idx="393">
                  <c:v>115430</c:v>
                </c:pt>
                <c:pt idx="394">
                  <c:v>115380</c:v>
                </c:pt>
                <c:pt idx="395">
                  <c:v>112660</c:v>
                </c:pt>
                <c:pt idx="396">
                  <c:v>113090</c:v>
                </c:pt>
                <c:pt idx="397">
                  <c:v>113410</c:v>
                </c:pt>
                <c:pt idx="398">
                  <c:v>113950</c:v>
                </c:pt>
                <c:pt idx="399">
                  <c:v>115320</c:v>
                </c:pt>
                <c:pt idx="400">
                  <c:v>114370</c:v>
                </c:pt>
                <c:pt idx="401">
                  <c:v>114490</c:v>
                </c:pt>
                <c:pt idx="402">
                  <c:v>114830</c:v>
                </c:pt>
                <c:pt idx="403">
                  <c:v>116470</c:v>
                </c:pt>
                <c:pt idx="404">
                  <c:v>115730</c:v>
                </c:pt>
                <c:pt idx="405">
                  <c:v>114540</c:v>
                </c:pt>
                <c:pt idx="406">
                  <c:v>117270</c:v>
                </c:pt>
                <c:pt idx="407">
                  <c:v>115290</c:v>
                </c:pt>
                <c:pt idx="408">
                  <c:v>115580</c:v>
                </c:pt>
                <c:pt idx="409">
                  <c:v>115290</c:v>
                </c:pt>
                <c:pt idx="410">
                  <c:v>116720</c:v>
                </c:pt>
                <c:pt idx="411">
                  <c:v>117510</c:v>
                </c:pt>
                <c:pt idx="412">
                  <c:v>116730</c:v>
                </c:pt>
                <c:pt idx="413">
                  <c:v>118420</c:v>
                </c:pt>
                <c:pt idx="414">
                  <c:v>116460</c:v>
                </c:pt>
                <c:pt idx="415">
                  <c:v>117470</c:v>
                </c:pt>
                <c:pt idx="416">
                  <c:v>115820</c:v>
                </c:pt>
                <c:pt idx="417">
                  <c:v>117190</c:v>
                </c:pt>
                <c:pt idx="418">
                  <c:v>116050</c:v>
                </c:pt>
                <c:pt idx="419">
                  <c:v>117330</c:v>
                </c:pt>
                <c:pt idx="420">
                  <c:v>115720</c:v>
                </c:pt>
                <c:pt idx="421">
                  <c:v>119320</c:v>
                </c:pt>
                <c:pt idx="422">
                  <c:v>116620</c:v>
                </c:pt>
                <c:pt idx="423">
                  <c:v>118360</c:v>
                </c:pt>
                <c:pt idx="424">
                  <c:v>120050</c:v>
                </c:pt>
                <c:pt idx="425">
                  <c:v>116600</c:v>
                </c:pt>
                <c:pt idx="426">
                  <c:v>117140</c:v>
                </c:pt>
                <c:pt idx="427">
                  <c:v>118700</c:v>
                </c:pt>
                <c:pt idx="428">
                  <c:v>119140</c:v>
                </c:pt>
                <c:pt idx="429">
                  <c:v>119440</c:v>
                </c:pt>
                <c:pt idx="430">
                  <c:v>119050</c:v>
                </c:pt>
                <c:pt idx="431">
                  <c:v>117780</c:v>
                </c:pt>
                <c:pt idx="432">
                  <c:v>119220</c:v>
                </c:pt>
                <c:pt idx="433">
                  <c:v>118190</c:v>
                </c:pt>
                <c:pt idx="434">
                  <c:v>119790</c:v>
                </c:pt>
                <c:pt idx="435">
                  <c:v>117140</c:v>
                </c:pt>
                <c:pt idx="436">
                  <c:v>119420</c:v>
                </c:pt>
                <c:pt idx="437">
                  <c:v>120010</c:v>
                </c:pt>
                <c:pt idx="438">
                  <c:v>119260</c:v>
                </c:pt>
                <c:pt idx="439">
                  <c:v>120260</c:v>
                </c:pt>
                <c:pt idx="440">
                  <c:v>119950</c:v>
                </c:pt>
                <c:pt idx="441">
                  <c:v>121550</c:v>
                </c:pt>
                <c:pt idx="442">
                  <c:v>120940</c:v>
                </c:pt>
                <c:pt idx="443">
                  <c:v>118600</c:v>
                </c:pt>
                <c:pt idx="444">
                  <c:v>121390</c:v>
                </c:pt>
                <c:pt idx="445">
                  <c:v>118370</c:v>
                </c:pt>
                <c:pt idx="446">
                  <c:v>120420</c:v>
                </c:pt>
                <c:pt idx="447">
                  <c:v>122890</c:v>
                </c:pt>
                <c:pt idx="448">
                  <c:v>122200</c:v>
                </c:pt>
                <c:pt idx="449">
                  <c:v>122080</c:v>
                </c:pt>
                <c:pt idx="450">
                  <c:v>122130</c:v>
                </c:pt>
                <c:pt idx="451">
                  <c:v>120660</c:v>
                </c:pt>
                <c:pt idx="452">
                  <c:v>124150</c:v>
                </c:pt>
                <c:pt idx="453">
                  <c:v>120390</c:v>
                </c:pt>
                <c:pt idx="454">
                  <c:v>123440</c:v>
                </c:pt>
                <c:pt idx="455">
                  <c:v>119700</c:v>
                </c:pt>
                <c:pt idx="456">
                  <c:v>121560</c:v>
                </c:pt>
                <c:pt idx="457">
                  <c:v>123530</c:v>
                </c:pt>
                <c:pt idx="458">
                  <c:v>120930</c:v>
                </c:pt>
                <c:pt idx="459">
                  <c:v>123120</c:v>
                </c:pt>
                <c:pt idx="460">
                  <c:v>122480</c:v>
                </c:pt>
                <c:pt idx="461">
                  <c:v>122770</c:v>
                </c:pt>
                <c:pt idx="462">
                  <c:v>120190</c:v>
                </c:pt>
                <c:pt idx="463">
                  <c:v>120780</c:v>
                </c:pt>
                <c:pt idx="464">
                  <c:v>124660</c:v>
                </c:pt>
                <c:pt idx="465">
                  <c:v>121310</c:v>
                </c:pt>
                <c:pt idx="466">
                  <c:v>122190</c:v>
                </c:pt>
                <c:pt idx="467">
                  <c:v>122380</c:v>
                </c:pt>
                <c:pt idx="468">
                  <c:v>123050</c:v>
                </c:pt>
                <c:pt idx="469">
                  <c:v>122220</c:v>
                </c:pt>
                <c:pt idx="470">
                  <c:v>122170</c:v>
                </c:pt>
                <c:pt idx="471">
                  <c:v>125160</c:v>
                </c:pt>
                <c:pt idx="472">
                  <c:v>121920</c:v>
                </c:pt>
                <c:pt idx="473">
                  <c:v>125070</c:v>
                </c:pt>
                <c:pt idx="474">
                  <c:v>123650</c:v>
                </c:pt>
                <c:pt idx="475">
                  <c:v>121270</c:v>
                </c:pt>
                <c:pt idx="476">
                  <c:v>123740</c:v>
                </c:pt>
                <c:pt idx="477">
                  <c:v>123130</c:v>
                </c:pt>
                <c:pt idx="478">
                  <c:v>124410</c:v>
                </c:pt>
                <c:pt idx="479">
                  <c:v>125130</c:v>
                </c:pt>
                <c:pt idx="480">
                  <c:v>124280</c:v>
                </c:pt>
                <c:pt idx="481">
                  <c:v>125120</c:v>
                </c:pt>
                <c:pt idx="482">
                  <c:v>124780</c:v>
                </c:pt>
                <c:pt idx="483">
                  <c:v>126610</c:v>
                </c:pt>
                <c:pt idx="484">
                  <c:v>123610</c:v>
                </c:pt>
                <c:pt idx="485">
                  <c:v>126020</c:v>
                </c:pt>
                <c:pt idx="486">
                  <c:v>122890</c:v>
                </c:pt>
                <c:pt idx="487">
                  <c:v>123600</c:v>
                </c:pt>
                <c:pt idx="488">
                  <c:v>124640</c:v>
                </c:pt>
                <c:pt idx="489">
                  <c:v>122740</c:v>
                </c:pt>
                <c:pt idx="490">
                  <c:v>124680</c:v>
                </c:pt>
                <c:pt idx="491">
                  <c:v>127210</c:v>
                </c:pt>
                <c:pt idx="492">
                  <c:v>123760</c:v>
                </c:pt>
                <c:pt idx="493">
                  <c:v>128480</c:v>
                </c:pt>
                <c:pt idx="494">
                  <c:v>123960</c:v>
                </c:pt>
                <c:pt idx="495">
                  <c:v>126910</c:v>
                </c:pt>
                <c:pt idx="496">
                  <c:v>123760</c:v>
                </c:pt>
                <c:pt idx="497">
                  <c:v>126780</c:v>
                </c:pt>
                <c:pt idx="498">
                  <c:v>125320</c:v>
                </c:pt>
                <c:pt idx="499">
                  <c:v>125410</c:v>
                </c:pt>
                <c:pt idx="500">
                  <c:v>124460</c:v>
                </c:pt>
                <c:pt idx="501">
                  <c:v>127670</c:v>
                </c:pt>
                <c:pt idx="502">
                  <c:v>124980</c:v>
                </c:pt>
                <c:pt idx="503">
                  <c:v>125340</c:v>
                </c:pt>
                <c:pt idx="504">
                  <c:v>126720</c:v>
                </c:pt>
                <c:pt idx="505">
                  <c:v>125300</c:v>
                </c:pt>
                <c:pt idx="506">
                  <c:v>123810</c:v>
                </c:pt>
                <c:pt idx="507">
                  <c:v>128710</c:v>
                </c:pt>
                <c:pt idx="508">
                  <c:v>127860</c:v>
                </c:pt>
                <c:pt idx="509">
                  <c:v>126310</c:v>
                </c:pt>
                <c:pt idx="510">
                  <c:v>126510</c:v>
                </c:pt>
                <c:pt idx="511">
                  <c:v>127190</c:v>
                </c:pt>
                <c:pt idx="512">
                  <c:v>126460</c:v>
                </c:pt>
                <c:pt idx="513">
                  <c:v>126250</c:v>
                </c:pt>
                <c:pt idx="514">
                  <c:v>127220</c:v>
                </c:pt>
                <c:pt idx="515">
                  <c:v>126340</c:v>
                </c:pt>
                <c:pt idx="516">
                  <c:v>128800</c:v>
                </c:pt>
                <c:pt idx="517">
                  <c:v>124080</c:v>
                </c:pt>
                <c:pt idx="518">
                  <c:v>127490</c:v>
                </c:pt>
                <c:pt idx="519">
                  <c:v>127340</c:v>
                </c:pt>
                <c:pt idx="520">
                  <c:v>128130</c:v>
                </c:pt>
                <c:pt idx="521">
                  <c:v>127670</c:v>
                </c:pt>
                <c:pt idx="522">
                  <c:v>128760</c:v>
                </c:pt>
                <c:pt idx="523">
                  <c:v>127240</c:v>
                </c:pt>
                <c:pt idx="524">
                  <c:v>127850</c:v>
                </c:pt>
                <c:pt idx="525">
                  <c:v>129060</c:v>
                </c:pt>
                <c:pt idx="526">
                  <c:v>127800</c:v>
                </c:pt>
                <c:pt idx="527">
                  <c:v>128480</c:v>
                </c:pt>
                <c:pt idx="528">
                  <c:v>126650</c:v>
                </c:pt>
                <c:pt idx="529">
                  <c:v>129910</c:v>
                </c:pt>
                <c:pt idx="530">
                  <c:v>128520</c:v>
                </c:pt>
                <c:pt idx="531">
                  <c:v>128860</c:v>
                </c:pt>
                <c:pt idx="532">
                  <c:v>129590</c:v>
                </c:pt>
                <c:pt idx="533">
                  <c:v>128480</c:v>
                </c:pt>
                <c:pt idx="534">
                  <c:v>127780</c:v>
                </c:pt>
                <c:pt idx="535">
                  <c:v>130240</c:v>
                </c:pt>
                <c:pt idx="536">
                  <c:v>128590</c:v>
                </c:pt>
                <c:pt idx="537">
                  <c:v>129330</c:v>
                </c:pt>
                <c:pt idx="538">
                  <c:v>127770</c:v>
                </c:pt>
                <c:pt idx="539">
                  <c:v>128780</c:v>
                </c:pt>
                <c:pt idx="540">
                  <c:v>129450</c:v>
                </c:pt>
                <c:pt idx="541">
                  <c:v>128970</c:v>
                </c:pt>
                <c:pt idx="542">
                  <c:v>130580</c:v>
                </c:pt>
                <c:pt idx="543">
                  <c:v>128270</c:v>
                </c:pt>
                <c:pt idx="544">
                  <c:v>131340</c:v>
                </c:pt>
                <c:pt idx="545">
                  <c:v>129770</c:v>
                </c:pt>
                <c:pt idx="546">
                  <c:v>131080</c:v>
                </c:pt>
                <c:pt idx="547">
                  <c:v>128430</c:v>
                </c:pt>
                <c:pt idx="548">
                  <c:v>128280</c:v>
                </c:pt>
                <c:pt idx="549">
                  <c:v>129370</c:v>
                </c:pt>
                <c:pt idx="550">
                  <c:v>131420</c:v>
                </c:pt>
                <c:pt idx="551">
                  <c:v>128020</c:v>
                </c:pt>
                <c:pt idx="552">
                  <c:v>130680</c:v>
                </c:pt>
                <c:pt idx="553">
                  <c:v>131910</c:v>
                </c:pt>
                <c:pt idx="554">
                  <c:v>128850</c:v>
                </c:pt>
                <c:pt idx="555">
                  <c:v>131200</c:v>
                </c:pt>
                <c:pt idx="556">
                  <c:v>129210</c:v>
                </c:pt>
                <c:pt idx="557">
                  <c:v>130450</c:v>
                </c:pt>
                <c:pt idx="558">
                  <c:v>129740</c:v>
                </c:pt>
                <c:pt idx="559">
                  <c:v>129790</c:v>
                </c:pt>
                <c:pt idx="560">
                  <c:v>132100</c:v>
                </c:pt>
                <c:pt idx="561">
                  <c:v>130520</c:v>
                </c:pt>
                <c:pt idx="562">
                  <c:v>128660</c:v>
                </c:pt>
                <c:pt idx="563">
                  <c:v>129930</c:v>
                </c:pt>
                <c:pt idx="564">
                  <c:v>130510</c:v>
                </c:pt>
                <c:pt idx="565">
                  <c:v>132910</c:v>
                </c:pt>
                <c:pt idx="566">
                  <c:v>132330</c:v>
                </c:pt>
                <c:pt idx="567">
                  <c:v>132860</c:v>
                </c:pt>
                <c:pt idx="568">
                  <c:v>131600</c:v>
                </c:pt>
                <c:pt idx="569">
                  <c:v>130640</c:v>
                </c:pt>
                <c:pt idx="570">
                  <c:v>131870</c:v>
                </c:pt>
                <c:pt idx="571">
                  <c:v>130540</c:v>
                </c:pt>
                <c:pt idx="572">
                  <c:v>130990</c:v>
                </c:pt>
                <c:pt idx="573">
                  <c:v>130500</c:v>
                </c:pt>
                <c:pt idx="574">
                  <c:v>131320</c:v>
                </c:pt>
                <c:pt idx="575">
                  <c:v>132220</c:v>
                </c:pt>
                <c:pt idx="576">
                  <c:v>132870</c:v>
                </c:pt>
                <c:pt idx="577">
                  <c:v>130910</c:v>
                </c:pt>
                <c:pt idx="578">
                  <c:v>130640</c:v>
                </c:pt>
                <c:pt idx="579">
                  <c:v>132130</c:v>
                </c:pt>
                <c:pt idx="580">
                  <c:v>134430</c:v>
                </c:pt>
                <c:pt idx="581">
                  <c:v>131170</c:v>
                </c:pt>
                <c:pt idx="582">
                  <c:v>132800</c:v>
                </c:pt>
                <c:pt idx="583">
                  <c:v>133390</c:v>
                </c:pt>
                <c:pt idx="584">
                  <c:v>131030</c:v>
                </c:pt>
                <c:pt idx="585">
                  <c:v>132020</c:v>
                </c:pt>
                <c:pt idx="586">
                  <c:v>133990</c:v>
                </c:pt>
                <c:pt idx="587">
                  <c:v>133510</c:v>
                </c:pt>
                <c:pt idx="588">
                  <c:v>133740</c:v>
                </c:pt>
                <c:pt idx="589">
                  <c:v>133470</c:v>
                </c:pt>
                <c:pt idx="590">
                  <c:v>130550</c:v>
                </c:pt>
                <c:pt idx="591">
                  <c:v>132620</c:v>
                </c:pt>
                <c:pt idx="592">
                  <c:v>133610</c:v>
                </c:pt>
                <c:pt idx="593">
                  <c:v>132780</c:v>
                </c:pt>
                <c:pt idx="594">
                  <c:v>130690</c:v>
                </c:pt>
                <c:pt idx="595">
                  <c:v>132250</c:v>
                </c:pt>
                <c:pt idx="596">
                  <c:v>130570</c:v>
                </c:pt>
                <c:pt idx="597">
                  <c:v>132670</c:v>
                </c:pt>
                <c:pt idx="598">
                  <c:v>132320</c:v>
                </c:pt>
                <c:pt idx="599">
                  <c:v>135070</c:v>
                </c:pt>
                <c:pt idx="600">
                  <c:v>130750</c:v>
                </c:pt>
                <c:pt idx="601">
                  <c:v>134670</c:v>
                </c:pt>
                <c:pt idx="602">
                  <c:v>133890</c:v>
                </c:pt>
                <c:pt idx="603">
                  <c:v>132950</c:v>
                </c:pt>
                <c:pt idx="604">
                  <c:v>132790</c:v>
                </c:pt>
                <c:pt idx="605">
                  <c:v>132170</c:v>
                </c:pt>
                <c:pt idx="606">
                  <c:v>132570</c:v>
                </c:pt>
                <c:pt idx="607">
                  <c:v>134110</c:v>
                </c:pt>
                <c:pt idx="608">
                  <c:v>132570</c:v>
                </c:pt>
                <c:pt idx="609">
                  <c:v>132550</c:v>
                </c:pt>
                <c:pt idx="610">
                  <c:v>134290</c:v>
                </c:pt>
                <c:pt idx="611">
                  <c:v>136340</c:v>
                </c:pt>
                <c:pt idx="612">
                  <c:v>134440</c:v>
                </c:pt>
                <c:pt idx="613">
                  <c:v>133690</c:v>
                </c:pt>
                <c:pt idx="614">
                  <c:v>134960</c:v>
                </c:pt>
                <c:pt idx="615">
                  <c:v>133880</c:v>
                </c:pt>
                <c:pt idx="616">
                  <c:v>135930</c:v>
                </c:pt>
                <c:pt idx="617">
                  <c:v>135010</c:v>
                </c:pt>
                <c:pt idx="618">
                  <c:v>134330</c:v>
                </c:pt>
                <c:pt idx="619">
                  <c:v>134210</c:v>
                </c:pt>
                <c:pt idx="620">
                  <c:v>132930</c:v>
                </c:pt>
                <c:pt idx="621">
                  <c:v>135590</c:v>
                </c:pt>
                <c:pt idx="622">
                  <c:v>137510</c:v>
                </c:pt>
                <c:pt idx="623">
                  <c:v>134460</c:v>
                </c:pt>
                <c:pt idx="624">
                  <c:v>134860</c:v>
                </c:pt>
                <c:pt idx="625">
                  <c:v>135650</c:v>
                </c:pt>
                <c:pt idx="626">
                  <c:v>136510</c:v>
                </c:pt>
                <c:pt idx="627">
                  <c:v>135420</c:v>
                </c:pt>
                <c:pt idx="628">
                  <c:v>134670</c:v>
                </c:pt>
                <c:pt idx="629">
                  <c:v>135950</c:v>
                </c:pt>
                <c:pt idx="630">
                  <c:v>135200</c:v>
                </c:pt>
                <c:pt idx="631">
                  <c:v>135290</c:v>
                </c:pt>
                <c:pt idx="632">
                  <c:v>134410</c:v>
                </c:pt>
                <c:pt idx="633">
                  <c:v>135730</c:v>
                </c:pt>
                <c:pt idx="634">
                  <c:v>133930</c:v>
                </c:pt>
                <c:pt idx="635">
                  <c:v>136370</c:v>
                </c:pt>
                <c:pt idx="636">
                  <c:v>136660</c:v>
                </c:pt>
                <c:pt idx="637">
                  <c:v>136350</c:v>
                </c:pt>
                <c:pt idx="638">
                  <c:v>135570</c:v>
                </c:pt>
                <c:pt idx="639">
                  <c:v>133250</c:v>
                </c:pt>
                <c:pt idx="640">
                  <c:v>134730</c:v>
                </c:pt>
                <c:pt idx="641">
                  <c:v>136010</c:v>
                </c:pt>
                <c:pt idx="642">
                  <c:v>137210</c:v>
                </c:pt>
                <c:pt idx="643">
                  <c:v>135620</c:v>
                </c:pt>
                <c:pt idx="644">
                  <c:v>134680</c:v>
                </c:pt>
                <c:pt idx="645">
                  <c:v>135500</c:v>
                </c:pt>
                <c:pt idx="646">
                  <c:v>136580</c:v>
                </c:pt>
                <c:pt idx="647">
                  <c:v>136190</c:v>
                </c:pt>
                <c:pt idx="648">
                  <c:v>135950</c:v>
                </c:pt>
                <c:pt idx="649">
                  <c:v>136060</c:v>
                </c:pt>
                <c:pt idx="650">
                  <c:v>135910</c:v>
                </c:pt>
                <c:pt idx="651">
                  <c:v>135010</c:v>
                </c:pt>
                <c:pt idx="652">
                  <c:v>137840</c:v>
                </c:pt>
                <c:pt idx="653">
                  <c:v>134110</c:v>
                </c:pt>
                <c:pt idx="654">
                  <c:v>138650</c:v>
                </c:pt>
                <c:pt idx="655">
                  <c:v>137680</c:v>
                </c:pt>
                <c:pt idx="656">
                  <c:v>136770</c:v>
                </c:pt>
                <c:pt idx="657">
                  <c:v>137820</c:v>
                </c:pt>
                <c:pt idx="658">
                  <c:v>136280</c:v>
                </c:pt>
                <c:pt idx="659">
                  <c:v>136620</c:v>
                </c:pt>
                <c:pt idx="660">
                  <c:v>136230</c:v>
                </c:pt>
                <c:pt idx="661">
                  <c:v>136440</c:v>
                </c:pt>
                <c:pt idx="662">
                  <c:v>137080</c:v>
                </c:pt>
                <c:pt idx="663">
                  <c:v>135490</c:v>
                </c:pt>
                <c:pt idx="664">
                  <c:v>139270</c:v>
                </c:pt>
                <c:pt idx="665">
                  <c:v>138120</c:v>
                </c:pt>
                <c:pt idx="666">
                  <c:v>138590</c:v>
                </c:pt>
                <c:pt idx="667">
                  <c:v>136650</c:v>
                </c:pt>
                <c:pt idx="668">
                  <c:v>136200</c:v>
                </c:pt>
                <c:pt idx="669">
                  <c:v>137210</c:v>
                </c:pt>
                <c:pt idx="670">
                  <c:v>138120</c:v>
                </c:pt>
                <c:pt idx="671">
                  <c:v>137730</c:v>
                </c:pt>
                <c:pt idx="672">
                  <c:v>135820</c:v>
                </c:pt>
                <c:pt idx="673">
                  <c:v>133450</c:v>
                </c:pt>
                <c:pt idx="674">
                  <c:v>138910</c:v>
                </c:pt>
                <c:pt idx="675">
                  <c:v>138150</c:v>
                </c:pt>
                <c:pt idx="676">
                  <c:v>137180</c:v>
                </c:pt>
                <c:pt idx="677">
                  <c:v>138630</c:v>
                </c:pt>
                <c:pt idx="678">
                  <c:v>137430</c:v>
                </c:pt>
                <c:pt idx="679">
                  <c:v>137800</c:v>
                </c:pt>
                <c:pt idx="680">
                  <c:v>138170</c:v>
                </c:pt>
                <c:pt idx="681">
                  <c:v>135810</c:v>
                </c:pt>
                <c:pt idx="682">
                  <c:v>138710</c:v>
                </c:pt>
                <c:pt idx="683">
                  <c:v>138020</c:v>
                </c:pt>
                <c:pt idx="684">
                  <c:v>138070</c:v>
                </c:pt>
                <c:pt idx="685">
                  <c:v>138410</c:v>
                </c:pt>
                <c:pt idx="686">
                  <c:v>137920</c:v>
                </c:pt>
                <c:pt idx="687">
                  <c:v>137760</c:v>
                </c:pt>
                <c:pt idx="688">
                  <c:v>138560</c:v>
                </c:pt>
                <c:pt idx="689">
                  <c:v>140010</c:v>
                </c:pt>
                <c:pt idx="690">
                  <c:v>137980</c:v>
                </c:pt>
                <c:pt idx="691">
                  <c:v>139340</c:v>
                </c:pt>
                <c:pt idx="692">
                  <c:v>137290</c:v>
                </c:pt>
                <c:pt idx="693">
                  <c:v>137060</c:v>
                </c:pt>
                <c:pt idx="694">
                  <c:v>137530</c:v>
                </c:pt>
                <c:pt idx="695">
                  <c:v>138370</c:v>
                </c:pt>
                <c:pt idx="696">
                  <c:v>136600</c:v>
                </c:pt>
                <c:pt idx="697">
                  <c:v>136360</c:v>
                </c:pt>
                <c:pt idx="698">
                  <c:v>137920</c:v>
                </c:pt>
                <c:pt idx="699">
                  <c:v>139460</c:v>
                </c:pt>
                <c:pt idx="700">
                  <c:v>136350</c:v>
                </c:pt>
                <c:pt idx="701">
                  <c:v>140190</c:v>
                </c:pt>
                <c:pt idx="702">
                  <c:v>136700</c:v>
                </c:pt>
                <c:pt idx="703">
                  <c:v>138980</c:v>
                </c:pt>
                <c:pt idx="704">
                  <c:v>139090</c:v>
                </c:pt>
                <c:pt idx="705">
                  <c:v>138850</c:v>
                </c:pt>
                <c:pt idx="706">
                  <c:v>139490</c:v>
                </c:pt>
                <c:pt idx="707">
                  <c:v>137660</c:v>
                </c:pt>
                <c:pt idx="708">
                  <c:v>141290</c:v>
                </c:pt>
                <c:pt idx="709">
                  <c:v>138640</c:v>
                </c:pt>
                <c:pt idx="710">
                  <c:v>139120</c:v>
                </c:pt>
                <c:pt idx="711">
                  <c:v>141980</c:v>
                </c:pt>
                <c:pt idx="712">
                  <c:v>137750</c:v>
                </c:pt>
                <c:pt idx="713">
                  <c:v>137960</c:v>
                </c:pt>
                <c:pt idx="714">
                  <c:v>139070</c:v>
                </c:pt>
                <c:pt idx="715">
                  <c:v>138060</c:v>
                </c:pt>
                <c:pt idx="716">
                  <c:v>141400</c:v>
                </c:pt>
                <c:pt idx="717">
                  <c:v>138290</c:v>
                </c:pt>
                <c:pt idx="718">
                  <c:v>139840</c:v>
                </c:pt>
                <c:pt idx="719">
                  <c:v>137950</c:v>
                </c:pt>
                <c:pt idx="720">
                  <c:v>140060</c:v>
                </c:pt>
                <c:pt idx="721">
                  <c:v>138640</c:v>
                </c:pt>
                <c:pt idx="722">
                  <c:v>140900</c:v>
                </c:pt>
                <c:pt idx="723">
                  <c:v>141320</c:v>
                </c:pt>
                <c:pt idx="724">
                  <c:v>136870</c:v>
                </c:pt>
                <c:pt idx="725">
                  <c:v>139790</c:v>
                </c:pt>
                <c:pt idx="726">
                  <c:v>139590</c:v>
                </c:pt>
                <c:pt idx="727">
                  <c:v>139900</c:v>
                </c:pt>
                <c:pt idx="728">
                  <c:v>139010</c:v>
                </c:pt>
                <c:pt idx="729">
                  <c:v>138470</c:v>
                </c:pt>
                <c:pt idx="730">
                  <c:v>141800</c:v>
                </c:pt>
                <c:pt idx="731">
                  <c:v>139150</c:v>
                </c:pt>
                <c:pt idx="732">
                  <c:v>139740</c:v>
                </c:pt>
                <c:pt idx="733">
                  <c:v>137860</c:v>
                </c:pt>
                <c:pt idx="734">
                  <c:v>140680</c:v>
                </c:pt>
                <c:pt idx="735">
                  <c:v>142060</c:v>
                </c:pt>
                <c:pt idx="736">
                  <c:v>140450</c:v>
                </c:pt>
                <c:pt idx="737">
                  <c:v>139950</c:v>
                </c:pt>
                <c:pt idx="738">
                  <c:v>143300</c:v>
                </c:pt>
                <c:pt idx="739">
                  <c:v>140490</c:v>
                </c:pt>
                <c:pt idx="740">
                  <c:v>138590</c:v>
                </c:pt>
                <c:pt idx="741">
                  <c:v>138790</c:v>
                </c:pt>
                <c:pt idx="742">
                  <c:v>140000</c:v>
                </c:pt>
                <c:pt idx="743">
                  <c:v>140990</c:v>
                </c:pt>
                <c:pt idx="744">
                  <c:v>138860</c:v>
                </c:pt>
                <c:pt idx="745">
                  <c:v>139940</c:v>
                </c:pt>
                <c:pt idx="746">
                  <c:v>140430</c:v>
                </c:pt>
                <c:pt idx="747">
                  <c:v>141890</c:v>
                </c:pt>
                <c:pt idx="748">
                  <c:v>139140</c:v>
                </c:pt>
                <c:pt idx="749">
                  <c:v>139840</c:v>
                </c:pt>
                <c:pt idx="750">
                  <c:v>140720</c:v>
                </c:pt>
                <c:pt idx="751">
                  <c:v>141650</c:v>
                </c:pt>
                <c:pt idx="752">
                  <c:v>139930</c:v>
                </c:pt>
                <c:pt idx="753">
                  <c:v>140630</c:v>
                </c:pt>
                <c:pt idx="754">
                  <c:v>139780</c:v>
                </c:pt>
                <c:pt idx="755">
                  <c:v>139430</c:v>
                </c:pt>
                <c:pt idx="756">
                  <c:v>139410</c:v>
                </c:pt>
                <c:pt idx="757">
                  <c:v>142050</c:v>
                </c:pt>
                <c:pt idx="758">
                  <c:v>140780</c:v>
                </c:pt>
                <c:pt idx="759">
                  <c:v>142250</c:v>
                </c:pt>
                <c:pt idx="760">
                  <c:v>138530</c:v>
                </c:pt>
                <c:pt idx="761">
                  <c:v>138850</c:v>
                </c:pt>
                <c:pt idx="762">
                  <c:v>141630</c:v>
                </c:pt>
                <c:pt idx="763">
                  <c:v>141610</c:v>
                </c:pt>
                <c:pt idx="764">
                  <c:v>140390</c:v>
                </c:pt>
                <c:pt idx="765">
                  <c:v>140730</c:v>
                </c:pt>
                <c:pt idx="766">
                  <c:v>139460</c:v>
                </c:pt>
                <c:pt idx="767">
                  <c:v>142170</c:v>
                </c:pt>
                <c:pt idx="768">
                  <c:v>140640</c:v>
                </c:pt>
                <c:pt idx="769">
                  <c:v>140960</c:v>
                </c:pt>
                <c:pt idx="770">
                  <c:v>142640</c:v>
                </c:pt>
                <c:pt idx="771">
                  <c:v>142000</c:v>
                </c:pt>
                <c:pt idx="772">
                  <c:v>141500</c:v>
                </c:pt>
                <c:pt idx="773">
                  <c:v>143910</c:v>
                </c:pt>
                <c:pt idx="774">
                  <c:v>141830</c:v>
                </c:pt>
                <c:pt idx="775">
                  <c:v>140710</c:v>
                </c:pt>
                <c:pt idx="776">
                  <c:v>139080</c:v>
                </c:pt>
                <c:pt idx="777">
                  <c:v>141540</c:v>
                </c:pt>
                <c:pt idx="778">
                  <c:v>141380</c:v>
                </c:pt>
                <c:pt idx="779">
                  <c:v>139770</c:v>
                </c:pt>
                <c:pt idx="780">
                  <c:v>142780</c:v>
                </c:pt>
                <c:pt idx="781">
                  <c:v>140350</c:v>
                </c:pt>
                <c:pt idx="782">
                  <c:v>142350</c:v>
                </c:pt>
                <c:pt idx="783">
                  <c:v>144580</c:v>
                </c:pt>
                <c:pt idx="784">
                  <c:v>141220</c:v>
                </c:pt>
                <c:pt idx="785">
                  <c:v>142110</c:v>
                </c:pt>
                <c:pt idx="786">
                  <c:v>141280</c:v>
                </c:pt>
                <c:pt idx="787">
                  <c:v>141360</c:v>
                </c:pt>
                <c:pt idx="788">
                  <c:v>140610</c:v>
                </c:pt>
                <c:pt idx="789">
                  <c:v>142940</c:v>
                </c:pt>
                <c:pt idx="790">
                  <c:v>144940</c:v>
                </c:pt>
                <c:pt idx="791">
                  <c:v>141820</c:v>
                </c:pt>
                <c:pt idx="792">
                  <c:v>143520</c:v>
                </c:pt>
                <c:pt idx="793">
                  <c:v>142990</c:v>
                </c:pt>
                <c:pt idx="794">
                  <c:v>142230</c:v>
                </c:pt>
                <c:pt idx="795">
                  <c:v>144420</c:v>
                </c:pt>
                <c:pt idx="796">
                  <c:v>144920</c:v>
                </c:pt>
                <c:pt idx="797">
                  <c:v>141220</c:v>
                </c:pt>
                <c:pt idx="798">
                  <c:v>142200</c:v>
                </c:pt>
                <c:pt idx="799">
                  <c:v>141650</c:v>
                </c:pt>
                <c:pt idx="800">
                  <c:v>143870</c:v>
                </c:pt>
                <c:pt idx="801">
                  <c:v>141020</c:v>
                </c:pt>
                <c:pt idx="802">
                  <c:v>143140</c:v>
                </c:pt>
                <c:pt idx="803">
                  <c:v>143140</c:v>
                </c:pt>
                <c:pt idx="804">
                  <c:v>140890</c:v>
                </c:pt>
                <c:pt idx="805">
                  <c:v>141650</c:v>
                </c:pt>
                <c:pt idx="806">
                  <c:v>142230</c:v>
                </c:pt>
                <c:pt idx="807">
                  <c:v>142970</c:v>
                </c:pt>
                <c:pt idx="808">
                  <c:v>143510</c:v>
                </c:pt>
                <c:pt idx="809">
                  <c:v>140230</c:v>
                </c:pt>
                <c:pt idx="810">
                  <c:v>143340</c:v>
                </c:pt>
                <c:pt idx="811">
                  <c:v>144790</c:v>
                </c:pt>
                <c:pt idx="812">
                  <c:v>144220</c:v>
                </c:pt>
                <c:pt idx="813">
                  <c:v>142310</c:v>
                </c:pt>
                <c:pt idx="814">
                  <c:v>142370</c:v>
                </c:pt>
                <c:pt idx="815">
                  <c:v>143570</c:v>
                </c:pt>
                <c:pt idx="816">
                  <c:v>145100</c:v>
                </c:pt>
                <c:pt idx="817">
                  <c:v>145350</c:v>
                </c:pt>
                <c:pt idx="818">
                  <c:v>140990</c:v>
                </c:pt>
                <c:pt idx="819">
                  <c:v>141660</c:v>
                </c:pt>
                <c:pt idx="820">
                  <c:v>142870</c:v>
                </c:pt>
                <c:pt idx="821">
                  <c:v>143720</c:v>
                </c:pt>
                <c:pt idx="822">
                  <c:v>141020</c:v>
                </c:pt>
                <c:pt idx="823">
                  <c:v>144710</c:v>
                </c:pt>
                <c:pt idx="824">
                  <c:v>141180</c:v>
                </c:pt>
                <c:pt idx="825">
                  <c:v>142330</c:v>
                </c:pt>
                <c:pt idx="826">
                  <c:v>143360</c:v>
                </c:pt>
                <c:pt idx="827">
                  <c:v>141920</c:v>
                </c:pt>
                <c:pt idx="828">
                  <c:v>140290</c:v>
                </c:pt>
                <c:pt idx="829">
                  <c:v>142680</c:v>
                </c:pt>
                <c:pt idx="830">
                  <c:v>142510</c:v>
                </c:pt>
                <c:pt idx="831">
                  <c:v>142330</c:v>
                </c:pt>
                <c:pt idx="832">
                  <c:v>141890</c:v>
                </c:pt>
                <c:pt idx="833">
                  <c:v>143120</c:v>
                </c:pt>
                <c:pt idx="834">
                  <c:v>144480</c:v>
                </c:pt>
                <c:pt idx="835">
                  <c:v>144310</c:v>
                </c:pt>
                <c:pt idx="836">
                  <c:v>144280</c:v>
                </c:pt>
                <c:pt idx="837">
                  <c:v>144720</c:v>
                </c:pt>
                <c:pt idx="838">
                  <c:v>143750</c:v>
                </c:pt>
                <c:pt idx="839">
                  <c:v>141820</c:v>
                </c:pt>
                <c:pt idx="840">
                  <c:v>141440</c:v>
                </c:pt>
                <c:pt idx="841">
                  <c:v>142640</c:v>
                </c:pt>
                <c:pt idx="842">
                  <c:v>142530</c:v>
                </c:pt>
                <c:pt idx="843">
                  <c:v>143260</c:v>
                </c:pt>
                <c:pt idx="844">
                  <c:v>142370</c:v>
                </c:pt>
                <c:pt idx="845">
                  <c:v>143550</c:v>
                </c:pt>
                <c:pt idx="846">
                  <c:v>142300</c:v>
                </c:pt>
                <c:pt idx="847">
                  <c:v>143950</c:v>
                </c:pt>
                <c:pt idx="848">
                  <c:v>142190</c:v>
                </c:pt>
                <c:pt idx="849">
                  <c:v>144130</c:v>
                </c:pt>
                <c:pt idx="850">
                  <c:v>145470</c:v>
                </c:pt>
                <c:pt idx="851">
                  <c:v>145080</c:v>
                </c:pt>
                <c:pt idx="852">
                  <c:v>143970</c:v>
                </c:pt>
                <c:pt idx="853">
                  <c:v>142960</c:v>
                </c:pt>
                <c:pt idx="854">
                  <c:v>143680</c:v>
                </c:pt>
                <c:pt idx="855">
                  <c:v>146750</c:v>
                </c:pt>
                <c:pt idx="856">
                  <c:v>143750</c:v>
                </c:pt>
                <c:pt idx="857">
                  <c:v>144990</c:v>
                </c:pt>
                <c:pt idx="858">
                  <c:v>144020</c:v>
                </c:pt>
                <c:pt idx="859">
                  <c:v>143250</c:v>
                </c:pt>
                <c:pt idx="860">
                  <c:v>144100</c:v>
                </c:pt>
                <c:pt idx="861">
                  <c:v>147030</c:v>
                </c:pt>
                <c:pt idx="862">
                  <c:v>143340</c:v>
                </c:pt>
                <c:pt idx="863">
                  <c:v>143550</c:v>
                </c:pt>
                <c:pt idx="864">
                  <c:v>142710</c:v>
                </c:pt>
                <c:pt idx="865">
                  <c:v>144740</c:v>
                </c:pt>
                <c:pt idx="866">
                  <c:v>144070</c:v>
                </c:pt>
                <c:pt idx="867">
                  <c:v>144900</c:v>
                </c:pt>
                <c:pt idx="868">
                  <c:v>143210</c:v>
                </c:pt>
                <c:pt idx="869">
                  <c:v>142740</c:v>
                </c:pt>
                <c:pt idx="870">
                  <c:v>145400</c:v>
                </c:pt>
                <c:pt idx="871">
                  <c:v>144000</c:v>
                </c:pt>
                <c:pt idx="872">
                  <c:v>144890</c:v>
                </c:pt>
                <c:pt idx="873">
                  <c:v>145340</c:v>
                </c:pt>
                <c:pt idx="874">
                  <c:v>144140</c:v>
                </c:pt>
                <c:pt idx="875">
                  <c:v>143760</c:v>
                </c:pt>
                <c:pt idx="876">
                  <c:v>145560</c:v>
                </c:pt>
                <c:pt idx="877">
                  <c:v>142880</c:v>
                </c:pt>
                <c:pt idx="878">
                  <c:v>146270</c:v>
                </c:pt>
                <c:pt idx="879">
                  <c:v>145960</c:v>
                </c:pt>
                <c:pt idx="880">
                  <c:v>143220</c:v>
                </c:pt>
                <c:pt idx="881">
                  <c:v>143240</c:v>
                </c:pt>
                <c:pt idx="882">
                  <c:v>145310</c:v>
                </c:pt>
                <c:pt idx="883">
                  <c:v>145200</c:v>
                </c:pt>
                <c:pt idx="884">
                  <c:v>143880</c:v>
                </c:pt>
                <c:pt idx="885">
                  <c:v>145180</c:v>
                </c:pt>
                <c:pt idx="886">
                  <c:v>142870</c:v>
                </c:pt>
                <c:pt idx="887">
                  <c:v>143870</c:v>
                </c:pt>
                <c:pt idx="888">
                  <c:v>147130</c:v>
                </c:pt>
                <c:pt idx="889">
                  <c:v>144850</c:v>
                </c:pt>
                <c:pt idx="890">
                  <c:v>145540</c:v>
                </c:pt>
                <c:pt idx="891">
                  <c:v>144420</c:v>
                </c:pt>
                <c:pt idx="892">
                  <c:v>145340</c:v>
                </c:pt>
                <c:pt idx="893">
                  <c:v>145700</c:v>
                </c:pt>
                <c:pt idx="894">
                  <c:v>145640</c:v>
                </c:pt>
                <c:pt idx="895">
                  <c:v>145550</c:v>
                </c:pt>
                <c:pt idx="896">
                  <c:v>146160</c:v>
                </c:pt>
                <c:pt idx="897">
                  <c:v>143400</c:v>
                </c:pt>
                <c:pt idx="898">
                  <c:v>142590</c:v>
                </c:pt>
                <c:pt idx="899">
                  <c:v>144810</c:v>
                </c:pt>
                <c:pt idx="900">
                  <c:v>146050</c:v>
                </c:pt>
                <c:pt idx="901">
                  <c:v>146110</c:v>
                </c:pt>
                <c:pt idx="902">
                  <c:v>145820</c:v>
                </c:pt>
                <c:pt idx="903">
                  <c:v>148410</c:v>
                </c:pt>
                <c:pt idx="904">
                  <c:v>145510</c:v>
                </c:pt>
                <c:pt idx="905">
                  <c:v>147180</c:v>
                </c:pt>
                <c:pt idx="906">
                  <c:v>144120</c:v>
                </c:pt>
                <c:pt idx="907">
                  <c:v>143300</c:v>
                </c:pt>
                <c:pt idx="908">
                  <c:v>144270</c:v>
                </c:pt>
                <c:pt idx="909">
                  <c:v>145090</c:v>
                </c:pt>
                <c:pt idx="910">
                  <c:v>144820</c:v>
                </c:pt>
                <c:pt idx="911">
                  <c:v>143970</c:v>
                </c:pt>
                <c:pt idx="912">
                  <c:v>144860</c:v>
                </c:pt>
                <c:pt idx="913">
                  <c:v>144130</c:v>
                </c:pt>
                <c:pt idx="914">
                  <c:v>141940</c:v>
                </c:pt>
                <c:pt idx="915">
                  <c:v>144430</c:v>
                </c:pt>
                <c:pt idx="916">
                  <c:v>141860</c:v>
                </c:pt>
                <c:pt idx="917">
                  <c:v>143970</c:v>
                </c:pt>
                <c:pt idx="918">
                  <c:v>146460</c:v>
                </c:pt>
                <c:pt idx="919">
                  <c:v>145740</c:v>
                </c:pt>
                <c:pt idx="920">
                  <c:v>145830</c:v>
                </c:pt>
                <c:pt idx="921">
                  <c:v>145520</c:v>
                </c:pt>
                <c:pt idx="922">
                  <c:v>148010</c:v>
                </c:pt>
                <c:pt idx="923">
                  <c:v>145950</c:v>
                </c:pt>
                <c:pt idx="924">
                  <c:v>146640</c:v>
                </c:pt>
                <c:pt idx="925">
                  <c:v>143330</c:v>
                </c:pt>
                <c:pt idx="926">
                  <c:v>146010</c:v>
                </c:pt>
                <c:pt idx="927">
                  <c:v>144080</c:v>
                </c:pt>
                <c:pt idx="928">
                  <c:v>147390</c:v>
                </c:pt>
                <c:pt idx="929">
                  <c:v>144810</c:v>
                </c:pt>
                <c:pt idx="930">
                  <c:v>145420</c:v>
                </c:pt>
                <c:pt idx="931">
                  <c:v>145780</c:v>
                </c:pt>
                <c:pt idx="932">
                  <c:v>144210</c:v>
                </c:pt>
                <c:pt idx="933">
                  <c:v>147460</c:v>
                </c:pt>
                <c:pt idx="934">
                  <c:v>146130</c:v>
                </c:pt>
                <c:pt idx="935">
                  <c:v>147510</c:v>
                </c:pt>
                <c:pt idx="936">
                  <c:v>143720</c:v>
                </c:pt>
                <c:pt idx="937">
                  <c:v>145150</c:v>
                </c:pt>
                <c:pt idx="938">
                  <c:v>145860</c:v>
                </c:pt>
                <c:pt idx="939">
                  <c:v>146030</c:v>
                </c:pt>
                <c:pt idx="940">
                  <c:v>144870</c:v>
                </c:pt>
                <c:pt idx="941">
                  <c:v>146250</c:v>
                </c:pt>
                <c:pt idx="942">
                  <c:v>145340</c:v>
                </c:pt>
                <c:pt idx="943">
                  <c:v>146870</c:v>
                </c:pt>
                <c:pt idx="944">
                  <c:v>144730</c:v>
                </c:pt>
                <c:pt idx="945">
                  <c:v>148420</c:v>
                </c:pt>
                <c:pt idx="946">
                  <c:v>148340</c:v>
                </c:pt>
                <c:pt idx="947">
                  <c:v>147230</c:v>
                </c:pt>
                <c:pt idx="948">
                  <c:v>144420</c:v>
                </c:pt>
                <c:pt idx="949">
                  <c:v>144740</c:v>
                </c:pt>
                <c:pt idx="950">
                  <c:v>147770</c:v>
                </c:pt>
                <c:pt idx="951">
                  <c:v>147620</c:v>
                </c:pt>
                <c:pt idx="952">
                  <c:v>147320</c:v>
                </c:pt>
                <c:pt idx="953">
                  <c:v>144920</c:v>
                </c:pt>
                <c:pt idx="954">
                  <c:v>149480</c:v>
                </c:pt>
                <c:pt idx="955">
                  <c:v>148410</c:v>
                </c:pt>
                <c:pt idx="956">
                  <c:v>147010</c:v>
                </c:pt>
                <c:pt idx="957">
                  <c:v>148160</c:v>
                </c:pt>
                <c:pt idx="958">
                  <c:v>147040</c:v>
                </c:pt>
                <c:pt idx="959">
                  <c:v>149230</c:v>
                </c:pt>
                <c:pt idx="960">
                  <c:v>144340</c:v>
                </c:pt>
                <c:pt idx="961">
                  <c:v>147020</c:v>
                </c:pt>
                <c:pt idx="962">
                  <c:v>144110</c:v>
                </c:pt>
                <c:pt idx="963">
                  <c:v>148650</c:v>
                </c:pt>
                <c:pt idx="964">
                  <c:v>147340</c:v>
                </c:pt>
                <c:pt idx="965">
                  <c:v>147020</c:v>
                </c:pt>
                <c:pt idx="966">
                  <c:v>145700</c:v>
                </c:pt>
                <c:pt idx="967">
                  <c:v>145620</c:v>
                </c:pt>
                <c:pt idx="968">
                  <c:v>147340</c:v>
                </c:pt>
                <c:pt idx="969">
                  <c:v>148500</c:v>
                </c:pt>
                <c:pt idx="970">
                  <c:v>147270</c:v>
                </c:pt>
                <c:pt idx="971">
                  <c:v>146620</c:v>
                </c:pt>
                <c:pt idx="972">
                  <c:v>146010</c:v>
                </c:pt>
                <c:pt idx="973">
                  <c:v>146480</c:v>
                </c:pt>
                <c:pt idx="974">
                  <c:v>148460</c:v>
                </c:pt>
                <c:pt idx="975">
                  <c:v>147150</c:v>
                </c:pt>
                <c:pt idx="976">
                  <c:v>146660</c:v>
                </c:pt>
                <c:pt idx="977">
                  <c:v>146370</c:v>
                </c:pt>
                <c:pt idx="978">
                  <c:v>148980</c:v>
                </c:pt>
                <c:pt idx="979">
                  <c:v>147700</c:v>
                </c:pt>
                <c:pt idx="980">
                  <c:v>146720</c:v>
                </c:pt>
                <c:pt idx="981">
                  <c:v>147840</c:v>
                </c:pt>
                <c:pt idx="982">
                  <c:v>149450</c:v>
                </c:pt>
                <c:pt idx="983">
                  <c:v>148890</c:v>
                </c:pt>
                <c:pt idx="984">
                  <c:v>149170</c:v>
                </c:pt>
                <c:pt idx="985">
                  <c:v>147690</c:v>
                </c:pt>
                <c:pt idx="986">
                  <c:v>147530</c:v>
                </c:pt>
                <c:pt idx="987">
                  <c:v>147800</c:v>
                </c:pt>
                <c:pt idx="988">
                  <c:v>147800</c:v>
                </c:pt>
                <c:pt idx="989">
                  <c:v>146770</c:v>
                </c:pt>
                <c:pt idx="990">
                  <c:v>147630</c:v>
                </c:pt>
                <c:pt idx="991">
                  <c:v>146870</c:v>
                </c:pt>
                <c:pt idx="992">
                  <c:v>148450</c:v>
                </c:pt>
                <c:pt idx="993">
                  <c:v>145530</c:v>
                </c:pt>
                <c:pt idx="994">
                  <c:v>146850</c:v>
                </c:pt>
                <c:pt idx="995">
                  <c:v>148320</c:v>
                </c:pt>
                <c:pt idx="996">
                  <c:v>146270</c:v>
                </c:pt>
                <c:pt idx="997">
                  <c:v>145770</c:v>
                </c:pt>
                <c:pt idx="998">
                  <c:v>147320</c:v>
                </c:pt>
                <c:pt idx="999">
                  <c:v>148590</c:v>
                </c:pt>
                <c:pt idx="1000">
                  <c:v>151190</c:v>
                </c:pt>
                <c:pt idx="1001">
                  <c:v>148550</c:v>
                </c:pt>
                <c:pt idx="1002">
                  <c:v>147700</c:v>
                </c:pt>
                <c:pt idx="1003">
                  <c:v>148140</c:v>
                </c:pt>
                <c:pt idx="1004">
                  <c:v>146320</c:v>
                </c:pt>
                <c:pt idx="1005">
                  <c:v>148150</c:v>
                </c:pt>
                <c:pt idx="1006">
                  <c:v>149530</c:v>
                </c:pt>
                <c:pt idx="1007">
                  <c:v>146980</c:v>
                </c:pt>
                <c:pt idx="1008">
                  <c:v>146660</c:v>
                </c:pt>
                <c:pt idx="1009">
                  <c:v>149360</c:v>
                </c:pt>
                <c:pt idx="1010">
                  <c:v>146450</c:v>
                </c:pt>
                <c:pt idx="1011">
                  <c:v>148810</c:v>
                </c:pt>
                <c:pt idx="1012">
                  <c:v>148290</c:v>
                </c:pt>
                <c:pt idx="1013">
                  <c:v>145860</c:v>
                </c:pt>
                <c:pt idx="1014">
                  <c:v>147580</c:v>
                </c:pt>
                <c:pt idx="1015">
                  <c:v>147360</c:v>
                </c:pt>
                <c:pt idx="1016">
                  <c:v>147670</c:v>
                </c:pt>
                <c:pt idx="1017">
                  <c:v>146660</c:v>
                </c:pt>
                <c:pt idx="1018">
                  <c:v>147180</c:v>
                </c:pt>
                <c:pt idx="1019">
                  <c:v>146220</c:v>
                </c:pt>
                <c:pt idx="1020">
                  <c:v>145860</c:v>
                </c:pt>
                <c:pt idx="1021">
                  <c:v>148620</c:v>
                </c:pt>
                <c:pt idx="1022">
                  <c:v>149510</c:v>
                </c:pt>
                <c:pt idx="1023">
                  <c:v>149030</c:v>
                </c:pt>
                <c:pt idx="1024">
                  <c:v>147560</c:v>
                </c:pt>
                <c:pt idx="1025">
                  <c:v>148610</c:v>
                </c:pt>
                <c:pt idx="1026">
                  <c:v>145240</c:v>
                </c:pt>
                <c:pt idx="1027">
                  <c:v>148160</c:v>
                </c:pt>
                <c:pt idx="1028">
                  <c:v>148050</c:v>
                </c:pt>
                <c:pt idx="1029">
                  <c:v>147400</c:v>
                </c:pt>
                <c:pt idx="1030">
                  <c:v>148510</c:v>
                </c:pt>
                <c:pt idx="1031">
                  <c:v>147470</c:v>
                </c:pt>
                <c:pt idx="1032">
                  <c:v>148250</c:v>
                </c:pt>
                <c:pt idx="1033">
                  <c:v>148070</c:v>
                </c:pt>
                <c:pt idx="1034">
                  <c:v>148560</c:v>
                </c:pt>
                <c:pt idx="1035">
                  <c:v>146120</c:v>
                </c:pt>
                <c:pt idx="1036">
                  <c:v>146740</c:v>
                </c:pt>
                <c:pt idx="1037">
                  <c:v>147550</c:v>
                </c:pt>
                <c:pt idx="1038">
                  <c:v>147810</c:v>
                </c:pt>
                <c:pt idx="1039">
                  <c:v>147880</c:v>
                </c:pt>
                <c:pt idx="1040">
                  <c:v>148580</c:v>
                </c:pt>
                <c:pt idx="1041">
                  <c:v>147620</c:v>
                </c:pt>
                <c:pt idx="1042">
                  <c:v>149310</c:v>
                </c:pt>
                <c:pt idx="1043">
                  <c:v>150760</c:v>
                </c:pt>
                <c:pt idx="1044">
                  <c:v>146830</c:v>
                </c:pt>
                <c:pt idx="1045">
                  <c:v>148370</c:v>
                </c:pt>
                <c:pt idx="1046">
                  <c:v>148600</c:v>
                </c:pt>
                <c:pt idx="1047">
                  <c:v>147220</c:v>
                </c:pt>
                <c:pt idx="1048">
                  <c:v>147830</c:v>
                </c:pt>
                <c:pt idx="1049">
                  <c:v>150480</c:v>
                </c:pt>
                <c:pt idx="1050">
                  <c:v>148700</c:v>
                </c:pt>
                <c:pt idx="1051">
                  <c:v>149790</c:v>
                </c:pt>
                <c:pt idx="1052">
                  <c:v>148670</c:v>
                </c:pt>
                <c:pt idx="1053">
                  <c:v>147070</c:v>
                </c:pt>
                <c:pt idx="1054">
                  <c:v>148370</c:v>
                </c:pt>
                <c:pt idx="1055">
                  <c:v>148450</c:v>
                </c:pt>
                <c:pt idx="1056">
                  <c:v>146360</c:v>
                </c:pt>
                <c:pt idx="1057">
                  <c:v>148310</c:v>
                </c:pt>
                <c:pt idx="1058">
                  <c:v>147740</c:v>
                </c:pt>
                <c:pt idx="1059">
                  <c:v>148120</c:v>
                </c:pt>
                <c:pt idx="1060">
                  <c:v>150550</c:v>
                </c:pt>
                <c:pt idx="1061">
                  <c:v>148680</c:v>
                </c:pt>
                <c:pt idx="1062">
                  <c:v>146420</c:v>
                </c:pt>
                <c:pt idx="1063">
                  <c:v>148390</c:v>
                </c:pt>
                <c:pt idx="1064">
                  <c:v>147240</c:v>
                </c:pt>
                <c:pt idx="1065">
                  <c:v>147380</c:v>
                </c:pt>
                <c:pt idx="1066">
                  <c:v>148970</c:v>
                </c:pt>
                <c:pt idx="1067">
                  <c:v>147320</c:v>
                </c:pt>
                <c:pt idx="1068">
                  <c:v>147960</c:v>
                </c:pt>
                <c:pt idx="1069">
                  <c:v>149360</c:v>
                </c:pt>
                <c:pt idx="1070">
                  <c:v>148830</c:v>
                </c:pt>
                <c:pt idx="1071">
                  <c:v>146580</c:v>
                </c:pt>
                <c:pt idx="1072">
                  <c:v>149370</c:v>
                </c:pt>
                <c:pt idx="1073">
                  <c:v>150580</c:v>
                </c:pt>
                <c:pt idx="1074">
                  <c:v>149940</c:v>
                </c:pt>
                <c:pt idx="1075">
                  <c:v>148980</c:v>
                </c:pt>
                <c:pt idx="1076">
                  <c:v>147720</c:v>
                </c:pt>
                <c:pt idx="1077">
                  <c:v>149430</c:v>
                </c:pt>
                <c:pt idx="1078">
                  <c:v>149220</c:v>
                </c:pt>
                <c:pt idx="1079">
                  <c:v>146360</c:v>
                </c:pt>
                <c:pt idx="1080">
                  <c:v>148740</c:v>
                </c:pt>
                <c:pt idx="1081">
                  <c:v>148370</c:v>
                </c:pt>
                <c:pt idx="1082">
                  <c:v>149260</c:v>
                </c:pt>
                <c:pt idx="1083">
                  <c:v>148560</c:v>
                </c:pt>
                <c:pt idx="1084">
                  <c:v>148550</c:v>
                </c:pt>
                <c:pt idx="1085">
                  <c:v>147970</c:v>
                </c:pt>
                <c:pt idx="1086">
                  <c:v>147800</c:v>
                </c:pt>
                <c:pt idx="1087">
                  <c:v>150560</c:v>
                </c:pt>
                <c:pt idx="1088">
                  <c:v>149760</c:v>
                </c:pt>
                <c:pt idx="1089">
                  <c:v>148240</c:v>
                </c:pt>
                <c:pt idx="1090">
                  <c:v>149000</c:v>
                </c:pt>
                <c:pt idx="1091">
                  <c:v>150770</c:v>
                </c:pt>
                <c:pt idx="1092">
                  <c:v>148380</c:v>
                </c:pt>
                <c:pt idx="1093">
                  <c:v>148610</c:v>
                </c:pt>
                <c:pt idx="1094">
                  <c:v>148530</c:v>
                </c:pt>
                <c:pt idx="1095">
                  <c:v>149970</c:v>
                </c:pt>
                <c:pt idx="1096">
                  <c:v>147910</c:v>
                </c:pt>
                <c:pt idx="1097">
                  <c:v>150400</c:v>
                </c:pt>
                <c:pt idx="1098">
                  <c:v>145650</c:v>
                </c:pt>
                <c:pt idx="1099">
                  <c:v>150110</c:v>
                </c:pt>
                <c:pt idx="1100">
                  <c:v>146250</c:v>
                </c:pt>
                <c:pt idx="1101">
                  <c:v>148760</c:v>
                </c:pt>
                <c:pt idx="1102">
                  <c:v>147620</c:v>
                </c:pt>
                <c:pt idx="1103">
                  <c:v>149300</c:v>
                </c:pt>
                <c:pt idx="1104">
                  <c:v>148660</c:v>
                </c:pt>
                <c:pt idx="1105">
                  <c:v>151280</c:v>
                </c:pt>
                <c:pt idx="1106">
                  <c:v>152180</c:v>
                </c:pt>
                <c:pt idx="1107">
                  <c:v>147820</c:v>
                </c:pt>
                <c:pt idx="1108">
                  <c:v>150060</c:v>
                </c:pt>
                <c:pt idx="1109">
                  <c:v>152360</c:v>
                </c:pt>
                <c:pt idx="1110">
                  <c:v>149020</c:v>
                </c:pt>
                <c:pt idx="1111">
                  <c:v>150530</c:v>
                </c:pt>
                <c:pt idx="1112">
                  <c:v>149620</c:v>
                </c:pt>
                <c:pt idx="1113">
                  <c:v>148070</c:v>
                </c:pt>
                <c:pt idx="1114">
                  <c:v>151000</c:v>
                </c:pt>
                <c:pt idx="1115">
                  <c:v>148410</c:v>
                </c:pt>
                <c:pt idx="1116">
                  <c:v>149680</c:v>
                </c:pt>
                <c:pt idx="1117">
                  <c:v>148350</c:v>
                </c:pt>
                <c:pt idx="1118">
                  <c:v>150210</c:v>
                </c:pt>
                <c:pt idx="1119">
                  <c:v>149910</c:v>
                </c:pt>
                <c:pt idx="1120">
                  <c:v>150540</c:v>
                </c:pt>
                <c:pt idx="1121">
                  <c:v>149630</c:v>
                </c:pt>
                <c:pt idx="1122">
                  <c:v>148300</c:v>
                </c:pt>
                <c:pt idx="1123">
                  <c:v>148120</c:v>
                </c:pt>
                <c:pt idx="1124">
                  <c:v>148450</c:v>
                </c:pt>
                <c:pt idx="1125">
                  <c:v>151130</c:v>
                </c:pt>
                <c:pt idx="1126">
                  <c:v>150390</c:v>
                </c:pt>
                <c:pt idx="1127">
                  <c:v>150120</c:v>
                </c:pt>
                <c:pt idx="1128">
                  <c:v>150640</c:v>
                </c:pt>
                <c:pt idx="1129">
                  <c:v>149100</c:v>
                </c:pt>
                <c:pt idx="1130">
                  <c:v>149240</c:v>
                </c:pt>
                <c:pt idx="1131">
                  <c:v>150360</c:v>
                </c:pt>
                <c:pt idx="1132">
                  <c:v>146490</c:v>
                </c:pt>
                <c:pt idx="1133">
                  <c:v>149240</c:v>
                </c:pt>
                <c:pt idx="1134">
                  <c:v>148630</c:v>
                </c:pt>
                <c:pt idx="1135">
                  <c:v>149970</c:v>
                </c:pt>
                <c:pt idx="1136">
                  <c:v>150710</c:v>
                </c:pt>
                <c:pt idx="1137">
                  <c:v>150870</c:v>
                </c:pt>
                <c:pt idx="1138">
                  <c:v>148190</c:v>
                </c:pt>
                <c:pt idx="1139">
                  <c:v>148370</c:v>
                </c:pt>
                <c:pt idx="1140">
                  <c:v>149250</c:v>
                </c:pt>
                <c:pt idx="1141">
                  <c:v>150570</c:v>
                </c:pt>
                <c:pt idx="1142">
                  <c:v>151320</c:v>
                </c:pt>
                <c:pt idx="1143">
                  <c:v>148290</c:v>
                </c:pt>
                <c:pt idx="1144">
                  <c:v>149280</c:v>
                </c:pt>
                <c:pt idx="1145">
                  <c:v>150180</c:v>
                </c:pt>
                <c:pt idx="1146">
                  <c:v>152290</c:v>
                </c:pt>
                <c:pt idx="1147">
                  <c:v>150600</c:v>
                </c:pt>
                <c:pt idx="1148">
                  <c:v>148890</c:v>
                </c:pt>
                <c:pt idx="1149">
                  <c:v>152470</c:v>
                </c:pt>
                <c:pt idx="1150">
                  <c:v>150420</c:v>
                </c:pt>
                <c:pt idx="1151">
                  <c:v>153760</c:v>
                </c:pt>
                <c:pt idx="1152">
                  <c:v>150090</c:v>
                </c:pt>
                <c:pt idx="1153">
                  <c:v>150020</c:v>
                </c:pt>
                <c:pt idx="1154">
                  <c:v>148090</c:v>
                </c:pt>
                <c:pt idx="1155">
                  <c:v>151750</c:v>
                </c:pt>
                <c:pt idx="1156">
                  <c:v>151270</c:v>
                </c:pt>
                <c:pt idx="1157">
                  <c:v>147460</c:v>
                </c:pt>
                <c:pt idx="1158">
                  <c:v>151020</c:v>
                </c:pt>
                <c:pt idx="1159">
                  <c:v>150380</c:v>
                </c:pt>
                <c:pt idx="1160">
                  <c:v>149620</c:v>
                </c:pt>
                <c:pt idx="1161">
                  <c:v>151840</c:v>
                </c:pt>
                <c:pt idx="1162">
                  <c:v>149190</c:v>
                </c:pt>
                <c:pt idx="1163">
                  <c:v>153660</c:v>
                </c:pt>
                <c:pt idx="1164">
                  <c:v>150020</c:v>
                </c:pt>
                <c:pt idx="1165">
                  <c:v>153610</c:v>
                </c:pt>
                <c:pt idx="1166">
                  <c:v>150260</c:v>
                </c:pt>
                <c:pt idx="1167">
                  <c:v>150000</c:v>
                </c:pt>
                <c:pt idx="1168">
                  <c:v>151830</c:v>
                </c:pt>
                <c:pt idx="1169">
                  <c:v>149800</c:v>
                </c:pt>
                <c:pt idx="1170">
                  <c:v>152740</c:v>
                </c:pt>
                <c:pt idx="1171">
                  <c:v>151950</c:v>
                </c:pt>
                <c:pt idx="1172">
                  <c:v>150680</c:v>
                </c:pt>
                <c:pt idx="1173">
                  <c:v>150110</c:v>
                </c:pt>
                <c:pt idx="1174">
                  <c:v>149700</c:v>
                </c:pt>
                <c:pt idx="1175">
                  <c:v>149160</c:v>
                </c:pt>
                <c:pt idx="1176">
                  <c:v>151300</c:v>
                </c:pt>
                <c:pt idx="1177">
                  <c:v>152180</c:v>
                </c:pt>
                <c:pt idx="1178">
                  <c:v>149400</c:v>
                </c:pt>
                <c:pt idx="1179">
                  <c:v>148830</c:v>
                </c:pt>
                <c:pt idx="1180">
                  <c:v>151030</c:v>
                </c:pt>
                <c:pt idx="1181">
                  <c:v>149400</c:v>
                </c:pt>
                <c:pt idx="1182">
                  <c:v>150410</c:v>
                </c:pt>
                <c:pt idx="1183">
                  <c:v>152780</c:v>
                </c:pt>
                <c:pt idx="1184">
                  <c:v>152800</c:v>
                </c:pt>
                <c:pt idx="1185">
                  <c:v>150400</c:v>
                </c:pt>
                <c:pt idx="1186">
                  <c:v>152650</c:v>
                </c:pt>
                <c:pt idx="1187">
                  <c:v>150360</c:v>
                </c:pt>
                <c:pt idx="1188">
                  <c:v>149440</c:v>
                </c:pt>
                <c:pt idx="1189">
                  <c:v>149750</c:v>
                </c:pt>
                <c:pt idx="1190">
                  <c:v>149780</c:v>
                </c:pt>
                <c:pt idx="1191">
                  <c:v>150450</c:v>
                </c:pt>
                <c:pt idx="1192">
                  <c:v>149010</c:v>
                </c:pt>
                <c:pt idx="1193">
                  <c:v>152010</c:v>
                </c:pt>
                <c:pt idx="1194">
                  <c:v>151570</c:v>
                </c:pt>
                <c:pt idx="1195">
                  <c:v>151810</c:v>
                </c:pt>
                <c:pt idx="1196">
                  <c:v>149200</c:v>
                </c:pt>
                <c:pt idx="1197">
                  <c:v>150360</c:v>
                </c:pt>
                <c:pt idx="1198">
                  <c:v>148970</c:v>
                </c:pt>
                <c:pt idx="1199">
                  <c:v>150830</c:v>
                </c:pt>
                <c:pt idx="1200">
                  <c:v>152820</c:v>
                </c:pt>
                <c:pt idx="1201">
                  <c:v>150800</c:v>
                </c:pt>
                <c:pt idx="1202">
                  <c:v>149570</c:v>
                </c:pt>
                <c:pt idx="1203">
                  <c:v>149000</c:v>
                </c:pt>
                <c:pt idx="1204">
                  <c:v>150240</c:v>
                </c:pt>
                <c:pt idx="1205">
                  <c:v>148990</c:v>
                </c:pt>
                <c:pt idx="1206">
                  <c:v>151750</c:v>
                </c:pt>
                <c:pt idx="1207">
                  <c:v>151280</c:v>
                </c:pt>
                <c:pt idx="1208">
                  <c:v>150020</c:v>
                </c:pt>
                <c:pt idx="1209">
                  <c:v>152120</c:v>
                </c:pt>
                <c:pt idx="1210">
                  <c:v>148620</c:v>
                </c:pt>
                <c:pt idx="1211">
                  <c:v>149570</c:v>
                </c:pt>
                <c:pt idx="1212">
                  <c:v>151720</c:v>
                </c:pt>
                <c:pt idx="1213">
                  <c:v>151920</c:v>
                </c:pt>
                <c:pt idx="1214">
                  <c:v>150380</c:v>
                </c:pt>
                <c:pt idx="1215">
                  <c:v>151010</c:v>
                </c:pt>
                <c:pt idx="1216">
                  <c:v>152380</c:v>
                </c:pt>
                <c:pt idx="1217">
                  <c:v>151490</c:v>
                </c:pt>
                <c:pt idx="1218">
                  <c:v>154260</c:v>
                </c:pt>
                <c:pt idx="1219">
                  <c:v>149350</c:v>
                </c:pt>
                <c:pt idx="1220">
                  <c:v>149740</c:v>
                </c:pt>
                <c:pt idx="1221">
                  <c:v>151070</c:v>
                </c:pt>
                <c:pt idx="1222">
                  <c:v>150270</c:v>
                </c:pt>
                <c:pt idx="1223">
                  <c:v>150170</c:v>
                </c:pt>
                <c:pt idx="1224">
                  <c:v>151440</c:v>
                </c:pt>
                <c:pt idx="1225">
                  <c:v>151730</c:v>
                </c:pt>
                <c:pt idx="1226">
                  <c:v>150540</c:v>
                </c:pt>
                <c:pt idx="1227">
                  <c:v>151790</c:v>
                </c:pt>
                <c:pt idx="1228">
                  <c:v>151630</c:v>
                </c:pt>
                <c:pt idx="1229">
                  <c:v>150350</c:v>
                </c:pt>
                <c:pt idx="1230">
                  <c:v>150750</c:v>
                </c:pt>
                <c:pt idx="1231">
                  <c:v>150740</c:v>
                </c:pt>
                <c:pt idx="1232">
                  <c:v>152070</c:v>
                </c:pt>
                <c:pt idx="1233">
                  <c:v>151300</c:v>
                </c:pt>
                <c:pt idx="1234">
                  <c:v>150820</c:v>
                </c:pt>
                <c:pt idx="1235">
                  <c:v>152680</c:v>
                </c:pt>
                <c:pt idx="1236">
                  <c:v>151010</c:v>
                </c:pt>
                <c:pt idx="1237">
                  <c:v>152400</c:v>
                </c:pt>
                <c:pt idx="1238">
                  <c:v>150930</c:v>
                </c:pt>
                <c:pt idx="1239">
                  <c:v>149340</c:v>
                </c:pt>
                <c:pt idx="1240">
                  <c:v>152490</c:v>
                </c:pt>
                <c:pt idx="1241">
                  <c:v>150550</c:v>
                </c:pt>
                <c:pt idx="1242">
                  <c:v>151210</c:v>
                </c:pt>
                <c:pt idx="1243">
                  <c:v>151240</c:v>
                </c:pt>
                <c:pt idx="1244">
                  <c:v>150580</c:v>
                </c:pt>
                <c:pt idx="1245">
                  <c:v>151640</c:v>
                </c:pt>
                <c:pt idx="1246">
                  <c:v>152000</c:v>
                </c:pt>
                <c:pt idx="1247">
                  <c:v>149260</c:v>
                </c:pt>
                <c:pt idx="1248">
                  <c:v>153410</c:v>
                </c:pt>
                <c:pt idx="1249">
                  <c:v>151530</c:v>
                </c:pt>
                <c:pt idx="1250">
                  <c:v>151910</c:v>
                </c:pt>
                <c:pt idx="1251">
                  <c:v>152180</c:v>
                </c:pt>
                <c:pt idx="1252">
                  <c:v>151750</c:v>
                </c:pt>
                <c:pt idx="1253">
                  <c:v>152490</c:v>
                </c:pt>
                <c:pt idx="1254">
                  <c:v>152520</c:v>
                </c:pt>
                <c:pt idx="1255">
                  <c:v>149660</c:v>
                </c:pt>
                <c:pt idx="1256">
                  <c:v>150140</c:v>
                </c:pt>
                <c:pt idx="1257">
                  <c:v>152610</c:v>
                </c:pt>
                <c:pt idx="1258">
                  <c:v>149450</c:v>
                </c:pt>
                <c:pt idx="1259">
                  <c:v>152680</c:v>
                </c:pt>
                <c:pt idx="1260">
                  <c:v>149820</c:v>
                </c:pt>
                <c:pt idx="1261">
                  <c:v>152960</c:v>
                </c:pt>
                <c:pt idx="1262">
                  <c:v>151720</c:v>
                </c:pt>
                <c:pt idx="1263">
                  <c:v>151560</c:v>
                </c:pt>
                <c:pt idx="1264">
                  <c:v>150710</c:v>
                </c:pt>
                <c:pt idx="1265">
                  <c:v>151040</c:v>
                </c:pt>
                <c:pt idx="1266">
                  <c:v>151910</c:v>
                </c:pt>
                <c:pt idx="1267">
                  <c:v>154490</c:v>
                </c:pt>
                <c:pt idx="1268">
                  <c:v>151700</c:v>
                </c:pt>
                <c:pt idx="1269">
                  <c:v>152080</c:v>
                </c:pt>
                <c:pt idx="1270">
                  <c:v>152140</c:v>
                </c:pt>
                <c:pt idx="1271">
                  <c:v>151660</c:v>
                </c:pt>
                <c:pt idx="1272">
                  <c:v>151580</c:v>
                </c:pt>
                <c:pt idx="1273">
                  <c:v>154740</c:v>
                </c:pt>
                <c:pt idx="1274">
                  <c:v>152080</c:v>
                </c:pt>
                <c:pt idx="1275">
                  <c:v>151000</c:v>
                </c:pt>
                <c:pt idx="1276">
                  <c:v>150480</c:v>
                </c:pt>
                <c:pt idx="1277">
                  <c:v>148970</c:v>
                </c:pt>
                <c:pt idx="1278">
                  <c:v>153400</c:v>
                </c:pt>
                <c:pt idx="1279">
                  <c:v>150830</c:v>
                </c:pt>
                <c:pt idx="1280">
                  <c:v>151200</c:v>
                </c:pt>
                <c:pt idx="1281">
                  <c:v>151910</c:v>
                </c:pt>
                <c:pt idx="1282">
                  <c:v>151620</c:v>
                </c:pt>
                <c:pt idx="1283">
                  <c:v>149060</c:v>
                </c:pt>
                <c:pt idx="1284">
                  <c:v>151800</c:v>
                </c:pt>
                <c:pt idx="1285">
                  <c:v>150280</c:v>
                </c:pt>
                <c:pt idx="1286">
                  <c:v>153550</c:v>
                </c:pt>
                <c:pt idx="1287">
                  <c:v>150950</c:v>
                </c:pt>
                <c:pt idx="1288">
                  <c:v>151560</c:v>
                </c:pt>
                <c:pt idx="1289">
                  <c:v>152380</c:v>
                </c:pt>
                <c:pt idx="1290">
                  <c:v>153490</c:v>
                </c:pt>
                <c:pt idx="1291">
                  <c:v>153210</c:v>
                </c:pt>
                <c:pt idx="1292">
                  <c:v>152940</c:v>
                </c:pt>
                <c:pt idx="1293">
                  <c:v>152750</c:v>
                </c:pt>
                <c:pt idx="1294">
                  <c:v>151650</c:v>
                </c:pt>
                <c:pt idx="1295">
                  <c:v>153050</c:v>
                </c:pt>
                <c:pt idx="1296">
                  <c:v>153460</c:v>
                </c:pt>
                <c:pt idx="1297">
                  <c:v>151700</c:v>
                </c:pt>
                <c:pt idx="1298">
                  <c:v>150940</c:v>
                </c:pt>
                <c:pt idx="1299">
                  <c:v>152280</c:v>
                </c:pt>
                <c:pt idx="1300">
                  <c:v>150520</c:v>
                </c:pt>
                <c:pt idx="1301">
                  <c:v>152520</c:v>
                </c:pt>
                <c:pt idx="1302">
                  <c:v>150770</c:v>
                </c:pt>
                <c:pt idx="1303">
                  <c:v>152190</c:v>
                </c:pt>
                <c:pt idx="1304">
                  <c:v>151710</c:v>
                </c:pt>
                <c:pt idx="1305">
                  <c:v>150300</c:v>
                </c:pt>
                <c:pt idx="1306">
                  <c:v>153080</c:v>
                </c:pt>
                <c:pt idx="1307">
                  <c:v>151090</c:v>
                </c:pt>
                <c:pt idx="1308">
                  <c:v>152230</c:v>
                </c:pt>
                <c:pt idx="1309">
                  <c:v>153840</c:v>
                </c:pt>
                <c:pt idx="1310">
                  <c:v>155430</c:v>
                </c:pt>
                <c:pt idx="1311">
                  <c:v>151330</c:v>
                </c:pt>
                <c:pt idx="1312">
                  <c:v>152310</c:v>
                </c:pt>
                <c:pt idx="1313">
                  <c:v>154280</c:v>
                </c:pt>
                <c:pt idx="1314">
                  <c:v>150940</c:v>
                </c:pt>
                <c:pt idx="1315">
                  <c:v>152570</c:v>
                </c:pt>
                <c:pt idx="1316">
                  <c:v>150520</c:v>
                </c:pt>
                <c:pt idx="1317">
                  <c:v>153680</c:v>
                </c:pt>
                <c:pt idx="1318">
                  <c:v>151450</c:v>
                </c:pt>
                <c:pt idx="1319">
                  <c:v>150310</c:v>
                </c:pt>
                <c:pt idx="1320">
                  <c:v>152760</c:v>
                </c:pt>
                <c:pt idx="1321">
                  <c:v>151670</c:v>
                </c:pt>
                <c:pt idx="1322">
                  <c:v>150740</c:v>
                </c:pt>
                <c:pt idx="1323">
                  <c:v>152980</c:v>
                </c:pt>
                <c:pt idx="1324">
                  <c:v>154500</c:v>
                </c:pt>
                <c:pt idx="1325">
                  <c:v>151860</c:v>
                </c:pt>
                <c:pt idx="1326">
                  <c:v>152080</c:v>
                </c:pt>
                <c:pt idx="1327">
                  <c:v>155130</c:v>
                </c:pt>
                <c:pt idx="1328">
                  <c:v>151810</c:v>
                </c:pt>
                <c:pt idx="1329">
                  <c:v>155530</c:v>
                </c:pt>
                <c:pt idx="1330">
                  <c:v>151980</c:v>
                </c:pt>
                <c:pt idx="1331">
                  <c:v>152420</c:v>
                </c:pt>
                <c:pt idx="1332">
                  <c:v>152510</c:v>
                </c:pt>
                <c:pt idx="1333">
                  <c:v>151730</c:v>
                </c:pt>
                <c:pt idx="1334">
                  <c:v>151540</c:v>
                </c:pt>
                <c:pt idx="1335">
                  <c:v>151260</c:v>
                </c:pt>
                <c:pt idx="1336">
                  <c:v>152810</c:v>
                </c:pt>
                <c:pt idx="1337">
                  <c:v>151630</c:v>
                </c:pt>
                <c:pt idx="1338">
                  <c:v>149600</c:v>
                </c:pt>
                <c:pt idx="1339">
                  <c:v>151220</c:v>
                </c:pt>
                <c:pt idx="1340">
                  <c:v>152640</c:v>
                </c:pt>
                <c:pt idx="1341">
                  <c:v>152480</c:v>
                </c:pt>
                <c:pt idx="1342">
                  <c:v>150650</c:v>
                </c:pt>
                <c:pt idx="1343">
                  <c:v>154560</c:v>
                </c:pt>
                <c:pt idx="1344">
                  <c:v>152630</c:v>
                </c:pt>
                <c:pt idx="1345">
                  <c:v>151200</c:v>
                </c:pt>
                <c:pt idx="1346">
                  <c:v>151870</c:v>
                </c:pt>
                <c:pt idx="1347">
                  <c:v>152680</c:v>
                </c:pt>
                <c:pt idx="1348">
                  <c:v>151810</c:v>
                </c:pt>
                <c:pt idx="1349">
                  <c:v>153440</c:v>
                </c:pt>
                <c:pt idx="1350">
                  <c:v>152480</c:v>
                </c:pt>
                <c:pt idx="1351">
                  <c:v>152510</c:v>
                </c:pt>
                <c:pt idx="1352">
                  <c:v>152170</c:v>
                </c:pt>
                <c:pt idx="1353">
                  <c:v>155080</c:v>
                </c:pt>
                <c:pt idx="1354">
                  <c:v>153560</c:v>
                </c:pt>
                <c:pt idx="1355">
                  <c:v>153480</c:v>
                </c:pt>
                <c:pt idx="1356">
                  <c:v>151250</c:v>
                </c:pt>
                <c:pt idx="1357">
                  <c:v>151280</c:v>
                </c:pt>
                <c:pt idx="1358">
                  <c:v>149190</c:v>
                </c:pt>
                <c:pt idx="1359">
                  <c:v>150550</c:v>
                </c:pt>
                <c:pt idx="1360">
                  <c:v>154020</c:v>
                </c:pt>
                <c:pt idx="1361">
                  <c:v>152880</c:v>
                </c:pt>
                <c:pt idx="1362">
                  <c:v>153570</c:v>
                </c:pt>
                <c:pt idx="1363">
                  <c:v>154220</c:v>
                </c:pt>
                <c:pt idx="1364">
                  <c:v>154270</c:v>
                </c:pt>
                <c:pt idx="1365">
                  <c:v>150900</c:v>
                </c:pt>
                <c:pt idx="1366">
                  <c:v>154250</c:v>
                </c:pt>
                <c:pt idx="1367">
                  <c:v>152930</c:v>
                </c:pt>
                <c:pt idx="1368">
                  <c:v>151650</c:v>
                </c:pt>
                <c:pt idx="1369">
                  <c:v>155900</c:v>
                </c:pt>
                <c:pt idx="1370">
                  <c:v>151400</c:v>
                </c:pt>
                <c:pt idx="1371">
                  <c:v>152480</c:v>
                </c:pt>
                <c:pt idx="1372">
                  <c:v>153630</c:v>
                </c:pt>
                <c:pt idx="1373">
                  <c:v>150600</c:v>
                </c:pt>
                <c:pt idx="1374">
                  <c:v>153160</c:v>
                </c:pt>
                <c:pt idx="1375">
                  <c:v>150930</c:v>
                </c:pt>
                <c:pt idx="1376">
                  <c:v>152890</c:v>
                </c:pt>
                <c:pt idx="1377">
                  <c:v>154350</c:v>
                </c:pt>
                <c:pt idx="1378">
                  <c:v>152560</c:v>
                </c:pt>
                <c:pt idx="1379">
                  <c:v>152520</c:v>
                </c:pt>
                <c:pt idx="1380">
                  <c:v>154170</c:v>
                </c:pt>
                <c:pt idx="1381">
                  <c:v>151950</c:v>
                </c:pt>
                <c:pt idx="1382">
                  <c:v>152880</c:v>
                </c:pt>
                <c:pt idx="1383">
                  <c:v>150050</c:v>
                </c:pt>
                <c:pt idx="1384">
                  <c:v>151330</c:v>
                </c:pt>
                <c:pt idx="1385">
                  <c:v>153980</c:v>
                </c:pt>
                <c:pt idx="1386">
                  <c:v>152630</c:v>
                </c:pt>
                <c:pt idx="1387">
                  <c:v>153200</c:v>
                </c:pt>
                <c:pt idx="1388">
                  <c:v>151070</c:v>
                </c:pt>
                <c:pt idx="1389">
                  <c:v>153040</c:v>
                </c:pt>
                <c:pt idx="1390">
                  <c:v>153200</c:v>
                </c:pt>
                <c:pt idx="1391">
                  <c:v>150410</c:v>
                </c:pt>
                <c:pt idx="1392">
                  <c:v>152870</c:v>
                </c:pt>
                <c:pt idx="1393">
                  <c:v>153830</c:v>
                </c:pt>
                <c:pt idx="1394">
                  <c:v>153990</c:v>
                </c:pt>
                <c:pt idx="1395">
                  <c:v>152900</c:v>
                </c:pt>
                <c:pt idx="1396">
                  <c:v>154330</c:v>
                </c:pt>
                <c:pt idx="1397">
                  <c:v>152500</c:v>
                </c:pt>
                <c:pt idx="1398">
                  <c:v>154380</c:v>
                </c:pt>
                <c:pt idx="1399">
                  <c:v>152850</c:v>
                </c:pt>
                <c:pt idx="1400">
                  <c:v>153320</c:v>
                </c:pt>
                <c:pt idx="1401">
                  <c:v>155410</c:v>
                </c:pt>
                <c:pt idx="1402">
                  <c:v>152200</c:v>
                </c:pt>
                <c:pt idx="1403">
                  <c:v>154170</c:v>
                </c:pt>
                <c:pt idx="1404">
                  <c:v>154330</c:v>
                </c:pt>
                <c:pt idx="1405">
                  <c:v>153520</c:v>
                </c:pt>
                <c:pt idx="1406">
                  <c:v>151350</c:v>
                </c:pt>
                <c:pt idx="1407">
                  <c:v>153110</c:v>
                </c:pt>
                <c:pt idx="1408">
                  <c:v>154250</c:v>
                </c:pt>
                <c:pt idx="1409">
                  <c:v>154820</c:v>
                </c:pt>
                <c:pt idx="1410">
                  <c:v>154960</c:v>
                </c:pt>
                <c:pt idx="1411">
                  <c:v>152990</c:v>
                </c:pt>
                <c:pt idx="1412">
                  <c:v>155410</c:v>
                </c:pt>
                <c:pt idx="1413">
                  <c:v>153380</c:v>
                </c:pt>
                <c:pt idx="1414">
                  <c:v>153460</c:v>
                </c:pt>
                <c:pt idx="1415">
                  <c:v>153350</c:v>
                </c:pt>
                <c:pt idx="1416">
                  <c:v>152500</c:v>
                </c:pt>
                <c:pt idx="1417">
                  <c:v>154500</c:v>
                </c:pt>
                <c:pt idx="1418">
                  <c:v>152250</c:v>
                </c:pt>
                <c:pt idx="1419">
                  <c:v>153140</c:v>
                </c:pt>
                <c:pt idx="1420">
                  <c:v>153840</c:v>
                </c:pt>
                <c:pt idx="1421">
                  <c:v>156140</c:v>
                </c:pt>
                <c:pt idx="1422">
                  <c:v>153870</c:v>
                </c:pt>
                <c:pt idx="1423">
                  <c:v>151780</c:v>
                </c:pt>
                <c:pt idx="1424">
                  <c:v>151390</c:v>
                </c:pt>
                <c:pt idx="1425">
                  <c:v>152170</c:v>
                </c:pt>
                <c:pt idx="1426">
                  <c:v>153550</c:v>
                </c:pt>
                <c:pt idx="1427">
                  <c:v>154320</c:v>
                </c:pt>
                <c:pt idx="1428">
                  <c:v>153810</c:v>
                </c:pt>
                <c:pt idx="1429">
                  <c:v>154160</c:v>
                </c:pt>
                <c:pt idx="1430">
                  <c:v>154140</c:v>
                </c:pt>
                <c:pt idx="1431">
                  <c:v>151080</c:v>
                </c:pt>
                <c:pt idx="1432">
                  <c:v>152700</c:v>
                </c:pt>
                <c:pt idx="1433">
                  <c:v>153570</c:v>
                </c:pt>
                <c:pt idx="1434">
                  <c:v>153730</c:v>
                </c:pt>
                <c:pt idx="1435">
                  <c:v>152710</c:v>
                </c:pt>
                <c:pt idx="1436">
                  <c:v>154650</c:v>
                </c:pt>
                <c:pt idx="1437">
                  <c:v>152970</c:v>
                </c:pt>
                <c:pt idx="1438">
                  <c:v>155490</c:v>
                </c:pt>
                <c:pt idx="1439">
                  <c:v>154090</c:v>
                </c:pt>
                <c:pt idx="1440">
                  <c:v>155850</c:v>
                </c:pt>
                <c:pt idx="1441">
                  <c:v>154560</c:v>
                </c:pt>
                <c:pt idx="1442">
                  <c:v>152580</c:v>
                </c:pt>
                <c:pt idx="1443">
                  <c:v>153810</c:v>
                </c:pt>
                <c:pt idx="1444">
                  <c:v>153270</c:v>
                </c:pt>
                <c:pt idx="1445">
                  <c:v>152890</c:v>
                </c:pt>
                <c:pt idx="1446">
                  <c:v>153310</c:v>
                </c:pt>
                <c:pt idx="1447">
                  <c:v>153250</c:v>
                </c:pt>
                <c:pt idx="1448">
                  <c:v>153750</c:v>
                </c:pt>
                <c:pt idx="1449">
                  <c:v>154610</c:v>
                </c:pt>
                <c:pt idx="1450">
                  <c:v>154480</c:v>
                </c:pt>
                <c:pt idx="1451">
                  <c:v>153460</c:v>
                </c:pt>
                <c:pt idx="1452">
                  <c:v>154820</c:v>
                </c:pt>
                <c:pt idx="1453">
                  <c:v>153710</c:v>
                </c:pt>
                <c:pt idx="1454">
                  <c:v>153000</c:v>
                </c:pt>
                <c:pt idx="1455">
                  <c:v>156750</c:v>
                </c:pt>
                <c:pt idx="1456">
                  <c:v>155700</c:v>
                </c:pt>
                <c:pt idx="1457">
                  <c:v>152420</c:v>
                </c:pt>
                <c:pt idx="1458">
                  <c:v>152080</c:v>
                </c:pt>
                <c:pt idx="1459">
                  <c:v>155610</c:v>
                </c:pt>
                <c:pt idx="1460">
                  <c:v>153230</c:v>
                </c:pt>
                <c:pt idx="1461">
                  <c:v>154910</c:v>
                </c:pt>
                <c:pt idx="1462">
                  <c:v>154160</c:v>
                </c:pt>
                <c:pt idx="1463">
                  <c:v>154370</c:v>
                </c:pt>
                <c:pt idx="1464">
                  <c:v>154520</c:v>
                </c:pt>
                <c:pt idx="1465">
                  <c:v>155700</c:v>
                </c:pt>
                <c:pt idx="1466">
                  <c:v>151810</c:v>
                </c:pt>
                <c:pt idx="1467">
                  <c:v>154150</c:v>
                </c:pt>
                <c:pt idx="1468">
                  <c:v>155420</c:v>
                </c:pt>
                <c:pt idx="1469">
                  <c:v>154790</c:v>
                </c:pt>
                <c:pt idx="1470">
                  <c:v>153500</c:v>
                </c:pt>
                <c:pt idx="1471">
                  <c:v>155290</c:v>
                </c:pt>
                <c:pt idx="1472">
                  <c:v>153760</c:v>
                </c:pt>
                <c:pt idx="1473">
                  <c:v>153390</c:v>
                </c:pt>
                <c:pt idx="1474">
                  <c:v>154530</c:v>
                </c:pt>
                <c:pt idx="1475">
                  <c:v>156240</c:v>
                </c:pt>
                <c:pt idx="1476">
                  <c:v>152880</c:v>
                </c:pt>
                <c:pt idx="1477">
                  <c:v>154950</c:v>
                </c:pt>
                <c:pt idx="1478">
                  <c:v>153630</c:v>
                </c:pt>
                <c:pt idx="1479">
                  <c:v>154520</c:v>
                </c:pt>
                <c:pt idx="1480">
                  <c:v>154320</c:v>
                </c:pt>
                <c:pt idx="1481">
                  <c:v>152970</c:v>
                </c:pt>
                <c:pt idx="1482">
                  <c:v>154280</c:v>
                </c:pt>
                <c:pt idx="1483">
                  <c:v>154960</c:v>
                </c:pt>
                <c:pt idx="1484">
                  <c:v>155600</c:v>
                </c:pt>
                <c:pt idx="1485">
                  <c:v>152810</c:v>
                </c:pt>
                <c:pt idx="1486">
                  <c:v>156050</c:v>
                </c:pt>
                <c:pt idx="1487">
                  <c:v>155900</c:v>
                </c:pt>
                <c:pt idx="1488">
                  <c:v>154120</c:v>
                </c:pt>
                <c:pt idx="1489">
                  <c:v>154580</c:v>
                </c:pt>
                <c:pt idx="1490">
                  <c:v>152950</c:v>
                </c:pt>
                <c:pt idx="1491">
                  <c:v>155220</c:v>
                </c:pt>
                <c:pt idx="1492">
                  <c:v>151320</c:v>
                </c:pt>
                <c:pt idx="1493">
                  <c:v>153740</c:v>
                </c:pt>
                <c:pt idx="1494">
                  <c:v>156590</c:v>
                </c:pt>
                <c:pt idx="1495">
                  <c:v>154910</c:v>
                </c:pt>
                <c:pt idx="1496">
                  <c:v>153610</c:v>
                </c:pt>
                <c:pt idx="1497">
                  <c:v>153750</c:v>
                </c:pt>
                <c:pt idx="1498">
                  <c:v>155910</c:v>
                </c:pt>
                <c:pt idx="1499">
                  <c:v>154210</c:v>
                </c:pt>
                <c:pt idx="1500">
                  <c:v>154920</c:v>
                </c:pt>
                <c:pt idx="1501">
                  <c:v>153900</c:v>
                </c:pt>
                <c:pt idx="1502">
                  <c:v>153730</c:v>
                </c:pt>
                <c:pt idx="1503">
                  <c:v>156330</c:v>
                </c:pt>
                <c:pt idx="1504">
                  <c:v>156220</c:v>
                </c:pt>
                <c:pt idx="1505">
                  <c:v>156320</c:v>
                </c:pt>
                <c:pt idx="1506">
                  <c:v>156400</c:v>
                </c:pt>
                <c:pt idx="1507">
                  <c:v>154570</c:v>
                </c:pt>
                <c:pt idx="1508">
                  <c:v>153530</c:v>
                </c:pt>
                <c:pt idx="1509">
                  <c:v>154440</c:v>
                </c:pt>
                <c:pt idx="1510">
                  <c:v>153420</c:v>
                </c:pt>
                <c:pt idx="1511">
                  <c:v>153770</c:v>
                </c:pt>
                <c:pt idx="1512">
                  <c:v>153600</c:v>
                </c:pt>
                <c:pt idx="1513">
                  <c:v>155110</c:v>
                </c:pt>
                <c:pt idx="1514">
                  <c:v>154420</c:v>
                </c:pt>
                <c:pt idx="1515">
                  <c:v>153140</c:v>
                </c:pt>
                <c:pt idx="1516">
                  <c:v>154410</c:v>
                </c:pt>
                <c:pt idx="1517">
                  <c:v>154970</c:v>
                </c:pt>
                <c:pt idx="1518">
                  <c:v>155300</c:v>
                </c:pt>
                <c:pt idx="1519">
                  <c:v>155490</c:v>
                </c:pt>
                <c:pt idx="1520">
                  <c:v>153850</c:v>
                </c:pt>
                <c:pt idx="1521">
                  <c:v>156210</c:v>
                </c:pt>
                <c:pt idx="1522">
                  <c:v>155120</c:v>
                </c:pt>
                <c:pt idx="1523">
                  <c:v>154100</c:v>
                </c:pt>
                <c:pt idx="1524">
                  <c:v>155240</c:v>
                </c:pt>
                <c:pt idx="1525">
                  <c:v>154310</c:v>
                </c:pt>
                <c:pt idx="1526">
                  <c:v>154860</c:v>
                </c:pt>
                <c:pt idx="1527">
                  <c:v>154810</c:v>
                </c:pt>
                <c:pt idx="1528">
                  <c:v>153270</c:v>
                </c:pt>
                <c:pt idx="1529">
                  <c:v>154370</c:v>
                </c:pt>
                <c:pt idx="1530">
                  <c:v>157270</c:v>
                </c:pt>
                <c:pt idx="1531">
                  <c:v>152460</c:v>
                </c:pt>
                <c:pt idx="1532">
                  <c:v>156750</c:v>
                </c:pt>
                <c:pt idx="1533">
                  <c:v>155610</c:v>
                </c:pt>
                <c:pt idx="1534">
                  <c:v>153330</c:v>
                </c:pt>
                <c:pt idx="1535">
                  <c:v>154810</c:v>
                </c:pt>
                <c:pt idx="1536">
                  <c:v>156140</c:v>
                </c:pt>
                <c:pt idx="1537">
                  <c:v>156400</c:v>
                </c:pt>
                <c:pt idx="1538">
                  <c:v>154330</c:v>
                </c:pt>
                <c:pt idx="1539">
                  <c:v>153030</c:v>
                </c:pt>
                <c:pt idx="1540">
                  <c:v>154840</c:v>
                </c:pt>
                <c:pt idx="1541">
                  <c:v>157270</c:v>
                </c:pt>
                <c:pt idx="1542">
                  <c:v>154190</c:v>
                </c:pt>
                <c:pt idx="1543">
                  <c:v>153410</c:v>
                </c:pt>
                <c:pt idx="1544">
                  <c:v>153030</c:v>
                </c:pt>
                <c:pt idx="1545">
                  <c:v>153900</c:v>
                </c:pt>
                <c:pt idx="1546">
                  <c:v>155730</c:v>
                </c:pt>
                <c:pt idx="1547">
                  <c:v>155000</c:v>
                </c:pt>
                <c:pt idx="1548">
                  <c:v>154890</c:v>
                </c:pt>
                <c:pt idx="1549">
                  <c:v>154760</c:v>
                </c:pt>
                <c:pt idx="1550">
                  <c:v>154200</c:v>
                </c:pt>
                <c:pt idx="1551">
                  <c:v>154520</c:v>
                </c:pt>
                <c:pt idx="1552">
                  <c:v>154300</c:v>
                </c:pt>
                <c:pt idx="1553">
                  <c:v>154380</c:v>
                </c:pt>
                <c:pt idx="1554">
                  <c:v>155420</c:v>
                </c:pt>
                <c:pt idx="1555">
                  <c:v>154370</c:v>
                </c:pt>
                <c:pt idx="1556">
                  <c:v>156400</c:v>
                </c:pt>
                <c:pt idx="1557">
                  <c:v>156040</c:v>
                </c:pt>
                <c:pt idx="1558">
                  <c:v>158250</c:v>
                </c:pt>
                <c:pt idx="1559">
                  <c:v>154980</c:v>
                </c:pt>
                <c:pt idx="1560">
                  <c:v>156230</c:v>
                </c:pt>
                <c:pt idx="1561">
                  <c:v>155390</c:v>
                </c:pt>
                <c:pt idx="1562">
                  <c:v>154030</c:v>
                </c:pt>
                <c:pt idx="1563">
                  <c:v>156200</c:v>
                </c:pt>
                <c:pt idx="1564">
                  <c:v>154320</c:v>
                </c:pt>
                <c:pt idx="1565">
                  <c:v>152760</c:v>
                </c:pt>
                <c:pt idx="1566">
                  <c:v>157120</c:v>
                </c:pt>
                <c:pt idx="1567">
                  <c:v>156470</c:v>
                </c:pt>
                <c:pt idx="1568">
                  <c:v>154630</c:v>
                </c:pt>
                <c:pt idx="1569">
                  <c:v>153360</c:v>
                </c:pt>
                <c:pt idx="1570">
                  <c:v>154800</c:v>
                </c:pt>
                <c:pt idx="1571">
                  <c:v>154560</c:v>
                </c:pt>
                <c:pt idx="1572">
                  <c:v>156130</c:v>
                </c:pt>
                <c:pt idx="1573">
                  <c:v>155170</c:v>
                </c:pt>
                <c:pt idx="1574">
                  <c:v>154790</c:v>
                </c:pt>
                <c:pt idx="1575">
                  <c:v>155310</c:v>
                </c:pt>
                <c:pt idx="1576">
                  <c:v>154070</c:v>
                </c:pt>
                <c:pt idx="1577">
                  <c:v>153150</c:v>
                </c:pt>
                <c:pt idx="1578">
                  <c:v>154200</c:v>
                </c:pt>
                <c:pt idx="1579">
                  <c:v>155240</c:v>
                </c:pt>
                <c:pt idx="1580">
                  <c:v>155490</c:v>
                </c:pt>
                <c:pt idx="1581">
                  <c:v>155120</c:v>
                </c:pt>
                <c:pt idx="1582">
                  <c:v>154060</c:v>
                </c:pt>
                <c:pt idx="1583">
                  <c:v>154810</c:v>
                </c:pt>
                <c:pt idx="1584">
                  <c:v>154660</c:v>
                </c:pt>
                <c:pt idx="1585">
                  <c:v>154800</c:v>
                </c:pt>
                <c:pt idx="1586">
                  <c:v>153530</c:v>
                </c:pt>
                <c:pt idx="1587">
                  <c:v>155310</c:v>
                </c:pt>
                <c:pt idx="1588">
                  <c:v>157450</c:v>
                </c:pt>
                <c:pt idx="1589">
                  <c:v>156250</c:v>
                </c:pt>
                <c:pt idx="1590">
                  <c:v>155870</c:v>
                </c:pt>
                <c:pt idx="1591">
                  <c:v>153390</c:v>
                </c:pt>
                <c:pt idx="1592">
                  <c:v>156740</c:v>
                </c:pt>
                <c:pt idx="1593">
                  <c:v>154430</c:v>
                </c:pt>
                <c:pt idx="1594">
                  <c:v>157780</c:v>
                </c:pt>
                <c:pt idx="1595">
                  <c:v>155690</c:v>
                </c:pt>
                <c:pt idx="1596">
                  <c:v>153890</c:v>
                </c:pt>
                <c:pt idx="1597">
                  <c:v>154650</c:v>
                </c:pt>
                <c:pt idx="1598">
                  <c:v>154370</c:v>
                </c:pt>
                <c:pt idx="1599">
                  <c:v>156190</c:v>
                </c:pt>
                <c:pt idx="1600">
                  <c:v>154920</c:v>
                </c:pt>
                <c:pt idx="1601">
                  <c:v>155270</c:v>
                </c:pt>
                <c:pt idx="1602">
                  <c:v>153490</c:v>
                </c:pt>
                <c:pt idx="1603">
                  <c:v>153810</c:v>
                </c:pt>
                <c:pt idx="1604">
                  <c:v>154790</c:v>
                </c:pt>
                <c:pt idx="1605">
                  <c:v>156570</c:v>
                </c:pt>
                <c:pt idx="1606">
                  <c:v>158130</c:v>
                </c:pt>
                <c:pt idx="1607">
                  <c:v>156110</c:v>
                </c:pt>
                <c:pt idx="1608">
                  <c:v>157530</c:v>
                </c:pt>
                <c:pt idx="1609">
                  <c:v>155920</c:v>
                </c:pt>
                <c:pt idx="1610">
                  <c:v>155410</c:v>
                </c:pt>
                <c:pt idx="1611">
                  <c:v>158160</c:v>
                </c:pt>
                <c:pt idx="1612">
                  <c:v>156290</c:v>
                </c:pt>
                <c:pt idx="1613">
                  <c:v>156190</c:v>
                </c:pt>
                <c:pt idx="1614">
                  <c:v>158410</c:v>
                </c:pt>
                <c:pt idx="1615">
                  <c:v>155210</c:v>
                </c:pt>
                <c:pt idx="1616">
                  <c:v>155970</c:v>
                </c:pt>
                <c:pt idx="1617">
                  <c:v>158060</c:v>
                </c:pt>
                <c:pt idx="1618">
                  <c:v>154460</c:v>
                </c:pt>
                <c:pt idx="1619">
                  <c:v>154440</c:v>
                </c:pt>
                <c:pt idx="1620">
                  <c:v>153380</c:v>
                </c:pt>
                <c:pt idx="1621">
                  <c:v>156900</c:v>
                </c:pt>
                <c:pt idx="1622">
                  <c:v>156150</c:v>
                </c:pt>
                <c:pt idx="1623">
                  <c:v>157480</c:v>
                </c:pt>
                <c:pt idx="1624">
                  <c:v>155210</c:v>
                </c:pt>
                <c:pt idx="1625">
                  <c:v>156530</c:v>
                </c:pt>
                <c:pt idx="1626">
                  <c:v>157710</c:v>
                </c:pt>
                <c:pt idx="1627">
                  <c:v>154720</c:v>
                </c:pt>
                <c:pt idx="1628">
                  <c:v>156570</c:v>
                </c:pt>
                <c:pt idx="1629">
                  <c:v>156500</c:v>
                </c:pt>
                <c:pt idx="1630">
                  <c:v>152390</c:v>
                </c:pt>
                <c:pt idx="1631">
                  <c:v>157320</c:v>
                </c:pt>
                <c:pt idx="1632">
                  <c:v>157840</c:v>
                </c:pt>
                <c:pt idx="1633">
                  <c:v>156430</c:v>
                </c:pt>
                <c:pt idx="1634">
                  <c:v>159830</c:v>
                </c:pt>
                <c:pt idx="1635">
                  <c:v>152500</c:v>
                </c:pt>
                <c:pt idx="1636">
                  <c:v>155710</c:v>
                </c:pt>
                <c:pt idx="1637">
                  <c:v>155490</c:v>
                </c:pt>
                <c:pt idx="1638">
                  <c:v>154100</c:v>
                </c:pt>
                <c:pt idx="1639">
                  <c:v>152840</c:v>
                </c:pt>
                <c:pt idx="1640">
                  <c:v>154050</c:v>
                </c:pt>
                <c:pt idx="1641">
                  <c:v>157530</c:v>
                </c:pt>
                <c:pt idx="1642">
                  <c:v>155870</c:v>
                </c:pt>
                <c:pt idx="1643">
                  <c:v>155790</c:v>
                </c:pt>
                <c:pt idx="1644">
                  <c:v>154630</c:v>
                </c:pt>
                <c:pt idx="1645">
                  <c:v>157040</c:v>
                </c:pt>
                <c:pt idx="1646">
                  <c:v>157070</c:v>
                </c:pt>
                <c:pt idx="1647">
                  <c:v>152690</c:v>
                </c:pt>
                <c:pt idx="1648">
                  <c:v>152810</c:v>
                </c:pt>
                <c:pt idx="1649">
                  <c:v>154280</c:v>
                </c:pt>
                <c:pt idx="1650">
                  <c:v>159260</c:v>
                </c:pt>
                <c:pt idx="1651">
                  <c:v>154650</c:v>
                </c:pt>
                <c:pt idx="1652">
                  <c:v>157260</c:v>
                </c:pt>
                <c:pt idx="1653">
                  <c:v>152030</c:v>
                </c:pt>
                <c:pt idx="1654">
                  <c:v>155890</c:v>
                </c:pt>
                <c:pt idx="1655">
                  <c:v>153770</c:v>
                </c:pt>
                <c:pt idx="1656">
                  <c:v>156490</c:v>
                </c:pt>
                <c:pt idx="1657">
                  <c:v>156990</c:v>
                </c:pt>
                <c:pt idx="1658">
                  <c:v>158320</c:v>
                </c:pt>
                <c:pt idx="1659">
                  <c:v>157750</c:v>
                </c:pt>
                <c:pt idx="1660">
                  <c:v>157240</c:v>
                </c:pt>
                <c:pt idx="1661">
                  <c:v>157190</c:v>
                </c:pt>
                <c:pt idx="1662">
                  <c:v>156660</c:v>
                </c:pt>
                <c:pt idx="1663">
                  <c:v>156380</c:v>
                </c:pt>
                <c:pt idx="1664">
                  <c:v>155750</c:v>
                </c:pt>
                <c:pt idx="1665">
                  <c:v>156180</c:v>
                </c:pt>
                <c:pt idx="1666">
                  <c:v>156680</c:v>
                </c:pt>
                <c:pt idx="1667">
                  <c:v>157240</c:v>
                </c:pt>
                <c:pt idx="1668">
                  <c:v>156160</c:v>
                </c:pt>
                <c:pt idx="1669">
                  <c:v>155690</c:v>
                </c:pt>
                <c:pt idx="1670">
                  <c:v>156130</c:v>
                </c:pt>
                <c:pt idx="1671">
                  <c:v>156330</c:v>
                </c:pt>
                <c:pt idx="1672">
                  <c:v>155720</c:v>
                </c:pt>
                <c:pt idx="1673">
                  <c:v>156420</c:v>
                </c:pt>
                <c:pt idx="1674">
                  <c:v>154120</c:v>
                </c:pt>
                <c:pt idx="1675">
                  <c:v>156710</c:v>
                </c:pt>
                <c:pt idx="1676">
                  <c:v>158130</c:v>
                </c:pt>
                <c:pt idx="1677">
                  <c:v>156150</c:v>
                </c:pt>
                <c:pt idx="1678">
                  <c:v>156460</c:v>
                </c:pt>
                <c:pt idx="1679">
                  <c:v>156100</c:v>
                </c:pt>
                <c:pt idx="1680">
                  <c:v>154650</c:v>
                </c:pt>
                <c:pt idx="1681">
                  <c:v>157900</c:v>
                </c:pt>
                <c:pt idx="1682">
                  <c:v>158880</c:v>
                </c:pt>
                <c:pt idx="1683">
                  <c:v>156070</c:v>
                </c:pt>
                <c:pt idx="1684">
                  <c:v>157970</c:v>
                </c:pt>
                <c:pt idx="1685">
                  <c:v>157590</c:v>
                </c:pt>
                <c:pt idx="1686">
                  <c:v>155950</c:v>
                </c:pt>
                <c:pt idx="1687">
                  <c:v>157100</c:v>
                </c:pt>
                <c:pt idx="1688">
                  <c:v>157230</c:v>
                </c:pt>
                <c:pt idx="1689">
                  <c:v>156800</c:v>
                </c:pt>
                <c:pt idx="1690">
                  <c:v>157190</c:v>
                </c:pt>
                <c:pt idx="1691">
                  <c:v>157220</c:v>
                </c:pt>
                <c:pt idx="1692">
                  <c:v>154450</c:v>
                </c:pt>
                <c:pt idx="1693">
                  <c:v>156300</c:v>
                </c:pt>
                <c:pt idx="1694">
                  <c:v>158020</c:v>
                </c:pt>
                <c:pt idx="1695">
                  <c:v>157640</c:v>
                </c:pt>
                <c:pt idx="1696">
                  <c:v>154010</c:v>
                </c:pt>
                <c:pt idx="1697">
                  <c:v>158240</c:v>
                </c:pt>
                <c:pt idx="1698">
                  <c:v>155180</c:v>
                </c:pt>
                <c:pt idx="1699">
                  <c:v>156100</c:v>
                </c:pt>
                <c:pt idx="1700">
                  <c:v>156050</c:v>
                </c:pt>
                <c:pt idx="1701">
                  <c:v>156340</c:v>
                </c:pt>
                <c:pt idx="1702">
                  <c:v>156440</c:v>
                </c:pt>
                <c:pt idx="1703">
                  <c:v>156160</c:v>
                </c:pt>
                <c:pt idx="1704">
                  <c:v>156720</c:v>
                </c:pt>
                <c:pt idx="1705">
                  <c:v>157640</c:v>
                </c:pt>
                <c:pt idx="1706">
                  <c:v>156410</c:v>
                </c:pt>
                <c:pt idx="1707">
                  <c:v>156470</c:v>
                </c:pt>
                <c:pt idx="1708">
                  <c:v>156330</c:v>
                </c:pt>
                <c:pt idx="1709">
                  <c:v>158350</c:v>
                </c:pt>
                <c:pt idx="1710">
                  <c:v>157260</c:v>
                </c:pt>
                <c:pt idx="1711">
                  <c:v>156870</c:v>
                </c:pt>
                <c:pt idx="1712">
                  <c:v>153970</c:v>
                </c:pt>
                <c:pt idx="1713">
                  <c:v>155710</c:v>
                </c:pt>
                <c:pt idx="1714">
                  <c:v>157240</c:v>
                </c:pt>
                <c:pt idx="1715">
                  <c:v>158710</c:v>
                </c:pt>
                <c:pt idx="1716">
                  <c:v>155720</c:v>
                </c:pt>
                <c:pt idx="1717">
                  <c:v>155440</c:v>
                </c:pt>
                <c:pt idx="1718">
                  <c:v>156190</c:v>
                </c:pt>
                <c:pt idx="1719">
                  <c:v>156620</c:v>
                </c:pt>
                <c:pt idx="1720">
                  <c:v>156530</c:v>
                </c:pt>
                <c:pt idx="1721">
                  <c:v>155210</c:v>
                </c:pt>
                <c:pt idx="1722">
                  <c:v>158800</c:v>
                </c:pt>
                <c:pt idx="1723">
                  <c:v>156620</c:v>
                </c:pt>
                <c:pt idx="1724">
                  <c:v>156350</c:v>
                </c:pt>
                <c:pt idx="1725">
                  <c:v>155340</c:v>
                </c:pt>
                <c:pt idx="1726">
                  <c:v>158210</c:v>
                </c:pt>
                <c:pt idx="1727">
                  <c:v>155980</c:v>
                </c:pt>
                <c:pt idx="1728">
                  <c:v>156780</c:v>
                </c:pt>
                <c:pt idx="1729">
                  <c:v>156940</c:v>
                </c:pt>
                <c:pt idx="1730">
                  <c:v>154980</c:v>
                </c:pt>
                <c:pt idx="1731">
                  <c:v>156720</c:v>
                </c:pt>
                <c:pt idx="1732">
                  <c:v>155350</c:v>
                </c:pt>
                <c:pt idx="1733">
                  <c:v>158550</c:v>
                </c:pt>
                <c:pt idx="1734">
                  <c:v>156700</c:v>
                </c:pt>
                <c:pt idx="1735">
                  <c:v>157280</c:v>
                </c:pt>
                <c:pt idx="1736">
                  <c:v>155750</c:v>
                </c:pt>
                <c:pt idx="1737">
                  <c:v>154540</c:v>
                </c:pt>
                <c:pt idx="1738">
                  <c:v>157600</c:v>
                </c:pt>
                <c:pt idx="1739">
                  <c:v>157800</c:v>
                </c:pt>
                <c:pt idx="1740">
                  <c:v>155570</c:v>
                </c:pt>
                <c:pt idx="1741">
                  <c:v>157270</c:v>
                </c:pt>
                <c:pt idx="1742">
                  <c:v>158410</c:v>
                </c:pt>
                <c:pt idx="1743">
                  <c:v>157220</c:v>
                </c:pt>
                <c:pt idx="1744">
                  <c:v>157260</c:v>
                </c:pt>
                <c:pt idx="1745">
                  <c:v>156040</c:v>
                </c:pt>
                <c:pt idx="1746">
                  <c:v>156110</c:v>
                </c:pt>
                <c:pt idx="1747">
                  <c:v>155400</c:v>
                </c:pt>
                <c:pt idx="1748">
                  <c:v>156510</c:v>
                </c:pt>
                <c:pt idx="1749">
                  <c:v>158730</c:v>
                </c:pt>
                <c:pt idx="1750">
                  <c:v>155240</c:v>
                </c:pt>
                <c:pt idx="1751">
                  <c:v>155690</c:v>
                </c:pt>
                <c:pt idx="1752">
                  <c:v>156430</c:v>
                </c:pt>
                <c:pt idx="1753">
                  <c:v>157360</c:v>
                </c:pt>
                <c:pt idx="1754">
                  <c:v>154430</c:v>
                </c:pt>
                <c:pt idx="1755">
                  <c:v>155990</c:v>
                </c:pt>
                <c:pt idx="1756">
                  <c:v>154870</c:v>
                </c:pt>
                <c:pt idx="1757">
                  <c:v>157740</c:v>
                </c:pt>
                <c:pt idx="1758">
                  <c:v>155390</c:v>
                </c:pt>
                <c:pt idx="1759">
                  <c:v>156190</c:v>
                </c:pt>
                <c:pt idx="1760">
                  <c:v>157670</c:v>
                </c:pt>
                <c:pt idx="1761">
                  <c:v>159220</c:v>
                </c:pt>
                <c:pt idx="1762">
                  <c:v>158700</c:v>
                </c:pt>
                <c:pt idx="1763">
                  <c:v>154570</c:v>
                </c:pt>
                <c:pt idx="1764">
                  <c:v>155540</c:v>
                </c:pt>
                <c:pt idx="1765">
                  <c:v>157530</c:v>
                </c:pt>
                <c:pt idx="1766">
                  <c:v>156270</c:v>
                </c:pt>
                <c:pt idx="1767">
                  <c:v>156060</c:v>
                </c:pt>
                <c:pt idx="1768">
                  <c:v>154790</c:v>
                </c:pt>
                <c:pt idx="1769">
                  <c:v>156190</c:v>
                </c:pt>
                <c:pt idx="1770">
                  <c:v>157910</c:v>
                </c:pt>
                <c:pt idx="1771">
                  <c:v>156060</c:v>
                </c:pt>
                <c:pt idx="1772">
                  <c:v>156470</c:v>
                </c:pt>
                <c:pt idx="1773">
                  <c:v>156200</c:v>
                </c:pt>
                <c:pt idx="1774">
                  <c:v>158960</c:v>
                </c:pt>
                <c:pt idx="1775">
                  <c:v>158390</c:v>
                </c:pt>
                <c:pt idx="1776">
                  <c:v>154530</c:v>
                </c:pt>
                <c:pt idx="1777">
                  <c:v>157030</c:v>
                </c:pt>
                <c:pt idx="1778">
                  <c:v>158030</c:v>
                </c:pt>
                <c:pt idx="1779">
                  <c:v>156480</c:v>
                </c:pt>
                <c:pt idx="1780">
                  <c:v>158340</c:v>
                </c:pt>
                <c:pt idx="1781">
                  <c:v>157170</c:v>
                </c:pt>
                <c:pt idx="1782">
                  <c:v>158430</c:v>
                </c:pt>
                <c:pt idx="1783">
                  <c:v>156920</c:v>
                </c:pt>
                <c:pt idx="1784">
                  <c:v>155760</c:v>
                </c:pt>
                <c:pt idx="1785">
                  <c:v>157390</c:v>
                </c:pt>
                <c:pt idx="1786">
                  <c:v>156160</c:v>
                </c:pt>
                <c:pt idx="1787">
                  <c:v>157400</c:v>
                </c:pt>
                <c:pt idx="1788">
                  <c:v>156380</c:v>
                </c:pt>
                <c:pt idx="1789">
                  <c:v>157330</c:v>
                </c:pt>
                <c:pt idx="1790">
                  <c:v>158020</c:v>
                </c:pt>
                <c:pt idx="1791">
                  <c:v>155210</c:v>
                </c:pt>
                <c:pt idx="1792">
                  <c:v>158350</c:v>
                </c:pt>
                <c:pt idx="1793">
                  <c:v>157490</c:v>
                </c:pt>
                <c:pt idx="1794">
                  <c:v>158040</c:v>
                </c:pt>
                <c:pt idx="1795">
                  <c:v>157560</c:v>
                </c:pt>
                <c:pt idx="1796">
                  <c:v>155050</c:v>
                </c:pt>
                <c:pt idx="1797">
                  <c:v>157820</c:v>
                </c:pt>
                <c:pt idx="1798">
                  <c:v>158570</c:v>
                </c:pt>
                <c:pt idx="1799">
                  <c:v>160200</c:v>
                </c:pt>
                <c:pt idx="1800">
                  <c:v>158600</c:v>
                </c:pt>
                <c:pt idx="1801">
                  <c:v>156370</c:v>
                </c:pt>
                <c:pt idx="1802">
                  <c:v>158160</c:v>
                </c:pt>
                <c:pt idx="1803">
                  <c:v>157120</c:v>
                </c:pt>
                <c:pt idx="1804">
                  <c:v>155760</c:v>
                </c:pt>
                <c:pt idx="1805">
                  <c:v>155630</c:v>
                </c:pt>
                <c:pt idx="1806">
                  <c:v>158630</c:v>
                </c:pt>
                <c:pt idx="1807">
                  <c:v>156400</c:v>
                </c:pt>
                <c:pt idx="1808">
                  <c:v>157150</c:v>
                </c:pt>
                <c:pt idx="1809">
                  <c:v>155490</c:v>
                </c:pt>
                <c:pt idx="1810">
                  <c:v>158260</c:v>
                </c:pt>
                <c:pt idx="1811">
                  <c:v>158180</c:v>
                </c:pt>
                <c:pt idx="1812">
                  <c:v>155990</c:v>
                </c:pt>
                <c:pt idx="1813">
                  <c:v>159680</c:v>
                </c:pt>
                <c:pt idx="1814">
                  <c:v>157250</c:v>
                </c:pt>
                <c:pt idx="1815">
                  <c:v>158510</c:v>
                </c:pt>
                <c:pt idx="1816">
                  <c:v>155870</c:v>
                </c:pt>
                <c:pt idx="1817">
                  <c:v>156690</c:v>
                </c:pt>
                <c:pt idx="1818">
                  <c:v>156460</c:v>
                </c:pt>
                <c:pt idx="1819">
                  <c:v>156280</c:v>
                </c:pt>
                <c:pt idx="1820">
                  <c:v>155760</c:v>
                </c:pt>
                <c:pt idx="1821">
                  <c:v>158400</c:v>
                </c:pt>
                <c:pt idx="1822">
                  <c:v>157170</c:v>
                </c:pt>
                <c:pt idx="1823">
                  <c:v>158670</c:v>
                </c:pt>
                <c:pt idx="1824">
                  <c:v>155310</c:v>
                </c:pt>
                <c:pt idx="1825">
                  <c:v>158160</c:v>
                </c:pt>
                <c:pt idx="1826">
                  <c:v>156470</c:v>
                </c:pt>
                <c:pt idx="1827">
                  <c:v>160070</c:v>
                </c:pt>
                <c:pt idx="1828">
                  <c:v>158510</c:v>
                </c:pt>
                <c:pt idx="1829">
                  <c:v>159020</c:v>
                </c:pt>
                <c:pt idx="1830">
                  <c:v>158810</c:v>
                </c:pt>
                <c:pt idx="1831">
                  <c:v>156890</c:v>
                </c:pt>
                <c:pt idx="1832">
                  <c:v>156830</c:v>
                </c:pt>
                <c:pt idx="1833">
                  <c:v>157250</c:v>
                </c:pt>
                <c:pt idx="1834">
                  <c:v>160190</c:v>
                </c:pt>
                <c:pt idx="1835">
                  <c:v>157720</c:v>
                </c:pt>
                <c:pt idx="1836">
                  <c:v>156800</c:v>
                </c:pt>
                <c:pt idx="1837">
                  <c:v>159060</c:v>
                </c:pt>
                <c:pt idx="1838">
                  <c:v>156620</c:v>
                </c:pt>
                <c:pt idx="1839">
                  <c:v>160010</c:v>
                </c:pt>
                <c:pt idx="1840">
                  <c:v>157770</c:v>
                </c:pt>
                <c:pt idx="1841">
                  <c:v>156580</c:v>
                </c:pt>
                <c:pt idx="1842">
                  <c:v>158610</c:v>
                </c:pt>
                <c:pt idx="1843">
                  <c:v>157600</c:v>
                </c:pt>
                <c:pt idx="1844">
                  <c:v>159600</c:v>
                </c:pt>
                <c:pt idx="1845">
                  <c:v>157270</c:v>
                </c:pt>
                <c:pt idx="1846">
                  <c:v>158990</c:v>
                </c:pt>
                <c:pt idx="1847">
                  <c:v>156020</c:v>
                </c:pt>
                <c:pt idx="1848">
                  <c:v>156210</c:v>
                </c:pt>
                <c:pt idx="1849">
                  <c:v>156900</c:v>
                </c:pt>
                <c:pt idx="1850">
                  <c:v>157130</c:v>
                </c:pt>
                <c:pt idx="1851">
                  <c:v>157140</c:v>
                </c:pt>
                <c:pt idx="1852">
                  <c:v>159010</c:v>
                </c:pt>
                <c:pt idx="1853">
                  <c:v>157640</c:v>
                </c:pt>
                <c:pt idx="1854">
                  <c:v>157480</c:v>
                </c:pt>
                <c:pt idx="1855">
                  <c:v>157450</c:v>
                </c:pt>
                <c:pt idx="1856">
                  <c:v>157310</c:v>
                </c:pt>
                <c:pt idx="1857">
                  <c:v>159490</c:v>
                </c:pt>
                <c:pt idx="1858">
                  <c:v>157490</c:v>
                </c:pt>
                <c:pt idx="1859">
                  <c:v>160530</c:v>
                </c:pt>
                <c:pt idx="1860">
                  <c:v>156450</c:v>
                </c:pt>
                <c:pt idx="1861">
                  <c:v>159720</c:v>
                </c:pt>
                <c:pt idx="1862">
                  <c:v>155700</c:v>
                </c:pt>
                <c:pt idx="1863">
                  <c:v>158730</c:v>
                </c:pt>
                <c:pt idx="1864">
                  <c:v>158830</c:v>
                </c:pt>
                <c:pt idx="1865">
                  <c:v>157610</c:v>
                </c:pt>
                <c:pt idx="1866">
                  <c:v>155590</c:v>
                </c:pt>
                <c:pt idx="1867">
                  <c:v>157470</c:v>
                </c:pt>
                <c:pt idx="1868">
                  <c:v>156670</c:v>
                </c:pt>
                <c:pt idx="1869">
                  <c:v>158040</c:v>
                </c:pt>
                <c:pt idx="1870">
                  <c:v>158020</c:v>
                </c:pt>
                <c:pt idx="1871">
                  <c:v>158950</c:v>
                </c:pt>
                <c:pt idx="1872">
                  <c:v>159180</c:v>
                </c:pt>
                <c:pt idx="1873">
                  <c:v>157160</c:v>
                </c:pt>
                <c:pt idx="1874">
                  <c:v>158750</c:v>
                </c:pt>
                <c:pt idx="1875">
                  <c:v>159190</c:v>
                </c:pt>
                <c:pt idx="1876">
                  <c:v>157330</c:v>
                </c:pt>
                <c:pt idx="1877">
                  <c:v>159070</c:v>
                </c:pt>
                <c:pt idx="1878">
                  <c:v>156760</c:v>
                </c:pt>
                <c:pt idx="1879">
                  <c:v>158450</c:v>
                </c:pt>
                <c:pt idx="1880">
                  <c:v>154410</c:v>
                </c:pt>
                <c:pt idx="1881">
                  <c:v>157220</c:v>
                </c:pt>
                <c:pt idx="1882">
                  <c:v>158720</c:v>
                </c:pt>
                <c:pt idx="1883">
                  <c:v>158380</c:v>
                </c:pt>
                <c:pt idx="1884">
                  <c:v>157050</c:v>
                </c:pt>
                <c:pt idx="1885">
                  <c:v>157430</c:v>
                </c:pt>
                <c:pt idx="1886">
                  <c:v>157590</c:v>
                </c:pt>
                <c:pt idx="1887">
                  <c:v>157230</c:v>
                </c:pt>
                <c:pt idx="1888">
                  <c:v>158870</c:v>
                </c:pt>
                <c:pt idx="1889">
                  <c:v>158740</c:v>
                </c:pt>
                <c:pt idx="1890">
                  <c:v>157170</c:v>
                </c:pt>
                <c:pt idx="1891">
                  <c:v>157670</c:v>
                </c:pt>
                <c:pt idx="1892">
                  <c:v>160020</c:v>
                </c:pt>
                <c:pt idx="1893">
                  <c:v>158840</c:v>
                </c:pt>
                <c:pt idx="1894">
                  <c:v>161020</c:v>
                </c:pt>
                <c:pt idx="1895">
                  <c:v>158570</c:v>
                </c:pt>
                <c:pt idx="1896">
                  <c:v>155900</c:v>
                </c:pt>
                <c:pt idx="1897">
                  <c:v>157010</c:v>
                </c:pt>
                <c:pt idx="1898">
                  <c:v>158370</c:v>
                </c:pt>
                <c:pt idx="1899">
                  <c:v>158630</c:v>
                </c:pt>
                <c:pt idx="1900">
                  <c:v>156440</c:v>
                </c:pt>
                <c:pt idx="1901">
                  <c:v>158750</c:v>
                </c:pt>
                <c:pt idx="1902">
                  <c:v>157140</c:v>
                </c:pt>
                <c:pt idx="1903">
                  <c:v>158100</c:v>
                </c:pt>
                <c:pt idx="1904">
                  <c:v>157630</c:v>
                </c:pt>
                <c:pt idx="1905">
                  <c:v>160650</c:v>
                </c:pt>
                <c:pt idx="1906">
                  <c:v>159940</c:v>
                </c:pt>
                <c:pt idx="1907">
                  <c:v>158090</c:v>
                </c:pt>
                <c:pt idx="1908">
                  <c:v>157820</c:v>
                </c:pt>
                <c:pt idx="1909">
                  <c:v>157410</c:v>
                </c:pt>
                <c:pt idx="1910">
                  <c:v>158580</c:v>
                </c:pt>
                <c:pt idx="1911">
                  <c:v>157620</c:v>
                </c:pt>
                <c:pt idx="1912">
                  <c:v>159200</c:v>
                </c:pt>
                <c:pt idx="1913">
                  <c:v>155780</c:v>
                </c:pt>
                <c:pt idx="1914">
                  <c:v>159370</c:v>
                </c:pt>
                <c:pt idx="1915">
                  <c:v>159100</c:v>
                </c:pt>
                <c:pt idx="1916">
                  <c:v>158180</c:v>
                </c:pt>
                <c:pt idx="1917">
                  <c:v>159080</c:v>
                </c:pt>
                <c:pt idx="1918">
                  <c:v>159820</c:v>
                </c:pt>
                <c:pt idx="1919">
                  <c:v>158590</c:v>
                </c:pt>
                <c:pt idx="1920">
                  <c:v>158050</c:v>
                </c:pt>
                <c:pt idx="1921">
                  <c:v>158010</c:v>
                </c:pt>
                <c:pt idx="1922">
                  <c:v>157310</c:v>
                </c:pt>
                <c:pt idx="1923">
                  <c:v>156070</c:v>
                </c:pt>
                <c:pt idx="1924">
                  <c:v>158380</c:v>
                </c:pt>
                <c:pt idx="1925">
                  <c:v>156000</c:v>
                </c:pt>
                <c:pt idx="1926">
                  <c:v>157470</c:v>
                </c:pt>
                <c:pt idx="1927">
                  <c:v>158500</c:v>
                </c:pt>
                <c:pt idx="1928">
                  <c:v>158760</c:v>
                </c:pt>
                <c:pt idx="1929">
                  <c:v>155990</c:v>
                </c:pt>
                <c:pt idx="1930">
                  <c:v>161620</c:v>
                </c:pt>
                <c:pt idx="1931">
                  <c:v>158890</c:v>
                </c:pt>
                <c:pt idx="1932">
                  <c:v>158090</c:v>
                </c:pt>
                <c:pt idx="1933">
                  <c:v>156770</c:v>
                </c:pt>
                <c:pt idx="1934">
                  <c:v>159450</c:v>
                </c:pt>
                <c:pt idx="1935">
                  <c:v>157680</c:v>
                </c:pt>
                <c:pt idx="1936">
                  <c:v>159360</c:v>
                </c:pt>
                <c:pt idx="1937">
                  <c:v>158410</c:v>
                </c:pt>
                <c:pt idx="1938">
                  <c:v>157740</c:v>
                </c:pt>
                <c:pt idx="1939">
                  <c:v>157480</c:v>
                </c:pt>
                <c:pt idx="1940">
                  <c:v>158690</c:v>
                </c:pt>
                <c:pt idx="1941">
                  <c:v>158080</c:v>
                </c:pt>
                <c:pt idx="1942">
                  <c:v>158600</c:v>
                </c:pt>
                <c:pt idx="1943">
                  <c:v>156990</c:v>
                </c:pt>
                <c:pt idx="1944">
                  <c:v>158680</c:v>
                </c:pt>
                <c:pt idx="1945">
                  <c:v>158060</c:v>
                </c:pt>
                <c:pt idx="1946">
                  <c:v>157230</c:v>
                </c:pt>
                <c:pt idx="1947">
                  <c:v>157210</c:v>
                </c:pt>
                <c:pt idx="1948">
                  <c:v>159770</c:v>
                </c:pt>
                <c:pt idx="1949">
                  <c:v>160400</c:v>
                </c:pt>
                <c:pt idx="1950">
                  <c:v>159380</c:v>
                </c:pt>
                <c:pt idx="1951">
                  <c:v>159030</c:v>
                </c:pt>
                <c:pt idx="1952">
                  <c:v>159860</c:v>
                </c:pt>
                <c:pt idx="1953">
                  <c:v>157980</c:v>
                </c:pt>
                <c:pt idx="1954">
                  <c:v>158300</c:v>
                </c:pt>
                <c:pt idx="1955">
                  <c:v>159380</c:v>
                </c:pt>
                <c:pt idx="1956">
                  <c:v>158790</c:v>
                </c:pt>
                <c:pt idx="1957">
                  <c:v>158050</c:v>
                </c:pt>
                <c:pt idx="1958">
                  <c:v>156370</c:v>
                </c:pt>
                <c:pt idx="1959">
                  <c:v>159170</c:v>
                </c:pt>
                <c:pt idx="1960">
                  <c:v>157060</c:v>
                </c:pt>
                <c:pt idx="1961">
                  <c:v>159410</c:v>
                </c:pt>
                <c:pt idx="1962">
                  <c:v>157870</c:v>
                </c:pt>
                <c:pt idx="1963">
                  <c:v>158450</c:v>
                </c:pt>
                <c:pt idx="1964">
                  <c:v>161130</c:v>
                </c:pt>
                <c:pt idx="1965">
                  <c:v>159750</c:v>
                </c:pt>
                <c:pt idx="1966">
                  <c:v>159610</c:v>
                </c:pt>
                <c:pt idx="1967">
                  <c:v>157420</c:v>
                </c:pt>
                <c:pt idx="1968">
                  <c:v>158340</c:v>
                </c:pt>
                <c:pt idx="1969">
                  <c:v>156600</c:v>
                </c:pt>
                <c:pt idx="1970">
                  <c:v>158160</c:v>
                </c:pt>
                <c:pt idx="1971">
                  <c:v>158420</c:v>
                </c:pt>
                <c:pt idx="1972">
                  <c:v>158140</c:v>
                </c:pt>
                <c:pt idx="1973">
                  <c:v>157100</c:v>
                </c:pt>
                <c:pt idx="1974">
                  <c:v>158420</c:v>
                </c:pt>
                <c:pt idx="1975">
                  <c:v>157940</c:v>
                </c:pt>
                <c:pt idx="1976">
                  <c:v>158320</c:v>
                </c:pt>
                <c:pt idx="1977">
                  <c:v>157390</c:v>
                </c:pt>
                <c:pt idx="1978">
                  <c:v>159470</c:v>
                </c:pt>
                <c:pt idx="1979">
                  <c:v>160290</c:v>
                </c:pt>
                <c:pt idx="1980">
                  <c:v>161370</c:v>
                </c:pt>
                <c:pt idx="1981">
                  <c:v>158790</c:v>
                </c:pt>
                <c:pt idx="1982">
                  <c:v>157170</c:v>
                </c:pt>
                <c:pt idx="1983">
                  <c:v>158280</c:v>
                </c:pt>
                <c:pt idx="1984">
                  <c:v>159730</c:v>
                </c:pt>
                <c:pt idx="1985">
                  <c:v>159640</c:v>
                </c:pt>
                <c:pt idx="1986">
                  <c:v>159050</c:v>
                </c:pt>
                <c:pt idx="1987">
                  <c:v>158050</c:v>
                </c:pt>
                <c:pt idx="1988">
                  <c:v>158740</c:v>
                </c:pt>
                <c:pt idx="1989">
                  <c:v>160200</c:v>
                </c:pt>
                <c:pt idx="1990">
                  <c:v>159070</c:v>
                </c:pt>
                <c:pt idx="1991">
                  <c:v>157260</c:v>
                </c:pt>
                <c:pt idx="1992">
                  <c:v>160860</c:v>
                </c:pt>
                <c:pt idx="1993">
                  <c:v>157550</c:v>
                </c:pt>
                <c:pt idx="1994">
                  <c:v>156690</c:v>
                </c:pt>
                <c:pt idx="1995">
                  <c:v>158700</c:v>
                </c:pt>
                <c:pt idx="1996">
                  <c:v>158370</c:v>
                </c:pt>
                <c:pt idx="1997">
                  <c:v>158370</c:v>
                </c:pt>
                <c:pt idx="1998">
                  <c:v>159060</c:v>
                </c:pt>
                <c:pt idx="1999">
                  <c:v>157810</c:v>
                </c:pt>
                <c:pt idx="2000">
                  <c:v>157240</c:v>
                </c:pt>
                <c:pt idx="2001">
                  <c:v>158310</c:v>
                </c:pt>
                <c:pt idx="2002">
                  <c:v>161030</c:v>
                </c:pt>
                <c:pt idx="2003">
                  <c:v>159990</c:v>
                </c:pt>
                <c:pt idx="2004">
                  <c:v>159920</c:v>
                </c:pt>
                <c:pt idx="2005">
                  <c:v>160040</c:v>
                </c:pt>
                <c:pt idx="2006">
                  <c:v>158650</c:v>
                </c:pt>
                <c:pt idx="2007">
                  <c:v>160320</c:v>
                </c:pt>
                <c:pt idx="2008">
                  <c:v>159180</c:v>
                </c:pt>
                <c:pt idx="2009">
                  <c:v>156870</c:v>
                </c:pt>
                <c:pt idx="2010">
                  <c:v>157390</c:v>
                </c:pt>
                <c:pt idx="2011">
                  <c:v>159860</c:v>
                </c:pt>
                <c:pt idx="2012">
                  <c:v>160220</c:v>
                </c:pt>
                <c:pt idx="2013">
                  <c:v>158590</c:v>
                </c:pt>
                <c:pt idx="2014">
                  <c:v>158820</c:v>
                </c:pt>
                <c:pt idx="2015">
                  <c:v>157070</c:v>
                </c:pt>
                <c:pt idx="2016">
                  <c:v>159850</c:v>
                </c:pt>
                <c:pt idx="2017">
                  <c:v>158280</c:v>
                </c:pt>
                <c:pt idx="2018">
                  <c:v>159980</c:v>
                </c:pt>
                <c:pt idx="2019">
                  <c:v>160210</c:v>
                </c:pt>
                <c:pt idx="2020">
                  <c:v>160780</c:v>
                </c:pt>
                <c:pt idx="2021">
                  <c:v>156620</c:v>
                </c:pt>
                <c:pt idx="2022">
                  <c:v>159790</c:v>
                </c:pt>
                <c:pt idx="2023">
                  <c:v>157890</c:v>
                </c:pt>
                <c:pt idx="2024">
                  <c:v>158680</c:v>
                </c:pt>
                <c:pt idx="2025">
                  <c:v>161400</c:v>
                </c:pt>
                <c:pt idx="2026">
                  <c:v>158420</c:v>
                </c:pt>
                <c:pt idx="2027">
                  <c:v>159530</c:v>
                </c:pt>
                <c:pt idx="2028">
                  <c:v>157420</c:v>
                </c:pt>
                <c:pt idx="2029">
                  <c:v>158830</c:v>
                </c:pt>
                <c:pt idx="2030">
                  <c:v>157220</c:v>
                </c:pt>
                <c:pt idx="2031">
                  <c:v>154100</c:v>
                </c:pt>
                <c:pt idx="2032">
                  <c:v>159840</c:v>
                </c:pt>
                <c:pt idx="2033">
                  <c:v>160680</c:v>
                </c:pt>
                <c:pt idx="2034">
                  <c:v>160320</c:v>
                </c:pt>
                <c:pt idx="2035">
                  <c:v>159480</c:v>
                </c:pt>
                <c:pt idx="2036">
                  <c:v>159480</c:v>
                </c:pt>
                <c:pt idx="2037">
                  <c:v>157470</c:v>
                </c:pt>
                <c:pt idx="2038">
                  <c:v>159070</c:v>
                </c:pt>
                <c:pt idx="2039">
                  <c:v>156940</c:v>
                </c:pt>
                <c:pt idx="2040">
                  <c:v>159170</c:v>
                </c:pt>
                <c:pt idx="2041">
                  <c:v>160070</c:v>
                </c:pt>
                <c:pt idx="2042">
                  <c:v>160080</c:v>
                </c:pt>
                <c:pt idx="2043">
                  <c:v>161120</c:v>
                </c:pt>
                <c:pt idx="2044">
                  <c:v>159350</c:v>
                </c:pt>
                <c:pt idx="2045">
                  <c:v>157390</c:v>
                </c:pt>
                <c:pt idx="2046">
                  <c:v>159030</c:v>
                </c:pt>
                <c:pt idx="2047">
                  <c:v>160070</c:v>
                </c:pt>
                <c:pt idx="2048">
                  <c:v>160410</c:v>
                </c:pt>
                <c:pt idx="2049">
                  <c:v>159170</c:v>
                </c:pt>
                <c:pt idx="2050">
                  <c:v>160800</c:v>
                </c:pt>
                <c:pt idx="2051">
                  <c:v>156760</c:v>
                </c:pt>
                <c:pt idx="2052">
                  <c:v>159220</c:v>
                </c:pt>
                <c:pt idx="2053">
                  <c:v>158990</c:v>
                </c:pt>
                <c:pt idx="2054">
                  <c:v>159860</c:v>
                </c:pt>
                <c:pt idx="2055">
                  <c:v>159410</c:v>
                </c:pt>
                <c:pt idx="2056">
                  <c:v>158750</c:v>
                </c:pt>
                <c:pt idx="2057">
                  <c:v>156970</c:v>
                </c:pt>
                <c:pt idx="2058">
                  <c:v>159030</c:v>
                </c:pt>
                <c:pt idx="2059">
                  <c:v>160400</c:v>
                </c:pt>
                <c:pt idx="2060">
                  <c:v>160210</c:v>
                </c:pt>
                <c:pt idx="2061">
                  <c:v>158840</c:v>
                </c:pt>
                <c:pt idx="2062">
                  <c:v>157580</c:v>
                </c:pt>
                <c:pt idx="2063">
                  <c:v>161090</c:v>
                </c:pt>
                <c:pt idx="2064">
                  <c:v>157300</c:v>
                </c:pt>
                <c:pt idx="2065">
                  <c:v>160050</c:v>
                </c:pt>
                <c:pt idx="2066">
                  <c:v>157470</c:v>
                </c:pt>
                <c:pt idx="2067">
                  <c:v>161200</c:v>
                </c:pt>
                <c:pt idx="2068">
                  <c:v>158360</c:v>
                </c:pt>
                <c:pt idx="2069">
                  <c:v>158600</c:v>
                </c:pt>
                <c:pt idx="2070">
                  <c:v>158010</c:v>
                </c:pt>
                <c:pt idx="2071">
                  <c:v>158320</c:v>
                </c:pt>
                <c:pt idx="2072">
                  <c:v>155520</c:v>
                </c:pt>
                <c:pt idx="2073">
                  <c:v>161120</c:v>
                </c:pt>
                <c:pt idx="2074">
                  <c:v>159890</c:v>
                </c:pt>
                <c:pt idx="2075">
                  <c:v>160700</c:v>
                </c:pt>
                <c:pt idx="2076">
                  <c:v>158230</c:v>
                </c:pt>
                <c:pt idx="2077">
                  <c:v>159080</c:v>
                </c:pt>
                <c:pt idx="2078">
                  <c:v>161270</c:v>
                </c:pt>
                <c:pt idx="2079">
                  <c:v>160600</c:v>
                </c:pt>
                <c:pt idx="2080">
                  <c:v>159750</c:v>
                </c:pt>
                <c:pt idx="2081">
                  <c:v>158920</c:v>
                </c:pt>
                <c:pt idx="2082">
                  <c:v>161850</c:v>
                </c:pt>
                <c:pt idx="2083">
                  <c:v>161060</c:v>
                </c:pt>
                <c:pt idx="2084">
                  <c:v>158630</c:v>
                </c:pt>
                <c:pt idx="2085">
                  <c:v>158730</c:v>
                </c:pt>
                <c:pt idx="2086">
                  <c:v>158660</c:v>
                </c:pt>
                <c:pt idx="2087">
                  <c:v>159670</c:v>
                </c:pt>
                <c:pt idx="2088">
                  <c:v>159590</c:v>
                </c:pt>
                <c:pt idx="2089">
                  <c:v>161720</c:v>
                </c:pt>
                <c:pt idx="2090">
                  <c:v>158850</c:v>
                </c:pt>
                <c:pt idx="2091">
                  <c:v>156130</c:v>
                </c:pt>
                <c:pt idx="2092">
                  <c:v>159690</c:v>
                </c:pt>
                <c:pt idx="2093">
                  <c:v>159740</c:v>
                </c:pt>
                <c:pt idx="2094">
                  <c:v>160870</c:v>
                </c:pt>
                <c:pt idx="2095">
                  <c:v>157570</c:v>
                </c:pt>
                <c:pt idx="2096">
                  <c:v>157670</c:v>
                </c:pt>
                <c:pt idx="2097">
                  <c:v>159240</c:v>
                </c:pt>
                <c:pt idx="2098">
                  <c:v>157900</c:v>
                </c:pt>
                <c:pt idx="2099">
                  <c:v>158050</c:v>
                </c:pt>
                <c:pt idx="2100">
                  <c:v>161360</c:v>
                </c:pt>
                <c:pt idx="2101">
                  <c:v>160160</c:v>
                </c:pt>
                <c:pt idx="2102">
                  <c:v>158680</c:v>
                </c:pt>
                <c:pt idx="2103">
                  <c:v>159470</c:v>
                </c:pt>
                <c:pt idx="2104">
                  <c:v>162020</c:v>
                </c:pt>
                <c:pt idx="2105">
                  <c:v>157030</c:v>
                </c:pt>
                <c:pt idx="2106">
                  <c:v>160980</c:v>
                </c:pt>
                <c:pt idx="2107">
                  <c:v>159490</c:v>
                </c:pt>
                <c:pt idx="2108">
                  <c:v>157820</c:v>
                </c:pt>
                <c:pt idx="2109">
                  <c:v>158840</c:v>
                </c:pt>
                <c:pt idx="2110">
                  <c:v>158190</c:v>
                </c:pt>
                <c:pt idx="2111">
                  <c:v>159350</c:v>
                </c:pt>
                <c:pt idx="2112">
                  <c:v>160900</c:v>
                </c:pt>
                <c:pt idx="2113">
                  <c:v>159900</c:v>
                </c:pt>
                <c:pt idx="2114">
                  <c:v>160040</c:v>
                </c:pt>
                <c:pt idx="2115">
                  <c:v>161430</c:v>
                </c:pt>
                <c:pt idx="2116">
                  <c:v>161370</c:v>
                </c:pt>
                <c:pt idx="2117">
                  <c:v>160040</c:v>
                </c:pt>
                <c:pt idx="2118">
                  <c:v>159940</c:v>
                </c:pt>
                <c:pt idx="2119">
                  <c:v>160290</c:v>
                </c:pt>
                <c:pt idx="2120">
                  <c:v>159070</c:v>
                </c:pt>
                <c:pt idx="2121">
                  <c:v>157090</c:v>
                </c:pt>
                <c:pt idx="2122">
                  <c:v>160560</c:v>
                </c:pt>
                <c:pt idx="2123">
                  <c:v>160080</c:v>
                </c:pt>
                <c:pt idx="2124">
                  <c:v>158360</c:v>
                </c:pt>
                <c:pt idx="2125">
                  <c:v>159070</c:v>
                </c:pt>
                <c:pt idx="2126">
                  <c:v>159460</c:v>
                </c:pt>
                <c:pt idx="2127">
                  <c:v>158240</c:v>
                </c:pt>
                <c:pt idx="2128">
                  <c:v>160630</c:v>
                </c:pt>
                <c:pt idx="2129">
                  <c:v>159320</c:v>
                </c:pt>
                <c:pt idx="2130">
                  <c:v>159530</c:v>
                </c:pt>
                <c:pt idx="2131">
                  <c:v>158820</c:v>
                </c:pt>
                <c:pt idx="2132">
                  <c:v>161560</c:v>
                </c:pt>
                <c:pt idx="2133">
                  <c:v>159280</c:v>
                </c:pt>
                <c:pt idx="2134">
                  <c:v>158000</c:v>
                </c:pt>
                <c:pt idx="2135">
                  <c:v>160700</c:v>
                </c:pt>
                <c:pt idx="2136">
                  <c:v>159240</c:v>
                </c:pt>
                <c:pt idx="2137">
                  <c:v>159520</c:v>
                </c:pt>
                <c:pt idx="2138">
                  <c:v>157790</c:v>
                </c:pt>
                <c:pt idx="2139">
                  <c:v>159320</c:v>
                </c:pt>
                <c:pt idx="2140">
                  <c:v>159670</c:v>
                </c:pt>
                <c:pt idx="2141">
                  <c:v>159660</c:v>
                </c:pt>
                <c:pt idx="2142">
                  <c:v>157290</c:v>
                </c:pt>
                <c:pt idx="2143">
                  <c:v>160570</c:v>
                </c:pt>
                <c:pt idx="2144">
                  <c:v>159200</c:v>
                </c:pt>
                <c:pt idx="2145">
                  <c:v>159600</c:v>
                </c:pt>
                <c:pt idx="2146">
                  <c:v>159130</c:v>
                </c:pt>
                <c:pt idx="2147">
                  <c:v>159150</c:v>
                </c:pt>
                <c:pt idx="2148">
                  <c:v>159220</c:v>
                </c:pt>
                <c:pt idx="2149">
                  <c:v>159040</c:v>
                </c:pt>
                <c:pt idx="2150">
                  <c:v>158280</c:v>
                </c:pt>
                <c:pt idx="2151">
                  <c:v>159940</c:v>
                </c:pt>
                <c:pt idx="2152">
                  <c:v>160380</c:v>
                </c:pt>
                <c:pt idx="2153">
                  <c:v>158720</c:v>
                </c:pt>
                <c:pt idx="2154">
                  <c:v>159700</c:v>
                </c:pt>
                <c:pt idx="2155">
                  <c:v>158080</c:v>
                </c:pt>
                <c:pt idx="2156">
                  <c:v>161830</c:v>
                </c:pt>
                <c:pt idx="2157">
                  <c:v>158410</c:v>
                </c:pt>
                <c:pt idx="2158">
                  <c:v>159910</c:v>
                </c:pt>
                <c:pt idx="2159">
                  <c:v>158760</c:v>
                </c:pt>
                <c:pt idx="2160">
                  <c:v>159830</c:v>
                </c:pt>
                <c:pt idx="2161">
                  <c:v>160630</c:v>
                </c:pt>
                <c:pt idx="2162">
                  <c:v>161060</c:v>
                </c:pt>
                <c:pt idx="2163">
                  <c:v>158640</c:v>
                </c:pt>
                <c:pt idx="2164">
                  <c:v>160350</c:v>
                </c:pt>
                <c:pt idx="2165">
                  <c:v>160280</c:v>
                </c:pt>
                <c:pt idx="2166">
                  <c:v>157270</c:v>
                </c:pt>
                <c:pt idx="2167">
                  <c:v>159100</c:v>
                </c:pt>
                <c:pt idx="2168">
                  <c:v>161800</c:v>
                </c:pt>
                <c:pt idx="2169">
                  <c:v>162600</c:v>
                </c:pt>
                <c:pt idx="2170">
                  <c:v>160740</c:v>
                </c:pt>
                <c:pt idx="2171">
                  <c:v>157850</c:v>
                </c:pt>
                <c:pt idx="2172">
                  <c:v>156450</c:v>
                </c:pt>
                <c:pt idx="2173">
                  <c:v>159350</c:v>
                </c:pt>
                <c:pt idx="2174">
                  <c:v>160460</c:v>
                </c:pt>
                <c:pt idx="2175">
                  <c:v>159980</c:v>
                </c:pt>
                <c:pt idx="2176">
                  <c:v>160170</c:v>
                </c:pt>
                <c:pt idx="2177">
                  <c:v>159630</c:v>
                </c:pt>
                <c:pt idx="2178">
                  <c:v>159760</c:v>
                </c:pt>
                <c:pt idx="2179">
                  <c:v>159930</c:v>
                </c:pt>
                <c:pt idx="2180">
                  <c:v>158480</c:v>
                </c:pt>
                <c:pt idx="2181">
                  <c:v>163530</c:v>
                </c:pt>
                <c:pt idx="2182">
                  <c:v>160080</c:v>
                </c:pt>
                <c:pt idx="2183">
                  <c:v>157770</c:v>
                </c:pt>
                <c:pt idx="2184">
                  <c:v>161570</c:v>
                </c:pt>
                <c:pt idx="2185">
                  <c:v>160600</c:v>
                </c:pt>
                <c:pt idx="2186">
                  <c:v>160320</c:v>
                </c:pt>
                <c:pt idx="2187">
                  <c:v>160490</c:v>
                </c:pt>
                <c:pt idx="2188">
                  <c:v>160810</c:v>
                </c:pt>
                <c:pt idx="2189">
                  <c:v>158480</c:v>
                </c:pt>
                <c:pt idx="2190">
                  <c:v>158140</c:v>
                </c:pt>
                <c:pt idx="2191">
                  <c:v>160060</c:v>
                </c:pt>
                <c:pt idx="2192">
                  <c:v>158120</c:v>
                </c:pt>
                <c:pt idx="2193">
                  <c:v>161030</c:v>
                </c:pt>
                <c:pt idx="2194">
                  <c:v>159700</c:v>
                </c:pt>
                <c:pt idx="2195">
                  <c:v>158380</c:v>
                </c:pt>
                <c:pt idx="2196">
                  <c:v>163180</c:v>
                </c:pt>
                <c:pt idx="2197">
                  <c:v>159460</c:v>
                </c:pt>
                <c:pt idx="2198">
                  <c:v>158070</c:v>
                </c:pt>
                <c:pt idx="2199">
                  <c:v>160120</c:v>
                </c:pt>
                <c:pt idx="2200">
                  <c:v>160520</c:v>
                </c:pt>
                <c:pt idx="2201">
                  <c:v>161190</c:v>
                </c:pt>
                <c:pt idx="2202">
                  <c:v>159360</c:v>
                </c:pt>
                <c:pt idx="2203">
                  <c:v>161770</c:v>
                </c:pt>
                <c:pt idx="2204">
                  <c:v>157440</c:v>
                </c:pt>
                <c:pt idx="2205">
                  <c:v>160340</c:v>
                </c:pt>
                <c:pt idx="2206">
                  <c:v>160140</c:v>
                </c:pt>
                <c:pt idx="2207">
                  <c:v>162010</c:v>
                </c:pt>
                <c:pt idx="2208">
                  <c:v>160610</c:v>
                </c:pt>
                <c:pt idx="2209">
                  <c:v>159960</c:v>
                </c:pt>
                <c:pt idx="2210">
                  <c:v>159450</c:v>
                </c:pt>
                <c:pt idx="2211">
                  <c:v>162150</c:v>
                </c:pt>
                <c:pt idx="2212">
                  <c:v>160430</c:v>
                </c:pt>
                <c:pt idx="2213">
                  <c:v>160690</c:v>
                </c:pt>
                <c:pt idx="2214">
                  <c:v>159750</c:v>
                </c:pt>
                <c:pt idx="2215">
                  <c:v>160680</c:v>
                </c:pt>
                <c:pt idx="2216">
                  <c:v>159930</c:v>
                </c:pt>
                <c:pt idx="2217">
                  <c:v>160600</c:v>
                </c:pt>
                <c:pt idx="2218">
                  <c:v>160520</c:v>
                </c:pt>
                <c:pt idx="2219">
                  <c:v>161800</c:v>
                </c:pt>
                <c:pt idx="2220">
                  <c:v>157570</c:v>
                </c:pt>
                <c:pt idx="2221">
                  <c:v>160550</c:v>
                </c:pt>
                <c:pt idx="2222">
                  <c:v>160380</c:v>
                </c:pt>
                <c:pt idx="2223">
                  <c:v>159340</c:v>
                </c:pt>
                <c:pt idx="2224">
                  <c:v>158850</c:v>
                </c:pt>
                <c:pt idx="2225">
                  <c:v>160590</c:v>
                </c:pt>
                <c:pt idx="2226">
                  <c:v>157570</c:v>
                </c:pt>
                <c:pt idx="2227">
                  <c:v>161830</c:v>
                </c:pt>
                <c:pt idx="2228">
                  <c:v>159640</c:v>
                </c:pt>
                <c:pt idx="2229">
                  <c:v>159300</c:v>
                </c:pt>
                <c:pt idx="2230">
                  <c:v>158330</c:v>
                </c:pt>
                <c:pt idx="2231">
                  <c:v>159130</c:v>
                </c:pt>
                <c:pt idx="2232">
                  <c:v>159480</c:v>
                </c:pt>
                <c:pt idx="2233">
                  <c:v>158430</c:v>
                </c:pt>
                <c:pt idx="2234">
                  <c:v>160260</c:v>
                </c:pt>
                <c:pt idx="2235">
                  <c:v>160210</c:v>
                </c:pt>
                <c:pt idx="2236">
                  <c:v>160560</c:v>
                </c:pt>
                <c:pt idx="2237">
                  <c:v>161900</c:v>
                </c:pt>
                <c:pt idx="2238">
                  <c:v>159000</c:v>
                </c:pt>
                <c:pt idx="2239">
                  <c:v>162320</c:v>
                </c:pt>
                <c:pt idx="2240">
                  <c:v>160360</c:v>
                </c:pt>
                <c:pt idx="2241">
                  <c:v>158460</c:v>
                </c:pt>
                <c:pt idx="2242">
                  <c:v>161650</c:v>
                </c:pt>
                <c:pt idx="2243">
                  <c:v>160510</c:v>
                </c:pt>
                <c:pt idx="2244">
                  <c:v>158460</c:v>
                </c:pt>
                <c:pt idx="2245">
                  <c:v>160560</c:v>
                </c:pt>
                <c:pt idx="2246">
                  <c:v>156630</c:v>
                </c:pt>
                <c:pt idx="2247">
                  <c:v>159720</c:v>
                </c:pt>
                <c:pt idx="2248">
                  <c:v>161490</c:v>
                </c:pt>
                <c:pt idx="2249">
                  <c:v>161410</c:v>
                </c:pt>
                <c:pt idx="2250">
                  <c:v>161680</c:v>
                </c:pt>
                <c:pt idx="2251">
                  <c:v>161560</c:v>
                </c:pt>
                <c:pt idx="2252">
                  <c:v>160270</c:v>
                </c:pt>
                <c:pt idx="2253">
                  <c:v>160330</c:v>
                </c:pt>
                <c:pt idx="2254">
                  <c:v>159070</c:v>
                </c:pt>
                <c:pt idx="2255">
                  <c:v>160490</c:v>
                </c:pt>
                <c:pt idx="2256">
                  <c:v>160660</c:v>
                </c:pt>
                <c:pt idx="2257">
                  <c:v>160510</c:v>
                </c:pt>
                <c:pt idx="2258">
                  <c:v>158310</c:v>
                </c:pt>
                <c:pt idx="2259">
                  <c:v>161950</c:v>
                </c:pt>
                <c:pt idx="2260">
                  <c:v>157180</c:v>
                </c:pt>
                <c:pt idx="2261">
                  <c:v>159180</c:v>
                </c:pt>
                <c:pt idx="2262">
                  <c:v>158240</c:v>
                </c:pt>
                <c:pt idx="2263">
                  <c:v>159800</c:v>
                </c:pt>
                <c:pt idx="2264">
                  <c:v>160520</c:v>
                </c:pt>
                <c:pt idx="2265">
                  <c:v>160810</c:v>
                </c:pt>
                <c:pt idx="2266">
                  <c:v>158500</c:v>
                </c:pt>
                <c:pt idx="2267">
                  <c:v>160860</c:v>
                </c:pt>
                <c:pt idx="2268">
                  <c:v>158660</c:v>
                </c:pt>
                <c:pt idx="2269">
                  <c:v>158300</c:v>
                </c:pt>
                <c:pt idx="2270">
                  <c:v>159920</c:v>
                </c:pt>
                <c:pt idx="2271">
                  <c:v>158850</c:v>
                </c:pt>
                <c:pt idx="2272">
                  <c:v>161580</c:v>
                </c:pt>
                <c:pt idx="2273">
                  <c:v>158630</c:v>
                </c:pt>
                <c:pt idx="2274">
                  <c:v>159970</c:v>
                </c:pt>
                <c:pt idx="2275">
                  <c:v>159510</c:v>
                </c:pt>
                <c:pt idx="2276">
                  <c:v>159360</c:v>
                </c:pt>
                <c:pt idx="2277">
                  <c:v>159580</c:v>
                </c:pt>
                <c:pt idx="2278">
                  <c:v>162090</c:v>
                </c:pt>
                <c:pt idx="2279">
                  <c:v>160820</c:v>
                </c:pt>
                <c:pt idx="2280">
                  <c:v>159170</c:v>
                </c:pt>
                <c:pt idx="2281">
                  <c:v>159790</c:v>
                </c:pt>
                <c:pt idx="2282">
                  <c:v>159240</c:v>
                </c:pt>
                <c:pt idx="2283">
                  <c:v>159800</c:v>
                </c:pt>
                <c:pt idx="2284">
                  <c:v>158110</c:v>
                </c:pt>
                <c:pt idx="2285">
                  <c:v>161220</c:v>
                </c:pt>
                <c:pt idx="2286">
                  <c:v>159880</c:v>
                </c:pt>
                <c:pt idx="2287">
                  <c:v>162510</c:v>
                </c:pt>
                <c:pt idx="2288">
                  <c:v>163550</c:v>
                </c:pt>
                <c:pt idx="2289">
                  <c:v>160480</c:v>
                </c:pt>
                <c:pt idx="2290">
                  <c:v>159140</c:v>
                </c:pt>
                <c:pt idx="2291">
                  <c:v>161890</c:v>
                </c:pt>
                <c:pt idx="2292">
                  <c:v>160900</c:v>
                </c:pt>
                <c:pt idx="2293">
                  <c:v>160430</c:v>
                </c:pt>
                <c:pt idx="2294">
                  <c:v>160320</c:v>
                </c:pt>
                <c:pt idx="2295">
                  <c:v>160110</c:v>
                </c:pt>
                <c:pt idx="2296">
                  <c:v>160750</c:v>
                </c:pt>
                <c:pt idx="2297">
                  <c:v>160240</c:v>
                </c:pt>
                <c:pt idx="2298">
                  <c:v>158790</c:v>
                </c:pt>
                <c:pt idx="2299">
                  <c:v>159540</c:v>
                </c:pt>
                <c:pt idx="2300">
                  <c:v>162410</c:v>
                </c:pt>
                <c:pt idx="2301">
                  <c:v>158010</c:v>
                </c:pt>
                <c:pt idx="2302">
                  <c:v>158580</c:v>
                </c:pt>
                <c:pt idx="2303">
                  <c:v>161360</c:v>
                </c:pt>
                <c:pt idx="2304">
                  <c:v>160440</c:v>
                </c:pt>
                <c:pt idx="2305">
                  <c:v>160250</c:v>
                </c:pt>
                <c:pt idx="2306">
                  <c:v>160880</c:v>
                </c:pt>
                <c:pt idx="2307">
                  <c:v>160900</c:v>
                </c:pt>
                <c:pt idx="2308">
                  <c:v>161760</c:v>
                </c:pt>
                <c:pt idx="2309">
                  <c:v>161340</c:v>
                </c:pt>
                <c:pt idx="2310">
                  <c:v>158630</c:v>
                </c:pt>
                <c:pt idx="2311">
                  <c:v>162040</c:v>
                </c:pt>
                <c:pt idx="2312">
                  <c:v>160050</c:v>
                </c:pt>
                <c:pt idx="2313">
                  <c:v>161960</c:v>
                </c:pt>
                <c:pt idx="2314">
                  <c:v>161600</c:v>
                </c:pt>
                <c:pt idx="2315">
                  <c:v>159720</c:v>
                </c:pt>
                <c:pt idx="2316">
                  <c:v>157190</c:v>
                </c:pt>
                <c:pt idx="2317">
                  <c:v>162550</c:v>
                </c:pt>
                <c:pt idx="2318">
                  <c:v>161510</c:v>
                </c:pt>
                <c:pt idx="2319">
                  <c:v>161130</c:v>
                </c:pt>
                <c:pt idx="2320">
                  <c:v>163800</c:v>
                </c:pt>
                <c:pt idx="2321">
                  <c:v>162010</c:v>
                </c:pt>
                <c:pt idx="2322">
                  <c:v>160900</c:v>
                </c:pt>
                <c:pt idx="2323">
                  <c:v>161560</c:v>
                </c:pt>
                <c:pt idx="2324">
                  <c:v>158070</c:v>
                </c:pt>
                <c:pt idx="2325">
                  <c:v>160760</c:v>
                </c:pt>
                <c:pt idx="2326">
                  <c:v>158980</c:v>
                </c:pt>
                <c:pt idx="2327">
                  <c:v>158270</c:v>
                </c:pt>
                <c:pt idx="2328">
                  <c:v>162650</c:v>
                </c:pt>
                <c:pt idx="2329">
                  <c:v>162760</c:v>
                </c:pt>
                <c:pt idx="2330">
                  <c:v>162790</c:v>
                </c:pt>
                <c:pt idx="2331">
                  <c:v>161140</c:v>
                </c:pt>
                <c:pt idx="2332">
                  <c:v>159390</c:v>
                </c:pt>
                <c:pt idx="2333">
                  <c:v>159880</c:v>
                </c:pt>
                <c:pt idx="2334">
                  <c:v>162500</c:v>
                </c:pt>
                <c:pt idx="2335">
                  <c:v>162400</c:v>
                </c:pt>
                <c:pt idx="2336">
                  <c:v>158900</c:v>
                </c:pt>
                <c:pt idx="2337">
                  <c:v>161640</c:v>
                </c:pt>
                <c:pt idx="2338">
                  <c:v>160160</c:v>
                </c:pt>
                <c:pt idx="2339">
                  <c:v>160140</c:v>
                </c:pt>
                <c:pt idx="2340">
                  <c:v>161710</c:v>
                </c:pt>
                <c:pt idx="2341">
                  <c:v>161750</c:v>
                </c:pt>
                <c:pt idx="2342">
                  <c:v>161350</c:v>
                </c:pt>
                <c:pt idx="2343">
                  <c:v>159880</c:v>
                </c:pt>
                <c:pt idx="2344">
                  <c:v>161210</c:v>
                </c:pt>
                <c:pt idx="2345">
                  <c:v>160340</c:v>
                </c:pt>
                <c:pt idx="2346">
                  <c:v>161210</c:v>
                </c:pt>
                <c:pt idx="2347">
                  <c:v>160310</c:v>
                </c:pt>
                <c:pt idx="2348">
                  <c:v>160890</c:v>
                </c:pt>
                <c:pt idx="2349">
                  <c:v>161110</c:v>
                </c:pt>
                <c:pt idx="2350">
                  <c:v>161690</c:v>
                </c:pt>
                <c:pt idx="2351">
                  <c:v>159560</c:v>
                </c:pt>
                <c:pt idx="2352">
                  <c:v>161300</c:v>
                </c:pt>
                <c:pt idx="2353">
                  <c:v>163240</c:v>
                </c:pt>
                <c:pt idx="2354">
                  <c:v>160730</c:v>
                </c:pt>
                <c:pt idx="2355">
                  <c:v>158590</c:v>
                </c:pt>
                <c:pt idx="2356">
                  <c:v>161190</c:v>
                </c:pt>
                <c:pt idx="2357">
                  <c:v>162000</c:v>
                </c:pt>
                <c:pt idx="2358">
                  <c:v>160940</c:v>
                </c:pt>
                <c:pt idx="2359">
                  <c:v>160940</c:v>
                </c:pt>
                <c:pt idx="2360">
                  <c:v>160190</c:v>
                </c:pt>
                <c:pt idx="2361">
                  <c:v>158270</c:v>
                </c:pt>
                <c:pt idx="2362">
                  <c:v>160800</c:v>
                </c:pt>
                <c:pt idx="2363">
                  <c:v>160960</c:v>
                </c:pt>
                <c:pt idx="2364">
                  <c:v>161080</c:v>
                </c:pt>
                <c:pt idx="2365">
                  <c:v>161490</c:v>
                </c:pt>
                <c:pt idx="2366">
                  <c:v>159970</c:v>
                </c:pt>
                <c:pt idx="2367">
                  <c:v>161230</c:v>
                </c:pt>
                <c:pt idx="2368">
                  <c:v>161350</c:v>
                </c:pt>
                <c:pt idx="2369">
                  <c:v>162740</c:v>
                </c:pt>
                <c:pt idx="2370">
                  <c:v>159620</c:v>
                </c:pt>
                <c:pt idx="2371">
                  <c:v>162010</c:v>
                </c:pt>
                <c:pt idx="2372">
                  <c:v>160950</c:v>
                </c:pt>
                <c:pt idx="2373">
                  <c:v>159820</c:v>
                </c:pt>
                <c:pt idx="2374">
                  <c:v>161410</c:v>
                </c:pt>
                <c:pt idx="2375">
                  <c:v>156840</c:v>
                </c:pt>
                <c:pt idx="2376">
                  <c:v>159680</c:v>
                </c:pt>
                <c:pt idx="2377">
                  <c:v>160720</c:v>
                </c:pt>
                <c:pt idx="2378">
                  <c:v>158700</c:v>
                </c:pt>
                <c:pt idx="2379">
                  <c:v>158860</c:v>
                </c:pt>
                <c:pt idx="2380">
                  <c:v>161250</c:v>
                </c:pt>
                <c:pt idx="2381">
                  <c:v>159780</c:v>
                </c:pt>
                <c:pt idx="2382">
                  <c:v>161550</c:v>
                </c:pt>
                <c:pt idx="2383">
                  <c:v>161860</c:v>
                </c:pt>
                <c:pt idx="2384">
                  <c:v>160680</c:v>
                </c:pt>
                <c:pt idx="2385">
                  <c:v>160580</c:v>
                </c:pt>
                <c:pt idx="2386">
                  <c:v>159200</c:v>
                </c:pt>
                <c:pt idx="2387">
                  <c:v>159970</c:v>
                </c:pt>
                <c:pt idx="2388">
                  <c:v>163350</c:v>
                </c:pt>
                <c:pt idx="2389">
                  <c:v>158900</c:v>
                </c:pt>
                <c:pt idx="2390">
                  <c:v>162590</c:v>
                </c:pt>
                <c:pt idx="2391">
                  <c:v>160860</c:v>
                </c:pt>
                <c:pt idx="2392">
                  <c:v>160820</c:v>
                </c:pt>
                <c:pt idx="2393">
                  <c:v>159980</c:v>
                </c:pt>
                <c:pt idx="2394">
                  <c:v>162110</c:v>
                </c:pt>
                <c:pt idx="2395">
                  <c:v>163730</c:v>
                </c:pt>
                <c:pt idx="2396">
                  <c:v>161140</c:v>
                </c:pt>
                <c:pt idx="2397">
                  <c:v>161160</c:v>
                </c:pt>
                <c:pt idx="2398">
                  <c:v>161130</c:v>
                </c:pt>
                <c:pt idx="2399">
                  <c:v>164350</c:v>
                </c:pt>
                <c:pt idx="2400">
                  <c:v>159310</c:v>
                </c:pt>
                <c:pt idx="2401">
                  <c:v>158010</c:v>
                </c:pt>
                <c:pt idx="2402">
                  <c:v>162010</c:v>
                </c:pt>
                <c:pt idx="2403">
                  <c:v>161000</c:v>
                </c:pt>
                <c:pt idx="2404">
                  <c:v>162150</c:v>
                </c:pt>
                <c:pt idx="2405">
                  <c:v>161660</c:v>
                </c:pt>
                <c:pt idx="2406">
                  <c:v>159060</c:v>
                </c:pt>
                <c:pt idx="2407">
                  <c:v>160170</c:v>
                </c:pt>
                <c:pt idx="2408">
                  <c:v>158370</c:v>
                </c:pt>
                <c:pt idx="2409">
                  <c:v>162870</c:v>
                </c:pt>
                <c:pt idx="2410">
                  <c:v>163990</c:v>
                </c:pt>
                <c:pt idx="2411">
                  <c:v>159390</c:v>
                </c:pt>
                <c:pt idx="2412">
                  <c:v>163100</c:v>
                </c:pt>
                <c:pt idx="2413">
                  <c:v>158990</c:v>
                </c:pt>
                <c:pt idx="2414">
                  <c:v>162360</c:v>
                </c:pt>
                <c:pt idx="2415">
                  <c:v>158730</c:v>
                </c:pt>
                <c:pt idx="2416">
                  <c:v>160780</c:v>
                </c:pt>
                <c:pt idx="2417">
                  <c:v>161880</c:v>
                </c:pt>
                <c:pt idx="2418">
                  <c:v>157890</c:v>
                </c:pt>
                <c:pt idx="2419">
                  <c:v>161160</c:v>
                </c:pt>
                <c:pt idx="2420">
                  <c:v>159790</c:v>
                </c:pt>
                <c:pt idx="2421">
                  <c:v>160170</c:v>
                </c:pt>
                <c:pt idx="2422">
                  <c:v>162600</c:v>
                </c:pt>
                <c:pt idx="2423">
                  <c:v>160040</c:v>
                </c:pt>
                <c:pt idx="2424">
                  <c:v>160990</c:v>
                </c:pt>
                <c:pt idx="2425">
                  <c:v>162240</c:v>
                </c:pt>
                <c:pt idx="2426">
                  <c:v>160120</c:v>
                </c:pt>
                <c:pt idx="2427">
                  <c:v>162440</c:v>
                </c:pt>
                <c:pt idx="2428">
                  <c:v>162370</c:v>
                </c:pt>
                <c:pt idx="2429">
                  <c:v>162980</c:v>
                </c:pt>
                <c:pt idx="2430">
                  <c:v>163360</c:v>
                </c:pt>
                <c:pt idx="2431">
                  <c:v>160660</c:v>
                </c:pt>
                <c:pt idx="2432">
                  <c:v>161200</c:v>
                </c:pt>
                <c:pt idx="2433">
                  <c:v>158590</c:v>
                </c:pt>
                <c:pt idx="2434">
                  <c:v>159940</c:v>
                </c:pt>
                <c:pt idx="2435">
                  <c:v>161910</c:v>
                </c:pt>
                <c:pt idx="2436">
                  <c:v>161980</c:v>
                </c:pt>
                <c:pt idx="2437">
                  <c:v>163170</c:v>
                </c:pt>
                <c:pt idx="2438">
                  <c:v>160540</c:v>
                </c:pt>
                <c:pt idx="2439">
                  <c:v>159470</c:v>
                </c:pt>
                <c:pt idx="2440">
                  <c:v>160530</c:v>
                </c:pt>
                <c:pt idx="2441">
                  <c:v>162510</c:v>
                </c:pt>
                <c:pt idx="2442">
                  <c:v>161080</c:v>
                </c:pt>
                <c:pt idx="2443">
                  <c:v>160240</c:v>
                </c:pt>
                <c:pt idx="2444">
                  <c:v>162290</c:v>
                </c:pt>
                <c:pt idx="2445">
                  <c:v>161550</c:v>
                </c:pt>
                <c:pt idx="2446">
                  <c:v>161660</c:v>
                </c:pt>
                <c:pt idx="2447">
                  <c:v>160620</c:v>
                </c:pt>
                <c:pt idx="2448">
                  <c:v>162680</c:v>
                </c:pt>
                <c:pt idx="2449">
                  <c:v>163560</c:v>
                </c:pt>
                <c:pt idx="2450">
                  <c:v>160110</c:v>
                </c:pt>
                <c:pt idx="2451">
                  <c:v>160640</c:v>
                </c:pt>
                <c:pt idx="2452">
                  <c:v>162850</c:v>
                </c:pt>
                <c:pt idx="2453">
                  <c:v>159260</c:v>
                </c:pt>
                <c:pt idx="2454">
                  <c:v>159630</c:v>
                </c:pt>
                <c:pt idx="2455">
                  <c:v>161790</c:v>
                </c:pt>
                <c:pt idx="2456">
                  <c:v>160870</c:v>
                </c:pt>
                <c:pt idx="2457">
                  <c:v>159770</c:v>
                </c:pt>
                <c:pt idx="2458">
                  <c:v>161720</c:v>
                </c:pt>
                <c:pt idx="2459">
                  <c:v>159540</c:v>
                </c:pt>
                <c:pt idx="2460">
                  <c:v>160070</c:v>
                </c:pt>
                <c:pt idx="2461">
                  <c:v>160340</c:v>
                </c:pt>
                <c:pt idx="2462">
                  <c:v>160920</c:v>
                </c:pt>
                <c:pt idx="2463">
                  <c:v>162620</c:v>
                </c:pt>
                <c:pt idx="2464">
                  <c:v>162490</c:v>
                </c:pt>
                <c:pt idx="2465">
                  <c:v>162230</c:v>
                </c:pt>
                <c:pt idx="2466">
                  <c:v>163780</c:v>
                </c:pt>
                <c:pt idx="2467">
                  <c:v>162010</c:v>
                </c:pt>
                <c:pt idx="2468">
                  <c:v>161030</c:v>
                </c:pt>
                <c:pt idx="2469">
                  <c:v>161590</c:v>
                </c:pt>
                <c:pt idx="2470">
                  <c:v>160100</c:v>
                </c:pt>
                <c:pt idx="2471">
                  <c:v>160730</c:v>
                </c:pt>
                <c:pt idx="2472">
                  <c:v>160460</c:v>
                </c:pt>
                <c:pt idx="2473">
                  <c:v>158600</c:v>
                </c:pt>
                <c:pt idx="2474">
                  <c:v>163390</c:v>
                </c:pt>
                <c:pt idx="2475">
                  <c:v>161310</c:v>
                </c:pt>
                <c:pt idx="2476">
                  <c:v>159660</c:v>
                </c:pt>
                <c:pt idx="2477">
                  <c:v>159500</c:v>
                </c:pt>
                <c:pt idx="2478">
                  <c:v>160680</c:v>
                </c:pt>
                <c:pt idx="2479">
                  <c:v>162250</c:v>
                </c:pt>
                <c:pt idx="2480">
                  <c:v>161100</c:v>
                </c:pt>
                <c:pt idx="2481">
                  <c:v>162660</c:v>
                </c:pt>
                <c:pt idx="2482">
                  <c:v>161450</c:v>
                </c:pt>
                <c:pt idx="2483">
                  <c:v>160570</c:v>
                </c:pt>
                <c:pt idx="2484">
                  <c:v>161030</c:v>
                </c:pt>
                <c:pt idx="2485">
                  <c:v>162980</c:v>
                </c:pt>
                <c:pt idx="2486">
                  <c:v>161160</c:v>
                </c:pt>
                <c:pt idx="2487">
                  <c:v>158810</c:v>
                </c:pt>
                <c:pt idx="2488">
                  <c:v>162070</c:v>
                </c:pt>
                <c:pt idx="2489">
                  <c:v>161760</c:v>
                </c:pt>
                <c:pt idx="2490">
                  <c:v>161940</c:v>
                </c:pt>
                <c:pt idx="2491">
                  <c:v>160800</c:v>
                </c:pt>
                <c:pt idx="2492">
                  <c:v>161120</c:v>
                </c:pt>
                <c:pt idx="2493">
                  <c:v>159570</c:v>
                </c:pt>
                <c:pt idx="2494">
                  <c:v>163860</c:v>
                </c:pt>
                <c:pt idx="2495">
                  <c:v>161730</c:v>
                </c:pt>
                <c:pt idx="2496">
                  <c:v>160800</c:v>
                </c:pt>
                <c:pt idx="2497">
                  <c:v>162020</c:v>
                </c:pt>
                <c:pt idx="2498">
                  <c:v>160840</c:v>
                </c:pt>
                <c:pt idx="2499">
                  <c:v>159570</c:v>
                </c:pt>
                <c:pt idx="2500">
                  <c:v>161560</c:v>
                </c:pt>
                <c:pt idx="2501">
                  <c:v>160270</c:v>
                </c:pt>
                <c:pt idx="2502">
                  <c:v>160790</c:v>
                </c:pt>
                <c:pt idx="2503">
                  <c:v>164230</c:v>
                </c:pt>
                <c:pt idx="2504">
                  <c:v>162090</c:v>
                </c:pt>
                <c:pt idx="2505">
                  <c:v>163490</c:v>
                </c:pt>
                <c:pt idx="2506">
                  <c:v>161780</c:v>
                </c:pt>
                <c:pt idx="2507">
                  <c:v>164140</c:v>
                </c:pt>
                <c:pt idx="2508">
                  <c:v>161240</c:v>
                </c:pt>
                <c:pt idx="2509">
                  <c:v>162180</c:v>
                </c:pt>
                <c:pt idx="2510">
                  <c:v>161300</c:v>
                </c:pt>
                <c:pt idx="2511">
                  <c:v>160210</c:v>
                </c:pt>
                <c:pt idx="2512">
                  <c:v>161600</c:v>
                </c:pt>
                <c:pt idx="2513">
                  <c:v>158750</c:v>
                </c:pt>
                <c:pt idx="2514">
                  <c:v>161300</c:v>
                </c:pt>
                <c:pt idx="2515">
                  <c:v>158700</c:v>
                </c:pt>
                <c:pt idx="2516">
                  <c:v>162180</c:v>
                </c:pt>
                <c:pt idx="2517">
                  <c:v>162860</c:v>
                </c:pt>
                <c:pt idx="2518">
                  <c:v>164010</c:v>
                </c:pt>
                <c:pt idx="2519">
                  <c:v>161750</c:v>
                </c:pt>
                <c:pt idx="2520">
                  <c:v>159490</c:v>
                </c:pt>
                <c:pt idx="2521">
                  <c:v>161770</c:v>
                </c:pt>
                <c:pt idx="2522">
                  <c:v>162260</c:v>
                </c:pt>
                <c:pt idx="2523">
                  <c:v>161360</c:v>
                </c:pt>
                <c:pt idx="2524">
                  <c:v>161340</c:v>
                </c:pt>
                <c:pt idx="2525">
                  <c:v>159790</c:v>
                </c:pt>
                <c:pt idx="2526">
                  <c:v>161010</c:v>
                </c:pt>
                <c:pt idx="2527">
                  <c:v>163270</c:v>
                </c:pt>
                <c:pt idx="2528">
                  <c:v>162930</c:v>
                </c:pt>
                <c:pt idx="2529">
                  <c:v>163830</c:v>
                </c:pt>
                <c:pt idx="2530">
                  <c:v>162360</c:v>
                </c:pt>
                <c:pt idx="2531">
                  <c:v>161350</c:v>
                </c:pt>
                <c:pt idx="2532">
                  <c:v>159590</c:v>
                </c:pt>
                <c:pt idx="2533">
                  <c:v>161820</c:v>
                </c:pt>
                <c:pt idx="2534">
                  <c:v>159490</c:v>
                </c:pt>
                <c:pt idx="2535">
                  <c:v>161500</c:v>
                </c:pt>
                <c:pt idx="2536">
                  <c:v>162960</c:v>
                </c:pt>
                <c:pt idx="2537">
                  <c:v>161720</c:v>
                </c:pt>
                <c:pt idx="2538">
                  <c:v>160810</c:v>
                </c:pt>
                <c:pt idx="2539">
                  <c:v>162270</c:v>
                </c:pt>
                <c:pt idx="2540">
                  <c:v>161270</c:v>
                </c:pt>
                <c:pt idx="2541">
                  <c:v>162570</c:v>
                </c:pt>
                <c:pt idx="2542">
                  <c:v>160960</c:v>
                </c:pt>
                <c:pt idx="2543">
                  <c:v>161150</c:v>
                </c:pt>
                <c:pt idx="2544">
                  <c:v>160130</c:v>
                </c:pt>
                <c:pt idx="2545">
                  <c:v>161000</c:v>
                </c:pt>
                <c:pt idx="2546">
                  <c:v>165180</c:v>
                </c:pt>
                <c:pt idx="2547">
                  <c:v>161780</c:v>
                </c:pt>
                <c:pt idx="2548">
                  <c:v>162210</c:v>
                </c:pt>
                <c:pt idx="2549">
                  <c:v>162920</c:v>
                </c:pt>
                <c:pt idx="2550">
                  <c:v>159920</c:v>
                </c:pt>
                <c:pt idx="2551">
                  <c:v>160950</c:v>
                </c:pt>
                <c:pt idx="2552">
                  <c:v>162800</c:v>
                </c:pt>
                <c:pt idx="2553">
                  <c:v>160060</c:v>
                </c:pt>
                <c:pt idx="2554">
                  <c:v>161700</c:v>
                </c:pt>
                <c:pt idx="2555">
                  <c:v>160830</c:v>
                </c:pt>
                <c:pt idx="2556">
                  <c:v>160250</c:v>
                </c:pt>
                <c:pt idx="2557">
                  <c:v>162440</c:v>
                </c:pt>
                <c:pt idx="2558">
                  <c:v>160920</c:v>
                </c:pt>
                <c:pt idx="2559">
                  <c:v>161680</c:v>
                </c:pt>
                <c:pt idx="2560">
                  <c:v>160840</c:v>
                </c:pt>
                <c:pt idx="2561">
                  <c:v>161500</c:v>
                </c:pt>
                <c:pt idx="2562">
                  <c:v>160950</c:v>
                </c:pt>
                <c:pt idx="2563">
                  <c:v>162850</c:v>
                </c:pt>
                <c:pt idx="2564">
                  <c:v>160030</c:v>
                </c:pt>
                <c:pt idx="2565">
                  <c:v>161520</c:v>
                </c:pt>
                <c:pt idx="2566">
                  <c:v>163010</c:v>
                </c:pt>
                <c:pt idx="2567">
                  <c:v>164900</c:v>
                </c:pt>
                <c:pt idx="2568">
                  <c:v>159460</c:v>
                </c:pt>
                <c:pt idx="2569">
                  <c:v>161350</c:v>
                </c:pt>
                <c:pt idx="2570">
                  <c:v>159850</c:v>
                </c:pt>
                <c:pt idx="2571">
                  <c:v>161730</c:v>
                </c:pt>
                <c:pt idx="2572">
                  <c:v>160340</c:v>
                </c:pt>
                <c:pt idx="2573">
                  <c:v>161840</c:v>
                </c:pt>
                <c:pt idx="2574">
                  <c:v>161480</c:v>
                </c:pt>
                <c:pt idx="2575">
                  <c:v>164120</c:v>
                </c:pt>
                <c:pt idx="2576">
                  <c:v>163230</c:v>
                </c:pt>
                <c:pt idx="2577">
                  <c:v>162080</c:v>
                </c:pt>
                <c:pt idx="2578">
                  <c:v>162410</c:v>
                </c:pt>
                <c:pt idx="2579">
                  <c:v>161910</c:v>
                </c:pt>
                <c:pt idx="2580">
                  <c:v>162390</c:v>
                </c:pt>
                <c:pt idx="2581">
                  <c:v>161590</c:v>
                </c:pt>
                <c:pt idx="2582">
                  <c:v>163270</c:v>
                </c:pt>
                <c:pt idx="2583">
                  <c:v>160900</c:v>
                </c:pt>
                <c:pt idx="2584">
                  <c:v>161800</c:v>
                </c:pt>
                <c:pt idx="2585">
                  <c:v>160880</c:v>
                </c:pt>
                <c:pt idx="2586">
                  <c:v>160550</c:v>
                </c:pt>
                <c:pt idx="2587">
                  <c:v>161890</c:v>
                </c:pt>
                <c:pt idx="2588">
                  <c:v>159710</c:v>
                </c:pt>
                <c:pt idx="2589">
                  <c:v>162920</c:v>
                </c:pt>
                <c:pt idx="2590">
                  <c:v>160130</c:v>
                </c:pt>
                <c:pt idx="2591">
                  <c:v>161390</c:v>
                </c:pt>
                <c:pt idx="2592">
                  <c:v>159650</c:v>
                </c:pt>
                <c:pt idx="2593">
                  <c:v>161960</c:v>
                </c:pt>
                <c:pt idx="2594">
                  <c:v>158580</c:v>
                </c:pt>
                <c:pt idx="2595">
                  <c:v>161780</c:v>
                </c:pt>
                <c:pt idx="2596">
                  <c:v>163500</c:v>
                </c:pt>
                <c:pt idx="2597">
                  <c:v>161370</c:v>
                </c:pt>
                <c:pt idx="2598">
                  <c:v>162910</c:v>
                </c:pt>
                <c:pt idx="2599">
                  <c:v>161020</c:v>
                </c:pt>
                <c:pt idx="2600">
                  <c:v>161510</c:v>
                </c:pt>
                <c:pt idx="2601">
                  <c:v>163360</c:v>
                </c:pt>
                <c:pt idx="2602">
                  <c:v>160960</c:v>
                </c:pt>
                <c:pt idx="2603">
                  <c:v>163850</c:v>
                </c:pt>
                <c:pt idx="2604">
                  <c:v>161810</c:v>
                </c:pt>
                <c:pt idx="2605">
                  <c:v>161720</c:v>
                </c:pt>
                <c:pt idx="2606">
                  <c:v>161560</c:v>
                </c:pt>
                <c:pt idx="2607">
                  <c:v>162070</c:v>
                </c:pt>
                <c:pt idx="2608">
                  <c:v>161580</c:v>
                </c:pt>
                <c:pt idx="2609">
                  <c:v>162180</c:v>
                </c:pt>
                <c:pt idx="2610">
                  <c:v>161540</c:v>
                </c:pt>
                <c:pt idx="2611">
                  <c:v>161390</c:v>
                </c:pt>
                <c:pt idx="2612">
                  <c:v>161970</c:v>
                </c:pt>
                <c:pt idx="2613">
                  <c:v>164790</c:v>
                </c:pt>
                <c:pt idx="2614">
                  <c:v>162140</c:v>
                </c:pt>
                <c:pt idx="2615">
                  <c:v>163760</c:v>
                </c:pt>
                <c:pt idx="2616">
                  <c:v>162600</c:v>
                </c:pt>
                <c:pt idx="2617">
                  <c:v>165320</c:v>
                </c:pt>
                <c:pt idx="2618">
                  <c:v>164010</c:v>
                </c:pt>
                <c:pt idx="2619">
                  <c:v>162470</c:v>
                </c:pt>
                <c:pt idx="2620">
                  <c:v>162290</c:v>
                </c:pt>
                <c:pt idx="2621">
                  <c:v>162740</c:v>
                </c:pt>
                <c:pt idx="2622">
                  <c:v>161540</c:v>
                </c:pt>
                <c:pt idx="2623">
                  <c:v>161440</c:v>
                </c:pt>
                <c:pt idx="2624">
                  <c:v>161690</c:v>
                </c:pt>
                <c:pt idx="2625">
                  <c:v>161950</c:v>
                </c:pt>
                <c:pt idx="2626">
                  <c:v>164890</c:v>
                </c:pt>
                <c:pt idx="2627">
                  <c:v>161980</c:v>
                </c:pt>
                <c:pt idx="2628">
                  <c:v>160240</c:v>
                </c:pt>
                <c:pt idx="2629">
                  <c:v>162090</c:v>
                </c:pt>
                <c:pt idx="2630">
                  <c:v>160780</c:v>
                </c:pt>
                <c:pt idx="2631">
                  <c:v>162020</c:v>
                </c:pt>
                <c:pt idx="2632">
                  <c:v>165260</c:v>
                </c:pt>
                <c:pt idx="2633">
                  <c:v>160730</c:v>
                </c:pt>
                <c:pt idx="2634">
                  <c:v>159890</c:v>
                </c:pt>
                <c:pt idx="2635">
                  <c:v>161320</c:v>
                </c:pt>
                <c:pt idx="2636">
                  <c:v>160090</c:v>
                </c:pt>
                <c:pt idx="2637">
                  <c:v>160710</c:v>
                </c:pt>
                <c:pt idx="2638">
                  <c:v>163430</c:v>
                </c:pt>
                <c:pt idx="2639">
                  <c:v>163380</c:v>
                </c:pt>
                <c:pt idx="2640">
                  <c:v>160730</c:v>
                </c:pt>
                <c:pt idx="2641">
                  <c:v>162670</c:v>
                </c:pt>
                <c:pt idx="2642">
                  <c:v>163730</c:v>
                </c:pt>
                <c:pt idx="2643">
                  <c:v>164490</c:v>
                </c:pt>
                <c:pt idx="2644">
                  <c:v>161960</c:v>
                </c:pt>
                <c:pt idx="2645">
                  <c:v>162180</c:v>
                </c:pt>
                <c:pt idx="2646">
                  <c:v>163720</c:v>
                </c:pt>
                <c:pt idx="2647">
                  <c:v>161920</c:v>
                </c:pt>
                <c:pt idx="2648">
                  <c:v>160190</c:v>
                </c:pt>
                <c:pt idx="2649">
                  <c:v>161620</c:v>
                </c:pt>
                <c:pt idx="2650">
                  <c:v>165480</c:v>
                </c:pt>
                <c:pt idx="2651">
                  <c:v>163700</c:v>
                </c:pt>
                <c:pt idx="2652">
                  <c:v>163890</c:v>
                </c:pt>
                <c:pt idx="2653">
                  <c:v>162790</c:v>
                </c:pt>
                <c:pt idx="2654">
                  <c:v>162430</c:v>
                </c:pt>
                <c:pt idx="2655">
                  <c:v>161760</c:v>
                </c:pt>
                <c:pt idx="2656">
                  <c:v>159460</c:v>
                </c:pt>
                <c:pt idx="2657">
                  <c:v>160970</c:v>
                </c:pt>
                <c:pt idx="2658">
                  <c:v>161690</c:v>
                </c:pt>
                <c:pt idx="2659">
                  <c:v>161100</c:v>
                </c:pt>
                <c:pt idx="2660">
                  <c:v>162510</c:v>
                </c:pt>
                <c:pt idx="2661">
                  <c:v>162430</c:v>
                </c:pt>
                <c:pt idx="2662">
                  <c:v>161750</c:v>
                </c:pt>
                <c:pt idx="2663">
                  <c:v>162490</c:v>
                </c:pt>
                <c:pt idx="2664">
                  <c:v>160100</c:v>
                </c:pt>
                <c:pt idx="2665">
                  <c:v>164150</c:v>
                </c:pt>
                <c:pt idx="2666">
                  <c:v>162620</c:v>
                </c:pt>
                <c:pt idx="2667">
                  <c:v>161300</c:v>
                </c:pt>
                <c:pt idx="2668">
                  <c:v>164640</c:v>
                </c:pt>
                <c:pt idx="2669">
                  <c:v>162460</c:v>
                </c:pt>
                <c:pt idx="2670">
                  <c:v>160920</c:v>
                </c:pt>
                <c:pt idx="2671">
                  <c:v>159770</c:v>
                </c:pt>
                <c:pt idx="2672">
                  <c:v>165780</c:v>
                </c:pt>
                <c:pt idx="2673">
                  <c:v>162860</c:v>
                </c:pt>
                <c:pt idx="2674">
                  <c:v>162750</c:v>
                </c:pt>
                <c:pt idx="2675">
                  <c:v>161700</c:v>
                </c:pt>
                <c:pt idx="2676">
                  <c:v>162170</c:v>
                </c:pt>
                <c:pt idx="2677">
                  <c:v>163150</c:v>
                </c:pt>
                <c:pt idx="2678">
                  <c:v>163930</c:v>
                </c:pt>
                <c:pt idx="2679">
                  <c:v>164490</c:v>
                </c:pt>
                <c:pt idx="2680">
                  <c:v>162920</c:v>
                </c:pt>
                <c:pt idx="2681">
                  <c:v>161270</c:v>
                </c:pt>
                <c:pt idx="2682">
                  <c:v>161660</c:v>
                </c:pt>
                <c:pt idx="2683">
                  <c:v>162350</c:v>
                </c:pt>
                <c:pt idx="2684">
                  <c:v>163780</c:v>
                </c:pt>
                <c:pt idx="2685">
                  <c:v>165080</c:v>
                </c:pt>
                <c:pt idx="2686">
                  <c:v>161570</c:v>
                </c:pt>
                <c:pt idx="2687">
                  <c:v>160590</c:v>
                </c:pt>
                <c:pt idx="2688">
                  <c:v>159230</c:v>
                </c:pt>
                <c:pt idx="2689">
                  <c:v>162520</c:v>
                </c:pt>
                <c:pt idx="2690">
                  <c:v>162520</c:v>
                </c:pt>
                <c:pt idx="2691">
                  <c:v>164550</c:v>
                </c:pt>
                <c:pt idx="2692">
                  <c:v>165730</c:v>
                </c:pt>
                <c:pt idx="2693">
                  <c:v>159830</c:v>
                </c:pt>
                <c:pt idx="2694">
                  <c:v>161600</c:v>
                </c:pt>
                <c:pt idx="2695">
                  <c:v>161540</c:v>
                </c:pt>
                <c:pt idx="2696">
                  <c:v>164390</c:v>
                </c:pt>
                <c:pt idx="2697">
                  <c:v>162960</c:v>
                </c:pt>
                <c:pt idx="2698">
                  <c:v>162550</c:v>
                </c:pt>
                <c:pt idx="2699">
                  <c:v>163350</c:v>
                </c:pt>
                <c:pt idx="2700">
                  <c:v>160700</c:v>
                </c:pt>
                <c:pt idx="2701">
                  <c:v>160090</c:v>
                </c:pt>
                <c:pt idx="2702">
                  <c:v>163460</c:v>
                </c:pt>
                <c:pt idx="2703">
                  <c:v>162640</c:v>
                </c:pt>
                <c:pt idx="2704">
                  <c:v>162420</c:v>
                </c:pt>
                <c:pt idx="2705">
                  <c:v>163330</c:v>
                </c:pt>
                <c:pt idx="2706">
                  <c:v>163070</c:v>
                </c:pt>
                <c:pt idx="2707">
                  <c:v>163750</c:v>
                </c:pt>
                <c:pt idx="2708">
                  <c:v>160780</c:v>
                </c:pt>
                <c:pt idx="2709">
                  <c:v>161150</c:v>
                </c:pt>
                <c:pt idx="2710">
                  <c:v>161510</c:v>
                </c:pt>
                <c:pt idx="2711">
                  <c:v>163070</c:v>
                </c:pt>
                <c:pt idx="2712">
                  <c:v>159780</c:v>
                </c:pt>
                <c:pt idx="2713">
                  <c:v>160660</c:v>
                </c:pt>
                <c:pt idx="2714">
                  <c:v>162800</c:v>
                </c:pt>
                <c:pt idx="2715">
                  <c:v>163070</c:v>
                </c:pt>
                <c:pt idx="2716">
                  <c:v>164200</c:v>
                </c:pt>
                <c:pt idx="2717">
                  <c:v>162300</c:v>
                </c:pt>
                <c:pt idx="2718">
                  <c:v>162390</c:v>
                </c:pt>
                <c:pt idx="2719">
                  <c:v>164920</c:v>
                </c:pt>
                <c:pt idx="2720">
                  <c:v>163140</c:v>
                </c:pt>
                <c:pt idx="2721">
                  <c:v>163760</c:v>
                </c:pt>
                <c:pt idx="2722">
                  <c:v>161620</c:v>
                </c:pt>
                <c:pt idx="2723">
                  <c:v>160680</c:v>
                </c:pt>
                <c:pt idx="2724">
                  <c:v>161910</c:v>
                </c:pt>
                <c:pt idx="2725">
                  <c:v>161510</c:v>
                </c:pt>
                <c:pt idx="2726">
                  <c:v>161920</c:v>
                </c:pt>
                <c:pt idx="2727">
                  <c:v>163420</c:v>
                </c:pt>
                <c:pt idx="2728">
                  <c:v>164280</c:v>
                </c:pt>
                <c:pt idx="2729">
                  <c:v>162690</c:v>
                </c:pt>
                <c:pt idx="2730">
                  <c:v>162670</c:v>
                </c:pt>
                <c:pt idx="2731">
                  <c:v>163700</c:v>
                </c:pt>
                <c:pt idx="2732">
                  <c:v>161430</c:v>
                </c:pt>
                <c:pt idx="2733">
                  <c:v>163120</c:v>
                </c:pt>
                <c:pt idx="2734">
                  <c:v>164340</c:v>
                </c:pt>
                <c:pt idx="2735">
                  <c:v>163990</c:v>
                </c:pt>
                <c:pt idx="2736">
                  <c:v>160860</c:v>
                </c:pt>
                <c:pt idx="2737">
                  <c:v>162260</c:v>
                </c:pt>
                <c:pt idx="2738">
                  <c:v>160230</c:v>
                </c:pt>
                <c:pt idx="2739">
                  <c:v>164180</c:v>
                </c:pt>
                <c:pt idx="2740">
                  <c:v>164740</c:v>
                </c:pt>
                <c:pt idx="2741">
                  <c:v>163220</c:v>
                </c:pt>
                <c:pt idx="2742">
                  <c:v>163400</c:v>
                </c:pt>
                <c:pt idx="2743">
                  <c:v>163580</c:v>
                </c:pt>
                <c:pt idx="2744">
                  <c:v>164920</c:v>
                </c:pt>
                <c:pt idx="2745">
                  <c:v>160300</c:v>
                </c:pt>
                <c:pt idx="2746">
                  <c:v>163250</c:v>
                </c:pt>
                <c:pt idx="2747">
                  <c:v>163810</c:v>
                </c:pt>
                <c:pt idx="2748">
                  <c:v>163470</c:v>
                </c:pt>
                <c:pt idx="2749">
                  <c:v>164220</c:v>
                </c:pt>
                <c:pt idx="2750">
                  <c:v>163130</c:v>
                </c:pt>
                <c:pt idx="2751">
                  <c:v>161300</c:v>
                </c:pt>
                <c:pt idx="2752">
                  <c:v>161260</c:v>
                </c:pt>
                <c:pt idx="2753">
                  <c:v>162570</c:v>
                </c:pt>
                <c:pt idx="2754">
                  <c:v>163610</c:v>
                </c:pt>
                <c:pt idx="2755">
                  <c:v>161700</c:v>
                </c:pt>
                <c:pt idx="2756">
                  <c:v>162880</c:v>
                </c:pt>
                <c:pt idx="2757">
                  <c:v>162620</c:v>
                </c:pt>
                <c:pt idx="2758">
                  <c:v>162740</c:v>
                </c:pt>
                <c:pt idx="2759">
                  <c:v>161580</c:v>
                </c:pt>
                <c:pt idx="2760">
                  <c:v>165570</c:v>
                </c:pt>
                <c:pt idx="2761">
                  <c:v>162750</c:v>
                </c:pt>
                <c:pt idx="2762">
                  <c:v>162140</c:v>
                </c:pt>
                <c:pt idx="2763">
                  <c:v>163050</c:v>
                </c:pt>
                <c:pt idx="2764">
                  <c:v>164440</c:v>
                </c:pt>
                <c:pt idx="2765">
                  <c:v>162320</c:v>
                </c:pt>
                <c:pt idx="2766">
                  <c:v>162360</c:v>
                </c:pt>
                <c:pt idx="2767">
                  <c:v>163310</c:v>
                </c:pt>
                <c:pt idx="2768">
                  <c:v>161180</c:v>
                </c:pt>
                <c:pt idx="2769">
                  <c:v>163550</c:v>
                </c:pt>
                <c:pt idx="2770">
                  <c:v>161250</c:v>
                </c:pt>
                <c:pt idx="2771">
                  <c:v>162830</c:v>
                </c:pt>
                <c:pt idx="2772">
                  <c:v>164360</c:v>
                </c:pt>
                <c:pt idx="2773">
                  <c:v>161420</c:v>
                </c:pt>
                <c:pt idx="2774">
                  <c:v>163820</c:v>
                </c:pt>
                <c:pt idx="2775">
                  <c:v>161950</c:v>
                </c:pt>
                <c:pt idx="2776">
                  <c:v>161950</c:v>
                </c:pt>
                <c:pt idx="2777">
                  <c:v>162430</c:v>
                </c:pt>
                <c:pt idx="2778">
                  <c:v>162370</c:v>
                </c:pt>
                <c:pt idx="2779">
                  <c:v>163790</c:v>
                </c:pt>
                <c:pt idx="2780">
                  <c:v>163080</c:v>
                </c:pt>
                <c:pt idx="2781">
                  <c:v>163170</c:v>
                </c:pt>
                <c:pt idx="2782">
                  <c:v>162190</c:v>
                </c:pt>
                <c:pt idx="2783">
                  <c:v>162350</c:v>
                </c:pt>
                <c:pt idx="2784">
                  <c:v>163810</c:v>
                </c:pt>
                <c:pt idx="2785">
                  <c:v>162390</c:v>
                </c:pt>
                <c:pt idx="2786">
                  <c:v>162050</c:v>
                </c:pt>
                <c:pt idx="2787">
                  <c:v>163200</c:v>
                </c:pt>
                <c:pt idx="2788">
                  <c:v>162820</c:v>
                </c:pt>
                <c:pt idx="2789">
                  <c:v>162030</c:v>
                </c:pt>
                <c:pt idx="2790">
                  <c:v>163060</c:v>
                </c:pt>
                <c:pt idx="2791">
                  <c:v>162790</c:v>
                </c:pt>
                <c:pt idx="2792">
                  <c:v>161600</c:v>
                </c:pt>
                <c:pt idx="2793">
                  <c:v>163150</c:v>
                </c:pt>
                <c:pt idx="2794">
                  <c:v>162200</c:v>
                </c:pt>
                <c:pt idx="2795">
                  <c:v>164280</c:v>
                </c:pt>
                <c:pt idx="2796">
                  <c:v>163990</c:v>
                </c:pt>
                <c:pt idx="2797">
                  <c:v>164150</c:v>
                </c:pt>
                <c:pt idx="2798">
                  <c:v>163310</c:v>
                </c:pt>
                <c:pt idx="2799">
                  <c:v>162880</c:v>
                </c:pt>
                <c:pt idx="2800">
                  <c:v>160970</c:v>
                </c:pt>
                <c:pt idx="2801">
                  <c:v>162030</c:v>
                </c:pt>
                <c:pt idx="2802">
                  <c:v>162310</c:v>
                </c:pt>
                <c:pt idx="2803">
                  <c:v>160700</c:v>
                </c:pt>
                <c:pt idx="2804">
                  <c:v>161520</c:v>
                </c:pt>
                <c:pt idx="2805">
                  <c:v>162520</c:v>
                </c:pt>
                <c:pt idx="2806">
                  <c:v>161240</c:v>
                </c:pt>
                <c:pt idx="2807">
                  <c:v>161020</c:v>
                </c:pt>
                <c:pt idx="2808">
                  <c:v>162090</c:v>
                </c:pt>
                <c:pt idx="2809">
                  <c:v>161080</c:v>
                </c:pt>
                <c:pt idx="2810">
                  <c:v>161690</c:v>
                </c:pt>
                <c:pt idx="2811">
                  <c:v>163010</c:v>
                </c:pt>
                <c:pt idx="2812">
                  <c:v>162410</c:v>
                </c:pt>
                <c:pt idx="2813">
                  <c:v>162170</c:v>
                </c:pt>
                <c:pt idx="2814">
                  <c:v>163250</c:v>
                </c:pt>
                <c:pt idx="2815">
                  <c:v>160750</c:v>
                </c:pt>
                <c:pt idx="2816">
                  <c:v>163180</c:v>
                </c:pt>
                <c:pt idx="2817">
                  <c:v>163180</c:v>
                </c:pt>
                <c:pt idx="2818">
                  <c:v>162860</c:v>
                </c:pt>
                <c:pt idx="2819">
                  <c:v>163890</c:v>
                </c:pt>
                <c:pt idx="2820">
                  <c:v>162920</c:v>
                </c:pt>
                <c:pt idx="2821">
                  <c:v>161460</c:v>
                </c:pt>
                <c:pt idx="2822">
                  <c:v>162660</c:v>
                </c:pt>
                <c:pt idx="2823">
                  <c:v>163690</c:v>
                </c:pt>
                <c:pt idx="2824">
                  <c:v>162590</c:v>
                </c:pt>
                <c:pt idx="2825">
                  <c:v>162400</c:v>
                </c:pt>
                <c:pt idx="2826">
                  <c:v>162420</c:v>
                </c:pt>
                <c:pt idx="2827">
                  <c:v>163270</c:v>
                </c:pt>
                <c:pt idx="2828">
                  <c:v>161120</c:v>
                </c:pt>
                <c:pt idx="2829">
                  <c:v>162290</c:v>
                </c:pt>
                <c:pt idx="2830">
                  <c:v>162800</c:v>
                </c:pt>
                <c:pt idx="2831">
                  <c:v>164350</c:v>
                </c:pt>
                <c:pt idx="2832">
                  <c:v>164410</c:v>
                </c:pt>
                <c:pt idx="2833">
                  <c:v>163990</c:v>
                </c:pt>
                <c:pt idx="2834">
                  <c:v>164030</c:v>
                </c:pt>
                <c:pt idx="2835">
                  <c:v>163230</c:v>
                </c:pt>
                <c:pt idx="2836">
                  <c:v>164070</c:v>
                </c:pt>
                <c:pt idx="2837">
                  <c:v>160880</c:v>
                </c:pt>
                <c:pt idx="2838">
                  <c:v>161800</c:v>
                </c:pt>
                <c:pt idx="2839">
                  <c:v>164580</c:v>
                </c:pt>
                <c:pt idx="2840">
                  <c:v>161360</c:v>
                </c:pt>
                <c:pt idx="2841">
                  <c:v>162740</c:v>
                </c:pt>
                <c:pt idx="2842">
                  <c:v>162850</c:v>
                </c:pt>
                <c:pt idx="2843">
                  <c:v>164010</c:v>
                </c:pt>
                <c:pt idx="2844">
                  <c:v>163560</c:v>
                </c:pt>
                <c:pt idx="2845">
                  <c:v>163430</c:v>
                </c:pt>
                <c:pt idx="2846">
                  <c:v>162680</c:v>
                </c:pt>
                <c:pt idx="2847">
                  <c:v>162600</c:v>
                </c:pt>
                <c:pt idx="2848">
                  <c:v>162950</c:v>
                </c:pt>
                <c:pt idx="2849">
                  <c:v>164070</c:v>
                </c:pt>
                <c:pt idx="2850">
                  <c:v>163540</c:v>
                </c:pt>
                <c:pt idx="2851">
                  <c:v>160950</c:v>
                </c:pt>
                <c:pt idx="2852">
                  <c:v>163630</c:v>
                </c:pt>
                <c:pt idx="2853">
                  <c:v>165790</c:v>
                </c:pt>
                <c:pt idx="2854">
                  <c:v>163140</c:v>
                </c:pt>
                <c:pt idx="2855">
                  <c:v>163350</c:v>
                </c:pt>
                <c:pt idx="2856">
                  <c:v>162120</c:v>
                </c:pt>
                <c:pt idx="2857">
                  <c:v>162130</c:v>
                </c:pt>
                <c:pt idx="2858">
                  <c:v>164140</c:v>
                </c:pt>
                <c:pt idx="2859">
                  <c:v>162780</c:v>
                </c:pt>
                <c:pt idx="2860">
                  <c:v>163830</c:v>
                </c:pt>
                <c:pt idx="2861">
                  <c:v>163980</c:v>
                </c:pt>
                <c:pt idx="2862">
                  <c:v>162830</c:v>
                </c:pt>
                <c:pt idx="2863">
                  <c:v>162500</c:v>
                </c:pt>
                <c:pt idx="2864">
                  <c:v>163260</c:v>
                </c:pt>
                <c:pt idx="2865">
                  <c:v>165000</c:v>
                </c:pt>
                <c:pt idx="2866">
                  <c:v>162120</c:v>
                </c:pt>
                <c:pt idx="2867">
                  <c:v>161560</c:v>
                </c:pt>
                <c:pt idx="2868">
                  <c:v>162520</c:v>
                </c:pt>
                <c:pt idx="2869">
                  <c:v>162640</c:v>
                </c:pt>
                <c:pt idx="2870">
                  <c:v>162590</c:v>
                </c:pt>
                <c:pt idx="2871">
                  <c:v>161850</c:v>
                </c:pt>
                <c:pt idx="2872">
                  <c:v>162430</c:v>
                </c:pt>
                <c:pt idx="2873">
                  <c:v>162730</c:v>
                </c:pt>
                <c:pt idx="2874">
                  <c:v>164950</c:v>
                </c:pt>
                <c:pt idx="2875">
                  <c:v>160770</c:v>
                </c:pt>
                <c:pt idx="2876">
                  <c:v>160470</c:v>
                </c:pt>
                <c:pt idx="2877">
                  <c:v>161260</c:v>
                </c:pt>
                <c:pt idx="2878">
                  <c:v>163360</c:v>
                </c:pt>
                <c:pt idx="2879">
                  <c:v>164210</c:v>
                </c:pt>
                <c:pt idx="2880">
                  <c:v>161140</c:v>
                </c:pt>
                <c:pt idx="2881">
                  <c:v>161220</c:v>
                </c:pt>
                <c:pt idx="2882">
                  <c:v>163730</c:v>
                </c:pt>
                <c:pt idx="2883">
                  <c:v>164420</c:v>
                </c:pt>
                <c:pt idx="2884">
                  <c:v>162850</c:v>
                </c:pt>
                <c:pt idx="2885">
                  <c:v>162060</c:v>
                </c:pt>
                <c:pt idx="2886">
                  <c:v>161500</c:v>
                </c:pt>
                <c:pt idx="2887">
                  <c:v>162480</c:v>
                </c:pt>
                <c:pt idx="2888">
                  <c:v>162380</c:v>
                </c:pt>
                <c:pt idx="2889">
                  <c:v>165280</c:v>
                </c:pt>
                <c:pt idx="2890">
                  <c:v>161380</c:v>
                </c:pt>
                <c:pt idx="2891">
                  <c:v>163160</c:v>
                </c:pt>
                <c:pt idx="2892">
                  <c:v>166490</c:v>
                </c:pt>
                <c:pt idx="2893">
                  <c:v>162160</c:v>
                </c:pt>
                <c:pt idx="2894">
                  <c:v>163940</c:v>
                </c:pt>
                <c:pt idx="2895">
                  <c:v>160780</c:v>
                </c:pt>
                <c:pt idx="2896">
                  <c:v>162510</c:v>
                </c:pt>
                <c:pt idx="2897">
                  <c:v>164480</c:v>
                </c:pt>
                <c:pt idx="2898">
                  <c:v>163330</c:v>
                </c:pt>
                <c:pt idx="2899">
                  <c:v>162710</c:v>
                </c:pt>
                <c:pt idx="2900">
                  <c:v>164360</c:v>
                </c:pt>
                <c:pt idx="2901">
                  <c:v>162140</c:v>
                </c:pt>
                <c:pt idx="2902">
                  <c:v>162420</c:v>
                </c:pt>
                <c:pt idx="2903">
                  <c:v>160460</c:v>
                </c:pt>
                <c:pt idx="2904">
                  <c:v>165320</c:v>
                </c:pt>
                <c:pt idx="2905">
                  <c:v>161900</c:v>
                </c:pt>
                <c:pt idx="2906">
                  <c:v>163960</c:v>
                </c:pt>
                <c:pt idx="2907">
                  <c:v>165140</c:v>
                </c:pt>
                <c:pt idx="2908">
                  <c:v>162840</c:v>
                </c:pt>
                <c:pt idx="2909">
                  <c:v>162990</c:v>
                </c:pt>
                <c:pt idx="2910">
                  <c:v>162440</c:v>
                </c:pt>
                <c:pt idx="2911">
                  <c:v>163130</c:v>
                </c:pt>
                <c:pt idx="2912">
                  <c:v>165090</c:v>
                </c:pt>
                <c:pt idx="2913">
                  <c:v>162520</c:v>
                </c:pt>
                <c:pt idx="2914">
                  <c:v>163210</c:v>
                </c:pt>
                <c:pt idx="2915">
                  <c:v>164020</c:v>
                </c:pt>
                <c:pt idx="2916">
                  <c:v>163470</c:v>
                </c:pt>
                <c:pt idx="2917">
                  <c:v>163520</c:v>
                </c:pt>
                <c:pt idx="2918">
                  <c:v>163160</c:v>
                </c:pt>
                <c:pt idx="2919">
                  <c:v>162110</c:v>
                </c:pt>
                <c:pt idx="2920">
                  <c:v>160670</c:v>
                </c:pt>
                <c:pt idx="2921">
                  <c:v>162540</c:v>
                </c:pt>
                <c:pt idx="2922">
                  <c:v>165760</c:v>
                </c:pt>
                <c:pt idx="2923">
                  <c:v>161590</c:v>
                </c:pt>
                <c:pt idx="2924">
                  <c:v>161360</c:v>
                </c:pt>
                <c:pt idx="2925">
                  <c:v>164930</c:v>
                </c:pt>
                <c:pt idx="2926">
                  <c:v>163070</c:v>
                </c:pt>
                <c:pt idx="2927">
                  <c:v>163580</c:v>
                </c:pt>
                <c:pt idx="2928">
                  <c:v>166380</c:v>
                </c:pt>
                <c:pt idx="2929">
                  <c:v>162870</c:v>
                </c:pt>
                <c:pt idx="2930">
                  <c:v>164410</c:v>
                </c:pt>
                <c:pt idx="2931">
                  <c:v>162800</c:v>
                </c:pt>
                <c:pt idx="2932">
                  <c:v>162870</c:v>
                </c:pt>
                <c:pt idx="2933">
                  <c:v>162120</c:v>
                </c:pt>
                <c:pt idx="2934">
                  <c:v>163790</c:v>
                </c:pt>
                <c:pt idx="2935">
                  <c:v>161910</c:v>
                </c:pt>
                <c:pt idx="2936">
                  <c:v>163280</c:v>
                </c:pt>
                <c:pt idx="2937">
                  <c:v>162680</c:v>
                </c:pt>
                <c:pt idx="2938">
                  <c:v>162020</c:v>
                </c:pt>
                <c:pt idx="2939">
                  <c:v>161370</c:v>
                </c:pt>
                <c:pt idx="2940">
                  <c:v>164560</c:v>
                </c:pt>
                <c:pt idx="2941">
                  <c:v>162360</c:v>
                </c:pt>
                <c:pt idx="2942">
                  <c:v>162530</c:v>
                </c:pt>
                <c:pt idx="2943">
                  <c:v>164880</c:v>
                </c:pt>
                <c:pt idx="2944">
                  <c:v>162450</c:v>
                </c:pt>
                <c:pt idx="2945">
                  <c:v>161910</c:v>
                </c:pt>
                <c:pt idx="2946">
                  <c:v>163970</c:v>
                </c:pt>
                <c:pt idx="2947">
                  <c:v>161750</c:v>
                </c:pt>
                <c:pt idx="2948">
                  <c:v>163740</c:v>
                </c:pt>
                <c:pt idx="2949">
                  <c:v>164070</c:v>
                </c:pt>
                <c:pt idx="2950">
                  <c:v>160290</c:v>
                </c:pt>
                <c:pt idx="2951">
                  <c:v>161520</c:v>
                </c:pt>
                <c:pt idx="2952">
                  <c:v>163460</c:v>
                </c:pt>
                <c:pt idx="2953">
                  <c:v>163060</c:v>
                </c:pt>
                <c:pt idx="2954">
                  <c:v>162710</c:v>
                </c:pt>
                <c:pt idx="2955">
                  <c:v>162210</c:v>
                </c:pt>
                <c:pt idx="2956">
                  <c:v>162960</c:v>
                </c:pt>
                <c:pt idx="2957">
                  <c:v>161670</c:v>
                </c:pt>
                <c:pt idx="2958">
                  <c:v>162800</c:v>
                </c:pt>
                <c:pt idx="2959">
                  <c:v>162120</c:v>
                </c:pt>
                <c:pt idx="2960">
                  <c:v>163580</c:v>
                </c:pt>
                <c:pt idx="2961">
                  <c:v>164630</c:v>
                </c:pt>
                <c:pt idx="2962">
                  <c:v>164050</c:v>
                </c:pt>
                <c:pt idx="2963">
                  <c:v>164690</c:v>
                </c:pt>
                <c:pt idx="2964">
                  <c:v>162970</c:v>
                </c:pt>
                <c:pt idx="2965">
                  <c:v>162870</c:v>
                </c:pt>
                <c:pt idx="2966">
                  <c:v>163860</c:v>
                </c:pt>
                <c:pt idx="2967">
                  <c:v>162160</c:v>
                </c:pt>
                <c:pt idx="2968">
                  <c:v>162640</c:v>
                </c:pt>
                <c:pt idx="2969">
                  <c:v>163100</c:v>
                </c:pt>
                <c:pt idx="2970">
                  <c:v>162830</c:v>
                </c:pt>
                <c:pt idx="2971">
                  <c:v>162290</c:v>
                </c:pt>
                <c:pt idx="2972">
                  <c:v>161620</c:v>
                </c:pt>
                <c:pt idx="2973">
                  <c:v>160800</c:v>
                </c:pt>
                <c:pt idx="2974">
                  <c:v>161440</c:v>
                </c:pt>
                <c:pt idx="2975">
                  <c:v>164450</c:v>
                </c:pt>
                <c:pt idx="2976">
                  <c:v>164610</c:v>
                </c:pt>
                <c:pt idx="2977">
                  <c:v>160120</c:v>
                </c:pt>
                <c:pt idx="2978">
                  <c:v>162060</c:v>
                </c:pt>
                <c:pt idx="2979">
                  <c:v>160740</c:v>
                </c:pt>
                <c:pt idx="2980">
                  <c:v>162200</c:v>
                </c:pt>
                <c:pt idx="2981">
                  <c:v>161290</c:v>
                </c:pt>
                <c:pt idx="2982">
                  <c:v>161570</c:v>
                </c:pt>
                <c:pt idx="2983">
                  <c:v>163800</c:v>
                </c:pt>
                <c:pt idx="2984">
                  <c:v>160820</c:v>
                </c:pt>
                <c:pt idx="2985">
                  <c:v>162830</c:v>
                </c:pt>
                <c:pt idx="2986">
                  <c:v>163390</c:v>
                </c:pt>
                <c:pt idx="2987">
                  <c:v>162640</c:v>
                </c:pt>
                <c:pt idx="2988">
                  <c:v>162180</c:v>
                </c:pt>
                <c:pt idx="2989">
                  <c:v>164010</c:v>
                </c:pt>
                <c:pt idx="2990">
                  <c:v>162370</c:v>
                </c:pt>
                <c:pt idx="2991">
                  <c:v>163920</c:v>
                </c:pt>
                <c:pt idx="2992">
                  <c:v>162930</c:v>
                </c:pt>
                <c:pt idx="2993">
                  <c:v>165350</c:v>
                </c:pt>
                <c:pt idx="2994">
                  <c:v>162250</c:v>
                </c:pt>
                <c:pt idx="2995">
                  <c:v>162250</c:v>
                </c:pt>
                <c:pt idx="2996">
                  <c:v>161380</c:v>
                </c:pt>
                <c:pt idx="2997">
                  <c:v>162190</c:v>
                </c:pt>
                <c:pt idx="2998">
                  <c:v>160460</c:v>
                </c:pt>
                <c:pt idx="2999">
                  <c:v>165360</c:v>
                </c:pt>
                <c:pt idx="3000">
                  <c:v>163740</c:v>
                </c:pt>
                <c:pt idx="3001">
                  <c:v>160510</c:v>
                </c:pt>
                <c:pt idx="3002">
                  <c:v>164740</c:v>
                </c:pt>
                <c:pt idx="3003">
                  <c:v>164280</c:v>
                </c:pt>
                <c:pt idx="3004">
                  <c:v>164230</c:v>
                </c:pt>
                <c:pt idx="3005">
                  <c:v>164070</c:v>
                </c:pt>
                <c:pt idx="3006">
                  <c:v>164480</c:v>
                </c:pt>
                <c:pt idx="3007">
                  <c:v>162000</c:v>
                </c:pt>
                <c:pt idx="3008">
                  <c:v>160840</c:v>
                </c:pt>
                <c:pt idx="3009">
                  <c:v>163630</c:v>
                </c:pt>
                <c:pt idx="3010">
                  <c:v>163900</c:v>
                </c:pt>
                <c:pt idx="3011">
                  <c:v>164860</c:v>
                </c:pt>
                <c:pt idx="3012">
                  <c:v>165170</c:v>
                </c:pt>
                <c:pt idx="3013">
                  <c:v>163090</c:v>
                </c:pt>
                <c:pt idx="3014">
                  <c:v>163070</c:v>
                </c:pt>
                <c:pt idx="3015">
                  <c:v>163870</c:v>
                </c:pt>
                <c:pt idx="3016">
                  <c:v>165600</c:v>
                </c:pt>
                <c:pt idx="3017">
                  <c:v>164130</c:v>
                </c:pt>
                <c:pt idx="3018">
                  <c:v>163170</c:v>
                </c:pt>
                <c:pt idx="3019">
                  <c:v>164360</c:v>
                </c:pt>
                <c:pt idx="3020">
                  <c:v>159800</c:v>
                </c:pt>
                <c:pt idx="3021">
                  <c:v>161470</c:v>
                </c:pt>
                <c:pt idx="3022">
                  <c:v>165180</c:v>
                </c:pt>
                <c:pt idx="3023">
                  <c:v>165060</c:v>
                </c:pt>
                <c:pt idx="3024">
                  <c:v>159420</c:v>
                </c:pt>
                <c:pt idx="3025">
                  <c:v>160700</c:v>
                </c:pt>
                <c:pt idx="3026">
                  <c:v>162010</c:v>
                </c:pt>
                <c:pt idx="3027">
                  <c:v>164650</c:v>
                </c:pt>
                <c:pt idx="3028">
                  <c:v>163880</c:v>
                </c:pt>
                <c:pt idx="3029">
                  <c:v>164800</c:v>
                </c:pt>
                <c:pt idx="3030">
                  <c:v>163290</c:v>
                </c:pt>
                <c:pt idx="3031">
                  <c:v>161510</c:v>
                </c:pt>
                <c:pt idx="3032">
                  <c:v>163330</c:v>
                </c:pt>
                <c:pt idx="3033">
                  <c:v>161620</c:v>
                </c:pt>
                <c:pt idx="3034">
                  <c:v>163920</c:v>
                </c:pt>
                <c:pt idx="3035">
                  <c:v>160660</c:v>
                </c:pt>
                <c:pt idx="3036">
                  <c:v>163430</c:v>
                </c:pt>
                <c:pt idx="3037">
                  <c:v>163830</c:v>
                </c:pt>
                <c:pt idx="3038">
                  <c:v>163980</c:v>
                </c:pt>
                <c:pt idx="3039">
                  <c:v>161460</c:v>
                </c:pt>
                <c:pt idx="3040">
                  <c:v>164160</c:v>
                </c:pt>
                <c:pt idx="3041">
                  <c:v>161600</c:v>
                </c:pt>
                <c:pt idx="3042">
                  <c:v>162280</c:v>
                </c:pt>
                <c:pt idx="3043">
                  <c:v>162640</c:v>
                </c:pt>
                <c:pt idx="3044">
                  <c:v>162420</c:v>
                </c:pt>
                <c:pt idx="3045">
                  <c:v>163450</c:v>
                </c:pt>
                <c:pt idx="3046">
                  <c:v>163800</c:v>
                </c:pt>
                <c:pt idx="3047">
                  <c:v>165290</c:v>
                </c:pt>
                <c:pt idx="3048">
                  <c:v>162750</c:v>
                </c:pt>
                <c:pt idx="3049">
                  <c:v>161780</c:v>
                </c:pt>
                <c:pt idx="3050">
                  <c:v>163560</c:v>
                </c:pt>
                <c:pt idx="3051">
                  <c:v>163710</c:v>
                </c:pt>
                <c:pt idx="3052">
                  <c:v>159830</c:v>
                </c:pt>
                <c:pt idx="3053">
                  <c:v>165530</c:v>
                </c:pt>
                <c:pt idx="3054">
                  <c:v>162350</c:v>
                </c:pt>
                <c:pt idx="3055">
                  <c:v>161900</c:v>
                </c:pt>
                <c:pt idx="3056">
                  <c:v>163710</c:v>
                </c:pt>
                <c:pt idx="3057">
                  <c:v>162960</c:v>
                </c:pt>
                <c:pt idx="3058">
                  <c:v>162660</c:v>
                </c:pt>
                <c:pt idx="3059">
                  <c:v>161530</c:v>
                </c:pt>
                <c:pt idx="3060">
                  <c:v>164460</c:v>
                </c:pt>
                <c:pt idx="3061">
                  <c:v>162820</c:v>
                </c:pt>
                <c:pt idx="3062">
                  <c:v>163300</c:v>
                </c:pt>
                <c:pt idx="3063">
                  <c:v>164690</c:v>
                </c:pt>
                <c:pt idx="3064">
                  <c:v>164140</c:v>
                </c:pt>
                <c:pt idx="3065">
                  <c:v>163700</c:v>
                </c:pt>
                <c:pt idx="3066">
                  <c:v>163830</c:v>
                </c:pt>
                <c:pt idx="3067">
                  <c:v>162980</c:v>
                </c:pt>
                <c:pt idx="3068">
                  <c:v>163350</c:v>
                </c:pt>
                <c:pt idx="3069">
                  <c:v>163580</c:v>
                </c:pt>
                <c:pt idx="3070">
                  <c:v>164250</c:v>
                </c:pt>
                <c:pt idx="3071">
                  <c:v>164020</c:v>
                </c:pt>
                <c:pt idx="3072">
                  <c:v>163060</c:v>
                </c:pt>
                <c:pt idx="3073">
                  <c:v>161100</c:v>
                </c:pt>
                <c:pt idx="3074">
                  <c:v>163660</c:v>
                </c:pt>
                <c:pt idx="3075">
                  <c:v>163640</c:v>
                </c:pt>
                <c:pt idx="3076">
                  <c:v>161470</c:v>
                </c:pt>
                <c:pt idx="3077">
                  <c:v>162500</c:v>
                </c:pt>
                <c:pt idx="3078">
                  <c:v>162300</c:v>
                </c:pt>
                <c:pt idx="3079">
                  <c:v>162370</c:v>
                </c:pt>
                <c:pt idx="3080">
                  <c:v>162540</c:v>
                </c:pt>
                <c:pt idx="3081">
                  <c:v>163170</c:v>
                </c:pt>
                <c:pt idx="3082">
                  <c:v>161230</c:v>
                </c:pt>
                <c:pt idx="3083">
                  <c:v>163720</c:v>
                </c:pt>
                <c:pt idx="3084">
                  <c:v>161500</c:v>
                </c:pt>
                <c:pt idx="3085">
                  <c:v>164030</c:v>
                </c:pt>
                <c:pt idx="3086">
                  <c:v>163580</c:v>
                </c:pt>
                <c:pt idx="3087">
                  <c:v>161820</c:v>
                </c:pt>
                <c:pt idx="3088">
                  <c:v>161190</c:v>
                </c:pt>
                <c:pt idx="3089">
                  <c:v>161430</c:v>
                </c:pt>
                <c:pt idx="3090">
                  <c:v>158940</c:v>
                </c:pt>
                <c:pt idx="3091">
                  <c:v>162760</c:v>
                </c:pt>
                <c:pt idx="3092">
                  <c:v>167140</c:v>
                </c:pt>
                <c:pt idx="3093">
                  <c:v>163400</c:v>
                </c:pt>
                <c:pt idx="3094">
                  <c:v>161620</c:v>
                </c:pt>
                <c:pt idx="3095">
                  <c:v>164180</c:v>
                </c:pt>
                <c:pt idx="3096">
                  <c:v>164910</c:v>
                </c:pt>
                <c:pt idx="3097">
                  <c:v>164570</c:v>
                </c:pt>
                <c:pt idx="3098">
                  <c:v>164600</c:v>
                </c:pt>
                <c:pt idx="3099">
                  <c:v>163560</c:v>
                </c:pt>
                <c:pt idx="3100">
                  <c:v>160270</c:v>
                </c:pt>
                <c:pt idx="3101">
                  <c:v>163290</c:v>
                </c:pt>
                <c:pt idx="3102">
                  <c:v>163600</c:v>
                </c:pt>
                <c:pt idx="3103">
                  <c:v>162640</c:v>
                </c:pt>
                <c:pt idx="3104">
                  <c:v>162560</c:v>
                </c:pt>
                <c:pt idx="3105">
                  <c:v>165880</c:v>
                </c:pt>
                <c:pt idx="3106">
                  <c:v>165270</c:v>
                </c:pt>
                <c:pt idx="3107">
                  <c:v>164550</c:v>
                </c:pt>
                <c:pt idx="3108">
                  <c:v>165040</c:v>
                </c:pt>
                <c:pt idx="3109">
                  <c:v>163800</c:v>
                </c:pt>
                <c:pt idx="3110">
                  <c:v>162600</c:v>
                </c:pt>
                <c:pt idx="3111">
                  <c:v>163480</c:v>
                </c:pt>
                <c:pt idx="3112">
                  <c:v>163370</c:v>
                </c:pt>
                <c:pt idx="3113">
                  <c:v>163030</c:v>
                </c:pt>
                <c:pt idx="3114">
                  <c:v>162480</c:v>
                </c:pt>
                <c:pt idx="3115">
                  <c:v>162250</c:v>
                </c:pt>
                <c:pt idx="3116">
                  <c:v>161300</c:v>
                </c:pt>
                <c:pt idx="3117">
                  <c:v>162760</c:v>
                </c:pt>
                <c:pt idx="3118">
                  <c:v>163610</c:v>
                </c:pt>
                <c:pt idx="3119">
                  <c:v>162690</c:v>
                </c:pt>
                <c:pt idx="3120">
                  <c:v>161130</c:v>
                </c:pt>
                <c:pt idx="3121">
                  <c:v>164090</c:v>
                </c:pt>
                <c:pt idx="3122">
                  <c:v>163840</c:v>
                </c:pt>
                <c:pt idx="3123">
                  <c:v>165040</c:v>
                </c:pt>
                <c:pt idx="3124">
                  <c:v>161410</c:v>
                </c:pt>
                <c:pt idx="3125">
                  <c:v>164310</c:v>
                </c:pt>
                <c:pt idx="3126">
                  <c:v>164900</c:v>
                </c:pt>
                <c:pt idx="3127">
                  <c:v>165370</c:v>
                </c:pt>
                <c:pt idx="3128">
                  <c:v>162970</c:v>
                </c:pt>
                <c:pt idx="3129">
                  <c:v>162580</c:v>
                </c:pt>
                <c:pt idx="3130">
                  <c:v>160630</c:v>
                </c:pt>
                <c:pt idx="3131">
                  <c:v>163050</c:v>
                </c:pt>
                <c:pt idx="3132">
                  <c:v>164950</c:v>
                </c:pt>
                <c:pt idx="3133">
                  <c:v>165760</c:v>
                </c:pt>
                <c:pt idx="3134">
                  <c:v>165560</c:v>
                </c:pt>
                <c:pt idx="3135">
                  <c:v>162370</c:v>
                </c:pt>
                <c:pt idx="3136">
                  <c:v>162390</c:v>
                </c:pt>
                <c:pt idx="3137">
                  <c:v>163210</c:v>
                </c:pt>
                <c:pt idx="3138">
                  <c:v>162470</c:v>
                </c:pt>
                <c:pt idx="3139">
                  <c:v>163740</c:v>
                </c:pt>
                <c:pt idx="3140">
                  <c:v>162150</c:v>
                </c:pt>
                <c:pt idx="3141">
                  <c:v>163350</c:v>
                </c:pt>
                <c:pt idx="3142">
                  <c:v>162260</c:v>
                </c:pt>
                <c:pt idx="3143">
                  <c:v>163750</c:v>
                </c:pt>
                <c:pt idx="3144">
                  <c:v>163580</c:v>
                </c:pt>
                <c:pt idx="3145">
                  <c:v>162890</c:v>
                </c:pt>
                <c:pt idx="3146">
                  <c:v>161540</c:v>
                </c:pt>
                <c:pt idx="3147">
                  <c:v>162820</c:v>
                </c:pt>
                <c:pt idx="3148">
                  <c:v>163640</c:v>
                </c:pt>
                <c:pt idx="3149">
                  <c:v>162360</c:v>
                </c:pt>
                <c:pt idx="3150">
                  <c:v>164960</c:v>
                </c:pt>
                <c:pt idx="3151">
                  <c:v>160960</c:v>
                </c:pt>
                <c:pt idx="3152">
                  <c:v>163950</c:v>
                </c:pt>
                <c:pt idx="3153">
                  <c:v>166040</c:v>
                </c:pt>
                <c:pt idx="3154">
                  <c:v>163120</c:v>
                </c:pt>
                <c:pt idx="3155">
                  <c:v>163760</c:v>
                </c:pt>
                <c:pt idx="3156">
                  <c:v>161960</c:v>
                </c:pt>
                <c:pt idx="3157">
                  <c:v>162860</c:v>
                </c:pt>
                <c:pt idx="3158">
                  <c:v>164600</c:v>
                </c:pt>
                <c:pt idx="3159">
                  <c:v>163260</c:v>
                </c:pt>
                <c:pt idx="3160">
                  <c:v>163520</c:v>
                </c:pt>
                <c:pt idx="3161">
                  <c:v>162410</c:v>
                </c:pt>
                <c:pt idx="3162">
                  <c:v>163950</c:v>
                </c:pt>
                <c:pt idx="3163">
                  <c:v>161200</c:v>
                </c:pt>
                <c:pt idx="3164">
                  <c:v>161510</c:v>
                </c:pt>
                <c:pt idx="3165">
                  <c:v>163330</c:v>
                </c:pt>
                <c:pt idx="3166">
                  <c:v>164160</c:v>
                </c:pt>
                <c:pt idx="3167">
                  <c:v>163300</c:v>
                </c:pt>
                <c:pt idx="3168">
                  <c:v>163190</c:v>
                </c:pt>
                <c:pt idx="3169">
                  <c:v>164310</c:v>
                </c:pt>
                <c:pt idx="3170">
                  <c:v>163880</c:v>
                </c:pt>
                <c:pt idx="3171">
                  <c:v>163500</c:v>
                </c:pt>
                <c:pt idx="3172">
                  <c:v>164620</c:v>
                </c:pt>
                <c:pt idx="3173">
                  <c:v>162110</c:v>
                </c:pt>
                <c:pt idx="3174">
                  <c:v>164440</c:v>
                </c:pt>
                <c:pt idx="3175">
                  <c:v>164270</c:v>
                </c:pt>
                <c:pt idx="3176">
                  <c:v>165510</c:v>
                </c:pt>
                <c:pt idx="3177">
                  <c:v>161330</c:v>
                </c:pt>
                <c:pt idx="3178">
                  <c:v>166000</c:v>
                </c:pt>
                <c:pt idx="3179">
                  <c:v>165080</c:v>
                </c:pt>
                <c:pt idx="3180">
                  <c:v>164980</c:v>
                </c:pt>
                <c:pt idx="3181">
                  <c:v>165670</c:v>
                </c:pt>
                <c:pt idx="3182">
                  <c:v>164610</c:v>
                </c:pt>
                <c:pt idx="3183">
                  <c:v>164460</c:v>
                </c:pt>
                <c:pt idx="3184">
                  <c:v>165270</c:v>
                </c:pt>
                <c:pt idx="3185">
                  <c:v>164030</c:v>
                </c:pt>
                <c:pt idx="3186">
                  <c:v>163570</c:v>
                </c:pt>
                <c:pt idx="3187">
                  <c:v>162370</c:v>
                </c:pt>
                <c:pt idx="3188">
                  <c:v>163600</c:v>
                </c:pt>
                <c:pt idx="3189">
                  <c:v>163970</c:v>
                </c:pt>
                <c:pt idx="3190">
                  <c:v>163180</c:v>
                </c:pt>
                <c:pt idx="3191">
                  <c:v>162910</c:v>
                </c:pt>
                <c:pt idx="3192">
                  <c:v>160460</c:v>
                </c:pt>
                <c:pt idx="3193">
                  <c:v>162840</c:v>
                </c:pt>
                <c:pt idx="3194">
                  <c:v>164930</c:v>
                </c:pt>
                <c:pt idx="3195">
                  <c:v>163050</c:v>
                </c:pt>
                <c:pt idx="3196">
                  <c:v>162050</c:v>
                </c:pt>
                <c:pt idx="3197">
                  <c:v>164620</c:v>
                </c:pt>
                <c:pt idx="3198">
                  <c:v>165010</c:v>
                </c:pt>
                <c:pt idx="3199">
                  <c:v>166720</c:v>
                </c:pt>
                <c:pt idx="3200">
                  <c:v>163770</c:v>
                </c:pt>
                <c:pt idx="3201">
                  <c:v>163260</c:v>
                </c:pt>
                <c:pt idx="3202">
                  <c:v>163050</c:v>
                </c:pt>
                <c:pt idx="3203">
                  <c:v>161980</c:v>
                </c:pt>
                <c:pt idx="3204">
                  <c:v>161670</c:v>
                </c:pt>
                <c:pt idx="3205">
                  <c:v>163160</c:v>
                </c:pt>
                <c:pt idx="3206">
                  <c:v>161920</c:v>
                </c:pt>
                <c:pt idx="3207">
                  <c:v>161120</c:v>
                </c:pt>
                <c:pt idx="3208">
                  <c:v>162840</c:v>
                </c:pt>
                <c:pt idx="3209">
                  <c:v>164560</c:v>
                </c:pt>
                <c:pt idx="3210">
                  <c:v>163240</c:v>
                </c:pt>
                <c:pt idx="3211">
                  <c:v>165290</c:v>
                </c:pt>
                <c:pt idx="3212">
                  <c:v>163880</c:v>
                </c:pt>
                <c:pt idx="3213">
                  <c:v>166120</c:v>
                </c:pt>
                <c:pt idx="3214">
                  <c:v>164650</c:v>
                </c:pt>
                <c:pt idx="3215">
                  <c:v>163390</c:v>
                </c:pt>
                <c:pt idx="3216">
                  <c:v>162990</c:v>
                </c:pt>
                <c:pt idx="3217">
                  <c:v>159680</c:v>
                </c:pt>
                <c:pt idx="3218">
                  <c:v>165800</c:v>
                </c:pt>
                <c:pt idx="3219">
                  <c:v>165710</c:v>
                </c:pt>
                <c:pt idx="3220">
                  <c:v>164710</c:v>
                </c:pt>
                <c:pt idx="3221">
                  <c:v>162090</c:v>
                </c:pt>
                <c:pt idx="3222">
                  <c:v>162840</c:v>
                </c:pt>
                <c:pt idx="3223">
                  <c:v>165400</c:v>
                </c:pt>
                <c:pt idx="3224">
                  <c:v>161770</c:v>
                </c:pt>
                <c:pt idx="3225">
                  <c:v>165220</c:v>
                </c:pt>
                <c:pt idx="3226">
                  <c:v>163000</c:v>
                </c:pt>
                <c:pt idx="3227">
                  <c:v>162460</c:v>
                </c:pt>
                <c:pt idx="3228">
                  <c:v>161140</c:v>
                </c:pt>
                <c:pt idx="3229">
                  <c:v>163600</c:v>
                </c:pt>
                <c:pt idx="3230">
                  <c:v>163970</c:v>
                </c:pt>
                <c:pt idx="3231">
                  <c:v>164190</c:v>
                </c:pt>
                <c:pt idx="3232">
                  <c:v>161940</c:v>
                </c:pt>
                <c:pt idx="3233">
                  <c:v>162250</c:v>
                </c:pt>
                <c:pt idx="3234">
                  <c:v>163890</c:v>
                </c:pt>
                <c:pt idx="3235">
                  <c:v>164170</c:v>
                </c:pt>
                <c:pt idx="3236">
                  <c:v>165010</c:v>
                </c:pt>
                <c:pt idx="3237">
                  <c:v>164160</c:v>
                </c:pt>
                <c:pt idx="3238">
                  <c:v>164780</c:v>
                </c:pt>
                <c:pt idx="3239">
                  <c:v>162880</c:v>
                </c:pt>
                <c:pt idx="3240">
                  <c:v>162130</c:v>
                </c:pt>
                <c:pt idx="3241">
                  <c:v>161400</c:v>
                </c:pt>
                <c:pt idx="3242">
                  <c:v>163020</c:v>
                </c:pt>
                <c:pt idx="3243">
                  <c:v>161590</c:v>
                </c:pt>
                <c:pt idx="3244">
                  <c:v>162870</c:v>
                </c:pt>
                <c:pt idx="3245">
                  <c:v>162360</c:v>
                </c:pt>
                <c:pt idx="3246">
                  <c:v>165880</c:v>
                </c:pt>
                <c:pt idx="3247">
                  <c:v>162570</c:v>
                </c:pt>
                <c:pt idx="3248">
                  <c:v>161810</c:v>
                </c:pt>
                <c:pt idx="3249">
                  <c:v>164360</c:v>
                </c:pt>
                <c:pt idx="3250">
                  <c:v>164720</c:v>
                </c:pt>
                <c:pt idx="3251">
                  <c:v>162420</c:v>
                </c:pt>
                <c:pt idx="3252">
                  <c:v>162500</c:v>
                </c:pt>
                <c:pt idx="3253">
                  <c:v>163390</c:v>
                </c:pt>
                <c:pt idx="3254">
                  <c:v>162000</c:v>
                </c:pt>
                <c:pt idx="3255">
                  <c:v>163320</c:v>
                </c:pt>
                <c:pt idx="3256">
                  <c:v>163780</c:v>
                </c:pt>
                <c:pt idx="3257">
                  <c:v>163760</c:v>
                </c:pt>
                <c:pt idx="3258">
                  <c:v>163620</c:v>
                </c:pt>
                <c:pt idx="3259">
                  <c:v>164060</c:v>
                </c:pt>
                <c:pt idx="3260">
                  <c:v>162220</c:v>
                </c:pt>
                <c:pt idx="3261">
                  <c:v>163700</c:v>
                </c:pt>
                <c:pt idx="3262">
                  <c:v>165380</c:v>
                </c:pt>
                <c:pt idx="3263">
                  <c:v>164900</c:v>
                </c:pt>
                <c:pt idx="3264">
                  <c:v>164320</c:v>
                </c:pt>
                <c:pt idx="3265">
                  <c:v>161870</c:v>
                </c:pt>
                <c:pt idx="3266">
                  <c:v>166620</c:v>
                </c:pt>
                <c:pt idx="3267">
                  <c:v>164550</c:v>
                </c:pt>
                <c:pt idx="3268">
                  <c:v>162610</c:v>
                </c:pt>
                <c:pt idx="3269">
                  <c:v>162970</c:v>
                </c:pt>
                <c:pt idx="3270">
                  <c:v>163290</c:v>
                </c:pt>
                <c:pt idx="3271">
                  <c:v>164510</c:v>
                </c:pt>
                <c:pt idx="3272">
                  <c:v>162940</c:v>
                </c:pt>
                <c:pt idx="3273">
                  <c:v>166290</c:v>
                </c:pt>
                <c:pt idx="3274">
                  <c:v>163090</c:v>
                </c:pt>
                <c:pt idx="3275">
                  <c:v>162000</c:v>
                </c:pt>
                <c:pt idx="3276">
                  <c:v>164040</c:v>
                </c:pt>
                <c:pt idx="3277">
                  <c:v>164280</c:v>
                </c:pt>
                <c:pt idx="3278">
                  <c:v>162320</c:v>
                </c:pt>
                <c:pt idx="3279">
                  <c:v>162190</c:v>
                </c:pt>
                <c:pt idx="3280">
                  <c:v>162790</c:v>
                </c:pt>
                <c:pt idx="3281">
                  <c:v>161820</c:v>
                </c:pt>
                <c:pt idx="3282">
                  <c:v>167010</c:v>
                </c:pt>
                <c:pt idx="3283">
                  <c:v>162310</c:v>
                </c:pt>
                <c:pt idx="3284">
                  <c:v>161060</c:v>
                </c:pt>
                <c:pt idx="3285">
                  <c:v>163700</c:v>
                </c:pt>
                <c:pt idx="3286">
                  <c:v>162910</c:v>
                </c:pt>
                <c:pt idx="3287">
                  <c:v>163500</c:v>
                </c:pt>
                <c:pt idx="3288">
                  <c:v>164300</c:v>
                </c:pt>
                <c:pt idx="3289">
                  <c:v>163750</c:v>
                </c:pt>
                <c:pt idx="3290">
                  <c:v>163420</c:v>
                </c:pt>
                <c:pt idx="3291">
                  <c:v>162180</c:v>
                </c:pt>
                <c:pt idx="3292">
                  <c:v>165360</c:v>
                </c:pt>
                <c:pt idx="3293">
                  <c:v>166180</c:v>
                </c:pt>
                <c:pt idx="3294">
                  <c:v>162510</c:v>
                </c:pt>
                <c:pt idx="3295">
                  <c:v>164600</c:v>
                </c:pt>
                <c:pt idx="3296">
                  <c:v>162270</c:v>
                </c:pt>
                <c:pt idx="3297">
                  <c:v>162350</c:v>
                </c:pt>
                <c:pt idx="3298">
                  <c:v>163550</c:v>
                </c:pt>
                <c:pt idx="3299">
                  <c:v>164080</c:v>
                </c:pt>
                <c:pt idx="3300">
                  <c:v>165150</c:v>
                </c:pt>
                <c:pt idx="3301">
                  <c:v>162720</c:v>
                </c:pt>
                <c:pt idx="3302">
                  <c:v>165070</c:v>
                </c:pt>
                <c:pt idx="3303">
                  <c:v>164690</c:v>
                </c:pt>
                <c:pt idx="3304">
                  <c:v>164330</c:v>
                </c:pt>
                <c:pt idx="3305">
                  <c:v>162650</c:v>
                </c:pt>
                <c:pt idx="3306">
                  <c:v>163320</c:v>
                </c:pt>
                <c:pt idx="3307">
                  <c:v>163600</c:v>
                </c:pt>
                <c:pt idx="3308">
                  <c:v>161990</c:v>
                </c:pt>
                <c:pt idx="3309">
                  <c:v>161800</c:v>
                </c:pt>
                <c:pt idx="3310">
                  <c:v>162910</c:v>
                </c:pt>
                <c:pt idx="3311">
                  <c:v>164140</c:v>
                </c:pt>
                <c:pt idx="3312">
                  <c:v>163810</c:v>
                </c:pt>
                <c:pt idx="3313">
                  <c:v>165150</c:v>
                </c:pt>
                <c:pt idx="3314">
                  <c:v>163920</c:v>
                </c:pt>
                <c:pt idx="3315">
                  <c:v>163170</c:v>
                </c:pt>
                <c:pt idx="3316">
                  <c:v>160800</c:v>
                </c:pt>
                <c:pt idx="3317">
                  <c:v>160380</c:v>
                </c:pt>
                <c:pt idx="3318">
                  <c:v>165950</c:v>
                </c:pt>
                <c:pt idx="3319">
                  <c:v>162780</c:v>
                </c:pt>
                <c:pt idx="3320">
                  <c:v>162360</c:v>
                </c:pt>
                <c:pt idx="3321">
                  <c:v>160850</c:v>
                </c:pt>
                <c:pt idx="3322">
                  <c:v>163010</c:v>
                </c:pt>
                <c:pt idx="3323">
                  <c:v>164300</c:v>
                </c:pt>
                <c:pt idx="3324">
                  <c:v>165810</c:v>
                </c:pt>
                <c:pt idx="3325">
                  <c:v>161760</c:v>
                </c:pt>
                <c:pt idx="3326">
                  <c:v>162910</c:v>
                </c:pt>
                <c:pt idx="3327">
                  <c:v>162760</c:v>
                </c:pt>
                <c:pt idx="3328">
                  <c:v>167340</c:v>
                </c:pt>
                <c:pt idx="3329">
                  <c:v>161200</c:v>
                </c:pt>
                <c:pt idx="3330">
                  <c:v>164780</c:v>
                </c:pt>
                <c:pt idx="3331">
                  <c:v>162390</c:v>
                </c:pt>
                <c:pt idx="3332">
                  <c:v>162570</c:v>
                </c:pt>
                <c:pt idx="3333">
                  <c:v>163860</c:v>
                </c:pt>
                <c:pt idx="3334">
                  <c:v>161800</c:v>
                </c:pt>
                <c:pt idx="3335">
                  <c:v>162450</c:v>
                </c:pt>
                <c:pt idx="3336">
                  <c:v>164570</c:v>
                </c:pt>
                <c:pt idx="3337">
                  <c:v>161940</c:v>
                </c:pt>
                <c:pt idx="3338">
                  <c:v>163300</c:v>
                </c:pt>
                <c:pt idx="3339">
                  <c:v>163130</c:v>
                </c:pt>
                <c:pt idx="3340">
                  <c:v>164560</c:v>
                </c:pt>
                <c:pt idx="3341">
                  <c:v>164110</c:v>
                </c:pt>
                <c:pt idx="3342">
                  <c:v>161240</c:v>
                </c:pt>
                <c:pt idx="3343">
                  <c:v>161720</c:v>
                </c:pt>
                <c:pt idx="3344">
                  <c:v>162140</c:v>
                </c:pt>
                <c:pt idx="3345">
                  <c:v>161440</c:v>
                </c:pt>
                <c:pt idx="3346">
                  <c:v>163710</c:v>
                </c:pt>
                <c:pt idx="3347">
                  <c:v>163210</c:v>
                </c:pt>
                <c:pt idx="3348">
                  <c:v>161580</c:v>
                </c:pt>
                <c:pt idx="3349">
                  <c:v>163270</c:v>
                </c:pt>
                <c:pt idx="3350">
                  <c:v>167670</c:v>
                </c:pt>
                <c:pt idx="3351">
                  <c:v>163750</c:v>
                </c:pt>
                <c:pt idx="3352">
                  <c:v>165040</c:v>
                </c:pt>
                <c:pt idx="3353">
                  <c:v>165590</c:v>
                </c:pt>
                <c:pt idx="3354">
                  <c:v>164140</c:v>
                </c:pt>
                <c:pt idx="3355">
                  <c:v>164240</c:v>
                </c:pt>
                <c:pt idx="3356">
                  <c:v>162440</c:v>
                </c:pt>
                <c:pt idx="3357">
                  <c:v>160010</c:v>
                </c:pt>
                <c:pt idx="3358">
                  <c:v>162610</c:v>
                </c:pt>
                <c:pt idx="3359">
                  <c:v>162810</c:v>
                </c:pt>
                <c:pt idx="3360">
                  <c:v>164880</c:v>
                </c:pt>
                <c:pt idx="3361">
                  <c:v>162900</c:v>
                </c:pt>
                <c:pt idx="3362">
                  <c:v>164270</c:v>
                </c:pt>
                <c:pt idx="3363">
                  <c:v>165110</c:v>
                </c:pt>
                <c:pt idx="3364">
                  <c:v>163300</c:v>
                </c:pt>
                <c:pt idx="3365">
                  <c:v>164660</c:v>
                </c:pt>
                <c:pt idx="3366">
                  <c:v>164760</c:v>
                </c:pt>
                <c:pt idx="3367">
                  <c:v>163100</c:v>
                </c:pt>
                <c:pt idx="3368">
                  <c:v>164860</c:v>
                </c:pt>
                <c:pt idx="3369">
                  <c:v>163180</c:v>
                </c:pt>
                <c:pt idx="3370">
                  <c:v>162480</c:v>
                </c:pt>
                <c:pt idx="3371">
                  <c:v>161780</c:v>
                </c:pt>
                <c:pt idx="3372">
                  <c:v>164240</c:v>
                </c:pt>
                <c:pt idx="3373">
                  <c:v>163630</c:v>
                </c:pt>
                <c:pt idx="3374">
                  <c:v>163580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B04-4D1A-8520-2AC1C825684F}"/>
            </c:ext>
          </c:extLst>
        </c:ser>
        <c:ser>
          <c:idx val="1"/>
          <c:order val="5"/>
          <c:tx>
            <c:strRef>
              <c:f>'[profile-nb-bcp-650C-10h-c1 and f1-O-1keV-30nA-400m-fe.xlsx]profile-nb-bcp-650C-10h-c1-O-1k'!$E$1</c:f>
              <c:strCache>
                <c:ptCount val="1"/>
                <c:pt idx="0">
                  <c:v>Fe - f1 - beam tube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'[profile-nb-bcp-650C-10h-c1 and f1-O-1keV-30nA-400m-fe.xlsx]profile-nb-bcp-650C-10h-c1-O-1k'!$C$2:$C$68460</c:f>
              <c:numCache>
                <c:formatCode>General</c:formatCode>
                <c:ptCount val="68459"/>
                <c:pt idx="0">
                  <c:v>4.8565166666666671E-3</c:v>
                </c:pt>
                <c:pt idx="1">
                  <c:v>5.2433499999999999E-3</c:v>
                </c:pt>
                <c:pt idx="2">
                  <c:v>5.6301833333333336E-3</c:v>
                </c:pt>
                <c:pt idx="3">
                  <c:v>6.0170166666666672E-3</c:v>
                </c:pt>
                <c:pt idx="4">
                  <c:v>6.4073666666666666E-3</c:v>
                </c:pt>
                <c:pt idx="5">
                  <c:v>6.797716666666666E-3</c:v>
                </c:pt>
                <c:pt idx="6">
                  <c:v>7.1845500000000005E-3</c:v>
                </c:pt>
                <c:pt idx="7">
                  <c:v>7.5713833333333333E-3</c:v>
                </c:pt>
                <c:pt idx="8">
                  <c:v>7.9582166666666669E-3</c:v>
                </c:pt>
                <c:pt idx="9">
                  <c:v>8.3485666666666663E-3</c:v>
                </c:pt>
                <c:pt idx="10">
                  <c:v>8.7354000000000008E-3</c:v>
                </c:pt>
                <c:pt idx="11">
                  <c:v>9.1222333333333336E-3</c:v>
                </c:pt>
                <c:pt idx="12">
                  <c:v>9.512583333333333E-3</c:v>
                </c:pt>
                <c:pt idx="13">
                  <c:v>9.8994166666666657E-3</c:v>
                </c:pt>
                <c:pt idx="14">
                  <c:v>1.0289766666666667E-2</c:v>
                </c:pt>
                <c:pt idx="15">
                  <c:v>1.06766E-2</c:v>
                </c:pt>
                <c:pt idx="16">
                  <c:v>1.1063433333333332E-2</c:v>
                </c:pt>
                <c:pt idx="17">
                  <c:v>1.1450266666666667E-2</c:v>
                </c:pt>
                <c:pt idx="18">
                  <c:v>1.1840616666666666E-2</c:v>
                </c:pt>
                <c:pt idx="19">
                  <c:v>1.2230966666666667E-2</c:v>
                </c:pt>
                <c:pt idx="20">
                  <c:v>1.26178E-2</c:v>
                </c:pt>
                <c:pt idx="21">
                  <c:v>1.3004633333333333E-2</c:v>
                </c:pt>
                <c:pt idx="22">
                  <c:v>1.3391466666666666E-2</c:v>
                </c:pt>
                <c:pt idx="23">
                  <c:v>1.3781816666666667E-2</c:v>
                </c:pt>
                <c:pt idx="24">
                  <c:v>1.416865E-2</c:v>
                </c:pt>
                <c:pt idx="25">
                  <c:v>1.4555483333333334E-2</c:v>
                </c:pt>
                <c:pt idx="26">
                  <c:v>1.4945833333333334E-2</c:v>
                </c:pt>
                <c:pt idx="27">
                  <c:v>1.5332666666666668E-2</c:v>
                </c:pt>
                <c:pt idx="28">
                  <c:v>1.5723016666666666E-2</c:v>
                </c:pt>
                <c:pt idx="29">
                  <c:v>1.6109849999999998E-2</c:v>
                </c:pt>
                <c:pt idx="30">
                  <c:v>1.6496683333333335E-2</c:v>
                </c:pt>
                <c:pt idx="31">
                  <c:v>1.6887033333333332E-2</c:v>
                </c:pt>
                <c:pt idx="32">
                  <c:v>1.7273866666666665E-2</c:v>
                </c:pt>
                <c:pt idx="33">
                  <c:v>1.7664216666666666E-2</c:v>
                </c:pt>
                <c:pt idx="34">
                  <c:v>1.8051049999999999E-2</c:v>
                </c:pt>
                <c:pt idx="35">
                  <c:v>1.8437883333333332E-2</c:v>
                </c:pt>
                <c:pt idx="36">
                  <c:v>1.8828233333333333E-2</c:v>
                </c:pt>
                <c:pt idx="37">
                  <c:v>1.9215066666666666E-2</c:v>
                </c:pt>
                <c:pt idx="38">
                  <c:v>1.9601900000000002E-2</c:v>
                </c:pt>
                <c:pt idx="39">
                  <c:v>1.999225E-2</c:v>
                </c:pt>
                <c:pt idx="40">
                  <c:v>2.0382600000000001E-2</c:v>
                </c:pt>
                <c:pt idx="41">
                  <c:v>2.0769433333333333E-2</c:v>
                </c:pt>
                <c:pt idx="42">
                  <c:v>2.115626666666667E-2</c:v>
                </c:pt>
                <c:pt idx="43">
                  <c:v>2.1543099999999999E-2</c:v>
                </c:pt>
                <c:pt idx="44">
                  <c:v>2.1933450000000004E-2</c:v>
                </c:pt>
                <c:pt idx="45">
                  <c:v>2.2320283333333333E-2</c:v>
                </c:pt>
                <c:pt idx="46">
                  <c:v>2.2710633333333338E-2</c:v>
                </c:pt>
                <c:pt idx="47">
                  <c:v>2.3097466666666667E-2</c:v>
                </c:pt>
                <c:pt idx="48">
                  <c:v>2.34843E-2</c:v>
                </c:pt>
                <c:pt idx="49">
                  <c:v>2.3874649999999997E-2</c:v>
                </c:pt>
                <c:pt idx="50">
                  <c:v>2.4261483333333334E-2</c:v>
                </c:pt>
                <c:pt idx="51">
                  <c:v>2.4648316666666666E-2</c:v>
                </c:pt>
                <c:pt idx="52">
                  <c:v>2.5038666666666667E-2</c:v>
                </c:pt>
                <c:pt idx="53">
                  <c:v>2.54255E-2</c:v>
                </c:pt>
                <c:pt idx="54">
                  <c:v>2.5815850000000001E-2</c:v>
                </c:pt>
                <c:pt idx="55">
                  <c:v>2.6202683333333334E-2</c:v>
                </c:pt>
                <c:pt idx="56">
                  <c:v>2.658951666666667E-2</c:v>
                </c:pt>
                <c:pt idx="57">
                  <c:v>2.6979866666666668E-2</c:v>
                </c:pt>
                <c:pt idx="58">
                  <c:v>2.7366700000000004E-2</c:v>
                </c:pt>
                <c:pt idx="59">
                  <c:v>2.7757050000000002E-2</c:v>
                </c:pt>
                <c:pt idx="60">
                  <c:v>2.8143883333333338E-2</c:v>
                </c:pt>
                <c:pt idx="61">
                  <c:v>2.8530716666666667E-2</c:v>
                </c:pt>
                <c:pt idx="62">
                  <c:v>2.8921066666666672E-2</c:v>
                </c:pt>
                <c:pt idx="63">
                  <c:v>2.9307900000000001E-2</c:v>
                </c:pt>
                <c:pt idx="64">
                  <c:v>2.9694733333333331E-2</c:v>
                </c:pt>
                <c:pt idx="65">
                  <c:v>3.0081566666666667E-2</c:v>
                </c:pt>
                <c:pt idx="66">
                  <c:v>3.0471916666666665E-2</c:v>
                </c:pt>
                <c:pt idx="67">
                  <c:v>3.0858750000000001E-2</c:v>
                </c:pt>
                <c:pt idx="68">
                  <c:v>3.124558333333333E-2</c:v>
                </c:pt>
                <c:pt idx="69">
                  <c:v>3.1635933333333331E-2</c:v>
                </c:pt>
                <c:pt idx="70">
                  <c:v>3.2022766666666667E-2</c:v>
                </c:pt>
                <c:pt idx="71">
                  <c:v>3.2409600000000004E-2</c:v>
                </c:pt>
                <c:pt idx="72">
                  <c:v>3.2799950000000001E-2</c:v>
                </c:pt>
                <c:pt idx="73">
                  <c:v>3.3186783333333338E-2</c:v>
                </c:pt>
                <c:pt idx="74">
                  <c:v>3.3577133333333335E-2</c:v>
                </c:pt>
                <c:pt idx="75">
                  <c:v>3.3963966666666671E-2</c:v>
                </c:pt>
                <c:pt idx="76">
                  <c:v>3.4350800000000001E-2</c:v>
                </c:pt>
                <c:pt idx="77">
                  <c:v>3.4737633333333337E-2</c:v>
                </c:pt>
                <c:pt idx="78">
                  <c:v>3.5127983333333335E-2</c:v>
                </c:pt>
                <c:pt idx="79">
                  <c:v>3.5514816666666671E-2</c:v>
                </c:pt>
                <c:pt idx="80">
                  <c:v>3.590165E-2</c:v>
                </c:pt>
                <c:pt idx="81">
                  <c:v>3.6291999999999998E-2</c:v>
                </c:pt>
                <c:pt idx="82">
                  <c:v>3.6678833333333334E-2</c:v>
                </c:pt>
                <c:pt idx="83">
                  <c:v>3.7069183333333332E-2</c:v>
                </c:pt>
                <c:pt idx="84">
                  <c:v>3.7456016666666668E-2</c:v>
                </c:pt>
                <c:pt idx="85">
                  <c:v>3.7842849999999997E-2</c:v>
                </c:pt>
                <c:pt idx="86">
                  <c:v>3.8233200000000002E-2</c:v>
                </c:pt>
                <c:pt idx="87">
                  <c:v>3.8620033333333331E-2</c:v>
                </c:pt>
                <c:pt idx="88">
                  <c:v>3.9010383333333336E-2</c:v>
                </c:pt>
                <c:pt idx="89">
                  <c:v>3.9397216666666665E-2</c:v>
                </c:pt>
                <c:pt idx="90">
                  <c:v>3.9784050000000001E-2</c:v>
                </c:pt>
                <c:pt idx="91">
                  <c:v>4.0174399999999999E-2</c:v>
                </c:pt>
                <c:pt idx="92">
                  <c:v>4.0561233333333335E-2</c:v>
                </c:pt>
                <c:pt idx="93">
                  <c:v>4.0948066666666665E-2</c:v>
                </c:pt>
                <c:pt idx="94">
                  <c:v>4.1334900000000001E-2</c:v>
                </c:pt>
                <c:pt idx="95">
                  <c:v>4.1725249999999998E-2</c:v>
                </c:pt>
                <c:pt idx="96">
                  <c:v>4.2112083333333335E-2</c:v>
                </c:pt>
                <c:pt idx="97">
                  <c:v>4.2502433333333332E-2</c:v>
                </c:pt>
                <c:pt idx="98">
                  <c:v>4.2889266666666669E-2</c:v>
                </c:pt>
                <c:pt idx="99">
                  <c:v>4.3276100000000005E-2</c:v>
                </c:pt>
                <c:pt idx="100">
                  <c:v>4.3666450000000002E-2</c:v>
                </c:pt>
                <c:pt idx="101">
                  <c:v>4.40568E-2</c:v>
                </c:pt>
                <c:pt idx="102">
                  <c:v>4.4443633333333336E-2</c:v>
                </c:pt>
                <c:pt idx="103">
                  <c:v>4.4830466666666673E-2</c:v>
                </c:pt>
                <c:pt idx="104">
                  <c:v>4.5217300000000009E-2</c:v>
                </c:pt>
                <c:pt idx="105">
                  <c:v>4.560765E-2</c:v>
                </c:pt>
                <c:pt idx="106">
                  <c:v>4.5994483333333329E-2</c:v>
                </c:pt>
                <c:pt idx="107">
                  <c:v>4.6381316666666672E-2</c:v>
                </c:pt>
                <c:pt idx="108">
                  <c:v>4.6771666666666663E-2</c:v>
                </c:pt>
                <c:pt idx="109">
                  <c:v>4.7158499999999999E-2</c:v>
                </c:pt>
                <c:pt idx="110">
                  <c:v>4.7548849999999997E-2</c:v>
                </c:pt>
                <c:pt idx="111">
                  <c:v>4.793568333333334E-2</c:v>
                </c:pt>
                <c:pt idx="112">
                  <c:v>4.8322516666666669E-2</c:v>
                </c:pt>
                <c:pt idx="113">
                  <c:v>4.8712866666666667E-2</c:v>
                </c:pt>
                <c:pt idx="114">
                  <c:v>4.9099699999999996E-2</c:v>
                </c:pt>
                <c:pt idx="115">
                  <c:v>4.9490050000000008E-2</c:v>
                </c:pt>
                <c:pt idx="116">
                  <c:v>4.9876883333333337E-2</c:v>
                </c:pt>
                <c:pt idx="117">
                  <c:v>5.0263716666666673E-2</c:v>
                </c:pt>
                <c:pt idx="118">
                  <c:v>5.0654066666666664E-2</c:v>
                </c:pt>
                <c:pt idx="119">
                  <c:v>5.1040900000000007E-2</c:v>
                </c:pt>
                <c:pt idx="120">
                  <c:v>5.1427733333333336E-2</c:v>
                </c:pt>
                <c:pt idx="121">
                  <c:v>5.1814566666666666E-2</c:v>
                </c:pt>
                <c:pt idx="122">
                  <c:v>5.2204916666666663E-2</c:v>
                </c:pt>
                <c:pt idx="123">
                  <c:v>5.2591749999999993E-2</c:v>
                </c:pt>
                <c:pt idx="124">
                  <c:v>5.2982100000000004E-2</c:v>
                </c:pt>
                <c:pt idx="125">
                  <c:v>5.3368933333333334E-2</c:v>
                </c:pt>
                <c:pt idx="126">
                  <c:v>5.375576666666667E-2</c:v>
                </c:pt>
                <c:pt idx="127">
                  <c:v>5.414611666666666E-2</c:v>
                </c:pt>
                <c:pt idx="128">
                  <c:v>5.4532950000000004E-2</c:v>
                </c:pt>
                <c:pt idx="129">
                  <c:v>5.4923300000000001E-2</c:v>
                </c:pt>
                <c:pt idx="130">
                  <c:v>5.5310133333333338E-2</c:v>
                </c:pt>
                <c:pt idx="131">
                  <c:v>5.569696666666666E-2</c:v>
                </c:pt>
                <c:pt idx="132">
                  <c:v>5.6087316666666671E-2</c:v>
                </c:pt>
                <c:pt idx="133">
                  <c:v>5.6474150000000001E-2</c:v>
                </c:pt>
                <c:pt idx="134">
                  <c:v>5.6860983333333337E-2</c:v>
                </c:pt>
                <c:pt idx="135">
                  <c:v>5.7251333333333328E-2</c:v>
                </c:pt>
                <c:pt idx="136">
                  <c:v>5.7638166666666678E-2</c:v>
                </c:pt>
                <c:pt idx="137">
                  <c:v>5.8028516666666669E-2</c:v>
                </c:pt>
                <c:pt idx="138">
                  <c:v>5.8415350000000005E-2</c:v>
                </c:pt>
                <c:pt idx="139">
                  <c:v>5.8802183333333334E-2</c:v>
                </c:pt>
                <c:pt idx="140">
                  <c:v>5.9192533333333332E-2</c:v>
                </c:pt>
                <c:pt idx="141">
                  <c:v>5.9579366666666668E-2</c:v>
                </c:pt>
                <c:pt idx="142">
                  <c:v>5.9969716666666673E-2</c:v>
                </c:pt>
                <c:pt idx="143">
                  <c:v>6.0356550000000002E-2</c:v>
                </c:pt>
                <c:pt idx="144">
                  <c:v>6.0743383333333324E-2</c:v>
                </c:pt>
                <c:pt idx="145">
                  <c:v>6.1133733333333336E-2</c:v>
                </c:pt>
                <c:pt idx="146">
                  <c:v>6.1520566666666665E-2</c:v>
                </c:pt>
                <c:pt idx="147">
                  <c:v>6.1907400000000001E-2</c:v>
                </c:pt>
                <c:pt idx="148">
                  <c:v>6.2294233333333331E-2</c:v>
                </c:pt>
                <c:pt idx="149">
                  <c:v>6.2684583333333335E-2</c:v>
                </c:pt>
                <c:pt idx="150">
                  <c:v>6.3074933333333333E-2</c:v>
                </c:pt>
                <c:pt idx="151">
                  <c:v>6.3461766666666669E-2</c:v>
                </c:pt>
                <c:pt idx="152">
                  <c:v>6.3848599999999991E-2</c:v>
                </c:pt>
                <c:pt idx="153">
                  <c:v>6.4235433333333328E-2</c:v>
                </c:pt>
                <c:pt idx="154">
                  <c:v>6.4625783333333339E-2</c:v>
                </c:pt>
                <c:pt idx="155">
                  <c:v>6.5016133333333337E-2</c:v>
                </c:pt>
                <c:pt idx="156">
                  <c:v>6.5402966666666659E-2</c:v>
                </c:pt>
                <c:pt idx="157">
                  <c:v>6.5789799999999996E-2</c:v>
                </c:pt>
                <c:pt idx="158">
                  <c:v>6.6176633333333332E-2</c:v>
                </c:pt>
                <c:pt idx="159">
                  <c:v>6.6566983333333343E-2</c:v>
                </c:pt>
                <c:pt idx="160">
                  <c:v>6.6953816666666666E-2</c:v>
                </c:pt>
                <c:pt idx="161">
                  <c:v>6.7340650000000002E-2</c:v>
                </c:pt>
                <c:pt idx="162">
                  <c:v>6.7731E-2</c:v>
                </c:pt>
                <c:pt idx="163">
                  <c:v>6.8117833333333336E-2</c:v>
                </c:pt>
                <c:pt idx="164">
                  <c:v>6.8508183333333333E-2</c:v>
                </c:pt>
                <c:pt idx="165">
                  <c:v>6.889501666666667E-2</c:v>
                </c:pt>
                <c:pt idx="166">
                  <c:v>6.9281849999999992E-2</c:v>
                </c:pt>
                <c:pt idx="167">
                  <c:v>6.9668683333333328E-2</c:v>
                </c:pt>
                <c:pt idx="168">
                  <c:v>7.005903333333334E-2</c:v>
                </c:pt>
                <c:pt idx="169">
                  <c:v>7.0449383333333337E-2</c:v>
                </c:pt>
                <c:pt idx="170">
                  <c:v>7.083621666666666E-2</c:v>
                </c:pt>
                <c:pt idx="171">
                  <c:v>7.1223049999999996E-2</c:v>
                </c:pt>
                <c:pt idx="172">
                  <c:v>7.1609883333333332E-2</c:v>
                </c:pt>
                <c:pt idx="173">
                  <c:v>7.200023333333333E-2</c:v>
                </c:pt>
                <c:pt idx="174">
                  <c:v>7.2387066666666666E-2</c:v>
                </c:pt>
                <c:pt idx="175">
                  <c:v>7.2773900000000002E-2</c:v>
                </c:pt>
                <c:pt idx="176">
                  <c:v>7.316425E-2</c:v>
                </c:pt>
                <c:pt idx="177">
                  <c:v>7.3551083333333336E-2</c:v>
                </c:pt>
                <c:pt idx="178">
                  <c:v>7.3941433333333334E-2</c:v>
                </c:pt>
                <c:pt idx="179">
                  <c:v>7.4328266666666656E-2</c:v>
                </c:pt>
                <c:pt idx="180">
                  <c:v>7.4715100000000007E-2</c:v>
                </c:pt>
                <c:pt idx="181">
                  <c:v>7.5105450000000004E-2</c:v>
                </c:pt>
                <c:pt idx="182">
                  <c:v>7.549228333333334E-2</c:v>
                </c:pt>
                <c:pt idx="183">
                  <c:v>7.5882633333333324E-2</c:v>
                </c:pt>
                <c:pt idx="184">
                  <c:v>7.6269466666666674E-2</c:v>
                </c:pt>
                <c:pt idx="185">
                  <c:v>7.6656299999999997E-2</c:v>
                </c:pt>
                <c:pt idx="186">
                  <c:v>7.7046650000000008E-2</c:v>
                </c:pt>
                <c:pt idx="187">
                  <c:v>7.7433483333333331E-2</c:v>
                </c:pt>
                <c:pt idx="188">
                  <c:v>7.7820316666666681E-2</c:v>
                </c:pt>
                <c:pt idx="189">
                  <c:v>7.8210666666666664E-2</c:v>
                </c:pt>
                <c:pt idx="190">
                  <c:v>7.8597500000000001E-2</c:v>
                </c:pt>
                <c:pt idx="191">
                  <c:v>7.8987849999999998E-2</c:v>
                </c:pt>
                <c:pt idx="192">
                  <c:v>7.9374683333333321E-2</c:v>
                </c:pt>
                <c:pt idx="193">
                  <c:v>7.9761516666666671E-2</c:v>
                </c:pt>
                <c:pt idx="194">
                  <c:v>8.0151866666666668E-2</c:v>
                </c:pt>
                <c:pt idx="195">
                  <c:v>8.0538700000000005E-2</c:v>
                </c:pt>
                <c:pt idx="196">
                  <c:v>8.0929049999999988E-2</c:v>
                </c:pt>
                <c:pt idx="197">
                  <c:v>8.1315883333333339E-2</c:v>
                </c:pt>
                <c:pt idx="198">
                  <c:v>8.1702716666666661E-2</c:v>
                </c:pt>
                <c:pt idx="199">
                  <c:v>8.2093066666666673E-2</c:v>
                </c:pt>
                <c:pt idx="200">
                  <c:v>8.2479899999999995E-2</c:v>
                </c:pt>
                <c:pt idx="201">
                  <c:v>8.2866733333333345E-2</c:v>
                </c:pt>
                <c:pt idx="202">
                  <c:v>8.3257083333333329E-2</c:v>
                </c:pt>
                <c:pt idx="203">
                  <c:v>8.3643916666666665E-2</c:v>
                </c:pt>
                <c:pt idx="204">
                  <c:v>8.4034266666666677E-2</c:v>
                </c:pt>
                <c:pt idx="205">
                  <c:v>8.4421100000000013E-2</c:v>
                </c:pt>
                <c:pt idx="206">
                  <c:v>8.4807933333333321E-2</c:v>
                </c:pt>
                <c:pt idx="207">
                  <c:v>8.5194766666666685E-2</c:v>
                </c:pt>
                <c:pt idx="208">
                  <c:v>8.5585116666666669E-2</c:v>
                </c:pt>
                <c:pt idx="209">
                  <c:v>8.5975466666666667E-2</c:v>
                </c:pt>
                <c:pt idx="210">
                  <c:v>8.6362300000000003E-2</c:v>
                </c:pt>
                <c:pt idx="211">
                  <c:v>8.6749133333333339E-2</c:v>
                </c:pt>
                <c:pt idx="212">
                  <c:v>8.7135966666666675E-2</c:v>
                </c:pt>
                <c:pt idx="213">
                  <c:v>8.7526316666666673E-2</c:v>
                </c:pt>
                <c:pt idx="214">
                  <c:v>8.7913149999999995E-2</c:v>
                </c:pt>
                <c:pt idx="215">
                  <c:v>8.8299983333333332E-2</c:v>
                </c:pt>
                <c:pt idx="216">
                  <c:v>8.8690333333333329E-2</c:v>
                </c:pt>
                <c:pt idx="217">
                  <c:v>8.9077166666666666E-2</c:v>
                </c:pt>
                <c:pt idx="218">
                  <c:v>8.9467516666666677E-2</c:v>
                </c:pt>
                <c:pt idx="219">
                  <c:v>8.9854349999999986E-2</c:v>
                </c:pt>
                <c:pt idx="220">
                  <c:v>9.024118333333335E-2</c:v>
                </c:pt>
                <c:pt idx="221">
                  <c:v>9.0631533333333333E-2</c:v>
                </c:pt>
                <c:pt idx="222">
                  <c:v>9.101836666666667E-2</c:v>
                </c:pt>
                <c:pt idx="223">
                  <c:v>9.1408716666666667E-2</c:v>
                </c:pt>
                <c:pt idx="224">
                  <c:v>9.1795550000000004E-2</c:v>
                </c:pt>
                <c:pt idx="225">
                  <c:v>9.218238333333334E-2</c:v>
                </c:pt>
                <c:pt idx="226">
                  <c:v>9.2572733333333337E-2</c:v>
                </c:pt>
                <c:pt idx="227">
                  <c:v>9.2959566666666674E-2</c:v>
                </c:pt>
                <c:pt idx="228">
                  <c:v>9.3346399999999996E-2</c:v>
                </c:pt>
                <c:pt idx="229">
                  <c:v>9.3733233333333332E-2</c:v>
                </c:pt>
                <c:pt idx="230">
                  <c:v>9.412358333333333E-2</c:v>
                </c:pt>
                <c:pt idx="231">
                  <c:v>9.4510416666666666E-2</c:v>
                </c:pt>
                <c:pt idx="232">
                  <c:v>9.490076666666665E-2</c:v>
                </c:pt>
                <c:pt idx="233">
                  <c:v>9.5287600000000014E-2</c:v>
                </c:pt>
                <c:pt idx="234">
                  <c:v>9.567443333333335E-2</c:v>
                </c:pt>
                <c:pt idx="235">
                  <c:v>9.6061266666666659E-2</c:v>
                </c:pt>
                <c:pt idx="236">
                  <c:v>9.645161666666667E-2</c:v>
                </c:pt>
                <c:pt idx="237">
                  <c:v>9.6838449999999979E-2</c:v>
                </c:pt>
                <c:pt idx="238">
                  <c:v>9.7228800000000004E-2</c:v>
                </c:pt>
                <c:pt idx="239">
                  <c:v>9.7615633333333326E-2</c:v>
                </c:pt>
                <c:pt idx="240">
                  <c:v>9.8002466666666663E-2</c:v>
                </c:pt>
                <c:pt idx="241">
                  <c:v>9.839281666666666E-2</c:v>
                </c:pt>
                <c:pt idx="242">
                  <c:v>9.8779649999999997E-2</c:v>
                </c:pt>
                <c:pt idx="243">
                  <c:v>9.9166483333333333E-2</c:v>
                </c:pt>
                <c:pt idx="244">
                  <c:v>9.9556833333333331E-2</c:v>
                </c:pt>
                <c:pt idx="245">
                  <c:v>9.9943666666666667E-2</c:v>
                </c:pt>
                <c:pt idx="246">
                  <c:v>0.10033401666666665</c:v>
                </c:pt>
                <c:pt idx="247">
                  <c:v>0.10072085000000001</c:v>
                </c:pt>
                <c:pt idx="248">
                  <c:v>0.10110768333333335</c:v>
                </c:pt>
                <c:pt idx="249">
                  <c:v>0.10149803333333333</c:v>
                </c:pt>
                <c:pt idx="250">
                  <c:v>0.10188486666666668</c:v>
                </c:pt>
                <c:pt idx="251">
                  <c:v>0.10227521666666667</c:v>
                </c:pt>
                <c:pt idx="252">
                  <c:v>0.10266205</c:v>
                </c:pt>
                <c:pt idx="253">
                  <c:v>0.10304888333333333</c:v>
                </c:pt>
                <c:pt idx="254">
                  <c:v>0.10343571666666666</c:v>
                </c:pt>
                <c:pt idx="255">
                  <c:v>0.10382606666666666</c:v>
                </c:pt>
                <c:pt idx="256">
                  <c:v>0.1042129</c:v>
                </c:pt>
                <c:pt idx="257">
                  <c:v>0.10459973333333333</c:v>
                </c:pt>
                <c:pt idx="258">
                  <c:v>0.10499008333333333</c:v>
                </c:pt>
                <c:pt idx="259">
                  <c:v>0.10537691666666667</c:v>
                </c:pt>
                <c:pt idx="260">
                  <c:v>0.10576726666666668</c:v>
                </c:pt>
                <c:pt idx="261">
                  <c:v>0.10615410000000002</c:v>
                </c:pt>
                <c:pt idx="262">
                  <c:v>0.10654093333333332</c:v>
                </c:pt>
                <c:pt idx="263">
                  <c:v>0.10693128333333335</c:v>
                </c:pt>
                <c:pt idx="264">
                  <c:v>0.10731811666666667</c:v>
                </c:pt>
                <c:pt idx="265">
                  <c:v>0.10770846666666667</c:v>
                </c:pt>
                <c:pt idx="266">
                  <c:v>0.10809529999999999</c:v>
                </c:pt>
                <c:pt idx="267">
                  <c:v>0.10848213333333333</c:v>
                </c:pt>
                <c:pt idx="268">
                  <c:v>0.10887248333333333</c:v>
                </c:pt>
                <c:pt idx="269">
                  <c:v>0.10925931666666666</c:v>
                </c:pt>
                <c:pt idx="270">
                  <c:v>0.10964615</c:v>
                </c:pt>
                <c:pt idx="271">
                  <c:v>0.1100365</c:v>
                </c:pt>
                <c:pt idx="272">
                  <c:v>0.11042333333333333</c:v>
                </c:pt>
                <c:pt idx="273">
                  <c:v>0.11081368333333334</c:v>
                </c:pt>
                <c:pt idx="274">
                  <c:v>0.11120051666666668</c:v>
                </c:pt>
                <c:pt idx="275">
                  <c:v>0.11158735000000002</c:v>
                </c:pt>
                <c:pt idx="276">
                  <c:v>0.11197418333333332</c:v>
                </c:pt>
                <c:pt idx="277">
                  <c:v>0.11236453333333335</c:v>
                </c:pt>
                <c:pt idx="278">
                  <c:v>0.11275136666666667</c:v>
                </c:pt>
                <c:pt idx="279">
                  <c:v>0.11314171666666667</c:v>
                </c:pt>
                <c:pt idx="280">
                  <c:v>0.11352854999999999</c:v>
                </c:pt>
                <c:pt idx="281">
                  <c:v>0.11391538333333334</c:v>
                </c:pt>
                <c:pt idx="282">
                  <c:v>0.11430573333333333</c:v>
                </c:pt>
                <c:pt idx="283">
                  <c:v>0.11469256666666666</c:v>
                </c:pt>
                <c:pt idx="284">
                  <c:v>0.1150794</c:v>
                </c:pt>
                <c:pt idx="285">
                  <c:v>0.11546975</c:v>
                </c:pt>
                <c:pt idx="286">
                  <c:v>0.11585658333333333</c:v>
                </c:pt>
                <c:pt idx="287">
                  <c:v>0.11624693333333334</c:v>
                </c:pt>
                <c:pt idx="288">
                  <c:v>0.11663376666666668</c:v>
                </c:pt>
                <c:pt idx="289">
                  <c:v>0.11702059999999999</c:v>
                </c:pt>
                <c:pt idx="290">
                  <c:v>0.11741095000000001</c:v>
                </c:pt>
                <c:pt idx="291">
                  <c:v>0.1178013</c:v>
                </c:pt>
                <c:pt idx="292">
                  <c:v>0.11818813333333333</c:v>
                </c:pt>
                <c:pt idx="293">
                  <c:v>0.11857496666666666</c:v>
                </c:pt>
                <c:pt idx="294">
                  <c:v>0.11896180000000001</c:v>
                </c:pt>
                <c:pt idx="295">
                  <c:v>0.11935214999999999</c:v>
                </c:pt>
                <c:pt idx="296">
                  <c:v>0.11973898333333333</c:v>
                </c:pt>
                <c:pt idx="297">
                  <c:v>0.12012581666666666</c:v>
                </c:pt>
                <c:pt idx="298">
                  <c:v>0.12051616666666666</c:v>
                </c:pt>
                <c:pt idx="299">
                  <c:v>0.120903</c:v>
                </c:pt>
                <c:pt idx="300">
                  <c:v>0.12129335000000001</c:v>
                </c:pt>
                <c:pt idx="301">
                  <c:v>0.12168018333333334</c:v>
                </c:pt>
                <c:pt idx="302">
                  <c:v>0.12206701666666668</c:v>
                </c:pt>
                <c:pt idx="303">
                  <c:v>0.12245384999999999</c:v>
                </c:pt>
                <c:pt idx="304">
                  <c:v>0.12284420000000001</c:v>
                </c:pt>
                <c:pt idx="305">
                  <c:v>0.12323103333333334</c:v>
                </c:pt>
                <c:pt idx="306">
                  <c:v>0.12362138333333335</c:v>
                </c:pt>
                <c:pt idx="307">
                  <c:v>0.12400821666666667</c:v>
                </c:pt>
                <c:pt idx="308">
                  <c:v>0.12439505000000001</c:v>
                </c:pt>
                <c:pt idx="309">
                  <c:v>0.12478539999999999</c:v>
                </c:pt>
                <c:pt idx="310">
                  <c:v>0.12517223333333333</c:v>
                </c:pt>
                <c:pt idx="311">
                  <c:v>0.12555906666666669</c:v>
                </c:pt>
                <c:pt idx="312">
                  <c:v>0.1259459</c:v>
                </c:pt>
                <c:pt idx="313">
                  <c:v>0.12633625000000001</c:v>
                </c:pt>
                <c:pt idx="314">
                  <c:v>0.12672659999999999</c:v>
                </c:pt>
                <c:pt idx="315">
                  <c:v>0.12711343333333333</c:v>
                </c:pt>
                <c:pt idx="316">
                  <c:v>0.12750026666666667</c:v>
                </c:pt>
                <c:pt idx="317">
                  <c:v>0.1278871</c:v>
                </c:pt>
                <c:pt idx="318">
                  <c:v>0.12827744999999999</c:v>
                </c:pt>
                <c:pt idx="319">
                  <c:v>0.12866780000000003</c:v>
                </c:pt>
                <c:pt idx="320">
                  <c:v>0.12905463333333334</c:v>
                </c:pt>
                <c:pt idx="321">
                  <c:v>0.12944146666666667</c:v>
                </c:pt>
                <c:pt idx="322">
                  <c:v>0.12982830000000001</c:v>
                </c:pt>
                <c:pt idx="323">
                  <c:v>0.13021864999999999</c:v>
                </c:pt>
                <c:pt idx="324">
                  <c:v>0.13060548333333336</c:v>
                </c:pt>
                <c:pt idx="325">
                  <c:v>0.13099231666666669</c:v>
                </c:pt>
                <c:pt idx="326">
                  <c:v>0.13138266666666668</c:v>
                </c:pt>
                <c:pt idx="327">
                  <c:v>0.13176950000000001</c:v>
                </c:pt>
                <c:pt idx="328">
                  <c:v>0.13215985</c:v>
                </c:pt>
                <c:pt idx="329">
                  <c:v>0.13254668333333333</c:v>
                </c:pt>
                <c:pt idx="330">
                  <c:v>0.13293351666666667</c:v>
                </c:pt>
                <c:pt idx="331">
                  <c:v>0.13332386666666665</c:v>
                </c:pt>
                <c:pt idx="332">
                  <c:v>0.13371069999999999</c:v>
                </c:pt>
                <c:pt idx="333">
                  <c:v>0.13410105</c:v>
                </c:pt>
                <c:pt idx="334">
                  <c:v>0.13448788333333334</c:v>
                </c:pt>
                <c:pt idx="335">
                  <c:v>0.13487471666666667</c:v>
                </c:pt>
                <c:pt idx="336">
                  <c:v>0.13526506666666666</c:v>
                </c:pt>
                <c:pt idx="337">
                  <c:v>0.13565190000000002</c:v>
                </c:pt>
                <c:pt idx="338">
                  <c:v>0.13603873333333336</c:v>
                </c:pt>
                <c:pt idx="339">
                  <c:v>0.13642556666666666</c:v>
                </c:pt>
                <c:pt idx="340">
                  <c:v>0.13681591666666668</c:v>
                </c:pt>
                <c:pt idx="341">
                  <c:v>0.13720626666666666</c:v>
                </c:pt>
                <c:pt idx="342">
                  <c:v>0.1375931</c:v>
                </c:pt>
                <c:pt idx="343">
                  <c:v>0.13797993333333333</c:v>
                </c:pt>
                <c:pt idx="344">
                  <c:v>0.13836676666666667</c:v>
                </c:pt>
                <c:pt idx="345">
                  <c:v>0.13875711666666665</c:v>
                </c:pt>
                <c:pt idx="346">
                  <c:v>0.13914746666666669</c:v>
                </c:pt>
                <c:pt idx="347">
                  <c:v>0.1395343</c:v>
                </c:pt>
                <c:pt idx="348">
                  <c:v>0.13992113333333334</c:v>
                </c:pt>
                <c:pt idx="349">
                  <c:v>0.14030796666666667</c:v>
                </c:pt>
                <c:pt idx="350">
                  <c:v>0.14069831666666668</c:v>
                </c:pt>
                <c:pt idx="351">
                  <c:v>0.14108515000000002</c:v>
                </c:pt>
                <c:pt idx="352">
                  <c:v>0.14147198333333333</c:v>
                </c:pt>
                <c:pt idx="353">
                  <c:v>0.14186233333333334</c:v>
                </c:pt>
                <c:pt idx="354">
                  <c:v>0.14224916666666668</c:v>
                </c:pt>
                <c:pt idx="355">
                  <c:v>0.14263951666666666</c:v>
                </c:pt>
                <c:pt idx="356">
                  <c:v>0.14302635</c:v>
                </c:pt>
                <c:pt idx="357">
                  <c:v>0.14341318333333333</c:v>
                </c:pt>
                <c:pt idx="358">
                  <c:v>0.14380353333333332</c:v>
                </c:pt>
                <c:pt idx="359">
                  <c:v>0.14419036666666665</c:v>
                </c:pt>
                <c:pt idx="360">
                  <c:v>0.14458071666666666</c:v>
                </c:pt>
                <c:pt idx="361">
                  <c:v>0.14496755</c:v>
                </c:pt>
                <c:pt idx="362">
                  <c:v>0.14535438333333334</c:v>
                </c:pt>
                <c:pt idx="363">
                  <c:v>0.14574473333333335</c:v>
                </c:pt>
                <c:pt idx="364">
                  <c:v>0.14613156666666668</c:v>
                </c:pt>
                <c:pt idx="365">
                  <c:v>0.14651840000000002</c:v>
                </c:pt>
                <c:pt idx="366">
                  <c:v>0.14690523333333333</c:v>
                </c:pt>
                <c:pt idx="367">
                  <c:v>0.14729558333333334</c:v>
                </c:pt>
                <c:pt idx="368">
                  <c:v>0.14768241666666668</c:v>
                </c:pt>
                <c:pt idx="369">
                  <c:v>0.14807276666666666</c:v>
                </c:pt>
                <c:pt idx="370">
                  <c:v>0.1484596</c:v>
                </c:pt>
                <c:pt idx="371">
                  <c:v>0.14884643333333333</c:v>
                </c:pt>
                <c:pt idx="372">
                  <c:v>0.14923678333333332</c:v>
                </c:pt>
                <c:pt idx="373">
                  <c:v>0.14962361666666665</c:v>
                </c:pt>
                <c:pt idx="374">
                  <c:v>0.15001396666666666</c:v>
                </c:pt>
                <c:pt idx="375">
                  <c:v>0.1504008</c:v>
                </c:pt>
                <c:pt idx="376">
                  <c:v>0.15078763333333334</c:v>
                </c:pt>
                <c:pt idx="377">
                  <c:v>0.15117798333333335</c:v>
                </c:pt>
                <c:pt idx="378">
                  <c:v>0.15156481666666669</c:v>
                </c:pt>
                <c:pt idx="379">
                  <c:v>0.15195164999999999</c:v>
                </c:pt>
                <c:pt idx="380">
                  <c:v>0.15234200000000001</c:v>
                </c:pt>
                <c:pt idx="381">
                  <c:v>0.15272883333333334</c:v>
                </c:pt>
                <c:pt idx="382">
                  <c:v>0.15311918333333333</c:v>
                </c:pt>
                <c:pt idx="383">
                  <c:v>0.15350601666666666</c:v>
                </c:pt>
                <c:pt idx="384">
                  <c:v>0.15389285</c:v>
                </c:pt>
                <c:pt idx="385">
                  <c:v>0.15428319999999998</c:v>
                </c:pt>
                <c:pt idx="386">
                  <c:v>0.15467003333333332</c:v>
                </c:pt>
                <c:pt idx="387">
                  <c:v>0.15506038333333333</c:v>
                </c:pt>
                <c:pt idx="388">
                  <c:v>0.15544721666666667</c:v>
                </c:pt>
                <c:pt idx="389">
                  <c:v>0.15583405</c:v>
                </c:pt>
                <c:pt idx="390">
                  <c:v>0.15622440000000001</c:v>
                </c:pt>
                <c:pt idx="391">
                  <c:v>0.15661123333333335</c:v>
                </c:pt>
                <c:pt idx="392">
                  <c:v>0.15699806666666669</c:v>
                </c:pt>
                <c:pt idx="393">
                  <c:v>0.15738489999999999</c:v>
                </c:pt>
                <c:pt idx="394">
                  <c:v>0.15777525000000001</c:v>
                </c:pt>
                <c:pt idx="395">
                  <c:v>0.15816559999999999</c:v>
                </c:pt>
                <c:pt idx="396">
                  <c:v>0.15855243333333333</c:v>
                </c:pt>
                <c:pt idx="397">
                  <c:v>0.15893926666666666</c:v>
                </c:pt>
                <c:pt idx="398">
                  <c:v>0.1593261</c:v>
                </c:pt>
                <c:pt idx="399">
                  <c:v>0.15971644999999998</c:v>
                </c:pt>
                <c:pt idx="400">
                  <c:v>0.16010328333333332</c:v>
                </c:pt>
                <c:pt idx="401">
                  <c:v>0.16049363333333333</c:v>
                </c:pt>
                <c:pt idx="402">
                  <c:v>0.16088046666666667</c:v>
                </c:pt>
                <c:pt idx="403">
                  <c:v>0.1612673</c:v>
                </c:pt>
                <c:pt idx="404">
                  <c:v>0.16165765000000001</c:v>
                </c:pt>
                <c:pt idx="405">
                  <c:v>0.16204448333333335</c:v>
                </c:pt>
                <c:pt idx="406">
                  <c:v>0.16243131666666666</c:v>
                </c:pt>
                <c:pt idx="407">
                  <c:v>0.16281814999999999</c:v>
                </c:pt>
                <c:pt idx="408">
                  <c:v>0.16320850000000001</c:v>
                </c:pt>
                <c:pt idx="409">
                  <c:v>0.16359884999999999</c:v>
                </c:pt>
                <c:pt idx="410">
                  <c:v>0.16398568333333333</c:v>
                </c:pt>
                <c:pt idx="411">
                  <c:v>0.16437251666666666</c:v>
                </c:pt>
                <c:pt idx="412">
                  <c:v>0.16475935</c:v>
                </c:pt>
                <c:pt idx="413">
                  <c:v>0.16514969999999998</c:v>
                </c:pt>
                <c:pt idx="414">
                  <c:v>0.16553653333333335</c:v>
                </c:pt>
                <c:pt idx="415">
                  <c:v>0.16592688333333333</c:v>
                </c:pt>
                <c:pt idx="416">
                  <c:v>0.16631371666666667</c:v>
                </c:pt>
                <c:pt idx="417">
                  <c:v>0.16670055000000003</c:v>
                </c:pt>
                <c:pt idx="418">
                  <c:v>0.16709090000000001</c:v>
                </c:pt>
                <c:pt idx="419">
                  <c:v>0.16747773333333335</c:v>
                </c:pt>
                <c:pt idx="420">
                  <c:v>0.16786456666666669</c:v>
                </c:pt>
                <c:pt idx="421">
                  <c:v>0.16825491666666667</c:v>
                </c:pt>
                <c:pt idx="422">
                  <c:v>0.16864175000000001</c:v>
                </c:pt>
                <c:pt idx="423">
                  <c:v>0.16903210000000002</c:v>
                </c:pt>
                <c:pt idx="424">
                  <c:v>0.16941893333333333</c:v>
                </c:pt>
                <c:pt idx="425">
                  <c:v>0.16980576666666666</c:v>
                </c:pt>
                <c:pt idx="426">
                  <c:v>0.17019611666666667</c:v>
                </c:pt>
                <c:pt idx="427">
                  <c:v>0.17058295000000001</c:v>
                </c:pt>
                <c:pt idx="428">
                  <c:v>0.17097329999999999</c:v>
                </c:pt>
                <c:pt idx="429">
                  <c:v>0.17136013333333333</c:v>
                </c:pt>
                <c:pt idx="430">
                  <c:v>0.17174696666666667</c:v>
                </c:pt>
                <c:pt idx="431">
                  <c:v>0.17213731666666668</c:v>
                </c:pt>
                <c:pt idx="432">
                  <c:v>0.17252415000000001</c:v>
                </c:pt>
                <c:pt idx="433">
                  <c:v>0.17291098333333332</c:v>
                </c:pt>
                <c:pt idx="434">
                  <c:v>0.17330133333333334</c:v>
                </c:pt>
                <c:pt idx="435">
                  <c:v>0.17368816666666664</c:v>
                </c:pt>
                <c:pt idx="436">
                  <c:v>0.17407851666666666</c:v>
                </c:pt>
                <c:pt idx="437">
                  <c:v>0.17446534999999999</c:v>
                </c:pt>
                <c:pt idx="438">
                  <c:v>0.17485218333333333</c:v>
                </c:pt>
                <c:pt idx="439">
                  <c:v>0.17524253333333331</c:v>
                </c:pt>
                <c:pt idx="440">
                  <c:v>0.17562936666666665</c:v>
                </c:pt>
                <c:pt idx="441">
                  <c:v>0.17601971666666669</c:v>
                </c:pt>
                <c:pt idx="442">
                  <c:v>0.17640655000000002</c:v>
                </c:pt>
                <c:pt idx="443">
                  <c:v>0.17679338333333336</c:v>
                </c:pt>
                <c:pt idx="444">
                  <c:v>0.17718373333333334</c:v>
                </c:pt>
                <c:pt idx="445">
                  <c:v>0.17757056666666668</c:v>
                </c:pt>
                <c:pt idx="446">
                  <c:v>0.17795740000000002</c:v>
                </c:pt>
                <c:pt idx="447">
                  <c:v>0.17834423333333335</c:v>
                </c:pt>
                <c:pt idx="448">
                  <c:v>0.17873458333333334</c:v>
                </c:pt>
                <c:pt idx="449">
                  <c:v>0.17912141666666667</c:v>
                </c:pt>
                <c:pt idx="450">
                  <c:v>0.17951176666666666</c:v>
                </c:pt>
                <c:pt idx="451">
                  <c:v>0.17989859999999999</c:v>
                </c:pt>
                <c:pt idx="452">
                  <c:v>0.18028543333333333</c:v>
                </c:pt>
                <c:pt idx="453">
                  <c:v>0.18067578333333334</c:v>
                </c:pt>
                <c:pt idx="454">
                  <c:v>0.18106261666666668</c:v>
                </c:pt>
                <c:pt idx="455">
                  <c:v>0.18145296666666666</c:v>
                </c:pt>
                <c:pt idx="456">
                  <c:v>0.1818398</c:v>
                </c:pt>
                <c:pt idx="457">
                  <c:v>0.18222663333333333</c:v>
                </c:pt>
                <c:pt idx="458">
                  <c:v>0.18261698333333334</c:v>
                </c:pt>
                <c:pt idx="459">
                  <c:v>0.18300381666666665</c:v>
                </c:pt>
                <c:pt idx="460">
                  <c:v>0.18339065000000002</c:v>
                </c:pt>
                <c:pt idx="461">
                  <c:v>0.183781</c:v>
                </c:pt>
                <c:pt idx="462">
                  <c:v>0.18416783333333334</c:v>
                </c:pt>
                <c:pt idx="463">
                  <c:v>0.18455818333333332</c:v>
                </c:pt>
                <c:pt idx="464">
                  <c:v>0.18494501666666666</c:v>
                </c:pt>
                <c:pt idx="465">
                  <c:v>0.18533184999999999</c:v>
                </c:pt>
                <c:pt idx="466">
                  <c:v>0.18572219999999998</c:v>
                </c:pt>
                <c:pt idx="467">
                  <c:v>0.18610903333333337</c:v>
                </c:pt>
                <c:pt idx="468">
                  <c:v>0.18649938333333335</c:v>
                </c:pt>
                <c:pt idx="469">
                  <c:v>0.18688621666666669</c:v>
                </c:pt>
                <c:pt idx="470">
                  <c:v>0.18727304999999997</c:v>
                </c:pt>
                <c:pt idx="471">
                  <c:v>0.18765988333333336</c:v>
                </c:pt>
                <c:pt idx="472">
                  <c:v>0.18805023333333334</c:v>
                </c:pt>
                <c:pt idx="473">
                  <c:v>0.18843706666666668</c:v>
                </c:pt>
                <c:pt idx="474">
                  <c:v>0.18882390000000002</c:v>
                </c:pt>
                <c:pt idx="475">
                  <c:v>0.18921425000000003</c:v>
                </c:pt>
                <c:pt idx="476">
                  <c:v>0.18960108333333334</c:v>
                </c:pt>
                <c:pt idx="477">
                  <c:v>0.18999143333333332</c:v>
                </c:pt>
                <c:pt idx="478">
                  <c:v>0.19037826666666668</c:v>
                </c:pt>
                <c:pt idx="479">
                  <c:v>0.19076510000000002</c:v>
                </c:pt>
                <c:pt idx="480">
                  <c:v>0.19115545</c:v>
                </c:pt>
                <c:pt idx="481">
                  <c:v>0.19154228333333331</c:v>
                </c:pt>
                <c:pt idx="482">
                  <c:v>0.19193263333333335</c:v>
                </c:pt>
                <c:pt idx="483">
                  <c:v>0.19231946666666666</c:v>
                </c:pt>
                <c:pt idx="484">
                  <c:v>0.1927063</c:v>
                </c:pt>
                <c:pt idx="485">
                  <c:v>0.19309664999999998</c:v>
                </c:pt>
                <c:pt idx="486">
                  <c:v>0.19348348333333334</c:v>
                </c:pt>
                <c:pt idx="487">
                  <c:v>0.19387031666666665</c:v>
                </c:pt>
                <c:pt idx="488">
                  <c:v>0.19426066666666666</c:v>
                </c:pt>
                <c:pt idx="489">
                  <c:v>0.1946475</c:v>
                </c:pt>
                <c:pt idx="490">
                  <c:v>0.19503784999999998</c:v>
                </c:pt>
                <c:pt idx="491">
                  <c:v>0.19542468333333332</c:v>
                </c:pt>
                <c:pt idx="492">
                  <c:v>0.19581151666666671</c:v>
                </c:pt>
                <c:pt idx="493">
                  <c:v>0.1962018666666667</c:v>
                </c:pt>
                <c:pt idx="494">
                  <c:v>0.19658869999999998</c:v>
                </c:pt>
                <c:pt idx="495">
                  <c:v>0.19697905000000002</c:v>
                </c:pt>
                <c:pt idx="496">
                  <c:v>0.19736588333333335</c:v>
                </c:pt>
                <c:pt idx="497">
                  <c:v>0.19775271666666669</c:v>
                </c:pt>
                <c:pt idx="498">
                  <c:v>0.19814306666666667</c:v>
                </c:pt>
                <c:pt idx="499">
                  <c:v>0.19852990000000001</c:v>
                </c:pt>
                <c:pt idx="500">
                  <c:v>0.19891673333333335</c:v>
                </c:pt>
                <c:pt idx="501">
                  <c:v>0.19930356666666668</c:v>
                </c:pt>
                <c:pt idx="502">
                  <c:v>0.19969391666666667</c:v>
                </c:pt>
                <c:pt idx="503">
                  <c:v>0.20008075000000003</c:v>
                </c:pt>
                <c:pt idx="504">
                  <c:v>0.20047110000000001</c:v>
                </c:pt>
                <c:pt idx="505">
                  <c:v>0.20085793333333335</c:v>
                </c:pt>
                <c:pt idx="506">
                  <c:v>0.20124476666666666</c:v>
                </c:pt>
                <c:pt idx="507">
                  <c:v>0.20163511666666667</c:v>
                </c:pt>
                <c:pt idx="508">
                  <c:v>0.20202195000000001</c:v>
                </c:pt>
                <c:pt idx="509">
                  <c:v>0.20241229999999999</c:v>
                </c:pt>
                <c:pt idx="510">
                  <c:v>0.20279913333333333</c:v>
                </c:pt>
                <c:pt idx="511">
                  <c:v>0.20318596666666666</c:v>
                </c:pt>
                <c:pt idx="512">
                  <c:v>0.20357631666666667</c:v>
                </c:pt>
                <c:pt idx="513">
                  <c:v>0.20396314999999998</c:v>
                </c:pt>
                <c:pt idx="514">
                  <c:v>0.20434998333333335</c:v>
                </c:pt>
                <c:pt idx="515">
                  <c:v>0.20473681666666665</c:v>
                </c:pt>
                <c:pt idx="516">
                  <c:v>0.20512716666666667</c:v>
                </c:pt>
                <c:pt idx="517">
                  <c:v>0.20551751666666665</c:v>
                </c:pt>
                <c:pt idx="518">
                  <c:v>0.20590435000000004</c:v>
                </c:pt>
                <c:pt idx="519">
                  <c:v>0.20629118333333332</c:v>
                </c:pt>
                <c:pt idx="520">
                  <c:v>0.20667801666666666</c:v>
                </c:pt>
                <c:pt idx="521">
                  <c:v>0.20706836666666664</c:v>
                </c:pt>
                <c:pt idx="522">
                  <c:v>0.20745520000000003</c:v>
                </c:pt>
                <c:pt idx="523">
                  <c:v>0.20784555000000002</c:v>
                </c:pt>
                <c:pt idx="524">
                  <c:v>0.2082323833333333</c:v>
                </c:pt>
                <c:pt idx="525">
                  <c:v>0.20861921666666669</c:v>
                </c:pt>
                <c:pt idx="526">
                  <c:v>0.20900956666666667</c:v>
                </c:pt>
                <c:pt idx="527">
                  <c:v>0.20939640000000001</c:v>
                </c:pt>
                <c:pt idx="528">
                  <c:v>0.20978323333333335</c:v>
                </c:pt>
                <c:pt idx="529">
                  <c:v>0.21017358333333336</c:v>
                </c:pt>
                <c:pt idx="530">
                  <c:v>0.21056041666666667</c:v>
                </c:pt>
                <c:pt idx="531">
                  <c:v>0.21095076666666668</c:v>
                </c:pt>
                <c:pt idx="532">
                  <c:v>0.21133760000000001</c:v>
                </c:pt>
                <c:pt idx="533">
                  <c:v>0.21172443333333335</c:v>
                </c:pt>
                <c:pt idx="534">
                  <c:v>0.21211478333333333</c:v>
                </c:pt>
                <c:pt idx="535">
                  <c:v>0.21250161666666667</c:v>
                </c:pt>
                <c:pt idx="536">
                  <c:v>0.21289196666666668</c:v>
                </c:pt>
                <c:pt idx="537">
                  <c:v>0.21327879999999999</c:v>
                </c:pt>
                <c:pt idx="538">
                  <c:v>0.21366563333333333</c:v>
                </c:pt>
                <c:pt idx="539">
                  <c:v>0.21405598333333331</c:v>
                </c:pt>
                <c:pt idx="540">
                  <c:v>0.21444281666666667</c:v>
                </c:pt>
                <c:pt idx="541">
                  <c:v>0.21482964999999998</c:v>
                </c:pt>
                <c:pt idx="542">
                  <c:v>0.21521999999999999</c:v>
                </c:pt>
                <c:pt idx="543">
                  <c:v>0.21560683333333333</c:v>
                </c:pt>
                <c:pt idx="544">
                  <c:v>0.21599718333333337</c:v>
                </c:pt>
                <c:pt idx="545">
                  <c:v>0.21638401666666665</c:v>
                </c:pt>
                <c:pt idx="546">
                  <c:v>0.21677084999999999</c:v>
                </c:pt>
                <c:pt idx="547">
                  <c:v>0.21715768333333332</c:v>
                </c:pt>
                <c:pt idx="548">
                  <c:v>0.21754803333333336</c:v>
                </c:pt>
                <c:pt idx="549">
                  <c:v>0.21793838333333335</c:v>
                </c:pt>
                <c:pt idx="550">
                  <c:v>0.21832521666666663</c:v>
                </c:pt>
                <c:pt idx="551">
                  <c:v>0.21871205000000002</c:v>
                </c:pt>
                <c:pt idx="552">
                  <c:v>0.21909888333333336</c:v>
                </c:pt>
                <c:pt idx="553">
                  <c:v>0.21948923333333334</c:v>
                </c:pt>
                <c:pt idx="554">
                  <c:v>0.21987606666666668</c:v>
                </c:pt>
                <c:pt idx="555">
                  <c:v>0.22026290000000001</c:v>
                </c:pt>
                <c:pt idx="556">
                  <c:v>0.22065325</c:v>
                </c:pt>
                <c:pt idx="557">
                  <c:v>0.22104008333333336</c:v>
                </c:pt>
                <c:pt idx="558">
                  <c:v>0.22143043333333334</c:v>
                </c:pt>
                <c:pt idx="559">
                  <c:v>0.22181726666666668</c:v>
                </c:pt>
                <c:pt idx="560">
                  <c:v>0.22220409999999999</c:v>
                </c:pt>
                <c:pt idx="561">
                  <c:v>0.22259445000000003</c:v>
                </c:pt>
                <c:pt idx="562">
                  <c:v>0.22298128333333334</c:v>
                </c:pt>
                <c:pt idx="563">
                  <c:v>0.22337163333333332</c:v>
                </c:pt>
                <c:pt idx="564">
                  <c:v>0.22375846666666666</c:v>
                </c:pt>
                <c:pt idx="565">
                  <c:v>0.22414530000000002</c:v>
                </c:pt>
                <c:pt idx="566">
                  <c:v>0.22453565</c:v>
                </c:pt>
                <c:pt idx="567">
                  <c:v>0.22492248333333331</c:v>
                </c:pt>
                <c:pt idx="568">
                  <c:v>0.22530931666666668</c:v>
                </c:pt>
                <c:pt idx="569">
                  <c:v>0.22569615000000001</c:v>
                </c:pt>
                <c:pt idx="570">
                  <c:v>0.2260865</c:v>
                </c:pt>
                <c:pt idx="571">
                  <c:v>0.22647684999999998</c:v>
                </c:pt>
                <c:pt idx="572">
                  <c:v>0.22686368333333337</c:v>
                </c:pt>
                <c:pt idx="573">
                  <c:v>0.22725051666666665</c:v>
                </c:pt>
                <c:pt idx="574">
                  <c:v>0.22763734999999999</c:v>
                </c:pt>
                <c:pt idx="575">
                  <c:v>0.22802769999999997</c:v>
                </c:pt>
                <c:pt idx="576">
                  <c:v>0.22841453333333336</c:v>
                </c:pt>
                <c:pt idx="577">
                  <c:v>0.22880488333333335</c:v>
                </c:pt>
                <c:pt idx="578">
                  <c:v>0.22919171666666668</c:v>
                </c:pt>
                <c:pt idx="579">
                  <c:v>0.22957855000000002</c:v>
                </c:pt>
                <c:pt idx="580">
                  <c:v>0.2299689</c:v>
                </c:pt>
                <c:pt idx="581">
                  <c:v>0.23035573333333334</c:v>
                </c:pt>
                <c:pt idx="582">
                  <c:v>0.2307425666666667</c:v>
                </c:pt>
                <c:pt idx="583">
                  <c:v>0.23113291666666669</c:v>
                </c:pt>
                <c:pt idx="584">
                  <c:v>0.23151975</c:v>
                </c:pt>
                <c:pt idx="585">
                  <c:v>0.23191010000000001</c:v>
                </c:pt>
                <c:pt idx="586">
                  <c:v>0.23229693333333334</c:v>
                </c:pt>
                <c:pt idx="587">
                  <c:v>0.23268376666666668</c:v>
                </c:pt>
                <c:pt idx="588">
                  <c:v>0.23307411666666666</c:v>
                </c:pt>
                <c:pt idx="589">
                  <c:v>0.23346095</c:v>
                </c:pt>
                <c:pt idx="590">
                  <c:v>0.23385130000000001</c:v>
                </c:pt>
                <c:pt idx="591">
                  <c:v>0.23423813333333335</c:v>
                </c:pt>
                <c:pt idx="592">
                  <c:v>0.23462496666666666</c:v>
                </c:pt>
                <c:pt idx="593">
                  <c:v>0.23501180000000002</c:v>
                </c:pt>
                <c:pt idx="594">
                  <c:v>0.23540215</c:v>
                </c:pt>
                <c:pt idx="595">
                  <c:v>0.23578898333333334</c:v>
                </c:pt>
                <c:pt idx="596">
                  <c:v>0.23617581666666665</c:v>
                </c:pt>
                <c:pt idx="597">
                  <c:v>0.23656616666666666</c:v>
                </c:pt>
                <c:pt idx="598">
                  <c:v>0.236953</c:v>
                </c:pt>
                <c:pt idx="599">
                  <c:v>0.23734334999999998</c:v>
                </c:pt>
                <c:pt idx="600">
                  <c:v>0.23773018333333332</c:v>
                </c:pt>
                <c:pt idx="601">
                  <c:v>0.23811701666666665</c:v>
                </c:pt>
                <c:pt idx="602">
                  <c:v>0.23850736666666669</c:v>
                </c:pt>
                <c:pt idx="603">
                  <c:v>0.23889419999999997</c:v>
                </c:pt>
                <c:pt idx="604">
                  <c:v>0.23928455000000001</c:v>
                </c:pt>
                <c:pt idx="605">
                  <c:v>0.23967138333333335</c:v>
                </c:pt>
                <c:pt idx="606">
                  <c:v>0.24005821666666669</c:v>
                </c:pt>
                <c:pt idx="607">
                  <c:v>0.24044856666666667</c:v>
                </c:pt>
                <c:pt idx="608">
                  <c:v>0.24083540000000003</c:v>
                </c:pt>
                <c:pt idx="609">
                  <c:v>0.24122223333333334</c:v>
                </c:pt>
                <c:pt idx="610">
                  <c:v>0.24160906666666668</c:v>
                </c:pt>
                <c:pt idx="611">
                  <c:v>0.24199941666666669</c:v>
                </c:pt>
                <c:pt idx="612">
                  <c:v>0.24238976666666667</c:v>
                </c:pt>
                <c:pt idx="613">
                  <c:v>0.24277660000000001</c:v>
                </c:pt>
                <c:pt idx="614">
                  <c:v>0.24316343333333332</c:v>
                </c:pt>
                <c:pt idx="615">
                  <c:v>0.24355026666666668</c:v>
                </c:pt>
                <c:pt idx="616">
                  <c:v>0.24394061666666667</c:v>
                </c:pt>
                <c:pt idx="617">
                  <c:v>0.24433096666666668</c:v>
                </c:pt>
                <c:pt idx="618">
                  <c:v>0.24471779999999999</c:v>
                </c:pt>
                <c:pt idx="619">
                  <c:v>0.24510463333333335</c:v>
                </c:pt>
                <c:pt idx="620">
                  <c:v>0.24549146666666666</c:v>
                </c:pt>
                <c:pt idx="621">
                  <c:v>0.24588181666666667</c:v>
                </c:pt>
                <c:pt idx="622">
                  <c:v>0.24626865000000001</c:v>
                </c:pt>
                <c:pt idx="623">
                  <c:v>0.24665548333333334</c:v>
                </c:pt>
                <c:pt idx="624">
                  <c:v>0.24704583333333333</c:v>
                </c:pt>
                <c:pt idx="625">
                  <c:v>0.24743266666666663</c:v>
                </c:pt>
                <c:pt idx="626">
                  <c:v>0.2478230166666667</c:v>
                </c:pt>
                <c:pt idx="627">
                  <c:v>0.24820984999999998</c:v>
                </c:pt>
                <c:pt idx="628">
                  <c:v>0.24859668333333332</c:v>
                </c:pt>
                <c:pt idx="629">
                  <c:v>0.2489870333333333</c:v>
                </c:pt>
                <c:pt idx="630">
                  <c:v>0.24937386666666669</c:v>
                </c:pt>
                <c:pt idx="631">
                  <c:v>0.24976421666666668</c:v>
                </c:pt>
                <c:pt idx="632">
                  <c:v>0.25015104999999999</c:v>
                </c:pt>
                <c:pt idx="633">
                  <c:v>0.25053788333333332</c:v>
                </c:pt>
                <c:pt idx="634">
                  <c:v>0.25092823333333336</c:v>
                </c:pt>
                <c:pt idx="635">
                  <c:v>0.25131506666666664</c:v>
                </c:pt>
                <c:pt idx="636">
                  <c:v>0.25170189999999998</c:v>
                </c:pt>
                <c:pt idx="637">
                  <c:v>0.25208873333333331</c:v>
                </c:pt>
                <c:pt idx="638">
                  <c:v>0.25247908333333335</c:v>
                </c:pt>
                <c:pt idx="639">
                  <c:v>0.25286943333333334</c:v>
                </c:pt>
                <c:pt idx="640">
                  <c:v>0.25325626666666662</c:v>
                </c:pt>
                <c:pt idx="641">
                  <c:v>0.25364310000000001</c:v>
                </c:pt>
                <c:pt idx="642">
                  <c:v>0.25402993333333329</c:v>
                </c:pt>
                <c:pt idx="643">
                  <c:v>0.25442028333333333</c:v>
                </c:pt>
                <c:pt idx="644">
                  <c:v>0.25481063333333331</c:v>
                </c:pt>
                <c:pt idx="645">
                  <c:v>0.25519746666666671</c:v>
                </c:pt>
                <c:pt idx="646">
                  <c:v>0.25558429999999999</c:v>
                </c:pt>
                <c:pt idx="647">
                  <c:v>0.25597113333333338</c:v>
                </c:pt>
                <c:pt idx="648">
                  <c:v>0.25636148333333336</c:v>
                </c:pt>
                <c:pt idx="649">
                  <c:v>0.2567483166666667</c:v>
                </c:pt>
                <c:pt idx="650">
                  <c:v>0.25713514999999998</c:v>
                </c:pt>
                <c:pt idx="651">
                  <c:v>0.25752550000000002</c:v>
                </c:pt>
                <c:pt idx="652">
                  <c:v>0.25791233333333335</c:v>
                </c:pt>
                <c:pt idx="653">
                  <c:v>0.25830268333333334</c:v>
                </c:pt>
                <c:pt idx="654">
                  <c:v>0.25868951666666667</c:v>
                </c:pt>
                <c:pt idx="655">
                  <c:v>0.25907635000000001</c:v>
                </c:pt>
                <c:pt idx="656">
                  <c:v>0.25946669999999999</c:v>
                </c:pt>
                <c:pt idx="657">
                  <c:v>0.25985353333333333</c:v>
                </c:pt>
                <c:pt idx="658">
                  <c:v>0.26024388333333331</c:v>
                </c:pt>
                <c:pt idx="659">
                  <c:v>0.26063071666666665</c:v>
                </c:pt>
                <c:pt idx="660">
                  <c:v>0.26101754999999999</c:v>
                </c:pt>
                <c:pt idx="661">
                  <c:v>0.26140789999999997</c:v>
                </c:pt>
                <c:pt idx="662">
                  <c:v>0.26179473333333336</c:v>
                </c:pt>
                <c:pt idx="663">
                  <c:v>0.26218156666666664</c:v>
                </c:pt>
                <c:pt idx="664">
                  <c:v>0.26256839999999998</c:v>
                </c:pt>
                <c:pt idx="665">
                  <c:v>0.26295874999999996</c:v>
                </c:pt>
                <c:pt idx="666">
                  <c:v>0.26334558333333336</c:v>
                </c:pt>
                <c:pt idx="667">
                  <c:v>0.26373593333333334</c:v>
                </c:pt>
                <c:pt idx="668">
                  <c:v>0.26412276666666662</c:v>
                </c:pt>
                <c:pt idx="669">
                  <c:v>0.26450960000000001</c:v>
                </c:pt>
                <c:pt idx="670">
                  <c:v>0.26489995</c:v>
                </c:pt>
                <c:pt idx="671">
                  <c:v>0.26528678333333333</c:v>
                </c:pt>
                <c:pt idx="672">
                  <c:v>0.26567713333333332</c:v>
                </c:pt>
                <c:pt idx="673">
                  <c:v>0.26606396666666671</c:v>
                </c:pt>
                <c:pt idx="674">
                  <c:v>0.26645079999999999</c:v>
                </c:pt>
                <c:pt idx="675">
                  <c:v>0.26684115000000003</c:v>
                </c:pt>
                <c:pt idx="676">
                  <c:v>0.26722798333333336</c:v>
                </c:pt>
                <c:pt idx="677">
                  <c:v>0.2676148166666667</c:v>
                </c:pt>
                <c:pt idx="678">
                  <c:v>0.26800164999999998</c:v>
                </c:pt>
                <c:pt idx="679">
                  <c:v>0.26839200000000002</c:v>
                </c:pt>
                <c:pt idx="680">
                  <c:v>0.26878235</c:v>
                </c:pt>
                <c:pt idx="681">
                  <c:v>0.26916918333333334</c:v>
                </c:pt>
                <c:pt idx="682">
                  <c:v>0.26955601666666668</c:v>
                </c:pt>
                <c:pt idx="683">
                  <c:v>0.26994285000000001</c:v>
                </c:pt>
                <c:pt idx="684">
                  <c:v>0.2703332</c:v>
                </c:pt>
                <c:pt idx="685">
                  <c:v>0.27072003333333333</c:v>
                </c:pt>
                <c:pt idx="686">
                  <c:v>0.27111038333333332</c:v>
                </c:pt>
                <c:pt idx="687">
                  <c:v>0.27149721666666665</c:v>
                </c:pt>
                <c:pt idx="688">
                  <c:v>0.27188404999999999</c:v>
                </c:pt>
                <c:pt idx="689">
                  <c:v>0.27227439999999997</c:v>
                </c:pt>
                <c:pt idx="690">
                  <c:v>0.27266123333333331</c:v>
                </c:pt>
                <c:pt idx="691">
                  <c:v>0.27304806666666664</c:v>
                </c:pt>
                <c:pt idx="692">
                  <c:v>0.27343841666666668</c:v>
                </c:pt>
                <c:pt idx="693">
                  <c:v>0.27382524999999996</c:v>
                </c:pt>
                <c:pt idx="694">
                  <c:v>0.27421559999999995</c:v>
                </c:pt>
                <c:pt idx="695">
                  <c:v>0.27460243333333334</c:v>
                </c:pt>
                <c:pt idx="696">
                  <c:v>0.27498926666666668</c:v>
                </c:pt>
                <c:pt idx="697">
                  <c:v>0.27537961666666666</c:v>
                </c:pt>
                <c:pt idx="698">
                  <c:v>0.27576645000000005</c:v>
                </c:pt>
                <c:pt idx="699">
                  <c:v>0.27615680000000004</c:v>
                </c:pt>
                <c:pt idx="700">
                  <c:v>0.27654363333333332</c:v>
                </c:pt>
                <c:pt idx="701">
                  <c:v>0.27693046666666671</c:v>
                </c:pt>
                <c:pt idx="702">
                  <c:v>0.27731730000000004</c:v>
                </c:pt>
                <c:pt idx="703">
                  <c:v>0.27770765000000003</c:v>
                </c:pt>
                <c:pt idx="704">
                  <c:v>0.27809448333333331</c:v>
                </c:pt>
                <c:pt idx="705">
                  <c:v>0.2784813166666667</c:v>
                </c:pt>
                <c:pt idx="706">
                  <c:v>0.27887166666666668</c:v>
                </c:pt>
                <c:pt idx="707">
                  <c:v>0.27925850000000002</c:v>
                </c:pt>
                <c:pt idx="708">
                  <c:v>0.27964885</c:v>
                </c:pt>
                <c:pt idx="709">
                  <c:v>0.28003568333333334</c:v>
                </c:pt>
                <c:pt idx="710">
                  <c:v>0.28042251666666668</c:v>
                </c:pt>
                <c:pt idx="711">
                  <c:v>0.28081286666666666</c:v>
                </c:pt>
                <c:pt idx="712">
                  <c:v>0.2811997</c:v>
                </c:pt>
                <c:pt idx="713">
                  <c:v>0.28159004999999998</c:v>
                </c:pt>
                <c:pt idx="714">
                  <c:v>0.28197688333333332</c:v>
                </c:pt>
                <c:pt idx="715">
                  <c:v>0.28236371666666665</c:v>
                </c:pt>
                <c:pt idx="716">
                  <c:v>0.28275406666666669</c:v>
                </c:pt>
                <c:pt idx="717">
                  <c:v>0.28314089999999997</c:v>
                </c:pt>
                <c:pt idx="718">
                  <c:v>0.28352773333333331</c:v>
                </c:pt>
                <c:pt idx="719">
                  <c:v>0.2839145666666667</c:v>
                </c:pt>
                <c:pt idx="720">
                  <c:v>0.28430491666666668</c:v>
                </c:pt>
                <c:pt idx="721">
                  <c:v>0.28469526666666667</c:v>
                </c:pt>
                <c:pt idx="722">
                  <c:v>0.2850821</c:v>
                </c:pt>
                <c:pt idx="723">
                  <c:v>0.28546893333333334</c:v>
                </c:pt>
                <c:pt idx="724">
                  <c:v>0.28585576666666668</c:v>
                </c:pt>
                <c:pt idx="725">
                  <c:v>0.28624611666666666</c:v>
                </c:pt>
                <c:pt idx="726">
                  <c:v>0.28663295000000005</c:v>
                </c:pt>
                <c:pt idx="727">
                  <c:v>0.28702330000000004</c:v>
                </c:pt>
                <c:pt idx="728">
                  <c:v>0.28741013333333337</c:v>
                </c:pt>
                <c:pt idx="729">
                  <c:v>0.28779696666666665</c:v>
                </c:pt>
                <c:pt idx="730">
                  <c:v>0.28818731666666669</c:v>
                </c:pt>
                <c:pt idx="731">
                  <c:v>0.28857415000000003</c:v>
                </c:pt>
                <c:pt idx="732">
                  <c:v>0.28896098333333331</c:v>
                </c:pt>
                <c:pt idx="733">
                  <c:v>0.28935133333333335</c:v>
                </c:pt>
                <c:pt idx="734">
                  <c:v>0.28973816666666669</c:v>
                </c:pt>
                <c:pt idx="735">
                  <c:v>0.29012851666666667</c:v>
                </c:pt>
                <c:pt idx="736">
                  <c:v>0.29051535000000001</c:v>
                </c:pt>
                <c:pt idx="737">
                  <c:v>0.29090218333333334</c:v>
                </c:pt>
                <c:pt idx="738">
                  <c:v>0.29129253333333333</c:v>
                </c:pt>
                <c:pt idx="739">
                  <c:v>0.29167936666666666</c:v>
                </c:pt>
                <c:pt idx="740">
                  <c:v>0.29206971666666665</c:v>
                </c:pt>
                <c:pt idx="741">
                  <c:v>0.29245655000000004</c:v>
                </c:pt>
                <c:pt idx="742">
                  <c:v>0.29284338333333332</c:v>
                </c:pt>
                <c:pt idx="743">
                  <c:v>0.2932337333333333</c:v>
                </c:pt>
                <c:pt idx="744">
                  <c:v>0.29362056666666664</c:v>
                </c:pt>
                <c:pt idx="745">
                  <c:v>0.29400740000000003</c:v>
                </c:pt>
                <c:pt idx="746">
                  <c:v>0.29439775000000001</c:v>
                </c:pt>
                <c:pt idx="747">
                  <c:v>0.29478458333333329</c:v>
                </c:pt>
                <c:pt idx="748">
                  <c:v>0.29517493333333333</c:v>
                </c:pt>
                <c:pt idx="749">
                  <c:v>0.29556176666666667</c:v>
                </c:pt>
                <c:pt idx="750">
                  <c:v>0.29594860000000001</c:v>
                </c:pt>
                <c:pt idx="751">
                  <c:v>0.29633543333333329</c:v>
                </c:pt>
                <c:pt idx="752">
                  <c:v>0.29672578333333338</c:v>
                </c:pt>
                <c:pt idx="753">
                  <c:v>0.29711613333333337</c:v>
                </c:pt>
                <c:pt idx="754">
                  <c:v>0.2975029666666667</c:v>
                </c:pt>
                <c:pt idx="755">
                  <c:v>0.29788979999999998</c:v>
                </c:pt>
                <c:pt idx="756">
                  <c:v>0.29827663333333337</c:v>
                </c:pt>
                <c:pt idx="757">
                  <c:v>0.29866698333333336</c:v>
                </c:pt>
                <c:pt idx="758">
                  <c:v>0.29905381666666664</c:v>
                </c:pt>
                <c:pt idx="759">
                  <c:v>0.29944065000000003</c:v>
                </c:pt>
                <c:pt idx="760">
                  <c:v>0.29983100000000001</c:v>
                </c:pt>
                <c:pt idx="761">
                  <c:v>0.30021783333333335</c:v>
                </c:pt>
                <c:pt idx="762">
                  <c:v>0.30060818333333333</c:v>
                </c:pt>
                <c:pt idx="763">
                  <c:v>0.30099501666666667</c:v>
                </c:pt>
                <c:pt idx="764">
                  <c:v>0.30138185000000001</c:v>
                </c:pt>
                <c:pt idx="765">
                  <c:v>0.30177219999999999</c:v>
                </c:pt>
                <c:pt idx="766">
                  <c:v>0.30215903333333333</c:v>
                </c:pt>
                <c:pt idx="767">
                  <c:v>0.30254938333333337</c:v>
                </c:pt>
                <c:pt idx="768">
                  <c:v>0.30293621666666665</c:v>
                </c:pt>
                <c:pt idx="769">
                  <c:v>0.30332304999999998</c:v>
                </c:pt>
                <c:pt idx="770">
                  <c:v>0.30371340000000002</c:v>
                </c:pt>
                <c:pt idx="771">
                  <c:v>0.30410023333333336</c:v>
                </c:pt>
                <c:pt idx="772">
                  <c:v>0.30448706666666664</c:v>
                </c:pt>
                <c:pt idx="773">
                  <c:v>0.30487390000000003</c:v>
                </c:pt>
                <c:pt idx="774">
                  <c:v>0.30526425000000001</c:v>
                </c:pt>
                <c:pt idx="775">
                  <c:v>0.3056510833333333</c:v>
                </c:pt>
                <c:pt idx="776">
                  <c:v>0.30604143333333333</c:v>
                </c:pt>
                <c:pt idx="777">
                  <c:v>0.30642826666666667</c:v>
                </c:pt>
                <c:pt idx="778">
                  <c:v>0.30681510000000001</c:v>
                </c:pt>
                <c:pt idx="779">
                  <c:v>0.30720544999999999</c:v>
                </c:pt>
                <c:pt idx="780">
                  <c:v>0.30759228333333333</c:v>
                </c:pt>
                <c:pt idx="781">
                  <c:v>0.30798263333333337</c:v>
                </c:pt>
                <c:pt idx="782">
                  <c:v>0.3083694666666667</c:v>
                </c:pt>
                <c:pt idx="783">
                  <c:v>0.30875629999999998</c:v>
                </c:pt>
                <c:pt idx="784">
                  <c:v>0.30914664999999997</c:v>
                </c:pt>
                <c:pt idx="785">
                  <c:v>0.30953348333333336</c:v>
                </c:pt>
                <c:pt idx="786">
                  <c:v>0.3099203166666667</c:v>
                </c:pt>
                <c:pt idx="787">
                  <c:v>0.31031066666666668</c:v>
                </c:pt>
                <c:pt idx="788">
                  <c:v>0.31069750000000002</c:v>
                </c:pt>
                <c:pt idx="789">
                  <c:v>0.31108785</c:v>
                </c:pt>
                <c:pt idx="790">
                  <c:v>0.31147468333333334</c:v>
                </c:pt>
                <c:pt idx="791">
                  <c:v>0.31186151666666667</c:v>
                </c:pt>
                <c:pt idx="792">
                  <c:v>0.31225186666666666</c:v>
                </c:pt>
                <c:pt idx="793">
                  <c:v>0.31263869999999999</c:v>
                </c:pt>
                <c:pt idx="794">
                  <c:v>0.31302904999999998</c:v>
                </c:pt>
                <c:pt idx="795">
                  <c:v>0.31341588333333337</c:v>
                </c:pt>
                <c:pt idx="796">
                  <c:v>0.31380271666666665</c:v>
                </c:pt>
                <c:pt idx="797">
                  <c:v>0.31419306666666669</c:v>
                </c:pt>
                <c:pt idx="798">
                  <c:v>0.31457989999999997</c:v>
                </c:pt>
                <c:pt idx="799">
                  <c:v>0.31496673333333336</c:v>
                </c:pt>
                <c:pt idx="800">
                  <c:v>0.31535356666666664</c:v>
                </c:pt>
                <c:pt idx="801">
                  <c:v>0.31574391666666662</c:v>
                </c:pt>
                <c:pt idx="802">
                  <c:v>0.31613075000000002</c:v>
                </c:pt>
                <c:pt idx="803">
                  <c:v>0.3165211</c:v>
                </c:pt>
                <c:pt idx="804">
                  <c:v>0.31690793333333334</c:v>
                </c:pt>
                <c:pt idx="805">
                  <c:v>0.31729476666666662</c:v>
                </c:pt>
                <c:pt idx="806">
                  <c:v>0.31768511666666671</c:v>
                </c:pt>
                <c:pt idx="807">
                  <c:v>0.3180754666666667</c:v>
                </c:pt>
                <c:pt idx="808">
                  <c:v>0.31846230000000003</c:v>
                </c:pt>
                <c:pt idx="809">
                  <c:v>0.31884913333333331</c:v>
                </c:pt>
                <c:pt idx="810">
                  <c:v>0.3192359666666667</c:v>
                </c:pt>
                <c:pt idx="811">
                  <c:v>0.31962631666666669</c:v>
                </c:pt>
                <c:pt idx="812">
                  <c:v>0.32001315000000002</c:v>
                </c:pt>
                <c:pt idx="813">
                  <c:v>0.32039998333333336</c:v>
                </c:pt>
                <c:pt idx="814">
                  <c:v>0.32079033333333334</c:v>
                </c:pt>
                <c:pt idx="815">
                  <c:v>0.32117716666666668</c:v>
                </c:pt>
                <c:pt idx="816">
                  <c:v>0.32156751666666666</c:v>
                </c:pt>
                <c:pt idx="817">
                  <c:v>0.32195435</c:v>
                </c:pt>
                <c:pt idx="818">
                  <c:v>0.32234118333333334</c:v>
                </c:pt>
                <c:pt idx="819">
                  <c:v>0.32273153333333332</c:v>
                </c:pt>
                <c:pt idx="820">
                  <c:v>0.32311836666666666</c:v>
                </c:pt>
                <c:pt idx="821">
                  <c:v>0.3235087166666667</c:v>
                </c:pt>
                <c:pt idx="822">
                  <c:v>0.32389554999999998</c:v>
                </c:pt>
                <c:pt idx="823">
                  <c:v>0.32428238333333331</c:v>
                </c:pt>
                <c:pt idx="824">
                  <c:v>0.32466921666666665</c:v>
                </c:pt>
                <c:pt idx="825">
                  <c:v>0.32505956666666669</c:v>
                </c:pt>
                <c:pt idx="826">
                  <c:v>0.32544639999999997</c:v>
                </c:pt>
                <c:pt idx="827">
                  <c:v>0.32583323333333336</c:v>
                </c:pt>
                <c:pt idx="828">
                  <c:v>0.32622358333333334</c:v>
                </c:pt>
                <c:pt idx="829">
                  <c:v>0.32661041666666668</c:v>
                </c:pt>
                <c:pt idx="830">
                  <c:v>0.32700076666666666</c:v>
                </c:pt>
                <c:pt idx="831">
                  <c:v>0.32738760000000006</c:v>
                </c:pt>
                <c:pt idx="832">
                  <c:v>0.32777443333333334</c:v>
                </c:pt>
                <c:pt idx="833">
                  <c:v>0.32816478333333332</c:v>
                </c:pt>
                <c:pt idx="834">
                  <c:v>0.32855513333333336</c:v>
                </c:pt>
                <c:pt idx="835">
                  <c:v>0.3289419666666667</c:v>
                </c:pt>
                <c:pt idx="836">
                  <c:v>0.32932880000000003</c:v>
                </c:pt>
                <c:pt idx="837">
                  <c:v>0.32971563333333331</c:v>
                </c:pt>
                <c:pt idx="838">
                  <c:v>0.33010598333333335</c:v>
                </c:pt>
                <c:pt idx="839">
                  <c:v>0.33049281666666669</c:v>
                </c:pt>
                <c:pt idx="840">
                  <c:v>0.33087965000000003</c:v>
                </c:pt>
                <c:pt idx="841">
                  <c:v>0.33127000000000001</c:v>
                </c:pt>
                <c:pt idx="842">
                  <c:v>0.33165683333333335</c:v>
                </c:pt>
                <c:pt idx="843">
                  <c:v>0.33204718333333333</c:v>
                </c:pt>
                <c:pt idx="844">
                  <c:v>0.33243401666666667</c:v>
                </c:pt>
                <c:pt idx="845">
                  <c:v>0.33282085</c:v>
                </c:pt>
                <c:pt idx="846">
                  <c:v>0.33321119999999999</c:v>
                </c:pt>
                <c:pt idx="847">
                  <c:v>0.33359803333333332</c:v>
                </c:pt>
                <c:pt idx="848">
                  <c:v>0.33398838333333331</c:v>
                </c:pt>
                <c:pt idx="849">
                  <c:v>0.3343752166666667</c:v>
                </c:pt>
                <c:pt idx="850">
                  <c:v>0.33476204999999998</c:v>
                </c:pt>
                <c:pt idx="851">
                  <c:v>0.33515239999999996</c:v>
                </c:pt>
                <c:pt idx="852">
                  <c:v>0.33553923333333335</c:v>
                </c:pt>
                <c:pt idx="853">
                  <c:v>0.33592606666666663</c:v>
                </c:pt>
                <c:pt idx="854">
                  <c:v>0.33631290000000003</c:v>
                </c:pt>
                <c:pt idx="855">
                  <c:v>0.33670325000000001</c:v>
                </c:pt>
                <c:pt idx="856">
                  <c:v>0.33709359999999999</c:v>
                </c:pt>
                <c:pt idx="857">
                  <c:v>0.33748043333333339</c:v>
                </c:pt>
                <c:pt idx="858">
                  <c:v>0.33786726666666667</c:v>
                </c:pt>
                <c:pt idx="859">
                  <c:v>0.33825409999999995</c:v>
                </c:pt>
                <c:pt idx="860">
                  <c:v>0.33864445000000004</c:v>
                </c:pt>
                <c:pt idx="861">
                  <c:v>0.33903480000000003</c:v>
                </c:pt>
                <c:pt idx="862">
                  <c:v>0.33942163333333331</c:v>
                </c:pt>
                <c:pt idx="863">
                  <c:v>0.3398084666666667</c:v>
                </c:pt>
                <c:pt idx="864">
                  <c:v>0.34019529999999998</c:v>
                </c:pt>
                <c:pt idx="865">
                  <c:v>0.34058565000000002</c:v>
                </c:pt>
                <c:pt idx="866">
                  <c:v>0.34097248333333335</c:v>
                </c:pt>
                <c:pt idx="867">
                  <c:v>0.34135931666666669</c:v>
                </c:pt>
                <c:pt idx="868">
                  <c:v>0.34174615000000003</c:v>
                </c:pt>
                <c:pt idx="869">
                  <c:v>0.34213650000000001</c:v>
                </c:pt>
                <c:pt idx="870">
                  <c:v>0.34252684999999999</c:v>
                </c:pt>
                <c:pt idx="871">
                  <c:v>0.34291368333333333</c:v>
                </c:pt>
                <c:pt idx="872">
                  <c:v>0.34330051666666667</c:v>
                </c:pt>
                <c:pt idx="873">
                  <c:v>0.34368735</c:v>
                </c:pt>
                <c:pt idx="874">
                  <c:v>0.34407769999999999</c:v>
                </c:pt>
                <c:pt idx="875">
                  <c:v>0.34446453333333338</c:v>
                </c:pt>
                <c:pt idx="876">
                  <c:v>0.34485488333333336</c:v>
                </c:pt>
                <c:pt idx="877">
                  <c:v>0.34524171666666664</c:v>
                </c:pt>
                <c:pt idx="878">
                  <c:v>0.34562855000000003</c:v>
                </c:pt>
                <c:pt idx="879">
                  <c:v>0.34601890000000002</c:v>
                </c:pt>
                <c:pt idx="880">
                  <c:v>0.3464057333333333</c:v>
                </c:pt>
                <c:pt idx="881">
                  <c:v>0.34679256666666669</c:v>
                </c:pt>
                <c:pt idx="882">
                  <c:v>0.34718291666666667</c:v>
                </c:pt>
                <c:pt idx="883">
                  <c:v>0.34756974999999996</c:v>
                </c:pt>
                <c:pt idx="884">
                  <c:v>0.34796010000000005</c:v>
                </c:pt>
                <c:pt idx="885">
                  <c:v>0.34834693333333333</c:v>
                </c:pt>
                <c:pt idx="886">
                  <c:v>0.34873376666666672</c:v>
                </c:pt>
                <c:pt idx="887">
                  <c:v>0.34912411666666671</c:v>
                </c:pt>
                <c:pt idx="888">
                  <c:v>0.34951094999999999</c:v>
                </c:pt>
                <c:pt idx="889">
                  <c:v>0.34990130000000003</c:v>
                </c:pt>
                <c:pt idx="890">
                  <c:v>0.35028813333333336</c:v>
                </c:pt>
                <c:pt idx="891">
                  <c:v>0.35067496666666664</c:v>
                </c:pt>
                <c:pt idx="892">
                  <c:v>0.35106531666666663</c:v>
                </c:pt>
                <c:pt idx="893">
                  <c:v>0.35145215000000002</c:v>
                </c:pt>
                <c:pt idx="894">
                  <c:v>0.3518389833333333</c:v>
                </c:pt>
                <c:pt idx="895">
                  <c:v>0.35222581666666669</c:v>
                </c:pt>
                <c:pt idx="896">
                  <c:v>0.35261616666666667</c:v>
                </c:pt>
                <c:pt idx="897">
                  <c:v>0.35300651666666671</c:v>
                </c:pt>
                <c:pt idx="898">
                  <c:v>0.35339334999999999</c:v>
                </c:pt>
                <c:pt idx="899">
                  <c:v>0.35378018333333333</c:v>
                </c:pt>
                <c:pt idx="900">
                  <c:v>0.35416701666666667</c:v>
                </c:pt>
                <c:pt idx="901">
                  <c:v>0.35455736666666665</c:v>
                </c:pt>
                <c:pt idx="902">
                  <c:v>0.35494419999999999</c:v>
                </c:pt>
                <c:pt idx="903">
                  <c:v>0.35533454999999997</c:v>
                </c:pt>
                <c:pt idx="904">
                  <c:v>0.35572138333333331</c:v>
                </c:pt>
                <c:pt idx="905">
                  <c:v>0.3561082166666667</c:v>
                </c:pt>
                <c:pt idx="906">
                  <c:v>0.35649856666666668</c:v>
                </c:pt>
                <c:pt idx="907">
                  <c:v>0.35688539999999996</c:v>
                </c:pt>
                <c:pt idx="908">
                  <c:v>0.35727223333333336</c:v>
                </c:pt>
                <c:pt idx="909">
                  <c:v>0.35766258333333334</c:v>
                </c:pt>
                <c:pt idx="910">
                  <c:v>0.35804941666666673</c:v>
                </c:pt>
                <c:pt idx="911">
                  <c:v>0.35843976666666671</c:v>
                </c:pt>
                <c:pt idx="912">
                  <c:v>0.3588266</c:v>
                </c:pt>
                <c:pt idx="913">
                  <c:v>0.35921343333333328</c:v>
                </c:pt>
                <c:pt idx="914">
                  <c:v>0.35960026666666667</c:v>
                </c:pt>
                <c:pt idx="915">
                  <c:v>0.35999061666666665</c:v>
                </c:pt>
                <c:pt idx="916">
                  <c:v>0.36038096666666664</c:v>
                </c:pt>
                <c:pt idx="917">
                  <c:v>0.36076780000000003</c:v>
                </c:pt>
                <c:pt idx="918">
                  <c:v>0.36115463333333336</c:v>
                </c:pt>
                <c:pt idx="919">
                  <c:v>0.3615414666666667</c:v>
                </c:pt>
                <c:pt idx="920">
                  <c:v>0.36193181666666668</c:v>
                </c:pt>
                <c:pt idx="921">
                  <c:v>0.36231865000000002</c:v>
                </c:pt>
                <c:pt idx="922">
                  <c:v>0.36270548333333336</c:v>
                </c:pt>
                <c:pt idx="923">
                  <c:v>0.36309583333333334</c:v>
                </c:pt>
                <c:pt idx="924">
                  <c:v>0.36348266666666662</c:v>
                </c:pt>
                <c:pt idx="925">
                  <c:v>0.36387301666666666</c:v>
                </c:pt>
                <c:pt idx="926">
                  <c:v>0.36425985</c:v>
                </c:pt>
                <c:pt idx="927">
                  <c:v>0.36464668333333333</c:v>
                </c:pt>
                <c:pt idx="928">
                  <c:v>0.36503703333333332</c:v>
                </c:pt>
                <c:pt idx="929">
                  <c:v>0.36542386666666671</c:v>
                </c:pt>
                <c:pt idx="930">
                  <c:v>0.36581421666666664</c:v>
                </c:pt>
                <c:pt idx="931">
                  <c:v>0.36620104999999997</c:v>
                </c:pt>
                <c:pt idx="932">
                  <c:v>0.36658788333333336</c:v>
                </c:pt>
                <c:pt idx="933">
                  <c:v>0.36697823333333329</c:v>
                </c:pt>
                <c:pt idx="934">
                  <c:v>0.36736506666666663</c:v>
                </c:pt>
                <c:pt idx="935">
                  <c:v>0.36775190000000002</c:v>
                </c:pt>
                <c:pt idx="936">
                  <c:v>0.36814225</c:v>
                </c:pt>
                <c:pt idx="937">
                  <c:v>0.36852908333333328</c:v>
                </c:pt>
                <c:pt idx="938">
                  <c:v>0.36891943333333338</c:v>
                </c:pt>
                <c:pt idx="939">
                  <c:v>0.36930626666666666</c:v>
                </c:pt>
                <c:pt idx="940">
                  <c:v>0.36969310000000005</c:v>
                </c:pt>
                <c:pt idx="941">
                  <c:v>0.37008345000000004</c:v>
                </c:pt>
                <c:pt idx="942">
                  <c:v>0.37047028333333332</c:v>
                </c:pt>
                <c:pt idx="943">
                  <c:v>0.37086063333333336</c:v>
                </c:pt>
                <c:pt idx="944">
                  <c:v>0.37124746666666658</c:v>
                </c:pt>
                <c:pt idx="945">
                  <c:v>0.37163429999999997</c:v>
                </c:pt>
                <c:pt idx="946">
                  <c:v>0.37202113333333336</c:v>
                </c:pt>
                <c:pt idx="947">
                  <c:v>0.37241148333333335</c:v>
                </c:pt>
                <c:pt idx="948">
                  <c:v>0.37279831666666668</c:v>
                </c:pt>
                <c:pt idx="949">
                  <c:v>0.37318515000000002</c:v>
                </c:pt>
                <c:pt idx="950">
                  <c:v>0.3735755</c:v>
                </c:pt>
                <c:pt idx="951">
                  <c:v>0.37396233333333334</c:v>
                </c:pt>
                <c:pt idx="952">
                  <c:v>0.37435268333333332</c:v>
                </c:pt>
                <c:pt idx="953">
                  <c:v>0.37473951666666666</c:v>
                </c:pt>
                <c:pt idx="954">
                  <c:v>0.37512635</c:v>
                </c:pt>
                <c:pt idx="955">
                  <c:v>0.37551669999999998</c:v>
                </c:pt>
                <c:pt idx="956">
                  <c:v>0.37590353333333332</c:v>
                </c:pt>
                <c:pt idx="957">
                  <c:v>0.37629388333333336</c:v>
                </c:pt>
                <c:pt idx="958">
                  <c:v>0.37668071666666664</c:v>
                </c:pt>
                <c:pt idx="959">
                  <c:v>0.37706755000000003</c:v>
                </c:pt>
                <c:pt idx="960">
                  <c:v>0.37745790000000001</c:v>
                </c:pt>
                <c:pt idx="961">
                  <c:v>0.37784473333333329</c:v>
                </c:pt>
                <c:pt idx="962">
                  <c:v>0.37823156666666669</c:v>
                </c:pt>
                <c:pt idx="963">
                  <c:v>0.37861840000000008</c:v>
                </c:pt>
                <c:pt idx="964">
                  <c:v>0.37900874999999995</c:v>
                </c:pt>
                <c:pt idx="965">
                  <c:v>0.37939910000000004</c:v>
                </c:pt>
                <c:pt idx="966">
                  <c:v>0.37978593333333338</c:v>
                </c:pt>
                <c:pt idx="967">
                  <c:v>0.38017276666666661</c:v>
                </c:pt>
                <c:pt idx="968">
                  <c:v>0.3805596</c:v>
                </c:pt>
                <c:pt idx="969">
                  <c:v>0.38094994999999998</c:v>
                </c:pt>
                <c:pt idx="970">
                  <c:v>0.38134030000000002</c:v>
                </c:pt>
                <c:pt idx="971">
                  <c:v>0.38172713333333336</c:v>
                </c:pt>
                <c:pt idx="972">
                  <c:v>0.38211396666666664</c:v>
                </c:pt>
                <c:pt idx="973">
                  <c:v>0.38250080000000003</c:v>
                </c:pt>
                <c:pt idx="974">
                  <c:v>0.38289115000000007</c:v>
                </c:pt>
                <c:pt idx="975">
                  <c:v>0.38327798333333329</c:v>
                </c:pt>
                <c:pt idx="976">
                  <c:v>0.38366481666666669</c:v>
                </c:pt>
                <c:pt idx="977">
                  <c:v>0.38405516666666673</c:v>
                </c:pt>
                <c:pt idx="978">
                  <c:v>0.38444199999999995</c:v>
                </c:pt>
                <c:pt idx="979">
                  <c:v>0.38483234999999999</c:v>
                </c:pt>
                <c:pt idx="980">
                  <c:v>0.38521918333333333</c:v>
                </c:pt>
                <c:pt idx="981">
                  <c:v>0.38560601666666666</c:v>
                </c:pt>
                <c:pt idx="982">
                  <c:v>0.38599636666666665</c:v>
                </c:pt>
                <c:pt idx="983">
                  <c:v>0.38638319999999998</c:v>
                </c:pt>
                <c:pt idx="984">
                  <c:v>0.38677355000000002</c:v>
                </c:pt>
                <c:pt idx="985">
                  <c:v>0.38716038333333341</c:v>
                </c:pt>
                <c:pt idx="986">
                  <c:v>0.38754721666666664</c:v>
                </c:pt>
                <c:pt idx="987">
                  <c:v>0.38793756666666668</c:v>
                </c:pt>
                <c:pt idx="988">
                  <c:v>0.38832440000000007</c:v>
                </c:pt>
                <c:pt idx="989">
                  <c:v>0.38871123333333335</c:v>
                </c:pt>
                <c:pt idx="990">
                  <c:v>0.38910158333333333</c:v>
                </c:pt>
                <c:pt idx="991">
                  <c:v>0.38948841666666661</c:v>
                </c:pt>
                <c:pt idx="992">
                  <c:v>0.38987876666666671</c:v>
                </c:pt>
                <c:pt idx="993">
                  <c:v>0.39026559999999999</c:v>
                </c:pt>
                <c:pt idx="994">
                  <c:v>0.39065243333333327</c:v>
                </c:pt>
                <c:pt idx="995">
                  <c:v>0.39103926666666666</c:v>
                </c:pt>
                <c:pt idx="996">
                  <c:v>0.3914296166666667</c:v>
                </c:pt>
                <c:pt idx="997">
                  <c:v>0.39181996666666663</c:v>
                </c:pt>
                <c:pt idx="998">
                  <c:v>0.39220680000000002</c:v>
                </c:pt>
                <c:pt idx="999">
                  <c:v>0.39259363333333336</c:v>
                </c:pt>
                <c:pt idx="1000">
                  <c:v>0.39298046666666669</c:v>
                </c:pt>
                <c:pt idx="1001">
                  <c:v>0.39337081666666668</c:v>
                </c:pt>
                <c:pt idx="1002">
                  <c:v>0.39375765000000001</c:v>
                </c:pt>
                <c:pt idx="1003">
                  <c:v>0.39414448333333335</c:v>
                </c:pt>
                <c:pt idx="1004">
                  <c:v>0.39453483333333339</c:v>
                </c:pt>
                <c:pt idx="1005">
                  <c:v>0.39492166666666662</c:v>
                </c:pt>
                <c:pt idx="1006">
                  <c:v>0.39531201666666665</c:v>
                </c:pt>
                <c:pt idx="1007">
                  <c:v>0.39569885000000005</c:v>
                </c:pt>
                <c:pt idx="1008">
                  <c:v>0.39608568333333327</c:v>
                </c:pt>
                <c:pt idx="1009">
                  <c:v>0.39647603333333331</c:v>
                </c:pt>
                <c:pt idx="1010">
                  <c:v>0.3968628666666667</c:v>
                </c:pt>
                <c:pt idx="1011">
                  <c:v>0.39725321666666669</c:v>
                </c:pt>
                <c:pt idx="1012">
                  <c:v>0.39764004999999997</c:v>
                </c:pt>
                <c:pt idx="1013">
                  <c:v>0.39802688333333336</c:v>
                </c:pt>
                <c:pt idx="1014">
                  <c:v>0.39841723333333334</c:v>
                </c:pt>
                <c:pt idx="1015">
                  <c:v>0.39880406666666673</c:v>
                </c:pt>
                <c:pt idx="1016">
                  <c:v>0.39919089999999996</c:v>
                </c:pt>
                <c:pt idx="1017">
                  <c:v>0.3995777333333333</c:v>
                </c:pt>
                <c:pt idx="1018">
                  <c:v>0.39996808333333339</c:v>
                </c:pt>
                <c:pt idx="1019">
                  <c:v>0.40035491666666667</c:v>
                </c:pt>
                <c:pt idx="1020">
                  <c:v>0.40074526666666666</c:v>
                </c:pt>
                <c:pt idx="1021">
                  <c:v>0.40113210000000005</c:v>
                </c:pt>
                <c:pt idx="1022">
                  <c:v>0.40151893333333333</c:v>
                </c:pt>
                <c:pt idx="1023">
                  <c:v>0.40190928333333331</c:v>
                </c:pt>
                <c:pt idx="1024">
                  <c:v>0.4022961166666667</c:v>
                </c:pt>
                <c:pt idx="1025">
                  <c:v>0.40268646666666669</c:v>
                </c:pt>
                <c:pt idx="1026">
                  <c:v>0.40307330000000002</c:v>
                </c:pt>
                <c:pt idx="1027">
                  <c:v>0.40346013333333336</c:v>
                </c:pt>
                <c:pt idx="1028">
                  <c:v>0.40385048333333334</c:v>
                </c:pt>
                <c:pt idx="1029">
                  <c:v>0.40423731666666668</c:v>
                </c:pt>
                <c:pt idx="1030">
                  <c:v>0.40462415000000002</c:v>
                </c:pt>
                <c:pt idx="1031">
                  <c:v>0.4050145</c:v>
                </c:pt>
                <c:pt idx="1032">
                  <c:v>0.40540133333333334</c:v>
                </c:pt>
                <c:pt idx="1033">
                  <c:v>0.40579168333333332</c:v>
                </c:pt>
                <c:pt idx="1034">
                  <c:v>0.40617851666666671</c:v>
                </c:pt>
                <c:pt idx="1035">
                  <c:v>0.40656534999999999</c:v>
                </c:pt>
                <c:pt idx="1036">
                  <c:v>0.40695569999999998</c:v>
                </c:pt>
                <c:pt idx="1037">
                  <c:v>0.40734253333333337</c:v>
                </c:pt>
                <c:pt idx="1038">
                  <c:v>0.4077328833333333</c:v>
                </c:pt>
                <c:pt idx="1039">
                  <c:v>0.40811971666666663</c:v>
                </c:pt>
                <c:pt idx="1040">
                  <c:v>0.40850655000000002</c:v>
                </c:pt>
                <c:pt idx="1041">
                  <c:v>0.40889690000000001</c:v>
                </c:pt>
                <c:pt idx="1042">
                  <c:v>0.40928373333333329</c:v>
                </c:pt>
                <c:pt idx="1043">
                  <c:v>0.40967056666666668</c:v>
                </c:pt>
                <c:pt idx="1044">
                  <c:v>0.41005739999999996</c:v>
                </c:pt>
                <c:pt idx="1045">
                  <c:v>0.41044775000000006</c:v>
                </c:pt>
                <c:pt idx="1046">
                  <c:v>0.41083458333333334</c:v>
                </c:pt>
                <c:pt idx="1047">
                  <c:v>0.41122493333333332</c:v>
                </c:pt>
                <c:pt idx="1048">
                  <c:v>0.41161176666666671</c:v>
                </c:pt>
                <c:pt idx="1049">
                  <c:v>0.41199860000000005</c:v>
                </c:pt>
                <c:pt idx="1050">
                  <c:v>0.41238894999999998</c:v>
                </c:pt>
                <c:pt idx="1051">
                  <c:v>0.41277578333333337</c:v>
                </c:pt>
                <c:pt idx="1052">
                  <c:v>0.41316613333333335</c:v>
                </c:pt>
                <c:pt idx="1053">
                  <c:v>0.41355296666666663</c:v>
                </c:pt>
                <c:pt idx="1054">
                  <c:v>0.41393980000000002</c:v>
                </c:pt>
                <c:pt idx="1055">
                  <c:v>0.41433015000000001</c:v>
                </c:pt>
                <c:pt idx="1056">
                  <c:v>0.41471698333333334</c:v>
                </c:pt>
                <c:pt idx="1057">
                  <c:v>0.41510381666666668</c:v>
                </c:pt>
                <c:pt idx="1058">
                  <c:v>0.41549064999999996</c:v>
                </c:pt>
                <c:pt idx="1059">
                  <c:v>0.415881</c:v>
                </c:pt>
                <c:pt idx="1060">
                  <c:v>0.4162713500000001</c:v>
                </c:pt>
                <c:pt idx="1061">
                  <c:v>0.41665818333333332</c:v>
                </c:pt>
                <c:pt idx="1062">
                  <c:v>0.41704501666666666</c:v>
                </c:pt>
                <c:pt idx="1063">
                  <c:v>0.41743185000000005</c:v>
                </c:pt>
                <c:pt idx="1064">
                  <c:v>0.41782220000000003</c:v>
                </c:pt>
                <c:pt idx="1065">
                  <c:v>0.41820903333333331</c:v>
                </c:pt>
                <c:pt idx="1066">
                  <c:v>0.4185993833333333</c:v>
                </c:pt>
                <c:pt idx="1067">
                  <c:v>0.41898621666666669</c:v>
                </c:pt>
                <c:pt idx="1068">
                  <c:v>0.41937305000000008</c:v>
                </c:pt>
                <c:pt idx="1069">
                  <c:v>0.41976339999999995</c:v>
                </c:pt>
                <c:pt idx="1070">
                  <c:v>0.42015023333333334</c:v>
                </c:pt>
                <c:pt idx="1071">
                  <c:v>0.42053706666666674</c:v>
                </c:pt>
                <c:pt idx="1072">
                  <c:v>0.42092741666666661</c:v>
                </c:pt>
                <c:pt idx="1073">
                  <c:v>0.42131425</c:v>
                </c:pt>
                <c:pt idx="1074">
                  <c:v>0.42170459999999999</c:v>
                </c:pt>
                <c:pt idx="1075">
                  <c:v>0.42209143333333338</c:v>
                </c:pt>
                <c:pt idx="1076">
                  <c:v>0.42247826666666666</c:v>
                </c:pt>
                <c:pt idx="1077">
                  <c:v>0.42286861666666664</c:v>
                </c:pt>
                <c:pt idx="1078">
                  <c:v>0.42325545000000003</c:v>
                </c:pt>
                <c:pt idx="1079">
                  <c:v>0.42364580000000002</c:v>
                </c:pt>
                <c:pt idx="1080">
                  <c:v>0.4240326333333333</c:v>
                </c:pt>
                <c:pt idx="1081">
                  <c:v>0.42441946666666669</c:v>
                </c:pt>
                <c:pt idx="1082">
                  <c:v>0.42480981666666673</c:v>
                </c:pt>
                <c:pt idx="1083">
                  <c:v>0.42519664999999995</c:v>
                </c:pt>
                <c:pt idx="1084">
                  <c:v>0.42558348333333335</c:v>
                </c:pt>
                <c:pt idx="1085">
                  <c:v>0.42597383333333333</c:v>
                </c:pt>
                <c:pt idx="1086">
                  <c:v>0.42636066666666667</c:v>
                </c:pt>
                <c:pt idx="1087">
                  <c:v>0.42675101666666665</c:v>
                </c:pt>
                <c:pt idx="1088">
                  <c:v>0.42713784999999999</c:v>
                </c:pt>
                <c:pt idx="1089">
                  <c:v>0.42752468333333332</c:v>
                </c:pt>
                <c:pt idx="1090">
                  <c:v>0.42791503333333342</c:v>
                </c:pt>
                <c:pt idx="1091">
                  <c:v>0.42830186666666664</c:v>
                </c:pt>
                <c:pt idx="1092">
                  <c:v>0.42869221666666668</c:v>
                </c:pt>
                <c:pt idx="1093">
                  <c:v>0.42907905000000007</c:v>
                </c:pt>
                <c:pt idx="1094">
                  <c:v>0.4294658833333333</c:v>
                </c:pt>
                <c:pt idx="1095">
                  <c:v>0.42985623333333334</c:v>
                </c:pt>
                <c:pt idx="1096">
                  <c:v>0.43024306666666673</c:v>
                </c:pt>
                <c:pt idx="1097">
                  <c:v>0.43062990000000001</c:v>
                </c:pt>
                <c:pt idx="1098">
                  <c:v>0.4310167333333334</c:v>
                </c:pt>
                <c:pt idx="1099">
                  <c:v>0.43140708333333327</c:v>
                </c:pt>
                <c:pt idx="1100">
                  <c:v>0.43179391666666667</c:v>
                </c:pt>
                <c:pt idx="1101">
                  <c:v>0.43218426666666671</c:v>
                </c:pt>
                <c:pt idx="1102">
                  <c:v>0.43257109999999993</c:v>
                </c:pt>
                <c:pt idx="1103">
                  <c:v>0.43295793333333332</c:v>
                </c:pt>
                <c:pt idx="1104">
                  <c:v>0.43334828333333336</c:v>
                </c:pt>
                <c:pt idx="1105">
                  <c:v>0.43373863333333329</c:v>
                </c:pt>
                <c:pt idx="1106">
                  <c:v>0.43412546666666668</c:v>
                </c:pt>
                <c:pt idx="1107">
                  <c:v>0.43451230000000002</c:v>
                </c:pt>
                <c:pt idx="1108">
                  <c:v>0.43489913333333335</c:v>
                </c:pt>
                <c:pt idx="1109">
                  <c:v>0.43528948333333334</c:v>
                </c:pt>
                <c:pt idx="1110">
                  <c:v>0.43567631666666662</c:v>
                </c:pt>
                <c:pt idx="1111">
                  <c:v>0.43606315000000001</c:v>
                </c:pt>
                <c:pt idx="1112">
                  <c:v>0.43645350000000005</c:v>
                </c:pt>
                <c:pt idx="1113">
                  <c:v>0.43684033333333327</c:v>
                </c:pt>
                <c:pt idx="1114">
                  <c:v>0.43723068333333331</c:v>
                </c:pt>
                <c:pt idx="1115">
                  <c:v>0.43761751666666671</c:v>
                </c:pt>
                <c:pt idx="1116">
                  <c:v>0.43800434999999999</c:v>
                </c:pt>
                <c:pt idx="1117">
                  <c:v>0.43839469999999997</c:v>
                </c:pt>
                <c:pt idx="1118">
                  <c:v>0.43878153333333336</c:v>
                </c:pt>
                <c:pt idx="1119">
                  <c:v>0.43917188333333335</c:v>
                </c:pt>
                <c:pt idx="1120">
                  <c:v>0.43955871666666674</c:v>
                </c:pt>
                <c:pt idx="1121">
                  <c:v>0.43994555000000002</c:v>
                </c:pt>
                <c:pt idx="1122">
                  <c:v>0.4403323833333333</c:v>
                </c:pt>
                <c:pt idx="1123">
                  <c:v>0.44072273333333339</c:v>
                </c:pt>
                <c:pt idx="1124">
                  <c:v>0.44110956666666662</c:v>
                </c:pt>
                <c:pt idx="1125">
                  <c:v>0.44149639999999996</c:v>
                </c:pt>
                <c:pt idx="1126">
                  <c:v>0.44188675000000005</c:v>
                </c:pt>
                <c:pt idx="1127">
                  <c:v>0.44227358333333333</c:v>
                </c:pt>
                <c:pt idx="1128">
                  <c:v>0.44266393333333331</c:v>
                </c:pt>
                <c:pt idx="1129">
                  <c:v>0.44305076666666671</c:v>
                </c:pt>
                <c:pt idx="1130">
                  <c:v>0.44343759999999999</c:v>
                </c:pt>
                <c:pt idx="1131">
                  <c:v>0.44382795000000003</c:v>
                </c:pt>
                <c:pt idx="1132">
                  <c:v>0.44421829999999995</c:v>
                </c:pt>
                <c:pt idx="1133">
                  <c:v>0.44460513333333335</c:v>
                </c:pt>
                <c:pt idx="1134">
                  <c:v>0.44499196666666668</c:v>
                </c:pt>
                <c:pt idx="1135">
                  <c:v>0.44537880000000002</c:v>
                </c:pt>
                <c:pt idx="1136">
                  <c:v>0.44576915</c:v>
                </c:pt>
                <c:pt idx="1137">
                  <c:v>0.44615598333333334</c:v>
                </c:pt>
                <c:pt idx="1138">
                  <c:v>0.44654281666666668</c:v>
                </c:pt>
                <c:pt idx="1139">
                  <c:v>0.44693316666666666</c:v>
                </c:pt>
                <c:pt idx="1140">
                  <c:v>0.44732</c:v>
                </c:pt>
                <c:pt idx="1141">
                  <c:v>0.44771034999999998</c:v>
                </c:pt>
                <c:pt idx="1142">
                  <c:v>0.44809718333333337</c:v>
                </c:pt>
                <c:pt idx="1143">
                  <c:v>0.44848401666666665</c:v>
                </c:pt>
                <c:pt idx="1144">
                  <c:v>0.44887436666666664</c:v>
                </c:pt>
                <c:pt idx="1145">
                  <c:v>0.44926120000000003</c:v>
                </c:pt>
                <c:pt idx="1146">
                  <c:v>0.44965154999999996</c:v>
                </c:pt>
                <c:pt idx="1147">
                  <c:v>0.45003838333333329</c:v>
                </c:pt>
                <c:pt idx="1148">
                  <c:v>0.45042521666666668</c:v>
                </c:pt>
                <c:pt idx="1149">
                  <c:v>0.45081204999999996</c:v>
                </c:pt>
                <c:pt idx="1150">
                  <c:v>0.45120240000000006</c:v>
                </c:pt>
                <c:pt idx="1151">
                  <c:v>0.45158923333333334</c:v>
                </c:pt>
                <c:pt idx="1152">
                  <c:v>0.45197606666666662</c:v>
                </c:pt>
                <c:pt idx="1153">
                  <c:v>0.45236641666666672</c:v>
                </c:pt>
                <c:pt idx="1154">
                  <c:v>0.45275325000000005</c:v>
                </c:pt>
                <c:pt idx="1155">
                  <c:v>0.45314359999999998</c:v>
                </c:pt>
                <c:pt idx="1156">
                  <c:v>0.45353043333333337</c:v>
                </c:pt>
                <c:pt idx="1157">
                  <c:v>0.45391726666666671</c:v>
                </c:pt>
                <c:pt idx="1158">
                  <c:v>0.45430761666666664</c:v>
                </c:pt>
                <c:pt idx="1159">
                  <c:v>0.45469445000000003</c:v>
                </c:pt>
                <c:pt idx="1160">
                  <c:v>0.45508480000000001</c:v>
                </c:pt>
                <c:pt idx="1161">
                  <c:v>0.45547163333333335</c:v>
                </c:pt>
                <c:pt idx="1162">
                  <c:v>0.45585846666666668</c:v>
                </c:pt>
                <c:pt idx="1163">
                  <c:v>0.45624881666666667</c:v>
                </c:pt>
                <c:pt idx="1164">
                  <c:v>0.45663565</c:v>
                </c:pt>
                <c:pt idx="1165">
                  <c:v>0.4570224833333334</c:v>
                </c:pt>
                <c:pt idx="1166">
                  <c:v>0.45740931666666662</c:v>
                </c:pt>
                <c:pt idx="1167">
                  <c:v>0.45779966666666666</c:v>
                </c:pt>
                <c:pt idx="1168">
                  <c:v>0.45819001666666664</c:v>
                </c:pt>
                <c:pt idx="1169">
                  <c:v>0.45857684999999998</c:v>
                </c:pt>
                <c:pt idx="1170">
                  <c:v>0.45896368333333332</c:v>
                </c:pt>
                <c:pt idx="1171">
                  <c:v>0.45935051666666671</c:v>
                </c:pt>
                <c:pt idx="1172">
                  <c:v>0.45974086666666669</c:v>
                </c:pt>
                <c:pt idx="1173">
                  <c:v>0.46012769999999997</c:v>
                </c:pt>
                <c:pt idx="1174">
                  <c:v>0.46051804999999996</c:v>
                </c:pt>
                <c:pt idx="1175">
                  <c:v>0.46090488333333335</c:v>
                </c:pt>
                <c:pt idx="1176">
                  <c:v>0.46129171666666674</c:v>
                </c:pt>
                <c:pt idx="1177">
                  <c:v>0.46168206666666661</c:v>
                </c:pt>
                <c:pt idx="1178">
                  <c:v>0.4620689</c:v>
                </c:pt>
                <c:pt idx="1179">
                  <c:v>0.4624557333333334</c:v>
                </c:pt>
                <c:pt idx="1180">
                  <c:v>0.46284608333333327</c:v>
                </c:pt>
                <c:pt idx="1181">
                  <c:v>0.46323291666666666</c:v>
                </c:pt>
                <c:pt idx="1182">
                  <c:v>0.46362326666666664</c:v>
                </c:pt>
                <c:pt idx="1183">
                  <c:v>0.46401010000000004</c:v>
                </c:pt>
                <c:pt idx="1184">
                  <c:v>0.46439693333333337</c:v>
                </c:pt>
                <c:pt idx="1185">
                  <c:v>0.4647872833333333</c:v>
                </c:pt>
                <c:pt idx="1186">
                  <c:v>0.46517411666666669</c:v>
                </c:pt>
                <c:pt idx="1187">
                  <c:v>0.46556446666666673</c:v>
                </c:pt>
                <c:pt idx="1188">
                  <c:v>0.46595129999999996</c:v>
                </c:pt>
                <c:pt idx="1189">
                  <c:v>0.46633813333333335</c:v>
                </c:pt>
                <c:pt idx="1190">
                  <c:v>0.46672848333333339</c:v>
                </c:pt>
                <c:pt idx="1191">
                  <c:v>0.46711531666666667</c:v>
                </c:pt>
                <c:pt idx="1192">
                  <c:v>0.46750215000000001</c:v>
                </c:pt>
                <c:pt idx="1193">
                  <c:v>0.46788898333333334</c:v>
                </c:pt>
                <c:pt idx="1194">
                  <c:v>0.46827933333333333</c:v>
                </c:pt>
                <c:pt idx="1195">
                  <c:v>0.46866968333333331</c:v>
                </c:pt>
                <c:pt idx="1196">
                  <c:v>0.46905651666666665</c:v>
                </c:pt>
                <c:pt idx="1197">
                  <c:v>0.46944334999999998</c:v>
                </c:pt>
                <c:pt idx="1198">
                  <c:v>0.46983018333333337</c:v>
                </c:pt>
                <c:pt idx="1199">
                  <c:v>0.4702205333333333</c:v>
                </c:pt>
                <c:pt idx="1200">
                  <c:v>0.47061088333333334</c:v>
                </c:pt>
                <c:pt idx="1201">
                  <c:v>0.47099771666666673</c:v>
                </c:pt>
                <c:pt idx="1202">
                  <c:v>0.47138455000000001</c:v>
                </c:pt>
                <c:pt idx="1203">
                  <c:v>0.47177138333333329</c:v>
                </c:pt>
                <c:pt idx="1204">
                  <c:v>0.47216173333333328</c:v>
                </c:pt>
                <c:pt idx="1205">
                  <c:v>0.47254856666666667</c:v>
                </c:pt>
                <c:pt idx="1206">
                  <c:v>0.47293540000000006</c:v>
                </c:pt>
                <c:pt idx="1207">
                  <c:v>0.47332574999999993</c:v>
                </c:pt>
                <c:pt idx="1208">
                  <c:v>0.47371258333333333</c:v>
                </c:pt>
                <c:pt idx="1209">
                  <c:v>0.47410293333333337</c:v>
                </c:pt>
                <c:pt idx="1210">
                  <c:v>0.47448976666666659</c:v>
                </c:pt>
                <c:pt idx="1211">
                  <c:v>0.47487659999999998</c:v>
                </c:pt>
                <c:pt idx="1212">
                  <c:v>0.47526695000000002</c:v>
                </c:pt>
                <c:pt idx="1213">
                  <c:v>0.47565378333333336</c:v>
                </c:pt>
                <c:pt idx="1214">
                  <c:v>0.47604413333333334</c:v>
                </c:pt>
                <c:pt idx="1215">
                  <c:v>0.47643096666666668</c:v>
                </c:pt>
                <c:pt idx="1216">
                  <c:v>0.47681780000000001</c:v>
                </c:pt>
                <c:pt idx="1217">
                  <c:v>0.47720815000000005</c:v>
                </c:pt>
                <c:pt idx="1218">
                  <c:v>0.47759498333333328</c:v>
                </c:pt>
                <c:pt idx="1219">
                  <c:v>0.47798181666666667</c:v>
                </c:pt>
                <c:pt idx="1220">
                  <c:v>0.47836865000000001</c:v>
                </c:pt>
                <c:pt idx="1221">
                  <c:v>0.47875899999999999</c:v>
                </c:pt>
                <c:pt idx="1222">
                  <c:v>0.47914583333333333</c:v>
                </c:pt>
                <c:pt idx="1223">
                  <c:v>0.47953618333333337</c:v>
                </c:pt>
                <c:pt idx="1224">
                  <c:v>0.47992301666666665</c:v>
                </c:pt>
                <c:pt idx="1225">
                  <c:v>0.48030985000000004</c:v>
                </c:pt>
                <c:pt idx="1226">
                  <c:v>0.48070020000000002</c:v>
                </c:pt>
                <c:pt idx="1227">
                  <c:v>0.4810870333333333</c:v>
                </c:pt>
                <c:pt idx="1228">
                  <c:v>0.4814773833333334</c:v>
                </c:pt>
                <c:pt idx="1229">
                  <c:v>0.48186421666666662</c:v>
                </c:pt>
                <c:pt idx="1230">
                  <c:v>0.48225104999999996</c:v>
                </c:pt>
                <c:pt idx="1231">
                  <c:v>0.48264140000000005</c:v>
                </c:pt>
                <c:pt idx="1232">
                  <c:v>0.48302823333333333</c:v>
                </c:pt>
                <c:pt idx="1233">
                  <c:v>0.48341506666666662</c:v>
                </c:pt>
                <c:pt idx="1234">
                  <c:v>0.48380541666666671</c:v>
                </c:pt>
                <c:pt idx="1235">
                  <c:v>0.48419224999999999</c:v>
                </c:pt>
                <c:pt idx="1236">
                  <c:v>0.48458260000000003</c:v>
                </c:pt>
                <c:pt idx="1237">
                  <c:v>0.48496943333333337</c:v>
                </c:pt>
                <c:pt idx="1238">
                  <c:v>0.48535626666666665</c:v>
                </c:pt>
                <c:pt idx="1239">
                  <c:v>0.48574661666666669</c:v>
                </c:pt>
                <c:pt idx="1240">
                  <c:v>0.48613345000000008</c:v>
                </c:pt>
                <c:pt idx="1241">
                  <c:v>0.48652380000000001</c:v>
                </c:pt>
                <c:pt idx="1242">
                  <c:v>0.48691063333333334</c:v>
                </c:pt>
                <c:pt idx="1243">
                  <c:v>0.48729746666666668</c:v>
                </c:pt>
                <c:pt idx="1244">
                  <c:v>0.48768781666666666</c:v>
                </c:pt>
                <c:pt idx="1245">
                  <c:v>0.48807465</c:v>
                </c:pt>
                <c:pt idx="1246">
                  <c:v>0.48846148333333334</c:v>
                </c:pt>
                <c:pt idx="1247">
                  <c:v>0.48884831666666667</c:v>
                </c:pt>
                <c:pt idx="1248">
                  <c:v>0.48923866666666666</c:v>
                </c:pt>
                <c:pt idx="1249">
                  <c:v>0.48962549999999999</c:v>
                </c:pt>
                <c:pt idx="1250">
                  <c:v>0.49001585000000003</c:v>
                </c:pt>
                <c:pt idx="1251">
                  <c:v>0.49040268333333342</c:v>
                </c:pt>
                <c:pt idx="1252">
                  <c:v>0.49078951666666665</c:v>
                </c:pt>
                <c:pt idx="1253">
                  <c:v>0.49117986666666669</c:v>
                </c:pt>
                <c:pt idx="1254">
                  <c:v>0.49156669999999997</c:v>
                </c:pt>
                <c:pt idx="1255">
                  <c:v>0.49195704999999995</c:v>
                </c:pt>
                <c:pt idx="1256">
                  <c:v>0.49234388333333334</c:v>
                </c:pt>
                <c:pt idx="1257">
                  <c:v>0.49273071666666662</c:v>
                </c:pt>
                <c:pt idx="1258">
                  <c:v>0.49312106666666672</c:v>
                </c:pt>
                <c:pt idx="1259">
                  <c:v>0.4935079</c:v>
                </c:pt>
                <c:pt idx="1260">
                  <c:v>0.49389473333333328</c:v>
                </c:pt>
                <c:pt idx="1261">
                  <c:v>0.49428156666666667</c:v>
                </c:pt>
                <c:pt idx="1262">
                  <c:v>0.49467191666666671</c:v>
                </c:pt>
                <c:pt idx="1263">
                  <c:v>0.49506226666666664</c:v>
                </c:pt>
                <c:pt idx="1264">
                  <c:v>0.49544910000000003</c:v>
                </c:pt>
                <c:pt idx="1265">
                  <c:v>0.49583593333333337</c:v>
                </c:pt>
                <c:pt idx="1266">
                  <c:v>0.4962227666666667</c:v>
                </c:pt>
                <c:pt idx="1267">
                  <c:v>0.49661311666666669</c:v>
                </c:pt>
                <c:pt idx="1268">
                  <c:v>0.49699994999999997</c:v>
                </c:pt>
                <c:pt idx="1269">
                  <c:v>0.49739030000000001</c:v>
                </c:pt>
                <c:pt idx="1270">
                  <c:v>0.4977771333333334</c:v>
                </c:pt>
                <c:pt idx="1271">
                  <c:v>0.49816396666666662</c:v>
                </c:pt>
                <c:pt idx="1272">
                  <c:v>0.49855431666666666</c:v>
                </c:pt>
                <c:pt idx="1273">
                  <c:v>0.49894115000000006</c:v>
                </c:pt>
                <c:pt idx="1274">
                  <c:v>0.49932798333333328</c:v>
                </c:pt>
                <c:pt idx="1275">
                  <c:v>0.49971833333333332</c:v>
                </c:pt>
                <c:pt idx="1276">
                  <c:v>0.50010516666666671</c:v>
                </c:pt>
                <c:pt idx="1277">
                  <c:v>0.5004955166666667</c:v>
                </c:pt>
                <c:pt idx="1278">
                  <c:v>0.50088235000000003</c:v>
                </c:pt>
                <c:pt idx="1279">
                  <c:v>0.50126918333333326</c:v>
                </c:pt>
                <c:pt idx="1280">
                  <c:v>0.50165953333333335</c:v>
                </c:pt>
                <c:pt idx="1281">
                  <c:v>0.50204636666666669</c:v>
                </c:pt>
                <c:pt idx="1282">
                  <c:v>0.50243671666666667</c:v>
                </c:pt>
                <c:pt idx="1283">
                  <c:v>0.50282355000000001</c:v>
                </c:pt>
                <c:pt idx="1284">
                  <c:v>0.50321038333333334</c:v>
                </c:pt>
                <c:pt idx="1285">
                  <c:v>0.50360073333333333</c:v>
                </c:pt>
                <c:pt idx="1286">
                  <c:v>0.50398756666666666</c:v>
                </c:pt>
                <c:pt idx="1287">
                  <c:v>0.5043744</c:v>
                </c:pt>
                <c:pt idx="1288">
                  <c:v>0.50476474999999998</c:v>
                </c:pt>
                <c:pt idx="1289">
                  <c:v>0.50515158333333332</c:v>
                </c:pt>
                <c:pt idx="1290">
                  <c:v>0.5055419333333333</c:v>
                </c:pt>
                <c:pt idx="1291">
                  <c:v>0.50592876666666664</c:v>
                </c:pt>
                <c:pt idx="1292">
                  <c:v>0.50631560000000009</c:v>
                </c:pt>
                <c:pt idx="1293">
                  <c:v>0.50670243333333331</c:v>
                </c:pt>
                <c:pt idx="1294">
                  <c:v>0.5070927833333333</c:v>
                </c:pt>
                <c:pt idx="1295">
                  <c:v>0.50748313333333339</c:v>
                </c:pt>
                <c:pt idx="1296">
                  <c:v>0.50786996666666662</c:v>
                </c:pt>
                <c:pt idx="1297">
                  <c:v>0.50825679999999995</c:v>
                </c:pt>
                <c:pt idx="1298">
                  <c:v>0.5086436333333334</c:v>
                </c:pt>
                <c:pt idx="1299">
                  <c:v>0.50903398333333338</c:v>
                </c:pt>
                <c:pt idx="1300">
                  <c:v>0.50942081666666672</c:v>
                </c:pt>
                <c:pt idx="1301">
                  <c:v>0.50980765000000006</c:v>
                </c:pt>
                <c:pt idx="1302">
                  <c:v>0.51019800000000004</c:v>
                </c:pt>
                <c:pt idx="1303">
                  <c:v>0.51058483333333338</c:v>
                </c:pt>
                <c:pt idx="1304">
                  <c:v>0.51097518333333325</c:v>
                </c:pt>
                <c:pt idx="1305">
                  <c:v>0.5113620166666667</c:v>
                </c:pt>
                <c:pt idx="1306">
                  <c:v>0.51174885000000003</c:v>
                </c:pt>
                <c:pt idx="1307">
                  <c:v>0.51213920000000002</c:v>
                </c:pt>
                <c:pt idx="1308">
                  <c:v>0.51252603333333335</c:v>
                </c:pt>
                <c:pt idx="1309">
                  <c:v>0.51291638333333334</c:v>
                </c:pt>
                <c:pt idx="1310">
                  <c:v>0.51330321666666667</c:v>
                </c:pt>
                <c:pt idx="1311">
                  <c:v>0.51369005000000001</c:v>
                </c:pt>
                <c:pt idx="1312">
                  <c:v>0.51408039999999999</c:v>
                </c:pt>
                <c:pt idx="1313">
                  <c:v>0.51446723333333333</c:v>
                </c:pt>
                <c:pt idx="1314">
                  <c:v>0.51485406666666667</c:v>
                </c:pt>
                <c:pt idx="1315">
                  <c:v>0.51524090000000011</c:v>
                </c:pt>
                <c:pt idx="1316">
                  <c:v>0.51563124999999999</c:v>
                </c:pt>
                <c:pt idx="1317">
                  <c:v>0.51602160000000008</c:v>
                </c:pt>
                <c:pt idx="1318">
                  <c:v>0.51640843333333331</c:v>
                </c:pt>
                <c:pt idx="1319">
                  <c:v>0.51679526666666664</c:v>
                </c:pt>
                <c:pt idx="1320">
                  <c:v>0.51718209999999998</c:v>
                </c:pt>
                <c:pt idx="1321">
                  <c:v>0.51757244999999996</c:v>
                </c:pt>
                <c:pt idx="1322">
                  <c:v>0.51796280000000006</c:v>
                </c:pt>
                <c:pt idx="1323">
                  <c:v>0.51834963333333328</c:v>
                </c:pt>
                <c:pt idx="1324">
                  <c:v>0.51873646666666662</c:v>
                </c:pt>
                <c:pt idx="1325">
                  <c:v>0.51912330000000007</c:v>
                </c:pt>
                <c:pt idx="1326">
                  <c:v>0.51951364999999994</c:v>
                </c:pt>
                <c:pt idx="1327">
                  <c:v>0.51990048333333327</c:v>
                </c:pt>
                <c:pt idx="1328">
                  <c:v>0.52028731666666672</c:v>
                </c:pt>
                <c:pt idx="1329">
                  <c:v>0.52067766666666671</c:v>
                </c:pt>
                <c:pt idx="1330">
                  <c:v>0.52106449999999993</c:v>
                </c:pt>
                <c:pt idx="1331">
                  <c:v>0.52145485000000003</c:v>
                </c:pt>
                <c:pt idx="1332">
                  <c:v>0.52184168333333336</c:v>
                </c:pt>
                <c:pt idx="1333">
                  <c:v>0.5222285166666667</c:v>
                </c:pt>
                <c:pt idx="1334">
                  <c:v>0.52261886666666668</c:v>
                </c:pt>
                <c:pt idx="1335">
                  <c:v>0.52300570000000002</c:v>
                </c:pt>
                <c:pt idx="1336">
                  <c:v>0.52339605</c:v>
                </c:pt>
                <c:pt idx="1337">
                  <c:v>0.52378288333333334</c:v>
                </c:pt>
                <c:pt idx="1338">
                  <c:v>0.52416971666666667</c:v>
                </c:pt>
                <c:pt idx="1339">
                  <c:v>0.52456006666666666</c:v>
                </c:pt>
                <c:pt idx="1340">
                  <c:v>0.52494689999999999</c:v>
                </c:pt>
                <c:pt idx="1341">
                  <c:v>0.52533373333333333</c:v>
                </c:pt>
                <c:pt idx="1342">
                  <c:v>0.52572056666666667</c:v>
                </c:pt>
                <c:pt idx="1343">
                  <c:v>0.52611091666666665</c:v>
                </c:pt>
                <c:pt idx="1344">
                  <c:v>0.52650126666666675</c:v>
                </c:pt>
                <c:pt idx="1345">
                  <c:v>0.52688809999999997</c:v>
                </c:pt>
                <c:pt idx="1346">
                  <c:v>0.52727493333333331</c:v>
                </c:pt>
                <c:pt idx="1347">
                  <c:v>0.52766176666666664</c:v>
                </c:pt>
                <c:pt idx="1348">
                  <c:v>0.52805211666666663</c:v>
                </c:pt>
                <c:pt idx="1349">
                  <c:v>0.52843894999999996</c:v>
                </c:pt>
                <c:pt idx="1350">
                  <c:v>0.52882930000000006</c:v>
                </c:pt>
                <c:pt idx="1351">
                  <c:v>0.52921613333333328</c:v>
                </c:pt>
                <c:pt idx="1352">
                  <c:v>0.52960296666666673</c:v>
                </c:pt>
                <c:pt idx="1353">
                  <c:v>0.52999331666666671</c:v>
                </c:pt>
                <c:pt idx="1354">
                  <c:v>0.53038014999999994</c:v>
                </c:pt>
                <c:pt idx="1355">
                  <c:v>0.53076698333333339</c:v>
                </c:pt>
                <c:pt idx="1356">
                  <c:v>0.53115733333333337</c:v>
                </c:pt>
                <c:pt idx="1357">
                  <c:v>0.5315441666666666</c:v>
                </c:pt>
                <c:pt idx="1358">
                  <c:v>0.53193451666666669</c:v>
                </c:pt>
                <c:pt idx="1359">
                  <c:v>0.53232135000000003</c:v>
                </c:pt>
                <c:pt idx="1360">
                  <c:v>0.53270818333333325</c:v>
                </c:pt>
                <c:pt idx="1361">
                  <c:v>0.5330950166666667</c:v>
                </c:pt>
                <c:pt idx="1362">
                  <c:v>0.53348536666666668</c:v>
                </c:pt>
                <c:pt idx="1363">
                  <c:v>0.53387220000000002</c:v>
                </c:pt>
                <c:pt idx="1364">
                  <c:v>0.53426255</c:v>
                </c:pt>
                <c:pt idx="1365">
                  <c:v>0.53464938333333334</c:v>
                </c:pt>
                <c:pt idx="1366">
                  <c:v>0.53503621666666668</c:v>
                </c:pt>
                <c:pt idx="1367">
                  <c:v>0.53542656666666677</c:v>
                </c:pt>
                <c:pt idx="1368">
                  <c:v>0.5358134</c:v>
                </c:pt>
                <c:pt idx="1369">
                  <c:v>0.53620023333333333</c:v>
                </c:pt>
                <c:pt idx="1370">
                  <c:v>0.53658706666666667</c:v>
                </c:pt>
                <c:pt idx="1371">
                  <c:v>0.53697741666666665</c:v>
                </c:pt>
                <c:pt idx="1372">
                  <c:v>0.53736776666666664</c:v>
                </c:pt>
                <c:pt idx="1373">
                  <c:v>0.53775459999999997</c:v>
                </c:pt>
                <c:pt idx="1374">
                  <c:v>0.53814143333333331</c:v>
                </c:pt>
                <c:pt idx="1375">
                  <c:v>0.53853178333333329</c:v>
                </c:pt>
                <c:pt idx="1376">
                  <c:v>0.53891861666666663</c:v>
                </c:pt>
                <c:pt idx="1377">
                  <c:v>0.53930896666666672</c:v>
                </c:pt>
                <c:pt idx="1378">
                  <c:v>0.53969580000000006</c:v>
                </c:pt>
                <c:pt idx="1379">
                  <c:v>0.54008263333333328</c:v>
                </c:pt>
                <c:pt idx="1380">
                  <c:v>0.54047298333333338</c:v>
                </c:pt>
                <c:pt idx="1381">
                  <c:v>0.54085981666666672</c:v>
                </c:pt>
                <c:pt idx="1382">
                  <c:v>0.54124665000000005</c:v>
                </c:pt>
                <c:pt idx="1383">
                  <c:v>0.54163348333333328</c:v>
                </c:pt>
                <c:pt idx="1384">
                  <c:v>0.54202383333333337</c:v>
                </c:pt>
                <c:pt idx="1385">
                  <c:v>0.54241418333333336</c:v>
                </c:pt>
                <c:pt idx="1386">
                  <c:v>0.54280101666666669</c:v>
                </c:pt>
                <c:pt idx="1387">
                  <c:v>0.54318784999999992</c:v>
                </c:pt>
                <c:pt idx="1388">
                  <c:v>0.54357468333333336</c:v>
                </c:pt>
                <c:pt idx="1389">
                  <c:v>0.54396503333333335</c:v>
                </c:pt>
                <c:pt idx="1390">
                  <c:v>0.54435538333333333</c:v>
                </c:pt>
                <c:pt idx="1391">
                  <c:v>0.54474221666666667</c:v>
                </c:pt>
                <c:pt idx="1392">
                  <c:v>0.54512905</c:v>
                </c:pt>
                <c:pt idx="1393">
                  <c:v>0.54551588333333334</c:v>
                </c:pt>
                <c:pt idx="1394">
                  <c:v>0.54590623333333332</c:v>
                </c:pt>
                <c:pt idx="1395">
                  <c:v>0.54629306666666666</c:v>
                </c:pt>
                <c:pt idx="1396">
                  <c:v>0.5466799</c:v>
                </c:pt>
                <c:pt idx="1397">
                  <c:v>0.54707025000000009</c:v>
                </c:pt>
                <c:pt idx="1398">
                  <c:v>0.54745708333333332</c:v>
                </c:pt>
                <c:pt idx="1399">
                  <c:v>0.5478474333333333</c:v>
                </c:pt>
                <c:pt idx="1400">
                  <c:v>0.54823426666666675</c:v>
                </c:pt>
                <c:pt idx="1401">
                  <c:v>0.54862109999999997</c:v>
                </c:pt>
                <c:pt idx="1402">
                  <c:v>0.54901144999999996</c:v>
                </c:pt>
                <c:pt idx="1403">
                  <c:v>0.5493982833333334</c:v>
                </c:pt>
                <c:pt idx="1404">
                  <c:v>0.54978863333333339</c:v>
                </c:pt>
                <c:pt idx="1405">
                  <c:v>0.55017546666666661</c:v>
                </c:pt>
                <c:pt idx="1406">
                  <c:v>0.55056230000000006</c:v>
                </c:pt>
                <c:pt idx="1407">
                  <c:v>0.55095265000000004</c:v>
                </c:pt>
                <c:pt idx="1408">
                  <c:v>0.55133948333333338</c:v>
                </c:pt>
                <c:pt idx="1409">
                  <c:v>0.55172631666666672</c:v>
                </c:pt>
                <c:pt idx="1410">
                  <c:v>0.55211314999999994</c:v>
                </c:pt>
                <c:pt idx="1411">
                  <c:v>0.55250350000000004</c:v>
                </c:pt>
                <c:pt idx="1412">
                  <c:v>0.55289033333333337</c:v>
                </c:pt>
                <c:pt idx="1413">
                  <c:v>0.55328068333333336</c:v>
                </c:pt>
                <c:pt idx="1414">
                  <c:v>0.55366751666666669</c:v>
                </c:pt>
                <c:pt idx="1415">
                  <c:v>0.55405435000000003</c:v>
                </c:pt>
                <c:pt idx="1416">
                  <c:v>0.55444470000000001</c:v>
                </c:pt>
                <c:pt idx="1417">
                  <c:v>0.55483153333333335</c:v>
                </c:pt>
                <c:pt idx="1418">
                  <c:v>0.55522188333333333</c:v>
                </c:pt>
                <c:pt idx="1419">
                  <c:v>0.55560871666666667</c:v>
                </c:pt>
                <c:pt idx="1420">
                  <c:v>0.55599555000000012</c:v>
                </c:pt>
                <c:pt idx="1421">
                  <c:v>0.55638589999999999</c:v>
                </c:pt>
                <c:pt idx="1422">
                  <c:v>0.55677273333333333</c:v>
                </c:pt>
                <c:pt idx="1423">
                  <c:v>0.55715956666666666</c:v>
                </c:pt>
                <c:pt idx="1424">
                  <c:v>0.5575464</c:v>
                </c:pt>
                <c:pt idx="1425">
                  <c:v>0.55793674999999998</c:v>
                </c:pt>
                <c:pt idx="1426">
                  <c:v>0.55832709999999997</c:v>
                </c:pt>
                <c:pt idx="1427">
                  <c:v>0.55871393333333341</c:v>
                </c:pt>
                <c:pt idx="1428">
                  <c:v>0.55910076666666664</c:v>
                </c:pt>
                <c:pt idx="1429">
                  <c:v>0.55948759999999997</c:v>
                </c:pt>
                <c:pt idx="1430">
                  <c:v>0.55987795000000007</c:v>
                </c:pt>
                <c:pt idx="1431">
                  <c:v>0.56026829999999994</c:v>
                </c:pt>
                <c:pt idx="1432">
                  <c:v>0.56065513333333328</c:v>
                </c:pt>
                <c:pt idx="1433">
                  <c:v>0.56104196666666672</c:v>
                </c:pt>
                <c:pt idx="1434">
                  <c:v>0.56142880000000006</c:v>
                </c:pt>
                <c:pt idx="1435">
                  <c:v>0.56181914999999993</c:v>
                </c:pt>
                <c:pt idx="1436">
                  <c:v>0.56220598333333338</c:v>
                </c:pt>
                <c:pt idx="1437">
                  <c:v>0.56259281666666661</c:v>
                </c:pt>
                <c:pt idx="1438">
                  <c:v>0.5629831666666667</c:v>
                </c:pt>
                <c:pt idx="1439">
                  <c:v>0.56337000000000004</c:v>
                </c:pt>
                <c:pt idx="1440">
                  <c:v>0.56376035000000002</c:v>
                </c:pt>
                <c:pt idx="1441">
                  <c:v>0.56414718333333336</c:v>
                </c:pt>
                <c:pt idx="1442">
                  <c:v>0.56453401666666669</c:v>
                </c:pt>
                <c:pt idx="1443">
                  <c:v>0.56492436666666668</c:v>
                </c:pt>
                <c:pt idx="1444">
                  <c:v>0.56531120000000001</c:v>
                </c:pt>
                <c:pt idx="1445">
                  <c:v>0.56570155</c:v>
                </c:pt>
                <c:pt idx="1446">
                  <c:v>0.56608838333333333</c:v>
                </c:pt>
                <c:pt idx="1447">
                  <c:v>0.56647521666666667</c:v>
                </c:pt>
                <c:pt idx="1448">
                  <c:v>0.56686205000000001</c:v>
                </c:pt>
                <c:pt idx="1449">
                  <c:v>0.56725239999999999</c:v>
                </c:pt>
                <c:pt idx="1450">
                  <c:v>0.56763923333333333</c:v>
                </c:pt>
                <c:pt idx="1451">
                  <c:v>0.56802606666666666</c:v>
                </c:pt>
                <c:pt idx="1452">
                  <c:v>0.56841641666666665</c:v>
                </c:pt>
                <c:pt idx="1453">
                  <c:v>0.56880325000000009</c:v>
                </c:pt>
                <c:pt idx="1454">
                  <c:v>0.56919359999999997</c:v>
                </c:pt>
                <c:pt idx="1455">
                  <c:v>0.5695804333333333</c:v>
                </c:pt>
                <c:pt idx="1456">
                  <c:v>0.56996726666666675</c:v>
                </c:pt>
                <c:pt idx="1457">
                  <c:v>0.57035409999999997</c:v>
                </c:pt>
                <c:pt idx="1458">
                  <c:v>0.57074444999999996</c:v>
                </c:pt>
                <c:pt idx="1459">
                  <c:v>0.57113479999999994</c:v>
                </c:pt>
                <c:pt idx="1460">
                  <c:v>0.57152163333333339</c:v>
                </c:pt>
                <c:pt idx="1461">
                  <c:v>0.57190846666666673</c:v>
                </c:pt>
                <c:pt idx="1462">
                  <c:v>0.57229529999999995</c:v>
                </c:pt>
                <c:pt idx="1463">
                  <c:v>0.57268565000000005</c:v>
                </c:pt>
                <c:pt idx="1464">
                  <c:v>0.57307248333333338</c:v>
                </c:pt>
                <c:pt idx="1465">
                  <c:v>0.57345931666666672</c:v>
                </c:pt>
                <c:pt idx="1466">
                  <c:v>0.5738496666666667</c:v>
                </c:pt>
                <c:pt idx="1467">
                  <c:v>0.57423650000000004</c:v>
                </c:pt>
                <c:pt idx="1468">
                  <c:v>0.57462685000000002</c:v>
                </c:pt>
                <c:pt idx="1469">
                  <c:v>0.57501368333333336</c:v>
                </c:pt>
                <c:pt idx="1470">
                  <c:v>0.57540051666666669</c:v>
                </c:pt>
                <c:pt idx="1471">
                  <c:v>0.57579086666666668</c:v>
                </c:pt>
                <c:pt idx="1472">
                  <c:v>0.57617770000000001</c:v>
                </c:pt>
                <c:pt idx="1473">
                  <c:v>0.57656805</c:v>
                </c:pt>
                <c:pt idx="1474">
                  <c:v>0.57695488333333333</c:v>
                </c:pt>
                <c:pt idx="1475">
                  <c:v>0.57734171666666667</c:v>
                </c:pt>
                <c:pt idx="1476">
                  <c:v>0.57772855000000001</c:v>
                </c:pt>
                <c:pt idx="1477">
                  <c:v>0.57811889999999999</c:v>
                </c:pt>
                <c:pt idx="1478">
                  <c:v>0.57850573333333333</c:v>
                </c:pt>
                <c:pt idx="1479">
                  <c:v>0.57889256666666666</c:v>
                </c:pt>
                <c:pt idx="1480">
                  <c:v>0.57928291666666665</c:v>
                </c:pt>
                <c:pt idx="1481">
                  <c:v>0.57967326666666663</c:v>
                </c:pt>
                <c:pt idx="1482">
                  <c:v>0.58006009999999997</c:v>
                </c:pt>
                <c:pt idx="1483">
                  <c:v>0.58044693333333341</c:v>
                </c:pt>
                <c:pt idx="1484">
                  <c:v>0.58083376666666664</c:v>
                </c:pt>
                <c:pt idx="1485">
                  <c:v>0.58122411666666662</c:v>
                </c:pt>
                <c:pt idx="1486">
                  <c:v>0.58161095000000007</c:v>
                </c:pt>
                <c:pt idx="1487">
                  <c:v>0.58200130000000005</c:v>
                </c:pt>
                <c:pt idx="1488">
                  <c:v>0.58238813333333328</c:v>
                </c:pt>
                <c:pt idx="1489">
                  <c:v>0.58277496666666673</c:v>
                </c:pt>
                <c:pt idx="1490">
                  <c:v>0.58316531666666671</c:v>
                </c:pt>
                <c:pt idx="1491">
                  <c:v>0.58355215000000005</c:v>
                </c:pt>
                <c:pt idx="1492">
                  <c:v>0.58393898333333338</c:v>
                </c:pt>
                <c:pt idx="1493">
                  <c:v>0.58432581666666661</c:v>
                </c:pt>
                <c:pt idx="1494">
                  <c:v>0.5847161666666667</c:v>
                </c:pt>
                <c:pt idx="1495">
                  <c:v>0.58510651666666658</c:v>
                </c:pt>
                <c:pt idx="1496">
                  <c:v>0.58549335000000002</c:v>
                </c:pt>
                <c:pt idx="1497">
                  <c:v>0.58588018333333336</c:v>
                </c:pt>
                <c:pt idx="1498">
                  <c:v>0.5862670166666667</c:v>
                </c:pt>
                <c:pt idx="1499">
                  <c:v>0.58665736666666668</c:v>
                </c:pt>
                <c:pt idx="1500">
                  <c:v>0.58704771666666666</c:v>
                </c:pt>
                <c:pt idx="1501">
                  <c:v>0.58743455</c:v>
                </c:pt>
                <c:pt idx="1502">
                  <c:v>0.58782138333333334</c:v>
                </c:pt>
                <c:pt idx="1503">
                  <c:v>0.58820821666666667</c:v>
                </c:pt>
                <c:pt idx="1504">
                  <c:v>0.58859856666666666</c:v>
                </c:pt>
                <c:pt idx="1505">
                  <c:v>0.58898539999999999</c:v>
                </c:pt>
                <c:pt idx="1506">
                  <c:v>0.58937223333333344</c:v>
                </c:pt>
                <c:pt idx="1507">
                  <c:v>0.58976258333333331</c:v>
                </c:pt>
                <c:pt idx="1508">
                  <c:v>0.59014941666666665</c:v>
                </c:pt>
                <c:pt idx="1509">
                  <c:v>0.59053976666666663</c:v>
                </c:pt>
                <c:pt idx="1510">
                  <c:v>0.59092659999999997</c:v>
                </c:pt>
                <c:pt idx="1511">
                  <c:v>0.5913134333333333</c:v>
                </c:pt>
                <c:pt idx="1512">
                  <c:v>0.59170378333333329</c:v>
                </c:pt>
                <c:pt idx="1513">
                  <c:v>0.59209061666666674</c:v>
                </c:pt>
                <c:pt idx="1514">
                  <c:v>0.59248096666666672</c:v>
                </c:pt>
                <c:pt idx="1515">
                  <c:v>0.59286779999999994</c:v>
                </c:pt>
                <c:pt idx="1516">
                  <c:v>0.59325463333333339</c:v>
                </c:pt>
                <c:pt idx="1517">
                  <c:v>0.59364146666666673</c:v>
                </c:pt>
                <c:pt idx="1518">
                  <c:v>0.5940318166666666</c:v>
                </c:pt>
                <c:pt idx="1519">
                  <c:v>0.59441865000000005</c:v>
                </c:pt>
                <c:pt idx="1520">
                  <c:v>0.59480548333333338</c:v>
                </c:pt>
                <c:pt idx="1521">
                  <c:v>0.59519583333333337</c:v>
                </c:pt>
                <c:pt idx="1522">
                  <c:v>0.59558618333333335</c:v>
                </c:pt>
                <c:pt idx="1523">
                  <c:v>0.59597301666666669</c:v>
                </c:pt>
                <c:pt idx="1524">
                  <c:v>0.59635985000000002</c:v>
                </c:pt>
                <c:pt idx="1525">
                  <c:v>0.59674668333333336</c:v>
                </c:pt>
                <c:pt idx="1526">
                  <c:v>0.59713703333333334</c:v>
                </c:pt>
                <c:pt idx="1527">
                  <c:v>0.59752738333333333</c:v>
                </c:pt>
                <c:pt idx="1528">
                  <c:v>0.59791421666666678</c:v>
                </c:pt>
                <c:pt idx="1529">
                  <c:v>0.59830105</c:v>
                </c:pt>
                <c:pt idx="1530">
                  <c:v>0.59868788333333334</c:v>
                </c:pt>
                <c:pt idx="1531">
                  <c:v>0.59907823333333332</c:v>
                </c:pt>
                <c:pt idx="1532">
                  <c:v>0.59946506666666666</c:v>
                </c:pt>
                <c:pt idx="1533">
                  <c:v>0.59985189999999999</c:v>
                </c:pt>
                <c:pt idx="1534">
                  <c:v>0.60024224999999998</c:v>
                </c:pt>
                <c:pt idx="1535">
                  <c:v>0.60062908333333331</c:v>
                </c:pt>
                <c:pt idx="1536">
                  <c:v>0.60101943333333341</c:v>
                </c:pt>
                <c:pt idx="1537">
                  <c:v>0.60140626666666663</c:v>
                </c:pt>
                <c:pt idx="1538">
                  <c:v>0.60179309999999997</c:v>
                </c:pt>
                <c:pt idx="1539">
                  <c:v>0.60218345000000006</c:v>
                </c:pt>
                <c:pt idx="1540">
                  <c:v>0.60257028333333329</c:v>
                </c:pt>
                <c:pt idx="1541">
                  <c:v>0.60296063333333338</c:v>
                </c:pt>
                <c:pt idx="1542">
                  <c:v>0.60334746666666661</c:v>
                </c:pt>
                <c:pt idx="1543">
                  <c:v>0.60373430000000006</c:v>
                </c:pt>
                <c:pt idx="1544">
                  <c:v>0.60412465000000004</c:v>
                </c:pt>
                <c:pt idx="1545">
                  <c:v>0.60451148333333327</c:v>
                </c:pt>
                <c:pt idx="1546">
                  <c:v>0.60489831666666671</c:v>
                </c:pt>
                <c:pt idx="1547">
                  <c:v>0.60528515000000005</c:v>
                </c:pt>
                <c:pt idx="1548">
                  <c:v>0.60567549999999992</c:v>
                </c:pt>
                <c:pt idx="1549">
                  <c:v>0.60606585000000002</c:v>
                </c:pt>
                <c:pt idx="1550">
                  <c:v>0.60645268333333335</c:v>
                </c:pt>
                <c:pt idx="1551">
                  <c:v>0.60683951666666669</c:v>
                </c:pt>
                <c:pt idx="1552">
                  <c:v>0.60722635000000003</c:v>
                </c:pt>
                <c:pt idx="1553">
                  <c:v>0.60761670000000001</c:v>
                </c:pt>
                <c:pt idx="1554">
                  <c:v>0.60800704999999999</c:v>
                </c:pt>
                <c:pt idx="1555">
                  <c:v>0.60839388333333333</c:v>
                </c:pt>
                <c:pt idx="1556">
                  <c:v>0.60878071666666667</c:v>
                </c:pt>
                <c:pt idx="1557">
                  <c:v>0.60916755</c:v>
                </c:pt>
                <c:pt idx="1558">
                  <c:v>0.6095579000000001</c:v>
                </c:pt>
                <c:pt idx="1559">
                  <c:v>0.60994473333333332</c:v>
                </c:pt>
                <c:pt idx="1560">
                  <c:v>0.61033156666666666</c:v>
                </c:pt>
                <c:pt idx="1561">
                  <c:v>0.61072191666666675</c:v>
                </c:pt>
                <c:pt idx="1562">
                  <c:v>0.61110874999999998</c:v>
                </c:pt>
                <c:pt idx="1563">
                  <c:v>0.61149909999999996</c:v>
                </c:pt>
                <c:pt idx="1564">
                  <c:v>0.61188593333333341</c:v>
                </c:pt>
                <c:pt idx="1565">
                  <c:v>0.61227276666666663</c:v>
                </c:pt>
                <c:pt idx="1566">
                  <c:v>0.61265960000000008</c:v>
                </c:pt>
                <c:pt idx="1567">
                  <c:v>0.61304994999999995</c:v>
                </c:pt>
                <c:pt idx="1568">
                  <c:v>0.61344030000000005</c:v>
                </c:pt>
                <c:pt idx="1569">
                  <c:v>0.61382713333333339</c:v>
                </c:pt>
                <c:pt idx="1570">
                  <c:v>0.61421396666666661</c:v>
                </c:pt>
                <c:pt idx="1571">
                  <c:v>0.61460431666666671</c:v>
                </c:pt>
                <c:pt idx="1572">
                  <c:v>0.61499115000000004</c:v>
                </c:pt>
                <c:pt idx="1573">
                  <c:v>0.61537798333333338</c:v>
                </c:pt>
                <c:pt idx="1574">
                  <c:v>0.6157648166666666</c:v>
                </c:pt>
                <c:pt idx="1575">
                  <c:v>0.6161551666666667</c:v>
                </c:pt>
                <c:pt idx="1576">
                  <c:v>0.61654551666666668</c:v>
                </c:pt>
                <c:pt idx="1577">
                  <c:v>0.61693235000000002</c:v>
                </c:pt>
                <c:pt idx="1578">
                  <c:v>0.61731918333333324</c:v>
                </c:pt>
                <c:pt idx="1579">
                  <c:v>0.61770601666666669</c:v>
                </c:pt>
                <c:pt idx="1580">
                  <c:v>0.61809636666666667</c:v>
                </c:pt>
                <c:pt idx="1581">
                  <c:v>0.61848671666666666</c:v>
                </c:pt>
                <c:pt idx="1582">
                  <c:v>0.61887354999999999</c:v>
                </c:pt>
                <c:pt idx="1583">
                  <c:v>0.61926038333333333</c:v>
                </c:pt>
                <c:pt idx="1584">
                  <c:v>0.61964721666666667</c:v>
                </c:pt>
                <c:pt idx="1585">
                  <c:v>0.62003756666666665</c:v>
                </c:pt>
                <c:pt idx="1586">
                  <c:v>0.62042439999999999</c:v>
                </c:pt>
                <c:pt idx="1587">
                  <c:v>0.62081123333333332</c:v>
                </c:pt>
                <c:pt idx="1588">
                  <c:v>0.62120158333333342</c:v>
                </c:pt>
                <c:pt idx="1589">
                  <c:v>0.62158841666666664</c:v>
                </c:pt>
                <c:pt idx="1590">
                  <c:v>0.62197876666666663</c:v>
                </c:pt>
                <c:pt idx="1591">
                  <c:v>0.62236560000000007</c:v>
                </c:pt>
                <c:pt idx="1592">
                  <c:v>0.6227524333333333</c:v>
                </c:pt>
                <c:pt idx="1593">
                  <c:v>0.62314278333333328</c:v>
                </c:pt>
                <c:pt idx="1594">
                  <c:v>0.62352961666666673</c:v>
                </c:pt>
                <c:pt idx="1595">
                  <c:v>0.62391996666666671</c:v>
                </c:pt>
                <c:pt idx="1596">
                  <c:v>0.62430679999999994</c:v>
                </c:pt>
                <c:pt idx="1597">
                  <c:v>0.62469363333333339</c:v>
                </c:pt>
                <c:pt idx="1598">
                  <c:v>0.62508398333333337</c:v>
                </c:pt>
                <c:pt idx="1599">
                  <c:v>0.62547081666666671</c:v>
                </c:pt>
                <c:pt idx="1600">
                  <c:v>0.62585765000000004</c:v>
                </c:pt>
                <c:pt idx="1601">
                  <c:v>0.62624448333333327</c:v>
                </c:pt>
                <c:pt idx="1602">
                  <c:v>0.62663483333333336</c:v>
                </c:pt>
                <c:pt idx="1603">
                  <c:v>0.6270216666666667</c:v>
                </c:pt>
                <c:pt idx="1604">
                  <c:v>0.62741201666666668</c:v>
                </c:pt>
                <c:pt idx="1605">
                  <c:v>0.62779885000000002</c:v>
                </c:pt>
                <c:pt idx="1606">
                  <c:v>0.62818568333333336</c:v>
                </c:pt>
                <c:pt idx="1607">
                  <c:v>0.62857603333333334</c:v>
                </c:pt>
                <c:pt idx="1608">
                  <c:v>0.62896286666666668</c:v>
                </c:pt>
                <c:pt idx="1609">
                  <c:v>0.62935321666666666</c:v>
                </c:pt>
                <c:pt idx="1610">
                  <c:v>0.62974005</c:v>
                </c:pt>
                <c:pt idx="1611">
                  <c:v>0.63012688333333344</c:v>
                </c:pt>
                <c:pt idx="1612">
                  <c:v>0.63051723333333332</c:v>
                </c:pt>
                <c:pt idx="1613">
                  <c:v>0.63090406666666665</c:v>
                </c:pt>
                <c:pt idx="1614">
                  <c:v>0.6312909000000001</c:v>
                </c:pt>
                <c:pt idx="1615">
                  <c:v>0.63167773333333332</c:v>
                </c:pt>
                <c:pt idx="1616">
                  <c:v>0.63206808333333331</c:v>
                </c:pt>
                <c:pt idx="1617">
                  <c:v>0.63245843333333329</c:v>
                </c:pt>
                <c:pt idx="1618">
                  <c:v>0.63284526666666674</c:v>
                </c:pt>
                <c:pt idx="1619">
                  <c:v>0.63323209999999996</c:v>
                </c:pt>
                <c:pt idx="1620">
                  <c:v>0.6336189333333333</c:v>
                </c:pt>
                <c:pt idx="1621">
                  <c:v>0.6340092833333334</c:v>
                </c:pt>
                <c:pt idx="1622">
                  <c:v>0.63439963333333338</c:v>
                </c:pt>
                <c:pt idx="1623">
                  <c:v>0.6347864666666666</c:v>
                </c:pt>
                <c:pt idx="1624">
                  <c:v>0.63517330000000005</c:v>
                </c:pt>
                <c:pt idx="1625">
                  <c:v>0.63556013333333339</c:v>
                </c:pt>
                <c:pt idx="1626">
                  <c:v>0.63595048333333326</c:v>
                </c:pt>
                <c:pt idx="1627">
                  <c:v>0.63633731666666671</c:v>
                </c:pt>
                <c:pt idx="1628">
                  <c:v>0.63672414999999993</c:v>
                </c:pt>
                <c:pt idx="1629">
                  <c:v>0.63711450000000003</c:v>
                </c:pt>
                <c:pt idx="1630">
                  <c:v>0.63750485000000001</c:v>
                </c:pt>
                <c:pt idx="1631">
                  <c:v>0.63789168333333335</c:v>
                </c:pt>
                <c:pt idx="1632">
                  <c:v>0.63827851666666668</c:v>
                </c:pt>
                <c:pt idx="1633">
                  <c:v>0.63866535000000002</c:v>
                </c:pt>
                <c:pt idx="1634">
                  <c:v>0.6390557</c:v>
                </c:pt>
                <c:pt idx="1635">
                  <c:v>0.63944253333333334</c:v>
                </c:pt>
                <c:pt idx="1636">
                  <c:v>0.63983288333333332</c:v>
                </c:pt>
                <c:pt idx="1637">
                  <c:v>0.64021971666666666</c:v>
                </c:pt>
                <c:pt idx="1638">
                  <c:v>0.64060655</c:v>
                </c:pt>
                <c:pt idx="1639">
                  <c:v>0.64099689999999998</c:v>
                </c:pt>
                <c:pt idx="1640">
                  <c:v>0.64138373333333332</c:v>
                </c:pt>
                <c:pt idx="1641">
                  <c:v>0.64177056666666676</c:v>
                </c:pt>
                <c:pt idx="1642">
                  <c:v>0.64216091666666664</c:v>
                </c:pt>
                <c:pt idx="1643">
                  <c:v>0.64254774999999997</c:v>
                </c:pt>
                <c:pt idx="1644">
                  <c:v>0.64293810000000007</c:v>
                </c:pt>
                <c:pt idx="1645">
                  <c:v>0.64332493333333329</c:v>
                </c:pt>
                <c:pt idx="1646">
                  <c:v>0.64371176666666663</c:v>
                </c:pt>
                <c:pt idx="1647">
                  <c:v>0.64410211666666672</c:v>
                </c:pt>
                <c:pt idx="1648">
                  <c:v>0.64448895000000006</c:v>
                </c:pt>
                <c:pt idx="1649">
                  <c:v>0.64487930000000004</c:v>
                </c:pt>
                <c:pt idx="1650">
                  <c:v>0.64526613333333327</c:v>
                </c:pt>
                <c:pt idx="1651">
                  <c:v>0.64565296666666672</c:v>
                </c:pt>
                <c:pt idx="1652">
                  <c:v>0.6460433166666667</c:v>
                </c:pt>
                <c:pt idx="1653">
                  <c:v>0.64643014999999993</c:v>
                </c:pt>
                <c:pt idx="1654">
                  <c:v>0.64681698333333337</c:v>
                </c:pt>
                <c:pt idx="1655">
                  <c:v>0.64720381666666671</c:v>
                </c:pt>
                <c:pt idx="1656">
                  <c:v>0.64759416666666658</c:v>
                </c:pt>
                <c:pt idx="1657">
                  <c:v>0.64798100000000003</c:v>
                </c:pt>
                <c:pt idx="1658">
                  <c:v>0.64837135000000001</c:v>
                </c:pt>
                <c:pt idx="1659">
                  <c:v>0.64875818333333335</c:v>
                </c:pt>
                <c:pt idx="1660">
                  <c:v>0.64914501666666669</c:v>
                </c:pt>
                <c:pt idx="1661">
                  <c:v>0.64953536666666667</c:v>
                </c:pt>
                <c:pt idx="1662">
                  <c:v>0.64992220000000001</c:v>
                </c:pt>
                <c:pt idx="1663">
                  <c:v>0.6503125500000001</c:v>
                </c:pt>
                <c:pt idx="1664">
                  <c:v>0.65069938333333333</c:v>
                </c:pt>
                <c:pt idx="1665">
                  <c:v>0.65108621666666666</c:v>
                </c:pt>
                <c:pt idx="1666">
                  <c:v>0.65147656666666676</c:v>
                </c:pt>
                <c:pt idx="1667">
                  <c:v>0.65186339999999998</c:v>
                </c:pt>
                <c:pt idx="1668">
                  <c:v>0.65225023333333332</c:v>
                </c:pt>
                <c:pt idx="1669">
                  <c:v>0.65264058333333341</c:v>
                </c:pt>
                <c:pt idx="1670">
                  <c:v>0.65302741666666664</c:v>
                </c:pt>
                <c:pt idx="1671">
                  <c:v>0.65341776666666662</c:v>
                </c:pt>
                <c:pt idx="1672">
                  <c:v>0.65380459999999996</c:v>
                </c:pt>
                <c:pt idx="1673">
                  <c:v>0.65419143333333329</c:v>
                </c:pt>
                <c:pt idx="1674">
                  <c:v>0.65458178333333339</c:v>
                </c:pt>
                <c:pt idx="1675">
                  <c:v>0.65496861666666661</c:v>
                </c:pt>
                <c:pt idx="1676">
                  <c:v>0.65535896666666671</c:v>
                </c:pt>
                <c:pt idx="1677">
                  <c:v>0.65574580000000005</c:v>
                </c:pt>
                <c:pt idx="1678">
                  <c:v>0.65613263333333338</c:v>
                </c:pt>
                <c:pt idx="1679">
                  <c:v>0.65652298333333337</c:v>
                </c:pt>
                <c:pt idx="1680">
                  <c:v>0.6569098166666667</c:v>
                </c:pt>
                <c:pt idx="1681">
                  <c:v>0.65729665000000004</c:v>
                </c:pt>
                <c:pt idx="1682">
                  <c:v>0.65768348333333337</c:v>
                </c:pt>
                <c:pt idx="1683">
                  <c:v>0.65807383333333336</c:v>
                </c:pt>
                <c:pt idx="1684">
                  <c:v>0.65846418333333334</c:v>
                </c:pt>
                <c:pt idx="1685">
                  <c:v>0.65885101666666668</c:v>
                </c:pt>
                <c:pt idx="1686">
                  <c:v>0.6592378499999999</c:v>
                </c:pt>
                <c:pt idx="1687">
                  <c:v>0.65962468333333335</c:v>
                </c:pt>
                <c:pt idx="1688">
                  <c:v>0.66001503333333333</c:v>
                </c:pt>
                <c:pt idx="1689">
                  <c:v>0.66040538333333332</c:v>
                </c:pt>
                <c:pt idx="1690">
                  <c:v>0.66079221666666665</c:v>
                </c:pt>
                <c:pt idx="1691">
                  <c:v>0.66117904999999999</c:v>
                </c:pt>
                <c:pt idx="1692">
                  <c:v>0.66156588333333333</c:v>
                </c:pt>
                <c:pt idx="1693">
                  <c:v>0.66195623333333342</c:v>
                </c:pt>
                <c:pt idx="1694">
                  <c:v>0.66234306666666665</c:v>
                </c:pt>
                <c:pt idx="1695">
                  <c:v>0.66272989999999998</c:v>
                </c:pt>
                <c:pt idx="1696">
                  <c:v>0.66312025000000008</c:v>
                </c:pt>
                <c:pt idx="1697">
                  <c:v>0.6635070833333333</c:v>
                </c:pt>
                <c:pt idx="1698">
                  <c:v>0.66389743333333329</c:v>
                </c:pt>
                <c:pt idx="1699">
                  <c:v>0.66428426666666673</c:v>
                </c:pt>
                <c:pt idx="1700">
                  <c:v>0.66467109999999996</c:v>
                </c:pt>
                <c:pt idx="1701">
                  <c:v>0.66506144999999994</c:v>
                </c:pt>
                <c:pt idx="1702">
                  <c:v>0.66544828333333339</c:v>
                </c:pt>
                <c:pt idx="1703">
                  <c:v>0.66583863333333337</c:v>
                </c:pt>
                <c:pt idx="1704">
                  <c:v>0.66622546666666671</c:v>
                </c:pt>
                <c:pt idx="1705">
                  <c:v>0.66661230000000005</c:v>
                </c:pt>
                <c:pt idx="1706">
                  <c:v>0.66700265000000003</c:v>
                </c:pt>
                <c:pt idx="1707">
                  <c:v>0.66738948333333337</c:v>
                </c:pt>
                <c:pt idx="1708">
                  <c:v>0.6677763166666667</c:v>
                </c:pt>
                <c:pt idx="1709">
                  <c:v>0.66816314999999993</c:v>
                </c:pt>
                <c:pt idx="1710">
                  <c:v>0.66855350000000013</c:v>
                </c:pt>
                <c:pt idx="1711">
                  <c:v>0.66894033333333336</c:v>
                </c:pt>
                <c:pt idx="1712">
                  <c:v>0.66933068333333334</c:v>
                </c:pt>
                <c:pt idx="1713">
                  <c:v>0.66971751666666668</c:v>
                </c:pt>
                <c:pt idx="1714">
                  <c:v>0.6701043499999999</c:v>
                </c:pt>
                <c:pt idx="1715">
                  <c:v>0.6704947</c:v>
                </c:pt>
                <c:pt idx="1716">
                  <c:v>0.67088153333333345</c:v>
                </c:pt>
                <c:pt idx="1717">
                  <c:v>0.67127188333333343</c:v>
                </c:pt>
                <c:pt idx="1718">
                  <c:v>0.67165871666666666</c:v>
                </c:pt>
                <c:pt idx="1719">
                  <c:v>0.67204554999999999</c:v>
                </c:pt>
                <c:pt idx="1720">
                  <c:v>0.67243589999999998</c:v>
                </c:pt>
                <c:pt idx="1721">
                  <c:v>0.67282273333333331</c:v>
                </c:pt>
                <c:pt idx="1722">
                  <c:v>0.67320956666666654</c:v>
                </c:pt>
                <c:pt idx="1723">
                  <c:v>0.67359991666666674</c:v>
                </c:pt>
                <c:pt idx="1724">
                  <c:v>0.67398675000000008</c:v>
                </c:pt>
                <c:pt idx="1725">
                  <c:v>0.67437709999999995</c:v>
                </c:pt>
                <c:pt idx="1726">
                  <c:v>0.67476393333333329</c:v>
                </c:pt>
                <c:pt idx="1727">
                  <c:v>0.67515076666666662</c:v>
                </c:pt>
                <c:pt idx="1728">
                  <c:v>0.67554111666666661</c:v>
                </c:pt>
                <c:pt idx="1729">
                  <c:v>0.67593146666666659</c:v>
                </c:pt>
                <c:pt idx="1730">
                  <c:v>0.67631830000000004</c:v>
                </c:pt>
                <c:pt idx="1731">
                  <c:v>0.67670513333333338</c:v>
                </c:pt>
                <c:pt idx="1732">
                  <c:v>0.67709196666666671</c:v>
                </c:pt>
                <c:pt idx="1733">
                  <c:v>0.67748231666666658</c:v>
                </c:pt>
                <c:pt idx="1734">
                  <c:v>0.67786914999999992</c:v>
                </c:pt>
                <c:pt idx="1735">
                  <c:v>0.67825598333333337</c:v>
                </c:pt>
                <c:pt idx="1736">
                  <c:v>0.67864633333333335</c:v>
                </c:pt>
                <c:pt idx="1737">
                  <c:v>0.67903316666666669</c:v>
                </c:pt>
                <c:pt idx="1738">
                  <c:v>0.67942351666666667</c:v>
                </c:pt>
                <c:pt idx="1739">
                  <c:v>0.67981035000000001</c:v>
                </c:pt>
                <c:pt idx="1740">
                  <c:v>0.68019718333333345</c:v>
                </c:pt>
                <c:pt idx="1741">
                  <c:v>0.68058753333333344</c:v>
                </c:pt>
                <c:pt idx="1742">
                  <c:v>0.68097436666666666</c:v>
                </c:pt>
                <c:pt idx="1743">
                  <c:v>0.68136471666666676</c:v>
                </c:pt>
                <c:pt idx="1744">
                  <c:v>0.68175154999999998</c:v>
                </c:pt>
                <c:pt idx="1745">
                  <c:v>0.68213838333333332</c:v>
                </c:pt>
                <c:pt idx="1746">
                  <c:v>0.68252521666666677</c:v>
                </c:pt>
                <c:pt idx="1747">
                  <c:v>0.68291556666666675</c:v>
                </c:pt>
                <c:pt idx="1748">
                  <c:v>0.68330239999999998</c:v>
                </c:pt>
                <c:pt idx="1749">
                  <c:v>0.68368923333333331</c:v>
                </c:pt>
                <c:pt idx="1750">
                  <c:v>0.6840795833333333</c:v>
                </c:pt>
                <c:pt idx="1751">
                  <c:v>0.68446641666666663</c:v>
                </c:pt>
                <c:pt idx="1752">
                  <c:v>0.68485676666666662</c:v>
                </c:pt>
                <c:pt idx="1753">
                  <c:v>0.68524360000000006</c:v>
                </c:pt>
                <c:pt idx="1754">
                  <c:v>0.6856304333333334</c:v>
                </c:pt>
                <c:pt idx="1755">
                  <c:v>0.68602078333333327</c:v>
                </c:pt>
                <c:pt idx="1756">
                  <c:v>0.68640761666666661</c:v>
                </c:pt>
                <c:pt idx="1757">
                  <c:v>0.6867979666666667</c:v>
                </c:pt>
                <c:pt idx="1758">
                  <c:v>0.68718479999999993</c:v>
                </c:pt>
                <c:pt idx="1759">
                  <c:v>0.68757163333333338</c:v>
                </c:pt>
                <c:pt idx="1760">
                  <c:v>0.68796198333333336</c:v>
                </c:pt>
                <c:pt idx="1761">
                  <c:v>0.6883488166666667</c:v>
                </c:pt>
                <c:pt idx="1762">
                  <c:v>0.68873565000000003</c:v>
                </c:pt>
                <c:pt idx="1763">
                  <c:v>0.68912248333333326</c:v>
                </c:pt>
                <c:pt idx="1764">
                  <c:v>0.68951283333333324</c:v>
                </c:pt>
                <c:pt idx="1765">
                  <c:v>0.68990318333333345</c:v>
                </c:pt>
                <c:pt idx="1766">
                  <c:v>0.69029001666666678</c:v>
                </c:pt>
                <c:pt idx="1767">
                  <c:v>0.69067685000000001</c:v>
                </c:pt>
                <c:pt idx="1768">
                  <c:v>0.69106719999999999</c:v>
                </c:pt>
                <c:pt idx="1769">
                  <c:v>0.69145403333333333</c:v>
                </c:pt>
                <c:pt idx="1770">
                  <c:v>0.69184438333333331</c:v>
                </c:pt>
                <c:pt idx="1771">
                  <c:v>0.69223121666666676</c:v>
                </c:pt>
                <c:pt idx="1772">
                  <c:v>0.69261804999999999</c:v>
                </c:pt>
                <c:pt idx="1773">
                  <c:v>0.69300488333333332</c:v>
                </c:pt>
                <c:pt idx="1774">
                  <c:v>0.69339523333333331</c:v>
                </c:pt>
                <c:pt idx="1775">
                  <c:v>0.69378206666666664</c:v>
                </c:pt>
                <c:pt idx="1776">
                  <c:v>0.69416890000000009</c:v>
                </c:pt>
                <c:pt idx="1777">
                  <c:v>0.69455925000000007</c:v>
                </c:pt>
                <c:pt idx="1778">
                  <c:v>0.69494960000000006</c:v>
                </c:pt>
                <c:pt idx="1779">
                  <c:v>0.69533643333333339</c:v>
                </c:pt>
                <c:pt idx="1780">
                  <c:v>0.69572326666666662</c:v>
                </c:pt>
                <c:pt idx="1781">
                  <c:v>0.69611009999999995</c:v>
                </c:pt>
                <c:pt idx="1782">
                  <c:v>0.69650044999999994</c:v>
                </c:pt>
                <c:pt idx="1783">
                  <c:v>0.69688728333333338</c:v>
                </c:pt>
                <c:pt idx="1784">
                  <c:v>0.69727763333333337</c:v>
                </c:pt>
                <c:pt idx="1785">
                  <c:v>0.6976644666666667</c:v>
                </c:pt>
                <c:pt idx="1786">
                  <c:v>0.69805129999999993</c:v>
                </c:pt>
                <c:pt idx="1787">
                  <c:v>0.69844165000000002</c:v>
                </c:pt>
                <c:pt idx="1788">
                  <c:v>0.69882848333333347</c:v>
                </c:pt>
                <c:pt idx="1789">
                  <c:v>0.6992153166666667</c:v>
                </c:pt>
                <c:pt idx="1790">
                  <c:v>0.69960215000000003</c:v>
                </c:pt>
                <c:pt idx="1791">
                  <c:v>0.69999250000000002</c:v>
                </c:pt>
                <c:pt idx="1792">
                  <c:v>0.70037933333333335</c:v>
                </c:pt>
                <c:pt idx="1793">
                  <c:v>0.70076968333333334</c:v>
                </c:pt>
                <c:pt idx="1794">
                  <c:v>0.70115651666666656</c:v>
                </c:pt>
                <c:pt idx="1795">
                  <c:v>0.70154335000000001</c:v>
                </c:pt>
                <c:pt idx="1796">
                  <c:v>0.7019337000000001</c:v>
                </c:pt>
                <c:pt idx="1797">
                  <c:v>0.70232053333333333</c:v>
                </c:pt>
                <c:pt idx="1798">
                  <c:v>0.70271088333333331</c:v>
                </c:pt>
                <c:pt idx="1799">
                  <c:v>0.70309771666666665</c:v>
                </c:pt>
                <c:pt idx="1800">
                  <c:v>0.70348454999999988</c:v>
                </c:pt>
                <c:pt idx="1801">
                  <c:v>0.70387490000000008</c:v>
                </c:pt>
                <c:pt idx="1802">
                  <c:v>0.70426173333333342</c:v>
                </c:pt>
                <c:pt idx="1803">
                  <c:v>0.70464856666666664</c:v>
                </c:pt>
                <c:pt idx="1804">
                  <c:v>0.70503891666666663</c:v>
                </c:pt>
                <c:pt idx="1805">
                  <c:v>0.70542574999999996</c:v>
                </c:pt>
                <c:pt idx="1806">
                  <c:v>0.70581609999999995</c:v>
                </c:pt>
                <c:pt idx="1807">
                  <c:v>0.70620293333333339</c:v>
                </c:pt>
                <c:pt idx="1808">
                  <c:v>0.70658976666666662</c:v>
                </c:pt>
                <c:pt idx="1809">
                  <c:v>0.70697659999999996</c:v>
                </c:pt>
                <c:pt idx="1810">
                  <c:v>0.70736695000000005</c:v>
                </c:pt>
                <c:pt idx="1811">
                  <c:v>0.70775729999999992</c:v>
                </c:pt>
                <c:pt idx="1812">
                  <c:v>0.70814413333333326</c:v>
                </c:pt>
                <c:pt idx="1813">
                  <c:v>0.70853096666666671</c:v>
                </c:pt>
                <c:pt idx="1814">
                  <c:v>0.70891780000000004</c:v>
                </c:pt>
                <c:pt idx="1815">
                  <c:v>0.70930815000000003</c:v>
                </c:pt>
                <c:pt idx="1816">
                  <c:v>0.70969498333333325</c:v>
                </c:pt>
                <c:pt idx="1817">
                  <c:v>0.71008181666666659</c:v>
                </c:pt>
                <c:pt idx="1818">
                  <c:v>0.71047216666666679</c:v>
                </c:pt>
                <c:pt idx="1819">
                  <c:v>0.71085900000000002</c:v>
                </c:pt>
                <c:pt idx="1820">
                  <c:v>0.71124935</c:v>
                </c:pt>
                <c:pt idx="1821">
                  <c:v>0.71163618333333334</c:v>
                </c:pt>
                <c:pt idx="1822">
                  <c:v>0.71202301666666667</c:v>
                </c:pt>
                <c:pt idx="1823">
                  <c:v>0.71241336666666666</c:v>
                </c:pt>
                <c:pt idx="1824">
                  <c:v>0.71280020000000011</c:v>
                </c:pt>
                <c:pt idx="1825">
                  <c:v>0.71319055000000009</c:v>
                </c:pt>
                <c:pt idx="1826">
                  <c:v>0.71357738333333343</c:v>
                </c:pt>
                <c:pt idx="1827">
                  <c:v>0.71396421666666665</c:v>
                </c:pt>
                <c:pt idx="1828">
                  <c:v>0.71435456666666663</c:v>
                </c:pt>
                <c:pt idx="1829">
                  <c:v>0.71474139999999997</c:v>
                </c:pt>
                <c:pt idx="1830">
                  <c:v>0.7151282333333332</c:v>
                </c:pt>
                <c:pt idx="1831">
                  <c:v>0.7155185833333334</c:v>
                </c:pt>
                <c:pt idx="1832">
                  <c:v>0.71590541666666674</c:v>
                </c:pt>
                <c:pt idx="1833">
                  <c:v>0.71629576666666672</c:v>
                </c:pt>
                <c:pt idx="1834">
                  <c:v>0.71668259999999995</c:v>
                </c:pt>
                <c:pt idx="1835">
                  <c:v>0.71706943333333328</c:v>
                </c:pt>
                <c:pt idx="1836">
                  <c:v>0.71745978333333327</c:v>
                </c:pt>
                <c:pt idx="1837">
                  <c:v>0.71784661666666671</c:v>
                </c:pt>
                <c:pt idx="1838">
                  <c:v>0.7182369666666667</c:v>
                </c:pt>
                <c:pt idx="1839">
                  <c:v>0.71862380000000003</c:v>
                </c:pt>
                <c:pt idx="1840">
                  <c:v>0.71901063333333337</c:v>
                </c:pt>
                <c:pt idx="1841">
                  <c:v>0.71940098333333324</c:v>
                </c:pt>
                <c:pt idx="1842">
                  <c:v>0.71978781666666658</c:v>
                </c:pt>
                <c:pt idx="1843">
                  <c:v>0.72017465000000003</c:v>
                </c:pt>
                <c:pt idx="1844">
                  <c:v>0.72056148333333336</c:v>
                </c:pt>
                <c:pt idx="1845">
                  <c:v>0.72095183333333335</c:v>
                </c:pt>
                <c:pt idx="1846">
                  <c:v>0.72134218333333333</c:v>
                </c:pt>
                <c:pt idx="1847">
                  <c:v>0.72172901666666667</c:v>
                </c:pt>
                <c:pt idx="1848">
                  <c:v>0.72211585000000011</c:v>
                </c:pt>
                <c:pt idx="1849">
                  <c:v>0.72250268333333334</c:v>
                </c:pt>
                <c:pt idx="1850">
                  <c:v>0.72289303333333332</c:v>
                </c:pt>
                <c:pt idx="1851">
                  <c:v>0.72328338333333342</c:v>
                </c:pt>
                <c:pt idx="1852">
                  <c:v>0.72367021666666664</c:v>
                </c:pt>
                <c:pt idx="1853">
                  <c:v>0.72405704999999998</c:v>
                </c:pt>
                <c:pt idx="1854">
                  <c:v>0.72444388333333343</c:v>
                </c:pt>
                <c:pt idx="1855">
                  <c:v>0.72483423333333341</c:v>
                </c:pt>
                <c:pt idx="1856">
                  <c:v>0.72522106666666675</c:v>
                </c:pt>
                <c:pt idx="1857">
                  <c:v>0.72560789999999997</c:v>
                </c:pt>
                <c:pt idx="1858">
                  <c:v>0.72599824999999996</c:v>
                </c:pt>
                <c:pt idx="1859">
                  <c:v>0.72638508333333329</c:v>
                </c:pt>
                <c:pt idx="1860">
                  <c:v>0.72677543333333328</c:v>
                </c:pt>
                <c:pt idx="1861">
                  <c:v>0.72716226666666672</c:v>
                </c:pt>
                <c:pt idx="1862">
                  <c:v>0.72754910000000006</c:v>
                </c:pt>
                <c:pt idx="1863">
                  <c:v>0.7279359333333334</c:v>
                </c:pt>
                <c:pt idx="1864">
                  <c:v>0.72832628333333327</c:v>
                </c:pt>
                <c:pt idx="1865">
                  <c:v>0.72871663333333336</c:v>
                </c:pt>
                <c:pt idx="1866">
                  <c:v>0.72910346666666681</c:v>
                </c:pt>
                <c:pt idx="1867">
                  <c:v>0.72949030000000015</c:v>
                </c:pt>
                <c:pt idx="1868">
                  <c:v>0.72988065000000002</c:v>
                </c:pt>
                <c:pt idx="1869">
                  <c:v>0.73026748333333336</c:v>
                </c:pt>
                <c:pt idx="1870">
                  <c:v>0.73065431666666669</c:v>
                </c:pt>
                <c:pt idx="1871">
                  <c:v>0.73104115000000014</c:v>
                </c:pt>
                <c:pt idx="1872">
                  <c:v>0.73143150000000012</c:v>
                </c:pt>
                <c:pt idx="1873">
                  <c:v>0.73181833333333335</c:v>
                </c:pt>
                <c:pt idx="1874">
                  <c:v>0.73220868333333333</c:v>
                </c:pt>
                <c:pt idx="1875">
                  <c:v>0.73259551666666667</c:v>
                </c:pt>
                <c:pt idx="1876">
                  <c:v>0.73298235</c:v>
                </c:pt>
                <c:pt idx="1877">
                  <c:v>0.73337269999999999</c:v>
                </c:pt>
                <c:pt idx="1878">
                  <c:v>0.73376304999999986</c:v>
                </c:pt>
                <c:pt idx="1879">
                  <c:v>0.7341498833333332</c:v>
                </c:pt>
                <c:pt idx="1880">
                  <c:v>0.73453671666666664</c:v>
                </c:pt>
                <c:pt idx="1881">
                  <c:v>0.73492354999999998</c:v>
                </c:pt>
                <c:pt idx="1882">
                  <c:v>0.73531390000000008</c:v>
                </c:pt>
                <c:pt idx="1883">
                  <c:v>0.7357007333333333</c:v>
                </c:pt>
                <c:pt idx="1884">
                  <c:v>0.73608756666666653</c:v>
                </c:pt>
                <c:pt idx="1885">
                  <c:v>0.73647791666666673</c:v>
                </c:pt>
                <c:pt idx="1886">
                  <c:v>0.73686474999999996</c:v>
                </c:pt>
                <c:pt idx="1887">
                  <c:v>0.73725510000000005</c:v>
                </c:pt>
                <c:pt idx="1888">
                  <c:v>0.73764193333333339</c:v>
                </c:pt>
                <c:pt idx="1889">
                  <c:v>0.73802876666666684</c:v>
                </c:pt>
                <c:pt idx="1890">
                  <c:v>0.7384191166666666</c:v>
                </c:pt>
                <c:pt idx="1891">
                  <c:v>0.73880595000000004</c:v>
                </c:pt>
                <c:pt idx="1892">
                  <c:v>0.73919630000000003</c:v>
                </c:pt>
                <c:pt idx="1893">
                  <c:v>0.73958313333333336</c:v>
                </c:pt>
                <c:pt idx="1894">
                  <c:v>0.7399699666666667</c:v>
                </c:pt>
                <c:pt idx="1895">
                  <c:v>0.74035679999999993</c:v>
                </c:pt>
                <c:pt idx="1896">
                  <c:v>0.74074714999999991</c:v>
                </c:pt>
                <c:pt idx="1897">
                  <c:v>0.74113398333333336</c:v>
                </c:pt>
                <c:pt idx="1898">
                  <c:v>0.74152081666666669</c:v>
                </c:pt>
                <c:pt idx="1899">
                  <c:v>0.74191116666666668</c:v>
                </c:pt>
                <c:pt idx="1900">
                  <c:v>0.74229800000000001</c:v>
                </c:pt>
                <c:pt idx="1901">
                  <c:v>0.74268834999999989</c:v>
                </c:pt>
                <c:pt idx="1902">
                  <c:v>0.74307518333333322</c:v>
                </c:pt>
                <c:pt idx="1903">
                  <c:v>0.74346201666666667</c:v>
                </c:pt>
                <c:pt idx="1904">
                  <c:v>0.74385236666666676</c:v>
                </c:pt>
                <c:pt idx="1905">
                  <c:v>0.74423919999999999</c:v>
                </c:pt>
                <c:pt idx="1906">
                  <c:v>0.74462954999999997</c:v>
                </c:pt>
                <c:pt idx="1907">
                  <c:v>0.74501638333333331</c:v>
                </c:pt>
                <c:pt idx="1908">
                  <c:v>0.74540321666666676</c:v>
                </c:pt>
                <c:pt idx="1909">
                  <c:v>0.74579004999999998</c:v>
                </c:pt>
                <c:pt idx="1910">
                  <c:v>0.74618040000000008</c:v>
                </c:pt>
                <c:pt idx="1911">
                  <c:v>0.74656723333333341</c:v>
                </c:pt>
                <c:pt idx="1912">
                  <c:v>0.74695406666666664</c:v>
                </c:pt>
                <c:pt idx="1913">
                  <c:v>0.74734441666666662</c:v>
                </c:pt>
                <c:pt idx="1914">
                  <c:v>0.74773125000000007</c:v>
                </c:pt>
                <c:pt idx="1915">
                  <c:v>0.74812160000000005</c:v>
                </c:pt>
                <c:pt idx="1916">
                  <c:v>0.74850843333333339</c:v>
                </c:pt>
                <c:pt idx="1917">
                  <c:v>0.74889526666666673</c:v>
                </c:pt>
                <c:pt idx="1918">
                  <c:v>0.7492856166666666</c:v>
                </c:pt>
                <c:pt idx="1919">
                  <c:v>0.74967244999999993</c:v>
                </c:pt>
                <c:pt idx="1920">
                  <c:v>0.75006279999999992</c:v>
                </c:pt>
                <c:pt idx="1921">
                  <c:v>0.75044963333333337</c:v>
                </c:pt>
                <c:pt idx="1922">
                  <c:v>0.7508364666666667</c:v>
                </c:pt>
                <c:pt idx="1923">
                  <c:v>0.75122681666666669</c:v>
                </c:pt>
                <c:pt idx="1924">
                  <c:v>0.75161364999999991</c:v>
                </c:pt>
                <c:pt idx="1925">
                  <c:v>0.75200048333333325</c:v>
                </c:pt>
                <c:pt idx="1926">
                  <c:v>0.75239083333333345</c:v>
                </c:pt>
                <c:pt idx="1927">
                  <c:v>0.75277766666666679</c:v>
                </c:pt>
                <c:pt idx="1928">
                  <c:v>0.75316801666666666</c:v>
                </c:pt>
                <c:pt idx="1929">
                  <c:v>0.75355485</c:v>
                </c:pt>
                <c:pt idx="1930">
                  <c:v>0.75394168333333333</c:v>
                </c:pt>
                <c:pt idx="1931">
                  <c:v>0.75433203333333332</c:v>
                </c:pt>
                <c:pt idx="1932">
                  <c:v>0.75471886666666677</c:v>
                </c:pt>
                <c:pt idx="1933">
                  <c:v>0.75510921666666675</c:v>
                </c:pt>
                <c:pt idx="1934">
                  <c:v>0.75549604999999997</c:v>
                </c:pt>
                <c:pt idx="1935">
                  <c:v>0.75588288333333331</c:v>
                </c:pt>
                <c:pt idx="1936">
                  <c:v>0.75627323333333329</c:v>
                </c:pt>
                <c:pt idx="1937">
                  <c:v>0.75666006666666663</c:v>
                </c:pt>
                <c:pt idx="1938">
                  <c:v>0.75704690000000008</c:v>
                </c:pt>
                <c:pt idx="1939">
                  <c:v>0.75743373333333341</c:v>
                </c:pt>
                <c:pt idx="1940">
                  <c:v>0.75782408333333329</c:v>
                </c:pt>
                <c:pt idx="1941">
                  <c:v>0.75821443333333338</c:v>
                </c:pt>
                <c:pt idx="1942">
                  <c:v>0.75860126666666672</c:v>
                </c:pt>
                <c:pt idx="1943">
                  <c:v>0.75898809999999994</c:v>
                </c:pt>
                <c:pt idx="1944">
                  <c:v>0.75937493333333339</c:v>
                </c:pt>
                <c:pt idx="1945">
                  <c:v>0.75976528333333337</c:v>
                </c:pt>
                <c:pt idx="1946">
                  <c:v>0.76015563333333336</c:v>
                </c:pt>
                <c:pt idx="1947">
                  <c:v>0.76054246666666669</c:v>
                </c:pt>
                <c:pt idx="1948">
                  <c:v>0.76092930000000003</c:v>
                </c:pt>
                <c:pt idx="1949">
                  <c:v>0.76131613333333348</c:v>
                </c:pt>
                <c:pt idx="1950">
                  <c:v>0.76170648333333346</c:v>
                </c:pt>
                <c:pt idx="1951">
                  <c:v>0.76209331666666669</c:v>
                </c:pt>
                <c:pt idx="1952">
                  <c:v>0.76248015000000002</c:v>
                </c:pt>
                <c:pt idx="1953">
                  <c:v>0.76287050000000001</c:v>
                </c:pt>
                <c:pt idx="1954">
                  <c:v>0.76325733333333334</c:v>
                </c:pt>
                <c:pt idx="1955">
                  <c:v>0.76364768333333333</c:v>
                </c:pt>
                <c:pt idx="1956">
                  <c:v>0.76403451666666655</c:v>
                </c:pt>
                <c:pt idx="1957">
                  <c:v>0.76442135</c:v>
                </c:pt>
                <c:pt idx="1958">
                  <c:v>0.76481169999999998</c:v>
                </c:pt>
                <c:pt idx="1959">
                  <c:v>0.76519853333333332</c:v>
                </c:pt>
                <c:pt idx="1960">
                  <c:v>0.76558888333333341</c:v>
                </c:pt>
                <c:pt idx="1961">
                  <c:v>0.76597571666666686</c:v>
                </c:pt>
                <c:pt idx="1962">
                  <c:v>0.76636254999999986</c:v>
                </c:pt>
                <c:pt idx="1963">
                  <c:v>0.76674938333333331</c:v>
                </c:pt>
                <c:pt idx="1964">
                  <c:v>0.76713973333333341</c:v>
                </c:pt>
                <c:pt idx="1965">
                  <c:v>0.76752656666666663</c:v>
                </c:pt>
                <c:pt idx="1966">
                  <c:v>0.76791339999999997</c:v>
                </c:pt>
                <c:pt idx="1967">
                  <c:v>0.76830374999999995</c:v>
                </c:pt>
                <c:pt idx="1968">
                  <c:v>0.7686905833333334</c:v>
                </c:pt>
                <c:pt idx="1969">
                  <c:v>0.76908093333333338</c:v>
                </c:pt>
                <c:pt idx="1970">
                  <c:v>0.76946776666666672</c:v>
                </c:pt>
                <c:pt idx="1971">
                  <c:v>0.76985460000000006</c:v>
                </c:pt>
                <c:pt idx="1972">
                  <c:v>0.77024495000000004</c:v>
                </c:pt>
                <c:pt idx="1973">
                  <c:v>0.77063178333333326</c:v>
                </c:pt>
                <c:pt idx="1974">
                  <c:v>0.77102213333333325</c:v>
                </c:pt>
                <c:pt idx="1975">
                  <c:v>0.7714089666666667</c:v>
                </c:pt>
                <c:pt idx="1976">
                  <c:v>0.77179580000000003</c:v>
                </c:pt>
                <c:pt idx="1977">
                  <c:v>0.77218615000000002</c:v>
                </c:pt>
                <c:pt idx="1978">
                  <c:v>0.77257298333333324</c:v>
                </c:pt>
                <c:pt idx="1979">
                  <c:v>0.77295981666666658</c:v>
                </c:pt>
                <c:pt idx="1980">
                  <c:v>0.77335016666666656</c:v>
                </c:pt>
                <c:pt idx="1981">
                  <c:v>0.77373700000000001</c:v>
                </c:pt>
                <c:pt idx="1982">
                  <c:v>0.7741273500000001</c:v>
                </c:pt>
                <c:pt idx="1983">
                  <c:v>0.77451418333333344</c:v>
                </c:pt>
                <c:pt idx="1984">
                  <c:v>0.77490101666666655</c:v>
                </c:pt>
                <c:pt idx="1985">
                  <c:v>0.77529136666666665</c:v>
                </c:pt>
                <c:pt idx="1986">
                  <c:v>0.7756782000000001</c:v>
                </c:pt>
                <c:pt idx="1987">
                  <c:v>0.77606855000000008</c:v>
                </c:pt>
                <c:pt idx="1988">
                  <c:v>0.77645538333333342</c:v>
                </c:pt>
                <c:pt idx="1989">
                  <c:v>0.77684221666666664</c:v>
                </c:pt>
                <c:pt idx="1990">
                  <c:v>0.77722904999999998</c:v>
                </c:pt>
                <c:pt idx="1991">
                  <c:v>0.77761939999999996</c:v>
                </c:pt>
                <c:pt idx="1992">
                  <c:v>0.77800623333333341</c:v>
                </c:pt>
                <c:pt idx="1993">
                  <c:v>0.77839306666666674</c:v>
                </c:pt>
                <c:pt idx="1994">
                  <c:v>0.77878341666666673</c:v>
                </c:pt>
                <c:pt idx="1995">
                  <c:v>0.77917024999999995</c:v>
                </c:pt>
                <c:pt idx="1996">
                  <c:v>0.77956059999999994</c:v>
                </c:pt>
                <c:pt idx="1997">
                  <c:v>0.77994743333333327</c:v>
                </c:pt>
                <c:pt idx="1998">
                  <c:v>0.78033426666666672</c:v>
                </c:pt>
                <c:pt idx="1999">
                  <c:v>0.7807246166666667</c:v>
                </c:pt>
                <c:pt idx="2000">
                  <c:v>0.78111145000000004</c:v>
                </c:pt>
                <c:pt idx="2001">
                  <c:v>0.78150180000000002</c:v>
                </c:pt>
                <c:pt idx="2002">
                  <c:v>0.78188863333333325</c:v>
                </c:pt>
                <c:pt idx="2003">
                  <c:v>0.78227546666666659</c:v>
                </c:pt>
                <c:pt idx="2004">
                  <c:v>0.78266581666666679</c:v>
                </c:pt>
                <c:pt idx="2005">
                  <c:v>0.78305265000000013</c:v>
                </c:pt>
                <c:pt idx="2006">
                  <c:v>0.78343948333333324</c:v>
                </c:pt>
                <c:pt idx="2007">
                  <c:v>0.78382631666666658</c:v>
                </c:pt>
                <c:pt idx="2008">
                  <c:v>0.78421666666666667</c:v>
                </c:pt>
                <c:pt idx="2009">
                  <c:v>0.78460350000000012</c:v>
                </c:pt>
                <c:pt idx="2010">
                  <c:v>0.7849938500000001</c:v>
                </c:pt>
                <c:pt idx="2011">
                  <c:v>0.78538068333333344</c:v>
                </c:pt>
                <c:pt idx="2012">
                  <c:v>0.78576751666666667</c:v>
                </c:pt>
                <c:pt idx="2013">
                  <c:v>0.78615786666666665</c:v>
                </c:pt>
                <c:pt idx="2014">
                  <c:v>0.78654469999999999</c:v>
                </c:pt>
                <c:pt idx="2015">
                  <c:v>0.78693504999999997</c:v>
                </c:pt>
                <c:pt idx="2016">
                  <c:v>0.78732188333333342</c:v>
                </c:pt>
                <c:pt idx="2017">
                  <c:v>0.78770871666666664</c:v>
                </c:pt>
                <c:pt idx="2018">
                  <c:v>0.78809906666666663</c:v>
                </c:pt>
                <c:pt idx="2019">
                  <c:v>0.78848589999999996</c:v>
                </c:pt>
                <c:pt idx="2020">
                  <c:v>0.7888727333333333</c:v>
                </c:pt>
                <c:pt idx="2021">
                  <c:v>0.78926308333333328</c:v>
                </c:pt>
                <c:pt idx="2022">
                  <c:v>0.78964991666666673</c:v>
                </c:pt>
                <c:pt idx="2023">
                  <c:v>0.79004026666666671</c:v>
                </c:pt>
                <c:pt idx="2024">
                  <c:v>0.79042710000000005</c:v>
                </c:pt>
                <c:pt idx="2025">
                  <c:v>0.79081393333333327</c:v>
                </c:pt>
                <c:pt idx="2026">
                  <c:v>0.79120428333333337</c:v>
                </c:pt>
                <c:pt idx="2027">
                  <c:v>0.79159111666666682</c:v>
                </c:pt>
                <c:pt idx="2028">
                  <c:v>0.79198146666666658</c:v>
                </c:pt>
                <c:pt idx="2029">
                  <c:v>0.79236830000000003</c:v>
                </c:pt>
                <c:pt idx="2030">
                  <c:v>0.79275513333333336</c:v>
                </c:pt>
                <c:pt idx="2031">
                  <c:v>0.79314548333333335</c:v>
                </c:pt>
                <c:pt idx="2032">
                  <c:v>0.79353231666666668</c:v>
                </c:pt>
                <c:pt idx="2033">
                  <c:v>0.79391915000000013</c:v>
                </c:pt>
                <c:pt idx="2034">
                  <c:v>0.79430949999999989</c:v>
                </c:pt>
                <c:pt idx="2035">
                  <c:v>0.79469633333333334</c:v>
                </c:pt>
                <c:pt idx="2036">
                  <c:v>0.79508668333333332</c:v>
                </c:pt>
                <c:pt idx="2037">
                  <c:v>0.79547351666666666</c:v>
                </c:pt>
                <c:pt idx="2038">
                  <c:v>0.79586034999999999</c:v>
                </c:pt>
                <c:pt idx="2039">
                  <c:v>0.79624718333333322</c:v>
                </c:pt>
                <c:pt idx="2040">
                  <c:v>0.7966375333333332</c:v>
                </c:pt>
                <c:pt idx="2041">
                  <c:v>0.79702788333333341</c:v>
                </c:pt>
                <c:pt idx="2042">
                  <c:v>0.79741471666666675</c:v>
                </c:pt>
                <c:pt idx="2043">
                  <c:v>0.79780155000000008</c:v>
                </c:pt>
                <c:pt idx="2044">
                  <c:v>0.79818838333333331</c:v>
                </c:pt>
                <c:pt idx="2045">
                  <c:v>0.79857873333333329</c:v>
                </c:pt>
                <c:pt idx="2046">
                  <c:v>0.79896556666666674</c:v>
                </c:pt>
                <c:pt idx="2047">
                  <c:v>0.79935240000000007</c:v>
                </c:pt>
                <c:pt idx="2048">
                  <c:v>0.79974275000000006</c:v>
                </c:pt>
                <c:pt idx="2049">
                  <c:v>0.80012958333333339</c:v>
                </c:pt>
                <c:pt idx="2050">
                  <c:v>0.80051993333333327</c:v>
                </c:pt>
                <c:pt idx="2051">
                  <c:v>0.8009067666666666</c:v>
                </c:pt>
                <c:pt idx="2052">
                  <c:v>0.80129360000000005</c:v>
                </c:pt>
                <c:pt idx="2053">
                  <c:v>0.80168395000000003</c:v>
                </c:pt>
                <c:pt idx="2054">
                  <c:v>0.80207078333333337</c:v>
                </c:pt>
                <c:pt idx="2055">
                  <c:v>0.80246113333333335</c:v>
                </c:pt>
                <c:pt idx="2056">
                  <c:v>0.80284796666666658</c:v>
                </c:pt>
                <c:pt idx="2057">
                  <c:v>0.80323479999999992</c:v>
                </c:pt>
                <c:pt idx="2058">
                  <c:v>0.80362515000000012</c:v>
                </c:pt>
                <c:pt idx="2059">
                  <c:v>0.80401198333333335</c:v>
                </c:pt>
                <c:pt idx="2060">
                  <c:v>0.80439881666666668</c:v>
                </c:pt>
                <c:pt idx="2061">
                  <c:v>0.80478565000000002</c:v>
                </c:pt>
                <c:pt idx="2062">
                  <c:v>0.80517599999999989</c:v>
                </c:pt>
                <c:pt idx="2063">
                  <c:v>0.80556283333333323</c:v>
                </c:pt>
                <c:pt idx="2064">
                  <c:v>0.80595318333333343</c:v>
                </c:pt>
                <c:pt idx="2065">
                  <c:v>0.80634001666666677</c:v>
                </c:pt>
                <c:pt idx="2066">
                  <c:v>0.80672685000000011</c:v>
                </c:pt>
                <c:pt idx="2067">
                  <c:v>0.80711719999999998</c:v>
                </c:pt>
                <c:pt idx="2068">
                  <c:v>0.80750403333333332</c:v>
                </c:pt>
                <c:pt idx="2069">
                  <c:v>0.8078943833333333</c:v>
                </c:pt>
                <c:pt idx="2070">
                  <c:v>0.80828121666666675</c:v>
                </c:pt>
                <c:pt idx="2071">
                  <c:v>0.80866805000000008</c:v>
                </c:pt>
                <c:pt idx="2072">
                  <c:v>0.80905839999999996</c:v>
                </c:pt>
                <c:pt idx="2073">
                  <c:v>0.80944523333333329</c:v>
                </c:pt>
                <c:pt idx="2074">
                  <c:v>0.80983206666666663</c:v>
                </c:pt>
                <c:pt idx="2075">
                  <c:v>0.81022241666666661</c:v>
                </c:pt>
                <c:pt idx="2076">
                  <c:v>0.81060925000000006</c:v>
                </c:pt>
                <c:pt idx="2077">
                  <c:v>0.81099960000000015</c:v>
                </c:pt>
                <c:pt idx="2078">
                  <c:v>0.81138643333333327</c:v>
                </c:pt>
                <c:pt idx="2079">
                  <c:v>0.8117732666666666</c:v>
                </c:pt>
                <c:pt idx="2080">
                  <c:v>0.8121636166666667</c:v>
                </c:pt>
                <c:pt idx="2081">
                  <c:v>0.81255044999999992</c:v>
                </c:pt>
                <c:pt idx="2082">
                  <c:v>0.81294080000000013</c:v>
                </c:pt>
                <c:pt idx="2083">
                  <c:v>0.81332763333333336</c:v>
                </c:pt>
                <c:pt idx="2084">
                  <c:v>0.81371446666666669</c:v>
                </c:pt>
                <c:pt idx="2085">
                  <c:v>0.81410481666666668</c:v>
                </c:pt>
                <c:pt idx="2086">
                  <c:v>0.81449165000000001</c:v>
                </c:pt>
                <c:pt idx="2087">
                  <c:v>0.81487848333333346</c:v>
                </c:pt>
                <c:pt idx="2088">
                  <c:v>0.81526531666666679</c:v>
                </c:pt>
                <c:pt idx="2089">
                  <c:v>0.81565566666666667</c:v>
                </c:pt>
                <c:pt idx="2090">
                  <c:v>0.8160425</c:v>
                </c:pt>
                <c:pt idx="2091">
                  <c:v>0.81643284999999999</c:v>
                </c:pt>
                <c:pt idx="2092">
                  <c:v>0.81681968333333332</c:v>
                </c:pt>
                <c:pt idx="2093">
                  <c:v>0.81720651666666677</c:v>
                </c:pt>
                <c:pt idx="2094">
                  <c:v>0.81759686666666676</c:v>
                </c:pt>
                <c:pt idx="2095">
                  <c:v>0.81798369999999998</c:v>
                </c:pt>
                <c:pt idx="2096">
                  <c:v>0.81837404999999996</c:v>
                </c:pt>
                <c:pt idx="2097">
                  <c:v>0.8187608833333333</c:v>
                </c:pt>
                <c:pt idx="2098">
                  <c:v>0.81914771666666664</c:v>
                </c:pt>
                <c:pt idx="2099">
                  <c:v>0.81953806666666684</c:v>
                </c:pt>
                <c:pt idx="2100">
                  <c:v>0.81992489999999985</c:v>
                </c:pt>
                <c:pt idx="2101">
                  <c:v>0.82031173333333329</c:v>
                </c:pt>
                <c:pt idx="2102">
                  <c:v>0.82069856666666663</c:v>
                </c:pt>
                <c:pt idx="2103">
                  <c:v>0.82108891666666672</c:v>
                </c:pt>
                <c:pt idx="2104">
                  <c:v>0.82147926666666671</c:v>
                </c:pt>
                <c:pt idx="2105">
                  <c:v>0.82186610000000015</c:v>
                </c:pt>
                <c:pt idx="2106">
                  <c:v>0.82225293333333338</c:v>
                </c:pt>
                <c:pt idx="2107">
                  <c:v>0.82263976666666672</c:v>
                </c:pt>
                <c:pt idx="2108">
                  <c:v>0.8230301166666667</c:v>
                </c:pt>
                <c:pt idx="2109">
                  <c:v>0.82341695000000004</c:v>
                </c:pt>
                <c:pt idx="2110">
                  <c:v>0.82380730000000002</c:v>
                </c:pt>
                <c:pt idx="2111">
                  <c:v>0.82419413333333325</c:v>
                </c:pt>
                <c:pt idx="2112">
                  <c:v>0.82458096666666669</c:v>
                </c:pt>
                <c:pt idx="2113">
                  <c:v>0.82497131666666668</c:v>
                </c:pt>
                <c:pt idx="2114">
                  <c:v>0.82535815000000001</c:v>
                </c:pt>
                <c:pt idx="2115">
                  <c:v>0.82574498333333335</c:v>
                </c:pt>
                <c:pt idx="2116">
                  <c:v>0.8261318166666668</c:v>
                </c:pt>
                <c:pt idx="2117">
                  <c:v>0.82652216666666656</c:v>
                </c:pt>
                <c:pt idx="2118">
                  <c:v>0.82691251666666654</c:v>
                </c:pt>
                <c:pt idx="2119">
                  <c:v>0.82729934999999999</c:v>
                </c:pt>
                <c:pt idx="2120">
                  <c:v>0.82768618333333333</c:v>
                </c:pt>
                <c:pt idx="2121">
                  <c:v>0.82807301666666666</c:v>
                </c:pt>
                <c:pt idx="2122">
                  <c:v>0.82846336666666653</c:v>
                </c:pt>
                <c:pt idx="2123">
                  <c:v>0.82885371666666663</c:v>
                </c:pt>
                <c:pt idx="2124">
                  <c:v>0.82924055000000008</c:v>
                </c:pt>
                <c:pt idx="2125">
                  <c:v>0.82962738333333341</c:v>
                </c:pt>
                <c:pt idx="2126">
                  <c:v>0.83001421666666675</c:v>
                </c:pt>
                <c:pt idx="2127">
                  <c:v>0.83040456666666673</c:v>
                </c:pt>
                <c:pt idx="2128">
                  <c:v>0.83079139999999996</c:v>
                </c:pt>
                <c:pt idx="2129">
                  <c:v>0.8311782333333334</c:v>
                </c:pt>
                <c:pt idx="2130">
                  <c:v>0.83156858333333339</c:v>
                </c:pt>
                <c:pt idx="2131">
                  <c:v>0.83195541666666672</c:v>
                </c:pt>
                <c:pt idx="2132">
                  <c:v>0.83234576666666671</c:v>
                </c:pt>
                <c:pt idx="2133">
                  <c:v>0.83273259999999993</c:v>
                </c:pt>
                <c:pt idx="2134">
                  <c:v>0.83311943333333327</c:v>
                </c:pt>
                <c:pt idx="2135">
                  <c:v>0.83350978333333325</c:v>
                </c:pt>
                <c:pt idx="2136">
                  <c:v>0.8338966166666667</c:v>
                </c:pt>
                <c:pt idx="2137">
                  <c:v>0.83428696666666669</c:v>
                </c:pt>
                <c:pt idx="2138">
                  <c:v>0.83467380000000002</c:v>
                </c:pt>
                <c:pt idx="2139">
                  <c:v>0.83506063333333325</c:v>
                </c:pt>
                <c:pt idx="2140">
                  <c:v>0.83545098333333334</c:v>
                </c:pt>
                <c:pt idx="2141">
                  <c:v>0.83583781666666657</c:v>
                </c:pt>
                <c:pt idx="2142">
                  <c:v>0.83622465000000001</c:v>
                </c:pt>
                <c:pt idx="2143">
                  <c:v>0.83661500000000011</c:v>
                </c:pt>
                <c:pt idx="2144">
                  <c:v>0.83700183333333333</c:v>
                </c:pt>
                <c:pt idx="2145">
                  <c:v>0.83739218333333332</c:v>
                </c:pt>
                <c:pt idx="2146">
                  <c:v>0.83777901666666665</c:v>
                </c:pt>
                <c:pt idx="2147">
                  <c:v>0.8381658500000001</c:v>
                </c:pt>
                <c:pt idx="2148">
                  <c:v>0.83855620000000008</c:v>
                </c:pt>
                <c:pt idx="2149">
                  <c:v>0.83894303333333342</c:v>
                </c:pt>
                <c:pt idx="2150">
                  <c:v>0.83933338333333329</c:v>
                </c:pt>
                <c:pt idx="2151">
                  <c:v>0.83972021666666663</c:v>
                </c:pt>
                <c:pt idx="2152">
                  <c:v>0.84010704999999997</c:v>
                </c:pt>
                <c:pt idx="2153">
                  <c:v>0.84049388333333341</c:v>
                </c:pt>
                <c:pt idx="2154">
                  <c:v>0.8408842333333334</c:v>
                </c:pt>
                <c:pt idx="2155">
                  <c:v>0.84127106666666673</c:v>
                </c:pt>
                <c:pt idx="2156">
                  <c:v>0.84165789999999996</c:v>
                </c:pt>
                <c:pt idx="2157">
                  <c:v>0.84204824999999994</c:v>
                </c:pt>
                <c:pt idx="2158">
                  <c:v>0.84243508333333328</c:v>
                </c:pt>
                <c:pt idx="2159">
                  <c:v>0.84282543333333348</c:v>
                </c:pt>
                <c:pt idx="2160">
                  <c:v>0.84321226666666671</c:v>
                </c:pt>
                <c:pt idx="2161">
                  <c:v>0.84359909999999994</c:v>
                </c:pt>
                <c:pt idx="2162">
                  <c:v>0.84398945000000003</c:v>
                </c:pt>
                <c:pt idx="2163">
                  <c:v>0.84437628333333337</c:v>
                </c:pt>
                <c:pt idx="2164">
                  <c:v>0.84476663333333335</c:v>
                </c:pt>
                <c:pt idx="2165">
                  <c:v>0.8451534666666668</c:v>
                </c:pt>
                <c:pt idx="2166">
                  <c:v>0.84554030000000013</c:v>
                </c:pt>
                <c:pt idx="2167">
                  <c:v>0.84593065000000001</c:v>
                </c:pt>
                <c:pt idx="2168">
                  <c:v>0.84631748333333334</c:v>
                </c:pt>
                <c:pt idx="2169">
                  <c:v>0.84670431666666668</c:v>
                </c:pt>
                <c:pt idx="2170">
                  <c:v>0.84709115000000013</c:v>
                </c:pt>
                <c:pt idx="2171">
                  <c:v>0.84748150000000011</c:v>
                </c:pt>
                <c:pt idx="2172">
                  <c:v>0.84787184999999987</c:v>
                </c:pt>
                <c:pt idx="2173">
                  <c:v>0.84825868333333332</c:v>
                </c:pt>
                <c:pt idx="2174">
                  <c:v>0.84864551666666665</c:v>
                </c:pt>
                <c:pt idx="2175">
                  <c:v>0.84903586666666664</c:v>
                </c:pt>
                <c:pt idx="2176">
                  <c:v>0.84942269999999997</c:v>
                </c:pt>
                <c:pt idx="2177">
                  <c:v>0.84981304999999996</c:v>
                </c:pt>
                <c:pt idx="2178">
                  <c:v>0.85019988333333318</c:v>
                </c:pt>
                <c:pt idx="2179">
                  <c:v>0.85058671666666663</c:v>
                </c:pt>
                <c:pt idx="2180">
                  <c:v>0.85097354999999997</c:v>
                </c:pt>
                <c:pt idx="2181">
                  <c:v>0.85136390000000006</c:v>
                </c:pt>
                <c:pt idx="2182">
                  <c:v>0.85175073333333351</c:v>
                </c:pt>
                <c:pt idx="2183">
                  <c:v>0.85213756666666651</c:v>
                </c:pt>
                <c:pt idx="2184">
                  <c:v>0.85252791666666672</c:v>
                </c:pt>
                <c:pt idx="2185">
                  <c:v>0.85291475000000005</c:v>
                </c:pt>
                <c:pt idx="2186">
                  <c:v>0.85330510000000004</c:v>
                </c:pt>
                <c:pt idx="2187">
                  <c:v>0.85369193333333337</c:v>
                </c:pt>
                <c:pt idx="2188">
                  <c:v>0.85407876666666682</c:v>
                </c:pt>
                <c:pt idx="2189">
                  <c:v>0.85446911666666658</c:v>
                </c:pt>
                <c:pt idx="2190">
                  <c:v>0.85485595000000003</c:v>
                </c:pt>
                <c:pt idx="2191">
                  <c:v>0.85524630000000001</c:v>
                </c:pt>
                <c:pt idx="2192">
                  <c:v>0.85563313333333335</c:v>
                </c:pt>
                <c:pt idx="2193">
                  <c:v>0.85601996666666669</c:v>
                </c:pt>
                <c:pt idx="2194">
                  <c:v>0.85641031666666656</c:v>
                </c:pt>
                <c:pt idx="2195">
                  <c:v>0.8567971499999999</c:v>
                </c:pt>
                <c:pt idx="2196">
                  <c:v>0.85718398333333334</c:v>
                </c:pt>
                <c:pt idx="2197">
                  <c:v>0.85757081666666668</c:v>
                </c:pt>
                <c:pt idx="2198">
                  <c:v>0.85796116666666666</c:v>
                </c:pt>
                <c:pt idx="2199">
                  <c:v>0.858348</c:v>
                </c:pt>
                <c:pt idx="2200">
                  <c:v>0.85873834999999998</c:v>
                </c:pt>
                <c:pt idx="2201">
                  <c:v>0.85912518333333321</c:v>
                </c:pt>
                <c:pt idx="2202">
                  <c:v>0.85951201666666666</c:v>
                </c:pt>
                <c:pt idx="2203">
                  <c:v>0.85990236666666675</c:v>
                </c:pt>
                <c:pt idx="2204">
                  <c:v>0.86028920000000009</c:v>
                </c:pt>
                <c:pt idx="2205">
                  <c:v>0.86067954999999996</c:v>
                </c:pt>
                <c:pt idx="2206">
                  <c:v>0.8610663833333333</c:v>
                </c:pt>
                <c:pt idx="2207">
                  <c:v>0.86145321666666674</c:v>
                </c:pt>
                <c:pt idx="2208">
                  <c:v>0.86184356666666673</c:v>
                </c:pt>
                <c:pt idx="2209">
                  <c:v>0.86223040000000006</c:v>
                </c:pt>
                <c:pt idx="2210">
                  <c:v>0.8626172333333334</c:v>
                </c:pt>
                <c:pt idx="2211">
                  <c:v>0.86300758333333327</c:v>
                </c:pt>
                <c:pt idx="2212">
                  <c:v>0.86339441666666661</c:v>
                </c:pt>
                <c:pt idx="2213">
                  <c:v>0.86378476666666659</c:v>
                </c:pt>
                <c:pt idx="2214">
                  <c:v>0.86417160000000004</c:v>
                </c:pt>
                <c:pt idx="2215">
                  <c:v>0.86455843333333338</c:v>
                </c:pt>
                <c:pt idx="2216">
                  <c:v>0.86494878333333325</c:v>
                </c:pt>
                <c:pt idx="2217">
                  <c:v>0.86533561666666658</c:v>
                </c:pt>
                <c:pt idx="2218">
                  <c:v>0.86572596666666668</c:v>
                </c:pt>
                <c:pt idx="2219">
                  <c:v>0.86611280000000013</c:v>
                </c:pt>
                <c:pt idx="2220">
                  <c:v>0.86649963333333335</c:v>
                </c:pt>
                <c:pt idx="2221">
                  <c:v>0.86688998333333345</c:v>
                </c:pt>
                <c:pt idx="2222">
                  <c:v>0.86727681666666667</c:v>
                </c:pt>
                <c:pt idx="2223">
                  <c:v>0.86766365000000001</c:v>
                </c:pt>
                <c:pt idx="2224">
                  <c:v>0.86805399999999999</c:v>
                </c:pt>
                <c:pt idx="2225">
                  <c:v>0.86844083333333344</c:v>
                </c:pt>
                <c:pt idx="2226">
                  <c:v>0.86883118333333342</c:v>
                </c:pt>
                <c:pt idx="2227">
                  <c:v>0.86921801666666665</c:v>
                </c:pt>
                <c:pt idx="2228">
                  <c:v>0.86960484999999998</c:v>
                </c:pt>
                <c:pt idx="2229">
                  <c:v>0.86999519999999997</c:v>
                </c:pt>
                <c:pt idx="2230">
                  <c:v>0.8703820333333333</c:v>
                </c:pt>
                <c:pt idx="2231">
                  <c:v>0.87077238333333329</c:v>
                </c:pt>
                <c:pt idx="2232">
                  <c:v>0.87115921666666674</c:v>
                </c:pt>
                <c:pt idx="2233">
                  <c:v>0.87154604999999996</c:v>
                </c:pt>
                <c:pt idx="2234">
                  <c:v>0.8719328833333333</c:v>
                </c:pt>
                <c:pt idx="2235">
                  <c:v>0.87232323333333328</c:v>
                </c:pt>
                <c:pt idx="2236">
                  <c:v>0.87271006666666662</c:v>
                </c:pt>
                <c:pt idx="2237">
                  <c:v>0.87309690000000006</c:v>
                </c:pt>
                <c:pt idx="2238">
                  <c:v>0.87348725000000016</c:v>
                </c:pt>
                <c:pt idx="2239">
                  <c:v>0.87387408333333327</c:v>
                </c:pt>
                <c:pt idx="2240">
                  <c:v>0.87426443333333337</c:v>
                </c:pt>
                <c:pt idx="2241">
                  <c:v>0.8746512666666667</c:v>
                </c:pt>
                <c:pt idx="2242">
                  <c:v>0.87503810000000015</c:v>
                </c:pt>
                <c:pt idx="2243">
                  <c:v>0.87542845000000014</c:v>
                </c:pt>
                <c:pt idx="2244">
                  <c:v>0.87581528333333336</c:v>
                </c:pt>
                <c:pt idx="2245">
                  <c:v>0.87620563333333334</c:v>
                </c:pt>
                <c:pt idx="2246">
                  <c:v>0.87659246666666668</c:v>
                </c:pt>
                <c:pt idx="2247">
                  <c:v>0.87697930000000002</c:v>
                </c:pt>
                <c:pt idx="2248">
                  <c:v>0.87736965</c:v>
                </c:pt>
                <c:pt idx="2249">
                  <c:v>0.87775648333333345</c:v>
                </c:pt>
                <c:pt idx="2250">
                  <c:v>0.87814331666666667</c:v>
                </c:pt>
                <c:pt idx="2251">
                  <c:v>0.87853015000000001</c:v>
                </c:pt>
                <c:pt idx="2252">
                  <c:v>0.87892049999999999</c:v>
                </c:pt>
                <c:pt idx="2253">
                  <c:v>0.87931084999999998</c:v>
                </c:pt>
                <c:pt idx="2254">
                  <c:v>0.87969768333333331</c:v>
                </c:pt>
                <c:pt idx="2255">
                  <c:v>0.88008451666666654</c:v>
                </c:pt>
                <c:pt idx="2256">
                  <c:v>0.88047134999999999</c:v>
                </c:pt>
                <c:pt idx="2257">
                  <c:v>0.88086169999999997</c:v>
                </c:pt>
                <c:pt idx="2258">
                  <c:v>0.88125205000000006</c:v>
                </c:pt>
                <c:pt idx="2259">
                  <c:v>0.8816388833333334</c:v>
                </c:pt>
                <c:pt idx="2260">
                  <c:v>0.88202571666666685</c:v>
                </c:pt>
                <c:pt idx="2261">
                  <c:v>0.88241254999999985</c:v>
                </c:pt>
                <c:pt idx="2262">
                  <c:v>0.88280290000000006</c:v>
                </c:pt>
                <c:pt idx="2263">
                  <c:v>0.88318973333333339</c:v>
                </c:pt>
                <c:pt idx="2264">
                  <c:v>0.88357656666666673</c:v>
                </c:pt>
                <c:pt idx="2265">
                  <c:v>0.88396691666666671</c:v>
                </c:pt>
                <c:pt idx="2266">
                  <c:v>0.88435374999999994</c:v>
                </c:pt>
                <c:pt idx="2267">
                  <c:v>0.88474409999999992</c:v>
                </c:pt>
                <c:pt idx="2268">
                  <c:v>0.88513093333333337</c:v>
                </c:pt>
                <c:pt idx="2269">
                  <c:v>0.88551776666666671</c:v>
                </c:pt>
                <c:pt idx="2270">
                  <c:v>0.88590811666666669</c:v>
                </c:pt>
                <c:pt idx="2271">
                  <c:v>0.88629495000000003</c:v>
                </c:pt>
                <c:pt idx="2272">
                  <c:v>0.8866852999999999</c:v>
                </c:pt>
                <c:pt idx="2273">
                  <c:v>0.88707213333333323</c:v>
                </c:pt>
                <c:pt idx="2274">
                  <c:v>0.88745896666666668</c:v>
                </c:pt>
                <c:pt idx="2275">
                  <c:v>0.88784931666666678</c:v>
                </c:pt>
                <c:pt idx="2276">
                  <c:v>0.88823615</c:v>
                </c:pt>
                <c:pt idx="2277">
                  <c:v>0.88862298333333323</c:v>
                </c:pt>
                <c:pt idx="2278">
                  <c:v>0.88901333333333332</c:v>
                </c:pt>
                <c:pt idx="2279">
                  <c:v>0.88940016666666677</c:v>
                </c:pt>
                <c:pt idx="2280">
                  <c:v>0.88979051666666675</c:v>
                </c:pt>
                <c:pt idx="2281">
                  <c:v>0.89017735000000009</c:v>
                </c:pt>
                <c:pt idx="2282">
                  <c:v>0.89056418333333343</c:v>
                </c:pt>
                <c:pt idx="2283">
                  <c:v>0.8909545333333333</c:v>
                </c:pt>
                <c:pt idx="2284">
                  <c:v>0.89134136666666663</c:v>
                </c:pt>
                <c:pt idx="2285">
                  <c:v>0.89173171666666662</c:v>
                </c:pt>
                <c:pt idx="2286">
                  <c:v>0.89211855000000007</c:v>
                </c:pt>
                <c:pt idx="2287">
                  <c:v>0.8925053833333334</c:v>
                </c:pt>
                <c:pt idx="2288">
                  <c:v>0.89289221666666663</c:v>
                </c:pt>
                <c:pt idx="2289">
                  <c:v>0.89328256666666661</c:v>
                </c:pt>
                <c:pt idx="2290">
                  <c:v>0.89366939999999995</c:v>
                </c:pt>
                <c:pt idx="2291">
                  <c:v>0.89405623333333339</c:v>
                </c:pt>
                <c:pt idx="2292">
                  <c:v>0.89444658333333338</c:v>
                </c:pt>
                <c:pt idx="2293">
                  <c:v>0.89483693333333347</c:v>
                </c:pt>
                <c:pt idx="2294">
                  <c:v>0.89522376666666659</c:v>
                </c:pt>
                <c:pt idx="2295">
                  <c:v>0.89561059999999992</c:v>
                </c:pt>
                <c:pt idx="2296">
                  <c:v>0.89599743333333326</c:v>
                </c:pt>
                <c:pt idx="2297">
                  <c:v>0.89638778333333347</c:v>
                </c:pt>
                <c:pt idx="2298">
                  <c:v>0.8967746166666668</c:v>
                </c:pt>
                <c:pt idx="2299">
                  <c:v>0.89716496666666667</c:v>
                </c:pt>
                <c:pt idx="2300">
                  <c:v>0.89755180000000001</c:v>
                </c:pt>
                <c:pt idx="2301">
                  <c:v>0.89793863333333335</c:v>
                </c:pt>
                <c:pt idx="2302">
                  <c:v>0.89832898333333333</c:v>
                </c:pt>
                <c:pt idx="2303">
                  <c:v>0.89871581666666678</c:v>
                </c:pt>
                <c:pt idx="2304">
                  <c:v>0.89910265000000011</c:v>
                </c:pt>
                <c:pt idx="2305">
                  <c:v>0.89948948333333334</c:v>
                </c:pt>
                <c:pt idx="2306">
                  <c:v>0.89987983333333332</c:v>
                </c:pt>
                <c:pt idx="2307">
                  <c:v>0.90027018333333331</c:v>
                </c:pt>
                <c:pt idx="2308">
                  <c:v>0.90065701666666664</c:v>
                </c:pt>
                <c:pt idx="2309">
                  <c:v>0.90104385000000009</c:v>
                </c:pt>
                <c:pt idx="2310">
                  <c:v>0.90143068333333343</c:v>
                </c:pt>
                <c:pt idx="2311">
                  <c:v>0.9018210333333333</c:v>
                </c:pt>
                <c:pt idx="2312">
                  <c:v>0.90220786666666664</c:v>
                </c:pt>
                <c:pt idx="2313">
                  <c:v>0.90259821666666662</c:v>
                </c:pt>
                <c:pt idx="2314">
                  <c:v>0.90298504999999996</c:v>
                </c:pt>
                <c:pt idx="2315">
                  <c:v>0.9033718833333334</c:v>
                </c:pt>
                <c:pt idx="2316">
                  <c:v>0.90376223333333339</c:v>
                </c:pt>
                <c:pt idx="2317">
                  <c:v>0.90414906666666661</c:v>
                </c:pt>
                <c:pt idx="2318">
                  <c:v>0.90453589999999995</c:v>
                </c:pt>
                <c:pt idx="2319">
                  <c:v>0.90492625000000004</c:v>
                </c:pt>
                <c:pt idx="2320">
                  <c:v>0.90531308333333349</c:v>
                </c:pt>
                <c:pt idx="2321">
                  <c:v>0.90570343333333325</c:v>
                </c:pt>
                <c:pt idx="2322">
                  <c:v>0.9060902666666667</c:v>
                </c:pt>
                <c:pt idx="2323">
                  <c:v>0.90647710000000004</c:v>
                </c:pt>
                <c:pt idx="2324">
                  <c:v>0.90686745000000002</c:v>
                </c:pt>
                <c:pt idx="2325">
                  <c:v>0.90725428333333336</c:v>
                </c:pt>
                <c:pt idx="2326">
                  <c:v>0.90764463333333334</c:v>
                </c:pt>
                <c:pt idx="2327">
                  <c:v>0.90803146666666656</c:v>
                </c:pt>
                <c:pt idx="2328">
                  <c:v>0.90841830000000001</c:v>
                </c:pt>
                <c:pt idx="2329">
                  <c:v>0.90880865</c:v>
                </c:pt>
                <c:pt idx="2330">
                  <c:v>0.90919548333333333</c:v>
                </c:pt>
                <c:pt idx="2331">
                  <c:v>0.90958231666666667</c:v>
                </c:pt>
                <c:pt idx="2332">
                  <c:v>0.90996915000000012</c:v>
                </c:pt>
                <c:pt idx="2333">
                  <c:v>0.91035949999999988</c:v>
                </c:pt>
                <c:pt idx="2334">
                  <c:v>0.91074985000000008</c:v>
                </c:pt>
                <c:pt idx="2335">
                  <c:v>0.91113668333333342</c:v>
                </c:pt>
                <c:pt idx="2336">
                  <c:v>0.91152351666666664</c:v>
                </c:pt>
                <c:pt idx="2337">
                  <c:v>0.91191034999999998</c:v>
                </c:pt>
                <c:pt idx="2338">
                  <c:v>0.91230069999999996</c:v>
                </c:pt>
                <c:pt idx="2339">
                  <c:v>0.91268753333333319</c:v>
                </c:pt>
                <c:pt idx="2340">
                  <c:v>0.9130778833333334</c:v>
                </c:pt>
                <c:pt idx="2341">
                  <c:v>0.91346471666666673</c:v>
                </c:pt>
                <c:pt idx="2342">
                  <c:v>0.91385155000000007</c:v>
                </c:pt>
                <c:pt idx="2343">
                  <c:v>0.91424190000000005</c:v>
                </c:pt>
                <c:pt idx="2344">
                  <c:v>0.91462873333333328</c:v>
                </c:pt>
                <c:pt idx="2345">
                  <c:v>0.91501556666666672</c:v>
                </c:pt>
                <c:pt idx="2346">
                  <c:v>0.91540591666666671</c:v>
                </c:pt>
                <c:pt idx="2347">
                  <c:v>0.91579275000000004</c:v>
                </c:pt>
                <c:pt idx="2348">
                  <c:v>0.91618310000000003</c:v>
                </c:pt>
                <c:pt idx="2349">
                  <c:v>0.91656993333333325</c:v>
                </c:pt>
                <c:pt idx="2350">
                  <c:v>0.91695676666666659</c:v>
                </c:pt>
                <c:pt idx="2351">
                  <c:v>0.91734360000000004</c:v>
                </c:pt>
                <c:pt idx="2352">
                  <c:v>0.91773395000000002</c:v>
                </c:pt>
                <c:pt idx="2353">
                  <c:v>0.91812430000000012</c:v>
                </c:pt>
                <c:pt idx="2354">
                  <c:v>0.91851113333333345</c:v>
                </c:pt>
                <c:pt idx="2355">
                  <c:v>0.91889796666666657</c:v>
                </c:pt>
                <c:pt idx="2356">
                  <c:v>0.9192847999999999</c:v>
                </c:pt>
                <c:pt idx="2357">
                  <c:v>0.91967515000000011</c:v>
                </c:pt>
                <c:pt idx="2358">
                  <c:v>0.92006198333333333</c:v>
                </c:pt>
                <c:pt idx="2359">
                  <c:v>0.92044881666666667</c:v>
                </c:pt>
                <c:pt idx="2360">
                  <c:v>0.92083916666666665</c:v>
                </c:pt>
                <c:pt idx="2361">
                  <c:v>0.92122599999999999</c:v>
                </c:pt>
                <c:pt idx="2362">
                  <c:v>0.92161634999999997</c:v>
                </c:pt>
                <c:pt idx="2363">
                  <c:v>0.92200318333333342</c:v>
                </c:pt>
                <c:pt idx="2364">
                  <c:v>0.92239001666666676</c:v>
                </c:pt>
                <c:pt idx="2365">
                  <c:v>0.92278036666666674</c:v>
                </c:pt>
                <c:pt idx="2366">
                  <c:v>0.92316719999999997</c:v>
                </c:pt>
                <c:pt idx="2367">
                  <c:v>0.92355754999999995</c:v>
                </c:pt>
                <c:pt idx="2368">
                  <c:v>0.92394438333333329</c:v>
                </c:pt>
                <c:pt idx="2369">
                  <c:v>0.92433121666666673</c:v>
                </c:pt>
                <c:pt idx="2370">
                  <c:v>0.92472156666666672</c:v>
                </c:pt>
                <c:pt idx="2371">
                  <c:v>0.92510839999999994</c:v>
                </c:pt>
                <c:pt idx="2372">
                  <c:v>0.92549523333333328</c:v>
                </c:pt>
                <c:pt idx="2373">
                  <c:v>0.92588558333333326</c:v>
                </c:pt>
                <c:pt idx="2374">
                  <c:v>0.9262724166666666</c:v>
                </c:pt>
                <c:pt idx="2375">
                  <c:v>0.9266627666666668</c:v>
                </c:pt>
                <c:pt idx="2376">
                  <c:v>0.92704960000000014</c:v>
                </c:pt>
                <c:pt idx="2377">
                  <c:v>0.92743643333333325</c:v>
                </c:pt>
                <c:pt idx="2378">
                  <c:v>0.92782678333333335</c:v>
                </c:pt>
                <c:pt idx="2379">
                  <c:v>0.92821361666666669</c:v>
                </c:pt>
                <c:pt idx="2380">
                  <c:v>0.92860396666666667</c:v>
                </c:pt>
                <c:pt idx="2381">
                  <c:v>0.92899080000000012</c:v>
                </c:pt>
                <c:pt idx="2382">
                  <c:v>0.92937763333333334</c:v>
                </c:pt>
                <c:pt idx="2383">
                  <c:v>0.92976446666666668</c:v>
                </c:pt>
                <c:pt idx="2384">
                  <c:v>0.93015481666666666</c:v>
                </c:pt>
                <c:pt idx="2385">
                  <c:v>0.93054165</c:v>
                </c:pt>
                <c:pt idx="2386">
                  <c:v>0.93092848333333345</c:v>
                </c:pt>
                <c:pt idx="2387">
                  <c:v>0.93131883333333343</c:v>
                </c:pt>
                <c:pt idx="2388">
                  <c:v>0.93170566666666665</c:v>
                </c:pt>
                <c:pt idx="2389">
                  <c:v>0.93209601666666664</c:v>
                </c:pt>
                <c:pt idx="2390">
                  <c:v>0.93248284999999997</c:v>
                </c:pt>
                <c:pt idx="2391">
                  <c:v>0.93286968333333331</c:v>
                </c:pt>
                <c:pt idx="2392">
                  <c:v>0.93326003333333329</c:v>
                </c:pt>
                <c:pt idx="2393">
                  <c:v>0.93364686666666674</c:v>
                </c:pt>
                <c:pt idx="2394">
                  <c:v>0.93403721666666673</c:v>
                </c:pt>
                <c:pt idx="2395">
                  <c:v>0.93442405000000006</c:v>
                </c:pt>
                <c:pt idx="2396">
                  <c:v>0.93481088333333329</c:v>
                </c:pt>
                <c:pt idx="2397">
                  <c:v>0.93520123333333338</c:v>
                </c:pt>
                <c:pt idx="2398">
                  <c:v>0.93558806666666683</c:v>
                </c:pt>
                <c:pt idx="2399">
                  <c:v>0.93597489999999983</c:v>
                </c:pt>
                <c:pt idx="2400">
                  <c:v>0.93636173333333328</c:v>
                </c:pt>
                <c:pt idx="2401">
                  <c:v>0.93675208333333337</c:v>
                </c:pt>
                <c:pt idx="2402">
                  <c:v>0.93714243333333336</c:v>
                </c:pt>
                <c:pt idx="2403">
                  <c:v>0.93752926666666669</c:v>
                </c:pt>
                <c:pt idx="2404">
                  <c:v>0.93791610000000014</c:v>
                </c:pt>
                <c:pt idx="2405">
                  <c:v>0.93830293333333337</c:v>
                </c:pt>
                <c:pt idx="2406">
                  <c:v>0.93869328333333335</c:v>
                </c:pt>
                <c:pt idx="2407">
                  <c:v>0.93908011666666669</c:v>
                </c:pt>
                <c:pt idx="2408">
                  <c:v>0.93947046666666667</c:v>
                </c:pt>
                <c:pt idx="2409">
                  <c:v>0.93985730000000001</c:v>
                </c:pt>
                <c:pt idx="2410">
                  <c:v>0.94024413333333323</c:v>
                </c:pt>
                <c:pt idx="2411">
                  <c:v>0.94063448333333322</c:v>
                </c:pt>
                <c:pt idx="2412">
                  <c:v>0.94102131666666666</c:v>
                </c:pt>
                <c:pt idx="2413">
                  <c:v>0.94140815</c:v>
                </c:pt>
                <c:pt idx="2414">
                  <c:v>0.94179850000000009</c:v>
                </c:pt>
                <c:pt idx="2415">
                  <c:v>0.94218533333333332</c:v>
                </c:pt>
                <c:pt idx="2416">
                  <c:v>0.9425756833333333</c:v>
                </c:pt>
                <c:pt idx="2417">
                  <c:v>0.94296251666666675</c:v>
                </c:pt>
                <c:pt idx="2418">
                  <c:v>0.94334934999999998</c:v>
                </c:pt>
                <c:pt idx="2419">
                  <c:v>0.94373970000000007</c:v>
                </c:pt>
                <c:pt idx="2420">
                  <c:v>0.94412653333333341</c:v>
                </c:pt>
                <c:pt idx="2421">
                  <c:v>0.94451688333333328</c:v>
                </c:pt>
                <c:pt idx="2422">
                  <c:v>0.94490371666666662</c:v>
                </c:pt>
                <c:pt idx="2423">
                  <c:v>0.94529055000000006</c:v>
                </c:pt>
                <c:pt idx="2424">
                  <c:v>0.94568090000000005</c:v>
                </c:pt>
                <c:pt idx="2425">
                  <c:v>0.94606773333333338</c:v>
                </c:pt>
                <c:pt idx="2426">
                  <c:v>0.94645456666666672</c:v>
                </c:pt>
                <c:pt idx="2427">
                  <c:v>0.94684139999999994</c:v>
                </c:pt>
                <c:pt idx="2428">
                  <c:v>0.94723174999999993</c:v>
                </c:pt>
                <c:pt idx="2429">
                  <c:v>0.94762209999999991</c:v>
                </c:pt>
                <c:pt idx="2430">
                  <c:v>0.94800893333333336</c:v>
                </c:pt>
                <c:pt idx="2431">
                  <c:v>0.9483957666666667</c:v>
                </c:pt>
                <c:pt idx="2432">
                  <c:v>0.94878259999999992</c:v>
                </c:pt>
                <c:pt idx="2433">
                  <c:v>0.9491729499999999</c:v>
                </c:pt>
                <c:pt idx="2434">
                  <c:v>0.9495633</c:v>
                </c:pt>
                <c:pt idx="2435">
                  <c:v>0.94995013333333345</c:v>
                </c:pt>
                <c:pt idx="2436">
                  <c:v>0.95033696666666678</c:v>
                </c:pt>
                <c:pt idx="2437">
                  <c:v>0.95072380000000001</c:v>
                </c:pt>
                <c:pt idx="2438">
                  <c:v>0.95111414999999999</c:v>
                </c:pt>
                <c:pt idx="2439">
                  <c:v>0.95150098333333333</c:v>
                </c:pt>
                <c:pt idx="2440">
                  <c:v>0.95188781666666678</c:v>
                </c:pt>
                <c:pt idx="2441">
                  <c:v>0.95227816666666676</c:v>
                </c:pt>
                <c:pt idx="2442">
                  <c:v>0.9526650000000001</c:v>
                </c:pt>
                <c:pt idx="2443">
                  <c:v>0.95305534999999997</c:v>
                </c:pt>
                <c:pt idx="2444">
                  <c:v>0.9534421833333333</c:v>
                </c:pt>
                <c:pt idx="2445">
                  <c:v>0.95382901666666664</c:v>
                </c:pt>
                <c:pt idx="2446">
                  <c:v>0.95421936666666662</c:v>
                </c:pt>
                <c:pt idx="2447">
                  <c:v>0.95460620000000007</c:v>
                </c:pt>
                <c:pt idx="2448">
                  <c:v>0.95499655000000006</c:v>
                </c:pt>
                <c:pt idx="2449">
                  <c:v>0.95538338333333328</c:v>
                </c:pt>
                <c:pt idx="2450">
                  <c:v>0.95577021666666662</c:v>
                </c:pt>
                <c:pt idx="2451">
                  <c:v>0.95616056666666671</c:v>
                </c:pt>
                <c:pt idx="2452">
                  <c:v>0.95654739999999994</c:v>
                </c:pt>
                <c:pt idx="2453">
                  <c:v>0.95693423333333338</c:v>
                </c:pt>
                <c:pt idx="2454">
                  <c:v>0.95732106666666672</c:v>
                </c:pt>
                <c:pt idx="2455">
                  <c:v>0.95771141666666659</c:v>
                </c:pt>
                <c:pt idx="2456">
                  <c:v>0.95809824999999993</c:v>
                </c:pt>
                <c:pt idx="2457">
                  <c:v>0.95848860000000002</c:v>
                </c:pt>
                <c:pt idx="2458">
                  <c:v>0.95887543333333347</c:v>
                </c:pt>
                <c:pt idx="2459">
                  <c:v>0.95926226666666681</c:v>
                </c:pt>
                <c:pt idx="2460">
                  <c:v>0.95965261666666668</c:v>
                </c:pt>
                <c:pt idx="2461">
                  <c:v>0.96003945000000002</c:v>
                </c:pt>
                <c:pt idx="2462">
                  <c:v>0.9604298</c:v>
                </c:pt>
                <c:pt idx="2463">
                  <c:v>0.96081663333333334</c:v>
                </c:pt>
                <c:pt idx="2464">
                  <c:v>0.96120346666666678</c:v>
                </c:pt>
                <c:pt idx="2465">
                  <c:v>0.96159381666666655</c:v>
                </c:pt>
                <c:pt idx="2466">
                  <c:v>0.96198064999999999</c:v>
                </c:pt>
                <c:pt idx="2467">
                  <c:v>0.96236748333333333</c:v>
                </c:pt>
                <c:pt idx="2468">
                  <c:v>0.96275783333333331</c:v>
                </c:pt>
                <c:pt idx="2469">
                  <c:v>0.96314466666666665</c:v>
                </c:pt>
                <c:pt idx="2470">
                  <c:v>0.96353501666666685</c:v>
                </c:pt>
                <c:pt idx="2471">
                  <c:v>0.96392184999999986</c:v>
                </c:pt>
                <c:pt idx="2472">
                  <c:v>0.96430868333333331</c:v>
                </c:pt>
                <c:pt idx="2473">
                  <c:v>0.9646990333333334</c:v>
                </c:pt>
                <c:pt idx="2474">
                  <c:v>0.96508586666666663</c:v>
                </c:pt>
                <c:pt idx="2475">
                  <c:v>0.96547621666666672</c:v>
                </c:pt>
                <c:pt idx="2476">
                  <c:v>0.96586304999999995</c:v>
                </c:pt>
                <c:pt idx="2477">
                  <c:v>0.96624988333333339</c:v>
                </c:pt>
                <c:pt idx="2478">
                  <c:v>0.96664023333333338</c:v>
                </c:pt>
                <c:pt idx="2479">
                  <c:v>0.96702706666666671</c:v>
                </c:pt>
                <c:pt idx="2480">
                  <c:v>0.96741390000000005</c:v>
                </c:pt>
                <c:pt idx="2481">
                  <c:v>0.9678007333333335</c:v>
                </c:pt>
                <c:pt idx="2482">
                  <c:v>0.96819108333333326</c:v>
                </c:pt>
                <c:pt idx="2483">
                  <c:v>0.96858143333333324</c:v>
                </c:pt>
                <c:pt idx="2484">
                  <c:v>0.96896826666666669</c:v>
                </c:pt>
                <c:pt idx="2485">
                  <c:v>0.96935510000000003</c:v>
                </c:pt>
                <c:pt idx="2486">
                  <c:v>0.96974193333333336</c:v>
                </c:pt>
                <c:pt idx="2487">
                  <c:v>0.97013228333333335</c:v>
                </c:pt>
                <c:pt idx="2488">
                  <c:v>0.97051911666666657</c:v>
                </c:pt>
                <c:pt idx="2489">
                  <c:v>0.97090946666666655</c:v>
                </c:pt>
                <c:pt idx="2490">
                  <c:v>0.9712963</c:v>
                </c:pt>
                <c:pt idx="2491">
                  <c:v>0.97168313333333334</c:v>
                </c:pt>
                <c:pt idx="2492">
                  <c:v>0.97207348333333343</c:v>
                </c:pt>
                <c:pt idx="2493">
                  <c:v>0.97246031666666655</c:v>
                </c:pt>
                <c:pt idx="2494">
                  <c:v>0.97284714999999988</c:v>
                </c:pt>
                <c:pt idx="2495">
                  <c:v>0.97323750000000009</c:v>
                </c:pt>
                <c:pt idx="2496">
                  <c:v>0.97362433333333342</c:v>
                </c:pt>
                <c:pt idx="2497">
                  <c:v>0.97401468333333341</c:v>
                </c:pt>
                <c:pt idx="2498">
                  <c:v>0.97440151666666674</c:v>
                </c:pt>
                <c:pt idx="2499">
                  <c:v>0.97478834999999997</c:v>
                </c:pt>
                <c:pt idx="2500">
                  <c:v>0.97517869999999995</c:v>
                </c:pt>
                <c:pt idx="2501">
                  <c:v>0.9755655333333334</c:v>
                </c:pt>
                <c:pt idx="2502">
                  <c:v>0.97595588333333338</c:v>
                </c:pt>
                <c:pt idx="2503">
                  <c:v>0.97634271666666672</c:v>
                </c:pt>
                <c:pt idx="2504">
                  <c:v>0.97672954999999995</c:v>
                </c:pt>
                <c:pt idx="2505">
                  <c:v>0.97711638333333328</c:v>
                </c:pt>
                <c:pt idx="2506">
                  <c:v>0.97750673333333327</c:v>
                </c:pt>
                <c:pt idx="2507">
                  <c:v>0.97789356666666671</c:v>
                </c:pt>
                <c:pt idx="2508">
                  <c:v>0.97828040000000005</c:v>
                </c:pt>
                <c:pt idx="2509">
                  <c:v>0.97867075000000003</c:v>
                </c:pt>
                <c:pt idx="2510">
                  <c:v>0.97905758333333326</c:v>
                </c:pt>
                <c:pt idx="2511">
                  <c:v>0.97944793333333324</c:v>
                </c:pt>
                <c:pt idx="2512">
                  <c:v>0.97983476666666658</c:v>
                </c:pt>
                <c:pt idx="2513">
                  <c:v>0.98022160000000003</c:v>
                </c:pt>
                <c:pt idx="2514">
                  <c:v>0.98061195000000012</c:v>
                </c:pt>
                <c:pt idx="2515">
                  <c:v>0.98100229999999999</c:v>
                </c:pt>
                <c:pt idx="2516">
                  <c:v>0.98138913333333333</c:v>
                </c:pt>
                <c:pt idx="2517">
                  <c:v>0.98177596666666667</c:v>
                </c:pt>
                <c:pt idx="2518">
                  <c:v>0.98216280000000011</c:v>
                </c:pt>
                <c:pt idx="2519">
                  <c:v>0.9825531500000001</c:v>
                </c:pt>
                <c:pt idx="2520">
                  <c:v>0.98293998333333343</c:v>
                </c:pt>
                <c:pt idx="2521">
                  <c:v>0.98332681666666666</c:v>
                </c:pt>
                <c:pt idx="2522">
                  <c:v>0.98371716666666664</c:v>
                </c:pt>
                <c:pt idx="2523">
                  <c:v>0.98410399999999998</c:v>
                </c:pt>
                <c:pt idx="2524">
                  <c:v>0.98449434999999996</c:v>
                </c:pt>
                <c:pt idx="2525">
                  <c:v>0.98488118333333341</c:v>
                </c:pt>
                <c:pt idx="2526">
                  <c:v>0.98526801666666664</c:v>
                </c:pt>
                <c:pt idx="2527">
                  <c:v>0.98565836666666662</c:v>
                </c:pt>
                <c:pt idx="2528">
                  <c:v>0.98604519999999996</c:v>
                </c:pt>
                <c:pt idx="2529">
                  <c:v>0.98643555000000005</c:v>
                </c:pt>
                <c:pt idx="2530">
                  <c:v>0.9868223833333335</c:v>
                </c:pt>
                <c:pt idx="2531">
                  <c:v>0.98720921666666672</c:v>
                </c:pt>
                <c:pt idx="2532">
                  <c:v>0.98759956666666671</c:v>
                </c:pt>
                <c:pt idx="2533">
                  <c:v>0.98798640000000004</c:v>
                </c:pt>
                <c:pt idx="2534">
                  <c:v>0.98837323333333327</c:v>
                </c:pt>
                <c:pt idx="2535">
                  <c:v>0.9887600666666666</c:v>
                </c:pt>
                <c:pt idx="2536">
                  <c:v>0.98915041666666681</c:v>
                </c:pt>
                <c:pt idx="2537">
                  <c:v>0.98953725000000015</c:v>
                </c:pt>
                <c:pt idx="2538">
                  <c:v>0.98992760000000002</c:v>
                </c:pt>
                <c:pt idx="2539">
                  <c:v>0.99031443333333335</c:v>
                </c:pt>
                <c:pt idx="2540">
                  <c:v>0.99070126666666669</c:v>
                </c:pt>
                <c:pt idx="2541">
                  <c:v>0.99109161666666667</c:v>
                </c:pt>
                <c:pt idx="2542">
                  <c:v>0.99148196666666666</c:v>
                </c:pt>
                <c:pt idx="2543">
                  <c:v>0.99186879999999988</c:v>
                </c:pt>
                <c:pt idx="2544">
                  <c:v>0.99225563333333333</c:v>
                </c:pt>
                <c:pt idx="2545">
                  <c:v>0.99264246666666667</c:v>
                </c:pt>
                <c:pt idx="2546">
                  <c:v>0.99303281666666665</c:v>
                </c:pt>
                <c:pt idx="2547">
                  <c:v>0.99341964999999999</c:v>
                </c:pt>
                <c:pt idx="2548">
                  <c:v>0.99380648333333343</c:v>
                </c:pt>
                <c:pt idx="2549">
                  <c:v>0.9941968333333332</c:v>
                </c:pt>
                <c:pt idx="2550">
                  <c:v>0.99458366666666664</c:v>
                </c:pt>
                <c:pt idx="2551">
                  <c:v>0.99497401666666674</c:v>
                </c:pt>
                <c:pt idx="2552">
                  <c:v>0.99536085000000007</c:v>
                </c:pt>
                <c:pt idx="2553">
                  <c:v>0.9957476833333333</c:v>
                </c:pt>
                <c:pt idx="2554">
                  <c:v>0.99613451666666653</c:v>
                </c:pt>
                <c:pt idx="2555">
                  <c:v>0.99652486666666673</c:v>
                </c:pt>
                <c:pt idx="2556">
                  <c:v>0.99691521666666671</c:v>
                </c:pt>
                <c:pt idx="2557">
                  <c:v>0.99730205000000005</c:v>
                </c:pt>
                <c:pt idx="2558">
                  <c:v>0.99768888333333339</c:v>
                </c:pt>
                <c:pt idx="2559">
                  <c:v>0.99807571666666683</c:v>
                </c:pt>
                <c:pt idx="2560">
                  <c:v>0.9984660666666666</c:v>
                </c:pt>
                <c:pt idx="2561">
                  <c:v>0.99885290000000004</c:v>
                </c:pt>
                <c:pt idx="2562">
                  <c:v>0.99923973333333338</c:v>
                </c:pt>
                <c:pt idx="2563">
                  <c:v>0.99963008333333336</c:v>
                </c:pt>
                <c:pt idx="2564">
                  <c:v>1.0000169166666668</c:v>
                </c:pt>
                <c:pt idx="2565">
                  <c:v>1.0004072666666666</c:v>
                </c:pt>
                <c:pt idx="2566">
                  <c:v>1.0007941</c:v>
                </c:pt>
                <c:pt idx="2567">
                  <c:v>1.0011809333333332</c:v>
                </c:pt>
                <c:pt idx="2568">
                  <c:v>1.0015712833333332</c:v>
                </c:pt>
                <c:pt idx="2569">
                  <c:v>1.0019581166666667</c:v>
                </c:pt>
                <c:pt idx="2570">
                  <c:v>1.0023484666666669</c:v>
                </c:pt>
                <c:pt idx="2571">
                  <c:v>1.0027352999999999</c:v>
                </c:pt>
                <c:pt idx="2572">
                  <c:v>1.0031221333333333</c:v>
                </c:pt>
                <c:pt idx="2573">
                  <c:v>1.0035124833333333</c:v>
                </c:pt>
                <c:pt idx="2574">
                  <c:v>1.0038993166666668</c:v>
                </c:pt>
                <c:pt idx="2575">
                  <c:v>1.0042861500000002</c:v>
                </c:pt>
                <c:pt idx="2576">
                  <c:v>1.0046765</c:v>
                </c:pt>
                <c:pt idx="2577">
                  <c:v>1.0050633333333334</c:v>
                </c:pt>
                <c:pt idx="2578">
                  <c:v>1.0054536833333334</c:v>
                </c:pt>
                <c:pt idx="2579">
                  <c:v>1.0058405166666666</c:v>
                </c:pt>
                <c:pt idx="2580">
                  <c:v>1.0062273500000001</c:v>
                </c:pt>
                <c:pt idx="2581">
                  <c:v>1.0066141833333335</c:v>
                </c:pt>
                <c:pt idx="2582">
                  <c:v>1.0070045333333333</c:v>
                </c:pt>
                <c:pt idx="2583">
                  <c:v>1.0073948833333333</c:v>
                </c:pt>
                <c:pt idx="2584">
                  <c:v>1.0077817166666667</c:v>
                </c:pt>
                <c:pt idx="2585">
                  <c:v>1.0081685499999999</c:v>
                </c:pt>
                <c:pt idx="2586">
                  <c:v>1.0085553833333334</c:v>
                </c:pt>
                <c:pt idx="2587">
                  <c:v>1.0089457333333332</c:v>
                </c:pt>
                <c:pt idx="2588">
                  <c:v>1.0093325666666666</c:v>
                </c:pt>
                <c:pt idx="2589">
                  <c:v>1.0097194</c:v>
                </c:pt>
                <c:pt idx="2590">
                  <c:v>1.01010975</c:v>
                </c:pt>
                <c:pt idx="2591">
                  <c:v>1.0104965833333333</c:v>
                </c:pt>
                <c:pt idx="2592">
                  <c:v>1.0108869333333335</c:v>
                </c:pt>
                <c:pt idx="2593">
                  <c:v>1.0112737666666667</c:v>
                </c:pt>
                <c:pt idx="2594">
                  <c:v>1.0116605999999999</c:v>
                </c:pt>
                <c:pt idx="2595">
                  <c:v>1.0120509500000001</c:v>
                </c:pt>
                <c:pt idx="2596">
                  <c:v>1.0124377833333333</c:v>
                </c:pt>
                <c:pt idx="2597">
                  <c:v>1.0128281333333333</c:v>
                </c:pt>
                <c:pt idx="2598">
                  <c:v>1.0132149666666665</c:v>
                </c:pt>
                <c:pt idx="2599">
                  <c:v>1.0136018</c:v>
                </c:pt>
                <c:pt idx="2600">
                  <c:v>1.01399215</c:v>
                </c:pt>
                <c:pt idx="2601">
                  <c:v>1.0143789833333334</c:v>
                </c:pt>
                <c:pt idx="2602">
                  <c:v>1.0147658166666667</c:v>
                </c:pt>
                <c:pt idx="2603">
                  <c:v>1.0151561666666666</c:v>
                </c:pt>
                <c:pt idx="2604">
                  <c:v>1.0155429999999999</c:v>
                </c:pt>
                <c:pt idx="2605">
                  <c:v>1.0159333499999998</c:v>
                </c:pt>
                <c:pt idx="2606">
                  <c:v>1.0163201833333333</c:v>
                </c:pt>
                <c:pt idx="2607">
                  <c:v>1.0167070166666667</c:v>
                </c:pt>
                <c:pt idx="2608">
                  <c:v>1.01709385</c:v>
                </c:pt>
                <c:pt idx="2609">
                  <c:v>1.0174841999999999</c:v>
                </c:pt>
                <c:pt idx="2610">
                  <c:v>1.0178745499999999</c:v>
                </c:pt>
                <c:pt idx="2611">
                  <c:v>1.0182613833333334</c:v>
                </c:pt>
                <c:pt idx="2612">
                  <c:v>1.0186482166666668</c:v>
                </c:pt>
                <c:pt idx="2613">
                  <c:v>1.0190350500000001</c:v>
                </c:pt>
                <c:pt idx="2614">
                  <c:v>1.0194254</c:v>
                </c:pt>
                <c:pt idx="2615">
                  <c:v>1.0198122333333333</c:v>
                </c:pt>
                <c:pt idx="2616">
                  <c:v>1.0201990666666667</c:v>
                </c:pt>
                <c:pt idx="2617">
                  <c:v>1.0205894166666667</c:v>
                </c:pt>
                <c:pt idx="2618">
                  <c:v>1.0209762500000001</c:v>
                </c:pt>
                <c:pt idx="2619">
                  <c:v>1.0213666000000001</c:v>
                </c:pt>
                <c:pt idx="2620">
                  <c:v>1.0217534333333333</c:v>
                </c:pt>
                <c:pt idx="2621">
                  <c:v>1.0221402666666666</c:v>
                </c:pt>
                <c:pt idx="2622">
                  <c:v>1.0225306166666666</c:v>
                </c:pt>
                <c:pt idx="2623">
                  <c:v>1.0229209666666668</c:v>
                </c:pt>
                <c:pt idx="2624">
                  <c:v>1.0233078</c:v>
                </c:pt>
                <c:pt idx="2625">
                  <c:v>1.0236946333333334</c:v>
                </c:pt>
                <c:pt idx="2626">
                  <c:v>1.0240814666666667</c:v>
                </c:pt>
                <c:pt idx="2627">
                  <c:v>1.0244718166666666</c:v>
                </c:pt>
                <c:pt idx="2628">
                  <c:v>1.0248586499999999</c:v>
                </c:pt>
                <c:pt idx="2629">
                  <c:v>1.0252454833333333</c:v>
                </c:pt>
                <c:pt idx="2630">
                  <c:v>1.0256358333333335</c:v>
                </c:pt>
                <c:pt idx="2631">
                  <c:v>1.0260226666666667</c:v>
                </c:pt>
                <c:pt idx="2632">
                  <c:v>1.0264130166666667</c:v>
                </c:pt>
                <c:pt idx="2633">
                  <c:v>1.02679985</c:v>
                </c:pt>
                <c:pt idx="2634">
                  <c:v>1.0271866833333334</c:v>
                </c:pt>
                <c:pt idx="2635">
                  <c:v>1.0275770333333334</c:v>
                </c:pt>
                <c:pt idx="2636">
                  <c:v>1.0279638666666668</c:v>
                </c:pt>
                <c:pt idx="2637">
                  <c:v>1.0283542166666666</c:v>
                </c:pt>
                <c:pt idx="2638">
                  <c:v>1.02874105</c:v>
                </c:pt>
                <c:pt idx="2639">
                  <c:v>1.0291278833333333</c:v>
                </c:pt>
                <c:pt idx="2640">
                  <c:v>1.0295182333333333</c:v>
                </c:pt>
                <c:pt idx="2641">
                  <c:v>1.0299050666666667</c:v>
                </c:pt>
                <c:pt idx="2642">
                  <c:v>1.0302919000000001</c:v>
                </c:pt>
                <c:pt idx="2643">
                  <c:v>1.0306787333333334</c:v>
                </c:pt>
                <c:pt idx="2644">
                  <c:v>1.0310690833333334</c:v>
                </c:pt>
                <c:pt idx="2645">
                  <c:v>1.0314559166666666</c:v>
                </c:pt>
                <c:pt idx="2646">
                  <c:v>1.0318462666666666</c:v>
                </c:pt>
                <c:pt idx="2647">
                  <c:v>1.0322331</c:v>
                </c:pt>
                <c:pt idx="2648">
                  <c:v>1.0326199333333332</c:v>
                </c:pt>
                <c:pt idx="2649">
                  <c:v>1.0330102833333334</c:v>
                </c:pt>
                <c:pt idx="2650">
                  <c:v>1.0333971166666667</c:v>
                </c:pt>
                <c:pt idx="2651">
                  <c:v>1.0337874666666667</c:v>
                </c:pt>
                <c:pt idx="2652">
                  <c:v>1.0341743000000001</c:v>
                </c:pt>
                <c:pt idx="2653">
                  <c:v>1.0345611333333335</c:v>
                </c:pt>
                <c:pt idx="2654">
                  <c:v>1.0349514833333333</c:v>
                </c:pt>
                <c:pt idx="2655">
                  <c:v>1.0353383166666668</c:v>
                </c:pt>
                <c:pt idx="2656">
                  <c:v>1.03572515</c:v>
                </c:pt>
                <c:pt idx="2657">
                  <c:v>1.0361119833333334</c:v>
                </c:pt>
                <c:pt idx="2658">
                  <c:v>1.0365023333333334</c:v>
                </c:pt>
                <c:pt idx="2659">
                  <c:v>1.0368926833333332</c:v>
                </c:pt>
                <c:pt idx="2660">
                  <c:v>1.0372795166666666</c:v>
                </c:pt>
                <c:pt idx="2661">
                  <c:v>1.0376663500000001</c:v>
                </c:pt>
                <c:pt idx="2662">
                  <c:v>1.0380531833333333</c:v>
                </c:pt>
                <c:pt idx="2663">
                  <c:v>1.0384435333333333</c:v>
                </c:pt>
                <c:pt idx="2664">
                  <c:v>1.0388338833333335</c:v>
                </c:pt>
                <c:pt idx="2665">
                  <c:v>1.0392207166666665</c:v>
                </c:pt>
                <c:pt idx="2666">
                  <c:v>1.0396075499999999</c:v>
                </c:pt>
                <c:pt idx="2667">
                  <c:v>1.0399943833333334</c:v>
                </c:pt>
                <c:pt idx="2668">
                  <c:v>1.0403847333333334</c:v>
                </c:pt>
                <c:pt idx="2669">
                  <c:v>1.0407715666666666</c:v>
                </c:pt>
                <c:pt idx="2670">
                  <c:v>1.0411583999999998</c:v>
                </c:pt>
                <c:pt idx="2671">
                  <c:v>1.04154875</c:v>
                </c:pt>
                <c:pt idx="2672">
                  <c:v>1.0419391</c:v>
                </c:pt>
                <c:pt idx="2673">
                  <c:v>1.0423259333333335</c:v>
                </c:pt>
                <c:pt idx="2674">
                  <c:v>1.0427127666666667</c:v>
                </c:pt>
                <c:pt idx="2675">
                  <c:v>1.0430996000000001</c:v>
                </c:pt>
                <c:pt idx="2676">
                  <c:v>1.0434899499999999</c:v>
                </c:pt>
                <c:pt idx="2677">
                  <c:v>1.0438767833333333</c:v>
                </c:pt>
                <c:pt idx="2678">
                  <c:v>1.0442671333333333</c:v>
                </c:pt>
                <c:pt idx="2679">
                  <c:v>1.0446539666666668</c:v>
                </c:pt>
                <c:pt idx="2680">
                  <c:v>1.0450408</c:v>
                </c:pt>
                <c:pt idx="2681">
                  <c:v>1.04543115</c:v>
                </c:pt>
                <c:pt idx="2682">
                  <c:v>1.0458179833333332</c:v>
                </c:pt>
                <c:pt idx="2683">
                  <c:v>1.0462048166666666</c:v>
                </c:pt>
                <c:pt idx="2684">
                  <c:v>1.0465951666666666</c:v>
                </c:pt>
                <c:pt idx="2685">
                  <c:v>1.0469820000000001</c:v>
                </c:pt>
                <c:pt idx="2686">
                  <c:v>1.0473723500000001</c:v>
                </c:pt>
                <c:pt idx="2687">
                  <c:v>1.0477591833333333</c:v>
                </c:pt>
                <c:pt idx="2688">
                  <c:v>1.0481460166666665</c:v>
                </c:pt>
                <c:pt idx="2689">
                  <c:v>1.0485363666666667</c:v>
                </c:pt>
                <c:pt idx="2690">
                  <c:v>1.0489232000000002</c:v>
                </c:pt>
                <c:pt idx="2691">
                  <c:v>1.0493135500000002</c:v>
                </c:pt>
                <c:pt idx="2692">
                  <c:v>1.0497003833333334</c:v>
                </c:pt>
                <c:pt idx="2693">
                  <c:v>1.0500872166666666</c:v>
                </c:pt>
                <c:pt idx="2694">
                  <c:v>1.05047405</c:v>
                </c:pt>
                <c:pt idx="2695">
                  <c:v>1.0508644</c:v>
                </c:pt>
                <c:pt idx="2696">
                  <c:v>1.0512512333333335</c:v>
                </c:pt>
                <c:pt idx="2697">
                  <c:v>1.0516380666666667</c:v>
                </c:pt>
                <c:pt idx="2698">
                  <c:v>1.0520284166666667</c:v>
                </c:pt>
                <c:pt idx="2699">
                  <c:v>1.0524152499999999</c:v>
                </c:pt>
                <c:pt idx="2700">
                  <c:v>1.0528055999999999</c:v>
                </c:pt>
                <c:pt idx="2701">
                  <c:v>1.0531924333333333</c:v>
                </c:pt>
                <c:pt idx="2702">
                  <c:v>1.0535792666666668</c:v>
                </c:pt>
                <c:pt idx="2703">
                  <c:v>1.0539696166666666</c:v>
                </c:pt>
                <c:pt idx="2704">
                  <c:v>1.05435645</c:v>
                </c:pt>
                <c:pt idx="2705">
                  <c:v>1.0547468</c:v>
                </c:pt>
                <c:pt idx="2706">
                  <c:v>1.0551336333333332</c:v>
                </c:pt>
                <c:pt idx="2707">
                  <c:v>1.0555204666666667</c:v>
                </c:pt>
                <c:pt idx="2708">
                  <c:v>1.0559073000000001</c:v>
                </c:pt>
                <c:pt idx="2709">
                  <c:v>1.0562976500000001</c:v>
                </c:pt>
                <c:pt idx="2710">
                  <c:v>1.0566844833333333</c:v>
                </c:pt>
                <c:pt idx="2711">
                  <c:v>1.0570713166666665</c:v>
                </c:pt>
                <c:pt idx="2712">
                  <c:v>1.0574616666666667</c:v>
                </c:pt>
                <c:pt idx="2713">
                  <c:v>1.0578520166666667</c:v>
                </c:pt>
                <c:pt idx="2714">
                  <c:v>1.05823885</c:v>
                </c:pt>
                <c:pt idx="2715">
                  <c:v>1.0586256833333334</c:v>
                </c:pt>
                <c:pt idx="2716">
                  <c:v>1.0590125166666666</c:v>
                </c:pt>
                <c:pt idx="2717">
                  <c:v>1.0594028666666666</c:v>
                </c:pt>
                <c:pt idx="2718">
                  <c:v>1.0597897000000001</c:v>
                </c:pt>
                <c:pt idx="2719">
                  <c:v>1.06018005</c:v>
                </c:pt>
                <c:pt idx="2720">
                  <c:v>1.0605668833333333</c:v>
                </c:pt>
                <c:pt idx="2721">
                  <c:v>1.0609537166666667</c:v>
                </c:pt>
                <c:pt idx="2722">
                  <c:v>1.0613440666666667</c:v>
                </c:pt>
                <c:pt idx="2723">
                  <c:v>1.0617308999999999</c:v>
                </c:pt>
                <c:pt idx="2724">
                  <c:v>1.0621177333333334</c:v>
                </c:pt>
                <c:pt idx="2725">
                  <c:v>1.0625080833333334</c:v>
                </c:pt>
                <c:pt idx="2726">
                  <c:v>1.0628949166666666</c:v>
                </c:pt>
                <c:pt idx="2727">
                  <c:v>1.0632852666666668</c:v>
                </c:pt>
                <c:pt idx="2728">
                  <c:v>1.0636721</c:v>
                </c:pt>
                <c:pt idx="2729">
                  <c:v>1.0640589333333332</c:v>
                </c:pt>
                <c:pt idx="2730">
                  <c:v>1.0644492833333334</c:v>
                </c:pt>
                <c:pt idx="2731">
                  <c:v>1.0648361166666667</c:v>
                </c:pt>
                <c:pt idx="2732">
                  <c:v>1.0652264666666666</c:v>
                </c:pt>
                <c:pt idx="2733">
                  <c:v>1.0656133000000001</c:v>
                </c:pt>
                <c:pt idx="2734">
                  <c:v>1.0660001333333333</c:v>
                </c:pt>
                <c:pt idx="2735">
                  <c:v>1.0663869666666668</c:v>
                </c:pt>
                <c:pt idx="2736">
                  <c:v>1.0667773166666668</c:v>
                </c:pt>
                <c:pt idx="2737">
                  <c:v>1.06716415</c:v>
                </c:pt>
                <c:pt idx="2738">
                  <c:v>1.0675509833333334</c:v>
                </c:pt>
                <c:pt idx="2739">
                  <c:v>1.0679413333333334</c:v>
                </c:pt>
                <c:pt idx="2740">
                  <c:v>1.0683281666666666</c:v>
                </c:pt>
                <c:pt idx="2741">
                  <c:v>1.0687185166666666</c:v>
                </c:pt>
                <c:pt idx="2742">
                  <c:v>1.0691053499999998</c:v>
                </c:pt>
                <c:pt idx="2743">
                  <c:v>1.0694921833333333</c:v>
                </c:pt>
                <c:pt idx="2744">
                  <c:v>1.0698825333333333</c:v>
                </c:pt>
                <c:pt idx="2745">
                  <c:v>1.0702693666666667</c:v>
                </c:pt>
                <c:pt idx="2746">
                  <c:v>1.0706597166666667</c:v>
                </c:pt>
                <c:pt idx="2747">
                  <c:v>1.0710465500000002</c:v>
                </c:pt>
                <c:pt idx="2748">
                  <c:v>1.0714333833333332</c:v>
                </c:pt>
                <c:pt idx="2749">
                  <c:v>1.0718202166666666</c:v>
                </c:pt>
                <c:pt idx="2750">
                  <c:v>1.0722105666666668</c:v>
                </c:pt>
                <c:pt idx="2751">
                  <c:v>1.0725974</c:v>
                </c:pt>
                <c:pt idx="2752">
                  <c:v>1.0729842333333333</c:v>
                </c:pt>
                <c:pt idx="2753">
                  <c:v>1.0733745833333332</c:v>
                </c:pt>
                <c:pt idx="2754">
                  <c:v>1.0737614166666667</c:v>
                </c:pt>
                <c:pt idx="2755">
                  <c:v>1.0741517666666667</c:v>
                </c:pt>
                <c:pt idx="2756">
                  <c:v>1.0745386000000001</c:v>
                </c:pt>
                <c:pt idx="2757">
                  <c:v>1.0749254333333333</c:v>
                </c:pt>
                <c:pt idx="2758">
                  <c:v>1.0753157833333333</c:v>
                </c:pt>
                <c:pt idx="2759">
                  <c:v>1.0757026166666666</c:v>
                </c:pt>
                <c:pt idx="2760">
                  <c:v>1.0760929666666665</c:v>
                </c:pt>
                <c:pt idx="2761">
                  <c:v>1.0764798</c:v>
                </c:pt>
                <c:pt idx="2762">
                  <c:v>1.0768666333333334</c:v>
                </c:pt>
                <c:pt idx="2763">
                  <c:v>1.0772569833333334</c:v>
                </c:pt>
                <c:pt idx="2764">
                  <c:v>1.0776438166666666</c:v>
                </c:pt>
                <c:pt idx="2765">
                  <c:v>1.0780306499999999</c:v>
                </c:pt>
                <c:pt idx="2766">
                  <c:v>1.0784209999999999</c:v>
                </c:pt>
                <c:pt idx="2767">
                  <c:v>1.0788078333333333</c:v>
                </c:pt>
                <c:pt idx="2768">
                  <c:v>1.0791981833333335</c:v>
                </c:pt>
                <c:pt idx="2769">
                  <c:v>1.0795850166666667</c:v>
                </c:pt>
                <c:pt idx="2770">
                  <c:v>1.07997185</c:v>
                </c:pt>
                <c:pt idx="2771">
                  <c:v>1.0803621999999999</c:v>
                </c:pt>
                <c:pt idx="2772">
                  <c:v>1.0807490333333334</c:v>
                </c:pt>
                <c:pt idx="2773">
                  <c:v>1.0811393833333334</c:v>
                </c:pt>
                <c:pt idx="2774">
                  <c:v>1.0815262166666668</c:v>
                </c:pt>
                <c:pt idx="2775">
                  <c:v>1.08191305</c:v>
                </c:pt>
                <c:pt idx="2776">
                  <c:v>1.0822998833333333</c:v>
                </c:pt>
                <c:pt idx="2777">
                  <c:v>1.0826902333333333</c:v>
                </c:pt>
                <c:pt idx="2778">
                  <c:v>1.0830770666666667</c:v>
                </c:pt>
                <c:pt idx="2779">
                  <c:v>1.0834639000000001</c:v>
                </c:pt>
                <c:pt idx="2780">
                  <c:v>1.0838542500000001</c:v>
                </c:pt>
                <c:pt idx="2781">
                  <c:v>1.0842410833333334</c:v>
                </c:pt>
                <c:pt idx="2782">
                  <c:v>1.0846314333333333</c:v>
                </c:pt>
                <c:pt idx="2783">
                  <c:v>1.0850182666666666</c:v>
                </c:pt>
                <c:pt idx="2784">
                  <c:v>1.0854051</c:v>
                </c:pt>
                <c:pt idx="2785">
                  <c:v>1.08579545</c:v>
                </c:pt>
                <c:pt idx="2786">
                  <c:v>1.0861822833333334</c:v>
                </c:pt>
                <c:pt idx="2787">
                  <c:v>1.0865726333333334</c:v>
                </c:pt>
                <c:pt idx="2788">
                  <c:v>1.0869594666666667</c:v>
                </c:pt>
                <c:pt idx="2789">
                  <c:v>1.0873462999999999</c:v>
                </c:pt>
                <c:pt idx="2790">
                  <c:v>1.0877366500000001</c:v>
                </c:pt>
                <c:pt idx="2791">
                  <c:v>1.0881234833333335</c:v>
                </c:pt>
                <c:pt idx="2792">
                  <c:v>1.0885103166666665</c:v>
                </c:pt>
                <c:pt idx="2793">
                  <c:v>1.08889715</c:v>
                </c:pt>
                <c:pt idx="2794">
                  <c:v>1.0892875</c:v>
                </c:pt>
                <c:pt idx="2795">
                  <c:v>1.0896778499999999</c:v>
                </c:pt>
                <c:pt idx="2796">
                  <c:v>1.0900646833333334</c:v>
                </c:pt>
                <c:pt idx="2797">
                  <c:v>1.0904515166666668</c:v>
                </c:pt>
                <c:pt idx="2798">
                  <c:v>1.0908383500000001</c:v>
                </c:pt>
                <c:pt idx="2799">
                  <c:v>1.0912287000000001</c:v>
                </c:pt>
                <c:pt idx="2800">
                  <c:v>1.0916155333333333</c:v>
                </c:pt>
                <c:pt idx="2801">
                  <c:v>1.0920058833333333</c:v>
                </c:pt>
                <c:pt idx="2802">
                  <c:v>1.0923927166666667</c:v>
                </c:pt>
                <c:pt idx="2803">
                  <c:v>1.0927795499999999</c:v>
                </c:pt>
                <c:pt idx="2804">
                  <c:v>1.0931698999999999</c:v>
                </c:pt>
                <c:pt idx="2805">
                  <c:v>1.0935567333333334</c:v>
                </c:pt>
                <c:pt idx="2806">
                  <c:v>1.0939435666666666</c:v>
                </c:pt>
                <c:pt idx="2807">
                  <c:v>1.0943304</c:v>
                </c:pt>
                <c:pt idx="2808">
                  <c:v>1.09472075</c:v>
                </c:pt>
                <c:pt idx="2809">
                  <c:v>1.0951111</c:v>
                </c:pt>
                <c:pt idx="2810">
                  <c:v>1.0954979333333335</c:v>
                </c:pt>
                <c:pt idx="2811">
                  <c:v>1.0958847666666667</c:v>
                </c:pt>
                <c:pt idx="2812">
                  <c:v>1.0962715999999999</c:v>
                </c:pt>
                <c:pt idx="2813">
                  <c:v>1.0966619500000001</c:v>
                </c:pt>
                <c:pt idx="2814">
                  <c:v>1.0970522999999999</c:v>
                </c:pt>
                <c:pt idx="2815">
                  <c:v>1.0974391333333333</c:v>
                </c:pt>
                <c:pt idx="2816">
                  <c:v>1.0978259666666668</c:v>
                </c:pt>
                <c:pt idx="2817">
                  <c:v>1.0982128</c:v>
                </c:pt>
                <c:pt idx="2818">
                  <c:v>1.09860315</c:v>
                </c:pt>
                <c:pt idx="2819">
                  <c:v>1.0989899833333334</c:v>
                </c:pt>
                <c:pt idx="2820">
                  <c:v>1.0993768166666666</c:v>
                </c:pt>
                <c:pt idx="2821">
                  <c:v>1.0997671666666666</c:v>
                </c:pt>
                <c:pt idx="2822">
                  <c:v>1.1001540000000001</c:v>
                </c:pt>
                <c:pt idx="2823">
                  <c:v>1.1005443500000001</c:v>
                </c:pt>
                <c:pt idx="2824">
                  <c:v>1.1009311833333333</c:v>
                </c:pt>
                <c:pt idx="2825">
                  <c:v>1.1013180166666667</c:v>
                </c:pt>
                <c:pt idx="2826">
                  <c:v>1.1017083666666665</c:v>
                </c:pt>
                <c:pt idx="2827">
                  <c:v>1.1020951999999999</c:v>
                </c:pt>
                <c:pt idx="2828">
                  <c:v>1.1024855500000001</c:v>
                </c:pt>
                <c:pt idx="2829">
                  <c:v>1.1028723833333334</c:v>
                </c:pt>
                <c:pt idx="2830">
                  <c:v>1.1032592166666666</c:v>
                </c:pt>
                <c:pt idx="2831">
                  <c:v>1.1036495666666666</c:v>
                </c:pt>
                <c:pt idx="2832">
                  <c:v>1.1040364</c:v>
                </c:pt>
                <c:pt idx="2833">
                  <c:v>1.1044232333333335</c:v>
                </c:pt>
                <c:pt idx="2834">
                  <c:v>1.1048100666666667</c:v>
                </c:pt>
                <c:pt idx="2835">
                  <c:v>1.1052004166666667</c:v>
                </c:pt>
                <c:pt idx="2836">
                  <c:v>1.1055907666666667</c:v>
                </c:pt>
                <c:pt idx="2837">
                  <c:v>1.1059775999999999</c:v>
                </c:pt>
                <c:pt idx="2838">
                  <c:v>1.1063644333333333</c:v>
                </c:pt>
                <c:pt idx="2839">
                  <c:v>1.1067512666666668</c:v>
                </c:pt>
                <c:pt idx="2840">
                  <c:v>1.1071416166666668</c:v>
                </c:pt>
                <c:pt idx="2841">
                  <c:v>1.10752845</c:v>
                </c:pt>
                <c:pt idx="2842">
                  <c:v>1.1079188</c:v>
                </c:pt>
                <c:pt idx="2843">
                  <c:v>1.1083056333333332</c:v>
                </c:pt>
                <c:pt idx="2844">
                  <c:v>1.1086924666666667</c:v>
                </c:pt>
                <c:pt idx="2845">
                  <c:v>1.1090828166666666</c:v>
                </c:pt>
                <c:pt idx="2846">
                  <c:v>1.1094696500000001</c:v>
                </c:pt>
                <c:pt idx="2847">
                  <c:v>1.1098564833333333</c:v>
                </c:pt>
                <c:pt idx="2848">
                  <c:v>1.1102468333333333</c:v>
                </c:pt>
                <c:pt idx="2849">
                  <c:v>1.1106336666666665</c:v>
                </c:pt>
                <c:pt idx="2850">
                  <c:v>1.1110240166666667</c:v>
                </c:pt>
                <c:pt idx="2851">
                  <c:v>1.1114108500000002</c:v>
                </c:pt>
                <c:pt idx="2852">
                  <c:v>1.1117976833333334</c:v>
                </c:pt>
                <c:pt idx="2853">
                  <c:v>1.1121845166666666</c:v>
                </c:pt>
                <c:pt idx="2854">
                  <c:v>1.1125748666666666</c:v>
                </c:pt>
                <c:pt idx="2855">
                  <c:v>1.1129652166666666</c:v>
                </c:pt>
                <c:pt idx="2856">
                  <c:v>1.11335205</c:v>
                </c:pt>
                <c:pt idx="2857">
                  <c:v>1.1137388833333335</c:v>
                </c:pt>
                <c:pt idx="2858">
                  <c:v>1.1141257166666667</c:v>
                </c:pt>
                <c:pt idx="2859">
                  <c:v>1.1145160666666667</c:v>
                </c:pt>
                <c:pt idx="2860">
                  <c:v>1.1149028999999999</c:v>
                </c:pt>
                <c:pt idx="2861">
                  <c:v>1.1152897333333334</c:v>
                </c:pt>
                <c:pt idx="2862">
                  <c:v>1.1156800833333334</c:v>
                </c:pt>
                <c:pt idx="2863">
                  <c:v>1.1160669166666668</c:v>
                </c:pt>
                <c:pt idx="2864">
                  <c:v>1.1164572666666666</c:v>
                </c:pt>
                <c:pt idx="2865">
                  <c:v>1.1168441</c:v>
                </c:pt>
                <c:pt idx="2866">
                  <c:v>1.1172309333333332</c:v>
                </c:pt>
                <c:pt idx="2867">
                  <c:v>1.1176177666666667</c:v>
                </c:pt>
                <c:pt idx="2868">
                  <c:v>1.1180081166666667</c:v>
                </c:pt>
                <c:pt idx="2869">
                  <c:v>1.1183984666666669</c:v>
                </c:pt>
                <c:pt idx="2870">
                  <c:v>1.1187853000000001</c:v>
                </c:pt>
                <c:pt idx="2871">
                  <c:v>1.1191721333333333</c:v>
                </c:pt>
                <c:pt idx="2872">
                  <c:v>1.1195624833333333</c:v>
                </c:pt>
                <c:pt idx="2873">
                  <c:v>1.1199493166666667</c:v>
                </c:pt>
                <c:pt idx="2874">
                  <c:v>1.1203361500000002</c:v>
                </c:pt>
                <c:pt idx="2875">
                  <c:v>1.1207229833333332</c:v>
                </c:pt>
                <c:pt idx="2876">
                  <c:v>1.1211133333333334</c:v>
                </c:pt>
                <c:pt idx="2877">
                  <c:v>1.1215001666666666</c:v>
                </c:pt>
                <c:pt idx="2878">
                  <c:v>1.1218905166666666</c:v>
                </c:pt>
                <c:pt idx="2879">
                  <c:v>1.1222773500000001</c:v>
                </c:pt>
                <c:pt idx="2880">
                  <c:v>1.1226641833333335</c:v>
                </c:pt>
                <c:pt idx="2881">
                  <c:v>1.1230545333333333</c:v>
                </c:pt>
                <c:pt idx="2882">
                  <c:v>1.1234413666666667</c:v>
                </c:pt>
                <c:pt idx="2883">
                  <c:v>1.1238317166666667</c:v>
                </c:pt>
                <c:pt idx="2884">
                  <c:v>1.1242185499999999</c:v>
                </c:pt>
                <c:pt idx="2885">
                  <c:v>1.1246053833333334</c:v>
                </c:pt>
                <c:pt idx="2886">
                  <c:v>1.1249957333333331</c:v>
                </c:pt>
                <c:pt idx="2887">
                  <c:v>1.1253825666666666</c:v>
                </c:pt>
                <c:pt idx="2888">
                  <c:v>1.1257694</c:v>
                </c:pt>
                <c:pt idx="2889">
                  <c:v>1.1261562333333333</c:v>
                </c:pt>
                <c:pt idx="2890">
                  <c:v>1.1265465833333332</c:v>
                </c:pt>
                <c:pt idx="2891">
                  <c:v>1.1269369333333334</c:v>
                </c:pt>
                <c:pt idx="2892">
                  <c:v>1.1273237666666667</c:v>
                </c:pt>
                <c:pt idx="2893">
                  <c:v>1.1277106000000001</c:v>
                </c:pt>
                <c:pt idx="2894">
                  <c:v>1.1280974333333333</c:v>
                </c:pt>
                <c:pt idx="2895">
                  <c:v>1.1284877833333333</c:v>
                </c:pt>
                <c:pt idx="2896">
                  <c:v>1.1288781333333333</c:v>
                </c:pt>
                <c:pt idx="2897">
                  <c:v>1.1292649666666665</c:v>
                </c:pt>
                <c:pt idx="2898">
                  <c:v>1.1296518</c:v>
                </c:pt>
                <c:pt idx="2899">
                  <c:v>1.1300386333333334</c:v>
                </c:pt>
                <c:pt idx="2900">
                  <c:v>1.1304289833333334</c:v>
                </c:pt>
                <c:pt idx="2901">
                  <c:v>1.1308158166666666</c:v>
                </c:pt>
                <c:pt idx="2902">
                  <c:v>1.1312026500000001</c:v>
                </c:pt>
                <c:pt idx="2903">
                  <c:v>1.1315929999999998</c:v>
                </c:pt>
                <c:pt idx="2904">
                  <c:v>1.1319798333333333</c:v>
                </c:pt>
                <c:pt idx="2905">
                  <c:v>1.1323701833333333</c:v>
                </c:pt>
                <c:pt idx="2906">
                  <c:v>1.1327570166666667</c:v>
                </c:pt>
                <c:pt idx="2907">
                  <c:v>1.13314385</c:v>
                </c:pt>
                <c:pt idx="2908">
                  <c:v>1.1335341999999999</c:v>
                </c:pt>
                <c:pt idx="2909">
                  <c:v>1.1339210333333332</c:v>
                </c:pt>
                <c:pt idx="2910">
                  <c:v>1.1343113833333334</c:v>
                </c:pt>
                <c:pt idx="2911">
                  <c:v>1.1346982166666668</c:v>
                </c:pt>
                <c:pt idx="2912">
                  <c:v>1.13508505</c:v>
                </c:pt>
                <c:pt idx="2913">
                  <c:v>1.1354754</c:v>
                </c:pt>
                <c:pt idx="2914">
                  <c:v>1.1358622333333332</c:v>
                </c:pt>
                <c:pt idx="2915">
                  <c:v>1.1362490666666667</c:v>
                </c:pt>
                <c:pt idx="2916">
                  <c:v>1.1366359000000001</c:v>
                </c:pt>
                <c:pt idx="2917">
                  <c:v>1.1370262500000001</c:v>
                </c:pt>
                <c:pt idx="2918">
                  <c:v>1.1374166000000001</c:v>
                </c:pt>
                <c:pt idx="2919">
                  <c:v>1.1378034333333333</c:v>
                </c:pt>
                <c:pt idx="2920">
                  <c:v>1.1381902666666666</c:v>
                </c:pt>
                <c:pt idx="2921">
                  <c:v>1.1385771</c:v>
                </c:pt>
                <c:pt idx="2922">
                  <c:v>1.13896745</c:v>
                </c:pt>
                <c:pt idx="2923">
                  <c:v>1.1393578000000002</c:v>
                </c:pt>
                <c:pt idx="2924">
                  <c:v>1.1397446333333334</c:v>
                </c:pt>
                <c:pt idx="2925">
                  <c:v>1.1401314666666666</c:v>
                </c:pt>
                <c:pt idx="2926">
                  <c:v>1.1405182999999999</c:v>
                </c:pt>
                <c:pt idx="2927">
                  <c:v>1.1409086499999999</c:v>
                </c:pt>
                <c:pt idx="2928">
                  <c:v>1.1412954833333333</c:v>
                </c:pt>
                <c:pt idx="2929">
                  <c:v>1.1416823166666668</c:v>
                </c:pt>
                <c:pt idx="2930">
                  <c:v>1.1420726666666667</c:v>
                </c:pt>
                <c:pt idx="2931">
                  <c:v>1.1424595</c:v>
                </c:pt>
                <c:pt idx="2932">
                  <c:v>1.1428498499999999</c:v>
                </c:pt>
                <c:pt idx="2933">
                  <c:v>1.1432366833333334</c:v>
                </c:pt>
                <c:pt idx="2934">
                  <c:v>1.1436235166666668</c:v>
                </c:pt>
                <c:pt idx="2935">
                  <c:v>1.1440138666666668</c:v>
                </c:pt>
                <c:pt idx="2936">
                  <c:v>1.1444007</c:v>
                </c:pt>
                <c:pt idx="2937">
                  <c:v>1.14479105</c:v>
                </c:pt>
                <c:pt idx="2938">
                  <c:v>1.1451778833333333</c:v>
                </c:pt>
                <c:pt idx="2939">
                  <c:v>1.1455647166666667</c:v>
                </c:pt>
                <c:pt idx="2940">
                  <c:v>1.1459515500000002</c:v>
                </c:pt>
                <c:pt idx="2941">
                  <c:v>1.1463419000000001</c:v>
                </c:pt>
                <c:pt idx="2942">
                  <c:v>1.1467287333333334</c:v>
                </c:pt>
                <c:pt idx="2943">
                  <c:v>1.1471155666666666</c:v>
                </c:pt>
                <c:pt idx="2944">
                  <c:v>1.1475059166666666</c:v>
                </c:pt>
                <c:pt idx="2945">
                  <c:v>1.14789275</c:v>
                </c:pt>
                <c:pt idx="2946">
                  <c:v>1.1482831</c:v>
                </c:pt>
                <c:pt idx="2947">
                  <c:v>1.1486699333333332</c:v>
                </c:pt>
                <c:pt idx="2948">
                  <c:v>1.1490567666666667</c:v>
                </c:pt>
                <c:pt idx="2949">
                  <c:v>1.1494471166666667</c:v>
                </c:pt>
                <c:pt idx="2950">
                  <c:v>1.1498339499999999</c:v>
                </c:pt>
                <c:pt idx="2951">
                  <c:v>1.1502243000000001</c:v>
                </c:pt>
                <c:pt idx="2952">
                  <c:v>1.1506111333333335</c:v>
                </c:pt>
                <c:pt idx="2953">
                  <c:v>1.1509979666666668</c:v>
                </c:pt>
                <c:pt idx="2954">
                  <c:v>1.1513883166666667</c:v>
                </c:pt>
                <c:pt idx="2955">
                  <c:v>1.15177515</c:v>
                </c:pt>
                <c:pt idx="2956">
                  <c:v>1.1521619833333334</c:v>
                </c:pt>
                <c:pt idx="2957">
                  <c:v>1.1525488166666669</c:v>
                </c:pt>
                <c:pt idx="2958">
                  <c:v>1.1529391666666666</c:v>
                </c:pt>
                <c:pt idx="2959">
                  <c:v>1.1533295166666666</c:v>
                </c:pt>
                <c:pt idx="2960">
                  <c:v>1.1537163500000001</c:v>
                </c:pt>
                <c:pt idx="2961">
                  <c:v>1.1541031833333333</c:v>
                </c:pt>
                <c:pt idx="2962">
                  <c:v>1.1544900166666667</c:v>
                </c:pt>
                <c:pt idx="2963">
                  <c:v>1.1548803666666667</c:v>
                </c:pt>
                <c:pt idx="2964">
                  <c:v>1.1552707166666665</c:v>
                </c:pt>
                <c:pt idx="2965">
                  <c:v>1.1556575499999999</c:v>
                </c:pt>
                <c:pt idx="2966">
                  <c:v>1.1560443833333334</c:v>
                </c:pt>
                <c:pt idx="2967">
                  <c:v>1.1564312166666666</c:v>
                </c:pt>
                <c:pt idx="2968">
                  <c:v>1.1568215666666668</c:v>
                </c:pt>
                <c:pt idx="2969">
                  <c:v>1.1572083999999998</c:v>
                </c:pt>
                <c:pt idx="2970">
                  <c:v>1.1575952333333333</c:v>
                </c:pt>
                <c:pt idx="2971">
                  <c:v>1.1579855833333335</c:v>
                </c:pt>
                <c:pt idx="2972">
                  <c:v>1.1583724166666667</c:v>
                </c:pt>
                <c:pt idx="2973">
                  <c:v>1.1587627666666667</c:v>
                </c:pt>
                <c:pt idx="2974">
                  <c:v>1.1591496000000001</c:v>
                </c:pt>
                <c:pt idx="2975">
                  <c:v>1.1595364333333333</c:v>
                </c:pt>
                <c:pt idx="2976">
                  <c:v>1.1599267833333333</c:v>
                </c:pt>
                <c:pt idx="2977">
                  <c:v>1.1603136166666668</c:v>
                </c:pt>
                <c:pt idx="2978">
                  <c:v>1.1607039666666668</c:v>
                </c:pt>
                <c:pt idx="2979">
                  <c:v>1.1610908</c:v>
                </c:pt>
                <c:pt idx="2980">
                  <c:v>1.1614776333333334</c:v>
                </c:pt>
                <c:pt idx="2981">
                  <c:v>1.1618644666666667</c:v>
                </c:pt>
                <c:pt idx="2982">
                  <c:v>1.1622548166666666</c:v>
                </c:pt>
                <c:pt idx="2983">
                  <c:v>1.1626416500000001</c:v>
                </c:pt>
                <c:pt idx="2984">
                  <c:v>1.1630284833333333</c:v>
                </c:pt>
                <c:pt idx="2985">
                  <c:v>1.1634188333333333</c:v>
                </c:pt>
                <c:pt idx="2986">
                  <c:v>1.1638056666666665</c:v>
                </c:pt>
                <c:pt idx="2987">
                  <c:v>1.1641960166666665</c:v>
                </c:pt>
                <c:pt idx="2988">
                  <c:v>1.1645828499999999</c:v>
                </c:pt>
                <c:pt idx="2989">
                  <c:v>1.1649696833333334</c:v>
                </c:pt>
                <c:pt idx="2990">
                  <c:v>1.1653600333333334</c:v>
                </c:pt>
                <c:pt idx="2991">
                  <c:v>1.1657468666666668</c:v>
                </c:pt>
                <c:pt idx="2992">
                  <c:v>1.1661372166666666</c:v>
                </c:pt>
                <c:pt idx="2993">
                  <c:v>1.16652405</c:v>
                </c:pt>
                <c:pt idx="2994">
                  <c:v>1.1669108833333335</c:v>
                </c:pt>
                <c:pt idx="2995">
                  <c:v>1.1673012333333335</c:v>
                </c:pt>
                <c:pt idx="2996">
                  <c:v>1.1676880666666667</c:v>
                </c:pt>
                <c:pt idx="2997">
                  <c:v>1.1680748999999999</c:v>
                </c:pt>
                <c:pt idx="2998">
                  <c:v>1.1684617333333334</c:v>
                </c:pt>
                <c:pt idx="2999">
                  <c:v>1.1688520833333333</c:v>
                </c:pt>
                <c:pt idx="3000">
                  <c:v>1.1692424333333333</c:v>
                </c:pt>
                <c:pt idx="3001">
                  <c:v>1.1696292666666668</c:v>
                </c:pt>
                <c:pt idx="3002">
                  <c:v>1.1700161</c:v>
                </c:pt>
                <c:pt idx="3003">
                  <c:v>1.1704029333333332</c:v>
                </c:pt>
                <c:pt idx="3004">
                  <c:v>1.1707932833333332</c:v>
                </c:pt>
                <c:pt idx="3005">
                  <c:v>1.1711836333333334</c:v>
                </c:pt>
                <c:pt idx="3006">
                  <c:v>1.1715704666666666</c:v>
                </c:pt>
                <c:pt idx="3007">
                  <c:v>1.1719573000000001</c:v>
                </c:pt>
                <c:pt idx="3008">
                  <c:v>1.1723441333333333</c:v>
                </c:pt>
                <c:pt idx="3009">
                  <c:v>1.1727344833333333</c:v>
                </c:pt>
                <c:pt idx="3010">
                  <c:v>1.1731213166666665</c:v>
                </c:pt>
                <c:pt idx="3011">
                  <c:v>1.17350815</c:v>
                </c:pt>
                <c:pt idx="3012">
                  <c:v>1.1738985000000002</c:v>
                </c:pt>
                <c:pt idx="3013">
                  <c:v>1.1742853333333334</c:v>
                </c:pt>
                <c:pt idx="3014">
                  <c:v>1.1746756833333334</c:v>
                </c:pt>
                <c:pt idx="3015">
                  <c:v>1.1750625166666666</c:v>
                </c:pt>
                <c:pt idx="3016">
                  <c:v>1.1754493500000001</c:v>
                </c:pt>
                <c:pt idx="3017">
                  <c:v>1.1758397</c:v>
                </c:pt>
                <c:pt idx="3018">
                  <c:v>1.1762265333333335</c:v>
                </c:pt>
                <c:pt idx="3019">
                  <c:v>1.1766168833333333</c:v>
                </c:pt>
                <c:pt idx="3020">
                  <c:v>1.1770037166666667</c:v>
                </c:pt>
                <c:pt idx="3021">
                  <c:v>1.1773905499999999</c:v>
                </c:pt>
                <c:pt idx="3022">
                  <c:v>1.1777808999999999</c:v>
                </c:pt>
                <c:pt idx="3023">
                  <c:v>1.1781677333333334</c:v>
                </c:pt>
                <c:pt idx="3024">
                  <c:v>1.1785545666666668</c:v>
                </c:pt>
                <c:pt idx="3025">
                  <c:v>1.1789414</c:v>
                </c:pt>
                <c:pt idx="3026">
                  <c:v>1.17933175</c:v>
                </c:pt>
                <c:pt idx="3027">
                  <c:v>1.1797221</c:v>
                </c:pt>
                <c:pt idx="3028">
                  <c:v>1.1801089333333334</c:v>
                </c:pt>
                <c:pt idx="3029">
                  <c:v>1.1804957666666667</c:v>
                </c:pt>
                <c:pt idx="3030">
                  <c:v>1.1808826000000001</c:v>
                </c:pt>
                <c:pt idx="3031">
                  <c:v>1.1812729500000001</c:v>
                </c:pt>
                <c:pt idx="3032">
                  <c:v>1.1816633000000001</c:v>
                </c:pt>
                <c:pt idx="3033">
                  <c:v>1.1820501333333333</c:v>
                </c:pt>
                <c:pt idx="3034">
                  <c:v>1.1824369666666668</c:v>
                </c:pt>
                <c:pt idx="3035">
                  <c:v>1.1828238000000002</c:v>
                </c:pt>
                <c:pt idx="3036">
                  <c:v>1.18321415</c:v>
                </c:pt>
                <c:pt idx="3037">
                  <c:v>1.1836009833333334</c:v>
                </c:pt>
                <c:pt idx="3038">
                  <c:v>1.1839878166666666</c:v>
                </c:pt>
                <c:pt idx="3039">
                  <c:v>1.1843781666666666</c:v>
                </c:pt>
                <c:pt idx="3040">
                  <c:v>1.1847650000000001</c:v>
                </c:pt>
                <c:pt idx="3041">
                  <c:v>1.1851553499999998</c:v>
                </c:pt>
                <c:pt idx="3042">
                  <c:v>1.1855421833333333</c:v>
                </c:pt>
                <c:pt idx="3043">
                  <c:v>1.1859290166666667</c:v>
                </c:pt>
                <c:pt idx="3044">
                  <c:v>1.1863193666666667</c:v>
                </c:pt>
                <c:pt idx="3045">
                  <c:v>1.1867061999999999</c:v>
                </c:pt>
                <c:pt idx="3046">
                  <c:v>1.1870965500000001</c:v>
                </c:pt>
                <c:pt idx="3047">
                  <c:v>1.1874833833333331</c:v>
                </c:pt>
                <c:pt idx="3048">
                  <c:v>1.1878702166666666</c:v>
                </c:pt>
                <c:pt idx="3049">
                  <c:v>1.18825705</c:v>
                </c:pt>
                <c:pt idx="3050">
                  <c:v>1.1886474</c:v>
                </c:pt>
                <c:pt idx="3051">
                  <c:v>1.1890342333333335</c:v>
                </c:pt>
                <c:pt idx="3052">
                  <c:v>1.1894210666666667</c:v>
                </c:pt>
                <c:pt idx="3053">
                  <c:v>1.1898114166666667</c:v>
                </c:pt>
                <c:pt idx="3054">
                  <c:v>1.1901982500000001</c:v>
                </c:pt>
                <c:pt idx="3055">
                  <c:v>1.1905886000000001</c:v>
                </c:pt>
                <c:pt idx="3056">
                  <c:v>1.1909754333333333</c:v>
                </c:pt>
                <c:pt idx="3057">
                  <c:v>1.1913622666666668</c:v>
                </c:pt>
                <c:pt idx="3058">
                  <c:v>1.1917526166666665</c:v>
                </c:pt>
                <c:pt idx="3059">
                  <c:v>1.19213945</c:v>
                </c:pt>
                <c:pt idx="3060">
                  <c:v>1.1925298</c:v>
                </c:pt>
                <c:pt idx="3061">
                  <c:v>1.1929166333333334</c:v>
                </c:pt>
                <c:pt idx="3062">
                  <c:v>1.1933034666666666</c:v>
                </c:pt>
                <c:pt idx="3063">
                  <c:v>1.1936938166666666</c:v>
                </c:pt>
                <c:pt idx="3064">
                  <c:v>1.1940806499999999</c:v>
                </c:pt>
                <c:pt idx="3065">
                  <c:v>1.1944674833333333</c:v>
                </c:pt>
                <c:pt idx="3066">
                  <c:v>1.1948578333333333</c:v>
                </c:pt>
                <c:pt idx="3067">
                  <c:v>1.1952446666666667</c:v>
                </c:pt>
                <c:pt idx="3068">
                  <c:v>1.1956350166666667</c:v>
                </c:pt>
                <c:pt idx="3069">
                  <c:v>1.1960218499999999</c:v>
                </c:pt>
                <c:pt idx="3070">
                  <c:v>1.1964086833333332</c:v>
                </c:pt>
                <c:pt idx="3071">
                  <c:v>1.1967990333333334</c:v>
                </c:pt>
                <c:pt idx="3072">
                  <c:v>1.1971858666666668</c:v>
                </c:pt>
                <c:pt idx="3073">
                  <c:v>1.1975762166666668</c:v>
                </c:pt>
                <c:pt idx="3074">
                  <c:v>1.19796305</c:v>
                </c:pt>
                <c:pt idx="3075">
                  <c:v>1.1983498833333333</c:v>
                </c:pt>
                <c:pt idx="3076">
                  <c:v>1.1987367166666667</c:v>
                </c:pt>
                <c:pt idx="3077">
                  <c:v>1.1991270666666667</c:v>
                </c:pt>
                <c:pt idx="3078">
                  <c:v>1.1995139000000001</c:v>
                </c:pt>
                <c:pt idx="3079">
                  <c:v>1.1999007333333334</c:v>
                </c:pt>
                <c:pt idx="3080">
                  <c:v>1.2002910833333333</c:v>
                </c:pt>
                <c:pt idx="3081">
                  <c:v>1.2006779166666666</c:v>
                </c:pt>
                <c:pt idx="3082">
                  <c:v>1.2010682666666666</c:v>
                </c:pt>
                <c:pt idx="3083">
                  <c:v>1.2014551</c:v>
                </c:pt>
                <c:pt idx="3084">
                  <c:v>1.2018419333333334</c:v>
                </c:pt>
                <c:pt idx="3085">
                  <c:v>1.2022322833333334</c:v>
                </c:pt>
                <c:pt idx="3086">
                  <c:v>1.2026191166666667</c:v>
                </c:pt>
                <c:pt idx="3087">
                  <c:v>1.2030094666666666</c:v>
                </c:pt>
                <c:pt idx="3088">
                  <c:v>1.2033963000000001</c:v>
                </c:pt>
                <c:pt idx="3089">
                  <c:v>1.2037831333333333</c:v>
                </c:pt>
                <c:pt idx="3090">
                  <c:v>1.2041734833333335</c:v>
                </c:pt>
                <c:pt idx="3091">
                  <c:v>1.2045603166666667</c:v>
                </c:pt>
                <c:pt idx="3092">
                  <c:v>1.20494715</c:v>
                </c:pt>
                <c:pt idx="3093">
                  <c:v>1.2053339833333332</c:v>
                </c:pt>
                <c:pt idx="3094">
                  <c:v>1.2057243333333334</c:v>
                </c:pt>
                <c:pt idx="3095">
                  <c:v>1.2061146833333334</c:v>
                </c:pt>
                <c:pt idx="3096">
                  <c:v>1.2065015166666668</c:v>
                </c:pt>
                <c:pt idx="3097">
                  <c:v>1.2068883500000001</c:v>
                </c:pt>
                <c:pt idx="3098">
                  <c:v>1.2072751833333333</c:v>
                </c:pt>
                <c:pt idx="3099">
                  <c:v>1.2076655333333333</c:v>
                </c:pt>
                <c:pt idx="3100">
                  <c:v>1.2080523666666667</c:v>
                </c:pt>
                <c:pt idx="3101">
                  <c:v>1.2084427166666667</c:v>
                </c:pt>
                <c:pt idx="3102">
                  <c:v>1.2088295499999999</c:v>
                </c:pt>
                <c:pt idx="3103">
                  <c:v>1.2092163833333334</c:v>
                </c:pt>
                <c:pt idx="3104">
                  <c:v>1.2096067333333334</c:v>
                </c:pt>
                <c:pt idx="3105">
                  <c:v>1.2099935666666666</c:v>
                </c:pt>
                <c:pt idx="3106">
                  <c:v>1.2103804</c:v>
                </c:pt>
                <c:pt idx="3107">
                  <c:v>1.2107707500000002</c:v>
                </c:pt>
                <c:pt idx="3108">
                  <c:v>1.2111575833333332</c:v>
                </c:pt>
                <c:pt idx="3109">
                  <c:v>1.2115479333333334</c:v>
                </c:pt>
                <c:pt idx="3110">
                  <c:v>1.2119347666666667</c:v>
                </c:pt>
                <c:pt idx="3111">
                  <c:v>1.2123215999999999</c:v>
                </c:pt>
                <c:pt idx="3112">
                  <c:v>1.2127119500000001</c:v>
                </c:pt>
                <c:pt idx="3113">
                  <c:v>1.2130987833333333</c:v>
                </c:pt>
                <c:pt idx="3114">
                  <c:v>1.2134891333333333</c:v>
                </c:pt>
                <c:pt idx="3115">
                  <c:v>1.2138759666666668</c:v>
                </c:pt>
                <c:pt idx="3116">
                  <c:v>1.2142628</c:v>
                </c:pt>
                <c:pt idx="3117">
                  <c:v>1.21465315</c:v>
                </c:pt>
                <c:pt idx="3118">
                  <c:v>1.2150399833333334</c:v>
                </c:pt>
                <c:pt idx="3119">
                  <c:v>1.2154268166666666</c:v>
                </c:pt>
                <c:pt idx="3120">
                  <c:v>1.2158171666666666</c:v>
                </c:pt>
                <c:pt idx="3121">
                  <c:v>1.2162040000000001</c:v>
                </c:pt>
                <c:pt idx="3122">
                  <c:v>1.21659435</c:v>
                </c:pt>
                <c:pt idx="3123">
                  <c:v>1.2169811833333333</c:v>
                </c:pt>
                <c:pt idx="3124">
                  <c:v>1.2173680166666667</c:v>
                </c:pt>
                <c:pt idx="3125">
                  <c:v>1.2177548499999999</c:v>
                </c:pt>
                <c:pt idx="3126">
                  <c:v>1.2181451999999999</c:v>
                </c:pt>
                <c:pt idx="3127">
                  <c:v>1.2185355500000001</c:v>
                </c:pt>
                <c:pt idx="3128">
                  <c:v>1.2189223833333334</c:v>
                </c:pt>
                <c:pt idx="3129">
                  <c:v>1.2193092166666668</c:v>
                </c:pt>
                <c:pt idx="3130">
                  <c:v>1.2196960499999998</c:v>
                </c:pt>
                <c:pt idx="3131">
                  <c:v>1.2200864</c:v>
                </c:pt>
                <c:pt idx="3132">
                  <c:v>1.2204732333333335</c:v>
                </c:pt>
                <c:pt idx="3133">
                  <c:v>1.2208600666666667</c:v>
                </c:pt>
                <c:pt idx="3134">
                  <c:v>1.2212504166666667</c:v>
                </c:pt>
                <c:pt idx="3135">
                  <c:v>1.2216372500000001</c:v>
                </c:pt>
                <c:pt idx="3136">
                  <c:v>1.2220275999999999</c:v>
                </c:pt>
                <c:pt idx="3137">
                  <c:v>1.2224144333333333</c:v>
                </c:pt>
                <c:pt idx="3138">
                  <c:v>1.2228012666666668</c:v>
                </c:pt>
                <c:pt idx="3139">
                  <c:v>1.2231916166666668</c:v>
                </c:pt>
                <c:pt idx="3140">
                  <c:v>1.22357845</c:v>
                </c:pt>
                <c:pt idx="3141">
                  <c:v>1.2239688</c:v>
                </c:pt>
                <c:pt idx="3142">
                  <c:v>1.2243556333333332</c:v>
                </c:pt>
                <c:pt idx="3143">
                  <c:v>1.2247424666666666</c:v>
                </c:pt>
                <c:pt idx="3144">
                  <c:v>1.2251328166666668</c:v>
                </c:pt>
                <c:pt idx="3145">
                  <c:v>1.2255196500000001</c:v>
                </c:pt>
                <c:pt idx="3146">
                  <c:v>1.2259064833333333</c:v>
                </c:pt>
                <c:pt idx="3147">
                  <c:v>1.2262933166666665</c:v>
                </c:pt>
                <c:pt idx="3148">
                  <c:v>1.2266836666666667</c:v>
                </c:pt>
                <c:pt idx="3149">
                  <c:v>1.2270705</c:v>
                </c:pt>
                <c:pt idx="3150">
                  <c:v>1.2274608500000002</c:v>
                </c:pt>
                <c:pt idx="3151">
                  <c:v>1.2278476833333334</c:v>
                </c:pt>
                <c:pt idx="3152">
                  <c:v>1.2282345166666666</c:v>
                </c:pt>
                <c:pt idx="3153">
                  <c:v>1.2286248666666666</c:v>
                </c:pt>
                <c:pt idx="3154">
                  <c:v>1.2290117</c:v>
                </c:pt>
                <c:pt idx="3155">
                  <c:v>1.22940205</c:v>
                </c:pt>
                <c:pt idx="3156">
                  <c:v>1.2297888833333335</c:v>
                </c:pt>
                <c:pt idx="3157">
                  <c:v>1.2301757166666667</c:v>
                </c:pt>
                <c:pt idx="3158">
                  <c:v>1.2305660666666667</c:v>
                </c:pt>
                <c:pt idx="3159">
                  <c:v>1.2309528999999999</c:v>
                </c:pt>
                <c:pt idx="3160">
                  <c:v>1.2313397333333334</c:v>
                </c:pt>
                <c:pt idx="3161">
                  <c:v>1.2317300833333333</c:v>
                </c:pt>
                <c:pt idx="3162">
                  <c:v>1.2321169166666668</c:v>
                </c:pt>
                <c:pt idx="3163">
                  <c:v>1.2325072666666665</c:v>
                </c:pt>
                <c:pt idx="3164">
                  <c:v>1.2328941</c:v>
                </c:pt>
                <c:pt idx="3165">
                  <c:v>1.2332809333333332</c:v>
                </c:pt>
                <c:pt idx="3166">
                  <c:v>1.2336712833333334</c:v>
                </c:pt>
                <c:pt idx="3167">
                  <c:v>1.2340581166666669</c:v>
                </c:pt>
                <c:pt idx="3168">
                  <c:v>1.2344484666666669</c:v>
                </c:pt>
                <c:pt idx="3169">
                  <c:v>1.2348353000000001</c:v>
                </c:pt>
                <c:pt idx="3170">
                  <c:v>1.2352221333333333</c:v>
                </c:pt>
                <c:pt idx="3171">
                  <c:v>1.2356124833333333</c:v>
                </c:pt>
                <c:pt idx="3172">
                  <c:v>1.2359993166666667</c:v>
                </c:pt>
                <c:pt idx="3173">
                  <c:v>1.2363861500000002</c:v>
                </c:pt>
                <c:pt idx="3174">
                  <c:v>1.2367764999999999</c:v>
                </c:pt>
                <c:pt idx="3175">
                  <c:v>1.2371633333333334</c:v>
                </c:pt>
                <c:pt idx="3176">
                  <c:v>1.2375536833333334</c:v>
                </c:pt>
                <c:pt idx="3177">
                  <c:v>1.2379405166666666</c:v>
                </c:pt>
                <c:pt idx="3178">
                  <c:v>1.23832735</c:v>
                </c:pt>
                <c:pt idx="3179">
                  <c:v>1.2387141833333335</c:v>
                </c:pt>
                <c:pt idx="3180">
                  <c:v>1.2391045333333333</c:v>
                </c:pt>
                <c:pt idx="3181">
                  <c:v>1.2394948833333335</c:v>
                </c:pt>
                <c:pt idx="3182">
                  <c:v>1.2398817166666667</c:v>
                </c:pt>
                <c:pt idx="3183">
                  <c:v>1.2402685499999999</c:v>
                </c:pt>
                <c:pt idx="3184">
                  <c:v>1.2406589000000001</c:v>
                </c:pt>
                <c:pt idx="3185">
                  <c:v>1.2410457333333333</c:v>
                </c:pt>
                <c:pt idx="3186">
                  <c:v>1.2414325666666666</c:v>
                </c:pt>
                <c:pt idx="3187">
                  <c:v>1.2418194</c:v>
                </c:pt>
                <c:pt idx="3188">
                  <c:v>1.24220975</c:v>
                </c:pt>
                <c:pt idx="3189">
                  <c:v>1.2425965833333334</c:v>
                </c:pt>
                <c:pt idx="3190">
                  <c:v>1.2429869333333334</c:v>
                </c:pt>
                <c:pt idx="3191">
                  <c:v>1.2433737666666667</c:v>
                </c:pt>
                <c:pt idx="3192">
                  <c:v>1.2437606000000001</c:v>
                </c:pt>
                <c:pt idx="3193">
                  <c:v>1.2441509500000001</c:v>
                </c:pt>
                <c:pt idx="3194">
                  <c:v>1.2445377833333333</c:v>
                </c:pt>
                <c:pt idx="3195">
                  <c:v>1.2449281333333333</c:v>
                </c:pt>
                <c:pt idx="3196">
                  <c:v>1.2453149666666665</c:v>
                </c:pt>
                <c:pt idx="3197">
                  <c:v>1.2457018</c:v>
                </c:pt>
                <c:pt idx="3198">
                  <c:v>1.24609215</c:v>
                </c:pt>
                <c:pt idx="3199">
                  <c:v>1.2464789833333334</c:v>
                </c:pt>
                <c:pt idx="3200">
                  <c:v>1.2468658166666666</c:v>
                </c:pt>
                <c:pt idx="3201">
                  <c:v>1.2472526500000001</c:v>
                </c:pt>
                <c:pt idx="3202">
                  <c:v>1.2476429999999998</c:v>
                </c:pt>
                <c:pt idx="3203">
                  <c:v>1.2480298333333333</c:v>
                </c:pt>
                <c:pt idx="3204">
                  <c:v>1.2484201833333335</c:v>
                </c:pt>
                <c:pt idx="3205">
                  <c:v>1.2488070166666667</c:v>
                </c:pt>
                <c:pt idx="3206">
                  <c:v>1.2491938499999999</c:v>
                </c:pt>
                <c:pt idx="3207">
                  <c:v>1.2495841999999999</c:v>
                </c:pt>
                <c:pt idx="3208">
                  <c:v>1.2499710333333331</c:v>
                </c:pt>
                <c:pt idx="3209">
                  <c:v>1.2503613833333334</c:v>
                </c:pt>
                <c:pt idx="3210">
                  <c:v>1.2507482166666668</c:v>
                </c:pt>
                <c:pt idx="3211">
                  <c:v>1.25113505</c:v>
                </c:pt>
                <c:pt idx="3212">
                  <c:v>1.2515254</c:v>
                </c:pt>
                <c:pt idx="3213">
                  <c:v>1.2519122333333332</c:v>
                </c:pt>
                <c:pt idx="3214">
                  <c:v>1.2522990666666667</c:v>
                </c:pt>
                <c:pt idx="3215">
                  <c:v>1.2526894166666667</c:v>
                </c:pt>
                <c:pt idx="3216">
                  <c:v>1.2530762500000001</c:v>
                </c:pt>
                <c:pt idx="3217">
                  <c:v>1.2534666000000001</c:v>
                </c:pt>
                <c:pt idx="3218">
                  <c:v>1.2538534333333333</c:v>
                </c:pt>
                <c:pt idx="3219">
                  <c:v>1.2542402666666665</c:v>
                </c:pt>
                <c:pt idx="3220">
                  <c:v>1.2546306166666665</c:v>
                </c:pt>
                <c:pt idx="3221">
                  <c:v>1.25501745</c:v>
                </c:pt>
                <c:pt idx="3222">
                  <c:v>1.2554078000000002</c:v>
                </c:pt>
                <c:pt idx="3223">
                  <c:v>1.2557946333333334</c:v>
                </c:pt>
                <c:pt idx="3224">
                  <c:v>1.2561814666666666</c:v>
                </c:pt>
                <c:pt idx="3225">
                  <c:v>1.2565718166666666</c:v>
                </c:pt>
                <c:pt idx="3226">
                  <c:v>1.2569586500000001</c:v>
                </c:pt>
                <c:pt idx="3227">
                  <c:v>1.2573454833333333</c:v>
                </c:pt>
                <c:pt idx="3228">
                  <c:v>1.2577323166666667</c:v>
                </c:pt>
                <c:pt idx="3229">
                  <c:v>1.2581226666666667</c:v>
                </c:pt>
                <c:pt idx="3230">
                  <c:v>1.2585094999999999</c:v>
                </c:pt>
                <c:pt idx="3231">
                  <c:v>1.2588998499999999</c:v>
                </c:pt>
                <c:pt idx="3232">
                  <c:v>1.2592866833333334</c:v>
                </c:pt>
                <c:pt idx="3233">
                  <c:v>1.2596735166666668</c:v>
                </c:pt>
                <c:pt idx="3234">
                  <c:v>1.2600638666666668</c:v>
                </c:pt>
                <c:pt idx="3235">
                  <c:v>1.2604507</c:v>
                </c:pt>
                <c:pt idx="3236">
                  <c:v>1.26084105</c:v>
                </c:pt>
                <c:pt idx="3237">
                  <c:v>1.2612278833333332</c:v>
                </c:pt>
                <c:pt idx="3238">
                  <c:v>1.2616147166666667</c:v>
                </c:pt>
                <c:pt idx="3239">
                  <c:v>1.2620050666666667</c:v>
                </c:pt>
                <c:pt idx="3240">
                  <c:v>1.2623919000000001</c:v>
                </c:pt>
                <c:pt idx="3241">
                  <c:v>1.2627787333333333</c:v>
                </c:pt>
                <c:pt idx="3242">
                  <c:v>1.2631655666666666</c:v>
                </c:pt>
                <c:pt idx="3243">
                  <c:v>1.2635559166666666</c:v>
                </c:pt>
                <c:pt idx="3244">
                  <c:v>1.26394275</c:v>
                </c:pt>
                <c:pt idx="3245">
                  <c:v>1.2643331000000002</c:v>
                </c:pt>
                <c:pt idx="3246">
                  <c:v>1.2647199333333332</c:v>
                </c:pt>
                <c:pt idx="3247">
                  <c:v>1.2651067666666667</c:v>
                </c:pt>
                <c:pt idx="3248">
                  <c:v>1.2654971166666666</c:v>
                </c:pt>
                <c:pt idx="3249">
                  <c:v>1.2658839500000001</c:v>
                </c:pt>
                <c:pt idx="3250">
                  <c:v>1.2662743000000001</c:v>
                </c:pt>
                <c:pt idx="3251">
                  <c:v>1.2666611333333335</c:v>
                </c:pt>
                <c:pt idx="3252">
                  <c:v>1.2670479666666667</c:v>
                </c:pt>
                <c:pt idx="3253">
                  <c:v>1.2674383166666667</c:v>
                </c:pt>
                <c:pt idx="3254">
                  <c:v>1.26782515</c:v>
                </c:pt>
                <c:pt idx="3255">
                  <c:v>1.2682119833333334</c:v>
                </c:pt>
                <c:pt idx="3256">
                  <c:v>1.2686023333333334</c:v>
                </c:pt>
                <c:pt idx="3257">
                  <c:v>1.2689891666666666</c:v>
                </c:pt>
                <c:pt idx="3258">
                  <c:v>1.2693795166666666</c:v>
                </c:pt>
                <c:pt idx="3259">
                  <c:v>1.26976635</c:v>
                </c:pt>
                <c:pt idx="3260">
                  <c:v>1.2701531833333333</c:v>
                </c:pt>
                <c:pt idx="3261">
                  <c:v>1.2705435333333333</c:v>
                </c:pt>
                <c:pt idx="3262">
                  <c:v>1.2709303666666667</c:v>
                </c:pt>
                <c:pt idx="3263">
                  <c:v>1.2713207166666667</c:v>
                </c:pt>
                <c:pt idx="3264">
                  <c:v>1.2717075499999999</c:v>
                </c:pt>
                <c:pt idx="3265">
                  <c:v>1.2720943833333334</c:v>
                </c:pt>
                <c:pt idx="3266">
                  <c:v>1.2724847333333333</c:v>
                </c:pt>
                <c:pt idx="3267">
                  <c:v>1.2728715666666668</c:v>
                </c:pt>
                <c:pt idx="3268">
                  <c:v>1.2732584000000002</c:v>
                </c:pt>
                <c:pt idx="3269">
                  <c:v>1.2736452333333332</c:v>
                </c:pt>
                <c:pt idx="3270">
                  <c:v>1.2740355833333334</c:v>
                </c:pt>
                <c:pt idx="3271">
                  <c:v>1.2744259333333334</c:v>
                </c:pt>
                <c:pt idx="3272">
                  <c:v>1.2748127666666667</c:v>
                </c:pt>
                <c:pt idx="3273">
                  <c:v>1.2751996000000001</c:v>
                </c:pt>
                <c:pt idx="3274">
                  <c:v>1.2755864333333333</c:v>
                </c:pt>
                <c:pt idx="3275">
                  <c:v>1.2759767833333333</c:v>
                </c:pt>
                <c:pt idx="3276">
                  <c:v>1.2763671333333333</c:v>
                </c:pt>
                <c:pt idx="3277">
                  <c:v>1.2767539666666667</c:v>
                </c:pt>
                <c:pt idx="3278">
                  <c:v>1.2771408</c:v>
                </c:pt>
                <c:pt idx="3279">
                  <c:v>1.2775276333333334</c:v>
                </c:pt>
                <c:pt idx="3280">
                  <c:v>1.2779179833333332</c:v>
                </c:pt>
                <c:pt idx="3281">
                  <c:v>1.2783048166666666</c:v>
                </c:pt>
                <c:pt idx="3282">
                  <c:v>1.2786916500000001</c:v>
                </c:pt>
                <c:pt idx="3283">
                  <c:v>1.2790820000000001</c:v>
                </c:pt>
                <c:pt idx="3284">
                  <c:v>1.2794688333333333</c:v>
                </c:pt>
                <c:pt idx="3285">
                  <c:v>1.2798591833333333</c:v>
                </c:pt>
                <c:pt idx="3286">
                  <c:v>1.2802460166666667</c:v>
                </c:pt>
                <c:pt idx="3287">
                  <c:v>1.2806328499999999</c:v>
                </c:pt>
                <c:pt idx="3288">
                  <c:v>1.2810232000000001</c:v>
                </c:pt>
                <c:pt idx="3289">
                  <c:v>1.2814100333333334</c:v>
                </c:pt>
                <c:pt idx="3290">
                  <c:v>1.2818003833333333</c:v>
                </c:pt>
                <c:pt idx="3291">
                  <c:v>1.2821872166666666</c:v>
                </c:pt>
                <c:pt idx="3292">
                  <c:v>1.28257405</c:v>
                </c:pt>
                <c:pt idx="3293">
                  <c:v>1.2829644</c:v>
                </c:pt>
                <c:pt idx="3294">
                  <c:v>1.2833512333333335</c:v>
                </c:pt>
                <c:pt idx="3295">
                  <c:v>1.2837380666666667</c:v>
                </c:pt>
                <c:pt idx="3296">
                  <c:v>1.2841248999999999</c:v>
                </c:pt>
                <c:pt idx="3297">
                  <c:v>1.2845152499999999</c:v>
                </c:pt>
                <c:pt idx="3298">
                  <c:v>1.2849020833333333</c:v>
                </c:pt>
                <c:pt idx="3299">
                  <c:v>1.2852924333333333</c:v>
                </c:pt>
                <c:pt idx="3300">
                  <c:v>1.2856792666666668</c:v>
                </c:pt>
                <c:pt idx="3301">
                  <c:v>1.2860661</c:v>
                </c:pt>
                <c:pt idx="3302">
                  <c:v>1.28645645</c:v>
                </c:pt>
                <c:pt idx="3303">
                  <c:v>1.2868432833333332</c:v>
                </c:pt>
                <c:pt idx="3304">
                  <c:v>1.2872336333333334</c:v>
                </c:pt>
                <c:pt idx="3305">
                  <c:v>1.2876204666666669</c:v>
                </c:pt>
                <c:pt idx="3306">
                  <c:v>1.2880073000000001</c:v>
                </c:pt>
                <c:pt idx="3307">
                  <c:v>1.2883976500000001</c:v>
                </c:pt>
                <c:pt idx="3308">
                  <c:v>1.2887844833333333</c:v>
                </c:pt>
                <c:pt idx="3309">
                  <c:v>1.2891713166666667</c:v>
                </c:pt>
                <c:pt idx="3310">
                  <c:v>1.28955815</c:v>
                </c:pt>
                <c:pt idx="3311">
                  <c:v>1.2899485000000002</c:v>
                </c:pt>
                <c:pt idx="3312">
                  <c:v>1.2903388500000001</c:v>
                </c:pt>
                <c:pt idx="3313">
                  <c:v>1.2907256833333334</c:v>
                </c:pt>
                <c:pt idx="3314">
                  <c:v>1.2911125166666666</c:v>
                </c:pt>
                <c:pt idx="3315">
                  <c:v>1.2915028666666666</c:v>
                </c:pt>
                <c:pt idx="3316">
                  <c:v>1.2918897</c:v>
                </c:pt>
                <c:pt idx="3317">
                  <c:v>1.29228005</c:v>
                </c:pt>
                <c:pt idx="3318">
                  <c:v>1.2926668833333332</c:v>
                </c:pt>
                <c:pt idx="3319">
                  <c:v>1.2930537166666667</c:v>
                </c:pt>
                <c:pt idx="3320">
                  <c:v>1.2934405499999999</c:v>
                </c:pt>
                <c:pt idx="3321">
                  <c:v>1.2938308999999999</c:v>
                </c:pt>
                <c:pt idx="3322">
                  <c:v>1.2942177333333333</c:v>
                </c:pt>
                <c:pt idx="3323">
                  <c:v>1.2946045666666668</c:v>
                </c:pt>
                <c:pt idx="3324">
                  <c:v>1.2949949166666666</c:v>
                </c:pt>
                <c:pt idx="3325">
                  <c:v>1.29538175</c:v>
                </c:pt>
                <c:pt idx="3326">
                  <c:v>1.2957721</c:v>
                </c:pt>
                <c:pt idx="3327">
                  <c:v>1.2961589333333334</c:v>
                </c:pt>
                <c:pt idx="3328">
                  <c:v>1.2965457666666669</c:v>
                </c:pt>
                <c:pt idx="3329">
                  <c:v>1.2969361166666666</c:v>
                </c:pt>
                <c:pt idx="3330">
                  <c:v>1.2973229500000001</c:v>
                </c:pt>
                <c:pt idx="3331">
                  <c:v>1.2977133000000001</c:v>
                </c:pt>
                <c:pt idx="3332">
                  <c:v>1.2981001333333333</c:v>
                </c:pt>
                <c:pt idx="3333">
                  <c:v>1.2984869666666667</c:v>
                </c:pt>
                <c:pt idx="3334">
                  <c:v>1.2988738000000002</c:v>
                </c:pt>
                <c:pt idx="3335">
                  <c:v>1.29926415</c:v>
                </c:pt>
                <c:pt idx="3336">
                  <c:v>1.2996509833333334</c:v>
                </c:pt>
                <c:pt idx="3337">
                  <c:v>1.3000378166666666</c:v>
                </c:pt>
                <c:pt idx="3338">
                  <c:v>1.3004281666666666</c:v>
                </c:pt>
                <c:pt idx="3339">
                  <c:v>1.3008150000000001</c:v>
                </c:pt>
                <c:pt idx="3340">
                  <c:v>1.3012053499999998</c:v>
                </c:pt>
                <c:pt idx="3341">
                  <c:v>1.3015921833333333</c:v>
                </c:pt>
                <c:pt idx="3342">
                  <c:v>1.3019790166666667</c:v>
                </c:pt>
                <c:pt idx="3343">
                  <c:v>1.3023693666666667</c:v>
                </c:pt>
                <c:pt idx="3344">
                  <c:v>1.3027561999999999</c:v>
                </c:pt>
                <c:pt idx="3345">
                  <c:v>1.3031465500000001</c:v>
                </c:pt>
                <c:pt idx="3346">
                  <c:v>1.3035333833333334</c:v>
                </c:pt>
                <c:pt idx="3347">
                  <c:v>1.3039202166666666</c:v>
                </c:pt>
                <c:pt idx="3348">
                  <c:v>1.3043105666666668</c:v>
                </c:pt>
                <c:pt idx="3349">
                  <c:v>1.3046974</c:v>
                </c:pt>
                <c:pt idx="3350">
                  <c:v>1.3050842333333335</c:v>
                </c:pt>
                <c:pt idx="3351">
                  <c:v>1.3054710666666669</c:v>
                </c:pt>
                <c:pt idx="3352">
                  <c:v>1.3058614166666667</c:v>
                </c:pt>
                <c:pt idx="3353">
                  <c:v>1.3062482500000001</c:v>
                </c:pt>
                <c:pt idx="3354">
                  <c:v>1.3066386000000001</c:v>
                </c:pt>
                <c:pt idx="3355">
                  <c:v>1.3070254333333333</c:v>
                </c:pt>
                <c:pt idx="3356">
                  <c:v>1.3074122666666668</c:v>
                </c:pt>
                <c:pt idx="3357">
                  <c:v>1.3078026166666665</c:v>
                </c:pt>
                <c:pt idx="3358">
                  <c:v>1.30818945</c:v>
                </c:pt>
                <c:pt idx="3359">
                  <c:v>1.3085798</c:v>
                </c:pt>
                <c:pt idx="3360">
                  <c:v>1.3089666333333334</c:v>
                </c:pt>
                <c:pt idx="3361">
                  <c:v>1.3093534666666666</c:v>
                </c:pt>
                <c:pt idx="3362">
                  <c:v>1.3097438166666666</c:v>
                </c:pt>
                <c:pt idx="3363">
                  <c:v>1.3101306499999998</c:v>
                </c:pt>
                <c:pt idx="3364">
                  <c:v>1.3105174833333333</c:v>
                </c:pt>
                <c:pt idx="3365">
                  <c:v>1.3109078333333335</c:v>
                </c:pt>
                <c:pt idx="3366">
                  <c:v>1.3112946666666667</c:v>
                </c:pt>
                <c:pt idx="3367">
                  <c:v>1.3116850166666667</c:v>
                </c:pt>
                <c:pt idx="3368">
                  <c:v>1.3120718499999999</c:v>
                </c:pt>
                <c:pt idx="3369">
                  <c:v>1.3124586833333334</c:v>
                </c:pt>
                <c:pt idx="3370">
                  <c:v>1.3128490333333334</c:v>
                </c:pt>
                <c:pt idx="3371">
                  <c:v>1.3132358666666668</c:v>
                </c:pt>
                <c:pt idx="3372">
                  <c:v>1.3136262166666668</c:v>
                </c:pt>
                <c:pt idx="3373">
                  <c:v>1.31401305</c:v>
                </c:pt>
                <c:pt idx="3374">
                  <c:v>1.3143998833333332</c:v>
                </c:pt>
                <c:pt idx="3375">
                  <c:v>1.3147902333333332</c:v>
                </c:pt>
                <c:pt idx="3376">
                  <c:v>1.3151770666666667</c:v>
                </c:pt>
                <c:pt idx="3377">
                  <c:v>1.3155639000000001</c:v>
                </c:pt>
                <c:pt idx="3378">
                  <c:v>1.3159507333333333</c:v>
                </c:pt>
                <c:pt idx="3379">
                  <c:v>1.3163410833333333</c:v>
                </c:pt>
                <c:pt idx="3380">
                  <c:v>1.3167279166666666</c:v>
                </c:pt>
                <c:pt idx="3381">
                  <c:v>1.3171182666666665</c:v>
                </c:pt>
                <c:pt idx="3382">
                  <c:v>1.3175051</c:v>
                </c:pt>
                <c:pt idx="3383">
                  <c:v>1.3178919333333334</c:v>
                </c:pt>
                <c:pt idx="3384">
                  <c:v>1.3182822833333334</c:v>
                </c:pt>
                <c:pt idx="3385">
                  <c:v>1.3186691166666666</c:v>
                </c:pt>
                <c:pt idx="3386">
                  <c:v>1.3190594666666666</c:v>
                </c:pt>
                <c:pt idx="3387">
                  <c:v>1.3194463000000001</c:v>
                </c:pt>
                <c:pt idx="3388">
                  <c:v>1.3198331333333335</c:v>
                </c:pt>
                <c:pt idx="3389">
                  <c:v>1.3202234833333335</c:v>
                </c:pt>
                <c:pt idx="3390">
                  <c:v>1.3206103166666667</c:v>
                </c:pt>
                <c:pt idx="3391">
                  <c:v>1.32099715</c:v>
                </c:pt>
                <c:pt idx="3392">
                  <c:v>1.3213839833333332</c:v>
                </c:pt>
                <c:pt idx="3393">
                  <c:v>1.3217743333333334</c:v>
                </c:pt>
                <c:pt idx="3394">
                  <c:v>1.3221646833333334</c:v>
                </c:pt>
                <c:pt idx="3395">
                  <c:v>1.3225515166666668</c:v>
                </c:pt>
                <c:pt idx="3396">
                  <c:v>1.32293835</c:v>
                </c:pt>
                <c:pt idx="3397">
                  <c:v>1.3233251833333333</c:v>
                </c:pt>
                <c:pt idx="3398">
                  <c:v>1.3237155333333332</c:v>
                </c:pt>
                <c:pt idx="3399">
                  <c:v>1.3241023666666667</c:v>
                </c:pt>
                <c:pt idx="3400">
                  <c:v>1.3244927166666667</c:v>
                </c:pt>
                <c:pt idx="3401">
                  <c:v>1.3248795499999999</c:v>
                </c:pt>
                <c:pt idx="3402">
                  <c:v>1.3252663833333334</c:v>
                </c:pt>
                <c:pt idx="3403">
                  <c:v>1.3256567333333333</c:v>
                </c:pt>
                <c:pt idx="3404">
                  <c:v>1.3260435666666666</c:v>
                </c:pt>
                <c:pt idx="3405">
                  <c:v>1.3264304</c:v>
                </c:pt>
                <c:pt idx="3406">
                  <c:v>1.3268207500000002</c:v>
                </c:pt>
                <c:pt idx="3407">
                  <c:v>1.3272075833333332</c:v>
                </c:pt>
                <c:pt idx="3408">
                  <c:v>1.3275979333333334</c:v>
                </c:pt>
                <c:pt idx="3409">
                  <c:v>1.3279847666666666</c:v>
                </c:pt>
                <c:pt idx="3410">
                  <c:v>1.3283716000000001</c:v>
                </c:pt>
                <c:pt idx="3411">
                  <c:v>1.3287619500000001</c:v>
                </c:pt>
                <c:pt idx="3412">
                  <c:v>1.3291487833333335</c:v>
                </c:pt>
                <c:pt idx="3413">
                  <c:v>1.3295391333333333</c:v>
                </c:pt>
                <c:pt idx="3414">
                  <c:v>1.3299259666666667</c:v>
                </c:pt>
                <c:pt idx="3415">
                  <c:v>1.3303128</c:v>
                </c:pt>
                <c:pt idx="3416">
                  <c:v>1.3307031499999999</c:v>
                </c:pt>
                <c:pt idx="3417">
                  <c:v>1.3310899833333334</c:v>
                </c:pt>
                <c:pt idx="3418">
                  <c:v>1.3314768166666666</c:v>
                </c:pt>
                <c:pt idx="3419">
                  <c:v>1.3318636500000001</c:v>
                </c:pt>
                <c:pt idx="3420">
                  <c:v>1.332254</c:v>
                </c:pt>
                <c:pt idx="3421">
                  <c:v>1.33264435</c:v>
                </c:pt>
                <c:pt idx="3422">
                  <c:v>1.3330311833333333</c:v>
                </c:pt>
                <c:pt idx="3423">
                  <c:v>1.3334180166666669</c:v>
                </c:pt>
                <c:pt idx="3424">
                  <c:v>1.3338048499999999</c:v>
                </c:pt>
                <c:pt idx="3425">
                  <c:v>1.3341951999999999</c:v>
                </c:pt>
                <c:pt idx="3426">
                  <c:v>1.3345820333333334</c:v>
                </c:pt>
                <c:pt idx="3427">
                  <c:v>1.3349723833333333</c:v>
                </c:pt>
                <c:pt idx="3428">
                  <c:v>1.3353592166666666</c:v>
                </c:pt>
                <c:pt idx="3429">
                  <c:v>1.33574605</c:v>
                </c:pt>
                <c:pt idx="3430">
                  <c:v>1.3361364</c:v>
                </c:pt>
                <c:pt idx="3431">
                  <c:v>1.3365232333333334</c:v>
                </c:pt>
                <c:pt idx="3432">
                  <c:v>1.3369100666666667</c:v>
                </c:pt>
                <c:pt idx="3433">
                  <c:v>1.3373004166666667</c:v>
                </c:pt>
                <c:pt idx="3434">
                  <c:v>1.3376872500000001</c:v>
                </c:pt>
                <c:pt idx="3435">
                  <c:v>1.3380776000000001</c:v>
                </c:pt>
                <c:pt idx="3436">
                  <c:v>1.3384644333333335</c:v>
                </c:pt>
                <c:pt idx="3437">
                  <c:v>1.3388512666666665</c:v>
                </c:pt>
                <c:pt idx="3438">
                  <c:v>1.3392381</c:v>
                </c:pt>
                <c:pt idx="3439">
                  <c:v>1.3396284500000002</c:v>
                </c:pt>
                <c:pt idx="3440">
                  <c:v>1.3400188</c:v>
                </c:pt>
                <c:pt idx="3441">
                  <c:v>1.3404056333333332</c:v>
                </c:pt>
                <c:pt idx="3442">
                  <c:v>1.3407924666666666</c:v>
                </c:pt>
                <c:pt idx="3443">
                  <c:v>1.3411793000000001</c:v>
                </c:pt>
                <c:pt idx="3444">
                  <c:v>1.3415696500000001</c:v>
                </c:pt>
                <c:pt idx="3445">
                  <c:v>1.3419564833333333</c:v>
                </c:pt>
                <c:pt idx="3446">
                  <c:v>1.3423433166666667</c:v>
                </c:pt>
                <c:pt idx="3447">
                  <c:v>1.3427336666666667</c:v>
                </c:pt>
                <c:pt idx="3448">
                  <c:v>1.3431205000000002</c:v>
                </c:pt>
                <c:pt idx="3449">
                  <c:v>1.3435108500000001</c:v>
                </c:pt>
                <c:pt idx="3450">
                  <c:v>1.3438976833333334</c:v>
                </c:pt>
                <c:pt idx="3451">
                  <c:v>1.3442845166666666</c:v>
                </c:pt>
                <c:pt idx="3452">
                  <c:v>1.3446713499999998</c:v>
                </c:pt>
                <c:pt idx="3453">
                  <c:v>1.3450616999999998</c:v>
                </c:pt>
                <c:pt idx="3454">
                  <c:v>1.3454520500000002</c:v>
                </c:pt>
                <c:pt idx="3455">
                  <c:v>1.3458388833333335</c:v>
                </c:pt>
                <c:pt idx="3456">
                  <c:v>1.3462257166666667</c:v>
                </c:pt>
                <c:pt idx="3457">
                  <c:v>1.3466125499999999</c:v>
                </c:pt>
                <c:pt idx="3458">
                  <c:v>1.3470028999999999</c:v>
                </c:pt>
                <c:pt idx="3459">
                  <c:v>1.3473897333333333</c:v>
                </c:pt>
                <c:pt idx="3460">
                  <c:v>1.3477765666666668</c:v>
                </c:pt>
                <c:pt idx="3461">
                  <c:v>1.3481669166666668</c:v>
                </c:pt>
                <c:pt idx="3462">
                  <c:v>1.34855375</c:v>
                </c:pt>
                <c:pt idx="3463">
                  <c:v>1.3489441</c:v>
                </c:pt>
                <c:pt idx="3464">
                  <c:v>1.3493309333333334</c:v>
                </c:pt>
                <c:pt idx="3465">
                  <c:v>1.3497177666666669</c:v>
                </c:pt>
                <c:pt idx="3466">
                  <c:v>1.3501081166666669</c:v>
                </c:pt>
                <c:pt idx="3467">
                  <c:v>1.3504949500000001</c:v>
                </c:pt>
                <c:pt idx="3468">
                  <c:v>1.3508852999999998</c:v>
                </c:pt>
                <c:pt idx="3469">
                  <c:v>1.3512721333333333</c:v>
                </c:pt>
                <c:pt idx="3470">
                  <c:v>1.3516589666666665</c:v>
                </c:pt>
                <c:pt idx="3471">
                  <c:v>1.3520493166666665</c:v>
                </c:pt>
                <c:pt idx="3472">
                  <c:v>1.3524361499999999</c:v>
                </c:pt>
                <c:pt idx="3473">
                  <c:v>1.3528229833333334</c:v>
                </c:pt>
                <c:pt idx="3474">
                  <c:v>1.3532098166666666</c:v>
                </c:pt>
                <c:pt idx="3475">
                  <c:v>1.3536001666666666</c:v>
                </c:pt>
                <c:pt idx="3476">
                  <c:v>1.3539870000000001</c:v>
                </c:pt>
                <c:pt idx="3477">
                  <c:v>1.35437735</c:v>
                </c:pt>
                <c:pt idx="3478">
                  <c:v>1.3547641833333335</c:v>
                </c:pt>
                <c:pt idx="3479">
                  <c:v>1.3551510166666665</c:v>
                </c:pt>
                <c:pt idx="3480">
                  <c:v>1.3555413666666667</c:v>
                </c:pt>
                <c:pt idx="3481">
                  <c:v>1.3559317166666667</c:v>
                </c:pt>
                <c:pt idx="3482">
                  <c:v>1.3563185500000001</c:v>
                </c:pt>
                <c:pt idx="3483">
                  <c:v>1.3567053833333336</c:v>
                </c:pt>
                <c:pt idx="3484">
                  <c:v>1.3570922166666668</c:v>
                </c:pt>
                <c:pt idx="3485">
                  <c:v>1.3574825666666666</c:v>
                </c:pt>
                <c:pt idx="3486">
                  <c:v>1.3578694</c:v>
                </c:pt>
                <c:pt idx="3487">
                  <c:v>1.3582562333333332</c:v>
                </c:pt>
                <c:pt idx="3488">
                  <c:v>1.3586430666666667</c:v>
                </c:pt>
                <c:pt idx="3489">
                  <c:v>1.3590334166666667</c:v>
                </c:pt>
                <c:pt idx="3490">
                  <c:v>1.3594237666666666</c:v>
                </c:pt>
                <c:pt idx="3491">
                  <c:v>1.3598106000000001</c:v>
                </c:pt>
                <c:pt idx="3492">
                  <c:v>1.3601974333333333</c:v>
                </c:pt>
                <c:pt idx="3493">
                  <c:v>1.3605842666666668</c:v>
                </c:pt>
                <c:pt idx="3494">
                  <c:v>1.3609746166666667</c:v>
                </c:pt>
                <c:pt idx="3495">
                  <c:v>1.3613649666666667</c:v>
                </c:pt>
                <c:pt idx="3496">
                  <c:v>1.3617518000000002</c:v>
                </c:pt>
                <c:pt idx="3497">
                  <c:v>1.3621386333333332</c:v>
                </c:pt>
                <c:pt idx="3498">
                  <c:v>1.3625254666666666</c:v>
                </c:pt>
                <c:pt idx="3499">
                  <c:v>1.3629158166666668</c:v>
                </c:pt>
                <c:pt idx="3500">
                  <c:v>1.3633026500000003</c:v>
                </c:pt>
                <c:pt idx="3501">
                  <c:v>1.3636894833333333</c:v>
                </c:pt>
                <c:pt idx="3502">
                  <c:v>1.3640798333333333</c:v>
                </c:pt>
                <c:pt idx="3503">
                  <c:v>1.3644666666666667</c:v>
                </c:pt>
                <c:pt idx="3504">
                  <c:v>1.3648570166666667</c:v>
                </c:pt>
                <c:pt idx="3505">
                  <c:v>1.3652438499999999</c:v>
                </c:pt>
                <c:pt idx="3506">
                  <c:v>1.3656306833333334</c:v>
                </c:pt>
                <c:pt idx="3507">
                  <c:v>1.3660210333333334</c:v>
                </c:pt>
                <c:pt idx="3508">
                  <c:v>1.3664078666666668</c:v>
                </c:pt>
                <c:pt idx="3509">
                  <c:v>1.3667982166666668</c:v>
                </c:pt>
                <c:pt idx="3510">
                  <c:v>1.36718505</c:v>
                </c:pt>
                <c:pt idx="3511">
                  <c:v>1.3675718833333335</c:v>
                </c:pt>
                <c:pt idx="3512">
                  <c:v>1.3679622333333332</c:v>
                </c:pt>
                <c:pt idx="3513">
                  <c:v>1.3683490666666664</c:v>
                </c:pt>
                <c:pt idx="3514">
                  <c:v>1.3687358999999999</c:v>
                </c:pt>
                <c:pt idx="3515">
                  <c:v>1.3691227333333333</c:v>
                </c:pt>
                <c:pt idx="3516">
                  <c:v>1.3695130833333333</c:v>
                </c:pt>
                <c:pt idx="3517">
                  <c:v>1.3699034333333335</c:v>
                </c:pt>
                <c:pt idx="3518">
                  <c:v>1.3702902666666665</c:v>
                </c:pt>
                <c:pt idx="3519">
                  <c:v>1.3706771</c:v>
                </c:pt>
                <c:pt idx="3520">
                  <c:v>1.3710639333333334</c:v>
                </c:pt>
                <c:pt idx="3521">
                  <c:v>1.3714542833333334</c:v>
                </c:pt>
                <c:pt idx="3522">
                  <c:v>1.3718411166666666</c:v>
                </c:pt>
                <c:pt idx="3523">
                  <c:v>1.3722314666666666</c:v>
                </c:pt>
                <c:pt idx="3524">
                  <c:v>1.3726183000000001</c:v>
                </c:pt>
                <c:pt idx="3525">
                  <c:v>1.3730051333333335</c:v>
                </c:pt>
                <c:pt idx="3526">
                  <c:v>1.3733954833333335</c:v>
                </c:pt>
                <c:pt idx="3527">
                  <c:v>1.3737823166666667</c:v>
                </c:pt>
                <c:pt idx="3528">
                  <c:v>1.3741691500000002</c:v>
                </c:pt>
                <c:pt idx="3529">
                  <c:v>1.3745594999999999</c:v>
                </c:pt>
                <c:pt idx="3530">
                  <c:v>1.3749463333333332</c:v>
                </c:pt>
                <c:pt idx="3531">
                  <c:v>1.3753366833333331</c:v>
                </c:pt>
                <c:pt idx="3532">
                  <c:v>1.3757235166666666</c:v>
                </c:pt>
                <c:pt idx="3533">
                  <c:v>1.37611035</c:v>
                </c:pt>
                <c:pt idx="3534">
                  <c:v>1.3765007</c:v>
                </c:pt>
                <c:pt idx="3535">
                  <c:v>1.3768875333333332</c:v>
                </c:pt>
                <c:pt idx="3536">
                  <c:v>1.3772778833333332</c:v>
                </c:pt>
                <c:pt idx="3537">
                  <c:v>1.3776647166666667</c:v>
                </c:pt>
                <c:pt idx="3538">
                  <c:v>1.3780515500000001</c:v>
                </c:pt>
                <c:pt idx="3539">
                  <c:v>1.3784383833333334</c:v>
                </c:pt>
                <c:pt idx="3540">
                  <c:v>1.3788287333333333</c:v>
                </c:pt>
                <c:pt idx="3541">
                  <c:v>1.3792155666666668</c:v>
                </c:pt>
                <c:pt idx="3542">
                  <c:v>1.3796023999999998</c:v>
                </c:pt>
                <c:pt idx="3543">
                  <c:v>1.3799927500000002</c:v>
                </c:pt>
                <c:pt idx="3544">
                  <c:v>1.3803795833333334</c:v>
                </c:pt>
                <c:pt idx="3545">
                  <c:v>1.3807699333333332</c:v>
                </c:pt>
                <c:pt idx="3546">
                  <c:v>1.3811567666666666</c:v>
                </c:pt>
                <c:pt idx="3547">
                  <c:v>1.3815435999999999</c:v>
                </c:pt>
                <c:pt idx="3548">
                  <c:v>1.3819339499999999</c:v>
                </c:pt>
                <c:pt idx="3549">
                  <c:v>1.3823207833333333</c:v>
                </c:pt>
                <c:pt idx="3550">
                  <c:v>1.3827111333333333</c:v>
                </c:pt>
                <c:pt idx="3551">
                  <c:v>1.3830979666666667</c:v>
                </c:pt>
                <c:pt idx="3552">
                  <c:v>1.3834848</c:v>
                </c:pt>
                <c:pt idx="3553">
                  <c:v>1.3838751499999999</c:v>
                </c:pt>
                <c:pt idx="3554">
                  <c:v>1.3842619833333334</c:v>
                </c:pt>
                <c:pt idx="3555">
                  <c:v>1.3846488166666668</c:v>
                </c:pt>
                <c:pt idx="3556">
                  <c:v>1.3850356500000001</c:v>
                </c:pt>
                <c:pt idx="3557">
                  <c:v>1.3854259999999998</c:v>
                </c:pt>
                <c:pt idx="3558">
                  <c:v>1.38581635</c:v>
                </c:pt>
                <c:pt idx="3559">
                  <c:v>1.3862031833333335</c:v>
                </c:pt>
                <c:pt idx="3560">
                  <c:v>1.3865900166666669</c:v>
                </c:pt>
                <c:pt idx="3561">
                  <c:v>1.3869803666666669</c:v>
                </c:pt>
                <c:pt idx="3562">
                  <c:v>1.3873671999999999</c:v>
                </c:pt>
                <c:pt idx="3563">
                  <c:v>1.3877575499999999</c:v>
                </c:pt>
                <c:pt idx="3564">
                  <c:v>1.3881443833333333</c:v>
                </c:pt>
                <c:pt idx="3565">
                  <c:v>1.3885312166666666</c:v>
                </c:pt>
                <c:pt idx="3566">
                  <c:v>1.38891805</c:v>
                </c:pt>
                <c:pt idx="3567">
                  <c:v>1.3893084</c:v>
                </c:pt>
                <c:pt idx="3568">
                  <c:v>1.3896952333333334</c:v>
                </c:pt>
                <c:pt idx="3569">
                  <c:v>1.3900820666666667</c:v>
                </c:pt>
                <c:pt idx="3570">
                  <c:v>1.3904724166666667</c:v>
                </c:pt>
                <c:pt idx="3571">
                  <c:v>1.3908592500000001</c:v>
                </c:pt>
                <c:pt idx="3572">
                  <c:v>1.3912496000000001</c:v>
                </c:pt>
                <c:pt idx="3573">
                  <c:v>1.3916364333333331</c:v>
                </c:pt>
                <c:pt idx="3574">
                  <c:v>1.3920232666666665</c:v>
                </c:pt>
                <c:pt idx="3575">
                  <c:v>1.3924136166666667</c:v>
                </c:pt>
                <c:pt idx="3576">
                  <c:v>1.39280045</c:v>
                </c:pt>
                <c:pt idx="3577">
                  <c:v>1.3931908000000002</c:v>
                </c:pt>
                <c:pt idx="3578">
                  <c:v>1.3935776333333336</c:v>
                </c:pt>
                <c:pt idx="3579">
                  <c:v>1.3939644666666666</c:v>
                </c:pt>
                <c:pt idx="3580">
                  <c:v>1.3943548166666666</c:v>
                </c:pt>
                <c:pt idx="3581">
                  <c:v>1.3947416500000001</c:v>
                </c:pt>
                <c:pt idx="3582">
                  <c:v>1.3951284833333333</c:v>
                </c:pt>
                <c:pt idx="3583">
                  <c:v>1.3955153166666667</c:v>
                </c:pt>
                <c:pt idx="3584">
                  <c:v>1.3959056666666667</c:v>
                </c:pt>
                <c:pt idx="3585">
                  <c:v>1.3962960166666667</c:v>
                </c:pt>
                <c:pt idx="3586">
                  <c:v>1.3966828500000001</c:v>
                </c:pt>
                <c:pt idx="3587">
                  <c:v>1.3970696833333334</c:v>
                </c:pt>
                <c:pt idx="3588">
                  <c:v>1.3974565166666668</c:v>
                </c:pt>
                <c:pt idx="3589">
                  <c:v>1.3978468666666668</c:v>
                </c:pt>
                <c:pt idx="3590">
                  <c:v>1.3982372166666666</c:v>
                </c:pt>
                <c:pt idx="3591">
                  <c:v>1.3986240499999998</c:v>
                </c:pt>
                <c:pt idx="3592">
                  <c:v>1.3990108833333332</c:v>
                </c:pt>
                <c:pt idx="3593">
                  <c:v>1.3993977166666667</c:v>
                </c:pt>
                <c:pt idx="3594">
                  <c:v>1.3997880666666669</c:v>
                </c:pt>
                <c:pt idx="3595">
                  <c:v>1.4001748999999999</c:v>
                </c:pt>
                <c:pt idx="3596">
                  <c:v>1.4005617333333333</c:v>
                </c:pt>
                <c:pt idx="3597">
                  <c:v>1.4009520833333333</c:v>
                </c:pt>
                <c:pt idx="3598">
                  <c:v>1.4013389166666668</c:v>
                </c:pt>
                <c:pt idx="3599">
                  <c:v>1.4017292666666668</c:v>
                </c:pt>
                <c:pt idx="3600">
                  <c:v>1.4021161</c:v>
                </c:pt>
                <c:pt idx="3601">
                  <c:v>1.4025029333333334</c:v>
                </c:pt>
                <c:pt idx="3602">
                  <c:v>1.4028897666666664</c:v>
                </c:pt>
                <c:pt idx="3603">
                  <c:v>1.4032801166666669</c:v>
                </c:pt>
                <c:pt idx="3604">
                  <c:v>1.4036704666666668</c:v>
                </c:pt>
                <c:pt idx="3605">
                  <c:v>1.4040573000000001</c:v>
                </c:pt>
                <c:pt idx="3606">
                  <c:v>1.4044441333333333</c:v>
                </c:pt>
                <c:pt idx="3607">
                  <c:v>1.4048309666666665</c:v>
                </c:pt>
                <c:pt idx="3608">
                  <c:v>1.4052213166666665</c:v>
                </c:pt>
                <c:pt idx="3609">
                  <c:v>1.4056081499999999</c:v>
                </c:pt>
                <c:pt idx="3610">
                  <c:v>1.4059949833333334</c:v>
                </c:pt>
                <c:pt idx="3611">
                  <c:v>1.4063853333333334</c:v>
                </c:pt>
                <c:pt idx="3612">
                  <c:v>1.4067756833333334</c:v>
                </c:pt>
                <c:pt idx="3613">
                  <c:v>1.4071625166666666</c:v>
                </c:pt>
                <c:pt idx="3614">
                  <c:v>1.40754935</c:v>
                </c:pt>
                <c:pt idx="3615">
                  <c:v>1.4079361833333335</c:v>
                </c:pt>
                <c:pt idx="3616">
                  <c:v>1.4083265333333335</c:v>
                </c:pt>
                <c:pt idx="3617">
                  <c:v>1.4087133666666667</c:v>
                </c:pt>
                <c:pt idx="3618">
                  <c:v>1.4091037166666667</c:v>
                </c:pt>
                <c:pt idx="3619">
                  <c:v>1.4094905500000001</c:v>
                </c:pt>
                <c:pt idx="3620">
                  <c:v>1.4098773833333336</c:v>
                </c:pt>
                <c:pt idx="3621">
                  <c:v>1.4102677333333336</c:v>
                </c:pt>
                <c:pt idx="3622">
                  <c:v>1.4106545666666668</c:v>
                </c:pt>
                <c:pt idx="3623">
                  <c:v>1.4110414</c:v>
                </c:pt>
                <c:pt idx="3624">
                  <c:v>1.4114282333333332</c:v>
                </c:pt>
                <c:pt idx="3625">
                  <c:v>1.4118185833333332</c:v>
                </c:pt>
                <c:pt idx="3626">
                  <c:v>1.4122054166666667</c:v>
                </c:pt>
                <c:pt idx="3627">
                  <c:v>1.4125957666666666</c:v>
                </c:pt>
                <c:pt idx="3628">
                  <c:v>1.4129826000000001</c:v>
                </c:pt>
                <c:pt idx="3629">
                  <c:v>1.4133694333333333</c:v>
                </c:pt>
                <c:pt idx="3630">
                  <c:v>1.4137597833333333</c:v>
                </c:pt>
                <c:pt idx="3631">
                  <c:v>1.4141501333333333</c:v>
                </c:pt>
                <c:pt idx="3632">
                  <c:v>1.4145369666666667</c:v>
                </c:pt>
                <c:pt idx="3633">
                  <c:v>1.4149238000000002</c:v>
                </c:pt>
                <c:pt idx="3634">
                  <c:v>1.4153106333333332</c:v>
                </c:pt>
                <c:pt idx="3635">
                  <c:v>1.4157009833333334</c:v>
                </c:pt>
                <c:pt idx="3636">
                  <c:v>1.4160878166666666</c:v>
                </c:pt>
                <c:pt idx="3637">
                  <c:v>1.4164746499999998</c:v>
                </c:pt>
                <c:pt idx="3638">
                  <c:v>1.4168650000000003</c:v>
                </c:pt>
                <c:pt idx="3639">
                  <c:v>1.4172518333333335</c:v>
                </c:pt>
                <c:pt idx="3640">
                  <c:v>1.4176421833333333</c:v>
                </c:pt>
                <c:pt idx="3641">
                  <c:v>1.4180290166666667</c:v>
                </c:pt>
                <c:pt idx="3642">
                  <c:v>1.4184158499999999</c:v>
                </c:pt>
                <c:pt idx="3643">
                  <c:v>1.4188061999999999</c:v>
                </c:pt>
                <c:pt idx="3644">
                  <c:v>1.4191930333333334</c:v>
                </c:pt>
                <c:pt idx="3645">
                  <c:v>1.4195833833333333</c:v>
                </c:pt>
                <c:pt idx="3646">
                  <c:v>1.4199702166666668</c:v>
                </c:pt>
                <c:pt idx="3647">
                  <c:v>1.42035705</c:v>
                </c:pt>
                <c:pt idx="3648">
                  <c:v>1.4207438833333335</c:v>
                </c:pt>
                <c:pt idx="3649">
                  <c:v>1.4211342333333334</c:v>
                </c:pt>
                <c:pt idx="3650">
                  <c:v>1.4215210666666669</c:v>
                </c:pt>
                <c:pt idx="3651">
                  <c:v>1.4219078999999999</c:v>
                </c:pt>
                <c:pt idx="3652">
                  <c:v>1.4222982499999999</c:v>
                </c:pt>
                <c:pt idx="3653">
                  <c:v>1.4226850833333333</c:v>
                </c:pt>
                <c:pt idx="3654">
                  <c:v>1.4230754333333335</c:v>
                </c:pt>
                <c:pt idx="3655">
                  <c:v>1.4234622666666665</c:v>
                </c:pt>
                <c:pt idx="3656">
                  <c:v>1.4238491</c:v>
                </c:pt>
                <c:pt idx="3657">
                  <c:v>1.42423945</c:v>
                </c:pt>
                <c:pt idx="3658">
                  <c:v>1.4246262833333334</c:v>
                </c:pt>
                <c:pt idx="3659">
                  <c:v>1.4250166333333334</c:v>
                </c:pt>
                <c:pt idx="3660">
                  <c:v>1.4254034666666666</c:v>
                </c:pt>
                <c:pt idx="3661">
                  <c:v>1.4257903000000001</c:v>
                </c:pt>
                <c:pt idx="3662">
                  <c:v>1.42618065</c:v>
                </c:pt>
                <c:pt idx="3663">
                  <c:v>1.4265674833333335</c:v>
                </c:pt>
                <c:pt idx="3664">
                  <c:v>1.4269543166666667</c:v>
                </c:pt>
                <c:pt idx="3665">
                  <c:v>1.4273446666666667</c:v>
                </c:pt>
                <c:pt idx="3666">
                  <c:v>1.4277315000000002</c:v>
                </c:pt>
                <c:pt idx="3667">
                  <c:v>1.4281218499999999</c:v>
                </c:pt>
                <c:pt idx="3668">
                  <c:v>1.4285086833333331</c:v>
                </c:pt>
                <c:pt idx="3669">
                  <c:v>1.4288955166666666</c:v>
                </c:pt>
                <c:pt idx="3670">
                  <c:v>1.42928235</c:v>
                </c:pt>
                <c:pt idx="3671">
                  <c:v>1.4296727</c:v>
                </c:pt>
                <c:pt idx="3672">
                  <c:v>1.4300630500000002</c:v>
                </c:pt>
                <c:pt idx="3673">
                  <c:v>1.4304498833333332</c:v>
                </c:pt>
                <c:pt idx="3674">
                  <c:v>1.4308367166666667</c:v>
                </c:pt>
                <c:pt idx="3675">
                  <c:v>1.4312235500000001</c:v>
                </c:pt>
                <c:pt idx="3676">
                  <c:v>1.4316139000000001</c:v>
                </c:pt>
                <c:pt idx="3677">
                  <c:v>1.4320007333333333</c:v>
                </c:pt>
                <c:pt idx="3678">
                  <c:v>1.4323875666666668</c:v>
                </c:pt>
                <c:pt idx="3679">
                  <c:v>1.4327779166666668</c:v>
                </c:pt>
                <c:pt idx="3680">
                  <c:v>1.4331647500000002</c:v>
                </c:pt>
                <c:pt idx="3681">
                  <c:v>1.4335551000000002</c:v>
                </c:pt>
                <c:pt idx="3682">
                  <c:v>1.4339419333333334</c:v>
                </c:pt>
                <c:pt idx="3683">
                  <c:v>1.4343287666666669</c:v>
                </c:pt>
                <c:pt idx="3684">
                  <c:v>1.4347191166666666</c:v>
                </c:pt>
                <c:pt idx="3685">
                  <c:v>1.4351059499999999</c:v>
                </c:pt>
                <c:pt idx="3686">
                  <c:v>1.4354962999999998</c:v>
                </c:pt>
                <c:pt idx="3687">
                  <c:v>1.4358831333333333</c:v>
                </c:pt>
                <c:pt idx="3688">
                  <c:v>1.4362699666666667</c:v>
                </c:pt>
                <c:pt idx="3689">
                  <c:v>1.4366603166666667</c:v>
                </c:pt>
                <c:pt idx="3690">
                  <c:v>1.4370471499999999</c:v>
                </c:pt>
                <c:pt idx="3691">
                  <c:v>1.4374339833333334</c:v>
                </c:pt>
                <c:pt idx="3692">
                  <c:v>1.4378208166666668</c:v>
                </c:pt>
                <c:pt idx="3693">
                  <c:v>1.4382111666666668</c:v>
                </c:pt>
                <c:pt idx="3694">
                  <c:v>1.438598</c:v>
                </c:pt>
                <c:pt idx="3695">
                  <c:v>1.4389883499999998</c:v>
                </c:pt>
                <c:pt idx="3696">
                  <c:v>1.4393751833333333</c:v>
                </c:pt>
                <c:pt idx="3697">
                  <c:v>1.4397620166666665</c:v>
                </c:pt>
                <c:pt idx="3698">
                  <c:v>1.4401523666666669</c:v>
                </c:pt>
                <c:pt idx="3699">
                  <c:v>1.4405392000000001</c:v>
                </c:pt>
                <c:pt idx="3700">
                  <c:v>1.4409295499999999</c:v>
                </c:pt>
                <c:pt idx="3701">
                  <c:v>1.4413163833333333</c:v>
                </c:pt>
                <c:pt idx="3702">
                  <c:v>1.4417032166666666</c:v>
                </c:pt>
                <c:pt idx="3703">
                  <c:v>1.4420935666666665</c:v>
                </c:pt>
                <c:pt idx="3704">
                  <c:v>1.4424804</c:v>
                </c:pt>
                <c:pt idx="3705">
                  <c:v>1.4428672333333334</c:v>
                </c:pt>
                <c:pt idx="3706">
                  <c:v>1.4432575833333334</c:v>
                </c:pt>
                <c:pt idx="3707">
                  <c:v>1.4436444166666667</c:v>
                </c:pt>
                <c:pt idx="3708">
                  <c:v>1.4440347666666666</c:v>
                </c:pt>
                <c:pt idx="3709">
                  <c:v>1.4444216000000001</c:v>
                </c:pt>
                <c:pt idx="3710">
                  <c:v>1.4448084333333335</c:v>
                </c:pt>
                <c:pt idx="3711">
                  <c:v>1.4451987833333335</c:v>
                </c:pt>
                <c:pt idx="3712">
                  <c:v>1.4455856166666665</c:v>
                </c:pt>
                <c:pt idx="3713">
                  <c:v>1.4459759666666667</c:v>
                </c:pt>
                <c:pt idx="3714">
                  <c:v>1.4463627999999999</c:v>
                </c:pt>
                <c:pt idx="3715">
                  <c:v>1.4467496333333332</c:v>
                </c:pt>
                <c:pt idx="3716">
                  <c:v>1.4471364666666666</c:v>
                </c:pt>
                <c:pt idx="3717">
                  <c:v>1.4475268166666666</c:v>
                </c:pt>
                <c:pt idx="3718">
                  <c:v>1.4479136500000001</c:v>
                </c:pt>
                <c:pt idx="3719">
                  <c:v>1.4483004833333333</c:v>
                </c:pt>
                <c:pt idx="3720">
                  <c:v>1.4486908333333333</c:v>
                </c:pt>
                <c:pt idx="3721">
                  <c:v>1.4490776666666667</c:v>
                </c:pt>
                <c:pt idx="3722">
                  <c:v>1.4494680166666667</c:v>
                </c:pt>
                <c:pt idx="3723">
                  <c:v>1.4498548500000001</c:v>
                </c:pt>
                <c:pt idx="3724">
                  <c:v>1.4502416833333334</c:v>
                </c:pt>
                <c:pt idx="3725">
                  <c:v>1.4506320333333333</c:v>
                </c:pt>
                <c:pt idx="3726">
                  <c:v>1.4510188666666668</c:v>
                </c:pt>
                <c:pt idx="3727">
                  <c:v>1.4514092166666668</c:v>
                </c:pt>
                <c:pt idx="3728">
                  <c:v>1.4517960499999998</c:v>
                </c:pt>
                <c:pt idx="3729">
                  <c:v>1.4521828833333332</c:v>
                </c:pt>
                <c:pt idx="3730">
                  <c:v>1.4525732333333332</c:v>
                </c:pt>
                <c:pt idx="3731">
                  <c:v>1.4529600666666667</c:v>
                </c:pt>
                <c:pt idx="3732">
                  <c:v>1.4533468999999999</c:v>
                </c:pt>
                <c:pt idx="3733">
                  <c:v>1.4537372499999999</c:v>
                </c:pt>
                <c:pt idx="3734">
                  <c:v>1.4541240833333333</c:v>
                </c:pt>
                <c:pt idx="3735">
                  <c:v>1.4545144333333333</c:v>
                </c:pt>
                <c:pt idx="3736">
                  <c:v>1.4549012666666667</c:v>
                </c:pt>
                <c:pt idx="3737">
                  <c:v>1.4552881</c:v>
                </c:pt>
                <c:pt idx="3738">
                  <c:v>1.45567845</c:v>
                </c:pt>
                <c:pt idx="3739">
                  <c:v>1.4560652833333334</c:v>
                </c:pt>
                <c:pt idx="3740">
                  <c:v>1.4564556333333334</c:v>
                </c:pt>
                <c:pt idx="3741">
                  <c:v>1.4568424666666668</c:v>
                </c:pt>
                <c:pt idx="3742">
                  <c:v>1.4572292999999998</c:v>
                </c:pt>
                <c:pt idx="3743">
                  <c:v>1.4576161333333333</c:v>
                </c:pt>
                <c:pt idx="3744">
                  <c:v>1.4580064833333335</c:v>
                </c:pt>
                <c:pt idx="3745">
                  <c:v>1.4583933166666669</c:v>
                </c:pt>
                <c:pt idx="3746">
                  <c:v>1.4587801500000002</c:v>
                </c:pt>
                <c:pt idx="3747">
                  <c:v>1.4591704999999999</c:v>
                </c:pt>
                <c:pt idx="3748">
                  <c:v>1.4595573333333334</c:v>
                </c:pt>
                <c:pt idx="3749">
                  <c:v>1.4599476833333334</c:v>
                </c:pt>
                <c:pt idx="3750">
                  <c:v>1.4603345166666666</c:v>
                </c:pt>
                <c:pt idx="3751">
                  <c:v>1.46072135</c:v>
                </c:pt>
                <c:pt idx="3752">
                  <c:v>1.4611117</c:v>
                </c:pt>
                <c:pt idx="3753">
                  <c:v>1.461498533333333</c:v>
                </c:pt>
                <c:pt idx="3754">
                  <c:v>1.4618888833333334</c:v>
                </c:pt>
                <c:pt idx="3755">
                  <c:v>1.4622757166666667</c:v>
                </c:pt>
                <c:pt idx="3756">
                  <c:v>1.4626625500000001</c:v>
                </c:pt>
                <c:pt idx="3757">
                  <c:v>1.4630529000000001</c:v>
                </c:pt>
                <c:pt idx="3758">
                  <c:v>1.4634397333333335</c:v>
                </c:pt>
                <c:pt idx="3759">
                  <c:v>1.4638265666666668</c:v>
                </c:pt>
                <c:pt idx="3760">
                  <c:v>1.4642169166666665</c:v>
                </c:pt>
                <c:pt idx="3761">
                  <c:v>1.46460375</c:v>
                </c:pt>
                <c:pt idx="3762">
                  <c:v>1.4649941000000002</c:v>
                </c:pt>
                <c:pt idx="3763">
                  <c:v>1.4653809333333336</c:v>
                </c:pt>
                <c:pt idx="3764">
                  <c:v>1.4657677666666666</c:v>
                </c:pt>
                <c:pt idx="3765">
                  <c:v>1.4661581166666666</c:v>
                </c:pt>
                <c:pt idx="3766">
                  <c:v>1.4665449500000001</c:v>
                </c:pt>
                <c:pt idx="3767">
                  <c:v>1.4669353000000001</c:v>
                </c:pt>
                <c:pt idx="3768">
                  <c:v>1.4673221333333333</c:v>
                </c:pt>
                <c:pt idx="3769">
                  <c:v>1.4677089666666667</c:v>
                </c:pt>
                <c:pt idx="3770">
                  <c:v>1.4680993166666665</c:v>
                </c:pt>
                <c:pt idx="3771">
                  <c:v>1.4684861499999997</c:v>
                </c:pt>
                <c:pt idx="3772">
                  <c:v>1.4688729833333332</c:v>
                </c:pt>
                <c:pt idx="3773">
                  <c:v>1.4692598166666666</c:v>
                </c:pt>
                <c:pt idx="3774">
                  <c:v>1.4696501666666668</c:v>
                </c:pt>
                <c:pt idx="3775">
                  <c:v>1.4700369999999998</c:v>
                </c:pt>
                <c:pt idx="3776">
                  <c:v>1.4704273500000002</c:v>
                </c:pt>
                <c:pt idx="3777">
                  <c:v>1.4708141833333335</c:v>
                </c:pt>
                <c:pt idx="3778">
                  <c:v>1.4712010166666669</c:v>
                </c:pt>
                <c:pt idx="3779">
                  <c:v>1.4715913666666667</c:v>
                </c:pt>
                <c:pt idx="3780">
                  <c:v>1.4719781999999999</c:v>
                </c:pt>
                <c:pt idx="3781">
                  <c:v>1.4723685499999999</c:v>
                </c:pt>
                <c:pt idx="3782">
                  <c:v>1.4727553833333333</c:v>
                </c:pt>
                <c:pt idx="3783">
                  <c:v>1.4731422166666668</c:v>
                </c:pt>
                <c:pt idx="3784">
                  <c:v>1.4735325666666668</c:v>
                </c:pt>
                <c:pt idx="3785">
                  <c:v>1.4739194</c:v>
                </c:pt>
                <c:pt idx="3786">
                  <c:v>1.4743062333333332</c:v>
                </c:pt>
                <c:pt idx="3787">
                  <c:v>1.4746965833333334</c:v>
                </c:pt>
                <c:pt idx="3788">
                  <c:v>1.4750834166666669</c:v>
                </c:pt>
                <c:pt idx="3789">
                  <c:v>1.4754737666666664</c:v>
                </c:pt>
                <c:pt idx="3790">
                  <c:v>1.4758605999999999</c:v>
                </c:pt>
                <c:pt idx="3791">
                  <c:v>1.4762474333333333</c:v>
                </c:pt>
                <c:pt idx="3792">
                  <c:v>1.4766342666666665</c:v>
                </c:pt>
                <c:pt idx="3793">
                  <c:v>1.4770246166666665</c:v>
                </c:pt>
                <c:pt idx="3794">
                  <c:v>1.4774149666666669</c:v>
                </c:pt>
                <c:pt idx="3795">
                  <c:v>1.4778018000000002</c:v>
                </c:pt>
                <c:pt idx="3796">
                  <c:v>1.4781886333333336</c:v>
                </c:pt>
                <c:pt idx="3797">
                  <c:v>1.4785754666666671</c:v>
                </c:pt>
                <c:pt idx="3798">
                  <c:v>1.4789658166666666</c:v>
                </c:pt>
                <c:pt idx="3799">
                  <c:v>1.47935265</c:v>
                </c:pt>
                <c:pt idx="3800">
                  <c:v>1.4797394833333335</c:v>
                </c:pt>
                <c:pt idx="3801">
                  <c:v>1.4801298333333335</c:v>
                </c:pt>
                <c:pt idx="3802">
                  <c:v>1.4805166666666667</c:v>
                </c:pt>
                <c:pt idx="3803">
                  <c:v>1.4809070166666665</c:v>
                </c:pt>
                <c:pt idx="3804">
                  <c:v>1.4812938499999999</c:v>
                </c:pt>
                <c:pt idx="3805">
                  <c:v>1.4816806833333331</c:v>
                </c:pt>
                <c:pt idx="3806">
                  <c:v>1.4820710333333336</c:v>
                </c:pt>
                <c:pt idx="3807">
                  <c:v>1.4824578666666668</c:v>
                </c:pt>
                <c:pt idx="3808">
                  <c:v>1.4828482166666666</c:v>
                </c:pt>
                <c:pt idx="3809">
                  <c:v>1.48323505</c:v>
                </c:pt>
                <c:pt idx="3810">
                  <c:v>1.4836218833333332</c:v>
                </c:pt>
                <c:pt idx="3811">
                  <c:v>1.4840122333333332</c:v>
                </c:pt>
                <c:pt idx="3812">
                  <c:v>1.4843990666666667</c:v>
                </c:pt>
                <c:pt idx="3813">
                  <c:v>1.4847859000000001</c:v>
                </c:pt>
                <c:pt idx="3814">
                  <c:v>1.4851762500000001</c:v>
                </c:pt>
                <c:pt idx="3815">
                  <c:v>1.4855630833333331</c:v>
                </c:pt>
                <c:pt idx="3816">
                  <c:v>1.4859534333333333</c:v>
                </c:pt>
                <c:pt idx="3817">
                  <c:v>1.4863402666666667</c:v>
                </c:pt>
                <c:pt idx="3818">
                  <c:v>1.4867271000000002</c:v>
                </c:pt>
                <c:pt idx="3819">
                  <c:v>1.4871174500000002</c:v>
                </c:pt>
                <c:pt idx="3820">
                  <c:v>1.4875042833333334</c:v>
                </c:pt>
                <c:pt idx="3821">
                  <c:v>1.4878946333333332</c:v>
                </c:pt>
                <c:pt idx="3822">
                  <c:v>1.4882814666666666</c:v>
                </c:pt>
                <c:pt idx="3823">
                  <c:v>1.4886682999999998</c:v>
                </c:pt>
                <c:pt idx="3824">
                  <c:v>1.4890586500000003</c:v>
                </c:pt>
                <c:pt idx="3825">
                  <c:v>1.4894454833333333</c:v>
                </c:pt>
                <c:pt idx="3826">
                  <c:v>1.4898323166666667</c:v>
                </c:pt>
                <c:pt idx="3827">
                  <c:v>1.4902191499999999</c:v>
                </c:pt>
                <c:pt idx="3828">
                  <c:v>1.4906094999999999</c:v>
                </c:pt>
                <c:pt idx="3829">
                  <c:v>1.4909998499999999</c:v>
                </c:pt>
                <c:pt idx="3830">
                  <c:v>1.4913866833333334</c:v>
                </c:pt>
                <c:pt idx="3831">
                  <c:v>1.4917735166666668</c:v>
                </c:pt>
                <c:pt idx="3832">
                  <c:v>1.49216035</c:v>
                </c:pt>
                <c:pt idx="3833">
                  <c:v>1.4925507</c:v>
                </c:pt>
                <c:pt idx="3834">
                  <c:v>1.4929375333333332</c:v>
                </c:pt>
                <c:pt idx="3835">
                  <c:v>1.4933278833333334</c:v>
                </c:pt>
                <c:pt idx="3836">
                  <c:v>1.4937147166666664</c:v>
                </c:pt>
                <c:pt idx="3837">
                  <c:v>1.4941015499999999</c:v>
                </c:pt>
                <c:pt idx="3838">
                  <c:v>1.4944919000000001</c:v>
                </c:pt>
                <c:pt idx="3839">
                  <c:v>1.4948787333333335</c:v>
                </c:pt>
                <c:pt idx="3840">
                  <c:v>1.495265566666667</c:v>
                </c:pt>
                <c:pt idx="3841">
                  <c:v>1.4956559166666665</c:v>
                </c:pt>
                <c:pt idx="3842">
                  <c:v>1.49604275</c:v>
                </c:pt>
                <c:pt idx="3843">
                  <c:v>1.4964331</c:v>
                </c:pt>
                <c:pt idx="3844">
                  <c:v>1.4968199333333334</c:v>
                </c:pt>
                <c:pt idx="3845">
                  <c:v>1.4972067666666666</c:v>
                </c:pt>
                <c:pt idx="3846">
                  <c:v>1.4975971166666666</c:v>
                </c:pt>
                <c:pt idx="3847">
                  <c:v>1.4979839499999998</c:v>
                </c:pt>
                <c:pt idx="3848">
                  <c:v>1.4983743</c:v>
                </c:pt>
                <c:pt idx="3849">
                  <c:v>1.4987611333333335</c:v>
                </c:pt>
                <c:pt idx="3850">
                  <c:v>1.4991479666666667</c:v>
                </c:pt>
                <c:pt idx="3851">
                  <c:v>1.4995348000000002</c:v>
                </c:pt>
                <c:pt idx="3852">
                  <c:v>1.4999251500000002</c:v>
                </c:pt>
                <c:pt idx="3853">
                  <c:v>1.5003119833333332</c:v>
                </c:pt>
                <c:pt idx="3854">
                  <c:v>1.5006988166666666</c:v>
                </c:pt>
                <c:pt idx="3855">
                  <c:v>1.5010891666666666</c:v>
                </c:pt>
                <c:pt idx="3856">
                  <c:v>1.5014795166666668</c:v>
                </c:pt>
                <c:pt idx="3857">
                  <c:v>1.5018663500000002</c:v>
                </c:pt>
                <c:pt idx="3858">
                  <c:v>1.5022531833333332</c:v>
                </c:pt>
                <c:pt idx="3859">
                  <c:v>1.5026400166666667</c:v>
                </c:pt>
                <c:pt idx="3860">
                  <c:v>1.5030303666666667</c:v>
                </c:pt>
                <c:pt idx="3861">
                  <c:v>1.5034207166666667</c:v>
                </c:pt>
                <c:pt idx="3862">
                  <c:v>1.5038075500000001</c:v>
                </c:pt>
                <c:pt idx="3863">
                  <c:v>1.5041943833333333</c:v>
                </c:pt>
                <c:pt idx="3864">
                  <c:v>1.5045812166666668</c:v>
                </c:pt>
                <c:pt idx="3865">
                  <c:v>1.5049715666666665</c:v>
                </c:pt>
                <c:pt idx="3866">
                  <c:v>1.5053583999999998</c:v>
                </c:pt>
                <c:pt idx="3867">
                  <c:v>1.5057452333333332</c:v>
                </c:pt>
                <c:pt idx="3868">
                  <c:v>1.5061355833333334</c:v>
                </c:pt>
                <c:pt idx="3869">
                  <c:v>1.5065224166666666</c:v>
                </c:pt>
                <c:pt idx="3870">
                  <c:v>1.5069127666666668</c:v>
                </c:pt>
                <c:pt idx="3871">
                  <c:v>1.5072996000000003</c:v>
                </c:pt>
                <c:pt idx="3872">
                  <c:v>1.5076864333333333</c:v>
                </c:pt>
                <c:pt idx="3873">
                  <c:v>1.5080767833333333</c:v>
                </c:pt>
                <c:pt idx="3874">
                  <c:v>1.5084636166666667</c:v>
                </c:pt>
                <c:pt idx="3875">
                  <c:v>1.5088539666666667</c:v>
                </c:pt>
                <c:pt idx="3876">
                  <c:v>1.5092407999999999</c:v>
                </c:pt>
                <c:pt idx="3877">
                  <c:v>1.5096276333333334</c:v>
                </c:pt>
                <c:pt idx="3878">
                  <c:v>1.5100179833333334</c:v>
                </c:pt>
                <c:pt idx="3879">
                  <c:v>1.5104048166666668</c:v>
                </c:pt>
                <c:pt idx="3880">
                  <c:v>1.51079165</c:v>
                </c:pt>
                <c:pt idx="3881">
                  <c:v>1.5111784833333333</c:v>
                </c:pt>
                <c:pt idx="3882">
                  <c:v>1.5115688333333335</c:v>
                </c:pt>
                <c:pt idx="3883">
                  <c:v>1.5119591833333332</c:v>
                </c:pt>
                <c:pt idx="3884">
                  <c:v>1.5123460166666665</c:v>
                </c:pt>
                <c:pt idx="3885">
                  <c:v>1.5127328499999999</c:v>
                </c:pt>
                <c:pt idx="3886">
                  <c:v>1.5131196833333334</c:v>
                </c:pt>
                <c:pt idx="3887">
                  <c:v>1.5135100333333333</c:v>
                </c:pt>
                <c:pt idx="3888">
                  <c:v>1.5138968666666666</c:v>
                </c:pt>
                <c:pt idx="3889">
                  <c:v>1.514287216666667</c:v>
                </c:pt>
                <c:pt idx="3890">
                  <c:v>1.5146740500000002</c:v>
                </c:pt>
                <c:pt idx="3891">
                  <c:v>1.5150608833333334</c:v>
                </c:pt>
                <c:pt idx="3892">
                  <c:v>1.5154512333333334</c:v>
                </c:pt>
                <c:pt idx="3893">
                  <c:v>1.5158380666666667</c:v>
                </c:pt>
                <c:pt idx="3894">
                  <c:v>1.5162249000000001</c:v>
                </c:pt>
                <c:pt idx="3895">
                  <c:v>1.5166152500000001</c:v>
                </c:pt>
                <c:pt idx="3896">
                  <c:v>1.5170020833333335</c:v>
                </c:pt>
                <c:pt idx="3897">
                  <c:v>1.5173924333333331</c:v>
                </c:pt>
                <c:pt idx="3898">
                  <c:v>1.5177792666666665</c:v>
                </c:pt>
                <c:pt idx="3899">
                  <c:v>1.5181661</c:v>
                </c:pt>
                <c:pt idx="3900">
                  <c:v>1.5185529333333332</c:v>
                </c:pt>
                <c:pt idx="3901">
                  <c:v>1.5189432833333336</c:v>
                </c:pt>
                <c:pt idx="3902">
                  <c:v>1.5193336333333332</c:v>
                </c:pt>
                <c:pt idx="3903">
                  <c:v>1.5197204666666666</c:v>
                </c:pt>
                <c:pt idx="3904">
                  <c:v>1.5201073000000001</c:v>
                </c:pt>
                <c:pt idx="3905">
                  <c:v>1.52049765</c:v>
                </c:pt>
                <c:pt idx="3906">
                  <c:v>1.5208844833333333</c:v>
                </c:pt>
                <c:pt idx="3907">
                  <c:v>1.5212713166666667</c:v>
                </c:pt>
                <c:pt idx="3908">
                  <c:v>1.5216581500000002</c:v>
                </c:pt>
                <c:pt idx="3909">
                  <c:v>1.5220484999999997</c:v>
                </c:pt>
                <c:pt idx="3910">
                  <c:v>1.5224388500000001</c:v>
                </c:pt>
                <c:pt idx="3911">
                  <c:v>1.5228256833333333</c:v>
                </c:pt>
                <c:pt idx="3912">
                  <c:v>1.5232125166666668</c:v>
                </c:pt>
                <c:pt idx="3913">
                  <c:v>1.5235993500000002</c:v>
                </c:pt>
                <c:pt idx="3914">
                  <c:v>1.5239897000000002</c:v>
                </c:pt>
                <c:pt idx="3915">
                  <c:v>1.5243765333333334</c:v>
                </c:pt>
                <c:pt idx="3916">
                  <c:v>1.5247668833333332</c:v>
                </c:pt>
                <c:pt idx="3917">
                  <c:v>1.5251537166666667</c:v>
                </c:pt>
                <c:pt idx="3918">
                  <c:v>1.5255405499999999</c:v>
                </c:pt>
                <c:pt idx="3919">
                  <c:v>1.5259308999999999</c:v>
                </c:pt>
                <c:pt idx="3920">
                  <c:v>1.5263177333333333</c:v>
                </c:pt>
                <c:pt idx="3921">
                  <c:v>1.5267045666666668</c:v>
                </c:pt>
                <c:pt idx="3922">
                  <c:v>1.5270949166666667</c:v>
                </c:pt>
                <c:pt idx="3923">
                  <c:v>1.52748175</c:v>
                </c:pt>
                <c:pt idx="3924">
                  <c:v>1.5278721</c:v>
                </c:pt>
                <c:pt idx="3925">
                  <c:v>1.5282589333333334</c:v>
                </c:pt>
                <c:pt idx="3926">
                  <c:v>1.5286457666666668</c:v>
                </c:pt>
                <c:pt idx="3927">
                  <c:v>1.5290361166666664</c:v>
                </c:pt>
                <c:pt idx="3928">
                  <c:v>1.5294229499999998</c:v>
                </c:pt>
                <c:pt idx="3929">
                  <c:v>1.5298133</c:v>
                </c:pt>
                <c:pt idx="3930">
                  <c:v>1.5302001333333333</c:v>
                </c:pt>
                <c:pt idx="3931">
                  <c:v>1.5305869666666665</c:v>
                </c:pt>
                <c:pt idx="3932">
                  <c:v>1.5309737999999999</c:v>
                </c:pt>
                <c:pt idx="3933">
                  <c:v>1.5313641500000001</c:v>
                </c:pt>
                <c:pt idx="3934">
                  <c:v>1.5317509833333336</c:v>
                </c:pt>
                <c:pt idx="3935">
                  <c:v>1.532137816666667</c:v>
                </c:pt>
                <c:pt idx="3936">
                  <c:v>1.5325281666666666</c:v>
                </c:pt>
                <c:pt idx="3937">
                  <c:v>1.532915</c:v>
                </c:pt>
                <c:pt idx="3938">
                  <c:v>1.53330535</c:v>
                </c:pt>
                <c:pt idx="3939">
                  <c:v>1.5336921833333335</c:v>
                </c:pt>
                <c:pt idx="3940">
                  <c:v>1.5340790166666667</c:v>
                </c:pt>
                <c:pt idx="3941">
                  <c:v>1.5344693666666664</c:v>
                </c:pt>
                <c:pt idx="3942">
                  <c:v>1.5348561999999999</c:v>
                </c:pt>
                <c:pt idx="3943">
                  <c:v>1.5352465500000001</c:v>
                </c:pt>
                <c:pt idx="3944">
                  <c:v>1.5356333833333335</c:v>
                </c:pt>
                <c:pt idx="3945">
                  <c:v>1.5360202166666668</c:v>
                </c:pt>
                <c:pt idx="3946">
                  <c:v>1.5364105666666665</c:v>
                </c:pt>
                <c:pt idx="3947">
                  <c:v>1.5367974</c:v>
                </c:pt>
                <c:pt idx="3948">
                  <c:v>1.5371842333333332</c:v>
                </c:pt>
                <c:pt idx="3949">
                  <c:v>1.5375710666666667</c:v>
                </c:pt>
                <c:pt idx="3950">
                  <c:v>1.5379614166666666</c:v>
                </c:pt>
                <c:pt idx="3951">
                  <c:v>1.5383517666666668</c:v>
                </c:pt>
                <c:pt idx="3952">
                  <c:v>1.5387386000000001</c:v>
                </c:pt>
                <c:pt idx="3953">
                  <c:v>1.5391254333333333</c:v>
                </c:pt>
                <c:pt idx="3954">
                  <c:v>1.5395122666666665</c:v>
                </c:pt>
                <c:pt idx="3955">
                  <c:v>1.5399026166666667</c:v>
                </c:pt>
                <c:pt idx="3956">
                  <c:v>1.5402929666666667</c:v>
                </c:pt>
                <c:pt idx="3957">
                  <c:v>1.5406798000000002</c:v>
                </c:pt>
                <c:pt idx="3958">
                  <c:v>1.5410666333333334</c:v>
                </c:pt>
                <c:pt idx="3959">
                  <c:v>1.5414569833333331</c:v>
                </c:pt>
                <c:pt idx="3960">
                  <c:v>1.5418438166666666</c:v>
                </c:pt>
                <c:pt idx="3961">
                  <c:v>1.5422306499999998</c:v>
                </c:pt>
                <c:pt idx="3962">
                  <c:v>1.5426174833333333</c:v>
                </c:pt>
                <c:pt idx="3963">
                  <c:v>1.5430078333333332</c:v>
                </c:pt>
                <c:pt idx="3964">
                  <c:v>1.5433981833333335</c:v>
                </c:pt>
                <c:pt idx="3965">
                  <c:v>1.5437850166666667</c:v>
                </c:pt>
                <c:pt idx="3966">
                  <c:v>1.5441718499999999</c:v>
                </c:pt>
                <c:pt idx="3967">
                  <c:v>1.5445586833333333</c:v>
                </c:pt>
                <c:pt idx="3968">
                  <c:v>1.5449490333333333</c:v>
                </c:pt>
                <c:pt idx="3969">
                  <c:v>1.5453358666666668</c:v>
                </c:pt>
                <c:pt idx="3970">
                  <c:v>1.5457262166666668</c:v>
                </c:pt>
                <c:pt idx="3971">
                  <c:v>1.54611305</c:v>
                </c:pt>
                <c:pt idx="3972">
                  <c:v>1.5464998833333334</c:v>
                </c:pt>
                <c:pt idx="3973">
                  <c:v>1.5468902333333334</c:v>
                </c:pt>
                <c:pt idx="3974">
                  <c:v>1.5472770666666669</c:v>
                </c:pt>
                <c:pt idx="3975">
                  <c:v>1.5476638999999999</c:v>
                </c:pt>
                <c:pt idx="3976">
                  <c:v>1.5480507333333333</c:v>
                </c:pt>
                <c:pt idx="3977">
                  <c:v>1.5484410833333335</c:v>
                </c:pt>
                <c:pt idx="3978">
                  <c:v>1.5488314333333333</c:v>
                </c:pt>
                <c:pt idx="3979">
                  <c:v>1.5492182666666665</c:v>
                </c:pt>
                <c:pt idx="3980">
                  <c:v>1.5496051</c:v>
                </c:pt>
                <c:pt idx="3981">
                  <c:v>1.5499954499999999</c:v>
                </c:pt>
                <c:pt idx="3982">
                  <c:v>1.5503822833333334</c:v>
                </c:pt>
                <c:pt idx="3983">
                  <c:v>1.5507726333333336</c:v>
                </c:pt>
                <c:pt idx="3984">
                  <c:v>1.5511594666666666</c:v>
                </c:pt>
                <c:pt idx="3985">
                  <c:v>1.5515463</c:v>
                </c:pt>
                <c:pt idx="3986">
                  <c:v>1.551933133333333</c:v>
                </c:pt>
                <c:pt idx="3987">
                  <c:v>1.5523234833333335</c:v>
                </c:pt>
                <c:pt idx="3988">
                  <c:v>1.5527103166666667</c:v>
                </c:pt>
                <c:pt idx="3989">
                  <c:v>1.5530971500000001</c:v>
                </c:pt>
                <c:pt idx="3990">
                  <c:v>1.5534875000000001</c:v>
                </c:pt>
                <c:pt idx="3991">
                  <c:v>1.5538743333333336</c:v>
                </c:pt>
                <c:pt idx="3992">
                  <c:v>1.5542646833333331</c:v>
                </c:pt>
                <c:pt idx="3993">
                  <c:v>1.5546515166666666</c:v>
                </c:pt>
                <c:pt idx="3994">
                  <c:v>1.55503835</c:v>
                </c:pt>
                <c:pt idx="3995">
                  <c:v>1.5554287000000002</c:v>
                </c:pt>
                <c:pt idx="3996">
                  <c:v>1.5558155333333337</c:v>
                </c:pt>
                <c:pt idx="3997">
                  <c:v>1.5562058833333332</c:v>
                </c:pt>
                <c:pt idx="3998">
                  <c:v>1.5565927166666667</c:v>
                </c:pt>
                <c:pt idx="3999">
                  <c:v>1.5569795500000001</c:v>
                </c:pt>
                <c:pt idx="4000">
                  <c:v>1.5573663833333333</c:v>
                </c:pt>
                <c:pt idx="4001">
                  <c:v>1.5577567333333333</c:v>
                </c:pt>
                <c:pt idx="4002">
                  <c:v>1.5581435666666668</c:v>
                </c:pt>
                <c:pt idx="4003">
                  <c:v>1.5585304000000002</c:v>
                </c:pt>
                <c:pt idx="4004">
                  <c:v>1.5589207499999997</c:v>
                </c:pt>
                <c:pt idx="4005">
                  <c:v>1.5593075833333332</c:v>
                </c:pt>
                <c:pt idx="4006">
                  <c:v>1.5596979333333334</c:v>
                </c:pt>
                <c:pt idx="4007">
                  <c:v>1.5600847666666668</c:v>
                </c:pt>
                <c:pt idx="4008">
                  <c:v>1.5604715999999998</c:v>
                </c:pt>
                <c:pt idx="4009">
                  <c:v>1.5608619500000003</c:v>
                </c:pt>
                <c:pt idx="4010">
                  <c:v>1.5612522999999998</c:v>
                </c:pt>
                <c:pt idx="4011">
                  <c:v>1.5616391333333333</c:v>
                </c:pt>
                <c:pt idx="4012">
                  <c:v>1.5620259666666667</c:v>
                </c:pt>
                <c:pt idx="4013">
                  <c:v>1.5624127999999999</c:v>
                </c:pt>
                <c:pt idx="4014">
                  <c:v>1.5628031499999999</c:v>
                </c:pt>
                <c:pt idx="4015">
                  <c:v>1.5631899833333334</c:v>
                </c:pt>
                <c:pt idx="4016">
                  <c:v>1.5635768166666668</c:v>
                </c:pt>
                <c:pt idx="4017">
                  <c:v>1.5639671666666668</c:v>
                </c:pt>
                <c:pt idx="4018">
                  <c:v>1.564354</c:v>
                </c:pt>
                <c:pt idx="4019">
                  <c:v>1.56474435</c:v>
                </c:pt>
                <c:pt idx="4020">
                  <c:v>1.5651311833333335</c:v>
                </c:pt>
                <c:pt idx="4021">
                  <c:v>1.5655180166666669</c:v>
                </c:pt>
                <c:pt idx="4022">
                  <c:v>1.5659048500000001</c:v>
                </c:pt>
                <c:pt idx="4023">
                  <c:v>1.5662951999999999</c:v>
                </c:pt>
                <c:pt idx="4024">
                  <c:v>1.5666855499999999</c:v>
                </c:pt>
                <c:pt idx="4025">
                  <c:v>1.5670723833333333</c:v>
                </c:pt>
                <c:pt idx="4026">
                  <c:v>1.5674592166666665</c:v>
                </c:pt>
                <c:pt idx="4027">
                  <c:v>1.567849566666667</c:v>
                </c:pt>
                <c:pt idx="4028">
                  <c:v>1.5682364000000002</c:v>
                </c:pt>
                <c:pt idx="4029">
                  <c:v>1.5686232333333336</c:v>
                </c:pt>
                <c:pt idx="4030">
                  <c:v>1.5690100666666664</c:v>
                </c:pt>
                <c:pt idx="4031">
                  <c:v>1.5694004166666666</c:v>
                </c:pt>
                <c:pt idx="4032">
                  <c:v>1.5697872500000001</c:v>
                </c:pt>
                <c:pt idx="4033">
                  <c:v>1.5701776000000001</c:v>
                </c:pt>
                <c:pt idx="4034">
                  <c:v>1.5705644333333335</c:v>
                </c:pt>
                <c:pt idx="4035">
                  <c:v>1.5709512666666667</c:v>
                </c:pt>
                <c:pt idx="4036">
                  <c:v>1.5713416166666665</c:v>
                </c:pt>
                <c:pt idx="4037">
                  <c:v>1.5717284499999999</c:v>
                </c:pt>
                <c:pt idx="4038">
                  <c:v>1.5721188000000001</c:v>
                </c:pt>
                <c:pt idx="4039">
                  <c:v>1.5725056333333336</c:v>
                </c:pt>
                <c:pt idx="4040">
                  <c:v>1.5728924666666668</c:v>
                </c:pt>
                <c:pt idx="4041">
                  <c:v>1.5732828166666666</c:v>
                </c:pt>
                <c:pt idx="4042">
                  <c:v>1.57366965</c:v>
                </c:pt>
                <c:pt idx="4043">
                  <c:v>1.5740564833333333</c:v>
                </c:pt>
                <c:pt idx="4044">
                  <c:v>1.5744433166666667</c:v>
                </c:pt>
                <c:pt idx="4045">
                  <c:v>1.5748336666666667</c:v>
                </c:pt>
                <c:pt idx="4046">
                  <c:v>1.5752240166666667</c:v>
                </c:pt>
                <c:pt idx="4047">
                  <c:v>1.5756108499999997</c:v>
                </c:pt>
                <c:pt idx="4048">
                  <c:v>1.5759976833333331</c:v>
                </c:pt>
                <c:pt idx="4049">
                  <c:v>1.5763845166666666</c:v>
                </c:pt>
                <c:pt idx="4050">
                  <c:v>1.5767748666666668</c:v>
                </c:pt>
                <c:pt idx="4051">
                  <c:v>1.5771652166666668</c:v>
                </c:pt>
                <c:pt idx="4052">
                  <c:v>1.5775520500000002</c:v>
                </c:pt>
                <c:pt idx="4053">
                  <c:v>1.5779388833333334</c:v>
                </c:pt>
                <c:pt idx="4054">
                  <c:v>1.5783257166666669</c:v>
                </c:pt>
                <c:pt idx="4055">
                  <c:v>1.5787160666666666</c:v>
                </c:pt>
                <c:pt idx="4056">
                  <c:v>1.5791028999999999</c:v>
                </c:pt>
                <c:pt idx="4057">
                  <c:v>1.5794897333333333</c:v>
                </c:pt>
                <c:pt idx="4058">
                  <c:v>1.5798800833333333</c:v>
                </c:pt>
                <c:pt idx="4059">
                  <c:v>1.5802669166666667</c:v>
                </c:pt>
                <c:pt idx="4060">
                  <c:v>1.5806572666666667</c:v>
                </c:pt>
                <c:pt idx="4061">
                  <c:v>1.5810441</c:v>
                </c:pt>
                <c:pt idx="4062">
                  <c:v>1.5814309333333334</c:v>
                </c:pt>
                <c:pt idx="4063">
                  <c:v>1.5818212833333334</c:v>
                </c:pt>
                <c:pt idx="4064">
                  <c:v>1.5822081166666668</c:v>
                </c:pt>
                <c:pt idx="4065">
                  <c:v>1.5825984666666668</c:v>
                </c:pt>
                <c:pt idx="4066">
                  <c:v>1.5829852999999998</c:v>
                </c:pt>
                <c:pt idx="4067">
                  <c:v>1.5833721333333333</c:v>
                </c:pt>
                <c:pt idx="4068">
                  <c:v>1.5837624833333335</c:v>
                </c:pt>
                <c:pt idx="4069">
                  <c:v>1.5841493166666665</c:v>
                </c:pt>
                <c:pt idx="4070">
                  <c:v>1.5845361499999999</c:v>
                </c:pt>
                <c:pt idx="4071">
                  <c:v>1.5849229833333334</c:v>
                </c:pt>
                <c:pt idx="4072">
                  <c:v>1.5853133333333336</c:v>
                </c:pt>
                <c:pt idx="4073">
                  <c:v>1.5857036833333333</c:v>
                </c:pt>
                <c:pt idx="4074">
                  <c:v>1.5860905166666666</c:v>
                </c:pt>
                <c:pt idx="4075">
                  <c:v>1.58647735</c:v>
                </c:pt>
                <c:pt idx="4076">
                  <c:v>1.5868677</c:v>
                </c:pt>
                <c:pt idx="4077">
                  <c:v>1.5872545333333334</c:v>
                </c:pt>
                <c:pt idx="4078">
                  <c:v>1.5876448833333334</c:v>
                </c:pt>
                <c:pt idx="4079">
                  <c:v>1.5880317166666666</c:v>
                </c:pt>
                <c:pt idx="4080">
                  <c:v>1.5884185499999999</c:v>
                </c:pt>
                <c:pt idx="4081">
                  <c:v>1.5888053833333331</c:v>
                </c:pt>
                <c:pt idx="4082">
                  <c:v>1.5891957333333335</c:v>
                </c:pt>
                <c:pt idx="4083">
                  <c:v>1.5895825666666668</c:v>
                </c:pt>
                <c:pt idx="4084">
                  <c:v>1.5899694000000002</c:v>
                </c:pt>
                <c:pt idx="4085">
                  <c:v>1.59035975</c:v>
                </c:pt>
                <c:pt idx="4086">
                  <c:v>1.5907465833333332</c:v>
                </c:pt>
                <c:pt idx="4087">
                  <c:v>1.5911369333333332</c:v>
                </c:pt>
                <c:pt idx="4088">
                  <c:v>1.5915237666666666</c:v>
                </c:pt>
                <c:pt idx="4089">
                  <c:v>1.5919106000000001</c:v>
                </c:pt>
                <c:pt idx="4090">
                  <c:v>1.5923009500000003</c:v>
                </c:pt>
                <c:pt idx="4091">
                  <c:v>1.5926877833333333</c:v>
                </c:pt>
                <c:pt idx="4092">
                  <c:v>1.5930781333333333</c:v>
                </c:pt>
                <c:pt idx="4093">
                  <c:v>1.5934649666666667</c:v>
                </c:pt>
                <c:pt idx="4094">
                  <c:v>1.5938518000000002</c:v>
                </c:pt>
                <c:pt idx="4095">
                  <c:v>1.5942386333333334</c:v>
                </c:pt>
                <c:pt idx="4096">
                  <c:v>1.5946289833333334</c:v>
                </c:pt>
                <c:pt idx="4097">
                  <c:v>1.5950158166666668</c:v>
                </c:pt>
                <c:pt idx="4098">
                  <c:v>1.5954026500000003</c:v>
                </c:pt>
                <c:pt idx="4099">
                  <c:v>1.5957929999999998</c:v>
                </c:pt>
                <c:pt idx="4100">
                  <c:v>1.5961798333333332</c:v>
                </c:pt>
                <c:pt idx="4101">
                  <c:v>1.5965701833333334</c:v>
                </c:pt>
                <c:pt idx="4102">
                  <c:v>1.5969570166666667</c:v>
                </c:pt>
                <c:pt idx="4103">
                  <c:v>1.5973438499999999</c:v>
                </c:pt>
                <c:pt idx="4104">
                  <c:v>1.5977341999999999</c:v>
                </c:pt>
                <c:pt idx="4105">
                  <c:v>1.5981210333333333</c:v>
                </c:pt>
                <c:pt idx="4106">
                  <c:v>1.5985113833333333</c:v>
                </c:pt>
                <c:pt idx="4107">
                  <c:v>1.5988982166666668</c:v>
                </c:pt>
                <c:pt idx="4108">
                  <c:v>1.59928505</c:v>
                </c:pt>
                <c:pt idx="4109">
                  <c:v>1.5996754</c:v>
                </c:pt>
                <c:pt idx="4110">
                  <c:v>1.6000622333333334</c:v>
                </c:pt>
                <c:pt idx="4111">
                  <c:v>1.6004490666666664</c:v>
                </c:pt>
                <c:pt idx="4112">
                  <c:v>1.6008394166666668</c:v>
                </c:pt>
                <c:pt idx="4113">
                  <c:v>1.6012262499999999</c:v>
                </c:pt>
                <c:pt idx="4114">
                  <c:v>1.6016166000000001</c:v>
                </c:pt>
                <c:pt idx="4115">
                  <c:v>1.6020034333333335</c:v>
                </c:pt>
                <c:pt idx="4116">
                  <c:v>1.602390266666667</c:v>
                </c:pt>
                <c:pt idx="4117">
                  <c:v>1.6027806166666665</c:v>
                </c:pt>
                <c:pt idx="4118">
                  <c:v>1.6031674499999999</c:v>
                </c:pt>
                <c:pt idx="4119">
                  <c:v>1.6035577999999999</c:v>
                </c:pt>
                <c:pt idx="4120">
                  <c:v>1.6039446333333334</c:v>
                </c:pt>
                <c:pt idx="4121">
                  <c:v>1.6043314666666666</c:v>
                </c:pt>
                <c:pt idx="4122">
                  <c:v>1.6047183</c:v>
                </c:pt>
                <c:pt idx="4123">
                  <c:v>1.60510865</c:v>
                </c:pt>
                <c:pt idx="4124">
                  <c:v>1.605495483333333</c:v>
                </c:pt>
                <c:pt idx="4125">
                  <c:v>1.6058823166666665</c:v>
                </c:pt>
                <c:pt idx="4126">
                  <c:v>1.6062726666666667</c:v>
                </c:pt>
                <c:pt idx="4127">
                  <c:v>1.6066595000000001</c:v>
                </c:pt>
                <c:pt idx="4128">
                  <c:v>1.6070498500000001</c:v>
                </c:pt>
                <c:pt idx="4129">
                  <c:v>1.6074366833333336</c:v>
                </c:pt>
                <c:pt idx="4130">
                  <c:v>1.6078235166666666</c:v>
                </c:pt>
                <c:pt idx="4131">
                  <c:v>1.6082138666666665</c:v>
                </c:pt>
                <c:pt idx="4132">
                  <c:v>1.6086007</c:v>
                </c:pt>
                <c:pt idx="4133">
                  <c:v>1.6089910500000002</c:v>
                </c:pt>
                <c:pt idx="4134">
                  <c:v>1.6093778833333336</c:v>
                </c:pt>
                <c:pt idx="4135">
                  <c:v>1.6097647166666667</c:v>
                </c:pt>
                <c:pt idx="4136">
                  <c:v>1.6101515500000001</c:v>
                </c:pt>
                <c:pt idx="4137">
                  <c:v>1.6105419000000001</c:v>
                </c:pt>
                <c:pt idx="4138">
                  <c:v>1.6109287333333333</c:v>
                </c:pt>
                <c:pt idx="4139">
                  <c:v>1.6113155666666668</c:v>
                </c:pt>
                <c:pt idx="4140">
                  <c:v>1.6117059166666667</c:v>
                </c:pt>
                <c:pt idx="4141">
                  <c:v>1.6120927500000002</c:v>
                </c:pt>
                <c:pt idx="4142">
                  <c:v>1.6124830999999997</c:v>
                </c:pt>
                <c:pt idx="4143">
                  <c:v>1.6128699333333332</c:v>
                </c:pt>
                <c:pt idx="4144">
                  <c:v>1.6132567666666666</c:v>
                </c:pt>
                <c:pt idx="4145">
                  <c:v>1.6136471166666668</c:v>
                </c:pt>
                <c:pt idx="4146">
                  <c:v>1.6140339499999998</c:v>
                </c:pt>
                <c:pt idx="4147">
                  <c:v>1.6144243000000003</c:v>
                </c:pt>
                <c:pt idx="4148">
                  <c:v>1.6148111333333335</c:v>
                </c:pt>
                <c:pt idx="4149">
                  <c:v>1.6151979666666667</c:v>
                </c:pt>
                <c:pt idx="4150">
                  <c:v>1.6155883166666667</c:v>
                </c:pt>
                <c:pt idx="4151">
                  <c:v>1.6159751499999999</c:v>
                </c:pt>
                <c:pt idx="4152">
                  <c:v>1.6163619833333334</c:v>
                </c:pt>
                <c:pt idx="4153">
                  <c:v>1.6167523333333333</c:v>
                </c:pt>
                <c:pt idx="4154">
                  <c:v>1.6171391666666668</c:v>
                </c:pt>
                <c:pt idx="4155">
                  <c:v>1.6175295166666668</c:v>
                </c:pt>
                <c:pt idx="4156">
                  <c:v>1.61791635</c:v>
                </c:pt>
                <c:pt idx="4157">
                  <c:v>1.6183031833333332</c:v>
                </c:pt>
                <c:pt idx="4158">
                  <c:v>1.6186935333333334</c:v>
                </c:pt>
                <c:pt idx="4159">
                  <c:v>1.6190803666666669</c:v>
                </c:pt>
                <c:pt idx="4160">
                  <c:v>1.6194707166666664</c:v>
                </c:pt>
                <c:pt idx="4161">
                  <c:v>1.6198575499999999</c:v>
                </c:pt>
                <c:pt idx="4162">
                  <c:v>1.6202443833333333</c:v>
                </c:pt>
                <c:pt idx="4163">
                  <c:v>1.6206347333333333</c:v>
                </c:pt>
                <c:pt idx="4164">
                  <c:v>1.6210215666666665</c:v>
                </c:pt>
                <c:pt idx="4165">
                  <c:v>1.6214084</c:v>
                </c:pt>
                <c:pt idx="4166">
                  <c:v>1.6217952333333334</c:v>
                </c:pt>
                <c:pt idx="4167">
                  <c:v>1.6221855833333336</c:v>
                </c:pt>
                <c:pt idx="4168">
                  <c:v>1.6225724166666664</c:v>
                </c:pt>
                <c:pt idx="4169">
                  <c:v>1.6229627666666666</c:v>
                </c:pt>
                <c:pt idx="4170">
                  <c:v>1.6233496000000001</c:v>
                </c:pt>
                <c:pt idx="4171">
                  <c:v>1.6237364333333335</c:v>
                </c:pt>
                <c:pt idx="4172">
                  <c:v>1.6241267833333335</c:v>
                </c:pt>
                <c:pt idx="4173">
                  <c:v>1.6245136166666667</c:v>
                </c:pt>
                <c:pt idx="4174">
                  <c:v>1.6249039666666665</c:v>
                </c:pt>
                <c:pt idx="4175">
                  <c:v>1.6252907999999999</c:v>
                </c:pt>
                <c:pt idx="4176">
                  <c:v>1.6256776333333331</c:v>
                </c:pt>
                <c:pt idx="4177">
                  <c:v>1.6260679833333336</c:v>
                </c:pt>
                <c:pt idx="4178">
                  <c:v>1.6264548166666668</c:v>
                </c:pt>
                <c:pt idx="4179">
                  <c:v>1.6268416500000003</c:v>
                </c:pt>
                <c:pt idx="4180">
                  <c:v>1.627232</c:v>
                </c:pt>
                <c:pt idx="4181">
                  <c:v>1.6276188333333332</c:v>
                </c:pt>
                <c:pt idx="4182">
                  <c:v>1.6280091833333332</c:v>
                </c:pt>
                <c:pt idx="4183">
                  <c:v>1.6283960166666667</c:v>
                </c:pt>
                <c:pt idx="4184">
                  <c:v>1.6287828500000001</c:v>
                </c:pt>
                <c:pt idx="4185">
                  <c:v>1.6291696833333333</c:v>
                </c:pt>
                <c:pt idx="4186">
                  <c:v>1.6295600333333331</c:v>
                </c:pt>
                <c:pt idx="4187">
                  <c:v>1.6299503833333333</c:v>
                </c:pt>
                <c:pt idx="4188">
                  <c:v>1.6303372166666668</c:v>
                </c:pt>
                <c:pt idx="4189">
                  <c:v>1.6307240500000002</c:v>
                </c:pt>
                <c:pt idx="4190">
                  <c:v>1.6311108833333334</c:v>
                </c:pt>
                <c:pt idx="4191">
                  <c:v>1.6315012333333334</c:v>
                </c:pt>
                <c:pt idx="4192">
                  <c:v>1.6318880666666669</c:v>
                </c:pt>
                <c:pt idx="4193">
                  <c:v>1.6322749000000003</c:v>
                </c:pt>
                <c:pt idx="4194">
                  <c:v>1.6326652499999998</c:v>
                </c:pt>
                <c:pt idx="4195">
                  <c:v>1.6330520833333333</c:v>
                </c:pt>
                <c:pt idx="4196">
                  <c:v>1.6334424333333333</c:v>
                </c:pt>
                <c:pt idx="4197">
                  <c:v>1.6338292666666667</c:v>
                </c:pt>
                <c:pt idx="4198">
                  <c:v>1.6342160999999999</c:v>
                </c:pt>
                <c:pt idx="4199">
                  <c:v>1.6346064499999999</c:v>
                </c:pt>
                <c:pt idx="4200">
                  <c:v>1.6349932833333334</c:v>
                </c:pt>
                <c:pt idx="4201">
                  <c:v>1.6353836333333334</c:v>
                </c:pt>
                <c:pt idx="4202">
                  <c:v>1.6357704666666668</c:v>
                </c:pt>
                <c:pt idx="4203">
                  <c:v>1.6361573</c:v>
                </c:pt>
                <c:pt idx="4204">
                  <c:v>1.6365476499999998</c:v>
                </c:pt>
                <c:pt idx="4205">
                  <c:v>1.6369344833333332</c:v>
                </c:pt>
                <c:pt idx="4206">
                  <c:v>1.6373213166666665</c:v>
                </c:pt>
                <c:pt idx="4207">
                  <c:v>1.6377116666666665</c:v>
                </c:pt>
                <c:pt idx="4208">
                  <c:v>1.6380984999999999</c:v>
                </c:pt>
                <c:pt idx="4209">
                  <c:v>1.6384888500000001</c:v>
                </c:pt>
                <c:pt idx="4210">
                  <c:v>1.6388756833333336</c:v>
                </c:pt>
                <c:pt idx="4211">
                  <c:v>1.639262516666667</c:v>
                </c:pt>
                <c:pt idx="4212">
                  <c:v>1.6396493500000002</c:v>
                </c:pt>
                <c:pt idx="4213">
                  <c:v>1.6400397</c:v>
                </c:pt>
                <c:pt idx="4214">
                  <c:v>1.6404265333333334</c:v>
                </c:pt>
                <c:pt idx="4215">
                  <c:v>1.6408168833333334</c:v>
                </c:pt>
                <c:pt idx="4216">
                  <c:v>1.6412037166666666</c:v>
                </c:pt>
                <c:pt idx="4217">
                  <c:v>1.6415905500000001</c:v>
                </c:pt>
                <c:pt idx="4218">
                  <c:v>1.6419808999999999</c:v>
                </c:pt>
                <c:pt idx="4219">
                  <c:v>1.6423677333333331</c:v>
                </c:pt>
                <c:pt idx="4220">
                  <c:v>1.6427545666666665</c:v>
                </c:pt>
                <c:pt idx="4221">
                  <c:v>1.6431449166666667</c:v>
                </c:pt>
                <c:pt idx="4222">
                  <c:v>1.6435317500000002</c:v>
                </c:pt>
                <c:pt idx="4223">
                  <c:v>1.6439220999999999</c:v>
                </c:pt>
                <c:pt idx="4224">
                  <c:v>1.6443089333333332</c:v>
                </c:pt>
                <c:pt idx="4225">
                  <c:v>1.6446957666666666</c:v>
                </c:pt>
                <c:pt idx="4226">
                  <c:v>1.6450861166666666</c:v>
                </c:pt>
                <c:pt idx="4227">
                  <c:v>1.64547295</c:v>
                </c:pt>
                <c:pt idx="4228">
                  <c:v>1.6458633000000003</c:v>
                </c:pt>
                <c:pt idx="4229">
                  <c:v>1.6462501333333333</c:v>
                </c:pt>
                <c:pt idx="4230">
                  <c:v>1.6466369666666667</c:v>
                </c:pt>
                <c:pt idx="4231">
                  <c:v>1.6470237999999997</c:v>
                </c:pt>
                <c:pt idx="4232">
                  <c:v>1.6474141500000001</c:v>
                </c:pt>
                <c:pt idx="4233">
                  <c:v>1.6478009833333334</c:v>
                </c:pt>
                <c:pt idx="4234">
                  <c:v>1.6481878166666668</c:v>
                </c:pt>
                <c:pt idx="4235">
                  <c:v>1.6485781666666668</c:v>
                </c:pt>
                <c:pt idx="4236">
                  <c:v>1.6489650000000002</c:v>
                </c:pt>
                <c:pt idx="4237">
                  <c:v>1.6493553499999998</c:v>
                </c:pt>
                <c:pt idx="4238">
                  <c:v>1.6497421833333332</c:v>
                </c:pt>
                <c:pt idx="4239">
                  <c:v>1.6501290166666667</c:v>
                </c:pt>
                <c:pt idx="4240">
                  <c:v>1.6505193666666667</c:v>
                </c:pt>
                <c:pt idx="4241">
                  <c:v>1.6509061999999999</c:v>
                </c:pt>
                <c:pt idx="4242">
                  <c:v>1.6512965500000003</c:v>
                </c:pt>
                <c:pt idx="4243">
                  <c:v>1.6516833833333333</c:v>
                </c:pt>
                <c:pt idx="4244">
                  <c:v>1.6520702166666668</c:v>
                </c:pt>
                <c:pt idx="4245">
                  <c:v>1.6524605666666667</c:v>
                </c:pt>
                <c:pt idx="4246">
                  <c:v>1.6528474</c:v>
                </c:pt>
                <c:pt idx="4247">
                  <c:v>1.6532342333333334</c:v>
                </c:pt>
                <c:pt idx="4248">
                  <c:v>1.6536245833333334</c:v>
                </c:pt>
                <c:pt idx="4249">
                  <c:v>1.6540114166666668</c:v>
                </c:pt>
                <c:pt idx="4250">
                  <c:v>1.6544017666666668</c:v>
                </c:pt>
                <c:pt idx="4251">
                  <c:v>1.6547885999999998</c:v>
                </c:pt>
                <c:pt idx="4252">
                  <c:v>1.6551754333333333</c:v>
                </c:pt>
                <c:pt idx="4253">
                  <c:v>1.6555622666666665</c:v>
                </c:pt>
                <c:pt idx="4254">
                  <c:v>1.6559526166666669</c:v>
                </c:pt>
                <c:pt idx="4255">
                  <c:v>1.6563429666666665</c:v>
                </c:pt>
                <c:pt idx="4256">
                  <c:v>1.6567297999999999</c:v>
                </c:pt>
                <c:pt idx="4257">
                  <c:v>1.6571166333333334</c:v>
                </c:pt>
                <c:pt idx="4258">
                  <c:v>1.6575069833333334</c:v>
                </c:pt>
                <c:pt idx="4259">
                  <c:v>1.6578938166666666</c:v>
                </c:pt>
                <c:pt idx="4260">
                  <c:v>1.65828065</c:v>
                </c:pt>
                <c:pt idx="4261">
                  <c:v>1.6586674833333335</c:v>
                </c:pt>
                <c:pt idx="4262">
                  <c:v>1.659057833333333</c:v>
                </c:pt>
                <c:pt idx="4263">
                  <c:v>1.6594446666666665</c:v>
                </c:pt>
                <c:pt idx="4264">
                  <c:v>1.6598350166666667</c:v>
                </c:pt>
                <c:pt idx="4265">
                  <c:v>1.6602218500000001</c:v>
                </c:pt>
                <c:pt idx="4266">
                  <c:v>1.6606086833333336</c:v>
                </c:pt>
                <c:pt idx="4267">
                  <c:v>1.6609990333333335</c:v>
                </c:pt>
                <c:pt idx="4268">
                  <c:v>1.6613858666666668</c:v>
                </c:pt>
                <c:pt idx="4269">
                  <c:v>1.6617762166666665</c:v>
                </c:pt>
                <c:pt idx="4270">
                  <c:v>1.66216305</c:v>
                </c:pt>
                <c:pt idx="4271">
                  <c:v>1.6625498833333332</c:v>
                </c:pt>
                <c:pt idx="4272">
                  <c:v>1.6629402333333336</c:v>
                </c:pt>
                <c:pt idx="4273">
                  <c:v>1.6633270666666669</c:v>
                </c:pt>
                <c:pt idx="4274">
                  <c:v>1.6637139000000001</c:v>
                </c:pt>
                <c:pt idx="4275">
                  <c:v>1.6641042500000001</c:v>
                </c:pt>
                <c:pt idx="4276">
                  <c:v>1.6644910833333333</c:v>
                </c:pt>
                <c:pt idx="4277">
                  <c:v>1.6648814333333333</c:v>
                </c:pt>
                <c:pt idx="4278">
                  <c:v>1.6652682666666667</c:v>
                </c:pt>
                <c:pt idx="4279">
                  <c:v>1.6656551000000002</c:v>
                </c:pt>
                <c:pt idx="4280">
                  <c:v>1.6660454499999997</c:v>
                </c:pt>
                <c:pt idx="4281">
                  <c:v>1.6664322833333332</c:v>
                </c:pt>
                <c:pt idx="4282">
                  <c:v>1.6668226333333334</c:v>
                </c:pt>
                <c:pt idx="4283">
                  <c:v>1.6672094666666668</c:v>
                </c:pt>
                <c:pt idx="4284">
                  <c:v>1.6675963000000003</c:v>
                </c:pt>
                <c:pt idx="4285">
                  <c:v>1.6679831333333333</c:v>
                </c:pt>
                <c:pt idx="4286">
                  <c:v>1.6683734833333335</c:v>
                </c:pt>
                <c:pt idx="4287">
                  <c:v>1.6687603166666669</c:v>
                </c:pt>
                <c:pt idx="4288">
                  <c:v>1.6691471499999999</c:v>
                </c:pt>
                <c:pt idx="4289">
                  <c:v>1.6695374999999999</c:v>
                </c:pt>
                <c:pt idx="4290">
                  <c:v>1.6699243333333333</c:v>
                </c:pt>
                <c:pt idx="4291">
                  <c:v>1.6703146833333333</c:v>
                </c:pt>
                <c:pt idx="4292">
                  <c:v>1.6707015166666668</c:v>
                </c:pt>
                <c:pt idx="4293">
                  <c:v>1.67108835</c:v>
                </c:pt>
                <c:pt idx="4294">
                  <c:v>1.6714787</c:v>
                </c:pt>
                <c:pt idx="4295">
                  <c:v>1.6718655333333334</c:v>
                </c:pt>
                <c:pt idx="4296">
                  <c:v>1.6722558833333334</c:v>
                </c:pt>
                <c:pt idx="4297">
                  <c:v>1.6726427166666669</c:v>
                </c:pt>
                <c:pt idx="4298">
                  <c:v>1.6730295500000001</c:v>
                </c:pt>
                <c:pt idx="4299">
                  <c:v>1.6734198999999998</c:v>
                </c:pt>
                <c:pt idx="4300">
                  <c:v>1.6738067333333333</c:v>
                </c:pt>
                <c:pt idx="4301">
                  <c:v>1.6741935666666665</c:v>
                </c:pt>
                <c:pt idx="4302">
                  <c:v>1.6745804</c:v>
                </c:pt>
                <c:pt idx="4303">
                  <c:v>1.67497075</c:v>
                </c:pt>
                <c:pt idx="4304">
                  <c:v>1.6753611000000002</c:v>
                </c:pt>
                <c:pt idx="4305">
                  <c:v>1.6757479333333336</c:v>
                </c:pt>
                <c:pt idx="4306">
                  <c:v>1.6761347666666671</c:v>
                </c:pt>
                <c:pt idx="4307">
                  <c:v>1.6765251166666666</c:v>
                </c:pt>
                <c:pt idx="4308">
                  <c:v>1.67691195</c:v>
                </c:pt>
                <c:pt idx="4309">
                  <c:v>1.6773023</c:v>
                </c:pt>
                <c:pt idx="4310">
                  <c:v>1.6776891333333335</c:v>
                </c:pt>
                <c:pt idx="4311">
                  <c:v>1.6780759666666667</c:v>
                </c:pt>
                <c:pt idx="4312">
                  <c:v>1.6784628000000001</c:v>
                </c:pt>
                <c:pt idx="4313">
                  <c:v>1.6788531499999999</c:v>
                </c:pt>
                <c:pt idx="4314">
                  <c:v>1.6792399833333331</c:v>
                </c:pt>
                <c:pt idx="4315">
                  <c:v>1.6796268166666666</c:v>
                </c:pt>
                <c:pt idx="4316">
                  <c:v>1.6800171666666668</c:v>
                </c:pt>
                <c:pt idx="4317">
                  <c:v>1.6804040000000002</c:v>
                </c:pt>
                <c:pt idx="4318">
                  <c:v>1.68079435</c:v>
                </c:pt>
                <c:pt idx="4319">
                  <c:v>1.6811811833333332</c:v>
                </c:pt>
                <c:pt idx="4320">
                  <c:v>1.6815680166666667</c:v>
                </c:pt>
                <c:pt idx="4321">
                  <c:v>1.6819583666666666</c:v>
                </c:pt>
                <c:pt idx="4322">
                  <c:v>1.6823452000000001</c:v>
                </c:pt>
                <c:pt idx="4323">
                  <c:v>1.6827355500000001</c:v>
                </c:pt>
                <c:pt idx="4324">
                  <c:v>1.6831223833333331</c:v>
                </c:pt>
                <c:pt idx="4325">
                  <c:v>1.6835092166666665</c:v>
                </c:pt>
                <c:pt idx="4326">
                  <c:v>1.6838995666666667</c:v>
                </c:pt>
                <c:pt idx="4327">
                  <c:v>1.6842864000000002</c:v>
                </c:pt>
                <c:pt idx="4328">
                  <c:v>1.6846732333333334</c:v>
                </c:pt>
                <c:pt idx="4329">
                  <c:v>1.6850600666666666</c:v>
                </c:pt>
                <c:pt idx="4330">
                  <c:v>1.6854504166666668</c:v>
                </c:pt>
                <c:pt idx="4331">
                  <c:v>1.6858372500000003</c:v>
                </c:pt>
                <c:pt idx="4332">
                  <c:v>1.6862275999999998</c:v>
                </c:pt>
                <c:pt idx="4333">
                  <c:v>1.6866144333333333</c:v>
                </c:pt>
                <c:pt idx="4334">
                  <c:v>1.6870012666666667</c:v>
                </c:pt>
                <c:pt idx="4335">
                  <c:v>1.6873916166666667</c:v>
                </c:pt>
                <c:pt idx="4336">
                  <c:v>1.6877784499999999</c:v>
                </c:pt>
                <c:pt idx="4337">
                  <c:v>1.6881687999999999</c:v>
                </c:pt>
                <c:pt idx="4338">
                  <c:v>1.6885556333333334</c:v>
                </c:pt>
                <c:pt idx="4339">
                  <c:v>1.6889424666666668</c:v>
                </c:pt>
                <c:pt idx="4340">
                  <c:v>1.6893328166666668</c:v>
                </c:pt>
                <c:pt idx="4341">
                  <c:v>1.68971965</c:v>
                </c:pt>
                <c:pt idx="4342">
                  <c:v>1.6901064833333335</c:v>
                </c:pt>
                <c:pt idx="4343">
                  <c:v>1.6904933166666669</c:v>
                </c:pt>
                <c:pt idx="4344">
                  <c:v>1.6908836666666665</c:v>
                </c:pt>
                <c:pt idx="4345">
                  <c:v>1.6912740166666664</c:v>
                </c:pt>
                <c:pt idx="4346">
                  <c:v>1.6916608499999999</c:v>
                </c:pt>
                <c:pt idx="4347">
                  <c:v>1.6920476833333333</c:v>
                </c:pt>
                <c:pt idx="4348">
                  <c:v>1.6924380333333335</c:v>
                </c:pt>
                <c:pt idx="4349">
                  <c:v>1.692824866666667</c:v>
                </c:pt>
                <c:pt idx="4350">
                  <c:v>1.6932152166666665</c:v>
                </c:pt>
                <c:pt idx="4351">
                  <c:v>1.69360205</c:v>
                </c:pt>
                <c:pt idx="4352">
                  <c:v>1.6939888833333334</c:v>
                </c:pt>
                <c:pt idx="4353">
                  <c:v>1.6943792333333334</c:v>
                </c:pt>
                <c:pt idx="4354">
                  <c:v>1.6947660666666666</c:v>
                </c:pt>
                <c:pt idx="4355">
                  <c:v>1.6951529000000001</c:v>
                </c:pt>
                <c:pt idx="4356">
                  <c:v>1.6955397333333335</c:v>
                </c:pt>
                <c:pt idx="4357">
                  <c:v>1.6959300833333331</c:v>
                </c:pt>
                <c:pt idx="4358">
                  <c:v>1.6963204333333335</c:v>
                </c:pt>
                <c:pt idx="4359">
                  <c:v>1.6967072666666667</c:v>
                </c:pt>
                <c:pt idx="4360">
                  <c:v>1.6970941000000002</c:v>
                </c:pt>
                <c:pt idx="4361">
                  <c:v>1.6974809333333336</c:v>
                </c:pt>
                <c:pt idx="4362">
                  <c:v>1.6978712833333331</c:v>
                </c:pt>
                <c:pt idx="4363">
                  <c:v>1.6982616333333331</c:v>
                </c:pt>
                <c:pt idx="4364">
                  <c:v>1.6986484666666666</c:v>
                </c:pt>
                <c:pt idx="4365">
                  <c:v>1.6990353</c:v>
                </c:pt>
                <c:pt idx="4366">
                  <c:v>1.6994221333333333</c:v>
                </c:pt>
                <c:pt idx="4367">
                  <c:v>1.6998124833333337</c:v>
                </c:pt>
                <c:pt idx="4368">
                  <c:v>1.7001993166666667</c:v>
                </c:pt>
                <c:pt idx="4369">
                  <c:v>1.7005861499999997</c:v>
                </c:pt>
                <c:pt idx="4370">
                  <c:v>1.7009765000000001</c:v>
                </c:pt>
                <c:pt idx="4371">
                  <c:v>1.7013633333333333</c:v>
                </c:pt>
                <c:pt idx="4372">
                  <c:v>1.7017536833333333</c:v>
                </c:pt>
                <c:pt idx="4373">
                  <c:v>1.7021405166666668</c:v>
                </c:pt>
                <c:pt idx="4374">
                  <c:v>1.7025273500000002</c:v>
                </c:pt>
                <c:pt idx="4375">
                  <c:v>1.7029176999999998</c:v>
                </c:pt>
                <c:pt idx="4376">
                  <c:v>1.7033045333333332</c:v>
                </c:pt>
                <c:pt idx="4377">
                  <c:v>1.7036948833333334</c:v>
                </c:pt>
                <c:pt idx="4378">
                  <c:v>1.7040817166666669</c:v>
                </c:pt>
                <c:pt idx="4379">
                  <c:v>1.7044685499999999</c:v>
                </c:pt>
                <c:pt idx="4380">
                  <c:v>1.7048589000000003</c:v>
                </c:pt>
                <c:pt idx="4381">
                  <c:v>1.7052457333333333</c:v>
                </c:pt>
                <c:pt idx="4382">
                  <c:v>1.7056325666666667</c:v>
                </c:pt>
                <c:pt idx="4383">
                  <c:v>1.7060194</c:v>
                </c:pt>
                <c:pt idx="4384">
                  <c:v>1.7064097499999999</c:v>
                </c:pt>
                <c:pt idx="4385">
                  <c:v>1.7067965833333334</c:v>
                </c:pt>
                <c:pt idx="4386">
                  <c:v>1.7071869333333334</c:v>
                </c:pt>
                <c:pt idx="4387">
                  <c:v>1.7075737666666668</c:v>
                </c:pt>
                <c:pt idx="4388">
                  <c:v>1.7079605999999998</c:v>
                </c:pt>
                <c:pt idx="4389">
                  <c:v>1.70835095</c:v>
                </c:pt>
                <c:pt idx="4390">
                  <c:v>1.7087377833333333</c:v>
                </c:pt>
                <c:pt idx="4391">
                  <c:v>1.7091281333333335</c:v>
                </c:pt>
                <c:pt idx="4392">
                  <c:v>1.7095149666666669</c:v>
                </c:pt>
                <c:pt idx="4393">
                  <c:v>1.7099018000000001</c:v>
                </c:pt>
                <c:pt idx="4394">
                  <c:v>1.7102921499999999</c:v>
                </c:pt>
                <c:pt idx="4395">
                  <c:v>1.7106789833333333</c:v>
                </c:pt>
                <c:pt idx="4396">
                  <c:v>1.7110658166666666</c:v>
                </c:pt>
                <c:pt idx="4397">
                  <c:v>1.7114561666666666</c:v>
                </c:pt>
                <c:pt idx="4398">
                  <c:v>1.711843</c:v>
                </c:pt>
                <c:pt idx="4399">
                  <c:v>1.7122333500000002</c:v>
                </c:pt>
                <c:pt idx="4400">
                  <c:v>1.7126201833333334</c:v>
                </c:pt>
                <c:pt idx="4401">
                  <c:v>1.7130070166666664</c:v>
                </c:pt>
                <c:pt idx="4402">
                  <c:v>1.7133973666666666</c:v>
                </c:pt>
                <c:pt idx="4403">
                  <c:v>1.7137842000000001</c:v>
                </c:pt>
                <c:pt idx="4404">
                  <c:v>1.7141745500000001</c:v>
                </c:pt>
                <c:pt idx="4405">
                  <c:v>1.7145613833333335</c:v>
                </c:pt>
                <c:pt idx="4406">
                  <c:v>1.7149482166666667</c:v>
                </c:pt>
                <c:pt idx="4407">
                  <c:v>1.7153385666666665</c:v>
                </c:pt>
                <c:pt idx="4408">
                  <c:v>1.7157254</c:v>
                </c:pt>
                <c:pt idx="4409">
                  <c:v>1.7161122333333332</c:v>
                </c:pt>
                <c:pt idx="4410">
                  <c:v>1.7164990666666666</c:v>
                </c:pt>
                <c:pt idx="4411">
                  <c:v>1.7168894166666668</c:v>
                </c:pt>
                <c:pt idx="4412">
                  <c:v>1.7172797666666666</c:v>
                </c:pt>
                <c:pt idx="4413">
                  <c:v>1.7176666</c:v>
                </c:pt>
                <c:pt idx="4414">
                  <c:v>1.7180534333333333</c:v>
                </c:pt>
                <c:pt idx="4415">
                  <c:v>1.7184402666666667</c:v>
                </c:pt>
                <c:pt idx="4416">
                  <c:v>1.7188306166666667</c:v>
                </c:pt>
                <c:pt idx="4417">
                  <c:v>1.7192209666666665</c:v>
                </c:pt>
                <c:pt idx="4418">
                  <c:v>1.7196077999999997</c:v>
                </c:pt>
                <c:pt idx="4419">
                  <c:v>1.7199946333333331</c:v>
                </c:pt>
                <c:pt idx="4420">
                  <c:v>1.7203814666666666</c:v>
                </c:pt>
                <c:pt idx="4421">
                  <c:v>1.7207718166666668</c:v>
                </c:pt>
                <c:pt idx="4422">
                  <c:v>1.7211586500000002</c:v>
                </c:pt>
                <c:pt idx="4423">
                  <c:v>1.7215454833333332</c:v>
                </c:pt>
                <c:pt idx="4424">
                  <c:v>1.7219358333333334</c:v>
                </c:pt>
                <c:pt idx="4425">
                  <c:v>1.7223226666666669</c:v>
                </c:pt>
                <c:pt idx="4426">
                  <c:v>1.7227130166666667</c:v>
                </c:pt>
                <c:pt idx="4427">
                  <c:v>1.7230998499999999</c:v>
                </c:pt>
                <c:pt idx="4428">
                  <c:v>1.7234866833333333</c:v>
                </c:pt>
                <c:pt idx="4429">
                  <c:v>1.7238770333333333</c:v>
                </c:pt>
                <c:pt idx="4430">
                  <c:v>1.7242638666666668</c:v>
                </c:pt>
                <c:pt idx="4431">
                  <c:v>1.7246542166666667</c:v>
                </c:pt>
                <c:pt idx="4432">
                  <c:v>1.72504105</c:v>
                </c:pt>
                <c:pt idx="4433">
                  <c:v>1.7254278833333334</c:v>
                </c:pt>
                <c:pt idx="4434">
                  <c:v>1.7258182333333334</c:v>
                </c:pt>
                <c:pt idx="4435">
                  <c:v>1.7262050666666668</c:v>
                </c:pt>
                <c:pt idx="4436">
                  <c:v>1.7265919000000001</c:v>
                </c:pt>
                <c:pt idx="4437">
                  <c:v>1.7269787333333335</c:v>
                </c:pt>
                <c:pt idx="4438">
                  <c:v>1.7273690833333333</c:v>
                </c:pt>
                <c:pt idx="4439">
                  <c:v>1.7277559166666665</c:v>
                </c:pt>
                <c:pt idx="4440">
                  <c:v>1.7281462666666665</c:v>
                </c:pt>
                <c:pt idx="4441">
                  <c:v>1.7285330999999999</c:v>
                </c:pt>
                <c:pt idx="4442">
                  <c:v>1.7289199333333334</c:v>
                </c:pt>
                <c:pt idx="4443">
                  <c:v>1.7293102833333336</c:v>
                </c:pt>
                <c:pt idx="4444">
                  <c:v>1.729697116666667</c:v>
                </c:pt>
                <c:pt idx="4445">
                  <c:v>1.7300874666666666</c:v>
                </c:pt>
                <c:pt idx="4446">
                  <c:v>1.7304743</c:v>
                </c:pt>
                <c:pt idx="4447">
                  <c:v>1.7308611333333335</c:v>
                </c:pt>
                <c:pt idx="4448">
                  <c:v>1.7312514833333335</c:v>
                </c:pt>
                <c:pt idx="4449">
                  <c:v>1.7316383166666667</c:v>
                </c:pt>
                <c:pt idx="4450">
                  <c:v>1.7320251500000001</c:v>
                </c:pt>
                <c:pt idx="4451">
                  <c:v>1.7324154999999999</c:v>
                </c:pt>
                <c:pt idx="4452">
                  <c:v>1.7328023333333331</c:v>
                </c:pt>
                <c:pt idx="4453">
                  <c:v>1.7331926833333335</c:v>
                </c:pt>
                <c:pt idx="4454">
                  <c:v>1.7335795166666668</c:v>
                </c:pt>
                <c:pt idx="4455">
                  <c:v>1.7339663500000002</c:v>
                </c:pt>
                <c:pt idx="4456">
                  <c:v>1.7343567</c:v>
                </c:pt>
                <c:pt idx="4457">
                  <c:v>1.7347435333333332</c:v>
                </c:pt>
                <c:pt idx="4458">
                  <c:v>1.7351338833333332</c:v>
                </c:pt>
                <c:pt idx="4459">
                  <c:v>1.7355207166666666</c:v>
                </c:pt>
                <c:pt idx="4460">
                  <c:v>1.7359075500000001</c:v>
                </c:pt>
                <c:pt idx="4461">
                  <c:v>1.7362979000000003</c:v>
                </c:pt>
                <c:pt idx="4462">
                  <c:v>1.7366847333333333</c:v>
                </c:pt>
                <c:pt idx="4463">
                  <c:v>1.7370715666666665</c:v>
                </c:pt>
                <c:pt idx="4464">
                  <c:v>1.7374583999999997</c:v>
                </c:pt>
                <c:pt idx="4465">
                  <c:v>1.7378487500000002</c:v>
                </c:pt>
                <c:pt idx="4466">
                  <c:v>1.7382355833333334</c:v>
                </c:pt>
                <c:pt idx="4467">
                  <c:v>1.7386259333333334</c:v>
                </c:pt>
                <c:pt idx="4468">
                  <c:v>1.7390127666666668</c:v>
                </c:pt>
                <c:pt idx="4469">
                  <c:v>1.7393996000000003</c:v>
                </c:pt>
                <c:pt idx="4470">
                  <c:v>1.7397899499999998</c:v>
                </c:pt>
                <c:pt idx="4471">
                  <c:v>1.7401803000000002</c:v>
                </c:pt>
                <c:pt idx="4472">
                  <c:v>1.7405671333333335</c:v>
                </c:pt>
                <c:pt idx="4473">
                  <c:v>1.7409539666666667</c:v>
                </c:pt>
                <c:pt idx="4474">
                  <c:v>1.7413407999999999</c:v>
                </c:pt>
                <c:pt idx="4475">
                  <c:v>1.7417311499999999</c:v>
                </c:pt>
                <c:pt idx="4476">
                  <c:v>1.7421179833333333</c:v>
                </c:pt>
                <c:pt idx="4477">
                  <c:v>1.7425048166666668</c:v>
                </c:pt>
                <c:pt idx="4478">
                  <c:v>1.74289165</c:v>
                </c:pt>
                <c:pt idx="4479">
                  <c:v>1.743282</c:v>
                </c:pt>
                <c:pt idx="4480">
                  <c:v>1.74367235</c:v>
                </c:pt>
                <c:pt idx="4481">
                  <c:v>1.7440591833333334</c:v>
                </c:pt>
                <c:pt idx="4482">
                  <c:v>1.7444460166666664</c:v>
                </c:pt>
                <c:pt idx="4483">
                  <c:v>1.7448328499999999</c:v>
                </c:pt>
                <c:pt idx="4484">
                  <c:v>1.7452231999999999</c:v>
                </c:pt>
                <c:pt idx="4485">
                  <c:v>1.7456135500000001</c:v>
                </c:pt>
                <c:pt idx="4486">
                  <c:v>1.7460003833333335</c:v>
                </c:pt>
                <c:pt idx="4487">
                  <c:v>1.746387216666667</c:v>
                </c:pt>
                <c:pt idx="4488">
                  <c:v>1.7467740500000002</c:v>
                </c:pt>
                <c:pt idx="4489">
                  <c:v>1.7471644</c:v>
                </c:pt>
                <c:pt idx="4490">
                  <c:v>1.7475512333333334</c:v>
                </c:pt>
                <c:pt idx="4491">
                  <c:v>1.7479380666666666</c:v>
                </c:pt>
                <c:pt idx="4492">
                  <c:v>1.7483284166666666</c:v>
                </c:pt>
                <c:pt idx="4493">
                  <c:v>1.7487152500000001</c:v>
                </c:pt>
                <c:pt idx="4494">
                  <c:v>1.7491056</c:v>
                </c:pt>
                <c:pt idx="4495">
                  <c:v>1.749492433333333</c:v>
                </c:pt>
                <c:pt idx="4496">
                  <c:v>1.7498792666666665</c:v>
                </c:pt>
                <c:pt idx="4497">
                  <c:v>1.7502696166666667</c:v>
                </c:pt>
                <c:pt idx="4498">
                  <c:v>1.7506564500000001</c:v>
                </c:pt>
                <c:pt idx="4499">
                  <c:v>1.7510468000000001</c:v>
                </c:pt>
                <c:pt idx="4500">
                  <c:v>1.7514336333333336</c:v>
                </c:pt>
                <c:pt idx="4501">
                  <c:v>1.7518204666666666</c:v>
                </c:pt>
                <c:pt idx="4502">
                  <c:v>1.7522108166666666</c:v>
                </c:pt>
                <c:pt idx="4503">
                  <c:v>1.75259765</c:v>
                </c:pt>
                <c:pt idx="4504">
                  <c:v>1.7529844833333332</c:v>
                </c:pt>
                <c:pt idx="4505">
                  <c:v>1.7533748333333337</c:v>
                </c:pt>
                <c:pt idx="4506">
                  <c:v>1.7537616666666667</c:v>
                </c:pt>
                <c:pt idx="4507">
                  <c:v>1.7541520166666666</c:v>
                </c:pt>
                <c:pt idx="4508">
                  <c:v>1.7545388500000001</c:v>
                </c:pt>
                <c:pt idx="4509">
                  <c:v>1.7549256833333333</c:v>
                </c:pt>
                <c:pt idx="4510">
                  <c:v>1.7553125166666668</c:v>
                </c:pt>
                <c:pt idx="4511">
                  <c:v>1.7557028666666668</c:v>
                </c:pt>
                <c:pt idx="4512">
                  <c:v>1.7560932166666665</c:v>
                </c:pt>
                <c:pt idx="4513">
                  <c:v>1.7564800499999997</c:v>
                </c:pt>
                <c:pt idx="4514">
                  <c:v>1.7568668833333332</c:v>
                </c:pt>
                <c:pt idx="4515">
                  <c:v>1.7572537166666666</c:v>
                </c:pt>
                <c:pt idx="4516">
                  <c:v>1.7576440666666668</c:v>
                </c:pt>
                <c:pt idx="4517">
                  <c:v>1.7580308999999998</c:v>
                </c:pt>
                <c:pt idx="4518">
                  <c:v>1.7584177333333333</c:v>
                </c:pt>
                <c:pt idx="4519">
                  <c:v>1.7588080833333335</c:v>
                </c:pt>
                <c:pt idx="4520">
                  <c:v>1.7591949166666667</c:v>
                </c:pt>
                <c:pt idx="4521">
                  <c:v>1.7595852666666667</c:v>
                </c:pt>
                <c:pt idx="4522">
                  <c:v>1.7599720999999999</c:v>
                </c:pt>
                <c:pt idx="4523">
                  <c:v>1.7603589333333334</c:v>
                </c:pt>
                <c:pt idx="4524">
                  <c:v>1.7607492833333334</c:v>
                </c:pt>
                <c:pt idx="4525">
                  <c:v>1.7611361166666668</c:v>
                </c:pt>
                <c:pt idx="4526">
                  <c:v>1.7615264666666668</c:v>
                </c:pt>
                <c:pt idx="4527">
                  <c:v>1.7619133</c:v>
                </c:pt>
                <c:pt idx="4528">
                  <c:v>1.7623001333333332</c:v>
                </c:pt>
                <c:pt idx="4529">
                  <c:v>1.7626904833333334</c:v>
                </c:pt>
                <c:pt idx="4530">
                  <c:v>1.7630773166666669</c:v>
                </c:pt>
                <c:pt idx="4531">
                  <c:v>1.7634641500000001</c:v>
                </c:pt>
                <c:pt idx="4532">
                  <c:v>1.7638509833333336</c:v>
                </c:pt>
                <c:pt idx="4533">
                  <c:v>1.7642413333333333</c:v>
                </c:pt>
                <c:pt idx="4534">
                  <c:v>1.7646316833333333</c:v>
                </c:pt>
                <c:pt idx="4535">
                  <c:v>1.7650185166666665</c:v>
                </c:pt>
                <c:pt idx="4536">
                  <c:v>1.76540535</c:v>
                </c:pt>
                <c:pt idx="4537">
                  <c:v>1.7657921833333334</c:v>
                </c:pt>
                <c:pt idx="4538">
                  <c:v>1.7661825333333336</c:v>
                </c:pt>
                <c:pt idx="4539">
                  <c:v>1.7665693666666664</c:v>
                </c:pt>
                <c:pt idx="4540">
                  <c:v>1.7669597166666666</c:v>
                </c:pt>
                <c:pt idx="4541">
                  <c:v>1.7673465500000001</c:v>
                </c:pt>
                <c:pt idx="4542">
                  <c:v>1.7677333833333335</c:v>
                </c:pt>
                <c:pt idx="4543">
                  <c:v>1.7681237333333335</c:v>
                </c:pt>
                <c:pt idx="4544">
                  <c:v>1.7685105666666667</c:v>
                </c:pt>
                <c:pt idx="4545">
                  <c:v>1.7688974000000002</c:v>
                </c:pt>
                <c:pt idx="4546">
                  <c:v>1.7692877499999999</c:v>
                </c:pt>
                <c:pt idx="4547">
                  <c:v>1.7696745833333332</c:v>
                </c:pt>
                <c:pt idx="4548">
                  <c:v>1.7700649333333336</c:v>
                </c:pt>
                <c:pt idx="4549">
                  <c:v>1.7704517666666668</c:v>
                </c:pt>
                <c:pt idx="4550">
                  <c:v>1.7708386</c:v>
                </c:pt>
                <c:pt idx="4551">
                  <c:v>1.77122895</c:v>
                </c:pt>
                <c:pt idx="4552">
                  <c:v>1.7716157833333332</c:v>
                </c:pt>
                <c:pt idx="4553">
                  <c:v>1.7720061333333332</c:v>
                </c:pt>
                <c:pt idx="4554">
                  <c:v>1.7723929666666667</c:v>
                </c:pt>
                <c:pt idx="4555">
                  <c:v>1.7727798000000001</c:v>
                </c:pt>
                <c:pt idx="4556">
                  <c:v>1.7731701499999997</c:v>
                </c:pt>
                <c:pt idx="4557">
                  <c:v>1.7735569833333331</c:v>
                </c:pt>
                <c:pt idx="4558">
                  <c:v>1.7739438166666666</c:v>
                </c:pt>
                <c:pt idx="4559">
                  <c:v>1.7743306499999998</c:v>
                </c:pt>
                <c:pt idx="4560">
                  <c:v>1.7747210000000002</c:v>
                </c:pt>
                <c:pt idx="4561">
                  <c:v>1.7751113500000002</c:v>
                </c:pt>
                <c:pt idx="4562">
                  <c:v>1.7754981833333334</c:v>
                </c:pt>
                <c:pt idx="4563">
                  <c:v>1.7758850166666669</c:v>
                </c:pt>
                <c:pt idx="4564">
                  <c:v>1.7762718500000003</c:v>
                </c:pt>
                <c:pt idx="4565">
                  <c:v>1.7766621999999999</c:v>
                </c:pt>
                <c:pt idx="4566">
                  <c:v>1.7770490333333333</c:v>
                </c:pt>
                <c:pt idx="4567">
                  <c:v>1.7774393833333333</c:v>
                </c:pt>
                <c:pt idx="4568">
                  <c:v>1.7778262166666667</c:v>
                </c:pt>
                <c:pt idx="4569">
                  <c:v>1.77821305</c:v>
                </c:pt>
                <c:pt idx="4570">
                  <c:v>1.7786033999999999</c:v>
                </c:pt>
                <c:pt idx="4571">
                  <c:v>1.7789902333333334</c:v>
                </c:pt>
                <c:pt idx="4572">
                  <c:v>1.7793770666666668</c:v>
                </c:pt>
                <c:pt idx="4573">
                  <c:v>1.7797674166666668</c:v>
                </c:pt>
                <c:pt idx="4574">
                  <c:v>1.78015425</c:v>
                </c:pt>
                <c:pt idx="4575">
                  <c:v>1.7805445999999998</c:v>
                </c:pt>
                <c:pt idx="4576">
                  <c:v>1.7809314333333333</c:v>
                </c:pt>
                <c:pt idx="4577">
                  <c:v>1.7813182666666665</c:v>
                </c:pt>
                <c:pt idx="4578">
                  <c:v>1.7817086166666665</c:v>
                </c:pt>
                <c:pt idx="4579">
                  <c:v>1.7820954499999999</c:v>
                </c:pt>
                <c:pt idx="4580">
                  <c:v>1.7824858000000001</c:v>
                </c:pt>
                <c:pt idx="4581">
                  <c:v>1.7828726333333336</c:v>
                </c:pt>
                <c:pt idx="4582">
                  <c:v>1.783259466666667</c:v>
                </c:pt>
                <c:pt idx="4583">
                  <c:v>1.7836463000000002</c:v>
                </c:pt>
                <c:pt idx="4584">
                  <c:v>1.78403665</c:v>
                </c:pt>
                <c:pt idx="4585">
                  <c:v>1.7844234833333334</c:v>
                </c:pt>
                <c:pt idx="4586">
                  <c:v>1.7848103166666667</c:v>
                </c:pt>
                <c:pt idx="4587">
                  <c:v>1.7852006666666667</c:v>
                </c:pt>
                <c:pt idx="4588">
                  <c:v>1.7855875000000001</c:v>
                </c:pt>
                <c:pt idx="4589">
                  <c:v>1.7859778499999999</c:v>
                </c:pt>
                <c:pt idx="4590">
                  <c:v>1.7863646833333331</c:v>
                </c:pt>
                <c:pt idx="4591">
                  <c:v>1.7867515166666665</c:v>
                </c:pt>
                <c:pt idx="4592">
                  <c:v>1.7871418666666667</c:v>
                </c:pt>
                <c:pt idx="4593">
                  <c:v>1.7875287000000002</c:v>
                </c:pt>
                <c:pt idx="4594">
                  <c:v>1.78791905</c:v>
                </c:pt>
                <c:pt idx="4595">
                  <c:v>1.7883058833333332</c:v>
                </c:pt>
                <c:pt idx="4596">
                  <c:v>1.7886927166666666</c:v>
                </c:pt>
                <c:pt idx="4597">
                  <c:v>1.7890830666666666</c:v>
                </c:pt>
                <c:pt idx="4598">
                  <c:v>1.7894699000000001</c:v>
                </c:pt>
                <c:pt idx="4599">
                  <c:v>1.7898567333333333</c:v>
                </c:pt>
                <c:pt idx="4600">
                  <c:v>1.7902470833333333</c:v>
                </c:pt>
                <c:pt idx="4601">
                  <c:v>1.7906339166666665</c:v>
                </c:pt>
                <c:pt idx="4602">
                  <c:v>1.7910242666666667</c:v>
                </c:pt>
                <c:pt idx="4603">
                  <c:v>1.7914111000000001</c:v>
                </c:pt>
                <c:pt idx="4604">
                  <c:v>1.7917979333333334</c:v>
                </c:pt>
                <c:pt idx="4605">
                  <c:v>1.7921882833333334</c:v>
                </c:pt>
                <c:pt idx="4606">
                  <c:v>1.7925751166666668</c:v>
                </c:pt>
                <c:pt idx="4607">
                  <c:v>1.7929654666666666</c:v>
                </c:pt>
                <c:pt idx="4608">
                  <c:v>1.7933522999999998</c:v>
                </c:pt>
                <c:pt idx="4609">
                  <c:v>1.7937391333333332</c:v>
                </c:pt>
                <c:pt idx="4610">
                  <c:v>1.7941259666666667</c:v>
                </c:pt>
                <c:pt idx="4611">
                  <c:v>1.7945163166666667</c:v>
                </c:pt>
                <c:pt idx="4612">
                  <c:v>1.7949031499999999</c:v>
                </c:pt>
                <c:pt idx="4613">
                  <c:v>1.7952899833333333</c:v>
                </c:pt>
                <c:pt idx="4614">
                  <c:v>1.7956803333333333</c:v>
                </c:pt>
                <c:pt idx="4615">
                  <c:v>1.7960671666666668</c:v>
                </c:pt>
                <c:pt idx="4616">
                  <c:v>1.7964575166666668</c:v>
                </c:pt>
                <c:pt idx="4617">
                  <c:v>1.79684435</c:v>
                </c:pt>
                <c:pt idx="4618">
                  <c:v>1.7972311833333334</c:v>
                </c:pt>
                <c:pt idx="4619">
                  <c:v>1.7976215333333334</c:v>
                </c:pt>
                <c:pt idx="4620">
                  <c:v>1.7980083666666664</c:v>
                </c:pt>
                <c:pt idx="4621">
                  <c:v>1.7983987166666668</c:v>
                </c:pt>
                <c:pt idx="4622">
                  <c:v>1.7987855499999998</c:v>
                </c:pt>
                <c:pt idx="4623">
                  <c:v>1.7991723833333333</c:v>
                </c:pt>
                <c:pt idx="4624">
                  <c:v>1.7995627333333335</c:v>
                </c:pt>
                <c:pt idx="4625">
                  <c:v>1.7999495666666669</c:v>
                </c:pt>
                <c:pt idx="4626">
                  <c:v>1.8003364000000002</c:v>
                </c:pt>
                <c:pt idx="4627">
                  <c:v>1.8007267499999999</c:v>
                </c:pt>
                <c:pt idx="4628">
                  <c:v>1.8011135833333334</c:v>
                </c:pt>
                <c:pt idx="4629">
                  <c:v>1.8015039333333334</c:v>
                </c:pt>
                <c:pt idx="4630">
                  <c:v>1.8018907666666666</c:v>
                </c:pt>
                <c:pt idx="4631">
                  <c:v>1.8022776</c:v>
                </c:pt>
                <c:pt idx="4632">
                  <c:v>1.8026644333333335</c:v>
                </c:pt>
                <c:pt idx="4633">
                  <c:v>1.803054783333333</c:v>
                </c:pt>
                <c:pt idx="4634">
                  <c:v>1.8034451333333334</c:v>
                </c:pt>
                <c:pt idx="4635">
                  <c:v>1.8038319666666667</c:v>
                </c:pt>
                <c:pt idx="4636">
                  <c:v>1.8042188000000001</c:v>
                </c:pt>
                <c:pt idx="4637">
                  <c:v>1.8046056333333336</c:v>
                </c:pt>
                <c:pt idx="4638">
                  <c:v>1.8049959833333336</c:v>
                </c:pt>
                <c:pt idx="4639">
                  <c:v>1.8053828166666666</c:v>
                </c:pt>
                <c:pt idx="4640">
                  <c:v>1.80576965</c:v>
                </c:pt>
                <c:pt idx="4641">
                  <c:v>1.80616</c:v>
                </c:pt>
                <c:pt idx="4642">
                  <c:v>1.8065468333333332</c:v>
                </c:pt>
                <c:pt idx="4643">
                  <c:v>1.8069371833333336</c:v>
                </c:pt>
                <c:pt idx="4644">
                  <c:v>1.8073240166666666</c:v>
                </c:pt>
                <c:pt idx="4645">
                  <c:v>1.8077108500000001</c:v>
                </c:pt>
                <c:pt idx="4646">
                  <c:v>1.8081012000000001</c:v>
                </c:pt>
                <c:pt idx="4647">
                  <c:v>1.8084880333333333</c:v>
                </c:pt>
                <c:pt idx="4648">
                  <c:v>1.8088783833333333</c:v>
                </c:pt>
                <c:pt idx="4649">
                  <c:v>1.8092652166666667</c:v>
                </c:pt>
                <c:pt idx="4650">
                  <c:v>1.8096520500000002</c:v>
                </c:pt>
                <c:pt idx="4651">
                  <c:v>1.8100423999999997</c:v>
                </c:pt>
                <c:pt idx="4652">
                  <c:v>1.8104292333333332</c:v>
                </c:pt>
                <c:pt idx="4653">
                  <c:v>1.8108160666666666</c:v>
                </c:pt>
                <c:pt idx="4654">
                  <c:v>1.8112064166666668</c:v>
                </c:pt>
                <c:pt idx="4655">
                  <c:v>1.8115932500000003</c:v>
                </c:pt>
                <c:pt idx="4656">
                  <c:v>1.8119836000000002</c:v>
                </c:pt>
                <c:pt idx="4657">
                  <c:v>1.8123704333333335</c:v>
                </c:pt>
                <c:pt idx="4658">
                  <c:v>1.8127572666666667</c:v>
                </c:pt>
                <c:pt idx="4659">
                  <c:v>1.8131440999999999</c:v>
                </c:pt>
                <c:pt idx="4660">
                  <c:v>1.8135344499999999</c:v>
                </c:pt>
                <c:pt idx="4661">
                  <c:v>1.8139247999999999</c:v>
                </c:pt>
                <c:pt idx="4662">
                  <c:v>1.8143116333333333</c:v>
                </c:pt>
                <c:pt idx="4663">
                  <c:v>1.8146984666666668</c:v>
                </c:pt>
                <c:pt idx="4664">
                  <c:v>1.8150853</c:v>
                </c:pt>
                <c:pt idx="4665">
                  <c:v>1.81547565</c:v>
                </c:pt>
                <c:pt idx="4666">
                  <c:v>1.8158624833333334</c:v>
                </c:pt>
                <c:pt idx="4667">
                  <c:v>1.8162493166666664</c:v>
                </c:pt>
                <c:pt idx="4668">
                  <c:v>1.8166396666666669</c:v>
                </c:pt>
                <c:pt idx="4669">
                  <c:v>1.8170265000000001</c:v>
                </c:pt>
                <c:pt idx="4670">
                  <c:v>1.8174168499999999</c:v>
                </c:pt>
                <c:pt idx="4671">
                  <c:v>1.8178036833333333</c:v>
                </c:pt>
                <c:pt idx="4672">
                  <c:v>1.8181905166666665</c:v>
                </c:pt>
                <c:pt idx="4673">
                  <c:v>1.8185808666666665</c:v>
                </c:pt>
                <c:pt idx="4674">
                  <c:v>1.8189677</c:v>
                </c:pt>
                <c:pt idx="4675">
                  <c:v>1.8193580500000002</c:v>
                </c:pt>
                <c:pt idx="4676">
                  <c:v>1.8197448833333336</c:v>
                </c:pt>
                <c:pt idx="4677">
                  <c:v>1.8201317166666666</c:v>
                </c:pt>
                <c:pt idx="4678">
                  <c:v>1.8205185499999998</c:v>
                </c:pt>
                <c:pt idx="4679">
                  <c:v>1.8209089000000001</c:v>
                </c:pt>
                <c:pt idx="4680">
                  <c:v>1.8212957333333335</c:v>
                </c:pt>
                <c:pt idx="4681">
                  <c:v>1.8216825666666667</c:v>
                </c:pt>
                <c:pt idx="4682">
                  <c:v>1.8220729166666667</c:v>
                </c:pt>
                <c:pt idx="4683">
                  <c:v>1.8224597500000002</c:v>
                </c:pt>
                <c:pt idx="4684">
                  <c:v>1.8228500999999999</c:v>
                </c:pt>
                <c:pt idx="4685">
                  <c:v>1.8232369333333331</c:v>
                </c:pt>
                <c:pt idx="4686">
                  <c:v>1.8236237666666666</c:v>
                </c:pt>
                <c:pt idx="4687">
                  <c:v>1.8240141166666668</c:v>
                </c:pt>
                <c:pt idx="4688">
                  <c:v>1.8244009500000002</c:v>
                </c:pt>
                <c:pt idx="4689">
                  <c:v>1.8247913</c:v>
                </c:pt>
                <c:pt idx="4690">
                  <c:v>1.8251781333333332</c:v>
                </c:pt>
                <c:pt idx="4691">
                  <c:v>1.8255649666666667</c:v>
                </c:pt>
                <c:pt idx="4692">
                  <c:v>1.8259553166666667</c:v>
                </c:pt>
                <c:pt idx="4693">
                  <c:v>1.8263421500000001</c:v>
                </c:pt>
                <c:pt idx="4694">
                  <c:v>1.8267289833333333</c:v>
                </c:pt>
                <c:pt idx="4695">
                  <c:v>1.8271158166666668</c:v>
                </c:pt>
                <c:pt idx="4696">
                  <c:v>1.8275061666666665</c:v>
                </c:pt>
                <c:pt idx="4697">
                  <c:v>1.8278965166666667</c:v>
                </c:pt>
                <c:pt idx="4698">
                  <c:v>1.8282833500000002</c:v>
                </c:pt>
                <c:pt idx="4699">
                  <c:v>1.8286701833333334</c:v>
                </c:pt>
                <c:pt idx="4700">
                  <c:v>1.8290605333333334</c:v>
                </c:pt>
                <c:pt idx="4701">
                  <c:v>1.8294473666666669</c:v>
                </c:pt>
                <c:pt idx="4702">
                  <c:v>1.8298377166666666</c:v>
                </c:pt>
                <c:pt idx="4703">
                  <c:v>1.8302245499999998</c:v>
                </c:pt>
                <c:pt idx="4704">
                  <c:v>1.8306113833333333</c:v>
                </c:pt>
                <c:pt idx="4705">
                  <c:v>1.8310017333333333</c:v>
                </c:pt>
                <c:pt idx="4706">
                  <c:v>1.8313885666666667</c:v>
                </c:pt>
                <c:pt idx="4707">
                  <c:v>1.8317753999999999</c:v>
                </c:pt>
                <c:pt idx="4708">
                  <c:v>1.8321622333333334</c:v>
                </c:pt>
                <c:pt idx="4709">
                  <c:v>1.8325525833333334</c:v>
                </c:pt>
                <c:pt idx="4710">
                  <c:v>1.8329429333333334</c:v>
                </c:pt>
                <c:pt idx="4711">
                  <c:v>1.8333297666666668</c:v>
                </c:pt>
                <c:pt idx="4712">
                  <c:v>1.8337166</c:v>
                </c:pt>
                <c:pt idx="4713">
                  <c:v>1.8341034333333335</c:v>
                </c:pt>
                <c:pt idx="4714">
                  <c:v>1.8344937833333332</c:v>
                </c:pt>
                <c:pt idx="4715">
                  <c:v>1.8348806166666665</c:v>
                </c:pt>
                <c:pt idx="4716">
                  <c:v>1.8352709666666664</c:v>
                </c:pt>
                <c:pt idx="4717">
                  <c:v>1.8356577999999999</c:v>
                </c:pt>
                <c:pt idx="4718">
                  <c:v>1.8360446333333333</c:v>
                </c:pt>
                <c:pt idx="4719">
                  <c:v>1.8364349833333335</c:v>
                </c:pt>
                <c:pt idx="4720">
                  <c:v>1.836821816666667</c:v>
                </c:pt>
                <c:pt idx="4721">
                  <c:v>1.8372086500000002</c:v>
                </c:pt>
                <c:pt idx="4722">
                  <c:v>1.837599</c:v>
                </c:pt>
                <c:pt idx="4723">
                  <c:v>1.8379858333333334</c:v>
                </c:pt>
                <c:pt idx="4724">
                  <c:v>1.8383761833333334</c:v>
                </c:pt>
                <c:pt idx="4725">
                  <c:v>1.8387630166666666</c:v>
                </c:pt>
                <c:pt idx="4726">
                  <c:v>1.8391498500000001</c:v>
                </c:pt>
                <c:pt idx="4727">
                  <c:v>1.8395401999999998</c:v>
                </c:pt>
                <c:pt idx="4728">
                  <c:v>1.8399270333333331</c:v>
                </c:pt>
                <c:pt idx="4729">
                  <c:v>1.8403173833333335</c:v>
                </c:pt>
                <c:pt idx="4730">
                  <c:v>1.8407042166666667</c:v>
                </c:pt>
                <c:pt idx="4731">
                  <c:v>1.8410910500000002</c:v>
                </c:pt>
                <c:pt idx="4732">
                  <c:v>1.8414778833333336</c:v>
                </c:pt>
                <c:pt idx="4733">
                  <c:v>1.8418682333333332</c:v>
                </c:pt>
                <c:pt idx="4734">
                  <c:v>1.8422550666666666</c:v>
                </c:pt>
                <c:pt idx="4735">
                  <c:v>1.8426419000000001</c:v>
                </c:pt>
                <c:pt idx="4736">
                  <c:v>1.84303225</c:v>
                </c:pt>
                <c:pt idx="4737">
                  <c:v>1.8434190833333333</c:v>
                </c:pt>
                <c:pt idx="4738">
                  <c:v>1.8438094333333332</c:v>
                </c:pt>
                <c:pt idx="4739">
                  <c:v>1.8441962666666667</c:v>
                </c:pt>
                <c:pt idx="4740">
                  <c:v>1.8445830999999997</c:v>
                </c:pt>
                <c:pt idx="4741">
                  <c:v>1.8449734500000001</c:v>
                </c:pt>
                <c:pt idx="4742">
                  <c:v>1.8453602833333334</c:v>
                </c:pt>
                <c:pt idx="4743">
                  <c:v>1.8457506333333333</c:v>
                </c:pt>
                <c:pt idx="4744">
                  <c:v>1.8461374666666668</c:v>
                </c:pt>
                <c:pt idx="4745">
                  <c:v>1.8465243000000002</c:v>
                </c:pt>
                <c:pt idx="4746">
                  <c:v>1.8469146499999998</c:v>
                </c:pt>
                <c:pt idx="4747">
                  <c:v>1.8473014833333332</c:v>
                </c:pt>
                <c:pt idx="4748">
                  <c:v>1.8476883166666667</c:v>
                </c:pt>
                <c:pt idx="4749">
                  <c:v>1.8480751499999999</c:v>
                </c:pt>
                <c:pt idx="4750">
                  <c:v>1.8484654999999999</c:v>
                </c:pt>
                <c:pt idx="4751">
                  <c:v>1.8488558500000003</c:v>
                </c:pt>
                <c:pt idx="4752">
                  <c:v>1.8492426833333333</c:v>
                </c:pt>
                <c:pt idx="4753">
                  <c:v>1.8496295166666668</c:v>
                </c:pt>
                <c:pt idx="4754">
                  <c:v>1.85001635</c:v>
                </c:pt>
                <c:pt idx="4755">
                  <c:v>1.8504067</c:v>
                </c:pt>
                <c:pt idx="4756">
                  <c:v>1.8507970499999999</c:v>
                </c:pt>
                <c:pt idx="4757">
                  <c:v>1.8511838833333334</c:v>
                </c:pt>
                <c:pt idx="4758">
                  <c:v>1.8515707166666668</c:v>
                </c:pt>
                <c:pt idx="4759">
                  <c:v>1.8519575499999998</c:v>
                </c:pt>
                <c:pt idx="4760">
                  <c:v>1.8523479</c:v>
                </c:pt>
                <c:pt idx="4761">
                  <c:v>1.8527347333333333</c:v>
                </c:pt>
                <c:pt idx="4762">
                  <c:v>1.8531215666666665</c:v>
                </c:pt>
                <c:pt idx="4763">
                  <c:v>1.8535119166666669</c:v>
                </c:pt>
                <c:pt idx="4764">
                  <c:v>1.8538987500000002</c:v>
                </c:pt>
                <c:pt idx="4765">
                  <c:v>1.8542890999999999</c:v>
                </c:pt>
                <c:pt idx="4766">
                  <c:v>1.8546759333333334</c:v>
                </c:pt>
                <c:pt idx="4767">
                  <c:v>1.8550627666666666</c:v>
                </c:pt>
                <c:pt idx="4768">
                  <c:v>1.8554531166666666</c:v>
                </c:pt>
                <c:pt idx="4769">
                  <c:v>1.85583995</c:v>
                </c:pt>
                <c:pt idx="4770">
                  <c:v>1.8562303000000002</c:v>
                </c:pt>
                <c:pt idx="4771">
                  <c:v>1.8566171333333334</c:v>
                </c:pt>
                <c:pt idx="4772">
                  <c:v>1.8570039666666665</c:v>
                </c:pt>
                <c:pt idx="4773">
                  <c:v>1.8573943166666667</c:v>
                </c:pt>
                <c:pt idx="4774">
                  <c:v>1.8577811500000001</c:v>
                </c:pt>
                <c:pt idx="4775">
                  <c:v>1.8581679833333336</c:v>
                </c:pt>
                <c:pt idx="4776">
                  <c:v>1.8585548166666668</c:v>
                </c:pt>
                <c:pt idx="4777">
                  <c:v>1.8589451666666668</c:v>
                </c:pt>
                <c:pt idx="4778">
                  <c:v>1.859332</c:v>
                </c:pt>
                <c:pt idx="4779">
                  <c:v>1.85972235</c:v>
                </c:pt>
                <c:pt idx="4780">
                  <c:v>1.8601091833333332</c:v>
                </c:pt>
                <c:pt idx="4781">
                  <c:v>1.8604960166666666</c:v>
                </c:pt>
                <c:pt idx="4782">
                  <c:v>1.8608863666666668</c:v>
                </c:pt>
                <c:pt idx="4783">
                  <c:v>1.8612732000000001</c:v>
                </c:pt>
                <c:pt idx="4784">
                  <c:v>1.8616635500000001</c:v>
                </c:pt>
                <c:pt idx="4785">
                  <c:v>1.8620503833333333</c:v>
                </c:pt>
                <c:pt idx="4786">
                  <c:v>1.8624372166666667</c:v>
                </c:pt>
                <c:pt idx="4787">
                  <c:v>1.8628275666666667</c:v>
                </c:pt>
                <c:pt idx="4788">
                  <c:v>1.8632144000000002</c:v>
                </c:pt>
                <c:pt idx="4789">
                  <c:v>1.8636012333333334</c:v>
                </c:pt>
                <c:pt idx="4790">
                  <c:v>1.8639880666666668</c:v>
                </c:pt>
                <c:pt idx="4791">
                  <c:v>1.8643784166666666</c:v>
                </c:pt>
                <c:pt idx="4792">
                  <c:v>1.8647687666666668</c:v>
                </c:pt>
                <c:pt idx="4793">
                  <c:v>1.8651556000000002</c:v>
                </c:pt>
                <c:pt idx="4794">
                  <c:v>1.8655424333333332</c:v>
                </c:pt>
                <c:pt idx="4795">
                  <c:v>1.8659292666666667</c:v>
                </c:pt>
                <c:pt idx="4796">
                  <c:v>1.8663196166666669</c:v>
                </c:pt>
                <c:pt idx="4797">
                  <c:v>1.8667099666666667</c:v>
                </c:pt>
                <c:pt idx="4798">
                  <c:v>1.8670967999999999</c:v>
                </c:pt>
                <c:pt idx="4799">
                  <c:v>1.8674836333333333</c:v>
                </c:pt>
                <c:pt idx="4800">
                  <c:v>1.8678739833333333</c:v>
                </c:pt>
                <c:pt idx="4801">
                  <c:v>1.8682608166666668</c:v>
                </c:pt>
                <c:pt idx="4802">
                  <c:v>1.86864765</c:v>
                </c:pt>
                <c:pt idx="4803">
                  <c:v>1.8690344833333334</c:v>
                </c:pt>
                <c:pt idx="4804">
                  <c:v>1.8694248333333334</c:v>
                </c:pt>
                <c:pt idx="4805">
                  <c:v>1.8698151833333334</c:v>
                </c:pt>
                <c:pt idx="4806">
                  <c:v>1.8702020166666669</c:v>
                </c:pt>
                <c:pt idx="4807">
                  <c:v>1.8705888500000001</c:v>
                </c:pt>
                <c:pt idx="4808">
                  <c:v>1.8709756833333335</c:v>
                </c:pt>
                <c:pt idx="4809">
                  <c:v>1.8713660333333333</c:v>
                </c:pt>
                <c:pt idx="4810">
                  <c:v>1.8717528666666665</c:v>
                </c:pt>
                <c:pt idx="4811">
                  <c:v>1.8721432166666665</c:v>
                </c:pt>
                <c:pt idx="4812">
                  <c:v>1.8725300499999999</c:v>
                </c:pt>
                <c:pt idx="4813">
                  <c:v>1.8729168833333334</c:v>
                </c:pt>
                <c:pt idx="4814">
                  <c:v>1.8733072333333336</c:v>
                </c:pt>
                <c:pt idx="4815">
                  <c:v>1.873694066666667</c:v>
                </c:pt>
                <c:pt idx="4816">
                  <c:v>1.8740808999999998</c:v>
                </c:pt>
                <c:pt idx="4817">
                  <c:v>1.8744677333333331</c:v>
                </c:pt>
                <c:pt idx="4818">
                  <c:v>1.8748580833333335</c:v>
                </c:pt>
                <c:pt idx="4819">
                  <c:v>1.8752484333333335</c:v>
                </c:pt>
                <c:pt idx="4820">
                  <c:v>1.8756352666666667</c:v>
                </c:pt>
                <c:pt idx="4821">
                  <c:v>1.8760221000000001</c:v>
                </c:pt>
                <c:pt idx="4822">
                  <c:v>1.8764089333333336</c:v>
                </c:pt>
                <c:pt idx="4823">
                  <c:v>1.8767992833333331</c:v>
                </c:pt>
                <c:pt idx="4824">
                  <c:v>1.8771896333333336</c:v>
                </c:pt>
                <c:pt idx="4825">
                  <c:v>1.8775764666666668</c:v>
                </c:pt>
                <c:pt idx="4826">
                  <c:v>1.8779633000000002</c:v>
                </c:pt>
                <c:pt idx="4827">
                  <c:v>1.8783501333333332</c:v>
                </c:pt>
                <c:pt idx="4828">
                  <c:v>1.8787404833333332</c:v>
                </c:pt>
                <c:pt idx="4829">
                  <c:v>1.8791273166666667</c:v>
                </c:pt>
                <c:pt idx="4830">
                  <c:v>1.8795141500000001</c:v>
                </c:pt>
                <c:pt idx="4831">
                  <c:v>1.8799045000000001</c:v>
                </c:pt>
                <c:pt idx="4832">
                  <c:v>1.8802913333333333</c:v>
                </c:pt>
                <c:pt idx="4833">
                  <c:v>1.8806816833333331</c:v>
                </c:pt>
                <c:pt idx="4834">
                  <c:v>1.8810685166666665</c:v>
                </c:pt>
                <c:pt idx="4835">
                  <c:v>1.8814553499999997</c:v>
                </c:pt>
                <c:pt idx="4836">
                  <c:v>1.8818457000000002</c:v>
                </c:pt>
                <c:pt idx="4837">
                  <c:v>1.8822325333333334</c:v>
                </c:pt>
                <c:pt idx="4838">
                  <c:v>1.8826228833333334</c:v>
                </c:pt>
                <c:pt idx="4839">
                  <c:v>1.8830097166666668</c:v>
                </c:pt>
                <c:pt idx="4840">
                  <c:v>1.8833965500000003</c:v>
                </c:pt>
                <c:pt idx="4841">
                  <c:v>1.8837868999999998</c:v>
                </c:pt>
                <c:pt idx="4842">
                  <c:v>1.8841737333333333</c:v>
                </c:pt>
                <c:pt idx="4843">
                  <c:v>1.8845605666666667</c:v>
                </c:pt>
                <c:pt idx="4844">
                  <c:v>1.8849473999999999</c:v>
                </c:pt>
                <c:pt idx="4845">
                  <c:v>1.8853377499999999</c:v>
                </c:pt>
                <c:pt idx="4846">
                  <c:v>1.8857280999999999</c:v>
                </c:pt>
                <c:pt idx="4847">
                  <c:v>1.8861149333333334</c:v>
                </c:pt>
                <c:pt idx="4848">
                  <c:v>1.8865017666666668</c:v>
                </c:pt>
                <c:pt idx="4849">
                  <c:v>1.8868885999999998</c:v>
                </c:pt>
                <c:pt idx="4850">
                  <c:v>1.88727895</c:v>
                </c:pt>
                <c:pt idx="4851">
                  <c:v>1.8876693</c:v>
                </c:pt>
                <c:pt idx="4852">
                  <c:v>1.8880561333333332</c:v>
                </c:pt>
                <c:pt idx="4853">
                  <c:v>1.8884429666666664</c:v>
                </c:pt>
                <c:pt idx="4854">
                  <c:v>1.8888297999999999</c:v>
                </c:pt>
                <c:pt idx="4855">
                  <c:v>1.8892201499999999</c:v>
                </c:pt>
                <c:pt idx="4856">
                  <c:v>1.8896069833333333</c:v>
                </c:pt>
                <c:pt idx="4857">
                  <c:v>1.8899938166666665</c:v>
                </c:pt>
                <c:pt idx="4858">
                  <c:v>1.890384166666667</c:v>
                </c:pt>
                <c:pt idx="4859">
                  <c:v>1.8907710000000002</c:v>
                </c:pt>
                <c:pt idx="4860">
                  <c:v>1.89116135</c:v>
                </c:pt>
                <c:pt idx="4861">
                  <c:v>1.8915481833333334</c:v>
                </c:pt>
                <c:pt idx="4862">
                  <c:v>1.8919350166666666</c:v>
                </c:pt>
                <c:pt idx="4863">
                  <c:v>1.8923253666666666</c:v>
                </c:pt>
                <c:pt idx="4864">
                  <c:v>1.8927122000000001</c:v>
                </c:pt>
                <c:pt idx="4865">
                  <c:v>1.8931025500000001</c:v>
                </c:pt>
                <c:pt idx="4866">
                  <c:v>1.8934893833333331</c:v>
                </c:pt>
                <c:pt idx="4867">
                  <c:v>1.8938762166666665</c:v>
                </c:pt>
                <c:pt idx="4868">
                  <c:v>1.8942665666666667</c:v>
                </c:pt>
                <c:pt idx="4869">
                  <c:v>1.8946534000000002</c:v>
                </c:pt>
                <c:pt idx="4870">
                  <c:v>1.8950402333333336</c:v>
                </c:pt>
                <c:pt idx="4871">
                  <c:v>1.8954270666666668</c:v>
                </c:pt>
                <c:pt idx="4872">
                  <c:v>1.8958174166666666</c:v>
                </c:pt>
                <c:pt idx="4873">
                  <c:v>1.8962077666666666</c:v>
                </c:pt>
                <c:pt idx="4874">
                  <c:v>1.8965946</c:v>
                </c:pt>
                <c:pt idx="4875">
                  <c:v>1.8969814333333332</c:v>
                </c:pt>
                <c:pt idx="4876">
                  <c:v>1.8973682666666667</c:v>
                </c:pt>
                <c:pt idx="4877">
                  <c:v>1.8977586166666667</c:v>
                </c:pt>
                <c:pt idx="4878">
                  <c:v>1.8981454500000001</c:v>
                </c:pt>
                <c:pt idx="4879">
                  <c:v>1.8985358000000001</c:v>
                </c:pt>
                <c:pt idx="4880">
                  <c:v>1.8989226333333333</c:v>
                </c:pt>
                <c:pt idx="4881">
                  <c:v>1.8993094666666668</c:v>
                </c:pt>
                <c:pt idx="4882">
                  <c:v>1.8996998166666668</c:v>
                </c:pt>
                <c:pt idx="4883">
                  <c:v>1.9000866500000002</c:v>
                </c:pt>
                <c:pt idx="4884">
                  <c:v>1.9004734833333334</c:v>
                </c:pt>
                <c:pt idx="4885">
                  <c:v>1.9008603166666669</c:v>
                </c:pt>
                <c:pt idx="4886">
                  <c:v>1.9012506666666666</c:v>
                </c:pt>
                <c:pt idx="4887">
                  <c:v>1.9016410166666669</c:v>
                </c:pt>
                <c:pt idx="4888">
                  <c:v>1.9020278499999999</c:v>
                </c:pt>
                <c:pt idx="4889">
                  <c:v>1.9024146833333333</c:v>
                </c:pt>
                <c:pt idx="4890">
                  <c:v>1.9028015166666667</c:v>
                </c:pt>
                <c:pt idx="4891">
                  <c:v>1.9031918666666667</c:v>
                </c:pt>
                <c:pt idx="4892">
                  <c:v>1.9035822166666667</c:v>
                </c:pt>
                <c:pt idx="4893">
                  <c:v>1.9039690499999999</c:v>
                </c:pt>
                <c:pt idx="4894">
                  <c:v>1.9043558833333334</c:v>
                </c:pt>
                <c:pt idx="4895">
                  <c:v>1.9047427166666668</c:v>
                </c:pt>
                <c:pt idx="4896">
                  <c:v>1.9051330666666668</c:v>
                </c:pt>
                <c:pt idx="4897">
                  <c:v>1.9055199</c:v>
                </c:pt>
                <c:pt idx="4898">
                  <c:v>1.9059067333333333</c:v>
                </c:pt>
                <c:pt idx="4899">
                  <c:v>1.9062970833333333</c:v>
                </c:pt>
                <c:pt idx="4900">
                  <c:v>1.9066874333333335</c:v>
                </c:pt>
                <c:pt idx="4901">
                  <c:v>1.9070742666666669</c:v>
                </c:pt>
                <c:pt idx="4902">
                  <c:v>1.9074611000000001</c:v>
                </c:pt>
                <c:pt idx="4903">
                  <c:v>1.9078479333333336</c:v>
                </c:pt>
                <c:pt idx="4904">
                  <c:v>1.9082382833333333</c:v>
                </c:pt>
                <c:pt idx="4905">
                  <c:v>1.9086286333333333</c:v>
                </c:pt>
                <c:pt idx="4906">
                  <c:v>1.9090154666666665</c:v>
                </c:pt>
                <c:pt idx="4907">
                  <c:v>1.9094023</c:v>
                </c:pt>
                <c:pt idx="4908">
                  <c:v>1.9097891333333334</c:v>
                </c:pt>
                <c:pt idx="4909">
                  <c:v>1.9101794833333334</c:v>
                </c:pt>
                <c:pt idx="4910">
                  <c:v>1.9105663166666664</c:v>
                </c:pt>
                <c:pt idx="4911">
                  <c:v>1.9109531499999999</c:v>
                </c:pt>
                <c:pt idx="4912">
                  <c:v>1.9113435000000001</c:v>
                </c:pt>
                <c:pt idx="4913">
                  <c:v>1.9117303333333335</c:v>
                </c:pt>
                <c:pt idx="4914">
                  <c:v>1.9121206833333335</c:v>
                </c:pt>
                <c:pt idx="4915">
                  <c:v>1.9125075166666667</c:v>
                </c:pt>
                <c:pt idx="4916">
                  <c:v>1.9128943500000002</c:v>
                </c:pt>
                <c:pt idx="4917">
                  <c:v>1.9132846999999999</c:v>
                </c:pt>
                <c:pt idx="4918">
                  <c:v>1.9136715333333332</c:v>
                </c:pt>
                <c:pt idx="4919">
                  <c:v>1.9140618833333336</c:v>
                </c:pt>
                <c:pt idx="4920">
                  <c:v>1.9144487166666668</c:v>
                </c:pt>
                <c:pt idx="4921">
                  <c:v>1.9148355500000001</c:v>
                </c:pt>
                <c:pt idx="4922">
                  <c:v>1.9152223833333333</c:v>
                </c:pt>
                <c:pt idx="4923">
                  <c:v>1.9156127333333333</c:v>
                </c:pt>
                <c:pt idx="4924">
                  <c:v>1.9159995666666667</c:v>
                </c:pt>
                <c:pt idx="4925">
                  <c:v>1.9163864000000002</c:v>
                </c:pt>
                <c:pt idx="4926">
                  <c:v>1.9167767500000001</c:v>
                </c:pt>
                <c:pt idx="4927">
                  <c:v>1.9171635833333334</c:v>
                </c:pt>
                <c:pt idx="4928">
                  <c:v>1.9175539333333331</c:v>
                </c:pt>
                <c:pt idx="4929">
                  <c:v>1.9179407666666666</c:v>
                </c:pt>
                <c:pt idx="4930">
                  <c:v>1.9183275999999998</c:v>
                </c:pt>
                <c:pt idx="4931">
                  <c:v>1.9187179500000002</c:v>
                </c:pt>
                <c:pt idx="4932">
                  <c:v>1.9191047833333332</c:v>
                </c:pt>
                <c:pt idx="4933">
                  <c:v>1.9194951333333334</c:v>
                </c:pt>
                <c:pt idx="4934">
                  <c:v>1.9198819666666669</c:v>
                </c:pt>
                <c:pt idx="4935">
                  <c:v>1.9202688000000003</c:v>
                </c:pt>
                <c:pt idx="4936">
                  <c:v>1.9206591499999999</c:v>
                </c:pt>
                <c:pt idx="4937">
                  <c:v>1.9210459833333333</c:v>
                </c:pt>
                <c:pt idx="4938">
                  <c:v>1.9214328166666668</c:v>
                </c:pt>
                <c:pt idx="4939">
                  <c:v>1.92181965</c:v>
                </c:pt>
                <c:pt idx="4940">
                  <c:v>1.92221</c:v>
                </c:pt>
                <c:pt idx="4941">
                  <c:v>1.92260035</c:v>
                </c:pt>
                <c:pt idx="4942">
                  <c:v>1.9229871833333334</c:v>
                </c:pt>
                <c:pt idx="4943">
                  <c:v>1.9233740166666664</c:v>
                </c:pt>
                <c:pt idx="4944">
                  <c:v>1.9237608499999999</c:v>
                </c:pt>
                <c:pt idx="4945">
                  <c:v>1.9241512000000001</c:v>
                </c:pt>
                <c:pt idx="4946">
                  <c:v>1.9245415499999998</c:v>
                </c:pt>
                <c:pt idx="4947">
                  <c:v>1.9249283833333333</c:v>
                </c:pt>
                <c:pt idx="4948">
                  <c:v>1.9253152166666665</c:v>
                </c:pt>
                <c:pt idx="4949">
                  <c:v>1.9257020499999999</c:v>
                </c:pt>
                <c:pt idx="4950">
                  <c:v>1.9260923999999999</c:v>
                </c:pt>
                <c:pt idx="4951">
                  <c:v>1.9264792333333334</c:v>
                </c:pt>
                <c:pt idx="4952">
                  <c:v>1.9268660666666666</c:v>
                </c:pt>
                <c:pt idx="4953">
                  <c:v>1.927256416666667</c:v>
                </c:pt>
                <c:pt idx="4954">
                  <c:v>1.9276432500000003</c:v>
                </c:pt>
                <c:pt idx="4955">
                  <c:v>1.9280336</c:v>
                </c:pt>
                <c:pt idx="4956">
                  <c:v>1.9284204333333335</c:v>
                </c:pt>
                <c:pt idx="4957">
                  <c:v>1.9288072666666667</c:v>
                </c:pt>
                <c:pt idx="4958">
                  <c:v>1.9291976166666667</c:v>
                </c:pt>
                <c:pt idx="4959">
                  <c:v>1.9295844500000001</c:v>
                </c:pt>
                <c:pt idx="4960">
                  <c:v>1.9299747999999999</c:v>
                </c:pt>
                <c:pt idx="4961">
                  <c:v>1.9303616333333331</c:v>
                </c:pt>
                <c:pt idx="4962">
                  <c:v>1.9307484666666666</c:v>
                </c:pt>
                <c:pt idx="4963">
                  <c:v>1.9311388166666668</c:v>
                </c:pt>
                <c:pt idx="4964">
                  <c:v>1.9315256500000002</c:v>
                </c:pt>
                <c:pt idx="4965">
                  <c:v>1.9319124833333337</c:v>
                </c:pt>
                <c:pt idx="4966">
                  <c:v>1.9322993166666667</c:v>
                </c:pt>
                <c:pt idx="4967">
                  <c:v>1.9326896666666666</c:v>
                </c:pt>
                <c:pt idx="4968">
                  <c:v>1.9330800166666666</c:v>
                </c:pt>
                <c:pt idx="4969">
                  <c:v>1.9334668500000001</c:v>
                </c:pt>
                <c:pt idx="4970">
                  <c:v>1.9338536833333333</c:v>
                </c:pt>
                <c:pt idx="4971">
                  <c:v>1.9342405166666667</c:v>
                </c:pt>
                <c:pt idx="4972">
                  <c:v>1.9346308666666665</c:v>
                </c:pt>
                <c:pt idx="4973">
                  <c:v>1.9350176999999997</c:v>
                </c:pt>
                <c:pt idx="4974">
                  <c:v>1.9354080500000002</c:v>
                </c:pt>
                <c:pt idx="4975">
                  <c:v>1.9357948833333334</c:v>
                </c:pt>
                <c:pt idx="4976">
                  <c:v>1.9361817166666668</c:v>
                </c:pt>
                <c:pt idx="4977">
                  <c:v>1.9365720666666668</c:v>
                </c:pt>
                <c:pt idx="4978">
                  <c:v>1.9369589000000003</c:v>
                </c:pt>
                <c:pt idx="4979">
                  <c:v>1.9373457333333335</c:v>
                </c:pt>
                <c:pt idx="4980">
                  <c:v>1.9377360833333332</c:v>
                </c:pt>
                <c:pt idx="4981">
                  <c:v>1.9381229166666667</c:v>
                </c:pt>
                <c:pt idx="4982">
                  <c:v>1.9385132666666667</c:v>
                </c:pt>
                <c:pt idx="4983">
                  <c:v>1.9389000999999999</c:v>
                </c:pt>
                <c:pt idx="4984">
                  <c:v>1.9392869333333334</c:v>
                </c:pt>
                <c:pt idx="4985">
                  <c:v>1.9396737666666668</c:v>
                </c:pt>
                <c:pt idx="4986">
                  <c:v>1.9400641166666668</c:v>
                </c:pt>
                <c:pt idx="4987">
                  <c:v>1.9404544666666668</c:v>
                </c:pt>
                <c:pt idx="4988">
                  <c:v>1.9408413</c:v>
                </c:pt>
                <c:pt idx="4989">
                  <c:v>1.9412281333333334</c:v>
                </c:pt>
                <c:pt idx="4990">
                  <c:v>1.9416149666666669</c:v>
                </c:pt>
                <c:pt idx="4991">
                  <c:v>1.9420053166666664</c:v>
                </c:pt>
                <c:pt idx="4992">
                  <c:v>1.9423921499999999</c:v>
                </c:pt>
                <c:pt idx="4993">
                  <c:v>1.9427789833333333</c:v>
                </c:pt>
                <c:pt idx="4994">
                  <c:v>1.9431693333333333</c:v>
                </c:pt>
                <c:pt idx="4995">
                  <c:v>1.9435561666666665</c:v>
                </c:pt>
                <c:pt idx="4996">
                  <c:v>1.943946516666667</c:v>
                </c:pt>
                <c:pt idx="4997">
                  <c:v>1.9443333500000002</c:v>
                </c:pt>
                <c:pt idx="4998">
                  <c:v>1.9447201833333336</c:v>
                </c:pt>
                <c:pt idx="4999">
                  <c:v>1.9451105333333334</c:v>
                </c:pt>
                <c:pt idx="5000">
                  <c:v>1.9455008833333334</c:v>
                </c:pt>
                <c:pt idx="5001">
                  <c:v>1.9458877166666666</c:v>
                </c:pt>
                <c:pt idx="5002">
                  <c:v>1.94627455</c:v>
                </c:pt>
                <c:pt idx="5003">
                  <c:v>1.9466613833333335</c:v>
                </c:pt>
                <c:pt idx="5004">
                  <c:v>1.947051733333333</c:v>
                </c:pt>
                <c:pt idx="5005">
                  <c:v>1.9474385666666665</c:v>
                </c:pt>
                <c:pt idx="5006">
                  <c:v>1.9478253999999999</c:v>
                </c:pt>
                <c:pt idx="5007">
                  <c:v>1.9482157500000001</c:v>
                </c:pt>
                <c:pt idx="5008">
                  <c:v>1.9486025833333336</c:v>
                </c:pt>
                <c:pt idx="5009">
                  <c:v>1.9489929333333336</c:v>
                </c:pt>
                <c:pt idx="5010">
                  <c:v>1.9493797666666666</c:v>
                </c:pt>
                <c:pt idx="5011">
                  <c:v>1.9497666</c:v>
                </c:pt>
                <c:pt idx="5012">
                  <c:v>1.9501534333333332</c:v>
                </c:pt>
                <c:pt idx="5013">
                  <c:v>1.9505437833333332</c:v>
                </c:pt>
                <c:pt idx="5014">
                  <c:v>1.9509341333333337</c:v>
                </c:pt>
                <c:pt idx="5015">
                  <c:v>1.9513209666666667</c:v>
                </c:pt>
                <c:pt idx="5016">
                  <c:v>1.9517078000000001</c:v>
                </c:pt>
                <c:pt idx="5017">
                  <c:v>1.9520946333333331</c:v>
                </c:pt>
                <c:pt idx="5018">
                  <c:v>1.9524849833333333</c:v>
                </c:pt>
                <c:pt idx="5019">
                  <c:v>1.9528718166666668</c:v>
                </c:pt>
                <c:pt idx="5020">
                  <c:v>1.9532586500000002</c:v>
                </c:pt>
                <c:pt idx="5021">
                  <c:v>1.9536490000000002</c:v>
                </c:pt>
                <c:pt idx="5022">
                  <c:v>1.9540358333333334</c:v>
                </c:pt>
                <c:pt idx="5023">
                  <c:v>1.9544261833333332</c:v>
                </c:pt>
                <c:pt idx="5024">
                  <c:v>1.9548130166666666</c:v>
                </c:pt>
                <c:pt idx="5025">
                  <c:v>1.9551998499999999</c:v>
                </c:pt>
                <c:pt idx="5026">
                  <c:v>1.9555901999999998</c:v>
                </c:pt>
                <c:pt idx="5027">
                  <c:v>1.9559770333333333</c:v>
                </c:pt>
                <c:pt idx="5028">
                  <c:v>1.9563673833333335</c:v>
                </c:pt>
                <c:pt idx="5029">
                  <c:v>1.9567542166666667</c:v>
                </c:pt>
                <c:pt idx="5030">
                  <c:v>1.9571410499999999</c:v>
                </c:pt>
                <c:pt idx="5031">
                  <c:v>1.9575278833333334</c:v>
                </c:pt>
                <c:pt idx="5032">
                  <c:v>1.9579182333333334</c:v>
                </c:pt>
                <c:pt idx="5033">
                  <c:v>1.9583050666666668</c:v>
                </c:pt>
                <c:pt idx="5034">
                  <c:v>1.9586919</c:v>
                </c:pt>
                <c:pt idx="5035">
                  <c:v>1.95908225</c:v>
                </c:pt>
                <c:pt idx="5036">
                  <c:v>1.9594690833333333</c:v>
                </c:pt>
                <c:pt idx="5037">
                  <c:v>1.9598594333333332</c:v>
                </c:pt>
                <c:pt idx="5038">
                  <c:v>1.9602462666666665</c:v>
                </c:pt>
                <c:pt idx="5039">
                  <c:v>1.9606330999999999</c:v>
                </c:pt>
                <c:pt idx="5040">
                  <c:v>1.9610234500000001</c:v>
                </c:pt>
                <c:pt idx="5041">
                  <c:v>1.9614102833333336</c:v>
                </c:pt>
                <c:pt idx="5042">
                  <c:v>1.9618006333333333</c:v>
                </c:pt>
                <c:pt idx="5043">
                  <c:v>1.9621874666666665</c:v>
                </c:pt>
                <c:pt idx="5044">
                  <c:v>1.9625743</c:v>
                </c:pt>
                <c:pt idx="5045">
                  <c:v>1.96296465</c:v>
                </c:pt>
                <c:pt idx="5046">
                  <c:v>1.9633514833333334</c:v>
                </c:pt>
                <c:pt idx="5047">
                  <c:v>1.9637383166666667</c:v>
                </c:pt>
                <c:pt idx="5048">
                  <c:v>1.9641286666666666</c:v>
                </c:pt>
                <c:pt idx="5049">
                  <c:v>1.9645154999999999</c:v>
                </c:pt>
                <c:pt idx="5050">
                  <c:v>1.9649058500000001</c:v>
                </c:pt>
                <c:pt idx="5051">
                  <c:v>1.9652926833333335</c:v>
                </c:pt>
                <c:pt idx="5052">
                  <c:v>1.9656795166666667</c:v>
                </c:pt>
                <c:pt idx="5053">
                  <c:v>1.9660698666666667</c:v>
                </c:pt>
                <c:pt idx="5054">
                  <c:v>1.9664567000000002</c:v>
                </c:pt>
                <c:pt idx="5055">
                  <c:v>1.9668470499999999</c:v>
                </c:pt>
                <c:pt idx="5056">
                  <c:v>1.9672338833333332</c:v>
                </c:pt>
                <c:pt idx="5057">
                  <c:v>1.9676207166666666</c:v>
                </c:pt>
                <c:pt idx="5058">
                  <c:v>1.96800755</c:v>
                </c:pt>
                <c:pt idx="5059">
                  <c:v>1.9683979000000003</c:v>
                </c:pt>
                <c:pt idx="5060">
                  <c:v>1.9687847333333333</c:v>
                </c:pt>
                <c:pt idx="5061">
                  <c:v>1.9691715666666667</c:v>
                </c:pt>
                <c:pt idx="5062">
                  <c:v>1.9695619166666667</c:v>
                </c:pt>
                <c:pt idx="5063">
                  <c:v>1.9699487500000001</c:v>
                </c:pt>
                <c:pt idx="5064">
                  <c:v>1.9703391000000001</c:v>
                </c:pt>
                <c:pt idx="5065">
                  <c:v>1.9707259333333333</c:v>
                </c:pt>
                <c:pt idx="5066">
                  <c:v>1.9711127666666668</c:v>
                </c:pt>
                <c:pt idx="5067">
                  <c:v>1.9715031166666666</c:v>
                </c:pt>
                <c:pt idx="5068">
                  <c:v>1.9718899499999998</c:v>
                </c:pt>
                <c:pt idx="5069">
                  <c:v>1.9722803000000002</c:v>
                </c:pt>
                <c:pt idx="5070">
                  <c:v>1.9726671333333334</c:v>
                </c:pt>
                <c:pt idx="5071">
                  <c:v>1.9730539666666667</c:v>
                </c:pt>
                <c:pt idx="5072">
                  <c:v>1.9734443166666669</c:v>
                </c:pt>
                <c:pt idx="5073">
                  <c:v>1.9738311500000003</c:v>
                </c:pt>
                <c:pt idx="5074">
                  <c:v>1.9742179833333333</c:v>
                </c:pt>
                <c:pt idx="5075">
                  <c:v>1.9746048166666668</c:v>
                </c:pt>
                <c:pt idx="5076">
                  <c:v>1.9749951666666667</c:v>
                </c:pt>
                <c:pt idx="5077">
                  <c:v>1.9753855166666667</c:v>
                </c:pt>
                <c:pt idx="5078">
                  <c:v>1.97577235</c:v>
                </c:pt>
                <c:pt idx="5079">
                  <c:v>1.9761591833333334</c:v>
                </c:pt>
                <c:pt idx="5080">
                  <c:v>1.9765460166666668</c:v>
                </c:pt>
                <c:pt idx="5081">
                  <c:v>1.9769363666666668</c:v>
                </c:pt>
                <c:pt idx="5082">
                  <c:v>1.9773231999999998</c:v>
                </c:pt>
                <c:pt idx="5083">
                  <c:v>1.97771355</c:v>
                </c:pt>
                <c:pt idx="5084">
                  <c:v>1.9781003833333335</c:v>
                </c:pt>
                <c:pt idx="5085">
                  <c:v>1.9784872166666669</c:v>
                </c:pt>
                <c:pt idx="5086">
                  <c:v>1.9788775666666665</c:v>
                </c:pt>
                <c:pt idx="5087">
                  <c:v>1.9792643999999999</c:v>
                </c:pt>
                <c:pt idx="5088">
                  <c:v>1.9796512333333334</c:v>
                </c:pt>
                <c:pt idx="5089">
                  <c:v>1.9800415833333334</c:v>
                </c:pt>
                <c:pt idx="5090">
                  <c:v>1.9804284166666666</c:v>
                </c:pt>
                <c:pt idx="5091">
                  <c:v>1.980818766666667</c:v>
                </c:pt>
                <c:pt idx="5092">
                  <c:v>1.9812056000000002</c:v>
                </c:pt>
                <c:pt idx="5093">
                  <c:v>1.981592433333333</c:v>
                </c:pt>
                <c:pt idx="5094">
                  <c:v>1.9819827833333334</c:v>
                </c:pt>
                <c:pt idx="5095">
                  <c:v>1.9823696166666667</c:v>
                </c:pt>
                <c:pt idx="5096">
                  <c:v>1.9827599666666667</c:v>
                </c:pt>
                <c:pt idx="5097">
                  <c:v>1.9831468000000001</c:v>
                </c:pt>
                <c:pt idx="5098">
                  <c:v>1.9835336333333335</c:v>
                </c:pt>
                <c:pt idx="5099">
                  <c:v>1.9839239833333331</c:v>
                </c:pt>
                <c:pt idx="5100">
                  <c:v>1.9843108166666665</c:v>
                </c:pt>
                <c:pt idx="5101">
                  <c:v>1.98469765</c:v>
                </c:pt>
                <c:pt idx="5102">
                  <c:v>1.9850844833333332</c:v>
                </c:pt>
                <c:pt idx="5103">
                  <c:v>1.9854748333333336</c:v>
                </c:pt>
                <c:pt idx="5104">
                  <c:v>1.9858651833333332</c:v>
                </c:pt>
                <c:pt idx="5105">
                  <c:v>1.9862520166666666</c:v>
                </c:pt>
                <c:pt idx="5106">
                  <c:v>1.9866388500000001</c:v>
                </c:pt>
                <c:pt idx="5107">
                  <c:v>1.9870256833333333</c:v>
                </c:pt>
                <c:pt idx="5108">
                  <c:v>1.9874160333333333</c:v>
                </c:pt>
                <c:pt idx="5109">
                  <c:v>1.9878028666666667</c:v>
                </c:pt>
                <c:pt idx="5110">
                  <c:v>1.9881932166666665</c:v>
                </c:pt>
                <c:pt idx="5111">
                  <c:v>1.9885800499999997</c:v>
                </c:pt>
                <c:pt idx="5112">
                  <c:v>1.9889668833333332</c:v>
                </c:pt>
                <c:pt idx="5113">
                  <c:v>1.9893572333333334</c:v>
                </c:pt>
                <c:pt idx="5114">
                  <c:v>1.9897440666666668</c:v>
                </c:pt>
                <c:pt idx="5115">
                  <c:v>1.9901308999999998</c:v>
                </c:pt>
                <c:pt idx="5116">
                  <c:v>1.9905212500000002</c:v>
                </c:pt>
                <c:pt idx="5117">
                  <c:v>1.9909080833333335</c:v>
                </c:pt>
                <c:pt idx="5118">
                  <c:v>1.9912984333333332</c:v>
                </c:pt>
                <c:pt idx="5119">
                  <c:v>1.9916852666666667</c:v>
                </c:pt>
                <c:pt idx="5120">
                  <c:v>1.9920720999999999</c:v>
                </c:pt>
                <c:pt idx="5121">
                  <c:v>1.9924589333333333</c:v>
                </c:pt>
                <c:pt idx="5122">
                  <c:v>1.9928492833333333</c:v>
                </c:pt>
                <c:pt idx="5123">
                  <c:v>1.9932396333333333</c:v>
                </c:pt>
                <c:pt idx="5124">
                  <c:v>1.9936264666666668</c:v>
                </c:pt>
                <c:pt idx="5125">
                  <c:v>1.9940133</c:v>
                </c:pt>
                <c:pt idx="5126">
                  <c:v>1.9944001333333332</c:v>
                </c:pt>
                <c:pt idx="5127">
                  <c:v>1.9947904833333334</c:v>
                </c:pt>
                <c:pt idx="5128">
                  <c:v>1.9951773166666669</c:v>
                </c:pt>
                <c:pt idx="5129">
                  <c:v>1.9955641500000001</c:v>
                </c:pt>
                <c:pt idx="5130">
                  <c:v>1.9959544999999999</c:v>
                </c:pt>
                <c:pt idx="5131">
                  <c:v>1.9963413333333333</c:v>
                </c:pt>
                <c:pt idx="5132">
                  <c:v>1.9967316833333333</c:v>
                </c:pt>
                <c:pt idx="5133">
                  <c:v>1.9971185166666665</c:v>
                </c:pt>
                <c:pt idx="5134">
                  <c:v>1.99750535</c:v>
                </c:pt>
                <c:pt idx="5135">
                  <c:v>1.9978957000000002</c:v>
                </c:pt>
                <c:pt idx="5136">
                  <c:v>1.9982825333333336</c:v>
                </c:pt>
                <c:pt idx="5137">
                  <c:v>1.9986728833333334</c:v>
                </c:pt>
                <c:pt idx="5138">
                  <c:v>1.9990597166666666</c:v>
                </c:pt>
                <c:pt idx="5139">
                  <c:v>1.99944655</c:v>
                </c:pt>
                <c:pt idx="5140">
                  <c:v>1.9998369</c:v>
                </c:pt>
                <c:pt idx="5141">
                  <c:v>2.0002237333333333</c:v>
                </c:pt>
                <c:pt idx="5142">
                  <c:v>2.0006105666666669</c:v>
                </c:pt>
                <c:pt idx="5143">
                  <c:v>2.0009974000000001</c:v>
                </c:pt>
                <c:pt idx="5144">
                  <c:v>2.0013877499999997</c:v>
                </c:pt>
                <c:pt idx="5145">
                  <c:v>2.0017781000000001</c:v>
                </c:pt>
                <c:pt idx="5146">
                  <c:v>2.0021649333333333</c:v>
                </c:pt>
                <c:pt idx="5147">
                  <c:v>2.002551766666667</c:v>
                </c:pt>
                <c:pt idx="5148">
                  <c:v>2.0029421166666665</c:v>
                </c:pt>
                <c:pt idx="5149">
                  <c:v>2.0033289499999998</c:v>
                </c:pt>
                <c:pt idx="5150">
                  <c:v>2.0037192999999998</c:v>
                </c:pt>
                <c:pt idx="5151">
                  <c:v>2.0041061333333334</c:v>
                </c:pt>
                <c:pt idx="5152">
                  <c:v>2.0044929666666667</c:v>
                </c:pt>
                <c:pt idx="5153">
                  <c:v>2.0048833166666671</c:v>
                </c:pt>
                <c:pt idx="5154">
                  <c:v>2.0052701499999999</c:v>
                </c:pt>
                <c:pt idx="5155">
                  <c:v>2.0056569833333335</c:v>
                </c:pt>
                <c:pt idx="5156">
                  <c:v>2.0060438166666663</c:v>
                </c:pt>
                <c:pt idx="5157">
                  <c:v>2.0064341666666667</c:v>
                </c:pt>
                <c:pt idx="5158">
                  <c:v>2.006821</c:v>
                </c:pt>
                <c:pt idx="5159">
                  <c:v>2.0072113499999999</c:v>
                </c:pt>
                <c:pt idx="5160">
                  <c:v>2.0075981833333336</c:v>
                </c:pt>
                <c:pt idx="5161">
                  <c:v>2.0079850166666668</c:v>
                </c:pt>
                <c:pt idx="5162">
                  <c:v>2.0083753666666664</c:v>
                </c:pt>
                <c:pt idx="5163">
                  <c:v>2.0087622000000001</c:v>
                </c:pt>
                <c:pt idx="5164">
                  <c:v>2.00915255</c:v>
                </c:pt>
                <c:pt idx="5165">
                  <c:v>2.0095393833333333</c:v>
                </c:pt>
                <c:pt idx="5166">
                  <c:v>2.0099262166666665</c:v>
                </c:pt>
                <c:pt idx="5167">
                  <c:v>2.0103165666666669</c:v>
                </c:pt>
                <c:pt idx="5168">
                  <c:v>2.0107034000000001</c:v>
                </c:pt>
                <c:pt idx="5169">
                  <c:v>2.0110902333333334</c:v>
                </c:pt>
                <c:pt idx="5170">
                  <c:v>2.0114805833333333</c:v>
                </c:pt>
                <c:pt idx="5171">
                  <c:v>2.0118674166666666</c:v>
                </c:pt>
                <c:pt idx="5172">
                  <c:v>2.0122577666666666</c:v>
                </c:pt>
                <c:pt idx="5173">
                  <c:v>2.0126446000000002</c:v>
                </c:pt>
                <c:pt idx="5174">
                  <c:v>2.0130314333333335</c:v>
                </c:pt>
                <c:pt idx="5175">
                  <c:v>2.0134182666666667</c:v>
                </c:pt>
                <c:pt idx="5176">
                  <c:v>2.0138086166666667</c:v>
                </c:pt>
                <c:pt idx="5177">
                  <c:v>2.0141989666666666</c:v>
                </c:pt>
                <c:pt idx="5178">
                  <c:v>2.0145858000000003</c:v>
                </c:pt>
                <c:pt idx="5179">
                  <c:v>2.0149726333333335</c:v>
                </c:pt>
                <c:pt idx="5180">
                  <c:v>2.0153594666666668</c:v>
                </c:pt>
                <c:pt idx="5181">
                  <c:v>2.0157498166666667</c:v>
                </c:pt>
                <c:pt idx="5182">
                  <c:v>2.01613665</c:v>
                </c:pt>
                <c:pt idx="5183">
                  <c:v>2.0165234833333332</c:v>
                </c:pt>
                <c:pt idx="5184">
                  <c:v>2.0169138333333332</c:v>
                </c:pt>
                <c:pt idx="5185">
                  <c:v>2.0173006666666669</c:v>
                </c:pt>
                <c:pt idx="5186">
                  <c:v>2.0176910166666668</c:v>
                </c:pt>
                <c:pt idx="5187">
                  <c:v>2.0180778499999996</c:v>
                </c:pt>
                <c:pt idx="5188">
                  <c:v>2.0184646833333333</c:v>
                </c:pt>
                <c:pt idx="5189">
                  <c:v>2.0188550333333333</c:v>
                </c:pt>
                <c:pt idx="5190">
                  <c:v>2.0192418666666669</c:v>
                </c:pt>
                <c:pt idx="5191">
                  <c:v>2.0196322166666669</c:v>
                </c:pt>
                <c:pt idx="5192">
                  <c:v>2.0200190500000001</c:v>
                </c:pt>
                <c:pt idx="5193">
                  <c:v>2.0204058833333334</c:v>
                </c:pt>
                <c:pt idx="5194">
                  <c:v>2.0207962333333334</c:v>
                </c:pt>
                <c:pt idx="5195">
                  <c:v>2.0211830666666666</c:v>
                </c:pt>
                <c:pt idx="5196">
                  <c:v>2.0215698999999998</c:v>
                </c:pt>
                <c:pt idx="5197">
                  <c:v>2.0219602500000002</c:v>
                </c:pt>
                <c:pt idx="5198">
                  <c:v>2.0223470833333335</c:v>
                </c:pt>
                <c:pt idx="5199">
                  <c:v>2.0227374333333334</c:v>
                </c:pt>
                <c:pt idx="5200">
                  <c:v>2.0231242666666667</c:v>
                </c:pt>
                <c:pt idx="5201">
                  <c:v>2.0235110999999999</c:v>
                </c:pt>
                <c:pt idx="5202">
                  <c:v>2.0239014499999999</c:v>
                </c:pt>
                <c:pt idx="5203">
                  <c:v>2.0242882833333335</c:v>
                </c:pt>
                <c:pt idx="5204">
                  <c:v>2.0246786333333331</c:v>
                </c:pt>
                <c:pt idx="5205">
                  <c:v>2.0250654666666663</c:v>
                </c:pt>
                <c:pt idx="5206">
                  <c:v>2.0254523</c:v>
                </c:pt>
                <c:pt idx="5207">
                  <c:v>2.02584265</c:v>
                </c:pt>
                <c:pt idx="5208">
                  <c:v>2.0262294833333336</c:v>
                </c:pt>
                <c:pt idx="5209">
                  <c:v>2.0266163166666664</c:v>
                </c:pt>
                <c:pt idx="5210">
                  <c:v>2.0270031500000001</c:v>
                </c:pt>
                <c:pt idx="5211">
                  <c:v>2.0273935000000001</c:v>
                </c:pt>
                <c:pt idx="5212">
                  <c:v>2.0277803333333337</c:v>
                </c:pt>
                <c:pt idx="5213">
                  <c:v>2.0281706833333333</c:v>
                </c:pt>
                <c:pt idx="5214">
                  <c:v>2.0285575166666665</c:v>
                </c:pt>
                <c:pt idx="5215">
                  <c:v>2.0289443500000002</c:v>
                </c:pt>
                <c:pt idx="5216">
                  <c:v>2.0293347000000002</c:v>
                </c:pt>
                <c:pt idx="5217">
                  <c:v>2.0297215333333334</c:v>
                </c:pt>
                <c:pt idx="5218">
                  <c:v>2.0301118833333334</c:v>
                </c:pt>
                <c:pt idx="5219">
                  <c:v>2.0304987166666666</c:v>
                </c:pt>
                <c:pt idx="5220">
                  <c:v>2.0308855499999998</c:v>
                </c:pt>
                <c:pt idx="5221">
                  <c:v>2.0312759000000002</c:v>
                </c:pt>
                <c:pt idx="5222">
                  <c:v>2.0316627333333335</c:v>
                </c:pt>
                <c:pt idx="5223">
                  <c:v>2.0320495666666667</c:v>
                </c:pt>
                <c:pt idx="5224">
                  <c:v>2.0324399166666667</c:v>
                </c:pt>
                <c:pt idx="5225">
                  <c:v>2.0328267499999999</c:v>
                </c:pt>
                <c:pt idx="5226">
                  <c:v>2.0332170999999999</c:v>
                </c:pt>
                <c:pt idx="5227">
                  <c:v>2.0336039333333331</c:v>
                </c:pt>
                <c:pt idx="5228">
                  <c:v>2.0339907666666668</c:v>
                </c:pt>
                <c:pt idx="5229">
                  <c:v>2.0343776</c:v>
                </c:pt>
                <c:pt idx="5230">
                  <c:v>2.0347679500000004</c:v>
                </c:pt>
                <c:pt idx="5231">
                  <c:v>2.0351583</c:v>
                </c:pt>
                <c:pt idx="5232">
                  <c:v>2.0355451333333332</c:v>
                </c:pt>
                <c:pt idx="5233">
                  <c:v>2.0359319666666669</c:v>
                </c:pt>
                <c:pt idx="5234">
                  <c:v>2.0363188000000001</c:v>
                </c:pt>
                <c:pt idx="5235">
                  <c:v>2.0367091500000001</c:v>
                </c:pt>
                <c:pt idx="5236">
                  <c:v>2.0370959833333333</c:v>
                </c:pt>
                <c:pt idx="5237">
                  <c:v>2.037482816666667</c:v>
                </c:pt>
                <c:pt idx="5238">
                  <c:v>2.0378731666666665</c:v>
                </c:pt>
                <c:pt idx="5239">
                  <c:v>2.0382599999999997</c:v>
                </c:pt>
                <c:pt idx="5240">
                  <c:v>2.0386503500000002</c:v>
                </c:pt>
                <c:pt idx="5241">
                  <c:v>2.0390371833333334</c:v>
                </c:pt>
                <c:pt idx="5242">
                  <c:v>2.0394240166666671</c:v>
                </c:pt>
                <c:pt idx="5243">
                  <c:v>2.0398143666666666</c:v>
                </c:pt>
                <c:pt idx="5244">
                  <c:v>2.0402047166666666</c:v>
                </c:pt>
                <c:pt idx="5245">
                  <c:v>2.0405915499999998</c:v>
                </c:pt>
                <c:pt idx="5246">
                  <c:v>2.0409783833333335</c:v>
                </c:pt>
                <c:pt idx="5247">
                  <c:v>2.0413652166666667</c:v>
                </c:pt>
                <c:pt idx="5248">
                  <c:v>2.0417555666666667</c:v>
                </c:pt>
                <c:pt idx="5249">
                  <c:v>2.0421423999999999</c:v>
                </c:pt>
                <c:pt idx="5250">
                  <c:v>2.0425292333333331</c:v>
                </c:pt>
                <c:pt idx="5251">
                  <c:v>2.0429195833333336</c:v>
                </c:pt>
                <c:pt idx="5252">
                  <c:v>2.0433064166666668</c:v>
                </c:pt>
                <c:pt idx="5253">
                  <c:v>2.0436967666666668</c:v>
                </c:pt>
                <c:pt idx="5254">
                  <c:v>2.0440836</c:v>
                </c:pt>
                <c:pt idx="5255">
                  <c:v>2.0444704333333337</c:v>
                </c:pt>
                <c:pt idx="5256">
                  <c:v>2.0448607833333332</c:v>
                </c:pt>
                <c:pt idx="5257">
                  <c:v>2.0452476166666664</c:v>
                </c:pt>
                <c:pt idx="5258">
                  <c:v>2.0456379666666669</c:v>
                </c:pt>
                <c:pt idx="5259">
                  <c:v>2.0460248000000001</c:v>
                </c:pt>
                <c:pt idx="5260">
                  <c:v>2.0464116333333333</c:v>
                </c:pt>
                <c:pt idx="5261">
                  <c:v>2.0468019833333333</c:v>
                </c:pt>
                <c:pt idx="5262">
                  <c:v>2.0471888166666665</c:v>
                </c:pt>
                <c:pt idx="5263">
                  <c:v>2.0475756500000002</c:v>
                </c:pt>
                <c:pt idx="5264">
                  <c:v>2.0479624833333334</c:v>
                </c:pt>
                <c:pt idx="5265">
                  <c:v>2.0483528333333334</c:v>
                </c:pt>
                <c:pt idx="5266">
                  <c:v>2.0487431833333334</c:v>
                </c:pt>
                <c:pt idx="5267">
                  <c:v>2.0491300166666666</c:v>
                </c:pt>
                <c:pt idx="5268">
                  <c:v>2.0495168499999998</c:v>
                </c:pt>
                <c:pt idx="5269">
                  <c:v>2.0499036833333331</c:v>
                </c:pt>
                <c:pt idx="5270">
                  <c:v>2.050294033333333</c:v>
                </c:pt>
                <c:pt idx="5271">
                  <c:v>2.0506843833333335</c:v>
                </c:pt>
                <c:pt idx="5272">
                  <c:v>2.0510712166666667</c:v>
                </c:pt>
                <c:pt idx="5273">
                  <c:v>2.0514580500000004</c:v>
                </c:pt>
                <c:pt idx="5274">
                  <c:v>2.0518448833333336</c:v>
                </c:pt>
                <c:pt idx="5275">
                  <c:v>2.0522352333333331</c:v>
                </c:pt>
                <c:pt idx="5276">
                  <c:v>2.0526220666666668</c:v>
                </c:pt>
                <c:pt idx="5277">
                  <c:v>2.0530089</c:v>
                </c:pt>
                <c:pt idx="5278">
                  <c:v>2.05339925</c:v>
                </c:pt>
                <c:pt idx="5279">
                  <c:v>2.0537860833333332</c:v>
                </c:pt>
                <c:pt idx="5280">
                  <c:v>2.0541764333333332</c:v>
                </c:pt>
                <c:pt idx="5281">
                  <c:v>2.0545632666666664</c:v>
                </c:pt>
                <c:pt idx="5282">
                  <c:v>2.0549500999999997</c:v>
                </c:pt>
                <c:pt idx="5283">
                  <c:v>2.0553369333333333</c:v>
                </c:pt>
                <c:pt idx="5284">
                  <c:v>2.0557272833333333</c:v>
                </c:pt>
                <c:pt idx="5285">
                  <c:v>2.0561176333333333</c:v>
                </c:pt>
                <c:pt idx="5286">
                  <c:v>2.056504466666667</c:v>
                </c:pt>
                <c:pt idx="5287">
                  <c:v>2.0568912999999998</c:v>
                </c:pt>
                <c:pt idx="5288">
                  <c:v>2.0572781333333334</c:v>
                </c:pt>
                <c:pt idx="5289">
                  <c:v>2.0576684833333334</c:v>
                </c:pt>
                <c:pt idx="5290">
                  <c:v>2.0580553166666666</c:v>
                </c:pt>
                <c:pt idx="5291">
                  <c:v>2.0584421499999999</c:v>
                </c:pt>
                <c:pt idx="5292">
                  <c:v>2.0588324999999998</c:v>
                </c:pt>
                <c:pt idx="5293">
                  <c:v>2.0592193333333335</c:v>
                </c:pt>
                <c:pt idx="5294">
                  <c:v>2.0596096833333335</c:v>
                </c:pt>
                <c:pt idx="5295">
                  <c:v>2.0599965166666667</c:v>
                </c:pt>
                <c:pt idx="5296">
                  <c:v>2.0603833499999999</c:v>
                </c:pt>
                <c:pt idx="5297">
                  <c:v>2.0607736999999999</c:v>
                </c:pt>
                <c:pt idx="5298">
                  <c:v>2.0611640499999999</c:v>
                </c:pt>
                <c:pt idx="5299">
                  <c:v>2.0615508833333331</c:v>
                </c:pt>
                <c:pt idx="5300">
                  <c:v>2.0619377166666664</c:v>
                </c:pt>
                <c:pt idx="5301">
                  <c:v>2.06232455</c:v>
                </c:pt>
                <c:pt idx="5302">
                  <c:v>2.0627149</c:v>
                </c:pt>
                <c:pt idx="5303">
                  <c:v>2.0631017333333332</c:v>
                </c:pt>
                <c:pt idx="5304">
                  <c:v>2.0634885666666665</c:v>
                </c:pt>
                <c:pt idx="5305">
                  <c:v>2.0638789166666669</c:v>
                </c:pt>
                <c:pt idx="5306">
                  <c:v>2.0642657500000001</c:v>
                </c:pt>
                <c:pt idx="5307">
                  <c:v>2.0646561000000001</c:v>
                </c:pt>
                <c:pt idx="5308">
                  <c:v>2.0650429333333333</c:v>
                </c:pt>
                <c:pt idx="5309">
                  <c:v>2.0654297666666666</c:v>
                </c:pt>
                <c:pt idx="5310">
                  <c:v>2.0658166000000002</c:v>
                </c:pt>
                <c:pt idx="5311">
                  <c:v>2.0662069500000002</c:v>
                </c:pt>
                <c:pt idx="5312">
                  <c:v>2.0665973000000002</c:v>
                </c:pt>
                <c:pt idx="5313">
                  <c:v>2.0669841333333334</c:v>
                </c:pt>
                <c:pt idx="5314">
                  <c:v>2.0673709666666666</c:v>
                </c:pt>
                <c:pt idx="5315">
                  <c:v>2.0677577999999999</c:v>
                </c:pt>
                <c:pt idx="5316">
                  <c:v>2.0681481500000003</c:v>
                </c:pt>
                <c:pt idx="5317">
                  <c:v>2.0685349833333335</c:v>
                </c:pt>
                <c:pt idx="5318">
                  <c:v>2.0689218166666667</c:v>
                </c:pt>
                <c:pt idx="5319">
                  <c:v>2.0693121666666667</c:v>
                </c:pt>
                <c:pt idx="5320">
                  <c:v>2.069699</c:v>
                </c:pt>
                <c:pt idx="5321">
                  <c:v>2.0700893499999999</c:v>
                </c:pt>
                <c:pt idx="5322">
                  <c:v>2.0704761833333332</c:v>
                </c:pt>
                <c:pt idx="5323">
                  <c:v>2.0708630166666668</c:v>
                </c:pt>
                <c:pt idx="5324">
                  <c:v>2.0712533666666668</c:v>
                </c:pt>
                <c:pt idx="5325">
                  <c:v>2.0716401999999996</c:v>
                </c:pt>
                <c:pt idx="5326">
                  <c:v>2.07203055</c:v>
                </c:pt>
                <c:pt idx="5327">
                  <c:v>2.0724173833333333</c:v>
                </c:pt>
                <c:pt idx="5328">
                  <c:v>2.0728042166666669</c:v>
                </c:pt>
                <c:pt idx="5329">
                  <c:v>2.0731910500000001</c:v>
                </c:pt>
                <c:pt idx="5330">
                  <c:v>2.0735814000000001</c:v>
                </c:pt>
                <c:pt idx="5331">
                  <c:v>2.0739682333333334</c:v>
                </c:pt>
                <c:pt idx="5332">
                  <c:v>2.074355066666667</c:v>
                </c:pt>
                <c:pt idx="5333">
                  <c:v>2.0747454166666666</c:v>
                </c:pt>
                <c:pt idx="5334">
                  <c:v>2.0751322499999998</c:v>
                </c:pt>
                <c:pt idx="5335">
                  <c:v>2.0755226000000002</c:v>
                </c:pt>
                <c:pt idx="5336">
                  <c:v>2.0759094333333334</c:v>
                </c:pt>
                <c:pt idx="5337">
                  <c:v>2.0762962666666667</c:v>
                </c:pt>
                <c:pt idx="5338">
                  <c:v>2.0766866166666667</c:v>
                </c:pt>
                <c:pt idx="5339">
                  <c:v>2.0770734499999999</c:v>
                </c:pt>
                <c:pt idx="5340">
                  <c:v>2.0774637999999999</c:v>
                </c:pt>
                <c:pt idx="5341">
                  <c:v>2.0778506333333335</c:v>
                </c:pt>
                <c:pt idx="5342">
                  <c:v>2.0782374666666668</c:v>
                </c:pt>
                <c:pt idx="5343">
                  <c:v>2.0786278166666663</c:v>
                </c:pt>
                <c:pt idx="5344">
                  <c:v>2.07901465</c:v>
                </c:pt>
                <c:pt idx="5345">
                  <c:v>2.0794014833333332</c:v>
                </c:pt>
                <c:pt idx="5346">
                  <c:v>2.0797918333333336</c:v>
                </c:pt>
                <c:pt idx="5347">
                  <c:v>2.0801786666666668</c:v>
                </c:pt>
                <c:pt idx="5348">
                  <c:v>2.0805690166666668</c:v>
                </c:pt>
                <c:pt idx="5349">
                  <c:v>2.0809558500000001</c:v>
                </c:pt>
                <c:pt idx="5350">
                  <c:v>2.0813426833333337</c:v>
                </c:pt>
                <c:pt idx="5351">
                  <c:v>2.0817330333333333</c:v>
                </c:pt>
                <c:pt idx="5352">
                  <c:v>2.0821198666666665</c:v>
                </c:pt>
                <c:pt idx="5353">
                  <c:v>2.0825102166666665</c:v>
                </c:pt>
                <c:pt idx="5354">
                  <c:v>2.0828970500000001</c:v>
                </c:pt>
                <c:pt idx="5355">
                  <c:v>2.0832838833333334</c:v>
                </c:pt>
                <c:pt idx="5356">
                  <c:v>2.0836742333333333</c:v>
                </c:pt>
                <c:pt idx="5357">
                  <c:v>2.0840610666666666</c:v>
                </c:pt>
                <c:pt idx="5358">
                  <c:v>2.0844479000000002</c:v>
                </c:pt>
                <c:pt idx="5359">
                  <c:v>2.084834733333333</c:v>
                </c:pt>
                <c:pt idx="5360">
                  <c:v>2.0852250833333335</c:v>
                </c:pt>
                <c:pt idx="5361">
                  <c:v>2.085615433333333</c:v>
                </c:pt>
                <c:pt idx="5362">
                  <c:v>2.0860022666666667</c:v>
                </c:pt>
                <c:pt idx="5363">
                  <c:v>2.0863890999999999</c:v>
                </c:pt>
                <c:pt idx="5364">
                  <c:v>2.0867759333333331</c:v>
                </c:pt>
                <c:pt idx="5365">
                  <c:v>2.0871662833333331</c:v>
                </c:pt>
                <c:pt idx="5366">
                  <c:v>2.0875531166666668</c:v>
                </c:pt>
                <c:pt idx="5367">
                  <c:v>2.0879434666666667</c:v>
                </c:pt>
                <c:pt idx="5368">
                  <c:v>2.0883303000000004</c:v>
                </c:pt>
                <c:pt idx="5369">
                  <c:v>2.0887171333333336</c:v>
                </c:pt>
                <c:pt idx="5370">
                  <c:v>2.0891074833333332</c:v>
                </c:pt>
                <c:pt idx="5371">
                  <c:v>2.0894943166666669</c:v>
                </c:pt>
                <c:pt idx="5372">
                  <c:v>2.0898811500000001</c:v>
                </c:pt>
                <c:pt idx="5373">
                  <c:v>2.0902715000000001</c:v>
                </c:pt>
                <c:pt idx="5374">
                  <c:v>2.0906583333333333</c:v>
                </c:pt>
                <c:pt idx="5375">
                  <c:v>2.0910486833333333</c:v>
                </c:pt>
                <c:pt idx="5376">
                  <c:v>2.0914355166666665</c:v>
                </c:pt>
                <c:pt idx="5377">
                  <c:v>2.0918223499999997</c:v>
                </c:pt>
                <c:pt idx="5378">
                  <c:v>2.0922127000000001</c:v>
                </c:pt>
                <c:pt idx="5379">
                  <c:v>2.0925995333333334</c:v>
                </c:pt>
                <c:pt idx="5380">
                  <c:v>2.0929898833333334</c:v>
                </c:pt>
                <c:pt idx="5381">
                  <c:v>2.0933767166666666</c:v>
                </c:pt>
                <c:pt idx="5382">
                  <c:v>2.0937635499999998</c:v>
                </c:pt>
                <c:pt idx="5383">
                  <c:v>2.0941503833333335</c:v>
                </c:pt>
                <c:pt idx="5384">
                  <c:v>2.0945407333333335</c:v>
                </c:pt>
                <c:pt idx="5385">
                  <c:v>2.0949275666666667</c:v>
                </c:pt>
                <c:pt idx="5386">
                  <c:v>2.0953143999999999</c:v>
                </c:pt>
                <c:pt idx="5387">
                  <c:v>2.0957047499999999</c:v>
                </c:pt>
                <c:pt idx="5388">
                  <c:v>2.0960915833333331</c:v>
                </c:pt>
                <c:pt idx="5389">
                  <c:v>2.0964819333333335</c:v>
                </c:pt>
                <c:pt idx="5390">
                  <c:v>2.0968687666666668</c:v>
                </c:pt>
                <c:pt idx="5391">
                  <c:v>2.0972556</c:v>
                </c:pt>
                <c:pt idx="5392">
                  <c:v>2.09764595</c:v>
                </c:pt>
                <c:pt idx="5393">
                  <c:v>2.0980327833333337</c:v>
                </c:pt>
                <c:pt idx="5394">
                  <c:v>2.0984231333333332</c:v>
                </c:pt>
                <c:pt idx="5395">
                  <c:v>2.0988099666666664</c:v>
                </c:pt>
                <c:pt idx="5396">
                  <c:v>2.0991968000000001</c:v>
                </c:pt>
                <c:pt idx="5397">
                  <c:v>2.0995871500000001</c:v>
                </c:pt>
                <c:pt idx="5398">
                  <c:v>2.0999739833333333</c:v>
                </c:pt>
                <c:pt idx="5399">
                  <c:v>2.1003608166666665</c:v>
                </c:pt>
                <c:pt idx="5400">
                  <c:v>2.1007511666666665</c:v>
                </c:pt>
                <c:pt idx="5401">
                  <c:v>2.1011380000000002</c:v>
                </c:pt>
                <c:pt idx="5402">
                  <c:v>2.1015283500000002</c:v>
                </c:pt>
                <c:pt idx="5403">
                  <c:v>2.1019151833333334</c:v>
                </c:pt>
                <c:pt idx="5404">
                  <c:v>2.1023020166666666</c:v>
                </c:pt>
                <c:pt idx="5405">
                  <c:v>2.1026888500000003</c:v>
                </c:pt>
                <c:pt idx="5406">
                  <c:v>2.1030792000000003</c:v>
                </c:pt>
                <c:pt idx="5407">
                  <c:v>2.1034695500000002</c:v>
                </c:pt>
                <c:pt idx="5408">
                  <c:v>2.103856383333333</c:v>
                </c:pt>
                <c:pt idx="5409">
                  <c:v>2.1042432166666667</c:v>
                </c:pt>
                <c:pt idx="5410">
                  <c:v>2.1046300499999999</c:v>
                </c:pt>
                <c:pt idx="5411">
                  <c:v>2.1050204000000003</c:v>
                </c:pt>
                <c:pt idx="5412">
                  <c:v>2.1054072333333336</c:v>
                </c:pt>
                <c:pt idx="5413">
                  <c:v>2.1057940666666668</c:v>
                </c:pt>
                <c:pt idx="5414">
                  <c:v>2.1061844166666668</c:v>
                </c:pt>
                <c:pt idx="5415">
                  <c:v>2.10657125</c:v>
                </c:pt>
                <c:pt idx="5416">
                  <c:v>2.1069616</c:v>
                </c:pt>
                <c:pt idx="5417">
                  <c:v>2.1073484333333332</c:v>
                </c:pt>
                <c:pt idx="5418">
                  <c:v>2.1077352666666669</c:v>
                </c:pt>
                <c:pt idx="5419">
                  <c:v>2.1081256166666664</c:v>
                </c:pt>
                <c:pt idx="5420">
                  <c:v>2.1085124499999996</c:v>
                </c:pt>
                <c:pt idx="5421">
                  <c:v>2.1089028000000001</c:v>
                </c:pt>
                <c:pt idx="5422">
                  <c:v>2.1092896333333333</c:v>
                </c:pt>
                <c:pt idx="5423">
                  <c:v>2.109676466666667</c:v>
                </c:pt>
                <c:pt idx="5424">
                  <c:v>2.1100633000000002</c:v>
                </c:pt>
                <c:pt idx="5425">
                  <c:v>2.1104536500000002</c:v>
                </c:pt>
                <c:pt idx="5426">
                  <c:v>2.1108404833333334</c:v>
                </c:pt>
                <c:pt idx="5427">
                  <c:v>2.1112273166666666</c:v>
                </c:pt>
                <c:pt idx="5428">
                  <c:v>2.1116176666666666</c:v>
                </c:pt>
                <c:pt idx="5429">
                  <c:v>2.1120044999999998</c:v>
                </c:pt>
                <c:pt idx="5430">
                  <c:v>2.1123948500000003</c:v>
                </c:pt>
                <c:pt idx="5431">
                  <c:v>2.1127816833333335</c:v>
                </c:pt>
                <c:pt idx="5432">
                  <c:v>2.1131685166666667</c:v>
                </c:pt>
                <c:pt idx="5433">
                  <c:v>2.1135588666666667</c:v>
                </c:pt>
                <c:pt idx="5434">
                  <c:v>2.1139456999999999</c:v>
                </c:pt>
                <c:pt idx="5435">
                  <c:v>2.1143360499999999</c:v>
                </c:pt>
                <c:pt idx="5436">
                  <c:v>2.1147228833333336</c:v>
                </c:pt>
                <c:pt idx="5437">
                  <c:v>2.1151097166666668</c:v>
                </c:pt>
                <c:pt idx="5438">
                  <c:v>2.1155000666666663</c:v>
                </c:pt>
                <c:pt idx="5439">
                  <c:v>2.1158869</c:v>
                </c:pt>
                <c:pt idx="5440">
                  <c:v>2.1162737333333332</c:v>
                </c:pt>
                <c:pt idx="5441">
                  <c:v>2.1166640833333337</c:v>
                </c:pt>
                <c:pt idx="5442">
                  <c:v>2.1170509166666664</c:v>
                </c:pt>
                <c:pt idx="5443">
                  <c:v>2.1174412666666669</c:v>
                </c:pt>
                <c:pt idx="5444">
                  <c:v>2.1178281000000001</c:v>
                </c:pt>
                <c:pt idx="5445">
                  <c:v>2.1182149333333333</c:v>
                </c:pt>
                <c:pt idx="5446">
                  <c:v>2.1186052833333333</c:v>
                </c:pt>
                <c:pt idx="5447">
                  <c:v>2.1189921166666665</c:v>
                </c:pt>
                <c:pt idx="5448">
                  <c:v>2.1193824666666665</c:v>
                </c:pt>
                <c:pt idx="5449">
                  <c:v>2.1197693000000002</c:v>
                </c:pt>
                <c:pt idx="5450">
                  <c:v>2.1201561333333334</c:v>
                </c:pt>
                <c:pt idx="5451">
                  <c:v>2.1205464833333334</c:v>
                </c:pt>
                <c:pt idx="5452">
                  <c:v>2.1209333166666666</c:v>
                </c:pt>
                <c:pt idx="5453">
                  <c:v>2.1213201499999998</c:v>
                </c:pt>
                <c:pt idx="5454">
                  <c:v>2.1217069833333331</c:v>
                </c:pt>
                <c:pt idx="5455">
                  <c:v>2.1220973333333335</c:v>
                </c:pt>
                <c:pt idx="5456">
                  <c:v>2.1224841666666667</c:v>
                </c:pt>
                <c:pt idx="5457">
                  <c:v>2.1228745166666667</c:v>
                </c:pt>
                <c:pt idx="5458">
                  <c:v>2.1232613499999999</c:v>
                </c:pt>
                <c:pt idx="5459">
                  <c:v>2.1236481833333332</c:v>
                </c:pt>
                <c:pt idx="5460">
                  <c:v>2.1240385333333331</c:v>
                </c:pt>
                <c:pt idx="5461">
                  <c:v>2.1244253666666668</c:v>
                </c:pt>
                <c:pt idx="5462">
                  <c:v>2.1248157166666668</c:v>
                </c:pt>
                <c:pt idx="5463">
                  <c:v>2.1252025500000005</c:v>
                </c:pt>
                <c:pt idx="5464">
                  <c:v>2.1255893833333332</c:v>
                </c:pt>
                <c:pt idx="5465">
                  <c:v>2.1259797333333332</c:v>
                </c:pt>
                <c:pt idx="5466">
                  <c:v>2.1263665666666669</c:v>
                </c:pt>
                <c:pt idx="5467">
                  <c:v>2.1267534000000001</c:v>
                </c:pt>
                <c:pt idx="5468">
                  <c:v>2.1271437500000001</c:v>
                </c:pt>
                <c:pt idx="5469">
                  <c:v>2.1275305833333333</c:v>
                </c:pt>
                <c:pt idx="5470">
                  <c:v>2.1279209333333333</c:v>
                </c:pt>
                <c:pt idx="5471">
                  <c:v>2.1283077666666665</c:v>
                </c:pt>
                <c:pt idx="5472">
                  <c:v>2.1286945999999998</c:v>
                </c:pt>
                <c:pt idx="5473">
                  <c:v>2.1290814333333334</c:v>
                </c:pt>
                <c:pt idx="5474">
                  <c:v>2.1294717833333334</c:v>
                </c:pt>
                <c:pt idx="5475">
                  <c:v>2.1298621333333334</c:v>
                </c:pt>
                <c:pt idx="5476">
                  <c:v>2.1302489666666666</c:v>
                </c:pt>
                <c:pt idx="5477">
                  <c:v>2.1306357999999999</c:v>
                </c:pt>
                <c:pt idx="5478">
                  <c:v>2.1310226333333335</c:v>
                </c:pt>
                <c:pt idx="5479">
                  <c:v>2.1314129833333335</c:v>
                </c:pt>
                <c:pt idx="5480">
                  <c:v>2.1317998166666667</c:v>
                </c:pt>
                <c:pt idx="5481">
                  <c:v>2.13218665</c:v>
                </c:pt>
                <c:pt idx="5482">
                  <c:v>2.1325769999999999</c:v>
                </c:pt>
                <c:pt idx="5483">
                  <c:v>2.1329638333333332</c:v>
                </c:pt>
                <c:pt idx="5484">
                  <c:v>2.1333541833333336</c:v>
                </c:pt>
                <c:pt idx="5485">
                  <c:v>2.1337410166666668</c:v>
                </c:pt>
                <c:pt idx="5486">
                  <c:v>2.13412785</c:v>
                </c:pt>
                <c:pt idx="5487">
                  <c:v>2.1345182</c:v>
                </c:pt>
                <c:pt idx="5488">
                  <c:v>2.1349050333333337</c:v>
                </c:pt>
                <c:pt idx="5489">
                  <c:v>2.1352953833333332</c:v>
                </c:pt>
                <c:pt idx="5490">
                  <c:v>2.1356822166666665</c:v>
                </c:pt>
                <c:pt idx="5491">
                  <c:v>2.1360690500000001</c:v>
                </c:pt>
                <c:pt idx="5492">
                  <c:v>2.1364594000000001</c:v>
                </c:pt>
                <c:pt idx="5493">
                  <c:v>2.1368462333333333</c:v>
                </c:pt>
                <c:pt idx="5494">
                  <c:v>2.1372330666666666</c:v>
                </c:pt>
                <c:pt idx="5495">
                  <c:v>2.1376234166666666</c:v>
                </c:pt>
                <c:pt idx="5496">
                  <c:v>2.1380102500000002</c:v>
                </c:pt>
                <c:pt idx="5497">
                  <c:v>2.1384006000000002</c:v>
                </c:pt>
                <c:pt idx="5498">
                  <c:v>2.1387874333333334</c:v>
                </c:pt>
                <c:pt idx="5499">
                  <c:v>2.1391742666666667</c:v>
                </c:pt>
                <c:pt idx="5500">
                  <c:v>2.1395611000000003</c:v>
                </c:pt>
                <c:pt idx="5501">
                  <c:v>2.1399514499999999</c:v>
                </c:pt>
                <c:pt idx="5502">
                  <c:v>2.1403382833333331</c:v>
                </c:pt>
                <c:pt idx="5503">
                  <c:v>2.1407286333333331</c:v>
                </c:pt>
                <c:pt idx="5504">
                  <c:v>2.1411154666666667</c:v>
                </c:pt>
                <c:pt idx="5505">
                  <c:v>2.1415023</c:v>
                </c:pt>
                <c:pt idx="5506">
                  <c:v>2.1418926500000004</c:v>
                </c:pt>
                <c:pt idx="5507">
                  <c:v>2.1422794833333336</c:v>
                </c:pt>
                <c:pt idx="5508">
                  <c:v>2.1426663166666664</c:v>
                </c:pt>
                <c:pt idx="5509">
                  <c:v>2.1430566666666668</c:v>
                </c:pt>
                <c:pt idx="5510">
                  <c:v>2.1434435000000001</c:v>
                </c:pt>
                <c:pt idx="5511">
                  <c:v>2.14383385</c:v>
                </c:pt>
                <c:pt idx="5512">
                  <c:v>2.1442206833333333</c:v>
                </c:pt>
                <c:pt idx="5513">
                  <c:v>2.1446075166666669</c:v>
                </c:pt>
                <c:pt idx="5514">
                  <c:v>2.1449978666666665</c:v>
                </c:pt>
                <c:pt idx="5515">
                  <c:v>2.1453846999999997</c:v>
                </c:pt>
                <c:pt idx="5516">
                  <c:v>2.1457750500000001</c:v>
                </c:pt>
                <c:pt idx="5517">
                  <c:v>2.1461618833333334</c:v>
                </c:pt>
                <c:pt idx="5518">
                  <c:v>2.146548716666667</c:v>
                </c:pt>
                <c:pt idx="5519">
                  <c:v>2.1469390666666666</c:v>
                </c:pt>
                <c:pt idx="5520">
                  <c:v>2.1473258999999998</c:v>
                </c:pt>
                <c:pt idx="5521">
                  <c:v>2.1477127333333335</c:v>
                </c:pt>
                <c:pt idx="5522">
                  <c:v>2.1480995666666667</c:v>
                </c:pt>
                <c:pt idx="5523">
                  <c:v>2.1484899166666667</c:v>
                </c:pt>
                <c:pt idx="5524">
                  <c:v>2.1488767499999999</c:v>
                </c:pt>
                <c:pt idx="5525">
                  <c:v>2.1492670999999999</c:v>
                </c:pt>
                <c:pt idx="5526">
                  <c:v>2.1496539333333331</c:v>
                </c:pt>
                <c:pt idx="5527">
                  <c:v>2.1500407666666663</c:v>
                </c:pt>
                <c:pt idx="5528">
                  <c:v>2.1504311166666668</c:v>
                </c:pt>
                <c:pt idx="5529">
                  <c:v>2.15081795</c:v>
                </c:pt>
                <c:pt idx="5530">
                  <c:v>2.1512083</c:v>
                </c:pt>
                <c:pt idx="5531">
                  <c:v>2.1515951333333336</c:v>
                </c:pt>
                <c:pt idx="5532">
                  <c:v>2.1519819666666669</c:v>
                </c:pt>
                <c:pt idx="5533">
                  <c:v>2.1523723166666664</c:v>
                </c:pt>
                <c:pt idx="5534">
                  <c:v>2.1527591500000001</c:v>
                </c:pt>
                <c:pt idx="5535">
                  <c:v>2.1531459833333333</c:v>
                </c:pt>
                <c:pt idx="5536">
                  <c:v>2.1535363333333333</c:v>
                </c:pt>
                <c:pt idx="5537">
                  <c:v>2.1539231666666665</c:v>
                </c:pt>
                <c:pt idx="5538">
                  <c:v>2.1543135166666665</c:v>
                </c:pt>
                <c:pt idx="5539">
                  <c:v>2.1547003500000002</c:v>
                </c:pt>
                <c:pt idx="5540">
                  <c:v>2.1550871833333334</c:v>
                </c:pt>
                <c:pt idx="5541">
                  <c:v>2.1554775333333334</c:v>
                </c:pt>
                <c:pt idx="5542">
                  <c:v>2.1558643666666666</c:v>
                </c:pt>
                <c:pt idx="5543">
                  <c:v>2.1562547166666666</c:v>
                </c:pt>
                <c:pt idx="5544">
                  <c:v>2.1566415500000002</c:v>
                </c:pt>
                <c:pt idx="5545">
                  <c:v>2.157028383333333</c:v>
                </c:pt>
                <c:pt idx="5546">
                  <c:v>2.1574187333333334</c:v>
                </c:pt>
                <c:pt idx="5547">
                  <c:v>2.1578055666666667</c:v>
                </c:pt>
                <c:pt idx="5548">
                  <c:v>2.1581923999999999</c:v>
                </c:pt>
                <c:pt idx="5549">
                  <c:v>2.1585827500000003</c:v>
                </c:pt>
                <c:pt idx="5550">
                  <c:v>2.1589695833333336</c:v>
                </c:pt>
                <c:pt idx="5551">
                  <c:v>2.1593599333333331</c:v>
                </c:pt>
                <c:pt idx="5552">
                  <c:v>2.1597467666666668</c:v>
                </c:pt>
                <c:pt idx="5553">
                  <c:v>2.1601336</c:v>
                </c:pt>
                <c:pt idx="5554">
                  <c:v>2.1605204333333332</c:v>
                </c:pt>
                <c:pt idx="5555">
                  <c:v>2.1609107833333332</c:v>
                </c:pt>
                <c:pt idx="5556">
                  <c:v>2.1613011333333336</c:v>
                </c:pt>
                <c:pt idx="5557">
                  <c:v>2.1616879666666668</c:v>
                </c:pt>
                <c:pt idx="5558">
                  <c:v>2.1620747999999996</c:v>
                </c:pt>
                <c:pt idx="5559">
                  <c:v>2.1624616333333333</c:v>
                </c:pt>
                <c:pt idx="5560">
                  <c:v>2.1628519833333333</c:v>
                </c:pt>
                <c:pt idx="5561">
                  <c:v>2.163238816666667</c:v>
                </c:pt>
                <c:pt idx="5562">
                  <c:v>2.1636256500000002</c:v>
                </c:pt>
                <c:pt idx="5563">
                  <c:v>2.1640160000000002</c:v>
                </c:pt>
                <c:pt idx="5564">
                  <c:v>2.1644028333333334</c:v>
                </c:pt>
                <c:pt idx="5565">
                  <c:v>2.1647931833333334</c:v>
                </c:pt>
                <c:pt idx="5566">
                  <c:v>2.1651800166666666</c:v>
                </c:pt>
                <c:pt idx="5567">
                  <c:v>2.1655668499999998</c:v>
                </c:pt>
                <c:pt idx="5568">
                  <c:v>2.1659572000000002</c:v>
                </c:pt>
                <c:pt idx="5569">
                  <c:v>2.1663440333333335</c:v>
                </c:pt>
                <c:pt idx="5570">
                  <c:v>2.1667343833333335</c:v>
                </c:pt>
                <c:pt idx="5571">
                  <c:v>2.1671212166666667</c:v>
                </c:pt>
                <c:pt idx="5572">
                  <c:v>2.1675080499999999</c:v>
                </c:pt>
                <c:pt idx="5573">
                  <c:v>2.1678983999999999</c:v>
                </c:pt>
                <c:pt idx="5574">
                  <c:v>2.1682852333333336</c:v>
                </c:pt>
                <c:pt idx="5575">
                  <c:v>2.1686720666666668</c:v>
                </c:pt>
                <c:pt idx="5576">
                  <c:v>2.1690589</c:v>
                </c:pt>
                <c:pt idx="5577">
                  <c:v>2.16944925</c:v>
                </c:pt>
                <c:pt idx="5578">
                  <c:v>2.1698360833333332</c:v>
                </c:pt>
                <c:pt idx="5579">
                  <c:v>2.1702264333333336</c:v>
                </c:pt>
                <c:pt idx="5580">
                  <c:v>2.1706132666666664</c:v>
                </c:pt>
                <c:pt idx="5581">
                  <c:v>2.1710001000000001</c:v>
                </c:pt>
                <c:pt idx="5582">
                  <c:v>2.1713904500000001</c:v>
                </c:pt>
                <c:pt idx="5583">
                  <c:v>2.1717772833333333</c:v>
                </c:pt>
                <c:pt idx="5584">
                  <c:v>2.1721676333333333</c:v>
                </c:pt>
                <c:pt idx="5585">
                  <c:v>2.1725544666666665</c:v>
                </c:pt>
                <c:pt idx="5586">
                  <c:v>2.1729413000000002</c:v>
                </c:pt>
                <c:pt idx="5587">
                  <c:v>2.1733316500000002</c:v>
                </c:pt>
                <c:pt idx="5588">
                  <c:v>2.1737184833333334</c:v>
                </c:pt>
                <c:pt idx="5589">
                  <c:v>2.1741053166666666</c:v>
                </c:pt>
                <c:pt idx="5590">
                  <c:v>2.1744956666666666</c:v>
                </c:pt>
                <c:pt idx="5591">
                  <c:v>2.1748824999999998</c:v>
                </c:pt>
                <c:pt idx="5592">
                  <c:v>2.1752728500000003</c:v>
                </c:pt>
                <c:pt idx="5593">
                  <c:v>2.1756596833333335</c:v>
                </c:pt>
                <c:pt idx="5594">
                  <c:v>2.1760465166666667</c:v>
                </c:pt>
                <c:pt idx="5595">
                  <c:v>2.1764368666666667</c:v>
                </c:pt>
                <c:pt idx="5596">
                  <c:v>2.1768236999999999</c:v>
                </c:pt>
                <c:pt idx="5597">
                  <c:v>2.1772140499999999</c:v>
                </c:pt>
                <c:pt idx="5598">
                  <c:v>2.1776008833333331</c:v>
                </c:pt>
                <c:pt idx="5599">
                  <c:v>2.1779877166666668</c:v>
                </c:pt>
                <c:pt idx="5600">
                  <c:v>2.17837455</c:v>
                </c:pt>
                <c:pt idx="5601">
                  <c:v>2.1787649000000004</c:v>
                </c:pt>
                <c:pt idx="5602">
                  <c:v>2.1791517333333332</c:v>
                </c:pt>
                <c:pt idx="5603">
                  <c:v>2.1795385666666665</c:v>
                </c:pt>
                <c:pt idx="5604">
                  <c:v>2.1799289166666669</c:v>
                </c:pt>
                <c:pt idx="5605">
                  <c:v>2.1803157500000001</c:v>
                </c:pt>
                <c:pt idx="5606">
                  <c:v>2.1807061000000001</c:v>
                </c:pt>
                <c:pt idx="5607">
                  <c:v>2.1810929333333333</c:v>
                </c:pt>
                <c:pt idx="5608">
                  <c:v>2.181479766666667</c:v>
                </c:pt>
                <c:pt idx="5609">
                  <c:v>2.1818701166666665</c:v>
                </c:pt>
                <c:pt idx="5610">
                  <c:v>2.1822569499999998</c:v>
                </c:pt>
                <c:pt idx="5611">
                  <c:v>2.1826473000000002</c:v>
                </c:pt>
                <c:pt idx="5612">
                  <c:v>2.1830341333333334</c:v>
                </c:pt>
                <c:pt idx="5613">
                  <c:v>2.1834209666666666</c:v>
                </c:pt>
                <c:pt idx="5614">
                  <c:v>2.1838113166666666</c:v>
                </c:pt>
                <c:pt idx="5615">
                  <c:v>2.1841981499999998</c:v>
                </c:pt>
                <c:pt idx="5616">
                  <c:v>2.1845849833333335</c:v>
                </c:pt>
                <c:pt idx="5617">
                  <c:v>2.1849718166666667</c:v>
                </c:pt>
                <c:pt idx="5618">
                  <c:v>2.1853621666666667</c:v>
                </c:pt>
                <c:pt idx="5619">
                  <c:v>2.1857525166666667</c:v>
                </c:pt>
                <c:pt idx="5620">
                  <c:v>2.1861393499999999</c:v>
                </c:pt>
                <c:pt idx="5621">
                  <c:v>2.1865261833333332</c:v>
                </c:pt>
                <c:pt idx="5622">
                  <c:v>2.1869130166666664</c:v>
                </c:pt>
                <c:pt idx="5623">
                  <c:v>2.1873033666666668</c:v>
                </c:pt>
                <c:pt idx="5624">
                  <c:v>2.1876937166666668</c:v>
                </c:pt>
                <c:pt idx="5625">
                  <c:v>2.18808055</c:v>
                </c:pt>
                <c:pt idx="5626">
                  <c:v>2.1884673833333337</c:v>
                </c:pt>
                <c:pt idx="5627">
                  <c:v>2.1888542166666669</c:v>
                </c:pt>
                <c:pt idx="5628">
                  <c:v>2.1892445666666664</c:v>
                </c:pt>
                <c:pt idx="5629">
                  <c:v>2.1896314000000001</c:v>
                </c:pt>
                <c:pt idx="5630">
                  <c:v>2.1900182333333333</c:v>
                </c:pt>
                <c:pt idx="5631">
                  <c:v>2.1904085833333333</c:v>
                </c:pt>
                <c:pt idx="5632">
                  <c:v>2.1907954166666666</c:v>
                </c:pt>
                <c:pt idx="5633">
                  <c:v>2.1911857666666665</c:v>
                </c:pt>
                <c:pt idx="5634">
                  <c:v>2.1915726000000002</c:v>
                </c:pt>
                <c:pt idx="5635">
                  <c:v>2.1919594333333334</c:v>
                </c:pt>
                <c:pt idx="5636">
                  <c:v>2.1923497833333334</c:v>
                </c:pt>
                <c:pt idx="5637">
                  <c:v>2.1927366166666666</c:v>
                </c:pt>
                <c:pt idx="5638">
                  <c:v>2.1931269666666666</c:v>
                </c:pt>
                <c:pt idx="5639">
                  <c:v>2.1935137999999998</c:v>
                </c:pt>
                <c:pt idx="5640">
                  <c:v>2.1939006333333331</c:v>
                </c:pt>
                <c:pt idx="5641">
                  <c:v>2.1942909833333331</c:v>
                </c:pt>
                <c:pt idx="5642">
                  <c:v>2.1946778166666667</c:v>
                </c:pt>
                <c:pt idx="5643">
                  <c:v>2.19506465</c:v>
                </c:pt>
                <c:pt idx="5644">
                  <c:v>2.1954550000000004</c:v>
                </c:pt>
                <c:pt idx="5645">
                  <c:v>2.1958418333333336</c:v>
                </c:pt>
                <c:pt idx="5646">
                  <c:v>2.1962321833333331</c:v>
                </c:pt>
                <c:pt idx="5647">
                  <c:v>2.1966190166666668</c:v>
                </c:pt>
                <c:pt idx="5648">
                  <c:v>2.19700585</c:v>
                </c:pt>
                <c:pt idx="5649">
                  <c:v>2.1973926833333333</c:v>
                </c:pt>
                <c:pt idx="5650">
                  <c:v>2.1977830333333332</c:v>
                </c:pt>
                <c:pt idx="5651">
                  <c:v>2.1981733833333332</c:v>
                </c:pt>
                <c:pt idx="5652">
                  <c:v>2.1985602166666665</c:v>
                </c:pt>
                <c:pt idx="5653">
                  <c:v>2.1989470499999997</c:v>
                </c:pt>
                <c:pt idx="5654">
                  <c:v>2.1993338833333334</c:v>
                </c:pt>
                <c:pt idx="5655">
                  <c:v>2.1997242333333333</c:v>
                </c:pt>
                <c:pt idx="5656">
                  <c:v>2.200111066666667</c:v>
                </c:pt>
                <c:pt idx="5657">
                  <c:v>2.2004979000000002</c:v>
                </c:pt>
                <c:pt idx="5658">
                  <c:v>2.2008882499999998</c:v>
                </c:pt>
                <c:pt idx="5659">
                  <c:v>2.2012750833333334</c:v>
                </c:pt>
                <c:pt idx="5660">
                  <c:v>2.2016654333333334</c:v>
                </c:pt>
                <c:pt idx="5661">
                  <c:v>2.2020522666666666</c:v>
                </c:pt>
                <c:pt idx="5662">
                  <c:v>2.2024390999999999</c:v>
                </c:pt>
                <c:pt idx="5663">
                  <c:v>2.2028294499999999</c:v>
                </c:pt>
                <c:pt idx="5664">
                  <c:v>2.2032162833333335</c:v>
                </c:pt>
                <c:pt idx="5665">
                  <c:v>2.2036066333333335</c:v>
                </c:pt>
                <c:pt idx="5666">
                  <c:v>2.2039934666666667</c:v>
                </c:pt>
                <c:pt idx="5667">
                  <c:v>2.2043803</c:v>
                </c:pt>
                <c:pt idx="5668">
                  <c:v>2.2047706499999999</c:v>
                </c:pt>
                <c:pt idx="5669">
                  <c:v>2.2051574833333336</c:v>
                </c:pt>
                <c:pt idx="5670">
                  <c:v>2.2055443166666668</c:v>
                </c:pt>
                <c:pt idx="5671">
                  <c:v>2.2059311500000001</c:v>
                </c:pt>
                <c:pt idx="5672">
                  <c:v>2.2063215</c:v>
                </c:pt>
                <c:pt idx="5673">
                  <c:v>2.2067083333333333</c:v>
                </c:pt>
                <c:pt idx="5674">
                  <c:v>2.2070986833333333</c:v>
                </c:pt>
                <c:pt idx="5675">
                  <c:v>2.2074855166666665</c:v>
                </c:pt>
                <c:pt idx="5676">
                  <c:v>2.2078723500000002</c:v>
                </c:pt>
                <c:pt idx="5677">
                  <c:v>2.2082627000000001</c:v>
                </c:pt>
                <c:pt idx="5678">
                  <c:v>2.2086495333333334</c:v>
                </c:pt>
                <c:pt idx="5679">
                  <c:v>2.2090398833333333</c:v>
                </c:pt>
                <c:pt idx="5680">
                  <c:v>2.2094267166666666</c:v>
                </c:pt>
                <c:pt idx="5681">
                  <c:v>2.2098135500000002</c:v>
                </c:pt>
                <c:pt idx="5682">
                  <c:v>2.2102039000000002</c:v>
                </c:pt>
                <c:pt idx="5683">
                  <c:v>2.2105907333333334</c:v>
                </c:pt>
                <c:pt idx="5684">
                  <c:v>2.2109775666666667</c:v>
                </c:pt>
                <c:pt idx="5685">
                  <c:v>2.2113679166666667</c:v>
                </c:pt>
                <c:pt idx="5686">
                  <c:v>2.2117547499999999</c:v>
                </c:pt>
                <c:pt idx="5687">
                  <c:v>2.2121451000000003</c:v>
                </c:pt>
                <c:pt idx="5688">
                  <c:v>2.2125319333333335</c:v>
                </c:pt>
                <c:pt idx="5689">
                  <c:v>2.2129187666666668</c:v>
                </c:pt>
                <c:pt idx="5690">
                  <c:v>2.2133056000000004</c:v>
                </c:pt>
                <c:pt idx="5691">
                  <c:v>2.21369595</c:v>
                </c:pt>
                <c:pt idx="5692">
                  <c:v>2.2140863</c:v>
                </c:pt>
                <c:pt idx="5693">
                  <c:v>2.2144731333333332</c:v>
                </c:pt>
                <c:pt idx="5694">
                  <c:v>2.2148599666666668</c:v>
                </c:pt>
                <c:pt idx="5695">
                  <c:v>2.2152503166666668</c:v>
                </c:pt>
                <c:pt idx="5696">
                  <c:v>2.2156371499999996</c:v>
                </c:pt>
                <c:pt idx="5697">
                  <c:v>2.2160239833333333</c:v>
                </c:pt>
                <c:pt idx="5698">
                  <c:v>2.2164108166666665</c:v>
                </c:pt>
                <c:pt idx="5699">
                  <c:v>2.2168011666666669</c:v>
                </c:pt>
                <c:pt idx="5700">
                  <c:v>2.2171880000000002</c:v>
                </c:pt>
                <c:pt idx="5701">
                  <c:v>2.2175783500000001</c:v>
                </c:pt>
                <c:pt idx="5702">
                  <c:v>2.2179651833333334</c:v>
                </c:pt>
                <c:pt idx="5703">
                  <c:v>2.2183520166666666</c:v>
                </c:pt>
                <c:pt idx="5704">
                  <c:v>2.2187423666666666</c:v>
                </c:pt>
                <c:pt idx="5705">
                  <c:v>2.2191291999999998</c:v>
                </c:pt>
                <c:pt idx="5706">
                  <c:v>2.2195195500000002</c:v>
                </c:pt>
                <c:pt idx="5707">
                  <c:v>2.2199063833333335</c:v>
                </c:pt>
                <c:pt idx="5708">
                  <c:v>2.2202932166666667</c:v>
                </c:pt>
                <c:pt idx="5709">
                  <c:v>2.2206835666666667</c:v>
                </c:pt>
                <c:pt idx="5710">
                  <c:v>2.2210703999999999</c:v>
                </c:pt>
                <c:pt idx="5711">
                  <c:v>2.2214572333333336</c:v>
                </c:pt>
                <c:pt idx="5712">
                  <c:v>2.2218475833333335</c:v>
                </c:pt>
                <c:pt idx="5713">
                  <c:v>2.2222344166666668</c:v>
                </c:pt>
                <c:pt idx="5714">
                  <c:v>2.2226247666666663</c:v>
                </c:pt>
                <c:pt idx="5715">
                  <c:v>2.2230116</c:v>
                </c:pt>
                <c:pt idx="5716">
                  <c:v>2.2233984333333332</c:v>
                </c:pt>
                <c:pt idx="5717">
                  <c:v>2.2237852666666664</c:v>
                </c:pt>
                <c:pt idx="5718">
                  <c:v>2.2241756166666669</c:v>
                </c:pt>
                <c:pt idx="5719">
                  <c:v>2.2245659666666668</c:v>
                </c:pt>
                <c:pt idx="5720">
                  <c:v>2.2249528000000001</c:v>
                </c:pt>
                <c:pt idx="5721">
                  <c:v>2.2253396333333337</c:v>
                </c:pt>
                <c:pt idx="5722">
                  <c:v>2.2257264666666665</c:v>
                </c:pt>
                <c:pt idx="5723">
                  <c:v>2.2261168166666665</c:v>
                </c:pt>
                <c:pt idx="5724">
                  <c:v>2.2265036500000002</c:v>
                </c:pt>
                <c:pt idx="5725">
                  <c:v>2.2268904833333334</c:v>
                </c:pt>
                <c:pt idx="5726">
                  <c:v>2.2272808333333334</c:v>
                </c:pt>
                <c:pt idx="5727">
                  <c:v>2.2276676666666666</c:v>
                </c:pt>
                <c:pt idx="5728">
                  <c:v>2.2280580166666666</c:v>
                </c:pt>
                <c:pt idx="5729">
                  <c:v>2.2284448500000003</c:v>
                </c:pt>
                <c:pt idx="5730">
                  <c:v>2.228831683333333</c:v>
                </c:pt>
                <c:pt idx="5731">
                  <c:v>2.2292220333333335</c:v>
                </c:pt>
                <c:pt idx="5732">
                  <c:v>2.2296088666666667</c:v>
                </c:pt>
                <c:pt idx="5733">
                  <c:v>2.2299992166666667</c:v>
                </c:pt>
                <c:pt idx="5734">
                  <c:v>2.2303860499999999</c:v>
                </c:pt>
                <c:pt idx="5735">
                  <c:v>2.2307728833333331</c:v>
                </c:pt>
                <c:pt idx="5736">
                  <c:v>2.2311632333333331</c:v>
                </c:pt>
                <c:pt idx="5737">
                  <c:v>2.2315500666666668</c:v>
                </c:pt>
                <c:pt idx="5738">
                  <c:v>2.2319369</c:v>
                </c:pt>
                <c:pt idx="5739">
                  <c:v>2.2323237333333332</c:v>
                </c:pt>
                <c:pt idx="5740">
                  <c:v>2.2327140833333337</c:v>
                </c:pt>
                <c:pt idx="5741">
                  <c:v>2.2331044333333332</c:v>
                </c:pt>
                <c:pt idx="5742">
                  <c:v>2.2334912666666669</c:v>
                </c:pt>
                <c:pt idx="5743">
                  <c:v>2.2338781000000001</c:v>
                </c:pt>
                <c:pt idx="5744">
                  <c:v>2.2342649333333333</c:v>
                </c:pt>
                <c:pt idx="5745">
                  <c:v>2.2346552833333333</c:v>
                </c:pt>
                <c:pt idx="5746">
                  <c:v>2.2350456333333333</c:v>
                </c:pt>
                <c:pt idx="5747">
                  <c:v>2.2354324666666665</c:v>
                </c:pt>
                <c:pt idx="5748">
                  <c:v>2.2358192999999997</c:v>
                </c:pt>
                <c:pt idx="5749">
                  <c:v>2.2362061333333334</c:v>
                </c:pt>
                <c:pt idx="5750">
                  <c:v>2.2365964833333334</c:v>
                </c:pt>
                <c:pt idx="5751">
                  <c:v>2.2369833166666671</c:v>
                </c:pt>
                <c:pt idx="5752">
                  <c:v>2.2373701499999998</c:v>
                </c:pt>
                <c:pt idx="5753">
                  <c:v>2.2377604999999998</c:v>
                </c:pt>
                <c:pt idx="5754">
                  <c:v>2.2381473333333335</c:v>
                </c:pt>
                <c:pt idx="5755">
                  <c:v>2.2385376833333335</c:v>
                </c:pt>
                <c:pt idx="5756">
                  <c:v>2.2389245166666667</c:v>
                </c:pt>
                <c:pt idx="5757">
                  <c:v>2.2393113499999999</c:v>
                </c:pt>
                <c:pt idx="5758">
                  <c:v>2.2397016999999999</c:v>
                </c:pt>
                <c:pt idx="5759">
                  <c:v>2.2400885333333331</c:v>
                </c:pt>
                <c:pt idx="5760">
                  <c:v>2.2404788833333336</c:v>
                </c:pt>
                <c:pt idx="5761">
                  <c:v>2.2408657166666668</c:v>
                </c:pt>
                <c:pt idx="5762">
                  <c:v>2.24125255</c:v>
                </c:pt>
                <c:pt idx="5763">
                  <c:v>2.2416429</c:v>
                </c:pt>
                <c:pt idx="5764">
                  <c:v>2.2420297333333337</c:v>
                </c:pt>
                <c:pt idx="5765">
                  <c:v>2.2424165666666669</c:v>
                </c:pt>
                <c:pt idx="5766">
                  <c:v>2.2428034000000001</c:v>
                </c:pt>
                <c:pt idx="5767">
                  <c:v>2.2431937500000001</c:v>
                </c:pt>
                <c:pt idx="5768">
                  <c:v>2.2435841000000001</c:v>
                </c:pt>
                <c:pt idx="5769">
                  <c:v>2.2439709333333333</c:v>
                </c:pt>
                <c:pt idx="5770">
                  <c:v>2.2443577666666665</c:v>
                </c:pt>
                <c:pt idx="5771">
                  <c:v>2.2447446000000002</c:v>
                </c:pt>
                <c:pt idx="5772">
                  <c:v>2.2451349500000002</c:v>
                </c:pt>
                <c:pt idx="5773">
                  <c:v>2.2455217833333334</c:v>
                </c:pt>
                <c:pt idx="5774">
                  <c:v>2.2459121333333334</c:v>
                </c:pt>
                <c:pt idx="5775">
                  <c:v>2.2462989666666666</c:v>
                </c:pt>
                <c:pt idx="5776">
                  <c:v>2.2466858000000003</c:v>
                </c:pt>
                <c:pt idx="5777">
                  <c:v>2.2470761499999998</c:v>
                </c:pt>
                <c:pt idx="5778">
                  <c:v>2.2474629833333331</c:v>
                </c:pt>
                <c:pt idx="5779">
                  <c:v>2.2478498166666667</c:v>
                </c:pt>
                <c:pt idx="5780">
                  <c:v>2.2482366499999999</c:v>
                </c:pt>
                <c:pt idx="5781">
                  <c:v>2.2486269999999999</c:v>
                </c:pt>
                <c:pt idx="5782">
                  <c:v>2.2490173500000004</c:v>
                </c:pt>
                <c:pt idx="5783">
                  <c:v>2.2494041833333336</c:v>
                </c:pt>
                <c:pt idx="5784">
                  <c:v>2.2497910166666668</c:v>
                </c:pt>
                <c:pt idx="5785">
                  <c:v>2.2501813666666668</c:v>
                </c:pt>
                <c:pt idx="5786">
                  <c:v>2.2505682</c:v>
                </c:pt>
                <c:pt idx="5787">
                  <c:v>2.25095855</c:v>
                </c:pt>
                <c:pt idx="5788">
                  <c:v>2.2513453833333332</c:v>
                </c:pt>
                <c:pt idx="5789">
                  <c:v>2.2517322166666669</c:v>
                </c:pt>
                <c:pt idx="5790">
                  <c:v>2.2521225666666664</c:v>
                </c:pt>
                <c:pt idx="5791">
                  <c:v>2.2525093999999997</c:v>
                </c:pt>
                <c:pt idx="5792">
                  <c:v>2.2528962333333333</c:v>
                </c:pt>
                <c:pt idx="5793">
                  <c:v>2.2532865833333333</c:v>
                </c:pt>
                <c:pt idx="5794">
                  <c:v>2.253673416666667</c:v>
                </c:pt>
                <c:pt idx="5795">
                  <c:v>2.254063766666667</c:v>
                </c:pt>
                <c:pt idx="5796">
                  <c:v>2.2544505999999997</c:v>
                </c:pt>
                <c:pt idx="5797">
                  <c:v>2.2548374333333334</c:v>
                </c:pt>
                <c:pt idx="5798">
                  <c:v>2.2552277833333334</c:v>
                </c:pt>
                <c:pt idx="5799">
                  <c:v>2.2556146166666666</c:v>
                </c:pt>
                <c:pt idx="5800">
                  <c:v>2.2560049666666671</c:v>
                </c:pt>
                <c:pt idx="5801">
                  <c:v>2.2563917999999998</c:v>
                </c:pt>
                <c:pt idx="5802">
                  <c:v>2.2567786333333335</c:v>
                </c:pt>
                <c:pt idx="5803">
                  <c:v>2.2571654666666667</c:v>
                </c:pt>
                <c:pt idx="5804">
                  <c:v>2.2575558166666667</c:v>
                </c:pt>
                <c:pt idx="5805">
                  <c:v>2.2579426499999999</c:v>
                </c:pt>
                <c:pt idx="5806">
                  <c:v>2.2583294833333336</c:v>
                </c:pt>
                <c:pt idx="5807">
                  <c:v>2.2587198333333336</c:v>
                </c:pt>
                <c:pt idx="5808">
                  <c:v>2.2591066666666668</c:v>
                </c:pt>
                <c:pt idx="5809">
                  <c:v>2.2594970166666664</c:v>
                </c:pt>
                <c:pt idx="5810">
                  <c:v>2.25988385</c:v>
                </c:pt>
                <c:pt idx="5811">
                  <c:v>2.2602706833333333</c:v>
                </c:pt>
                <c:pt idx="5812">
                  <c:v>2.2606610333333337</c:v>
                </c:pt>
                <c:pt idx="5813">
                  <c:v>2.2610478666666665</c:v>
                </c:pt>
                <c:pt idx="5814">
                  <c:v>2.2614382166666669</c:v>
                </c:pt>
                <c:pt idx="5815">
                  <c:v>2.2618250500000001</c:v>
                </c:pt>
                <c:pt idx="5816">
                  <c:v>2.2622118833333333</c:v>
                </c:pt>
                <c:pt idx="5817">
                  <c:v>2.2626022333333333</c:v>
                </c:pt>
                <c:pt idx="5818">
                  <c:v>2.2629890666666665</c:v>
                </c:pt>
                <c:pt idx="5819">
                  <c:v>2.2633759000000002</c:v>
                </c:pt>
                <c:pt idx="5820">
                  <c:v>2.2637627333333334</c:v>
                </c:pt>
                <c:pt idx="5821">
                  <c:v>2.2641530833333334</c:v>
                </c:pt>
                <c:pt idx="5822">
                  <c:v>2.2645434333333334</c:v>
                </c:pt>
                <c:pt idx="5823">
                  <c:v>2.2649302666666666</c:v>
                </c:pt>
                <c:pt idx="5824">
                  <c:v>2.2653170999999999</c:v>
                </c:pt>
                <c:pt idx="5825">
                  <c:v>2.2657039333333331</c:v>
                </c:pt>
                <c:pt idx="5826">
                  <c:v>2.2660942833333335</c:v>
                </c:pt>
                <c:pt idx="5827">
                  <c:v>2.2664811166666667</c:v>
                </c:pt>
                <c:pt idx="5828">
                  <c:v>2.2668714666666667</c:v>
                </c:pt>
                <c:pt idx="5829">
                  <c:v>2.2672582999999999</c:v>
                </c:pt>
                <c:pt idx="5830">
                  <c:v>2.2676451333333332</c:v>
                </c:pt>
                <c:pt idx="5831">
                  <c:v>2.2680354833333332</c:v>
                </c:pt>
                <c:pt idx="5832">
                  <c:v>2.2684223166666668</c:v>
                </c:pt>
                <c:pt idx="5833">
                  <c:v>2.2688091500000001</c:v>
                </c:pt>
                <c:pt idx="5834">
                  <c:v>2.2691995</c:v>
                </c:pt>
                <c:pt idx="5835">
                  <c:v>2.2695863333333333</c:v>
                </c:pt>
                <c:pt idx="5836">
                  <c:v>2.2699766833333332</c:v>
                </c:pt>
                <c:pt idx="5837">
                  <c:v>2.2703635166666669</c:v>
                </c:pt>
                <c:pt idx="5838">
                  <c:v>2.2707503500000001</c:v>
                </c:pt>
                <c:pt idx="5839">
                  <c:v>2.2711407000000001</c:v>
                </c:pt>
                <c:pt idx="5840">
                  <c:v>2.2715275333333333</c:v>
                </c:pt>
                <c:pt idx="5841">
                  <c:v>2.2719178833333333</c:v>
                </c:pt>
                <c:pt idx="5842">
                  <c:v>2.2723047166666666</c:v>
                </c:pt>
                <c:pt idx="5843">
                  <c:v>2.2726915499999998</c:v>
                </c:pt>
                <c:pt idx="5844">
                  <c:v>2.2730819000000002</c:v>
                </c:pt>
                <c:pt idx="5845">
                  <c:v>2.2734687333333334</c:v>
                </c:pt>
                <c:pt idx="5846">
                  <c:v>2.2738555666666667</c:v>
                </c:pt>
                <c:pt idx="5847">
                  <c:v>2.2742423999999999</c:v>
                </c:pt>
                <c:pt idx="5848">
                  <c:v>2.2746327499999999</c:v>
                </c:pt>
                <c:pt idx="5849">
                  <c:v>2.2750230999999999</c:v>
                </c:pt>
                <c:pt idx="5850">
                  <c:v>2.2754099333333335</c:v>
                </c:pt>
                <c:pt idx="5851">
                  <c:v>2.2757967666666667</c:v>
                </c:pt>
                <c:pt idx="5852">
                  <c:v>2.2761836</c:v>
                </c:pt>
                <c:pt idx="5853">
                  <c:v>2.27657395</c:v>
                </c:pt>
                <c:pt idx="5854">
                  <c:v>2.2769642999999999</c:v>
                </c:pt>
                <c:pt idx="5855">
                  <c:v>2.2773511333333336</c:v>
                </c:pt>
                <c:pt idx="5856">
                  <c:v>2.2777379666666668</c:v>
                </c:pt>
                <c:pt idx="5857">
                  <c:v>2.2781248000000001</c:v>
                </c:pt>
                <c:pt idx="5858">
                  <c:v>2.27851515</c:v>
                </c:pt>
                <c:pt idx="5859">
                  <c:v>2.2789019833333337</c:v>
                </c:pt>
                <c:pt idx="5860">
                  <c:v>2.2792888166666669</c:v>
                </c:pt>
                <c:pt idx="5861">
                  <c:v>2.2796791666666665</c:v>
                </c:pt>
                <c:pt idx="5862">
                  <c:v>2.2800660000000001</c:v>
                </c:pt>
                <c:pt idx="5863">
                  <c:v>2.2804563500000001</c:v>
                </c:pt>
                <c:pt idx="5864">
                  <c:v>2.2808431833333334</c:v>
                </c:pt>
                <c:pt idx="5865">
                  <c:v>2.2812300166666666</c:v>
                </c:pt>
                <c:pt idx="5866">
                  <c:v>2.2816203666666666</c:v>
                </c:pt>
                <c:pt idx="5867">
                  <c:v>2.2820072000000002</c:v>
                </c:pt>
                <c:pt idx="5868">
                  <c:v>2.2823975500000002</c:v>
                </c:pt>
                <c:pt idx="5869">
                  <c:v>2.2827843833333334</c:v>
                </c:pt>
                <c:pt idx="5870">
                  <c:v>2.2831712166666667</c:v>
                </c:pt>
                <c:pt idx="5871">
                  <c:v>2.2835615666666667</c:v>
                </c:pt>
                <c:pt idx="5872">
                  <c:v>2.2839483999999999</c:v>
                </c:pt>
                <c:pt idx="5873">
                  <c:v>2.2843352333333331</c:v>
                </c:pt>
                <c:pt idx="5874">
                  <c:v>2.2847220666666668</c:v>
                </c:pt>
                <c:pt idx="5875">
                  <c:v>2.2851124166666668</c:v>
                </c:pt>
                <c:pt idx="5876">
                  <c:v>2.28549925</c:v>
                </c:pt>
                <c:pt idx="5877">
                  <c:v>2.2858896000000004</c:v>
                </c:pt>
                <c:pt idx="5878">
                  <c:v>2.2862764333333336</c:v>
                </c:pt>
                <c:pt idx="5879">
                  <c:v>2.2866632666666664</c:v>
                </c:pt>
                <c:pt idx="5880">
                  <c:v>2.2870536166666668</c:v>
                </c:pt>
                <c:pt idx="5881">
                  <c:v>2.2874404500000001</c:v>
                </c:pt>
                <c:pt idx="5882">
                  <c:v>2.2878308000000001</c:v>
                </c:pt>
                <c:pt idx="5883">
                  <c:v>2.2882176333333333</c:v>
                </c:pt>
                <c:pt idx="5884">
                  <c:v>2.2886044666666669</c:v>
                </c:pt>
                <c:pt idx="5885">
                  <c:v>2.2889948166666665</c:v>
                </c:pt>
                <c:pt idx="5886">
                  <c:v>2.2893816499999997</c:v>
                </c:pt>
                <c:pt idx="5887">
                  <c:v>2.2897684833333334</c:v>
                </c:pt>
                <c:pt idx="5888">
                  <c:v>2.2901588333333334</c:v>
                </c:pt>
                <c:pt idx="5889">
                  <c:v>2.290545666666667</c:v>
                </c:pt>
                <c:pt idx="5890">
                  <c:v>2.2909360166666666</c:v>
                </c:pt>
                <c:pt idx="5891">
                  <c:v>2.2913228499999998</c:v>
                </c:pt>
                <c:pt idx="5892">
                  <c:v>2.2917096833333335</c:v>
                </c:pt>
                <c:pt idx="5893">
                  <c:v>2.2921000333333335</c:v>
                </c:pt>
                <c:pt idx="5894">
                  <c:v>2.2924868666666667</c:v>
                </c:pt>
                <c:pt idx="5895">
                  <c:v>2.2928772166666667</c:v>
                </c:pt>
                <c:pt idx="5896">
                  <c:v>2.2932640499999999</c:v>
                </c:pt>
                <c:pt idx="5897">
                  <c:v>2.2936508833333331</c:v>
                </c:pt>
                <c:pt idx="5898">
                  <c:v>2.2940412333333335</c:v>
                </c:pt>
                <c:pt idx="5899">
                  <c:v>2.2944280666666668</c:v>
                </c:pt>
                <c:pt idx="5900">
                  <c:v>2.2948149</c:v>
                </c:pt>
                <c:pt idx="5901">
                  <c:v>2.2952017333333332</c:v>
                </c:pt>
                <c:pt idx="5902">
                  <c:v>2.2955920833333336</c:v>
                </c:pt>
                <c:pt idx="5903">
                  <c:v>2.2959824333333332</c:v>
                </c:pt>
                <c:pt idx="5904">
                  <c:v>2.2963692666666664</c:v>
                </c:pt>
                <c:pt idx="5905">
                  <c:v>2.2967561000000001</c:v>
                </c:pt>
                <c:pt idx="5906">
                  <c:v>2.2971429333333333</c:v>
                </c:pt>
                <c:pt idx="5907">
                  <c:v>2.2975332833333333</c:v>
                </c:pt>
                <c:pt idx="5908">
                  <c:v>2.2979236333333333</c:v>
                </c:pt>
                <c:pt idx="5909">
                  <c:v>2.2983104666666665</c:v>
                </c:pt>
                <c:pt idx="5910">
                  <c:v>2.2986973000000002</c:v>
                </c:pt>
                <c:pt idx="5911">
                  <c:v>2.2990841333333334</c:v>
                </c:pt>
                <c:pt idx="5912">
                  <c:v>2.2994744833333334</c:v>
                </c:pt>
                <c:pt idx="5913">
                  <c:v>2.2998613166666666</c:v>
                </c:pt>
                <c:pt idx="5914">
                  <c:v>2.3002481500000003</c:v>
                </c:pt>
                <c:pt idx="5915">
                  <c:v>2.3006385000000003</c:v>
                </c:pt>
                <c:pt idx="5916">
                  <c:v>2.301025333333333</c:v>
                </c:pt>
                <c:pt idx="5917">
                  <c:v>2.3014156833333335</c:v>
                </c:pt>
                <c:pt idx="5918">
                  <c:v>2.3018025166666667</c:v>
                </c:pt>
                <c:pt idx="5919">
                  <c:v>2.3021893499999999</c:v>
                </c:pt>
                <c:pt idx="5920">
                  <c:v>2.3025797000000003</c:v>
                </c:pt>
                <c:pt idx="5921">
                  <c:v>2.3029665333333336</c:v>
                </c:pt>
                <c:pt idx="5922">
                  <c:v>2.3033568833333331</c:v>
                </c:pt>
                <c:pt idx="5923">
                  <c:v>2.3037437166666668</c:v>
                </c:pt>
                <c:pt idx="5924">
                  <c:v>2.30413055</c:v>
                </c:pt>
                <c:pt idx="5925">
                  <c:v>2.3045173833333332</c:v>
                </c:pt>
                <c:pt idx="5926">
                  <c:v>2.3049077333333332</c:v>
                </c:pt>
                <c:pt idx="5927">
                  <c:v>2.3052945666666669</c:v>
                </c:pt>
                <c:pt idx="5928">
                  <c:v>2.3056814000000001</c:v>
                </c:pt>
                <c:pt idx="5929">
                  <c:v>2.3060717499999996</c:v>
                </c:pt>
                <c:pt idx="5930">
                  <c:v>2.3064585833333333</c:v>
                </c:pt>
                <c:pt idx="5931">
                  <c:v>2.3068489333333333</c:v>
                </c:pt>
                <c:pt idx="5932">
                  <c:v>2.307235766666667</c:v>
                </c:pt>
                <c:pt idx="5933">
                  <c:v>2.3076226000000002</c:v>
                </c:pt>
                <c:pt idx="5934">
                  <c:v>2.3080129500000002</c:v>
                </c:pt>
                <c:pt idx="5935">
                  <c:v>2.3083997833333334</c:v>
                </c:pt>
                <c:pt idx="5936">
                  <c:v>2.3087901333333334</c:v>
                </c:pt>
                <c:pt idx="5937">
                  <c:v>2.3091769666666666</c:v>
                </c:pt>
                <c:pt idx="5938">
                  <c:v>2.3095637999999998</c:v>
                </c:pt>
                <c:pt idx="5939">
                  <c:v>2.3099541500000003</c:v>
                </c:pt>
                <c:pt idx="5940">
                  <c:v>2.3103409833333335</c:v>
                </c:pt>
                <c:pt idx="5941">
                  <c:v>2.3107278166666667</c:v>
                </c:pt>
                <c:pt idx="5942">
                  <c:v>2.3111181666666667</c:v>
                </c:pt>
                <c:pt idx="5943">
                  <c:v>2.3115049999999999</c:v>
                </c:pt>
                <c:pt idx="5944">
                  <c:v>2.3118953499999999</c:v>
                </c:pt>
                <c:pt idx="5945">
                  <c:v>2.3122821833333336</c:v>
                </c:pt>
                <c:pt idx="5946">
                  <c:v>2.3126690166666668</c:v>
                </c:pt>
                <c:pt idx="5947">
                  <c:v>2.3130593666666663</c:v>
                </c:pt>
                <c:pt idx="5948">
                  <c:v>2.3134462</c:v>
                </c:pt>
                <c:pt idx="5949">
                  <c:v>2.31383655</c:v>
                </c:pt>
                <c:pt idx="5950">
                  <c:v>2.3142233833333337</c:v>
                </c:pt>
                <c:pt idx="5951">
                  <c:v>2.3146102166666664</c:v>
                </c:pt>
                <c:pt idx="5952">
                  <c:v>2.3149970500000001</c:v>
                </c:pt>
                <c:pt idx="5953">
                  <c:v>2.3153874000000001</c:v>
                </c:pt>
                <c:pt idx="5954">
                  <c:v>2.3157742333333333</c:v>
                </c:pt>
                <c:pt idx="5955">
                  <c:v>2.3161610666666665</c:v>
                </c:pt>
                <c:pt idx="5956">
                  <c:v>2.3165514166666665</c:v>
                </c:pt>
                <c:pt idx="5957">
                  <c:v>2.3169382500000002</c:v>
                </c:pt>
                <c:pt idx="5958">
                  <c:v>2.3173286000000002</c:v>
                </c:pt>
                <c:pt idx="5959">
                  <c:v>2.3177154333333334</c:v>
                </c:pt>
                <c:pt idx="5960">
                  <c:v>2.3181022666666666</c:v>
                </c:pt>
                <c:pt idx="5961">
                  <c:v>2.3184926166666666</c:v>
                </c:pt>
                <c:pt idx="5962">
                  <c:v>2.3188794499999998</c:v>
                </c:pt>
                <c:pt idx="5963">
                  <c:v>2.3192698000000003</c:v>
                </c:pt>
                <c:pt idx="5964">
                  <c:v>2.3196566333333335</c:v>
                </c:pt>
                <c:pt idx="5965">
                  <c:v>2.3200434666666667</c:v>
                </c:pt>
                <c:pt idx="5966">
                  <c:v>2.3204338166666667</c:v>
                </c:pt>
                <c:pt idx="5967">
                  <c:v>2.3208206499999999</c:v>
                </c:pt>
                <c:pt idx="5968">
                  <c:v>2.3212074833333332</c:v>
                </c:pt>
                <c:pt idx="5969">
                  <c:v>2.3215943166666668</c:v>
                </c:pt>
                <c:pt idx="5970">
                  <c:v>2.3219846666666668</c:v>
                </c:pt>
                <c:pt idx="5971">
                  <c:v>2.3223715</c:v>
                </c:pt>
                <c:pt idx="5972">
                  <c:v>2.3227618500000005</c:v>
                </c:pt>
                <c:pt idx="5973">
                  <c:v>2.3231486833333332</c:v>
                </c:pt>
                <c:pt idx="5974">
                  <c:v>2.3235355166666665</c:v>
                </c:pt>
                <c:pt idx="5975">
                  <c:v>2.3239258666666669</c:v>
                </c:pt>
                <c:pt idx="5976">
                  <c:v>2.3243127000000001</c:v>
                </c:pt>
                <c:pt idx="5977">
                  <c:v>2.3247030500000001</c:v>
                </c:pt>
                <c:pt idx="5978">
                  <c:v>2.3250898833333333</c:v>
                </c:pt>
                <c:pt idx="5979">
                  <c:v>2.325476716666667</c:v>
                </c:pt>
                <c:pt idx="5980">
                  <c:v>2.3258670666666665</c:v>
                </c:pt>
                <c:pt idx="5981">
                  <c:v>2.3262538999999998</c:v>
                </c:pt>
                <c:pt idx="5982">
                  <c:v>2.3266407333333334</c:v>
                </c:pt>
                <c:pt idx="5983">
                  <c:v>2.3270310833333334</c:v>
                </c:pt>
                <c:pt idx="5984">
                  <c:v>2.3274179166666666</c:v>
                </c:pt>
                <c:pt idx="5985">
                  <c:v>2.3278082666666666</c:v>
                </c:pt>
                <c:pt idx="5986">
                  <c:v>2.3281950999999999</c:v>
                </c:pt>
                <c:pt idx="5987">
                  <c:v>2.3285819333333335</c:v>
                </c:pt>
                <c:pt idx="5988">
                  <c:v>2.3289722833333335</c:v>
                </c:pt>
                <c:pt idx="5989">
                  <c:v>2.3293591166666667</c:v>
                </c:pt>
                <c:pt idx="5990">
                  <c:v>2.3297494666666663</c:v>
                </c:pt>
                <c:pt idx="5991">
                  <c:v>2.3301362999999999</c:v>
                </c:pt>
                <c:pt idx="5992">
                  <c:v>2.3305231333333332</c:v>
                </c:pt>
                <c:pt idx="5993">
                  <c:v>2.3309134833333336</c:v>
                </c:pt>
                <c:pt idx="5994">
                  <c:v>2.3313003166666668</c:v>
                </c:pt>
                <c:pt idx="5995">
                  <c:v>2.33168715</c:v>
                </c:pt>
                <c:pt idx="5996">
                  <c:v>2.3320739833333333</c:v>
                </c:pt>
                <c:pt idx="5997">
                  <c:v>2.3324643333333337</c:v>
                </c:pt>
                <c:pt idx="5998">
                  <c:v>2.3328546833333332</c:v>
                </c:pt>
                <c:pt idx="5999">
                  <c:v>2.3332415166666665</c:v>
                </c:pt>
                <c:pt idx="6000">
                  <c:v>2.3336283500000001</c:v>
                </c:pt>
                <c:pt idx="6001">
                  <c:v>2.3340151833333334</c:v>
                </c:pt>
                <c:pt idx="6002">
                  <c:v>2.3344055333333333</c:v>
                </c:pt>
                <c:pt idx="6003">
                  <c:v>2.3347923666666666</c:v>
                </c:pt>
                <c:pt idx="6004">
                  <c:v>2.3351827166666665</c:v>
                </c:pt>
                <c:pt idx="6005">
                  <c:v>2.3355695500000002</c:v>
                </c:pt>
                <c:pt idx="6006">
                  <c:v>2.335956383333333</c:v>
                </c:pt>
                <c:pt idx="6007">
                  <c:v>2.3363467333333334</c:v>
                </c:pt>
                <c:pt idx="6008">
                  <c:v>2.3367335666666667</c:v>
                </c:pt>
                <c:pt idx="6009">
                  <c:v>2.3371204000000003</c:v>
                </c:pt>
                <c:pt idx="6010">
                  <c:v>2.3375107499999999</c:v>
                </c:pt>
                <c:pt idx="6011">
                  <c:v>2.3378975833333331</c:v>
                </c:pt>
                <c:pt idx="6012">
                  <c:v>2.3382879333333331</c:v>
                </c:pt>
                <c:pt idx="6013">
                  <c:v>2.3386747666666667</c:v>
                </c:pt>
                <c:pt idx="6014">
                  <c:v>2.3390616</c:v>
                </c:pt>
                <c:pt idx="6015">
                  <c:v>2.3394519500000004</c:v>
                </c:pt>
                <c:pt idx="6016">
                  <c:v>2.3398387833333336</c:v>
                </c:pt>
                <c:pt idx="6017">
                  <c:v>2.3402291333333332</c:v>
                </c:pt>
                <c:pt idx="6018">
                  <c:v>2.3406159666666668</c:v>
                </c:pt>
                <c:pt idx="6019">
                  <c:v>2.3410028000000001</c:v>
                </c:pt>
                <c:pt idx="6020">
                  <c:v>2.3413896333333333</c:v>
                </c:pt>
                <c:pt idx="6021">
                  <c:v>2.3417799833333333</c:v>
                </c:pt>
                <c:pt idx="6022">
                  <c:v>2.3421668166666669</c:v>
                </c:pt>
                <c:pt idx="6023">
                  <c:v>2.3425536500000002</c:v>
                </c:pt>
                <c:pt idx="6024">
                  <c:v>2.3429439999999997</c:v>
                </c:pt>
                <c:pt idx="6025">
                  <c:v>2.3433308333333334</c:v>
                </c:pt>
                <c:pt idx="6026">
                  <c:v>2.3437211833333333</c:v>
                </c:pt>
                <c:pt idx="6027">
                  <c:v>2.344108016666667</c:v>
                </c:pt>
                <c:pt idx="6028">
                  <c:v>2.3444948500000002</c:v>
                </c:pt>
                <c:pt idx="6029">
                  <c:v>2.3448851999999998</c:v>
                </c:pt>
                <c:pt idx="6030">
                  <c:v>2.3452720333333335</c:v>
                </c:pt>
                <c:pt idx="6031">
                  <c:v>2.3456623833333334</c:v>
                </c:pt>
                <c:pt idx="6032">
                  <c:v>2.3460492166666667</c:v>
                </c:pt>
                <c:pt idx="6033">
                  <c:v>2.3464360499999999</c:v>
                </c:pt>
                <c:pt idx="6034">
                  <c:v>2.3468263999999999</c:v>
                </c:pt>
                <c:pt idx="6035">
                  <c:v>2.3472132333333331</c:v>
                </c:pt>
                <c:pt idx="6036">
                  <c:v>2.3476000666666663</c:v>
                </c:pt>
                <c:pt idx="6037">
                  <c:v>2.3479869</c:v>
                </c:pt>
                <c:pt idx="6038">
                  <c:v>2.34837725</c:v>
                </c:pt>
                <c:pt idx="6039">
                  <c:v>2.3487676</c:v>
                </c:pt>
                <c:pt idx="6040">
                  <c:v>2.3491544333333336</c:v>
                </c:pt>
                <c:pt idx="6041">
                  <c:v>2.3495412666666668</c:v>
                </c:pt>
                <c:pt idx="6042">
                  <c:v>2.3499281000000001</c:v>
                </c:pt>
                <c:pt idx="6043">
                  <c:v>2.3503184500000001</c:v>
                </c:pt>
                <c:pt idx="6044">
                  <c:v>2.3507088</c:v>
                </c:pt>
                <c:pt idx="6045">
                  <c:v>2.3510956333333333</c:v>
                </c:pt>
                <c:pt idx="6046">
                  <c:v>2.3514824666666665</c:v>
                </c:pt>
                <c:pt idx="6047">
                  <c:v>2.3518693000000002</c:v>
                </c:pt>
                <c:pt idx="6048">
                  <c:v>2.3522596500000001</c:v>
                </c:pt>
                <c:pt idx="6049">
                  <c:v>2.3526464833333334</c:v>
                </c:pt>
                <c:pt idx="6050">
                  <c:v>2.3530333166666666</c:v>
                </c:pt>
                <c:pt idx="6051">
                  <c:v>2.3534236666666666</c:v>
                </c:pt>
                <c:pt idx="6052">
                  <c:v>2.3538105000000002</c:v>
                </c:pt>
                <c:pt idx="6053">
                  <c:v>2.3542008500000002</c:v>
                </c:pt>
                <c:pt idx="6054">
                  <c:v>2.354587683333333</c:v>
                </c:pt>
                <c:pt idx="6055">
                  <c:v>2.3549745166666667</c:v>
                </c:pt>
                <c:pt idx="6056">
                  <c:v>2.3553613499999999</c:v>
                </c:pt>
                <c:pt idx="6057">
                  <c:v>2.3557516999999999</c:v>
                </c:pt>
                <c:pt idx="6058">
                  <c:v>2.3561420500000003</c:v>
                </c:pt>
                <c:pt idx="6059">
                  <c:v>2.3565288833333335</c:v>
                </c:pt>
                <c:pt idx="6060">
                  <c:v>2.3569157166666668</c:v>
                </c:pt>
                <c:pt idx="6061">
                  <c:v>2.3573025500000004</c:v>
                </c:pt>
                <c:pt idx="6062">
                  <c:v>2.3576929</c:v>
                </c:pt>
                <c:pt idx="6063">
                  <c:v>2.3580797333333332</c:v>
                </c:pt>
                <c:pt idx="6064">
                  <c:v>2.3584665666666669</c:v>
                </c:pt>
                <c:pt idx="6065">
                  <c:v>2.3588569166666669</c:v>
                </c:pt>
                <c:pt idx="6066">
                  <c:v>2.3592437500000001</c:v>
                </c:pt>
                <c:pt idx="6067">
                  <c:v>2.3596340999999996</c:v>
                </c:pt>
                <c:pt idx="6068">
                  <c:v>2.3600209333333333</c:v>
                </c:pt>
                <c:pt idx="6069">
                  <c:v>2.3604077666666665</c:v>
                </c:pt>
                <c:pt idx="6070">
                  <c:v>2.3607981166666669</c:v>
                </c:pt>
                <c:pt idx="6071">
                  <c:v>2.3611849500000002</c:v>
                </c:pt>
                <c:pt idx="6072">
                  <c:v>2.3615753000000002</c:v>
                </c:pt>
                <c:pt idx="6073">
                  <c:v>2.3619621333333334</c:v>
                </c:pt>
                <c:pt idx="6074">
                  <c:v>2.3623489666666666</c:v>
                </c:pt>
                <c:pt idx="6075">
                  <c:v>2.3627357999999998</c:v>
                </c:pt>
                <c:pt idx="6076">
                  <c:v>2.3631261499999998</c:v>
                </c:pt>
                <c:pt idx="6077">
                  <c:v>2.3635129833333335</c:v>
                </c:pt>
                <c:pt idx="6078">
                  <c:v>2.3638998166666667</c:v>
                </c:pt>
                <c:pt idx="6079">
                  <c:v>2.3642901666666667</c:v>
                </c:pt>
                <c:pt idx="6080">
                  <c:v>2.3646769999999999</c:v>
                </c:pt>
                <c:pt idx="6081">
                  <c:v>2.3650673499999999</c:v>
                </c:pt>
                <c:pt idx="6082">
                  <c:v>2.3654541833333336</c:v>
                </c:pt>
                <c:pt idx="6083">
                  <c:v>2.3658410166666668</c:v>
                </c:pt>
                <c:pt idx="6084">
                  <c:v>2.3662313666666668</c:v>
                </c:pt>
                <c:pt idx="6085">
                  <c:v>2.3666217166666663</c:v>
                </c:pt>
                <c:pt idx="6086">
                  <c:v>2.36700855</c:v>
                </c:pt>
                <c:pt idx="6087">
                  <c:v>2.3673953833333332</c:v>
                </c:pt>
                <c:pt idx="6088">
                  <c:v>2.3677822166666664</c:v>
                </c:pt>
                <c:pt idx="6089">
                  <c:v>2.3681725666666664</c:v>
                </c:pt>
                <c:pt idx="6090">
                  <c:v>2.3685594000000001</c:v>
                </c:pt>
                <c:pt idx="6091">
                  <c:v>2.3689462333333333</c:v>
                </c:pt>
                <c:pt idx="6092">
                  <c:v>2.3693365833333337</c:v>
                </c:pt>
                <c:pt idx="6093">
                  <c:v>2.3697234166666665</c:v>
                </c:pt>
                <c:pt idx="6094">
                  <c:v>2.3701137666666665</c:v>
                </c:pt>
                <c:pt idx="6095">
                  <c:v>2.3705006000000002</c:v>
                </c:pt>
                <c:pt idx="6096">
                  <c:v>2.3708874333333334</c:v>
                </c:pt>
                <c:pt idx="6097">
                  <c:v>2.3712777833333334</c:v>
                </c:pt>
                <c:pt idx="6098">
                  <c:v>2.3716646166666666</c:v>
                </c:pt>
                <c:pt idx="6099">
                  <c:v>2.3720549666666666</c:v>
                </c:pt>
                <c:pt idx="6100">
                  <c:v>2.3724417999999998</c:v>
                </c:pt>
                <c:pt idx="6101">
                  <c:v>2.372828633333333</c:v>
                </c:pt>
                <c:pt idx="6102">
                  <c:v>2.3732189833333335</c:v>
                </c:pt>
                <c:pt idx="6103">
                  <c:v>2.3736058166666667</c:v>
                </c:pt>
                <c:pt idx="6104">
                  <c:v>2.3739926500000004</c:v>
                </c:pt>
                <c:pt idx="6105">
                  <c:v>2.3743794833333336</c:v>
                </c:pt>
                <c:pt idx="6106">
                  <c:v>2.3747698333333331</c:v>
                </c:pt>
                <c:pt idx="6107">
                  <c:v>2.3751601833333331</c:v>
                </c:pt>
                <c:pt idx="6108">
                  <c:v>2.3755470166666668</c:v>
                </c:pt>
                <c:pt idx="6109">
                  <c:v>2.37593385</c:v>
                </c:pt>
                <c:pt idx="6110">
                  <c:v>2.3763206833333332</c:v>
                </c:pt>
                <c:pt idx="6111">
                  <c:v>2.3767110333333337</c:v>
                </c:pt>
                <c:pt idx="6112">
                  <c:v>2.3770978666666664</c:v>
                </c:pt>
                <c:pt idx="6113">
                  <c:v>2.3774882166666669</c:v>
                </c:pt>
                <c:pt idx="6114">
                  <c:v>2.3778750500000001</c:v>
                </c:pt>
                <c:pt idx="6115">
                  <c:v>2.3782618833333333</c:v>
                </c:pt>
                <c:pt idx="6116">
                  <c:v>2.3786522333333333</c:v>
                </c:pt>
                <c:pt idx="6117">
                  <c:v>2.379039066666667</c:v>
                </c:pt>
                <c:pt idx="6118">
                  <c:v>2.3794259000000002</c:v>
                </c:pt>
                <c:pt idx="6119">
                  <c:v>2.3798127333333334</c:v>
                </c:pt>
                <c:pt idx="6120">
                  <c:v>2.3802030833333334</c:v>
                </c:pt>
                <c:pt idx="6121">
                  <c:v>2.3805934333333334</c:v>
                </c:pt>
                <c:pt idx="6122">
                  <c:v>2.3809802666666671</c:v>
                </c:pt>
                <c:pt idx="6123">
                  <c:v>2.3813670999999998</c:v>
                </c:pt>
                <c:pt idx="6124">
                  <c:v>2.3817539333333335</c:v>
                </c:pt>
                <c:pt idx="6125">
                  <c:v>2.3821442833333335</c:v>
                </c:pt>
                <c:pt idx="6126">
                  <c:v>2.3825311166666667</c:v>
                </c:pt>
                <c:pt idx="6127">
                  <c:v>2.3829214666666667</c:v>
                </c:pt>
                <c:pt idx="6128">
                  <c:v>2.3833082999999999</c:v>
                </c:pt>
                <c:pt idx="6129">
                  <c:v>2.3836951333333336</c:v>
                </c:pt>
                <c:pt idx="6130">
                  <c:v>2.3840854833333331</c:v>
                </c:pt>
                <c:pt idx="6131">
                  <c:v>2.3844723166666664</c:v>
                </c:pt>
                <c:pt idx="6132">
                  <c:v>2.38485915</c:v>
                </c:pt>
                <c:pt idx="6133">
                  <c:v>2.3852495</c:v>
                </c:pt>
                <c:pt idx="6134">
                  <c:v>2.3856363333333332</c:v>
                </c:pt>
                <c:pt idx="6135">
                  <c:v>2.3860266833333337</c:v>
                </c:pt>
                <c:pt idx="6136">
                  <c:v>2.3864135166666669</c:v>
                </c:pt>
                <c:pt idx="6137">
                  <c:v>2.3868003500000001</c:v>
                </c:pt>
                <c:pt idx="6138">
                  <c:v>2.3871907000000001</c:v>
                </c:pt>
                <c:pt idx="6139">
                  <c:v>2.3875775333333333</c:v>
                </c:pt>
                <c:pt idx="6140">
                  <c:v>2.3879678833333333</c:v>
                </c:pt>
                <c:pt idx="6141">
                  <c:v>2.3883547166666665</c:v>
                </c:pt>
                <c:pt idx="6142">
                  <c:v>2.3887415500000002</c:v>
                </c:pt>
                <c:pt idx="6143">
                  <c:v>2.3891319000000002</c:v>
                </c:pt>
                <c:pt idx="6144">
                  <c:v>2.3895187333333334</c:v>
                </c:pt>
                <c:pt idx="6145">
                  <c:v>2.3899055666666666</c:v>
                </c:pt>
                <c:pt idx="6146">
                  <c:v>2.3902923999999999</c:v>
                </c:pt>
                <c:pt idx="6147">
                  <c:v>2.3906827500000003</c:v>
                </c:pt>
                <c:pt idx="6148">
                  <c:v>2.3910730999999998</c:v>
                </c:pt>
                <c:pt idx="6149">
                  <c:v>2.3914599333333331</c:v>
                </c:pt>
                <c:pt idx="6150">
                  <c:v>2.3918467666666667</c:v>
                </c:pt>
                <c:pt idx="6151">
                  <c:v>2.3922336</c:v>
                </c:pt>
                <c:pt idx="6152">
                  <c:v>2.3926239499999999</c:v>
                </c:pt>
                <c:pt idx="6153">
                  <c:v>2.3930107833333332</c:v>
                </c:pt>
                <c:pt idx="6154">
                  <c:v>2.3934011333333336</c:v>
                </c:pt>
                <c:pt idx="6155">
                  <c:v>2.3937879666666668</c:v>
                </c:pt>
                <c:pt idx="6156">
                  <c:v>2.3941747999999996</c:v>
                </c:pt>
                <c:pt idx="6157">
                  <c:v>2.39456515</c:v>
                </c:pt>
                <c:pt idx="6158">
                  <c:v>2.3949519833333333</c:v>
                </c:pt>
                <c:pt idx="6159">
                  <c:v>2.3953388166666669</c:v>
                </c:pt>
                <c:pt idx="6160">
                  <c:v>2.3957291666666669</c:v>
                </c:pt>
                <c:pt idx="6161">
                  <c:v>2.3961160000000001</c:v>
                </c:pt>
                <c:pt idx="6162">
                  <c:v>2.3965063499999997</c:v>
                </c:pt>
                <c:pt idx="6163">
                  <c:v>2.3968931833333333</c:v>
                </c:pt>
                <c:pt idx="6164">
                  <c:v>2.3972800166666666</c:v>
                </c:pt>
                <c:pt idx="6165">
                  <c:v>2.3976668499999998</c:v>
                </c:pt>
                <c:pt idx="6166">
                  <c:v>2.3980572000000002</c:v>
                </c:pt>
                <c:pt idx="6167">
                  <c:v>2.3984475499999998</c:v>
                </c:pt>
                <c:pt idx="6168">
                  <c:v>2.3988343833333334</c:v>
                </c:pt>
                <c:pt idx="6169">
                  <c:v>2.3992212166666667</c:v>
                </c:pt>
                <c:pt idx="6170">
                  <c:v>2.3996080499999999</c:v>
                </c:pt>
                <c:pt idx="6171">
                  <c:v>2.3999983999999999</c:v>
                </c:pt>
                <c:pt idx="6172">
                  <c:v>2.4003852333333335</c:v>
                </c:pt>
                <c:pt idx="6173">
                  <c:v>2.4007720666666668</c:v>
                </c:pt>
                <c:pt idx="6174">
                  <c:v>2.4011624166666663</c:v>
                </c:pt>
                <c:pt idx="6175">
                  <c:v>2.40154925</c:v>
                </c:pt>
                <c:pt idx="6176">
                  <c:v>2.4019396</c:v>
                </c:pt>
                <c:pt idx="6177">
                  <c:v>2.4023264333333336</c:v>
                </c:pt>
                <c:pt idx="6178">
                  <c:v>2.4027132666666664</c:v>
                </c:pt>
                <c:pt idx="6179">
                  <c:v>2.4031036166666668</c:v>
                </c:pt>
                <c:pt idx="6180">
                  <c:v>2.4034904500000001</c:v>
                </c:pt>
                <c:pt idx="6181">
                  <c:v>2.4038808</c:v>
                </c:pt>
                <c:pt idx="6182">
                  <c:v>2.4042676333333333</c:v>
                </c:pt>
                <c:pt idx="6183">
                  <c:v>2.4046544666666665</c:v>
                </c:pt>
                <c:pt idx="6184">
                  <c:v>2.4050448166666665</c:v>
                </c:pt>
                <c:pt idx="6185">
                  <c:v>2.4054316500000001</c:v>
                </c:pt>
                <c:pt idx="6186">
                  <c:v>2.4058184833333334</c:v>
                </c:pt>
                <c:pt idx="6187">
                  <c:v>2.4062088333333334</c:v>
                </c:pt>
                <c:pt idx="6188">
                  <c:v>2.4065956666666666</c:v>
                </c:pt>
                <c:pt idx="6189">
                  <c:v>2.4069860166666666</c:v>
                </c:pt>
                <c:pt idx="6190">
                  <c:v>2.4073728500000002</c:v>
                </c:pt>
                <c:pt idx="6191">
                  <c:v>2.4077596833333335</c:v>
                </c:pt>
                <c:pt idx="6192">
                  <c:v>2.4081465166666667</c:v>
                </c:pt>
                <c:pt idx="6193">
                  <c:v>2.4085368666666667</c:v>
                </c:pt>
                <c:pt idx="6194">
                  <c:v>2.4089272166666666</c:v>
                </c:pt>
                <c:pt idx="6195">
                  <c:v>2.4093140499999999</c:v>
                </c:pt>
                <c:pt idx="6196">
                  <c:v>2.4097008833333331</c:v>
                </c:pt>
                <c:pt idx="6197">
                  <c:v>2.4100877166666668</c:v>
                </c:pt>
                <c:pt idx="6198">
                  <c:v>2.4104780666666668</c:v>
                </c:pt>
                <c:pt idx="6199">
                  <c:v>2.4108649000000004</c:v>
                </c:pt>
                <c:pt idx="6200">
                  <c:v>2.4112517333333332</c:v>
                </c:pt>
                <c:pt idx="6201">
                  <c:v>2.4116420833333332</c:v>
                </c:pt>
                <c:pt idx="6202">
                  <c:v>2.4120289166666669</c:v>
                </c:pt>
                <c:pt idx="6203">
                  <c:v>2.4124192666666668</c:v>
                </c:pt>
                <c:pt idx="6204">
                  <c:v>2.4128061000000001</c:v>
                </c:pt>
                <c:pt idx="6205">
                  <c:v>2.4131929333333333</c:v>
                </c:pt>
                <c:pt idx="6206">
                  <c:v>2.4135832833333333</c:v>
                </c:pt>
                <c:pt idx="6207">
                  <c:v>2.4139701166666665</c:v>
                </c:pt>
                <c:pt idx="6208">
                  <c:v>2.4143604666666669</c:v>
                </c:pt>
                <c:pt idx="6209">
                  <c:v>2.4147473000000002</c:v>
                </c:pt>
                <c:pt idx="6210">
                  <c:v>2.4151341333333334</c:v>
                </c:pt>
                <c:pt idx="6211">
                  <c:v>2.4155244833333334</c:v>
                </c:pt>
                <c:pt idx="6212">
                  <c:v>2.4159113166666666</c:v>
                </c:pt>
                <c:pt idx="6213">
                  <c:v>2.4162981499999998</c:v>
                </c:pt>
                <c:pt idx="6214">
                  <c:v>2.4166849833333335</c:v>
                </c:pt>
                <c:pt idx="6215">
                  <c:v>2.4170753333333335</c:v>
                </c:pt>
                <c:pt idx="6216">
                  <c:v>2.4174621666666667</c:v>
                </c:pt>
                <c:pt idx="6217">
                  <c:v>2.4178525166666667</c:v>
                </c:pt>
                <c:pt idx="6218">
                  <c:v>2.4182393499999999</c:v>
                </c:pt>
                <c:pt idx="6219">
                  <c:v>2.4186261833333331</c:v>
                </c:pt>
                <c:pt idx="6220">
                  <c:v>2.4190165333333336</c:v>
                </c:pt>
                <c:pt idx="6221">
                  <c:v>2.4194033666666668</c:v>
                </c:pt>
                <c:pt idx="6222">
                  <c:v>2.4197937166666668</c:v>
                </c:pt>
                <c:pt idx="6223">
                  <c:v>2.42018055</c:v>
                </c:pt>
                <c:pt idx="6224">
                  <c:v>2.4205673833333337</c:v>
                </c:pt>
                <c:pt idx="6225">
                  <c:v>2.4209577333333332</c:v>
                </c:pt>
                <c:pt idx="6226">
                  <c:v>2.4213445666666664</c:v>
                </c:pt>
                <c:pt idx="6227">
                  <c:v>2.4217314000000001</c:v>
                </c:pt>
                <c:pt idx="6228">
                  <c:v>2.4221217500000001</c:v>
                </c:pt>
                <c:pt idx="6229">
                  <c:v>2.4225085833333333</c:v>
                </c:pt>
                <c:pt idx="6230">
                  <c:v>2.4228989333333337</c:v>
                </c:pt>
                <c:pt idx="6231">
                  <c:v>2.4232857666666665</c:v>
                </c:pt>
                <c:pt idx="6232">
                  <c:v>2.4236726000000002</c:v>
                </c:pt>
                <c:pt idx="6233">
                  <c:v>2.4240629500000002</c:v>
                </c:pt>
                <c:pt idx="6234">
                  <c:v>2.4244497833333334</c:v>
                </c:pt>
                <c:pt idx="6235">
                  <c:v>2.4248401333333334</c:v>
                </c:pt>
                <c:pt idx="6236">
                  <c:v>2.4252269666666666</c:v>
                </c:pt>
                <c:pt idx="6237">
                  <c:v>2.4256138000000003</c:v>
                </c:pt>
                <c:pt idx="6238">
                  <c:v>2.4260041500000002</c:v>
                </c:pt>
                <c:pt idx="6239">
                  <c:v>2.426390983333333</c:v>
                </c:pt>
                <c:pt idx="6240">
                  <c:v>2.4267778166666667</c:v>
                </c:pt>
                <c:pt idx="6241">
                  <c:v>2.4271646499999999</c:v>
                </c:pt>
                <c:pt idx="6242">
                  <c:v>2.4275550000000004</c:v>
                </c:pt>
                <c:pt idx="6243">
                  <c:v>2.4279418333333336</c:v>
                </c:pt>
                <c:pt idx="6244">
                  <c:v>2.4283321833333331</c:v>
                </c:pt>
                <c:pt idx="6245">
                  <c:v>2.4287190166666668</c:v>
                </c:pt>
                <c:pt idx="6246">
                  <c:v>2.42910585</c:v>
                </c:pt>
                <c:pt idx="6247">
                  <c:v>2.4294962</c:v>
                </c:pt>
                <c:pt idx="6248">
                  <c:v>2.4298830333333332</c:v>
                </c:pt>
                <c:pt idx="6249">
                  <c:v>2.4302733833333336</c:v>
                </c:pt>
                <c:pt idx="6250">
                  <c:v>2.4306602166666664</c:v>
                </c:pt>
                <c:pt idx="6251">
                  <c:v>2.4310470499999997</c:v>
                </c:pt>
                <c:pt idx="6252">
                  <c:v>2.4314374000000001</c:v>
                </c:pt>
                <c:pt idx="6253">
                  <c:v>2.4318242333333333</c:v>
                </c:pt>
                <c:pt idx="6254">
                  <c:v>2.432211066666667</c:v>
                </c:pt>
                <c:pt idx="6255">
                  <c:v>2.432601416666667</c:v>
                </c:pt>
                <c:pt idx="6256">
                  <c:v>2.4329882500000002</c:v>
                </c:pt>
                <c:pt idx="6257">
                  <c:v>2.4333785999999997</c:v>
                </c:pt>
                <c:pt idx="6258">
                  <c:v>2.4337654333333334</c:v>
                </c:pt>
                <c:pt idx="6259">
                  <c:v>2.4341522666666666</c:v>
                </c:pt>
                <c:pt idx="6260">
                  <c:v>2.4345390999999998</c:v>
                </c:pt>
                <c:pt idx="6261">
                  <c:v>2.4349294499999998</c:v>
                </c:pt>
                <c:pt idx="6262">
                  <c:v>2.4353197999999998</c:v>
                </c:pt>
                <c:pt idx="6263">
                  <c:v>2.4357066333333335</c:v>
                </c:pt>
                <c:pt idx="6264">
                  <c:v>2.4360934666666667</c:v>
                </c:pt>
                <c:pt idx="6265">
                  <c:v>2.4364802999999999</c:v>
                </c:pt>
                <c:pt idx="6266">
                  <c:v>2.4368706499999999</c:v>
                </c:pt>
                <c:pt idx="6267">
                  <c:v>2.4372574833333336</c:v>
                </c:pt>
                <c:pt idx="6268">
                  <c:v>2.4376443166666668</c:v>
                </c:pt>
                <c:pt idx="6269">
                  <c:v>2.4380346666666664</c:v>
                </c:pt>
                <c:pt idx="6270">
                  <c:v>2.4384215</c:v>
                </c:pt>
                <c:pt idx="6271">
                  <c:v>2.43881185</c:v>
                </c:pt>
                <c:pt idx="6272">
                  <c:v>2.4391986833333332</c:v>
                </c:pt>
                <c:pt idx="6273">
                  <c:v>2.4395855166666665</c:v>
                </c:pt>
                <c:pt idx="6274">
                  <c:v>2.4399758666666669</c:v>
                </c:pt>
                <c:pt idx="6275">
                  <c:v>2.4403627000000001</c:v>
                </c:pt>
                <c:pt idx="6276">
                  <c:v>2.4407530500000001</c:v>
                </c:pt>
                <c:pt idx="6277">
                  <c:v>2.4411398833333333</c:v>
                </c:pt>
                <c:pt idx="6278">
                  <c:v>2.4415267166666665</c:v>
                </c:pt>
                <c:pt idx="6279">
                  <c:v>2.4419170666666665</c:v>
                </c:pt>
                <c:pt idx="6280">
                  <c:v>2.4423039000000002</c:v>
                </c:pt>
                <c:pt idx="6281">
                  <c:v>2.4426907333333334</c:v>
                </c:pt>
                <c:pt idx="6282">
                  <c:v>2.4430775666666666</c:v>
                </c:pt>
                <c:pt idx="6283">
                  <c:v>2.4434679166666666</c:v>
                </c:pt>
                <c:pt idx="6284">
                  <c:v>2.4438582666666666</c:v>
                </c:pt>
                <c:pt idx="6285">
                  <c:v>2.4442451000000003</c:v>
                </c:pt>
                <c:pt idx="6286">
                  <c:v>2.4446319333333335</c:v>
                </c:pt>
                <c:pt idx="6287">
                  <c:v>2.445022283333333</c:v>
                </c:pt>
                <c:pt idx="6288">
                  <c:v>2.4454091166666667</c:v>
                </c:pt>
                <c:pt idx="6289">
                  <c:v>2.4457994666666667</c:v>
                </c:pt>
                <c:pt idx="6290">
                  <c:v>2.4461862999999999</c:v>
                </c:pt>
                <c:pt idx="6291">
                  <c:v>2.4465731333333331</c:v>
                </c:pt>
                <c:pt idx="6292">
                  <c:v>2.4469599666666668</c:v>
                </c:pt>
                <c:pt idx="6293">
                  <c:v>2.4473503166666668</c:v>
                </c:pt>
                <c:pt idx="6294">
                  <c:v>2.4477371499999996</c:v>
                </c:pt>
                <c:pt idx="6295">
                  <c:v>2.4481239833333333</c:v>
                </c:pt>
                <c:pt idx="6296">
                  <c:v>2.4485143333333332</c:v>
                </c:pt>
                <c:pt idx="6297">
                  <c:v>2.4489011666666669</c:v>
                </c:pt>
                <c:pt idx="6298">
                  <c:v>2.4492915166666669</c:v>
                </c:pt>
                <c:pt idx="6299">
                  <c:v>2.4496783500000001</c:v>
                </c:pt>
                <c:pt idx="6300">
                  <c:v>2.4500651833333333</c:v>
                </c:pt>
                <c:pt idx="6301">
                  <c:v>2.4504555333333333</c:v>
                </c:pt>
                <c:pt idx="6302">
                  <c:v>2.4508423666666665</c:v>
                </c:pt>
                <c:pt idx="6303">
                  <c:v>2.451232716666667</c:v>
                </c:pt>
                <c:pt idx="6304">
                  <c:v>2.4516195500000002</c:v>
                </c:pt>
                <c:pt idx="6305">
                  <c:v>2.4520063833333334</c:v>
                </c:pt>
                <c:pt idx="6306">
                  <c:v>2.4523967333333334</c:v>
                </c:pt>
                <c:pt idx="6307">
                  <c:v>2.4527835666666666</c:v>
                </c:pt>
                <c:pt idx="6308">
                  <c:v>2.4531703999999999</c:v>
                </c:pt>
                <c:pt idx="6309">
                  <c:v>2.4535572333333335</c:v>
                </c:pt>
                <c:pt idx="6310">
                  <c:v>2.4539475833333335</c:v>
                </c:pt>
                <c:pt idx="6311">
                  <c:v>2.4543379333333335</c:v>
                </c:pt>
                <c:pt idx="6312">
                  <c:v>2.4547247666666667</c:v>
                </c:pt>
                <c:pt idx="6313">
                  <c:v>2.4551115999999999</c:v>
                </c:pt>
                <c:pt idx="6314">
                  <c:v>2.4554984333333332</c:v>
                </c:pt>
                <c:pt idx="6315">
                  <c:v>2.4558887833333336</c:v>
                </c:pt>
                <c:pt idx="6316">
                  <c:v>2.4562756166666668</c:v>
                </c:pt>
                <c:pt idx="6317">
                  <c:v>2.4566659666666668</c:v>
                </c:pt>
                <c:pt idx="6318">
                  <c:v>2.4570528</c:v>
                </c:pt>
                <c:pt idx="6319">
                  <c:v>2.4574396333333337</c:v>
                </c:pt>
                <c:pt idx="6320">
                  <c:v>2.4578299833333332</c:v>
                </c:pt>
                <c:pt idx="6321">
                  <c:v>2.4582168166666665</c:v>
                </c:pt>
                <c:pt idx="6322">
                  <c:v>2.4586036500000001</c:v>
                </c:pt>
                <c:pt idx="6323">
                  <c:v>2.4589940000000001</c:v>
                </c:pt>
                <c:pt idx="6324">
                  <c:v>2.4593808333333333</c:v>
                </c:pt>
                <c:pt idx="6325">
                  <c:v>2.4597711833333333</c:v>
                </c:pt>
                <c:pt idx="6326">
                  <c:v>2.4601580166666666</c:v>
                </c:pt>
                <c:pt idx="6327">
                  <c:v>2.4605448500000002</c:v>
                </c:pt>
                <c:pt idx="6328">
                  <c:v>2.4609352000000002</c:v>
                </c:pt>
                <c:pt idx="6329">
                  <c:v>2.4613220333333334</c:v>
                </c:pt>
                <c:pt idx="6330">
                  <c:v>2.4617123833333334</c:v>
                </c:pt>
                <c:pt idx="6331">
                  <c:v>2.4620992166666666</c:v>
                </c:pt>
                <c:pt idx="6332">
                  <c:v>2.4624860499999999</c:v>
                </c:pt>
                <c:pt idx="6333">
                  <c:v>2.4628763999999999</c:v>
                </c:pt>
                <c:pt idx="6334">
                  <c:v>2.4632632333333331</c:v>
                </c:pt>
                <c:pt idx="6335">
                  <c:v>2.4636500666666667</c:v>
                </c:pt>
                <c:pt idx="6336">
                  <c:v>2.4640404166666667</c:v>
                </c:pt>
                <c:pt idx="6337">
                  <c:v>2.4644272500000004</c:v>
                </c:pt>
                <c:pt idx="6338">
                  <c:v>2.4648175999999999</c:v>
                </c:pt>
                <c:pt idx="6339">
                  <c:v>2.4652044333333332</c:v>
                </c:pt>
                <c:pt idx="6340">
                  <c:v>2.4655912666666668</c:v>
                </c:pt>
                <c:pt idx="6341">
                  <c:v>2.4659816166666668</c:v>
                </c:pt>
                <c:pt idx="6342">
                  <c:v>2.46636845</c:v>
                </c:pt>
                <c:pt idx="6343">
                  <c:v>2.4667588</c:v>
                </c:pt>
                <c:pt idx="6344">
                  <c:v>2.4671456333333333</c:v>
                </c:pt>
                <c:pt idx="6345">
                  <c:v>2.4675324666666665</c:v>
                </c:pt>
                <c:pt idx="6346">
                  <c:v>2.4679192999999997</c:v>
                </c:pt>
                <c:pt idx="6347">
                  <c:v>2.4683096500000001</c:v>
                </c:pt>
                <c:pt idx="6348">
                  <c:v>2.4686964833333334</c:v>
                </c:pt>
                <c:pt idx="6349">
                  <c:v>2.469083316666667</c:v>
                </c:pt>
                <c:pt idx="6350">
                  <c:v>2.469473666666667</c:v>
                </c:pt>
                <c:pt idx="6351">
                  <c:v>2.4698604999999998</c:v>
                </c:pt>
                <c:pt idx="6352">
                  <c:v>2.4702508499999998</c:v>
                </c:pt>
                <c:pt idx="6353">
                  <c:v>2.4706376833333334</c:v>
                </c:pt>
                <c:pt idx="6354">
                  <c:v>2.4710245166666667</c:v>
                </c:pt>
                <c:pt idx="6355">
                  <c:v>2.4714148666666667</c:v>
                </c:pt>
                <c:pt idx="6356">
                  <c:v>2.4718016999999999</c:v>
                </c:pt>
                <c:pt idx="6357">
                  <c:v>2.4721920499999999</c:v>
                </c:pt>
                <c:pt idx="6358">
                  <c:v>2.4725788833333335</c:v>
                </c:pt>
                <c:pt idx="6359">
                  <c:v>2.4729657166666668</c:v>
                </c:pt>
                <c:pt idx="6360">
                  <c:v>2.4733560666666667</c:v>
                </c:pt>
                <c:pt idx="6361">
                  <c:v>2.4737429</c:v>
                </c:pt>
                <c:pt idx="6362">
                  <c:v>2.4741297333333336</c:v>
                </c:pt>
                <c:pt idx="6363">
                  <c:v>2.4745165666666669</c:v>
                </c:pt>
                <c:pt idx="6364">
                  <c:v>2.4749069166666664</c:v>
                </c:pt>
                <c:pt idx="6365">
                  <c:v>2.4752972666666668</c:v>
                </c:pt>
                <c:pt idx="6366">
                  <c:v>2.4756841000000001</c:v>
                </c:pt>
                <c:pt idx="6367">
                  <c:v>2.4760709333333333</c:v>
                </c:pt>
                <c:pt idx="6368">
                  <c:v>2.4764577666666665</c:v>
                </c:pt>
                <c:pt idx="6369">
                  <c:v>2.4768481166666669</c:v>
                </c:pt>
                <c:pt idx="6370">
                  <c:v>2.4772349500000002</c:v>
                </c:pt>
                <c:pt idx="6371">
                  <c:v>2.4776253000000001</c:v>
                </c:pt>
                <c:pt idx="6372">
                  <c:v>2.4780121333333334</c:v>
                </c:pt>
                <c:pt idx="6373">
                  <c:v>2.4783989666666666</c:v>
                </c:pt>
                <c:pt idx="6374">
                  <c:v>2.4787893166666666</c:v>
                </c:pt>
                <c:pt idx="6375">
                  <c:v>2.4791761500000002</c:v>
                </c:pt>
                <c:pt idx="6376">
                  <c:v>2.4795629833333335</c:v>
                </c:pt>
                <c:pt idx="6377">
                  <c:v>2.479953333333333</c:v>
                </c:pt>
                <c:pt idx="6378">
                  <c:v>2.4803401666666667</c:v>
                </c:pt>
                <c:pt idx="6379">
                  <c:v>2.4807305166666667</c:v>
                </c:pt>
                <c:pt idx="6380">
                  <c:v>2.4811173500000003</c:v>
                </c:pt>
                <c:pt idx="6381">
                  <c:v>2.4815041833333336</c:v>
                </c:pt>
                <c:pt idx="6382">
                  <c:v>2.4818945333333331</c:v>
                </c:pt>
                <c:pt idx="6383">
                  <c:v>2.4822813666666668</c:v>
                </c:pt>
                <c:pt idx="6384">
                  <c:v>2.4826717166666668</c:v>
                </c:pt>
                <c:pt idx="6385">
                  <c:v>2.48305855</c:v>
                </c:pt>
                <c:pt idx="6386">
                  <c:v>2.4834453833333332</c:v>
                </c:pt>
                <c:pt idx="6387">
                  <c:v>2.4838357333333336</c:v>
                </c:pt>
                <c:pt idx="6388">
                  <c:v>2.4842225666666664</c:v>
                </c:pt>
                <c:pt idx="6389">
                  <c:v>2.4846093999999996</c:v>
                </c:pt>
                <c:pt idx="6390">
                  <c:v>2.4849962333333333</c:v>
                </c:pt>
                <c:pt idx="6391">
                  <c:v>2.4853865833333333</c:v>
                </c:pt>
                <c:pt idx="6392">
                  <c:v>2.4857769333333333</c:v>
                </c:pt>
                <c:pt idx="6393">
                  <c:v>2.4861637666666669</c:v>
                </c:pt>
                <c:pt idx="6394">
                  <c:v>2.4865506000000002</c:v>
                </c:pt>
                <c:pt idx="6395">
                  <c:v>2.4869374333333334</c:v>
                </c:pt>
                <c:pt idx="6396">
                  <c:v>2.4873277833333334</c:v>
                </c:pt>
                <c:pt idx="6397">
                  <c:v>2.4877181333333334</c:v>
                </c:pt>
                <c:pt idx="6398">
                  <c:v>2.488104966666667</c:v>
                </c:pt>
                <c:pt idx="6399">
                  <c:v>2.4884918000000003</c:v>
                </c:pt>
                <c:pt idx="6400">
                  <c:v>2.4888786333333335</c:v>
                </c:pt>
                <c:pt idx="6401">
                  <c:v>2.4892689833333335</c:v>
                </c:pt>
                <c:pt idx="6402">
                  <c:v>2.4896558166666667</c:v>
                </c:pt>
                <c:pt idx="6403">
                  <c:v>2.4900426499999999</c:v>
                </c:pt>
                <c:pt idx="6404">
                  <c:v>2.4904329999999999</c:v>
                </c:pt>
                <c:pt idx="6405">
                  <c:v>2.4908198333333336</c:v>
                </c:pt>
                <c:pt idx="6406">
                  <c:v>2.4912101833333331</c:v>
                </c:pt>
                <c:pt idx="6407">
                  <c:v>2.4915970166666663</c:v>
                </c:pt>
                <c:pt idx="6408">
                  <c:v>2.49198385</c:v>
                </c:pt>
                <c:pt idx="6409">
                  <c:v>2.4923742</c:v>
                </c:pt>
                <c:pt idx="6410">
                  <c:v>2.4927610333333337</c:v>
                </c:pt>
                <c:pt idx="6411">
                  <c:v>2.4931513833333336</c:v>
                </c:pt>
                <c:pt idx="6412">
                  <c:v>2.4935382166666669</c:v>
                </c:pt>
                <c:pt idx="6413">
                  <c:v>2.4939250500000001</c:v>
                </c:pt>
                <c:pt idx="6414">
                  <c:v>2.4943154000000001</c:v>
                </c:pt>
                <c:pt idx="6415">
                  <c:v>2.4947022333333333</c:v>
                </c:pt>
                <c:pt idx="6416">
                  <c:v>2.4950890666666665</c:v>
                </c:pt>
                <c:pt idx="6417">
                  <c:v>2.4954759000000002</c:v>
                </c:pt>
                <c:pt idx="6418">
                  <c:v>2.4958662500000002</c:v>
                </c:pt>
                <c:pt idx="6419">
                  <c:v>2.4962530833333334</c:v>
                </c:pt>
                <c:pt idx="6420">
                  <c:v>2.4966434333333334</c:v>
                </c:pt>
                <c:pt idx="6421">
                  <c:v>2.4970302666666666</c:v>
                </c:pt>
                <c:pt idx="6422">
                  <c:v>2.4974170999999998</c:v>
                </c:pt>
                <c:pt idx="6423">
                  <c:v>2.4978074500000003</c:v>
                </c:pt>
                <c:pt idx="6424">
                  <c:v>2.4981942833333335</c:v>
                </c:pt>
                <c:pt idx="6425">
                  <c:v>2.498584633333333</c:v>
                </c:pt>
                <c:pt idx="6426">
                  <c:v>2.4989714666666667</c:v>
                </c:pt>
                <c:pt idx="6427">
                  <c:v>2.4993582999999999</c:v>
                </c:pt>
                <c:pt idx="6428">
                  <c:v>2.4997486499999999</c:v>
                </c:pt>
                <c:pt idx="6429">
                  <c:v>2.5001354833333331</c:v>
                </c:pt>
                <c:pt idx="6430">
                  <c:v>2.5005223166666668</c:v>
                </c:pt>
                <c:pt idx="6431">
                  <c:v>2.5009126666666668</c:v>
                </c:pt>
                <c:pt idx="6432">
                  <c:v>2.5012995000000005</c:v>
                </c:pt>
                <c:pt idx="6433">
                  <c:v>2.50168985</c:v>
                </c:pt>
                <c:pt idx="6434">
                  <c:v>2.5020766833333332</c:v>
                </c:pt>
                <c:pt idx="6435">
                  <c:v>2.5024635166666669</c:v>
                </c:pt>
                <c:pt idx="6436">
                  <c:v>2.5028538666666669</c:v>
                </c:pt>
                <c:pt idx="6437">
                  <c:v>2.5032407000000001</c:v>
                </c:pt>
                <c:pt idx="6438">
                  <c:v>2.5036310499999996</c:v>
                </c:pt>
                <c:pt idx="6439">
                  <c:v>2.5040178833333333</c:v>
                </c:pt>
                <c:pt idx="6440">
                  <c:v>2.5044047166666665</c:v>
                </c:pt>
                <c:pt idx="6441">
                  <c:v>2.504795066666667</c:v>
                </c:pt>
                <c:pt idx="6442">
                  <c:v>2.5051819000000002</c:v>
                </c:pt>
                <c:pt idx="6443">
                  <c:v>2.5055687333333334</c:v>
                </c:pt>
                <c:pt idx="6444">
                  <c:v>2.5059555666666666</c:v>
                </c:pt>
                <c:pt idx="6445">
                  <c:v>2.5063459166666666</c:v>
                </c:pt>
                <c:pt idx="6446">
                  <c:v>2.5067362666666666</c:v>
                </c:pt>
                <c:pt idx="6447">
                  <c:v>2.5071230999999998</c:v>
                </c:pt>
                <c:pt idx="6448">
                  <c:v>2.5075099333333335</c:v>
                </c:pt>
                <c:pt idx="6449">
                  <c:v>2.5078967666666667</c:v>
                </c:pt>
                <c:pt idx="6450">
                  <c:v>2.5082871166666667</c:v>
                </c:pt>
                <c:pt idx="6451">
                  <c:v>2.5086774666666667</c:v>
                </c:pt>
                <c:pt idx="6452">
                  <c:v>2.5090642999999999</c:v>
                </c:pt>
                <c:pt idx="6453">
                  <c:v>2.5094511333333336</c:v>
                </c:pt>
                <c:pt idx="6454">
                  <c:v>2.5098379666666668</c:v>
                </c:pt>
                <c:pt idx="6455">
                  <c:v>2.5102283166666668</c:v>
                </c:pt>
                <c:pt idx="6456">
                  <c:v>2.51061515</c:v>
                </c:pt>
                <c:pt idx="6457">
                  <c:v>2.5110019833333337</c:v>
                </c:pt>
                <c:pt idx="6458">
                  <c:v>2.5113923333333332</c:v>
                </c:pt>
                <c:pt idx="6459">
                  <c:v>2.5117791666666665</c:v>
                </c:pt>
                <c:pt idx="6460">
                  <c:v>2.5121695166666664</c:v>
                </c:pt>
                <c:pt idx="6461">
                  <c:v>2.5125563500000001</c:v>
                </c:pt>
                <c:pt idx="6462">
                  <c:v>2.5129431833333333</c:v>
                </c:pt>
                <c:pt idx="6463">
                  <c:v>2.5133335333333333</c:v>
                </c:pt>
                <c:pt idx="6464">
                  <c:v>2.5137203666666665</c:v>
                </c:pt>
                <c:pt idx="6465">
                  <c:v>2.5141107166666665</c:v>
                </c:pt>
                <c:pt idx="6466">
                  <c:v>2.5144975500000002</c:v>
                </c:pt>
                <c:pt idx="6467">
                  <c:v>2.5148843833333334</c:v>
                </c:pt>
                <c:pt idx="6468">
                  <c:v>2.5152712166666666</c:v>
                </c:pt>
                <c:pt idx="6469">
                  <c:v>2.5156615666666666</c:v>
                </c:pt>
                <c:pt idx="6470">
                  <c:v>2.5160483999999999</c:v>
                </c:pt>
                <c:pt idx="6471">
                  <c:v>2.5164352333333331</c:v>
                </c:pt>
                <c:pt idx="6472">
                  <c:v>2.5168255833333331</c:v>
                </c:pt>
                <c:pt idx="6473">
                  <c:v>2.5172124166666667</c:v>
                </c:pt>
                <c:pt idx="6474">
                  <c:v>2.5176027666666667</c:v>
                </c:pt>
                <c:pt idx="6475">
                  <c:v>2.5179896000000004</c:v>
                </c:pt>
                <c:pt idx="6476">
                  <c:v>2.5183764333333336</c:v>
                </c:pt>
                <c:pt idx="6477">
                  <c:v>2.5187667833333331</c:v>
                </c:pt>
                <c:pt idx="6478">
                  <c:v>2.5191536166666668</c:v>
                </c:pt>
                <c:pt idx="6479">
                  <c:v>2.5195439666666668</c:v>
                </c:pt>
                <c:pt idx="6480">
                  <c:v>2.5199308</c:v>
                </c:pt>
                <c:pt idx="6481">
                  <c:v>2.5203176333333333</c:v>
                </c:pt>
                <c:pt idx="6482">
                  <c:v>2.5207079833333332</c:v>
                </c:pt>
                <c:pt idx="6483">
                  <c:v>2.5210948166666665</c:v>
                </c:pt>
                <c:pt idx="6484">
                  <c:v>2.5214816499999997</c:v>
                </c:pt>
                <c:pt idx="6485">
                  <c:v>2.5218720000000001</c:v>
                </c:pt>
                <c:pt idx="6486">
                  <c:v>2.5222588333333333</c:v>
                </c:pt>
                <c:pt idx="6487">
                  <c:v>2.5226491833333333</c:v>
                </c:pt>
                <c:pt idx="6488">
                  <c:v>2.523036016666667</c:v>
                </c:pt>
                <c:pt idx="6489">
                  <c:v>2.5234228499999998</c:v>
                </c:pt>
                <c:pt idx="6490">
                  <c:v>2.5238131999999998</c:v>
                </c:pt>
                <c:pt idx="6491">
                  <c:v>2.5242000333333334</c:v>
                </c:pt>
                <c:pt idx="6492">
                  <c:v>2.5245903833333334</c:v>
                </c:pt>
                <c:pt idx="6493">
                  <c:v>2.5249772166666671</c:v>
                </c:pt>
                <c:pt idx="6494">
                  <c:v>2.5253640499999999</c:v>
                </c:pt>
                <c:pt idx="6495">
                  <c:v>2.5257508833333335</c:v>
                </c:pt>
                <c:pt idx="6496">
                  <c:v>2.5261412333333335</c:v>
                </c:pt>
                <c:pt idx="6497">
                  <c:v>2.5265280666666667</c:v>
                </c:pt>
                <c:pt idx="6498">
                  <c:v>2.5269149</c:v>
                </c:pt>
                <c:pt idx="6499">
                  <c:v>2.5273052499999999</c:v>
                </c:pt>
                <c:pt idx="6500">
                  <c:v>2.5276920833333336</c:v>
                </c:pt>
                <c:pt idx="6501">
                  <c:v>2.5280824333333332</c:v>
                </c:pt>
                <c:pt idx="6502">
                  <c:v>2.5284692666666664</c:v>
                </c:pt>
                <c:pt idx="6503">
                  <c:v>2.5288561000000001</c:v>
                </c:pt>
                <c:pt idx="6504">
                  <c:v>2.52924645</c:v>
                </c:pt>
                <c:pt idx="6505">
                  <c:v>2.5296332833333333</c:v>
                </c:pt>
                <c:pt idx="6506">
                  <c:v>2.5300236333333337</c:v>
                </c:pt>
                <c:pt idx="6507">
                  <c:v>2.5304104666666669</c:v>
                </c:pt>
                <c:pt idx="6508">
                  <c:v>2.5307973000000001</c:v>
                </c:pt>
                <c:pt idx="6509">
                  <c:v>2.5311876500000001</c:v>
                </c:pt>
                <c:pt idx="6510">
                  <c:v>2.5315744833333333</c:v>
                </c:pt>
                <c:pt idx="6511">
                  <c:v>2.5319613166666666</c:v>
                </c:pt>
                <c:pt idx="6512">
                  <c:v>2.5323481500000002</c:v>
                </c:pt>
                <c:pt idx="6513">
                  <c:v>2.5327385000000002</c:v>
                </c:pt>
                <c:pt idx="6514">
                  <c:v>2.5331288500000002</c:v>
                </c:pt>
                <c:pt idx="6515">
                  <c:v>2.5335156833333334</c:v>
                </c:pt>
                <c:pt idx="6516">
                  <c:v>2.5339025166666667</c:v>
                </c:pt>
                <c:pt idx="6517">
                  <c:v>2.5342893499999999</c:v>
                </c:pt>
                <c:pt idx="6518">
                  <c:v>2.5346797000000003</c:v>
                </c:pt>
                <c:pt idx="6519">
                  <c:v>2.5350665333333335</c:v>
                </c:pt>
                <c:pt idx="6520">
                  <c:v>2.5354568833333331</c:v>
                </c:pt>
                <c:pt idx="6521">
                  <c:v>2.5358437166666667</c:v>
                </c:pt>
                <c:pt idx="6522">
                  <c:v>2.53623055</c:v>
                </c:pt>
                <c:pt idx="6523">
                  <c:v>2.5366209</c:v>
                </c:pt>
                <c:pt idx="6524">
                  <c:v>2.5370077333333332</c:v>
                </c:pt>
                <c:pt idx="6525">
                  <c:v>2.5373945666666669</c:v>
                </c:pt>
                <c:pt idx="6526">
                  <c:v>2.5377849166666668</c:v>
                </c:pt>
                <c:pt idx="6527">
                  <c:v>2.5381717499999996</c:v>
                </c:pt>
                <c:pt idx="6528">
                  <c:v>2.5385621</c:v>
                </c:pt>
                <c:pt idx="6529">
                  <c:v>2.5389489333333333</c:v>
                </c:pt>
                <c:pt idx="6530">
                  <c:v>2.5393357666666669</c:v>
                </c:pt>
                <c:pt idx="6531">
                  <c:v>2.5397261166666669</c:v>
                </c:pt>
                <c:pt idx="6532">
                  <c:v>2.5401129500000001</c:v>
                </c:pt>
                <c:pt idx="6533">
                  <c:v>2.5405032999999997</c:v>
                </c:pt>
                <c:pt idx="6534">
                  <c:v>2.5408901333333334</c:v>
                </c:pt>
                <c:pt idx="6535">
                  <c:v>2.5412769666666666</c:v>
                </c:pt>
                <c:pt idx="6536">
                  <c:v>2.541667316666667</c:v>
                </c:pt>
                <c:pt idx="6537">
                  <c:v>2.5420541500000002</c:v>
                </c:pt>
                <c:pt idx="6538">
                  <c:v>2.5424409833333335</c:v>
                </c:pt>
                <c:pt idx="6539">
                  <c:v>2.5428278166666667</c:v>
                </c:pt>
                <c:pt idx="6540">
                  <c:v>2.5432181666666667</c:v>
                </c:pt>
                <c:pt idx="6541">
                  <c:v>2.5436085166666667</c:v>
                </c:pt>
                <c:pt idx="6542">
                  <c:v>2.5439953499999999</c:v>
                </c:pt>
                <c:pt idx="6543">
                  <c:v>2.5443821833333335</c:v>
                </c:pt>
                <c:pt idx="6544">
                  <c:v>2.5447690166666668</c:v>
                </c:pt>
                <c:pt idx="6545">
                  <c:v>2.5451593666666663</c:v>
                </c:pt>
                <c:pt idx="6546">
                  <c:v>2.5455462</c:v>
                </c:pt>
                <c:pt idx="6547">
                  <c:v>2.54593655</c:v>
                </c:pt>
                <c:pt idx="6548">
                  <c:v>2.5463233833333336</c:v>
                </c:pt>
                <c:pt idx="6549">
                  <c:v>2.5467102166666664</c:v>
                </c:pt>
                <c:pt idx="6550">
                  <c:v>2.5471005666666668</c:v>
                </c:pt>
                <c:pt idx="6551">
                  <c:v>2.5474874000000001</c:v>
                </c:pt>
                <c:pt idx="6552">
                  <c:v>2.5478742333333337</c:v>
                </c:pt>
                <c:pt idx="6553">
                  <c:v>2.548261066666667</c:v>
                </c:pt>
                <c:pt idx="6554">
                  <c:v>2.5486514166666665</c:v>
                </c:pt>
                <c:pt idx="6555">
                  <c:v>2.5490417666666665</c:v>
                </c:pt>
                <c:pt idx="6556">
                  <c:v>2.5494286000000002</c:v>
                </c:pt>
                <c:pt idx="6557">
                  <c:v>2.5498154333333334</c:v>
                </c:pt>
                <c:pt idx="6558">
                  <c:v>2.5502022666666666</c:v>
                </c:pt>
                <c:pt idx="6559">
                  <c:v>2.5505926166666666</c:v>
                </c:pt>
                <c:pt idx="6560">
                  <c:v>2.5509829666666666</c:v>
                </c:pt>
                <c:pt idx="6561">
                  <c:v>2.5513698000000002</c:v>
                </c:pt>
                <c:pt idx="6562">
                  <c:v>2.5517566333333335</c:v>
                </c:pt>
                <c:pt idx="6563">
                  <c:v>2.5521434666666667</c:v>
                </c:pt>
                <c:pt idx="6564">
                  <c:v>2.5525338166666667</c:v>
                </c:pt>
                <c:pt idx="6565">
                  <c:v>2.5529206499999999</c:v>
                </c:pt>
                <c:pt idx="6566">
                  <c:v>2.5533074833333331</c:v>
                </c:pt>
                <c:pt idx="6567">
                  <c:v>2.5536978333333331</c:v>
                </c:pt>
                <c:pt idx="6568">
                  <c:v>2.5540846666666668</c:v>
                </c:pt>
                <c:pt idx="6569">
                  <c:v>2.5544750166666668</c:v>
                </c:pt>
                <c:pt idx="6570">
                  <c:v>2.5548618500000004</c:v>
                </c:pt>
                <c:pt idx="6571">
                  <c:v>2.5552486833333332</c:v>
                </c:pt>
                <c:pt idx="6572">
                  <c:v>2.5556390333333332</c:v>
                </c:pt>
                <c:pt idx="6573">
                  <c:v>2.5560258666666669</c:v>
                </c:pt>
                <c:pt idx="6574">
                  <c:v>2.5564162166666669</c:v>
                </c:pt>
                <c:pt idx="6575">
                  <c:v>2.5568030500000001</c:v>
                </c:pt>
                <c:pt idx="6576">
                  <c:v>2.5571898833333333</c:v>
                </c:pt>
                <c:pt idx="6577">
                  <c:v>2.5575802333333333</c:v>
                </c:pt>
                <c:pt idx="6578">
                  <c:v>2.5579670666666665</c:v>
                </c:pt>
                <c:pt idx="6579">
                  <c:v>2.5583538999999997</c:v>
                </c:pt>
                <c:pt idx="6580">
                  <c:v>2.5587407333333334</c:v>
                </c:pt>
                <c:pt idx="6581">
                  <c:v>2.5591310833333334</c:v>
                </c:pt>
                <c:pt idx="6582">
                  <c:v>2.5595214333333334</c:v>
                </c:pt>
                <c:pt idx="6583">
                  <c:v>2.5599082666666666</c:v>
                </c:pt>
                <c:pt idx="6584">
                  <c:v>2.5602950999999998</c:v>
                </c:pt>
                <c:pt idx="6585">
                  <c:v>2.5606819333333335</c:v>
                </c:pt>
                <c:pt idx="6586">
                  <c:v>2.5610722833333335</c:v>
                </c:pt>
                <c:pt idx="6587">
                  <c:v>2.5614626333333335</c:v>
                </c:pt>
                <c:pt idx="6588">
                  <c:v>2.5618494666666667</c:v>
                </c:pt>
                <c:pt idx="6589">
                  <c:v>2.5622362999999999</c:v>
                </c:pt>
                <c:pt idx="6590">
                  <c:v>2.5626231333333331</c:v>
                </c:pt>
                <c:pt idx="6591">
                  <c:v>2.5630134833333336</c:v>
                </c:pt>
                <c:pt idx="6592">
                  <c:v>2.5634003166666668</c:v>
                </c:pt>
                <c:pt idx="6593">
                  <c:v>2.56378715</c:v>
                </c:pt>
                <c:pt idx="6594">
                  <c:v>2.5641775</c:v>
                </c:pt>
                <c:pt idx="6595">
                  <c:v>2.5645643333333337</c:v>
                </c:pt>
                <c:pt idx="6596">
                  <c:v>2.5649546833333332</c:v>
                </c:pt>
                <c:pt idx="6597">
                  <c:v>2.5653415166666664</c:v>
                </c:pt>
                <c:pt idx="6598">
                  <c:v>2.5657283500000001</c:v>
                </c:pt>
                <c:pt idx="6599">
                  <c:v>2.5661151833333333</c:v>
                </c:pt>
                <c:pt idx="6600">
                  <c:v>2.5665055333333333</c:v>
                </c:pt>
                <c:pt idx="6601">
                  <c:v>2.5668958833333337</c:v>
                </c:pt>
                <c:pt idx="6602">
                  <c:v>2.5672827166666665</c:v>
                </c:pt>
                <c:pt idx="6603">
                  <c:v>2.5676695500000002</c:v>
                </c:pt>
                <c:pt idx="6604">
                  <c:v>2.5680563833333334</c:v>
                </c:pt>
                <c:pt idx="6605">
                  <c:v>2.5684467333333334</c:v>
                </c:pt>
                <c:pt idx="6606">
                  <c:v>2.5688335666666666</c:v>
                </c:pt>
                <c:pt idx="6607">
                  <c:v>2.5692204000000003</c:v>
                </c:pt>
                <c:pt idx="6608">
                  <c:v>2.5696107500000003</c:v>
                </c:pt>
                <c:pt idx="6609">
                  <c:v>2.5699975833333331</c:v>
                </c:pt>
                <c:pt idx="6610">
                  <c:v>2.570387933333333</c:v>
                </c:pt>
                <c:pt idx="6611">
                  <c:v>2.5707747666666667</c:v>
                </c:pt>
                <c:pt idx="6612">
                  <c:v>2.5711615999999999</c:v>
                </c:pt>
                <c:pt idx="6613">
                  <c:v>2.5715519500000004</c:v>
                </c:pt>
                <c:pt idx="6614">
                  <c:v>2.5719387833333336</c:v>
                </c:pt>
                <c:pt idx="6615">
                  <c:v>2.5723291333333331</c:v>
                </c:pt>
                <c:pt idx="6616">
                  <c:v>2.5727159666666668</c:v>
                </c:pt>
                <c:pt idx="6617">
                  <c:v>2.5731028</c:v>
                </c:pt>
                <c:pt idx="6618">
                  <c:v>2.57349315</c:v>
                </c:pt>
                <c:pt idx="6619">
                  <c:v>2.5738799833333332</c:v>
                </c:pt>
                <c:pt idx="6620">
                  <c:v>2.5742668166666669</c:v>
                </c:pt>
                <c:pt idx="6621">
                  <c:v>2.5746536500000001</c:v>
                </c:pt>
                <c:pt idx="6622">
                  <c:v>2.5750439999999997</c:v>
                </c:pt>
                <c:pt idx="6623">
                  <c:v>2.5754343500000001</c:v>
                </c:pt>
                <c:pt idx="6624">
                  <c:v>2.5758211833333333</c:v>
                </c:pt>
                <c:pt idx="6625">
                  <c:v>2.576208016666667</c:v>
                </c:pt>
                <c:pt idx="6626">
                  <c:v>2.5765948500000002</c:v>
                </c:pt>
                <c:pt idx="6627">
                  <c:v>2.5769852000000002</c:v>
                </c:pt>
                <c:pt idx="6628">
                  <c:v>2.5773755499999997</c:v>
                </c:pt>
                <c:pt idx="6629">
                  <c:v>2.5777623833333334</c:v>
                </c:pt>
                <c:pt idx="6630">
                  <c:v>2.5781492166666666</c:v>
                </c:pt>
                <c:pt idx="6631">
                  <c:v>2.5785360499999999</c:v>
                </c:pt>
                <c:pt idx="6632">
                  <c:v>2.5789263999999998</c:v>
                </c:pt>
                <c:pt idx="6633">
                  <c:v>2.5793132333333335</c:v>
                </c:pt>
                <c:pt idx="6634">
                  <c:v>2.5797000666666667</c:v>
                </c:pt>
                <c:pt idx="6635">
                  <c:v>2.5800904166666667</c:v>
                </c:pt>
                <c:pt idx="6636">
                  <c:v>2.5804772499999999</c:v>
                </c:pt>
                <c:pt idx="6637">
                  <c:v>2.5808675999999999</c:v>
                </c:pt>
                <c:pt idx="6638">
                  <c:v>2.5812544333333336</c:v>
                </c:pt>
                <c:pt idx="6639">
                  <c:v>2.5816412666666668</c:v>
                </c:pt>
                <c:pt idx="6640">
                  <c:v>2.5820316166666664</c:v>
                </c:pt>
                <c:pt idx="6641">
                  <c:v>2.58241845</c:v>
                </c:pt>
                <c:pt idx="6642">
                  <c:v>2.5828088</c:v>
                </c:pt>
                <c:pt idx="6643">
                  <c:v>2.5831956333333332</c:v>
                </c:pt>
                <c:pt idx="6644">
                  <c:v>2.5835824666666665</c:v>
                </c:pt>
                <c:pt idx="6645">
                  <c:v>2.5839693000000001</c:v>
                </c:pt>
                <c:pt idx="6646">
                  <c:v>2.5843596500000001</c:v>
                </c:pt>
                <c:pt idx="6647">
                  <c:v>2.5847464833333333</c:v>
                </c:pt>
                <c:pt idx="6648">
                  <c:v>2.5851333166666666</c:v>
                </c:pt>
                <c:pt idx="6649">
                  <c:v>2.5855236666666666</c:v>
                </c:pt>
                <c:pt idx="6650">
                  <c:v>2.5859140166666665</c:v>
                </c:pt>
                <c:pt idx="6651">
                  <c:v>2.5863008500000002</c:v>
                </c:pt>
                <c:pt idx="6652">
                  <c:v>2.5866876833333334</c:v>
                </c:pt>
                <c:pt idx="6653">
                  <c:v>2.5870745166666667</c:v>
                </c:pt>
                <c:pt idx="6654">
                  <c:v>2.5874648666666666</c:v>
                </c:pt>
                <c:pt idx="6655">
                  <c:v>2.5878516999999999</c:v>
                </c:pt>
                <c:pt idx="6656">
                  <c:v>2.5882420500000003</c:v>
                </c:pt>
                <c:pt idx="6657">
                  <c:v>2.5886288833333335</c:v>
                </c:pt>
                <c:pt idx="6658">
                  <c:v>2.5890157166666667</c:v>
                </c:pt>
                <c:pt idx="6659">
                  <c:v>2.5894060666666667</c:v>
                </c:pt>
                <c:pt idx="6660">
                  <c:v>2.5897929</c:v>
                </c:pt>
                <c:pt idx="6661">
                  <c:v>2.5901797333333332</c:v>
                </c:pt>
                <c:pt idx="6662">
                  <c:v>2.5905665666666668</c:v>
                </c:pt>
                <c:pt idx="6663">
                  <c:v>2.5909569166666668</c:v>
                </c:pt>
                <c:pt idx="6664">
                  <c:v>2.5913472666666668</c:v>
                </c:pt>
                <c:pt idx="6665">
                  <c:v>2.5917340999999996</c:v>
                </c:pt>
                <c:pt idx="6666">
                  <c:v>2.5921209333333333</c:v>
                </c:pt>
                <c:pt idx="6667">
                  <c:v>2.5925077666666665</c:v>
                </c:pt>
                <c:pt idx="6668">
                  <c:v>2.5928981166666669</c:v>
                </c:pt>
                <c:pt idx="6669">
                  <c:v>2.5932884666666669</c:v>
                </c:pt>
                <c:pt idx="6670">
                  <c:v>2.5936753000000001</c:v>
                </c:pt>
                <c:pt idx="6671">
                  <c:v>2.5940621333333334</c:v>
                </c:pt>
                <c:pt idx="6672">
                  <c:v>2.594448966666667</c:v>
                </c:pt>
                <c:pt idx="6673">
                  <c:v>2.5948393166666666</c:v>
                </c:pt>
                <c:pt idx="6674">
                  <c:v>2.5952261499999998</c:v>
                </c:pt>
                <c:pt idx="6675">
                  <c:v>2.5956129833333335</c:v>
                </c:pt>
                <c:pt idx="6676">
                  <c:v>2.5960033333333334</c:v>
                </c:pt>
                <c:pt idx="6677">
                  <c:v>2.5963901666666667</c:v>
                </c:pt>
                <c:pt idx="6678">
                  <c:v>2.5967805166666666</c:v>
                </c:pt>
                <c:pt idx="6679">
                  <c:v>2.5971673499999999</c:v>
                </c:pt>
                <c:pt idx="6680">
                  <c:v>2.5975541833333335</c:v>
                </c:pt>
                <c:pt idx="6681">
                  <c:v>2.5979445333333335</c:v>
                </c:pt>
                <c:pt idx="6682">
                  <c:v>2.5983313666666668</c:v>
                </c:pt>
                <c:pt idx="6683">
                  <c:v>2.5987217166666663</c:v>
                </c:pt>
                <c:pt idx="6684">
                  <c:v>2.59910855</c:v>
                </c:pt>
                <c:pt idx="6685">
                  <c:v>2.5994953833333332</c:v>
                </c:pt>
                <c:pt idx="6686">
                  <c:v>2.5998857333333336</c:v>
                </c:pt>
                <c:pt idx="6687">
                  <c:v>2.6002725666666664</c:v>
                </c:pt>
                <c:pt idx="6688">
                  <c:v>2.6006594000000001</c:v>
                </c:pt>
                <c:pt idx="6689">
                  <c:v>2.6010462333333333</c:v>
                </c:pt>
                <c:pt idx="6690">
                  <c:v>2.6014365833333337</c:v>
                </c:pt>
                <c:pt idx="6691">
                  <c:v>2.6018269333333333</c:v>
                </c:pt>
                <c:pt idx="6692">
                  <c:v>2.6022137666666665</c:v>
                </c:pt>
                <c:pt idx="6693">
                  <c:v>2.6026006000000002</c:v>
                </c:pt>
                <c:pt idx="6694">
                  <c:v>2.6029874333333334</c:v>
                </c:pt>
                <c:pt idx="6695">
                  <c:v>2.6033777833333334</c:v>
                </c:pt>
                <c:pt idx="6696">
                  <c:v>2.6037681333333333</c:v>
                </c:pt>
                <c:pt idx="6697">
                  <c:v>2.6041549666666666</c:v>
                </c:pt>
                <c:pt idx="6698">
                  <c:v>2.6045418000000002</c:v>
                </c:pt>
                <c:pt idx="6699">
                  <c:v>2.604928633333333</c:v>
                </c:pt>
                <c:pt idx="6700">
                  <c:v>2.6053189833333334</c:v>
                </c:pt>
                <c:pt idx="6701">
                  <c:v>2.6057058166666667</c:v>
                </c:pt>
                <c:pt idx="6702">
                  <c:v>2.6060926500000003</c:v>
                </c:pt>
                <c:pt idx="6703">
                  <c:v>2.6064829999999999</c:v>
                </c:pt>
                <c:pt idx="6704">
                  <c:v>2.6068698333333331</c:v>
                </c:pt>
                <c:pt idx="6705">
                  <c:v>2.6072601833333331</c:v>
                </c:pt>
                <c:pt idx="6706">
                  <c:v>2.6076470166666668</c:v>
                </c:pt>
                <c:pt idx="6707">
                  <c:v>2.60803385</c:v>
                </c:pt>
                <c:pt idx="6708">
                  <c:v>2.6084242000000004</c:v>
                </c:pt>
                <c:pt idx="6709">
                  <c:v>2.6088110333333336</c:v>
                </c:pt>
                <c:pt idx="6710">
                  <c:v>2.6092013833333332</c:v>
                </c:pt>
                <c:pt idx="6711">
                  <c:v>2.6095882166666668</c:v>
                </c:pt>
                <c:pt idx="6712">
                  <c:v>2.6099750500000001</c:v>
                </c:pt>
                <c:pt idx="6713">
                  <c:v>2.6103618833333333</c:v>
                </c:pt>
                <c:pt idx="6714">
                  <c:v>2.6107522333333333</c:v>
                </c:pt>
                <c:pt idx="6715">
                  <c:v>2.611139066666667</c:v>
                </c:pt>
                <c:pt idx="6716">
                  <c:v>2.6115259000000002</c:v>
                </c:pt>
                <c:pt idx="6717">
                  <c:v>2.6119162499999997</c:v>
                </c:pt>
                <c:pt idx="6718">
                  <c:v>2.6123030833333334</c:v>
                </c:pt>
                <c:pt idx="6719">
                  <c:v>2.6126934333333334</c:v>
                </c:pt>
                <c:pt idx="6720">
                  <c:v>2.613080266666667</c:v>
                </c:pt>
                <c:pt idx="6721">
                  <c:v>2.6134670999999998</c:v>
                </c:pt>
                <c:pt idx="6722">
                  <c:v>2.6138574499999998</c:v>
                </c:pt>
                <c:pt idx="6723">
                  <c:v>2.6142442833333335</c:v>
                </c:pt>
                <c:pt idx="6724">
                  <c:v>2.6146346333333335</c:v>
                </c:pt>
                <c:pt idx="6725">
                  <c:v>2.6150214666666667</c:v>
                </c:pt>
                <c:pt idx="6726">
                  <c:v>2.6154082999999999</c:v>
                </c:pt>
                <c:pt idx="6727">
                  <c:v>2.6157986499999999</c:v>
                </c:pt>
                <c:pt idx="6728">
                  <c:v>2.6161854833333336</c:v>
                </c:pt>
                <c:pt idx="6729">
                  <c:v>2.6165723166666663</c:v>
                </c:pt>
                <c:pt idx="6730">
                  <c:v>2.6169626666666668</c:v>
                </c:pt>
                <c:pt idx="6731">
                  <c:v>2.6173495</c:v>
                </c:pt>
                <c:pt idx="6732">
                  <c:v>2.61773985</c:v>
                </c:pt>
                <c:pt idx="6733">
                  <c:v>2.6181266833333336</c:v>
                </c:pt>
                <c:pt idx="6734">
                  <c:v>2.6185135166666669</c:v>
                </c:pt>
                <c:pt idx="6735">
                  <c:v>2.6189038666666664</c:v>
                </c:pt>
                <c:pt idx="6736">
                  <c:v>2.6192942166666668</c:v>
                </c:pt>
                <c:pt idx="6737">
                  <c:v>2.6196810500000001</c:v>
                </c:pt>
                <c:pt idx="6738">
                  <c:v>2.6200678833333333</c:v>
                </c:pt>
                <c:pt idx="6739">
                  <c:v>2.6204547166666665</c:v>
                </c:pt>
                <c:pt idx="6740">
                  <c:v>2.6208450666666665</c:v>
                </c:pt>
                <c:pt idx="6741">
                  <c:v>2.6212319000000002</c:v>
                </c:pt>
                <c:pt idx="6742">
                  <c:v>2.6216187333333334</c:v>
                </c:pt>
                <c:pt idx="6743">
                  <c:v>2.6220090833333334</c:v>
                </c:pt>
                <c:pt idx="6744">
                  <c:v>2.6223959166666666</c:v>
                </c:pt>
                <c:pt idx="6745">
                  <c:v>2.6227862666666666</c:v>
                </c:pt>
                <c:pt idx="6746">
                  <c:v>2.6231731000000003</c:v>
                </c:pt>
                <c:pt idx="6747">
                  <c:v>2.6235599333333335</c:v>
                </c:pt>
                <c:pt idx="6748">
                  <c:v>2.6239467666666667</c:v>
                </c:pt>
                <c:pt idx="6749">
                  <c:v>2.6243371166666667</c:v>
                </c:pt>
                <c:pt idx="6750">
                  <c:v>2.6247274666666667</c:v>
                </c:pt>
                <c:pt idx="6751">
                  <c:v>2.6251143000000003</c:v>
                </c:pt>
                <c:pt idx="6752">
                  <c:v>2.6255011333333336</c:v>
                </c:pt>
                <c:pt idx="6753">
                  <c:v>2.6258879666666668</c:v>
                </c:pt>
                <c:pt idx="6754">
                  <c:v>2.6262783166666668</c:v>
                </c:pt>
                <c:pt idx="6755">
                  <c:v>2.62666515</c:v>
                </c:pt>
                <c:pt idx="6756">
                  <c:v>2.6270519833333332</c:v>
                </c:pt>
                <c:pt idx="6757">
                  <c:v>2.6274423333333332</c:v>
                </c:pt>
                <c:pt idx="6758">
                  <c:v>2.6278291666666669</c:v>
                </c:pt>
                <c:pt idx="6759">
                  <c:v>2.6282195166666664</c:v>
                </c:pt>
                <c:pt idx="6760">
                  <c:v>2.6286063499999996</c:v>
                </c:pt>
                <c:pt idx="6761">
                  <c:v>2.6289931833333333</c:v>
                </c:pt>
                <c:pt idx="6762">
                  <c:v>2.6293835333333333</c:v>
                </c:pt>
                <c:pt idx="6763">
                  <c:v>2.629770366666667</c:v>
                </c:pt>
                <c:pt idx="6764">
                  <c:v>2.630160716666667</c:v>
                </c:pt>
                <c:pt idx="6765">
                  <c:v>2.6305475500000002</c:v>
                </c:pt>
                <c:pt idx="6766">
                  <c:v>2.6309343833333334</c:v>
                </c:pt>
                <c:pt idx="6767">
                  <c:v>2.6313247333333334</c:v>
                </c:pt>
                <c:pt idx="6768">
                  <c:v>2.6317115666666666</c:v>
                </c:pt>
                <c:pt idx="6769">
                  <c:v>2.6320983999999998</c:v>
                </c:pt>
                <c:pt idx="6770">
                  <c:v>2.6324852333333335</c:v>
                </c:pt>
                <c:pt idx="6771">
                  <c:v>2.6328755833333335</c:v>
                </c:pt>
                <c:pt idx="6772">
                  <c:v>2.6332659333333335</c:v>
                </c:pt>
                <c:pt idx="6773">
                  <c:v>2.6336527666666667</c:v>
                </c:pt>
                <c:pt idx="6774">
                  <c:v>2.6340395999999999</c:v>
                </c:pt>
                <c:pt idx="6775">
                  <c:v>2.6344264333333336</c:v>
                </c:pt>
                <c:pt idx="6776">
                  <c:v>2.6348167833333336</c:v>
                </c:pt>
                <c:pt idx="6777">
                  <c:v>2.6352071333333331</c:v>
                </c:pt>
                <c:pt idx="6778">
                  <c:v>2.6355939666666663</c:v>
                </c:pt>
                <c:pt idx="6779">
                  <c:v>2.6359808</c:v>
                </c:pt>
                <c:pt idx="6780">
                  <c:v>2.6363676333333332</c:v>
                </c:pt>
                <c:pt idx="6781">
                  <c:v>2.6367579833333332</c:v>
                </c:pt>
                <c:pt idx="6782">
                  <c:v>2.6371448166666664</c:v>
                </c:pt>
                <c:pt idx="6783">
                  <c:v>2.6375316500000001</c:v>
                </c:pt>
                <c:pt idx="6784">
                  <c:v>2.6379220000000001</c:v>
                </c:pt>
                <c:pt idx="6785">
                  <c:v>2.6383088333333338</c:v>
                </c:pt>
                <c:pt idx="6786">
                  <c:v>2.6386991833333333</c:v>
                </c:pt>
                <c:pt idx="6787">
                  <c:v>2.6390860166666665</c:v>
                </c:pt>
                <c:pt idx="6788">
                  <c:v>2.6394728500000002</c:v>
                </c:pt>
                <c:pt idx="6789">
                  <c:v>2.6398632000000002</c:v>
                </c:pt>
                <c:pt idx="6790">
                  <c:v>2.6402500333333334</c:v>
                </c:pt>
                <c:pt idx="6791">
                  <c:v>2.6406403833333334</c:v>
                </c:pt>
                <c:pt idx="6792">
                  <c:v>2.6410272166666666</c:v>
                </c:pt>
                <c:pt idx="6793">
                  <c:v>2.6414140499999998</c:v>
                </c:pt>
                <c:pt idx="6794">
                  <c:v>2.6418044000000003</c:v>
                </c:pt>
                <c:pt idx="6795">
                  <c:v>2.6421912333333335</c:v>
                </c:pt>
                <c:pt idx="6796">
                  <c:v>2.6425780666666667</c:v>
                </c:pt>
                <c:pt idx="6797">
                  <c:v>2.6429649000000004</c:v>
                </c:pt>
                <c:pt idx="6798">
                  <c:v>2.6433552499999999</c:v>
                </c:pt>
                <c:pt idx="6799">
                  <c:v>2.6437420833333332</c:v>
                </c:pt>
                <c:pt idx="6800">
                  <c:v>2.6441324333333331</c:v>
                </c:pt>
                <c:pt idx="6801">
                  <c:v>2.6445192666666668</c:v>
                </c:pt>
                <c:pt idx="6802">
                  <c:v>2.6449061</c:v>
                </c:pt>
                <c:pt idx="6803">
                  <c:v>2.6452964500000005</c:v>
                </c:pt>
                <c:pt idx="6804">
                  <c:v>2.6456832833333332</c:v>
                </c:pt>
                <c:pt idx="6805">
                  <c:v>2.6460736333333332</c:v>
                </c:pt>
                <c:pt idx="6806">
                  <c:v>2.6464604666666669</c:v>
                </c:pt>
                <c:pt idx="6807">
                  <c:v>2.6468473000000001</c:v>
                </c:pt>
                <c:pt idx="6808">
                  <c:v>2.6472376500000001</c:v>
                </c:pt>
                <c:pt idx="6809">
                  <c:v>2.6476244833333333</c:v>
                </c:pt>
                <c:pt idx="6810">
                  <c:v>2.648011316666667</c:v>
                </c:pt>
                <c:pt idx="6811">
                  <c:v>2.6483981500000002</c:v>
                </c:pt>
                <c:pt idx="6812">
                  <c:v>2.6487884999999998</c:v>
                </c:pt>
                <c:pt idx="6813">
                  <c:v>2.6491788500000002</c:v>
                </c:pt>
                <c:pt idx="6814">
                  <c:v>2.6495656833333334</c:v>
                </c:pt>
                <c:pt idx="6815">
                  <c:v>2.6499525166666666</c:v>
                </c:pt>
                <c:pt idx="6816">
                  <c:v>2.6503393499999999</c:v>
                </c:pt>
                <c:pt idx="6817">
                  <c:v>2.6507296999999999</c:v>
                </c:pt>
                <c:pt idx="6818">
                  <c:v>2.6511165333333335</c:v>
                </c:pt>
                <c:pt idx="6819">
                  <c:v>2.6515068833333335</c:v>
                </c:pt>
                <c:pt idx="6820">
                  <c:v>2.6518937166666667</c:v>
                </c:pt>
                <c:pt idx="6821">
                  <c:v>2.65228055</c:v>
                </c:pt>
                <c:pt idx="6822">
                  <c:v>2.6526708999999999</c:v>
                </c:pt>
                <c:pt idx="6823">
                  <c:v>2.6530577333333332</c:v>
                </c:pt>
                <c:pt idx="6824">
                  <c:v>2.6534445666666664</c:v>
                </c:pt>
                <c:pt idx="6825">
                  <c:v>2.6538349166666668</c:v>
                </c:pt>
                <c:pt idx="6826">
                  <c:v>2.65422175</c:v>
                </c:pt>
                <c:pt idx="6827">
                  <c:v>2.6546121</c:v>
                </c:pt>
                <c:pt idx="6828">
                  <c:v>2.6549989333333337</c:v>
                </c:pt>
                <c:pt idx="6829">
                  <c:v>2.6553857666666669</c:v>
                </c:pt>
                <c:pt idx="6830">
                  <c:v>2.6557761166666665</c:v>
                </c:pt>
                <c:pt idx="6831">
                  <c:v>2.6561629500000001</c:v>
                </c:pt>
                <c:pt idx="6832">
                  <c:v>2.6565533000000001</c:v>
                </c:pt>
                <c:pt idx="6833">
                  <c:v>2.6569401333333333</c:v>
                </c:pt>
                <c:pt idx="6834">
                  <c:v>2.6573269666666666</c:v>
                </c:pt>
                <c:pt idx="6835">
                  <c:v>2.6577173166666666</c:v>
                </c:pt>
                <c:pt idx="6836">
                  <c:v>2.6581041500000002</c:v>
                </c:pt>
                <c:pt idx="6837">
                  <c:v>2.658490983333333</c:v>
                </c:pt>
                <c:pt idx="6838">
                  <c:v>2.6588778166666667</c:v>
                </c:pt>
                <c:pt idx="6839">
                  <c:v>2.6592681666666667</c:v>
                </c:pt>
                <c:pt idx="6840">
                  <c:v>2.6596585166666666</c:v>
                </c:pt>
                <c:pt idx="6841">
                  <c:v>2.6600453499999999</c:v>
                </c:pt>
                <c:pt idx="6842">
                  <c:v>2.6604321833333331</c:v>
                </c:pt>
                <c:pt idx="6843">
                  <c:v>2.6608190166666668</c:v>
                </c:pt>
                <c:pt idx="6844">
                  <c:v>2.6612093666666667</c:v>
                </c:pt>
                <c:pt idx="6845">
                  <c:v>2.6615962</c:v>
                </c:pt>
                <c:pt idx="6846">
                  <c:v>2.6619865500000004</c:v>
                </c:pt>
                <c:pt idx="6847">
                  <c:v>2.6623733833333336</c:v>
                </c:pt>
                <c:pt idx="6848">
                  <c:v>2.6627602166666664</c:v>
                </c:pt>
                <c:pt idx="6849">
                  <c:v>2.6631505666666668</c:v>
                </c:pt>
                <c:pt idx="6850">
                  <c:v>2.6635374000000001</c:v>
                </c:pt>
                <c:pt idx="6851">
                  <c:v>2.6639242333333333</c:v>
                </c:pt>
                <c:pt idx="6852">
                  <c:v>2.6643145833333333</c:v>
                </c:pt>
                <c:pt idx="6853">
                  <c:v>2.6647014166666669</c:v>
                </c:pt>
                <c:pt idx="6854">
                  <c:v>2.6650917666666665</c:v>
                </c:pt>
                <c:pt idx="6855">
                  <c:v>2.6654785999999997</c:v>
                </c:pt>
                <c:pt idx="6856">
                  <c:v>2.6658654333333334</c:v>
                </c:pt>
                <c:pt idx="6857">
                  <c:v>2.6662557833333334</c:v>
                </c:pt>
                <c:pt idx="6858">
                  <c:v>2.666642616666667</c:v>
                </c:pt>
                <c:pt idx="6859">
                  <c:v>2.667032966666667</c:v>
                </c:pt>
                <c:pt idx="6860">
                  <c:v>2.6674197999999998</c:v>
                </c:pt>
                <c:pt idx="6861">
                  <c:v>2.6678066333333335</c:v>
                </c:pt>
                <c:pt idx="6862">
                  <c:v>2.6681934666666667</c:v>
                </c:pt>
                <c:pt idx="6863">
                  <c:v>2.6685838166666667</c:v>
                </c:pt>
                <c:pt idx="6864">
                  <c:v>2.6689706499999999</c:v>
                </c:pt>
                <c:pt idx="6865">
                  <c:v>2.6693574833333336</c:v>
                </c:pt>
                <c:pt idx="6866">
                  <c:v>2.6697478333333335</c:v>
                </c:pt>
                <c:pt idx="6867">
                  <c:v>2.6701346666666663</c:v>
                </c:pt>
                <c:pt idx="6868">
                  <c:v>2.6705250166666672</c:v>
                </c:pt>
                <c:pt idx="6869">
                  <c:v>2.67091185</c:v>
                </c:pt>
                <c:pt idx="6870">
                  <c:v>2.6712986833333332</c:v>
                </c:pt>
                <c:pt idx="6871">
                  <c:v>2.6716890333333332</c:v>
                </c:pt>
                <c:pt idx="6872">
                  <c:v>2.6720758666666669</c:v>
                </c:pt>
                <c:pt idx="6873">
                  <c:v>2.6724662166666668</c:v>
                </c:pt>
                <c:pt idx="6874">
                  <c:v>2.6728530500000001</c:v>
                </c:pt>
                <c:pt idx="6875">
                  <c:v>2.6732398833333337</c:v>
                </c:pt>
                <c:pt idx="6876">
                  <c:v>2.6736302333333328</c:v>
                </c:pt>
                <c:pt idx="6877">
                  <c:v>2.6740170666666665</c:v>
                </c:pt>
                <c:pt idx="6878">
                  <c:v>2.6744038999999997</c:v>
                </c:pt>
                <c:pt idx="6879">
                  <c:v>2.6747942500000002</c:v>
                </c:pt>
                <c:pt idx="6880">
                  <c:v>2.6751810833333334</c:v>
                </c:pt>
                <c:pt idx="6881">
                  <c:v>2.6755714333333334</c:v>
                </c:pt>
                <c:pt idx="6882">
                  <c:v>2.675958266666667</c:v>
                </c:pt>
                <c:pt idx="6883">
                  <c:v>2.6763451000000003</c:v>
                </c:pt>
                <c:pt idx="6884">
                  <c:v>2.6767354500000002</c:v>
                </c:pt>
                <c:pt idx="6885">
                  <c:v>2.677122283333333</c:v>
                </c:pt>
                <c:pt idx="6886">
                  <c:v>2.6775126333333339</c:v>
                </c:pt>
                <c:pt idx="6887">
                  <c:v>2.6778994666666667</c:v>
                </c:pt>
                <c:pt idx="6888">
                  <c:v>2.6782862999999999</c:v>
                </c:pt>
                <c:pt idx="6889">
                  <c:v>2.6786766499999999</c:v>
                </c:pt>
                <c:pt idx="6890">
                  <c:v>2.6790634833333336</c:v>
                </c:pt>
                <c:pt idx="6891">
                  <c:v>2.6794503166666668</c:v>
                </c:pt>
                <c:pt idx="6892">
                  <c:v>2.6798371500000004</c:v>
                </c:pt>
                <c:pt idx="6893">
                  <c:v>2.6802275000000004</c:v>
                </c:pt>
                <c:pt idx="6894">
                  <c:v>2.6806143333333332</c:v>
                </c:pt>
                <c:pt idx="6895">
                  <c:v>2.6810046833333332</c:v>
                </c:pt>
                <c:pt idx="6896">
                  <c:v>2.6813915166666664</c:v>
                </c:pt>
                <c:pt idx="6897">
                  <c:v>2.6817783500000001</c:v>
                </c:pt>
                <c:pt idx="6898">
                  <c:v>2.6821687000000001</c:v>
                </c:pt>
                <c:pt idx="6899">
                  <c:v>2.6825555333333333</c:v>
                </c:pt>
                <c:pt idx="6900">
                  <c:v>2.6829458833333337</c:v>
                </c:pt>
                <c:pt idx="6901">
                  <c:v>2.683332716666667</c:v>
                </c:pt>
                <c:pt idx="6902">
                  <c:v>2.6837195499999997</c:v>
                </c:pt>
                <c:pt idx="6903">
                  <c:v>2.6841098999999997</c:v>
                </c:pt>
                <c:pt idx="6904">
                  <c:v>2.6844967333333334</c:v>
                </c:pt>
                <c:pt idx="6905">
                  <c:v>2.6848835666666666</c:v>
                </c:pt>
                <c:pt idx="6906">
                  <c:v>2.6852739166666666</c:v>
                </c:pt>
                <c:pt idx="6907">
                  <c:v>2.6856607500000003</c:v>
                </c:pt>
                <c:pt idx="6908">
                  <c:v>2.6860511000000002</c:v>
                </c:pt>
                <c:pt idx="6909">
                  <c:v>2.6864379333333335</c:v>
                </c:pt>
                <c:pt idx="6910">
                  <c:v>2.6868247666666663</c:v>
                </c:pt>
                <c:pt idx="6911">
                  <c:v>2.6872115999999999</c:v>
                </c:pt>
                <c:pt idx="6912">
                  <c:v>2.6876019499999999</c:v>
                </c:pt>
                <c:pt idx="6913">
                  <c:v>2.6879922999999999</c:v>
                </c:pt>
                <c:pt idx="6914">
                  <c:v>2.6883791333333331</c:v>
                </c:pt>
                <c:pt idx="6915">
                  <c:v>2.6887659666666668</c:v>
                </c:pt>
                <c:pt idx="6916">
                  <c:v>2.6891528</c:v>
                </c:pt>
                <c:pt idx="6917">
                  <c:v>2.68954315</c:v>
                </c:pt>
                <c:pt idx="6918">
                  <c:v>2.6899299833333337</c:v>
                </c:pt>
                <c:pt idx="6919">
                  <c:v>2.6903168166666664</c:v>
                </c:pt>
                <c:pt idx="6920">
                  <c:v>2.6907071666666664</c:v>
                </c:pt>
                <c:pt idx="6921">
                  <c:v>2.6910939999999997</c:v>
                </c:pt>
                <c:pt idx="6922">
                  <c:v>2.6914843500000001</c:v>
                </c:pt>
                <c:pt idx="6923">
                  <c:v>2.6918711833333333</c:v>
                </c:pt>
                <c:pt idx="6924">
                  <c:v>2.692258016666667</c:v>
                </c:pt>
                <c:pt idx="6925">
                  <c:v>2.6926448500000002</c:v>
                </c:pt>
                <c:pt idx="6926">
                  <c:v>2.6930352000000002</c:v>
                </c:pt>
                <c:pt idx="6927">
                  <c:v>2.6934255500000002</c:v>
                </c:pt>
                <c:pt idx="6928">
                  <c:v>2.6938123833333329</c:v>
                </c:pt>
                <c:pt idx="6929">
                  <c:v>2.6941992166666666</c:v>
                </c:pt>
                <c:pt idx="6930">
                  <c:v>2.6945895666666666</c:v>
                </c:pt>
                <c:pt idx="6931">
                  <c:v>2.6949763999999998</c:v>
                </c:pt>
                <c:pt idx="6932">
                  <c:v>2.6953632333333335</c:v>
                </c:pt>
                <c:pt idx="6933">
                  <c:v>2.6957500666666667</c:v>
                </c:pt>
                <c:pt idx="6934">
                  <c:v>2.6961404166666667</c:v>
                </c:pt>
                <c:pt idx="6935">
                  <c:v>2.6965272500000004</c:v>
                </c:pt>
                <c:pt idx="6936">
                  <c:v>2.6969176000000004</c:v>
                </c:pt>
                <c:pt idx="6937">
                  <c:v>2.6973044333333331</c:v>
                </c:pt>
                <c:pt idx="6938">
                  <c:v>2.6976912666666668</c:v>
                </c:pt>
                <c:pt idx="6939">
                  <c:v>2.6980816166666663</c:v>
                </c:pt>
                <c:pt idx="6940">
                  <c:v>2.69846845</c:v>
                </c:pt>
                <c:pt idx="6941">
                  <c:v>2.6988588</c:v>
                </c:pt>
                <c:pt idx="6942">
                  <c:v>2.6992456333333332</c:v>
                </c:pt>
                <c:pt idx="6943">
                  <c:v>2.6996324666666669</c:v>
                </c:pt>
                <c:pt idx="6944">
                  <c:v>2.7000228166666669</c:v>
                </c:pt>
                <c:pt idx="6945">
                  <c:v>2.7004096500000005</c:v>
                </c:pt>
                <c:pt idx="6946">
                  <c:v>2.7007964833333333</c:v>
                </c:pt>
                <c:pt idx="6947">
                  <c:v>2.7011868333333333</c:v>
                </c:pt>
                <c:pt idx="6948">
                  <c:v>2.7015736666666665</c:v>
                </c:pt>
                <c:pt idx="6949">
                  <c:v>2.7019640166666665</c:v>
                </c:pt>
                <c:pt idx="6950">
                  <c:v>2.7023508500000002</c:v>
                </c:pt>
                <c:pt idx="6951">
                  <c:v>2.7027376833333334</c:v>
                </c:pt>
                <c:pt idx="6952">
                  <c:v>2.7031280333333334</c:v>
                </c:pt>
                <c:pt idx="6953">
                  <c:v>2.7035148666666662</c:v>
                </c:pt>
                <c:pt idx="6954">
                  <c:v>2.7039052166666671</c:v>
                </c:pt>
                <c:pt idx="6955">
                  <c:v>2.7042920499999998</c:v>
                </c:pt>
                <c:pt idx="6956">
                  <c:v>2.7046788833333335</c:v>
                </c:pt>
                <c:pt idx="6957">
                  <c:v>2.7050657166666667</c:v>
                </c:pt>
                <c:pt idx="6958">
                  <c:v>2.7054560666666667</c:v>
                </c:pt>
                <c:pt idx="6959">
                  <c:v>2.7058428999999999</c:v>
                </c:pt>
                <c:pt idx="6960">
                  <c:v>2.7062297333333336</c:v>
                </c:pt>
                <c:pt idx="6961">
                  <c:v>2.7066200833333336</c:v>
                </c:pt>
                <c:pt idx="6962">
                  <c:v>2.7070069166666664</c:v>
                </c:pt>
                <c:pt idx="6963">
                  <c:v>2.7073972666666672</c:v>
                </c:pt>
                <c:pt idx="6964">
                  <c:v>2.7077840999999996</c:v>
                </c:pt>
                <c:pt idx="6965">
                  <c:v>2.7081709333333333</c:v>
                </c:pt>
                <c:pt idx="6966">
                  <c:v>2.7085612833333332</c:v>
                </c:pt>
                <c:pt idx="6967">
                  <c:v>2.7089481166666669</c:v>
                </c:pt>
                <c:pt idx="6968">
                  <c:v>2.7093384666666669</c:v>
                </c:pt>
                <c:pt idx="6969">
                  <c:v>2.7097253000000001</c:v>
                </c:pt>
                <c:pt idx="6970">
                  <c:v>2.7101121333333338</c:v>
                </c:pt>
                <c:pt idx="6971">
                  <c:v>2.7105024833333329</c:v>
                </c:pt>
                <c:pt idx="6972">
                  <c:v>2.7108893166666665</c:v>
                </c:pt>
                <c:pt idx="6973">
                  <c:v>2.7112761499999998</c:v>
                </c:pt>
                <c:pt idx="6974">
                  <c:v>2.7116629833333334</c:v>
                </c:pt>
                <c:pt idx="6975">
                  <c:v>2.7120533333333334</c:v>
                </c:pt>
                <c:pt idx="6976">
                  <c:v>2.7124436833333334</c:v>
                </c:pt>
                <c:pt idx="6977">
                  <c:v>2.7128305166666666</c:v>
                </c:pt>
                <c:pt idx="6978">
                  <c:v>2.7132173500000003</c:v>
                </c:pt>
                <c:pt idx="6979">
                  <c:v>2.7136041833333331</c:v>
                </c:pt>
                <c:pt idx="6980">
                  <c:v>2.7139945333333331</c:v>
                </c:pt>
                <c:pt idx="6981">
                  <c:v>2.7143848833333331</c:v>
                </c:pt>
                <c:pt idx="6982">
                  <c:v>2.7147717166666667</c:v>
                </c:pt>
                <c:pt idx="6983">
                  <c:v>2.7151585499999999</c:v>
                </c:pt>
                <c:pt idx="6984">
                  <c:v>2.7155453833333332</c:v>
                </c:pt>
                <c:pt idx="6985">
                  <c:v>2.7159357333333336</c:v>
                </c:pt>
                <c:pt idx="6986">
                  <c:v>2.7163225666666668</c:v>
                </c:pt>
                <c:pt idx="6987">
                  <c:v>2.7167093999999996</c:v>
                </c:pt>
                <c:pt idx="6988">
                  <c:v>2.7170997500000005</c:v>
                </c:pt>
                <c:pt idx="6989">
                  <c:v>2.7174865833333333</c:v>
                </c:pt>
                <c:pt idx="6990">
                  <c:v>2.7178769333333332</c:v>
                </c:pt>
                <c:pt idx="6991">
                  <c:v>2.7182637666666665</c:v>
                </c:pt>
                <c:pt idx="6992">
                  <c:v>2.7186506000000001</c:v>
                </c:pt>
                <c:pt idx="6993">
                  <c:v>2.7190409500000001</c:v>
                </c:pt>
                <c:pt idx="6994">
                  <c:v>2.7194277833333333</c:v>
                </c:pt>
                <c:pt idx="6995">
                  <c:v>2.7198181333333333</c:v>
                </c:pt>
                <c:pt idx="6996">
                  <c:v>2.720204966666667</c:v>
                </c:pt>
                <c:pt idx="6997">
                  <c:v>2.7205917999999998</c:v>
                </c:pt>
                <c:pt idx="6998">
                  <c:v>2.7209821499999998</c:v>
                </c:pt>
                <c:pt idx="6999">
                  <c:v>2.7213689833333334</c:v>
                </c:pt>
                <c:pt idx="7000">
                  <c:v>2.7217558166666667</c:v>
                </c:pt>
                <c:pt idx="7001">
                  <c:v>2.7221461666666666</c:v>
                </c:pt>
                <c:pt idx="7002">
                  <c:v>2.7225329999999999</c:v>
                </c:pt>
                <c:pt idx="7003">
                  <c:v>2.7229233499999999</c:v>
                </c:pt>
                <c:pt idx="7004">
                  <c:v>2.7233101833333335</c:v>
                </c:pt>
                <c:pt idx="7005">
                  <c:v>2.7236970166666663</c:v>
                </c:pt>
                <c:pt idx="7006">
                  <c:v>2.72408385</c:v>
                </c:pt>
                <c:pt idx="7007">
                  <c:v>2.7244742</c:v>
                </c:pt>
                <c:pt idx="7008">
                  <c:v>2.7248610333333336</c:v>
                </c:pt>
                <c:pt idx="7009">
                  <c:v>2.7252513833333332</c:v>
                </c:pt>
                <c:pt idx="7010">
                  <c:v>2.7256382166666668</c:v>
                </c:pt>
                <c:pt idx="7011">
                  <c:v>2.7260250500000001</c:v>
                </c:pt>
                <c:pt idx="7012">
                  <c:v>2.7264154</c:v>
                </c:pt>
                <c:pt idx="7013">
                  <c:v>2.7268022333333337</c:v>
                </c:pt>
                <c:pt idx="7014">
                  <c:v>2.7271890666666665</c:v>
                </c:pt>
                <c:pt idx="7015">
                  <c:v>2.7275759000000002</c:v>
                </c:pt>
                <c:pt idx="7016">
                  <c:v>2.7279662499999997</c:v>
                </c:pt>
                <c:pt idx="7017">
                  <c:v>2.7283566000000001</c:v>
                </c:pt>
                <c:pt idx="7018">
                  <c:v>2.7287434333333334</c:v>
                </c:pt>
                <c:pt idx="7019">
                  <c:v>2.729130266666667</c:v>
                </c:pt>
                <c:pt idx="7020">
                  <c:v>2.729520616666667</c:v>
                </c:pt>
                <c:pt idx="7021">
                  <c:v>2.7299074500000002</c:v>
                </c:pt>
                <c:pt idx="7022">
                  <c:v>2.7302978000000002</c:v>
                </c:pt>
                <c:pt idx="7023">
                  <c:v>2.730684633333333</c:v>
                </c:pt>
                <c:pt idx="7024">
                  <c:v>2.7310714666666667</c:v>
                </c:pt>
                <c:pt idx="7025">
                  <c:v>2.7314618166666667</c:v>
                </c:pt>
                <c:pt idx="7026">
                  <c:v>2.7318486499999999</c:v>
                </c:pt>
                <c:pt idx="7027">
                  <c:v>2.7322354833333335</c:v>
                </c:pt>
                <c:pt idx="7028">
                  <c:v>2.7326223166666668</c:v>
                </c:pt>
                <c:pt idx="7029">
                  <c:v>2.7330126666666668</c:v>
                </c:pt>
                <c:pt idx="7030">
                  <c:v>2.7334030166666667</c:v>
                </c:pt>
                <c:pt idx="7031">
                  <c:v>2.7337898500000004</c:v>
                </c:pt>
                <c:pt idx="7032">
                  <c:v>2.7341766833333332</c:v>
                </c:pt>
                <c:pt idx="7033">
                  <c:v>2.7345635166666669</c:v>
                </c:pt>
                <c:pt idx="7034">
                  <c:v>2.7349538666666664</c:v>
                </c:pt>
                <c:pt idx="7035">
                  <c:v>2.7353407000000001</c:v>
                </c:pt>
                <c:pt idx="7036">
                  <c:v>2.7357310500000001</c:v>
                </c:pt>
                <c:pt idx="7037">
                  <c:v>2.7361178833333333</c:v>
                </c:pt>
                <c:pt idx="7038">
                  <c:v>2.7365047166666669</c:v>
                </c:pt>
                <c:pt idx="7039">
                  <c:v>2.7368950666666669</c:v>
                </c:pt>
                <c:pt idx="7040">
                  <c:v>2.7372818999999997</c:v>
                </c:pt>
                <c:pt idx="7041">
                  <c:v>2.7376687333333334</c:v>
                </c:pt>
                <c:pt idx="7042">
                  <c:v>2.7380555666666666</c:v>
                </c:pt>
                <c:pt idx="7043">
                  <c:v>2.7384459166666666</c:v>
                </c:pt>
                <c:pt idx="7044">
                  <c:v>2.7388362666666666</c:v>
                </c:pt>
                <c:pt idx="7045">
                  <c:v>2.7392231000000002</c:v>
                </c:pt>
                <c:pt idx="7046">
                  <c:v>2.7396099333333335</c:v>
                </c:pt>
                <c:pt idx="7047">
                  <c:v>2.7399967666666671</c:v>
                </c:pt>
                <c:pt idx="7048">
                  <c:v>2.7403871166666662</c:v>
                </c:pt>
                <c:pt idx="7049">
                  <c:v>2.7407774666666671</c:v>
                </c:pt>
                <c:pt idx="7050">
                  <c:v>2.7411642999999999</c:v>
                </c:pt>
                <c:pt idx="7051">
                  <c:v>2.7415511333333336</c:v>
                </c:pt>
                <c:pt idx="7052">
                  <c:v>2.7419379666666668</c:v>
                </c:pt>
                <c:pt idx="7053">
                  <c:v>2.7423283166666668</c:v>
                </c:pt>
                <c:pt idx="7054">
                  <c:v>2.74271515</c:v>
                </c:pt>
                <c:pt idx="7055">
                  <c:v>2.7431019833333337</c:v>
                </c:pt>
                <c:pt idx="7056">
                  <c:v>2.7434923333333336</c:v>
                </c:pt>
                <c:pt idx="7057">
                  <c:v>2.7438791666666664</c:v>
                </c:pt>
                <c:pt idx="7058">
                  <c:v>2.7442695166666664</c:v>
                </c:pt>
                <c:pt idx="7059">
                  <c:v>2.7446563499999996</c:v>
                </c:pt>
                <c:pt idx="7060">
                  <c:v>2.7450431833333333</c:v>
                </c:pt>
                <c:pt idx="7061">
                  <c:v>2.7454335333333333</c:v>
                </c:pt>
                <c:pt idx="7062">
                  <c:v>2.745820366666667</c:v>
                </c:pt>
                <c:pt idx="7063">
                  <c:v>2.7462107166666669</c:v>
                </c:pt>
                <c:pt idx="7064">
                  <c:v>2.7465975500000002</c:v>
                </c:pt>
                <c:pt idx="7065">
                  <c:v>2.7469843833333338</c:v>
                </c:pt>
                <c:pt idx="7066">
                  <c:v>2.7473747333333329</c:v>
                </c:pt>
                <c:pt idx="7067">
                  <c:v>2.7477615666666666</c:v>
                </c:pt>
                <c:pt idx="7068">
                  <c:v>2.7481483999999998</c:v>
                </c:pt>
                <c:pt idx="7069">
                  <c:v>2.7485352333333335</c:v>
                </c:pt>
                <c:pt idx="7070">
                  <c:v>2.7489255833333335</c:v>
                </c:pt>
                <c:pt idx="7071">
                  <c:v>2.7493159333333335</c:v>
                </c:pt>
                <c:pt idx="7072">
                  <c:v>2.7497027666666667</c:v>
                </c:pt>
                <c:pt idx="7073">
                  <c:v>2.7500896000000004</c:v>
                </c:pt>
                <c:pt idx="7074">
                  <c:v>2.7504764333333331</c:v>
                </c:pt>
                <c:pt idx="7075">
                  <c:v>2.7508667833333331</c:v>
                </c:pt>
                <c:pt idx="7076">
                  <c:v>2.7512571333333331</c:v>
                </c:pt>
                <c:pt idx="7077">
                  <c:v>2.7516439666666663</c:v>
                </c:pt>
                <c:pt idx="7078">
                  <c:v>2.7520308</c:v>
                </c:pt>
                <c:pt idx="7079">
                  <c:v>2.7524176333333332</c:v>
                </c:pt>
                <c:pt idx="7080">
                  <c:v>2.7528079833333337</c:v>
                </c:pt>
                <c:pt idx="7081">
                  <c:v>2.7531948166666669</c:v>
                </c:pt>
                <c:pt idx="7082">
                  <c:v>2.7535816499999997</c:v>
                </c:pt>
                <c:pt idx="7083">
                  <c:v>2.7539720000000005</c:v>
                </c:pt>
                <c:pt idx="7084">
                  <c:v>2.7543588333333333</c:v>
                </c:pt>
                <c:pt idx="7085">
                  <c:v>2.7547491833333333</c:v>
                </c:pt>
                <c:pt idx="7086">
                  <c:v>2.7551360166666665</c:v>
                </c:pt>
                <c:pt idx="7087">
                  <c:v>2.7555228500000002</c:v>
                </c:pt>
                <c:pt idx="7088">
                  <c:v>2.7559132000000002</c:v>
                </c:pt>
                <c:pt idx="7089">
                  <c:v>2.7563000333333334</c:v>
                </c:pt>
                <c:pt idx="7090">
                  <c:v>2.7566903833333334</c:v>
                </c:pt>
                <c:pt idx="7091">
                  <c:v>2.7570772166666671</c:v>
                </c:pt>
                <c:pt idx="7092">
                  <c:v>2.7574640499999998</c:v>
                </c:pt>
                <c:pt idx="7093">
                  <c:v>2.7578543999999998</c:v>
                </c:pt>
                <c:pt idx="7094">
                  <c:v>2.7582412333333335</c:v>
                </c:pt>
                <c:pt idx="7095">
                  <c:v>2.7586280666666667</c:v>
                </c:pt>
                <c:pt idx="7096">
                  <c:v>2.7590149000000004</c:v>
                </c:pt>
                <c:pt idx="7097">
                  <c:v>2.7594052499999999</c:v>
                </c:pt>
                <c:pt idx="7098">
                  <c:v>2.7597955999999999</c:v>
                </c:pt>
                <c:pt idx="7099">
                  <c:v>2.7601824333333336</c:v>
                </c:pt>
                <c:pt idx="7100">
                  <c:v>2.7605692666666664</c:v>
                </c:pt>
                <c:pt idx="7101">
                  <c:v>2.7609561</c:v>
                </c:pt>
                <c:pt idx="7102">
                  <c:v>2.76134645</c:v>
                </c:pt>
                <c:pt idx="7103">
                  <c:v>2.7617368</c:v>
                </c:pt>
                <c:pt idx="7104">
                  <c:v>2.7621236333333332</c:v>
                </c:pt>
                <c:pt idx="7105">
                  <c:v>2.7625104666666669</c:v>
                </c:pt>
                <c:pt idx="7106">
                  <c:v>2.7628973000000001</c:v>
                </c:pt>
                <c:pt idx="7107">
                  <c:v>2.7632876500000001</c:v>
                </c:pt>
                <c:pt idx="7108">
                  <c:v>2.7636744833333338</c:v>
                </c:pt>
                <c:pt idx="7109">
                  <c:v>2.7640613166666665</c:v>
                </c:pt>
                <c:pt idx="7110">
                  <c:v>2.7644516666666665</c:v>
                </c:pt>
                <c:pt idx="7111">
                  <c:v>2.7648384999999998</c:v>
                </c:pt>
                <c:pt idx="7112">
                  <c:v>2.7652288500000002</c:v>
                </c:pt>
                <c:pt idx="7113">
                  <c:v>2.7656156833333334</c:v>
                </c:pt>
                <c:pt idx="7114">
                  <c:v>2.7660025166666666</c:v>
                </c:pt>
                <c:pt idx="7115">
                  <c:v>2.7663928666666666</c:v>
                </c:pt>
                <c:pt idx="7116">
                  <c:v>2.7667797000000003</c:v>
                </c:pt>
                <c:pt idx="7117">
                  <c:v>2.7671700500000003</c:v>
                </c:pt>
                <c:pt idx="7118">
                  <c:v>2.7675568833333331</c:v>
                </c:pt>
                <c:pt idx="7119">
                  <c:v>2.7679437166666667</c:v>
                </c:pt>
                <c:pt idx="7120">
                  <c:v>2.7683340666666667</c:v>
                </c:pt>
                <c:pt idx="7121">
                  <c:v>2.7687208999999999</c:v>
                </c:pt>
                <c:pt idx="7122">
                  <c:v>2.7691077333333332</c:v>
                </c:pt>
                <c:pt idx="7123">
                  <c:v>2.7694945666666668</c:v>
                </c:pt>
                <c:pt idx="7124">
                  <c:v>2.7698849166666668</c:v>
                </c:pt>
                <c:pt idx="7125">
                  <c:v>2.7702752666666668</c:v>
                </c:pt>
                <c:pt idx="7126">
                  <c:v>2.7706621000000005</c:v>
                </c:pt>
                <c:pt idx="7127">
                  <c:v>2.7710489333333332</c:v>
                </c:pt>
                <c:pt idx="7128">
                  <c:v>2.7714357666666669</c:v>
                </c:pt>
                <c:pt idx="7129">
                  <c:v>2.7718261166666665</c:v>
                </c:pt>
                <c:pt idx="7130">
                  <c:v>2.7722164666666664</c:v>
                </c:pt>
                <c:pt idx="7131">
                  <c:v>2.7726033000000001</c:v>
                </c:pt>
                <c:pt idx="7132">
                  <c:v>2.7729901333333333</c:v>
                </c:pt>
                <c:pt idx="7133">
                  <c:v>2.773376966666667</c:v>
                </c:pt>
                <c:pt idx="7134">
                  <c:v>2.773767316666667</c:v>
                </c:pt>
                <c:pt idx="7135">
                  <c:v>2.7741541499999998</c:v>
                </c:pt>
                <c:pt idx="7136">
                  <c:v>2.774540983333333</c:v>
                </c:pt>
                <c:pt idx="7137">
                  <c:v>2.7749313333333334</c:v>
                </c:pt>
                <c:pt idx="7138">
                  <c:v>2.7753181666666666</c:v>
                </c:pt>
                <c:pt idx="7139">
                  <c:v>2.7757085166666666</c:v>
                </c:pt>
                <c:pt idx="7140">
                  <c:v>2.7760953500000003</c:v>
                </c:pt>
                <c:pt idx="7141">
                  <c:v>2.7764821833333335</c:v>
                </c:pt>
                <c:pt idx="7142">
                  <c:v>2.7768725333333335</c:v>
                </c:pt>
                <c:pt idx="7143">
                  <c:v>2.7772593666666663</c:v>
                </c:pt>
                <c:pt idx="7144">
                  <c:v>2.7776497166666672</c:v>
                </c:pt>
                <c:pt idx="7145">
                  <c:v>2.7780365499999999</c:v>
                </c:pt>
                <c:pt idx="7146">
                  <c:v>2.7784233833333336</c:v>
                </c:pt>
                <c:pt idx="7147">
                  <c:v>2.7788137333333331</c:v>
                </c:pt>
                <c:pt idx="7148">
                  <c:v>2.7792005666666668</c:v>
                </c:pt>
                <c:pt idx="7149">
                  <c:v>2.7795874</c:v>
                </c:pt>
                <c:pt idx="7150">
                  <c:v>2.7799742333333337</c:v>
                </c:pt>
                <c:pt idx="7151">
                  <c:v>2.7803645833333337</c:v>
                </c:pt>
                <c:pt idx="7152">
                  <c:v>2.7807514166666665</c:v>
                </c:pt>
                <c:pt idx="7153">
                  <c:v>2.7811417666666665</c:v>
                </c:pt>
                <c:pt idx="7154">
                  <c:v>2.7815285999999997</c:v>
                </c:pt>
                <c:pt idx="7155">
                  <c:v>2.7819154333333334</c:v>
                </c:pt>
                <c:pt idx="7156">
                  <c:v>2.7823057833333333</c:v>
                </c:pt>
                <c:pt idx="7157">
                  <c:v>2.782692616666667</c:v>
                </c:pt>
                <c:pt idx="7158">
                  <c:v>2.783082966666667</c:v>
                </c:pt>
                <c:pt idx="7159">
                  <c:v>2.7834698000000002</c:v>
                </c:pt>
                <c:pt idx="7160">
                  <c:v>2.783856633333333</c:v>
                </c:pt>
                <c:pt idx="7161">
                  <c:v>2.784246983333333</c:v>
                </c:pt>
                <c:pt idx="7162">
                  <c:v>2.7846338166666667</c:v>
                </c:pt>
                <c:pt idx="7163">
                  <c:v>2.7850206499999999</c:v>
                </c:pt>
                <c:pt idx="7164">
                  <c:v>2.7854074833333335</c:v>
                </c:pt>
                <c:pt idx="7165">
                  <c:v>2.7857978333333335</c:v>
                </c:pt>
                <c:pt idx="7166">
                  <c:v>2.7861881833333335</c:v>
                </c:pt>
                <c:pt idx="7167">
                  <c:v>2.7865750166666667</c:v>
                </c:pt>
                <c:pt idx="7168">
                  <c:v>2.7869618500000004</c:v>
                </c:pt>
                <c:pt idx="7169">
                  <c:v>2.7873486833333332</c:v>
                </c:pt>
                <c:pt idx="7170">
                  <c:v>2.7877390333333332</c:v>
                </c:pt>
                <c:pt idx="7171">
                  <c:v>2.7881293833333332</c:v>
                </c:pt>
                <c:pt idx="7172">
                  <c:v>2.7885162166666664</c:v>
                </c:pt>
                <c:pt idx="7173">
                  <c:v>2.7889030500000001</c:v>
                </c:pt>
                <c:pt idx="7174">
                  <c:v>2.7892898833333333</c:v>
                </c:pt>
                <c:pt idx="7175">
                  <c:v>2.7896802333333333</c:v>
                </c:pt>
                <c:pt idx="7176">
                  <c:v>2.7900670666666669</c:v>
                </c:pt>
                <c:pt idx="7177">
                  <c:v>2.7904538999999997</c:v>
                </c:pt>
                <c:pt idx="7178">
                  <c:v>2.7908442500000006</c:v>
                </c:pt>
                <c:pt idx="7179">
                  <c:v>2.7912345999999997</c:v>
                </c:pt>
                <c:pt idx="7180">
                  <c:v>2.7916214333333333</c:v>
                </c:pt>
                <c:pt idx="7181">
                  <c:v>2.7920082666666666</c:v>
                </c:pt>
                <c:pt idx="7182">
                  <c:v>2.7923951000000002</c:v>
                </c:pt>
                <c:pt idx="7183">
                  <c:v>2.7927854500000002</c:v>
                </c:pt>
                <c:pt idx="7184">
                  <c:v>2.7931722833333334</c:v>
                </c:pt>
                <c:pt idx="7185">
                  <c:v>2.7935626333333334</c:v>
                </c:pt>
                <c:pt idx="7186">
                  <c:v>2.7939494666666662</c:v>
                </c:pt>
                <c:pt idx="7187">
                  <c:v>2.7943362999999999</c:v>
                </c:pt>
                <c:pt idx="7188">
                  <c:v>2.7947266499999999</c:v>
                </c:pt>
                <c:pt idx="7189">
                  <c:v>2.7951134833333335</c:v>
                </c:pt>
                <c:pt idx="7190">
                  <c:v>2.7955003166666668</c:v>
                </c:pt>
                <c:pt idx="7191">
                  <c:v>2.7958906666666667</c:v>
                </c:pt>
                <c:pt idx="7192">
                  <c:v>2.7962775</c:v>
                </c:pt>
                <c:pt idx="7193">
                  <c:v>2.79666785</c:v>
                </c:pt>
                <c:pt idx="7194">
                  <c:v>2.7970546833333336</c:v>
                </c:pt>
                <c:pt idx="7195">
                  <c:v>2.7974415166666664</c:v>
                </c:pt>
                <c:pt idx="7196">
                  <c:v>2.7978283500000001</c:v>
                </c:pt>
                <c:pt idx="7197">
                  <c:v>2.7982186999999996</c:v>
                </c:pt>
                <c:pt idx="7198">
                  <c:v>2.79860905</c:v>
                </c:pt>
                <c:pt idx="7199">
                  <c:v>2.7989958833333333</c:v>
                </c:pt>
                <c:pt idx="7200">
                  <c:v>2.7993827166666669</c:v>
                </c:pt>
                <c:pt idx="7201">
                  <c:v>2.7997695500000002</c:v>
                </c:pt>
                <c:pt idx="7202">
                  <c:v>2.8001599000000001</c:v>
                </c:pt>
                <c:pt idx="7203">
                  <c:v>2.8005467333333338</c:v>
                </c:pt>
                <c:pt idx="7204">
                  <c:v>2.8009335666666666</c:v>
                </c:pt>
                <c:pt idx="7205">
                  <c:v>2.8013239166666666</c:v>
                </c:pt>
                <c:pt idx="7206">
                  <c:v>2.8017107499999998</c:v>
                </c:pt>
                <c:pt idx="7207">
                  <c:v>2.8021011000000002</c:v>
                </c:pt>
                <c:pt idx="7208">
                  <c:v>2.8024879333333335</c:v>
                </c:pt>
                <c:pt idx="7209">
                  <c:v>2.8028747666666667</c:v>
                </c:pt>
                <c:pt idx="7210">
                  <c:v>2.8032651166666667</c:v>
                </c:pt>
                <c:pt idx="7211">
                  <c:v>2.8036519500000003</c:v>
                </c:pt>
                <c:pt idx="7212">
                  <c:v>2.8040423000000003</c:v>
                </c:pt>
                <c:pt idx="7213">
                  <c:v>2.8044291333333331</c:v>
                </c:pt>
                <c:pt idx="7214">
                  <c:v>2.8048159666666668</c:v>
                </c:pt>
                <c:pt idx="7215">
                  <c:v>2.8052063166666663</c:v>
                </c:pt>
                <c:pt idx="7216">
                  <c:v>2.80559315</c:v>
                </c:pt>
                <c:pt idx="7217">
                  <c:v>2.8059799833333332</c:v>
                </c:pt>
                <c:pt idx="7218">
                  <c:v>2.8063668166666669</c:v>
                </c:pt>
                <c:pt idx="7219">
                  <c:v>2.8067571666666669</c:v>
                </c:pt>
                <c:pt idx="7220">
                  <c:v>2.8071475166666668</c:v>
                </c:pt>
                <c:pt idx="7221">
                  <c:v>2.8075343500000005</c:v>
                </c:pt>
                <c:pt idx="7222">
                  <c:v>2.8079211833333333</c:v>
                </c:pt>
                <c:pt idx="7223">
                  <c:v>2.808308016666667</c:v>
                </c:pt>
                <c:pt idx="7224">
                  <c:v>2.8086983666666665</c:v>
                </c:pt>
                <c:pt idx="7225">
                  <c:v>2.8090887166666665</c:v>
                </c:pt>
                <c:pt idx="7226">
                  <c:v>2.8094755500000002</c:v>
                </c:pt>
                <c:pt idx="7227">
                  <c:v>2.8098623833333334</c:v>
                </c:pt>
                <c:pt idx="7228">
                  <c:v>2.810249216666667</c:v>
                </c:pt>
                <c:pt idx="7229">
                  <c:v>2.810639566666667</c:v>
                </c:pt>
                <c:pt idx="7230">
                  <c:v>2.8110263999999998</c:v>
                </c:pt>
                <c:pt idx="7231">
                  <c:v>2.811413233333333</c:v>
                </c:pt>
                <c:pt idx="7232">
                  <c:v>2.8118035833333335</c:v>
                </c:pt>
                <c:pt idx="7233">
                  <c:v>2.8121904166666667</c:v>
                </c:pt>
                <c:pt idx="7234">
                  <c:v>2.8125807666666667</c:v>
                </c:pt>
                <c:pt idx="7235">
                  <c:v>2.8129675999999999</c:v>
                </c:pt>
                <c:pt idx="7236">
                  <c:v>2.8133544333333336</c:v>
                </c:pt>
                <c:pt idx="7237">
                  <c:v>2.8137447833333336</c:v>
                </c:pt>
                <c:pt idx="7238">
                  <c:v>2.8141316166666663</c:v>
                </c:pt>
                <c:pt idx="7239">
                  <c:v>2.8145219666666672</c:v>
                </c:pt>
                <c:pt idx="7240">
                  <c:v>2.8149088</c:v>
                </c:pt>
                <c:pt idx="7241">
                  <c:v>2.8152956333333332</c:v>
                </c:pt>
                <c:pt idx="7242">
                  <c:v>2.8156824666666664</c:v>
                </c:pt>
                <c:pt idx="7243">
                  <c:v>2.8160728166666669</c:v>
                </c:pt>
                <c:pt idx="7244">
                  <c:v>2.8164596500000001</c:v>
                </c:pt>
                <c:pt idx="7245">
                  <c:v>2.8168464833333338</c:v>
                </c:pt>
                <c:pt idx="7246">
                  <c:v>2.8172368333333337</c:v>
                </c:pt>
                <c:pt idx="7247">
                  <c:v>2.8176236666666665</c:v>
                </c:pt>
                <c:pt idx="7248">
                  <c:v>2.8180140166666665</c:v>
                </c:pt>
                <c:pt idx="7249">
                  <c:v>2.8184008499999997</c:v>
                </c:pt>
                <c:pt idx="7250">
                  <c:v>2.8187876833333334</c:v>
                </c:pt>
                <c:pt idx="7251">
                  <c:v>2.8191780333333334</c:v>
                </c:pt>
                <c:pt idx="7252">
                  <c:v>2.8195648666666666</c:v>
                </c:pt>
                <c:pt idx="7253">
                  <c:v>2.8199552166666666</c:v>
                </c:pt>
                <c:pt idx="7254">
                  <c:v>2.8203420500000003</c:v>
                </c:pt>
                <c:pt idx="7255">
                  <c:v>2.820728883333333</c:v>
                </c:pt>
                <c:pt idx="7256">
                  <c:v>2.821119233333333</c:v>
                </c:pt>
                <c:pt idx="7257">
                  <c:v>2.8215060666666667</c:v>
                </c:pt>
                <c:pt idx="7258">
                  <c:v>2.8218928999999999</c:v>
                </c:pt>
                <c:pt idx="7259">
                  <c:v>2.8222797333333336</c:v>
                </c:pt>
                <c:pt idx="7260">
                  <c:v>2.8226700833333331</c:v>
                </c:pt>
                <c:pt idx="7261">
                  <c:v>2.8230569166666668</c:v>
                </c:pt>
                <c:pt idx="7262">
                  <c:v>2.8234472666666668</c:v>
                </c:pt>
                <c:pt idx="7263">
                  <c:v>2.8238340999999996</c:v>
                </c:pt>
                <c:pt idx="7264">
                  <c:v>2.8242209333333332</c:v>
                </c:pt>
                <c:pt idx="7265">
                  <c:v>2.8246112833333332</c:v>
                </c:pt>
                <c:pt idx="7266">
                  <c:v>2.8249981166666669</c:v>
                </c:pt>
                <c:pt idx="7267">
                  <c:v>2.8253884666666664</c:v>
                </c:pt>
                <c:pt idx="7268">
                  <c:v>2.8257753000000001</c:v>
                </c:pt>
                <c:pt idx="7269">
                  <c:v>2.8261621333333333</c:v>
                </c:pt>
                <c:pt idx="7270">
                  <c:v>2.8265524833333333</c:v>
                </c:pt>
                <c:pt idx="7271">
                  <c:v>2.826939316666667</c:v>
                </c:pt>
                <c:pt idx="7272">
                  <c:v>2.8273261499999998</c:v>
                </c:pt>
                <c:pt idx="7273">
                  <c:v>2.8277164999999997</c:v>
                </c:pt>
                <c:pt idx="7274">
                  <c:v>2.828103333333333</c:v>
                </c:pt>
                <c:pt idx="7275">
                  <c:v>2.8284936833333334</c:v>
                </c:pt>
                <c:pt idx="7276">
                  <c:v>2.8288805166666666</c:v>
                </c:pt>
                <c:pt idx="7277">
                  <c:v>2.8292673500000003</c:v>
                </c:pt>
                <c:pt idx="7278">
                  <c:v>2.8296577000000003</c:v>
                </c:pt>
                <c:pt idx="7279">
                  <c:v>2.8300445333333335</c:v>
                </c:pt>
                <c:pt idx="7280">
                  <c:v>2.8304348833333335</c:v>
                </c:pt>
                <c:pt idx="7281">
                  <c:v>2.8308217166666663</c:v>
                </c:pt>
                <c:pt idx="7282">
                  <c:v>2.8312085499999999</c:v>
                </c:pt>
                <c:pt idx="7283">
                  <c:v>2.8315988999999999</c:v>
                </c:pt>
                <c:pt idx="7284">
                  <c:v>2.8319857333333336</c:v>
                </c:pt>
                <c:pt idx="7285">
                  <c:v>2.8323725666666668</c:v>
                </c:pt>
                <c:pt idx="7286">
                  <c:v>2.8327594</c:v>
                </c:pt>
                <c:pt idx="7287">
                  <c:v>2.83314975</c:v>
                </c:pt>
                <c:pt idx="7288">
                  <c:v>2.8335401</c:v>
                </c:pt>
                <c:pt idx="7289">
                  <c:v>2.8339269333333337</c:v>
                </c:pt>
                <c:pt idx="7290">
                  <c:v>2.8343137666666665</c:v>
                </c:pt>
                <c:pt idx="7291">
                  <c:v>2.8347006000000001</c:v>
                </c:pt>
                <c:pt idx="7292">
                  <c:v>2.8350909499999997</c:v>
                </c:pt>
                <c:pt idx="7293">
                  <c:v>2.8354777833333333</c:v>
                </c:pt>
                <c:pt idx="7294">
                  <c:v>2.8358681333333333</c:v>
                </c:pt>
                <c:pt idx="7295">
                  <c:v>2.836254966666667</c:v>
                </c:pt>
                <c:pt idx="7296">
                  <c:v>2.8366418000000002</c:v>
                </c:pt>
                <c:pt idx="7297">
                  <c:v>2.8370321500000002</c:v>
                </c:pt>
                <c:pt idx="7298">
                  <c:v>2.837418983333333</c:v>
                </c:pt>
                <c:pt idx="7299">
                  <c:v>2.8378058166666666</c:v>
                </c:pt>
                <c:pt idx="7300">
                  <c:v>2.8381926499999999</c:v>
                </c:pt>
                <c:pt idx="7301">
                  <c:v>2.8385829999999999</c:v>
                </c:pt>
                <c:pt idx="7302">
                  <c:v>2.8389733499999998</c:v>
                </c:pt>
                <c:pt idx="7303">
                  <c:v>2.8393601833333335</c:v>
                </c:pt>
                <c:pt idx="7304">
                  <c:v>2.8397470166666667</c:v>
                </c:pt>
                <c:pt idx="7305">
                  <c:v>2.8401338500000004</c:v>
                </c:pt>
                <c:pt idx="7306">
                  <c:v>2.8405242000000004</c:v>
                </c:pt>
                <c:pt idx="7307">
                  <c:v>2.8409110333333332</c:v>
                </c:pt>
                <c:pt idx="7308">
                  <c:v>2.8413013833333332</c:v>
                </c:pt>
                <c:pt idx="7309">
                  <c:v>2.8416882166666668</c:v>
                </c:pt>
                <c:pt idx="7310">
                  <c:v>2.84207505</c:v>
                </c:pt>
                <c:pt idx="7311">
                  <c:v>2.8424654</c:v>
                </c:pt>
                <c:pt idx="7312">
                  <c:v>2.8428522333333333</c:v>
                </c:pt>
                <c:pt idx="7313">
                  <c:v>2.8432390666666669</c:v>
                </c:pt>
                <c:pt idx="7314">
                  <c:v>2.8436258999999997</c:v>
                </c:pt>
                <c:pt idx="7315">
                  <c:v>2.8440162499999997</c:v>
                </c:pt>
                <c:pt idx="7316">
                  <c:v>2.8444066000000006</c:v>
                </c:pt>
                <c:pt idx="7317">
                  <c:v>2.8447934333333333</c:v>
                </c:pt>
                <c:pt idx="7318">
                  <c:v>2.8451802666666666</c:v>
                </c:pt>
                <c:pt idx="7319">
                  <c:v>2.8455670999999998</c:v>
                </c:pt>
                <c:pt idx="7320">
                  <c:v>2.8459574500000002</c:v>
                </c:pt>
                <c:pt idx="7321">
                  <c:v>2.8463478000000002</c:v>
                </c:pt>
                <c:pt idx="7322">
                  <c:v>2.8467346333333334</c:v>
                </c:pt>
                <c:pt idx="7323">
                  <c:v>2.8471214666666671</c:v>
                </c:pt>
                <c:pt idx="7324">
                  <c:v>2.8475082999999999</c:v>
                </c:pt>
                <c:pt idx="7325">
                  <c:v>2.8478986499999999</c:v>
                </c:pt>
                <c:pt idx="7326">
                  <c:v>2.8482854833333331</c:v>
                </c:pt>
                <c:pt idx="7327">
                  <c:v>2.8486723166666668</c:v>
                </c:pt>
                <c:pt idx="7328">
                  <c:v>2.8490626666666667</c:v>
                </c:pt>
                <c:pt idx="7329">
                  <c:v>2.8494495000000004</c:v>
                </c:pt>
                <c:pt idx="7330">
                  <c:v>2.84983985</c:v>
                </c:pt>
                <c:pt idx="7331">
                  <c:v>2.8502266833333336</c:v>
                </c:pt>
                <c:pt idx="7332">
                  <c:v>2.8506135166666664</c:v>
                </c:pt>
                <c:pt idx="7333">
                  <c:v>2.8510038666666664</c:v>
                </c:pt>
                <c:pt idx="7334">
                  <c:v>2.8513907000000001</c:v>
                </c:pt>
                <c:pt idx="7335">
                  <c:v>2.8517810499999996</c:v>
                </c:pt>
                <c:pt idx="7336">
                  <c:v>2.8521678833333333</c:v>
                </c:pt>
                <c:pt idx="7337">
                  <c:v>2.8525547166666665</c:v>
                </c:pt>
                <c:pt idx="7338">
                  <c:v>2.8529450666666669</c:v>
                </c:pt>
                <c:pt idx="7339">
                  <c:v>2.8533319000000001</c:v>
                </c:pt>
                <c:pt idx="7340">
                  <c:v>2.8537187333333338</c:v>
                </c:pt>
                <c:pt idx="7341">
                  <c:v>2.8541055666666666</c:v>
                </c:pt>
                <c:pt idx="7342">
                  <c:v>2.8544959166666666</c:v>
                </c:pt>
                <c:pt idx="7343">
                  <c:v>2.8548827500000002</c:v>
                </c:pt>
                <c:pt idx="7344">
                  <c:v>2.8552730999999998</c:v>
                </c:pt>
                <c:pt idx="7345">
                  <c:v>2.8556599333333335</c:v>
                </c:pt>
                <c:pt idx="7346">
                  <c:v>2.8560467666666667</c:v>
                </c:pt>
                <c:pt idx="7347">
                  <c:v>2.8564371166666667</c:v>
                </c:pt>
                <c:pt idx="7348">
                  <c:v>2.8568239500000003</c:v>
                </c:pt>
                <c:pt idx="7349">
                  <c:v>2.8572143000000003</c:v>
                </c:pt>
                <c:pt idx="7350">
                  <c:v>2.8576011333333331</c:v>
                </c:pt>
                <c:pt idx="7351">
                  <c:v>2.8579879666666668</c:v>
                </c:pt>
                <c:pt idx="7352">
                  <c:v>2.8583783166666668</c:v>
                </c:pt>
                <c:pt idx="7353">
                  <c:v>2.85876515</c:v>
                </c:pt>
                <c:pt idx="7354">
                  <c:v>2.8591519833333336</c:v>
                </c:pt>
                <c:pt idx="7355">
                  <c:v>2.8595388166666669</c:v>
                </c:pt>
                <c:pt idx="7356">
                  <c:v>2.8599291666666669</c:v>
                </c:pt>
                <c:pt idx="7357">
                  <c:v>2.8603195166666668</c:v>
                </c:pt>
                <c:pt idx="7358">
                  <c:v>2.8607063499999996</c:v>
                </c:pt>
                <c:pt idx="7359">
                  <c:v>2.8610931833333333</c:v>
                </c:pt>
                <c:pt idx="7360">
                  <c:v>2.8614800166666665</c:v>
                </c:pt>
                <c:pt idx="7361">
                  <c:v>2.8618703666666669</c:v>
                </c:pt>
                <c:pt idx="7362">
                  <c:v>2.8622572000000002</c:v>
                </c:pt>
                <c:pt idx="7363">
                  <c:v>2.8626475500000002</c:v>
                </c:pt>
                <c:pt idx="7364">
                  <c:v>2.8630343833333334</c:v>
                </c:pt>
                <c:pt idx="7365">
                  <c:v>2.863421216666667</c:v>
                </c:pt>
                <c:pt idx="7366">
                  <c:v>2.863811566666667</c:v>
                </c:pt>
                <c:pt idx="7367">
                  <c:v>2.8641983999999998</c:v>
                </c:pt>
                <c:pt idx="7368">
                  <c:v>2.8645852333333335</c:v>
                </c:pt>
                <c:pt idx="7369">
                  <c:v>2.864975583333333</c:v>
                </c:pt>
                <c:pt idx="7370">
                  <c:v>2.8653624166666667</c:v>
                </c:pt>
                <c:pt idx="7371">
                  <c:v>2.8657527666666667</c:v>
                </c:pt>
                <c:pt idx="7372">
                  <c:v>2.8661396000000003</c:v>
                </c:pt>
                <c:pt idx="7373">
                  <c:v>2.8665264333333336</c:v>
                </c:pt>
                <c:pt idx="7374">
                  <c:v>2.8669167833333336</c:v>
                </c:pt>
                <c:pt idx="7375">
                  <c:v>2.8673036166666663</c:v>
                </c:pt>
                <c:pt idx="7376">
                  <c:v>2.8676939666666663</c:v>
                </c:pt>
                <c:pt idx="7377">
                  <c:v>2.8680808</c:v>
                </c:pt>
                <c:pt idx="7378">
                  <c:v>2.8684676333333332</c:v>
                </c:pt>
                <c:pt idx="7379">
                  <c:v>2.8688579833333336</c:v>
                </c:pt>
                <c:pt idx="7380">
                  <c:v>2.8692448166666664</c:v>
                </c:pt>
                <c:pt idx="7381">
                  <c:v>2.8696316500000001</c:v>
                </c:pt>
                <c:pt idx="7382">
                  <c:v>2.8700184833333329</c:v>
                </c:pt>
                <c:pt idx="7383">
                  <c:v>2.8704088333333337</c:v>
                </c:pt>
                <c:pt idx="7384">
                  <c:v>2.8707956666666665</c:v>
                </c:pt>
                <c:pt idx="7385">
                  <c:v>2.8711860166666665</c:v>
                </c:pt>
                <c:pt idx="7386">
                  <c:v>2.8715728500000002</c:v>
                </c:pt>
                <c:pt idx="7387">
                  <c:v>2.8719596833333334</c:v>
                </c:pt>
                <c:pt idx="7388">
                  <c:v>2.8723500333333334</c:v>
                </c:pt>
                <c:pt idx="7389">
                  <c:v>2.8727368666666666</c:v>
                </c:pt>
                <c:pt idx="7390">
                  <c:v>2.873127216666667</c:v>
                </c:pt>
                <c:pt idx="7391">
                  <c:v>2.8735140500000003</c:v>
                </c:pt>
                <c:pt idx="7392">
                  <c:v>2.873900883333333</c:v>
                </c:pt>
                <c:pt idx="7393">
                  <c:v>2.874291233333333</c:v>
                </c:pt>
                <c:pt idx="7394">
                  <c:v>2.8746780666666667</c:v>
                </c:pt>
                <c:pt idx="7395">
                  <c:v>2.8750648999999999</c:v>
                </c:pt>
                <c:pt idx="7396">
                  <c:v>2.8754517333333336</c:v>
                </c:pt>
                <c:pt idx="7397">
                  <c:v>2.8758420833333336</c:v>
                </c:pt>
                <c:pt idx="7398">
                  <c:v>2.8762324333333336</c:v>
                </c:pt>
                <c:pt idx="7399">
                  <c:v>2.8766192666666668</c:v>
                </c:pt>
                <c:pt idx="7400">
                  <c:v>2.8770060999999996</c:v>
                </c:pt>
                <c:pt idx="7401">
                  <c:v>2.8773929333333332</c:v>
                </c:pt>
                <c:pt idx="7402">
                  <c:v>2.8777832833333332</c:v>
                </c:pt>
                <c:pt idx="7403">
                  <c:v>2.8781701166666664</c:v>
                </c:pt>
                <c:pt idx="7404">
                  <c:v>2.8785604666666669</c:v>
                </c:pt>
                <c:pt idx="7405">
                  <c:v>2.8789473000000001</c:v>
                </c:pt>
                <c:pt idx="7406">
                  <c:v>2.8793341333333338</c:v>
                </c:pt>
                <c:pt idx="7407">
                  <c:v>2.8797244833333333</c:v>
                </c:pt>
                <c:pt idx="7408">
                  <c:v>2.880111316666667</c:v>
                </c:pt>
                <c:pt idx="7409">
                  <c:v>2.8804981499999998</c:v>
                </c:pt>
                <c:pt idx="7410">
                  <c:v>2.8808849833333334</c:v>
                </c:pt>
                <c:pt idx="7411">
                  <c:v>2.8812753333333334</c:v>
                </c:pt>
                <c:pt idx="7412">
                  <c:v>2.8816656833333334</c:v>
                </c:pt>
                <c:pt idx="7413">
                  <c:v>2.8820525166666666</c:v>
                </c:pt>
                <c:pt idx="7414">
                  <c:v>2.8824393499999998</c:v>
                </c:pt>
                <c:pt idx="7415">
                  <c:v>2.8828261833333335</c:v>
                </c:pt>
                <c:pt idx="7416">
                  <c:v>2.8832165333333335</c:v>
                </c:pt>
                <c:pt idx="7417">
                  <c:v>2.8836068833333335</c:v>
                </c:pt>
                <c:pt idx="7418">
                  <c:v>2.8839937166666663</c:v>
                </c:pt>
                <c:pt idx="7419">
                  <c:v>2.8843805499999999</c:v>
                </c:pt>
                <c:pt idx="7420">
                  <c:v>2.8847673833333332</c:v>
                </c:pt>
                <c:pt idx="7421">
                  <c:v>2.8851577333333331</c:v>
                </c:pt>
                <c:pt idx="7422">
                  <c:v>2.8855445666666668</c:v>
                </c:pt>
                <c:pt idx="7423">
                  <c:v>2.8859314</c:v>
                </c:pt>
                <c:pt idx="7424">
                  <c:v>2.88632175</c:v>
                </c:pt>
                <c:pt idx="7425">
                  <c:v>2.8867085833333328</c:v>
                </c:pt>
                <c:pt idx="7426">
                  <c:v>2.8870989333333337</c:v>
                </c:pt>
                <c:pt idx="7427">
                  <c:v>2.8874857666666665</c:v>
                </c:pt>
                <c:pt idx="7428">
                  <c:v>2.8878726000000001</c:v>
                </c:pt>
                <c:pt idx="7429">
                  <c:v>2.8882629500000001</c:v>
                </c:pt>
                <c:pt idx="7430">
                  <c:v>2.8886497833333333</c:v>
                </c:pt>
                <c:pt idx="7431">
                  <c:v>2.8890401333333333</c:v>
                </c:pt>
                <c:pt idx="7432">
                  <c:v>2.8894269666666665</c:v>
                </c:pt>
                <c:pt idx="7433">
                  <c:v>2.8898138000000002</c:v>
                </c:pt>
                <c:pt idx="7434">
                  <c:v>2.8902041500000002</c:v>
                </c:pt>
                <c:pt idx="7435">
                  <c:v>2.890590983333333</c:v>
                </c:pt>
                <c:pt idx="7436">
                  <c:v>2.8909778166666666</c:v>
                </c:pt>
                <c:pt idx="7437">
                  <c:v>2.8913646499999999</c:v>
                </c:pt>
                <c:pt idx="7438">
                  <c:v>2.8917549999999999</c:v>
                </c:pt>
                <c:pt idx="7439">
                  <c:v>2.8921453499999998</c:v>
                </c:pt>
                <c:pt idx="7440">
                  <c:v>2.8925321833333335</c:v>
                </c:pt>
                <c:pt idx="7441">
                  <c:v>2.8929190166666667</c:v>
                </c:pt>
                <c:pt idx="7442">
                  <c:v>2.8933058500000004</c:v>
                </c:pt>
                <c:pt idx="7443">
                  <c:v>2.8936962000000004</c:v>
                </c:pt>
                <c:pt idx="7444">
                  <c:v>2.8940865500000004</c:v>
                </c:pt>
                <c:pt idx="7445">
                  <c:v>2.8944733833333331</c:v>
                </c:pt>
                <c:pt idx="7446">
                  <c:v>2.8948602166666664</c:v>
                </c:pt>
                <c:pt idx="7447">
                  <c:v>2.89524705</c:v>
                </c:pt>
                <c:pt idx="7448">
                  <c:v>2.8956374</c:v>
                </c:pt>
                <c:pt idx="7449">
                  <c:v>2.8960242333333337</c:v>
                </c:pt>
                <c:pt idx="7450">
                  <c:v>2.8964110666666669</c:v>
                </c:pt>
                <c:pt idx="7451">
                  <c:v>2.8967979000000006</c:v>
                </c:pt>
                <c:pt idx="7452">
                  <c:v>2.8971882499999997</c:v>
                </c:pt>
                <c:pt idx="7453">
                  <c:v>2.8975785999999997</c:v>
                </c:pt>
                <c:pt idx="7454">
                  <c:v>2.8979654333333333</c:v>
                </c:pt>
                <c:pt idx="7455">
                  <c:v>2.8983522666666666</c:v>
                </c:pt>
                <c:pt idx="7456">
                  <c:v>2.8987391000000002</c:v>
                </c:pt>
                <c:pt idx="7457">
                  <c:v>2.8991294499999998</c:v>
                </c:pt>
                <c:pt idx="7458">
                  <c:v>2.8995198000000002</c:v>
                </c:pt>
                <c:pt idx="7459">
                  <c:v>2.8999066333333334</c:v>
                </c:pt>
                <c:pt idx="7460">
                  <c:v>2.9002934666666671</c:v>
                </c:pt>
                <c:pt idx="7461">
                  <c:v>2.9006802999999999</c:v>
                </c:pt>
                <c:pt idx="7462">
                  <c:v>2.9010706499999999</c:v>
                </c:pt>
                <c:pt idx="7463">
                  <c:v>2.9014574833333331</c:v>
                </c:pt>
                <c:pt idx="7464">
                  <c:v>2.9018443166666668</c:v>
                </c:pt>
                <c:pt idx="7465">
                  <c:v>2.9022346666666667</c:v>
                </c:pt>
                <c:pt idx="7466">
                  <c:v>2.9026215</c:v>
                </c:pt>
                <c:pt idx="7467">
                  <c:v>2.9030118500000004</c:v>
                </c:pt>
                <c:pt idx="7468">
                  <c:v>2.9033986833333336</c:v>
                </c:pt>
                <c:pt idx="7469">
                  <c:v>2.9037855166666664</c:v>
                </c:pt>
                <c:pt idx="7470">
                  <c:v>2.9041758666666664</c:v>
                </c:pt>
                <c:pt idx="7471">
                  <c:v>2.9045627000000001</c:v>
                </c:pt>
                <c:pt idx="7472">
                  <c:v>2.90495305</c:v>
                </c:pt>
                <c:pt idx="7473">
                  <c:v>2.9053398833333333</c:v>
                </c:pt>
                <c:pt idx="7474">
                  <c:v>2.9057267166666669</c:v>
                </c:pt>
                <c:pt idx="7475">
                  <c:v>2.9061170666666665</c:v>
                </c:pt>
                <c:pt idx="7476">
                  <c:v>2.9065039000000001</c:v>
                </c:pt>
                <c:pt idx="7477">
                  <c:v>2.9068907333333329</c:v>
                </c:pt>
                <c:pt idx="7478">
                  <c:v>2.9072810833333338</c:v>
                </c:pt>
                <c:pt idx="7479">
                  <c:v>2.9076679166666666</c:v>
                </c:pt>
                <c:pt idx="7480">
                  <c:v>2.9080582666666666</c:v>
                </c:pt>
                <c:pt idx="7481">
                  <c:v>2.9084451000000002</c:v>
                </c:pt>
                <c:pt idx="7482">
                  <c:v>2.9088319333333335</c:v>
                </c:pt>
                <c:pt idx="7483">
                  <c:v>2.9092187666666667</c:v>
                </c:pt>
                <c:pt idx="7484">
                  <c:v>2.9096091166666667</c:v>
                </c:pt>
                <c:pt idx="7485">
                  <c:v>2.9099994666666666</c:v>
                </c:pt>
                <c:pt idx="7486">
                  <c:v>2.9103863000000003</c:v>
                </c:pt>
                <c:pt idx="7487">
                  <c:v>2.9107731333333331</c:v>
                </c:pt>
                <c:pt idx="7488">
                  <c:v>2.9111599666666668</c:v>
                </c:pt>
                <c:pt idx="7489">
                  <c:v>2.9115503166666667</c:v>
                </c:pt>
                <c:pt idx="7490">
                  <c:v>2.91193715</c:v>
                </c:pt>
                <c:pt idx="7491">
                  <c:v>2.9123239833333332</c:v>
                </c:pt>
                <c:pt idx="7492">
                  <c:v>2.9127143333333332</c:v>
                </c:pt>
                <c:pt idx="7493">
                  <c:v>2.9131011666666669</c:v>
                </c:pt>
                <c:pt idx="7494">
                  <c:v>2.9134915166666668</c:v>
                </c:pt>
                <c:pt idx="7495">
                  <c:v>2.9138783499999996</c:v>
                </c:pt>
                <c:pt idx="7496">
                  <c:v>2.9142651833333333</c:v>
                </c:pt>
                <c:pt idx="7497">
                  <c:v>2.9146555333333333</c:v>
                </c:pt>
                <c:pt idx="7498">
                  <c:v>2.9150423666666669</c:v>
                </c:pt>
                <c:pt idx="7499">
                  <c:v>2.9154327166666665</c:v>
                </c:pt>
                <c:pt idx="7500">
                  <c:v>2.9158195499999997</c:v>
                </c:pt>
                <c:pt idx="7501">
                  <c:v>2.9162063833333334</c:v>
                </c:pt>
                <c:pt idx="7502">
                  <c:v>2.9165967333333334</c:v>
                </c:pt>
                <c:pt idx="7503">
                  <c:v>2.916983566666667</c:v>
                </c:pt>
                <c:pt idx="7504">
                  <c:v>2.9173703999999998</c:v>
                </c:pt>
                <c:pt idx="7505">
                  <c:v>2.9177572333333335</c:v>
                </c:pt>
                <c:pt idx="7506">
                  <c:v>2.9181475833333335</c:v>
                </c:pt>
                <c:pt idx="7507">
                  <c:v>2.9185344166666662</c:v>
                </c:pt>
                <c:pt idx="7508">
                  <c:v>2.9189247666666667</c:v>
                </c:pt>
                <c:pt idx="7509">
                  <c:v>2.9193115999999999</c:v>
                </c:pt>
                <c:pt idx="7510">
                  <c:v>2.9196984333333336</c:v>
                </c:pt>
                <c:pt idx="7511">
                  <c:v>2.9200887833333335</c:v>
                </c:pt>
                <c:pt idx="7512">
                  <c:v>2.9204756166666672</c:v>
                </c:pt>
                <c:pt idx="7513">
                  <c:v>2.9208659666666663</c:v>
                </c:pt>
                <c:pt idx="7514">
                  <c:v>2.9212527999999995</c:v>
                </c:pt>
                <c:pt idx="7515">
                  <c:v>2.9216396333333332</c:v>
                </c:pt>
                <c:pt idx="7516">
                  <c:v>2.9220299833333332</c:v>
                </c:pt>
                <c:pt idx="7517">
                  <c:v>2.9224168166666669</c:v>
                </c:pt>
                <c:pt idx="7518">
                  <c:v>2.9228036500000001</c:v>
                </c:pt>
                <c:pt idx="7519">
                  <c:v>2.9231940000000005</c:v>
                </c:pt>
                <c:pt idx="7520">
                  <c:v>2.9235808333333337</c:v>
                </c:pt>
                <c:pt idx="7521">
                  <c:v>2.9239711833333328</c:v>
                </c:pt>
                <c:pt idx="7522">
                  <c:v>2.9243580166666665</c:v>
                </c:pt>
                <c:pt idx="7523">
                  <c:v>2.9247448499999997</c:v>
                </c:pt>
                <c:pt idx="7524">
                  <c:v>2.9251352000000002</c:v>
                </c:pt>
                <c:pt idx="7525">
                  <c:v>2.9255220333333334</c:v>
                </c:pt>
                <c:pt idx="7526">
                  <c:v>2.9259123833333334</c:v>
                </c:pt>
                <c:pt idx="7527">
                  <c:v>2.926299216666667</c:v>
                </c:pt>
                <c:pt idx="7528">
                  <c:v>2.9266860500000003</c:v>
                </c:pt>
                <c:pt idx="7529">
                  <c:v>2.9270764000000002</c:v>
                </c:pt>
                <c:pt idx="7530">
                  <c:v>2.927463233333333</c:v>
                </c:pt>
                <c:pt idx="7531">
                  <c:v>2.9278500666666667</c:v>
                </c:pt>
                <c:pt idx="7532">
                  <c:v>2.9282368999999999</c:v>
                </c:pt>
                <c:pt idx="7533">
                  <c:v>2.9286272499999999</c:v>
                </c:pt>
                <c:pt idx="7534">
                  <c:v>2.9290176000000003</c:v>
                </c:pt>
                <c:pt idx="7535">
                  <c:v>2.9294044333333331</c:v>
                </c:pt>
                <c:pt idx="7536">
                  <c:v>2.9297912666666668</c:v>
                </c:pt>
                <c:pt idx="7537">
                  <c:v>2.9301780999999996</c:v>
                </c:pt>
                <c:pt idx="7538">
                  <c:v>2.9305684499999995</c:v>
                </c:pt>
                <c:pt idx="7539">
                  <c:v>2.9309552833333332</c:v>
                </c:pt>
                <c:pt idx="7540">
                  <c:v>2.9313456333333332</c:v>
                </c:pt>
                <c:pt idx="7541">
                  <c:v>2.9317324666666669</c:v>
                </c:pt>
                <c:pt idx="7542">
                  <c:v>2.9321193000000001</c:v>
                </c:pt>
                <c:pt idx="7543">
                  <c:v>2.9325096500000001</c:v>
                </c:pt>
                <c:pt idx="7544">
                  <c:v>2.9328964833333333</c:v>
                </c:pt>
                <c:pt idx="7545">
                  <c:v>2.9332833166666661</c:v>
                </c:pt>
                <c:pt idx="7546">
                  <c:v>2.933673666666667</c:v>
                </c:pt>
                <c:pt idx="7547">
                  <c:v>2.9340604999999997</c:v>
                </c:pt>
                <c:pt idx="7548">
                  <c:v>2.9344508500000006</c:v>
                </c:pt>
                <c:pt idx="7549">
                  <c:v>2.9348376833333334</c:v>
                </c:pt>
                <c:pt idx="7550">
                  <c:v>2.9352245166666671</c:v>
                </c:pt>
                <c:pt idx="7551">
                  <c:v>2.9356113500000003</c:v>
                </c:pt>
                <c:pt idx="7552">
                  <c:v>2.9360016999999998</c:v>
                </c:pt>
                <c:pt idx="7553">
                  <c:v>2.9363920500000003</c:v>
                </c:pt>
                <c:pt idx="7554">
                  <c:v>2.9367788833333335</c:v>
                </c:pt>
                <c:pt idx="7555">
                  <c:v>2.9371657166666671</c:v>
                </c:pt>
                <c:pt idx="7556">
                  <c:v>2.9375525499999999</c:v>
                </c:pt>
                <c:pt idx="7557">
                  <c:v>2.9379428999999995</c:v>
                </c:pt>
                <c:pt idx="7558">
                  <c:v>2.9383297333333331</c:v>
                </c:pt>
                <c:pt idx="7559">
                  <c:v>2.9387165666666664</c:v>
                </c:pt>
                <c:pt idx="7560">
                  <c:v>2.9391069166666668</c:v>
                </c:pt>
                <c:pt idx="7561">
                  <c:v>2.93949375</c:v>
                </c:pt>
                <c:pt idx="7562">
                  <c:v>2.9398841000000004</c:v>
                </c:pt>
                <c:pt idx="7563">
                  <c:v>2.9402709333333337</c:v>
                </c:pt>
                <c:pt idx="7564">
                  <c:v>2.9406577666666673</c:v>
                </c:pt>
                <c:pt idx="7565">
                  <c:v>2.9410481166666664</c:v>
                </c:pt>
                <c:pt idx="7566">
                  <c:v>2.9414349499999997</c:v>
                </c:pt>
                <c:pt idx="7567">
                  <c:v>2.9418253000000001</c:v>
                </c:pt>
                <c:pt idx="7568">
                  <c:v>2.9422121333333333</c:v>
                </c:pt>
                <c:pt idx="7569">
                  <c:v>2.942598966666667</c:v>
                </c:pt>
                <c:pt idx="7570">
                  <c:v>2.942989316666667</c:v>
                </c:pt>
                <c:pt idx="7571">
                  <c:v>2.9433761500000002</c:v>
                </c:pt>
                <c:pt idx="7572">
                  <c:v>2.9437629833333339</c:v>
                </c:pt>
                <c:pt idx="7573">
                  <c:v>2.944153333333333</c:v>
                </c:pt>
                <c:pt idx="7574">
                  <c:v>2.9445401666666666</c:v>
                </c:pt>
                <c:pt idx="7575">
                  <c:v>2.9449305166666666</c:v>
                </c:pt>
                <c:pt idx="7576">
                  <c:v>2.9453173499999998</c:v>
                </c:pt>
                <c:pt idx="7577">
                  <c:v>2.9457041833333335</c:v>
                </c:pt>
                <c:pt idx="7578">
                  <c:v>2.9460910166666667</c:v>
                </c:pt>
                <c:pt idx="7579">
                  <c:v>2.9464813666666667</c:v>
                </c:pt>
                <c:pt idx="7580">
                  <c:v>2.9468717166666667</c:v>
                </c:pt>
                <c:pt idx="7581">
                  <c:v>2.9472585500000004</c:v>
                </c:pt>
                <c:pt idx="7582">
                  <c:v>2.9476453833333331</c:v>
                </c:pt>
                <c:pt idx="7583">
                  <c:v>2.9480322166666664</c:v>
                </c:pt>
                <c:pt idx="7584">
                  <c:v>2.9484225666666668</c:v>
                </c:pt>
                <c:pt idx="7585">
                  <c:v>2.9488094</c:v>
                </c:pt>
                <c:pt idx="7586">
                  <c:v>2.9491962333333337</c:v>
                </c:pt>
                <c:pt idx="7587">
                  <c:v>2.9495865833333332</c:v>
                </c:pt>
                <c:pt idx="7588">
                  <c:v>2.9499734166666669</c:v>
                </c:pt>
                <c:pt idx="7589">
                  <c:v>2.9503637666666669</c:v>
                </c:pt>
                <c:pt idx="7590">
                  <c:v>2.9507505999999997</c:v>
                </c:pt>
                <c:pt idx="7591">
                  <c:v>2.9511374333333333</c:v>
                </c:pt>
                <c:pt idx="7592">
                  <c:v>2.9515277833333333</c:v>
                </c:pt>
                <c:pt idx="7593">
                  <c:v>2.951914616666667</c:v>
                </c:pt>
                <c:pt idx="7594">
                  <c:v>2.9523049666666665</c:v>
                </c:pt>
                <c:pt idx="7595">
                  <c:v>2.9526917999999998</c:v>
                </c:pt>
                <c:pt idx="7596">
                  <c:v>2.9530786333333334</c:v>
                </c:pt>
                <c:pt idx="7597">
                  <c:v>2.9534689833333334</c:v>
                </c:pt>
                <c:pt idx="7598">
                  <c:v>2.9538558166666671</c:v>
                </c:pt>
                <c:pt idx="7599">
                  <c:v>2.9542426499999999</c:v>
                </c:pt>
                <c:pt idx="7600">
                  <c:v>2.9546294833333335</c:v>
                </c:pt>
                <c:pt idx="7601">
                  <c:v>2.9550198333333331</c:v>
                </c:pt>
                <c:pt idx="7602">
                  <c:v>2.9554066666666663</c:v>
                </c:pt>
                <c:pt idx="7603">
                  <c:v>2.9557970166666667</c:v>
                </c:pt>
                <c:pt idx="7604">
                  <c:v>2.9561838499999999</c:v>
                </c:pt>
                <c:pt idx="7605">
                  <c:v>2.9565706833333336</c:v>
                </c:pt>
                <c:pt idx="7606">
                  <c:v>2.9569610333333336</c:v>
                </c:pt>
                <c:pt idx="7607">
                  <c:v>2.9573478666666673</c:v>
                </c:pt>
                <c:pt idx="7608">
                  <c:v>2.9577382166666664</c:v>
                </c:pt>
                <c:pt idx="7609">
                  <c:v>2.9581250499999996</c:v>
                </c:pt>
                <c:pt idx="7610">
                  <c:v>2.9585118833333333</c:v>
                </c:pt>
                <c:pt idx="7611">
                  <c:v>2.9589022333333332</c:v>
                </c:pt>
                <c:pt idx="7612">
                  <c:v>2.9592890666666669</c:v>
                </c:pt>
                <c:pt idx="7613">
                  <c:v>2.9596759000000001</c:v>
                </c:pt>
                <c:pt idx="7614">
                  <c:v>2.9600627333333338</c:v>
                </c:pt>
                <c:pt idx="7615">
                  <c:v>2.9604530833333338</c:v>
                </c:pt>
                <c:pt idx="7616">
                  <c:v>2.9608434333333329</c:v>
                </c:pt>
                <c:pt idx="7617">
                  <c:v>2.9612302666666666</c:v>
                </c:pt>
                <c:pt idx="7618">
                  <c:v>2.9616170999999998</c:v>
                </c:pt>
                <c:pt idx="7619">
                  <c:v>2.9620074500000002</c:v>
                </c:pt>
                <c:pt idx="7620">
                  <c:v>2.9623942833333334</c:v>
                </c:pt>
                <c:pt idx="7621">
                  <c:v>2.9627846333333334</c:v>
                </c:pt>
                <c:pt idx="7622">
                  <c:v>2.9631714666666671</c:v>
                </c:pt>
                <c:pt idx="7623">
                  <c:v>2.9635582999999994</c:v>
                </c:pt>
                <c:pt idx="7624">
                  <c:v>2.9639486500000003</c:v>
                </c:pt>
                <c:pt idx="7625">
                  <c:v>2.9643354833333331</c:v>
                </c:pt>
                <c:pt idx="7626">
                  <c:v>2.9647223166666667</c:v>
                </c:pt>
                <c:pt idx="7627">
                  <c:v>2.96510915</c:v>
                </c:pt>
                <c:pt idx="7628">
                  <c:v>2.9654995</c:v>
                </c:pt>
                <c:pt idx="7629">
                  <c:v>2.9658898499999999</c:v>
                </c:pt>
                <c:pt idx="7630">
                  <c:v>2.9662766833333332</c:v>
                </c:pt>
                <c:pt idx="7631">
                  <c:v>2.9666635166666668</c:v>
                </c:pt>
                <c:pt idx="7632">
                  <c:v>2.9670503499999996</c:v>
                </c:pt>
                <c:pt idx="7633">
                  <c:v>2.9674406999999996</c:v>
                </c:pt>
                <c:pt idx="7634">
                  <c:v>2.9678275333333333</c:v>
                </c:pt>
                <c:pt idx="7635">
                  <c:v>2.9682178833333333</c:v>
                </c:pt>
                <c:pt idx="7636">
                  <c:v>2.9686047166666669</c:v>
                </c:pt>
                <c:pt idx="7637">
                  <c:v>2.9689915500000001</c:v>
                </c:pt>
                <c:pt idx="7638">
                  <c:v>2.9693818999999997</c:v>
                </c:pt>
                <c:pt idx="7639">
                  <c:v>2.9697687333333334</c:v>
                </c:pt>
                <c:pt idx="7640">
                  <c:v>2.9701555666666661</c:v>
                </c:pt>
                <c:pt idx="7641">
                  <c:v>2.9705423999999998</c:v>
                </c:pt>
                <c:pt idx="7642">
                  <c:v>2.9709327499999998</c:v>
                </c:pt>
                <c:pt idx="7643">
                  <c:v>2.9713231000000007</c:v>
                </c:pt>
                <c:pt idx="7644">
                  <c:v>2.9717099333333334</c:v>
                </c:pt>
                <c:pt idx="7645">
                  <c:v>2.9720967666666671</c:v>
                </c:pt>
                <c:pt idx="7646">
                  <c:v>2.9724835999999999</c:v>
                </c:pt>
                <c:pt idx="7647">
                  <c:v>2.9728739499999999</c:v>
                </c:pt>
                <c:pt idx="7648">
                  <c:v>2.9732643000000003</c:v>
                </c:pt>
                <c:pt idx="7649">
                  <c:v>2.9736511333333335</c:v>
                </c:pt>
                <c:pt idx="7650">
                  <c:v>2.9740379666666672</c:v>
                </c:pt>
                <c:pt idx="7651">
                  <c:v>2.9744248</c:v>
                </c:pt>
                <c:pt idx="7652">
                  <c:v>2.9748151499999995</c:v>
                </c:pt>
                <c:pt idx="7653">
                  <c:v>2.9752019833333332</c:v>
                </c:pt>
                <c:pt idx="7654">
                  <c:v>2.9755888166666664</c:v>
                </c:pt>
                <c:pt idx="7655">
                  <c:v>2.9759791666666668</c:v>
                </c:pt>
                <c:pt idx="7656">
                  <c:v>2.9763660000000001</c:v>
                </c:pt>
                <c:pt idx="7657">
                  <c:v>2.9767563500000005</c:v>
                </c:pt>
                <c:pt idx="7658">
                  <c:v>2.9771431833333337</c:v>
                </c:pt>
                <c:pt idx="7659">
                  <c:v>2.9775300166666665</c:v>
                </c:pt>
                <c:pt idx="7660">
                  <c:v>2.9779168500000002</c:v>
                </c:pt>
                <c:pt idx="7661">
                  <c:v>2.9783071999999997</c:v>
                </c:pt>
                <c:pt idx="7662">
                  <c:v>2.9786975500000001</c:v>
                </c:pt>
                <c:pt idx="7663">
                  <c:v>2.9790843833333334</c:v>
                </c:pt>
                <c:pt idx="7664">
                  <c:v>2.979471216666667</c:v>
                </c:pt>
                <c:pt idx="7665">
                  <c:v>2.9798580500000003</c:v>
                </c:pt>
                <c:pt idx="7666">
                  <c:v>2.9802484000000002</c:v>
                </c:pt>
                <c:pt idx="7667">
                  <c:v>2.9806352333333339</c:v>
                </c:pt>
                <c:pt idx="7668">
                  <c:v>2.9810220666666662</c:v>
                </c:pt>
                <c:pt idx="7669">
                  <c:v>2.9814124166666667</c:v>
                </c:pt>
                <c:pt idx="7670">
                  <c:v>2.9817992499999999</c:v>
                </c:pt>
                <c:pt idx="7671">
                  <c:v>2.9821895999999999</c:v>
                </c:pt>
                <c:pt idx="7672">
                  <c:v>2.9825764333333336</c:v>
                </c:pt>
                <c:pt idx="7673">
                  <c:v>2.9829632666666668</c:v>
                </c:pt>
                <c:pt idx="7674">
                  <c:v>2.9833536166666668</c:v>
                </c:pt>
                <c:pt idx="7675">
                  <c:v>2.9837439666666667</c:v>
                </c:pt>
                <c:pt idx="7676">
                  <c:v>2.9841307999999995</c:v>
                </c:pt>
                <c:pt idx="7677">
                  <c:v>2.9845176333333332</c:v>
                </c:pt>
                <c:pt idx="7678">
                  <c:v>2.9849044666666664</c:v>
                </c:pt>
                <c:pt idx="7679">
                  <c:v>2.9852948166666669</c:v>
                </c:pt>
                <c:pt idx="7680">
                  <c:v>2.9856816500000001</c:v>
                </c:pt>
                <c:pt idx="7681">
                  <c:v>2.9860684833333337</c:v>
                </c:pt>
                <c:pt idx="7682">
                  <c:v>2.9864588333333333</c:v>
                </c:pt>
                <c:pt idx="7683">
                  <c:v>2.986845666666667</c:v>
                </c:pt>
                <c:pt idx="7684">
                  <c:v>2.9872360166666669</c:v>
                </c:pt>
                <c:pt idx="7685">
                  <c:v>2.9876228499999997</c:v>
                </c:pt>
                <c:pt idx="7686">
                  <c:v>2.9880096833333334</c:v>
                </c:pt>
                <c:pt idx="7687">
                  <c:v>2.9883965166666666</c:v>
                </c:pt>
                <c:pt idx="7688">
                  <c:v>2.988786866666667</c:v>
                </c:pt>
                <c:pt idx="7689">
                  <c:v>2.9891772166666666</c:v>
                </c:pt>
                <c:pt idx="7690">
                  <c:v>2.9895640499999998</c:v>
                </c:pt>
                <c:pt idx="7691">
                  <c:v>2.9899508833333335</c:v>
                </c:pt>
                <c:pt idx="7692">
                  <c:v>2.9903377166666663</c:v>
                </c:pt>
                <c:pt idx="7693">
                  <c:v>2.9907280666666671</c:v>
                </c:pt>
                <c:pt idx="7694">
                  <c:v>2.9911148999999999</c:v>
                </c:pt>
                <c:pt idx="7695">
                  <c:v>2.9915017333333336</c:v>
                </c:pt>
                <c:pt idx="7696">
                  <c:v>2.9918920833333331</c:v>
                </c:pt>
                <c:pt idx="7697">
                  <c:v>2.9922789166666663</c:v>
                </c:pt>
                <c:pt idx="7698">
                  <c:v>2.9926692666666668</c:v>
                </c:pt>
                <c:pt idx="7699">
                  <c:v>2.9930561</c:v>
                </c:pt>
                <c:pt idx="7700">
                  <c:v>2.9934429333333337</c:v>
                </c:pt>
                <c:pt idx="7701">
                  <c:v>2.9938332833333337</c:v>
                </c:pt>
                <c:pt idx="7702">
                  <c:v>2.9942201166666673</c:v>
                </c:pt>
                <c:pt idx="7703">
                  <c:v>2.9946104666666664</c:v>
                </c:pt>
                <c:pt idx="7704">
                  <c:v>2.9949972999999996</c:v>
                </c:pt>
                <c:pt idx="7705">
                  <c:v>2.9953841333333333</c:v>
                </c:pt>
                <c:pt idx="7706">
                  <c:v>2.9957744833333333</c:v>
                </c:pt>
                <c:pt idx="7707">
                  <c:v>2.996161316666667</c:v>
                </c:pt>
                <c:pt idx="7708">
                  <c:v>2.9965481500000002</c:v>
                </c:pt>
                <c:pt idx="7709">
                  <c:v>2.9969349833333339</c:v>
                </c:pt>
                <c:pt idx="7710">
                  <c:v>2.9973253333333338</c:v>
                </c:pt>
                <c:pt idx="7711">
                  <c:v>2.9977156833333329</c:v>
                </c:pt>
                <c:pt idx="7712">
                  <c:v>2.9981025166666666</c:v>
                </c:pt>
                <c:pt idx="7713">
                  <c:v>2.9984893499999998</c:v>
                </c:pt>
                <c:pt idx="7714">
                  <c:v>2.9988761833333335</c:v>
                </c:pt>
                <c:pt idx="7715">
                  <c:v>2.9992665333333335</c:v>
                </c:pt>
                <c:pt idx="7716">
                  <c:v>2.9996568833333335</c:v>
                </c:pt>
                <c:pt idx="7717">
                  <c:v>3.0000437166666667</c:v>
                </c:pt>
                <c:pt idx="7718">
                  <c:v>3.0004305499999995</c:v>
                </c:pt>
                <c:pt idx="7719">
                  <c:v>3.0008173833333331</c:v>
                </c:pt>
                <c:pt idx="7720">
                  <c:v>3.0012077333333331</c:v>
                </c:pt>
                <c:pt idx="7721">
                  <c:v>3.0015945666666668</c:v>
                </c:pt>
                <c:pt idx="7722">
                  <c:v>3.0019814</c:v>
                </c:pt>
                <c:pt idx="7723">
                  <c:v>3.00237175</c:v>
                </c:pt>
                <c:pt idx="7724">
                  <c:v>3.0027621</c:v>
                </c:pt>
                <c:pt idx="7725">
                  <c:v>3.0031489333333332</c:v>
                </c:pt>
                <c:pt idx="7726">
                  <c:v>3.0035357666666669</c:v>
                </c:pt>
                <c:pt idx="7727">
                  <c:v>3.0039225999999997</c:v>
                </c:pt>
                <c:pt idx="7728">
                  <c:v>3.0043129499999996</c:v>
                </c:pt>
                <c:pt idx="7729">
                  <c:v>3.0046997833333333</c:v>
                </c:pt>
                <c:pt idx="7730">
                  <c:v>3.0050901333333333</c:v>
                </c:pt>
                <c:pt idx="7731">
                  <c:v>3.005476966666667</c:v>
                </c:pt>
                <c:pt idx="7732">
                  <c:v>3.0058638000000002</c:v>
                </c:pt>
                <c:pt idx="7733">
                  <c:v>3.0062541499999997</c:v>
                </c:pt>
                <c:pt idx="7734">
                  <c:v>3.0066409833333334</c:v>
                </c:pt>
                <c:pt idx="7735">
                  <c:v>3.0070278166666662</c:v>
                </c:pt>
                <c:pt idx="7736">
                  <c:v>3.0074181666666671</c:v>
                </c:pt>
                <c:pt idx="7737">
                  <c:v>3.0078049999999998</c:v>
                </c:pt>
                <c:pt idx="7738">
                  <c:v>3.0081953500000007</c:v>
                </c:pt>
                <c:pt idx="7739">
                  <c:v>3.0085821833333335</c:v>
                </c:pt>
                <c:pt idx="7740">
                  <c:v>3.0089690166666663</c:v>
                </c:pt>
                <c:pt idx="7741">
                  <c:v>3.0093558499999999</c:v>
                </c:pt>
                <c:pt idx="7742">
                  <c:v>3.0097461999999999</c:v>
                </c:pt>
                <c:pt idx="7743">
                  <c:v>3.0101365500000004</c:v>
                </c:pt>
                <c:pt idx="7744">
                  <c:v>3.0105233833333336</c:v>
                </c:pt>
                <c:pt idx="7745">
                  <c:v>3.0109102166666672</c:v>
                </c:pt>
                <c:pt idx="7746">
                  <c:v>3.01129705</c:v>
                </c:pt>
                <c:pt idx="7747">
                  <c:v>3.0116873999999996</c:v>
                </c:pt>
                <c:pt idx="7748">
                  <c:v>3.0120742333333332</c:v>
                </c:pt>
                <c:pt idx="7749">
                  <c:v>3.0124610666666665</c:v>
                </c:pt>
                <c:pt idx="7750">
                  <c:v>3.0128514166666669</c:v>
                </c:pt>
                <c:pt idx="7751">
                  <c:v>3.0132382500000001</c:v>
                </c:pt>
                <c:pt idx="7752">
                  <c:v>3.0136286000000001</c:v>
                </c:pt>
                <c:pt idx="7753">
                  <c:v>3.0140154333333338</c:v>
                </c:pt>
                <c:pt idx="7754">
                  <c:v>3.0144022666666666</c:v>
                </c:pt>
                <c:pt idx="7755">
                  <c:v>3.0147926166666665</c:v>
                </c:pt>
                <c:pt idx="7756">
                  <c:v>3.0151794499999998</c:v>
                </c:pt>
                <c:pt idx="7757">
                  <c:v>3.0155698000000002</c:v>
                </c:pt>
                <c:pt idx="7758">
                  <c:v>3.0159566333333334</c:v>
                </c:pt>
                <c:pt idx="7759">
                  <c:v>3.0163434666666671</c:v>
                </c:pt>
                <c:pt idx="7760">
                  <c:v>3.0167303000000003</c:v>
                </c:pt>
                <c:pt idx="7761">
                  <c:v>3.0171206500000003</c:v>
                </c:pt>
                <c:pt idx="7762">
                  <c:v>3.0175074833333331</c:v>
                </c:pt>
                <c:pt idx="7763">
                  <c:v>3.0178943166666663</c:v>
                </c:pt>
                <c:pt idx="7764">
                  <c:v>3.0182846666666667</c:v>
                </c:pt>
                <c:pt idx="7765">
                  <c:v>3.0186750166666667</c:v>
                </c:pt>
                <c:pt idx="7766">
                  <c:v>3.0190618499999999</c:v>
                </c:pt>
                <c:pt idx="7767">
                  <c:v>3.0194486833333336</c:v>
                </c:pt>
                <c:pt idx="7768">
                  <c:v>3.0198355166666668</c:v>
                </c:pt>
                <c:pt idx="7769">
                  <c:v>3.0202258666666668</c:v>
                </c:pt>
                <c:pt idx="7770">
                  <c:v>3.0206162166666668</c:v>
                </c:pt>
                <c:pt idx="7771">
                  <c:v>3.0210030499999996</c:v>
                </c:pt>
                <c:pt idx="7772">
                  <c:v>3.0213898833333332</c:v>
                </c:pt>
                <c:pt idx="7773">
                  <c:v>3.0217802333333332</c:v>
                </c:pt>
                <c:pt idx="7774">
                  <c:v>3.0221670666666669</c:v>
                </c:pt>
                <c:pt idx="7775">
                  <c:v>3.0225539000000001</c:v>
                </c:pt>
                <c:pt idx="7776">
                  <c:v>3.0229407333333338</c:v>
                </c:pt>
                <c:pt idx="7777">
                  <c:v>3.0233310833333333</c:v>
                </c:pt>
                <c:pt idx="7778">
                  <c:v>3.0237179166666661</c:v>
                </c:pt>
                <c:pt idx="7779">
                  <c:v>3.024108266666667</c:v>
                </c:pt>
                <c:pt idx="7780">
                  <c:v>3.0244950999999998</c:v>
                </c:pt>
                <c:pt idx="7781">
                  <c:v>3.0248819333333334</c:v>
                </c:pt>
                <c:pt idx="7782">
                  <c:v>3.0252722833333334</c:v>
                </c:pt>
                <c:pt idx="7783">
                  <c:v>3.0256591166666671</c:v>
                </c:pt>
                <c:pt idx="7784">
                  <c:v>3.0260494666666666</c:v>
                </c:pt>
                <c:pt idx="7785">
                  <c:v>3.0264362999999999</c:v>
                </c:pt>
                <c:pt idx="7786">
                  <c:v>3.0268231333333335</c:v>
                </c:pt>
                <c:pt idx="7787">
                  <c:v>3.0272134833333335</c:v>
                </c:pt>
                <c:pt idx="7788">
                  <c:v>3.0276003166666672</c:v>
                </c:pt>
                <c:pt idx="7789">
                  <c:v>3.02798715</c:v>
                </c:pt>
                <c:pt idx="7790">
                  <c:v>3.0283739833333336</c:v>
                </c:pt>
                <c:pt idx="7791">
                  <c:v>3.0287643333333332</c:v>
                </c:pt>
                <c:pt idx="7792">
                  <c:v>3.0291546833333332</c:v>
                </c:pt>
                <c:pt idx="7793">
                  <c:v>3.0295415166666668</c:v>
                </c:pt>
                <c:pt idx="7794">
                  <c:v>3.02992835</c:v>
                </c:pt>
                <c:pt idx="7795">
                  <c:v>3.0303151833333337</c:v>
                </c:pt>
                <c:pt idx="7796">
                  <c:v>3.0307055333333337</c:v>
                </c:pt>
                <c:pt idx="7797">
                  <c:v>3.0310923666666674</c:v>
                </c:pt>
                <c:pt idx="7798">
                  <c:v>3.0314827166666665</c:v>
                </c:pt>
                <c:pt idx="7799">
                  <c:v>3.0318695499999997</c:v>
                </c:pt>
                <c:pt idx="7800">
                  <c:v>3.0322563833333334</c:v>
                </c:pt>
                <c:pt idx="7801">
                  <c:v>3.0326467333333333</c:v>
                </c:pt>
                <c:pt idx="7802">
                  <c:v>3.033033566666667</c:v>
                </c:pt>
                <c:pt idx="7803">
                  <c:v>3.0334204000000002</c:v>
                </c:pt>
                <c:pt idx="7804">
                  <c:v>3.0338107500000002</c:v>
                </c:pt>
                <c:pt idx="7805">
                  <c:v>3.0341975833333339</c:v>
                </c:pt>
                <c:pt idx="7806">
                  <c:v>3.034587933333333</c:v>
                </c:pt>
                <c:pt idx="7807">
                  <c:v>3.0349747666666667</c:v>
                </c:pt>
                <c:pt idx="7808">
                  <c:v>3.0353615999999999</c:v>
                </c:pt>
                <c:pt idx="7809">
                  <c:v>3.0357484333333336</c:v>
                </c:pt>
                <c:pt idx="7810">
                  <c:v>3.0361387833333335</c:v>
                </c:pt>
                <c:pt idx="7811">
                  <c:v>3.0365291333333335</c:v>
                </c:pt>
                <c:pt idx="7812">
                  <c:v>3.0369159666666667</c:v>
                </c:pt>
                <c:pt idx="7813">
                  <c:v>3.0373027999999995</c:v>
                </c:pt>
                <c:pt idx="7814">
                  <c:v>3.0376931500000004</c:v>
                </c:pt>
                <c:pt idx="7815">
                  <c:v>3.0380799833333332</c:v>
                </c:pt>
                <c:pt idx="7816">
                  <c:v>3.0384668166666664</c:v>
                </c:pt>
                <c:pt idx="7817">
                  <c:v>3.0388536500000001</c:v>
                </c:pt>
                <c:pt idx="7818">
                  <c:v>3.0392440000000001</c:v>
                </c:pt>
                <c:pt idx="7819">
                  <c:v>3.03963435</c:v>
                </c:pt>
                <c:pt idx="7820">
                  <c:v>3.0400211833333333</c:v>
                </c:pt>
                <c:pt idx="7821">
                  <c:v>3.0404080166666669</c:v>
                </c:pt>
                <c:pt idx="7822">
                  <c:v>3.0407948499999997</c:v>
                </c:pt>
                <c:pt idx="7823">
                  <c:v>3.0411851999999997</c:v>
                </c:pt>
                <c:pt idx="7824">
                  <c:v>3.0415755500000006</c:v>
                </c:pt>
                <c:pt idx="7825">
                  <c:v>3.0419623833333334</c:v>
                </c:pt>
                <c:pt idx="7826">
                  <c:v>3.042349216666667</c:v>
                </c:pt>
                <c:pt idx="7827">
                  <c:v>3.0427360500000002</c:v>
                </c:pt>
                <c:pt idx="7828">
                  <c:v>3.0431263999999998</c:v>
                </c:pt>
                <c:pt idx="7829">
                  <c:v>3.0435132333333335</c:v>
                </c:pt>
                <c:pt idx="7830">
                  <c:v>3.0439000666666662</c:v>
                </c:pt>
                <c:pt idx="7831">
                  <c:v>3.0442904166666671</c:v>
                </c:pt>
                <c:pt idx="7832">
                  <c:v>3.0446772499999999</c:v>
                </c:pt>
                <c:pt idx="7833">
                  <c:v>3.0450676000000008</c:v>
                </c:pt>
                <c:pt idx="7834">
                  <c:v>3.0454544333333331</c:v>
                </c:pt>
                <c:pt idx="7835">
                  <c:v>3.0458412666666663</c:v>
                </c:pt>
                <c:pt idx="7836">
                  <c:v>3.0462316166666668</c:v>
                </c:pt>
                <c:pt idx="7837">
                  <c:v>3.04661845</c:v>
                </c:pt>
                <c:pt idx="7838">
                  <c:v>3.0470088000000004</c:v>
                </c:pt>
                <c:pt idx="7839">
                  <c:v>3.0473956333333336</c:v>
                </c:pt>
                <c:pt idx="7840">
                  <c:v>3.0477824666666673</c:v>
                </c:pt>
                <c:pt idx="7841">
                  <c:v>3.0481728166666664</c:v>
                </c:pt>
                <c:pt idx="7842">
                  <c:v>3.0485596499999996</c:v>
                </c:pt>
                <c:pt idx="7843">
                  <c:v>3.0489464833333333</c:v>
                </c:pt>
                <c:pt idx="7844">
                  <c:v>3.0493333166666665</c:v>
                </c:pt>
                <c:pt idx="7845">
                  <c:v>3.0497236666666669</c:v>
                </c:pt>
                <c:pt idx="7846">
                  <c:v>3.0501105000000002</c:v>
                </c:pt>
                <c:pt idx="7847">
                  <c:v>3.0505008500000002</c:v>
                </c:pt>
                <c:pt idx="7848">
                  <c:v>3.0508876833333338</c:v>
                </c:pt>
                <c:pt idx="7849">
                  <c:v>3.0512745166666666</c:v>
                </c:pt>
                <c:pt idx="7850">
                  <c:v>3.0516648666666666</c:v>
                </c:pt>
                <c:pt idx="7851">
                  <c:v>3.0520516999999998</c:v>
                </c:pt>
                <c:pt idx="7852">
                  <c:v>3.0524420500000002</c:v>
                </c:pt>
                <c:pt idx="7853">
                  <c:v>3.0528288833333335</c:v>
                </c:pt>
                <c:pt idx="7854">
                  <c:v>3.0532157166666667</c:v>
                </c:pt>
                <c:pt idx="7855">
                  <c:v>3.0536060666666671</c:v>
                </c:pt>
                <c:pt idx="7856">
                  <c:v>3.0539928999999995</c:v>
                </c:pt>
                <c:pt idx="7857">
                  <c:v>3.0543797333333331</c:v>
                </c:pt>
                <c:pt idx="7858">
                  <c:v>3.0547665666666663</c:v>
                </c:pt>
                <c:pt idx="7859">
                  <c:v>3.0551569166666668</c:v>
                </c:pt>
                <c:pt idx="7860">
                  <c:v>3.05554375</c:v>
                </c:pt>
                <c:pt idx="7861">
                  <c:v>3.0559341</c:v>
                </c:pt>
                <c:pt idx="7862">
                  <c:v>3.0563209333333337</c:v>
                </c:pt>
                <c:pt idx="7863">
                  <c:v>3.0567077666666669</c:v>
                </c:pt>
                <c:pt idx="7864">
                  <c:v>3.0570981166666669</c:v>
                </c:pt>
                <c:pt idx="7865">
                  <c:v>3.0574849499999996</c:v>
                </c:pt>
                <c:pt idx="7866">
                  <c:v>3.0578752999999996</c:v>
                </c:pt>
                <c:pt idx="7867">
                  <c:v>3.0582621333333333</c:v>
                </c:pt>
                <c:pt idx="7868">
                  <c:v>3.0586489666666665</c:v>
                </c:pt>
                <c:pt idx="7869">
                  <c:v>3.059039316666667</c:v>
                </c:pt>
                <c:pt idx="7870">
                  <c:v>3.0594261500000002</c:v>
                </c:pt>
                <c:pt idx="7871">
                  <c:v>3.0598129833333338</c:v>
                </c:pt>
                <c:pt idx="7872">
                  <c:v>3.0602033333333334</c:v>
                </c:pt>
                <c:pt idx="7873">
                  <c:v>3.0605901666666662</c:v>
                </c:pt>
                <c:pt idx="7874">
                  <c:v>3.060980516666667</c:v>
                </c:pt>
                <c:pt idx="7875">
                  <c:v>3.0613673499999998</c:v>
                </c:pt>
                <c:pt idx="7876">
                  <c:v>3.0617541833333335</c:v>
                </c:pt>
                <c:pt idx="7877">
                  <c:v>3.0621445333333335</c:v>
                </c:pt>
                <c:pt idx="7878">
                  <c:v>3.0625313666666663</c:v>
                </c:pt>
                <c:pt idx="7879">
                  <c:v>3.0629217166666667</c:v>
                </c:pt>
                <c:pt idx="7880">
                  <c:v>3.0633085499999999</c:v>
                </c:pt>
                <c:pt idx="7881">
                  <c:v>3.0636953833333336</c:v>
                </c:pt>
                <c:pt idx="7882">
                  <c:v>3.0640857333333336</c:v>
                </c:pt>
                <c:pt idx="7883">
                  <c:v>3.0644725666666672</c:v>
                </c:pt>
                <c:pt idx="7884">
                  <c:v>3.0648594</c:v>
                </c:pt>
                <c:pt idx="7885">
                  <c:v>3.0652462333333337</c:v>
                </c:pt>
                <c:pt idx="7886">
                  <c:v>3.0656365833333332</c:v>
                </c:pt>
                <c:pt idx="7887">
                  <c:v>3.0660234166666664</c:v>
                </c:pt>
                <c:pt idx="7888">
                  <c:v>3.0664137666666669</c:v>
                </c:pt>
                <c:pt idx="7889">
                  <c:v>3.0668006000000001</c:v>
                </c:pt>
                <c:pt idx="7890">
                  <c:v>3.0671874333333338</c:v>
                </c:pt>
                <c:pt idx="7891">
                  <c:v>3.0675777833333338</c:v>
                </c:pt>
                <c:pt idx="7892">
                  <c:v>3.0679646166666665</c:v>
                </c:pt>
                <c:pt idx="7893">
                  <c:v>3.0683549666666665</c:v>
                </c:pt>
                <c:pt idx="7894">
                  <c:v>3.0687417999999997</c:v>
                </c:pt>
                <c:pt idx="7895">
                  <c:v>3.0691286333333334</c:v>
                </c:pt>
                <c:pt idx="7896">
                  <c:v>3.0695189833333334</c:v>
                </c:pt>
                <c:pt idx="7897">
                  <c:v>3.0699058166666671</c:v>
                </c:pt>
                <c:pt idx="7898">
                  <c:v>3.0702926500000003</c:v>
                </c:pt>
                <c:pt idx="7899">
                  <c:v>3.0706794833333331</c:v>
                </c:pt>
                <c:pt idx="7900">
                  <c:v>3.0710698333333331</c:v>
                </c:pt>
                <c:pt idx="7901">
                  <c:v>3.0714566666666663</c:v>
                </c:pt>
                <c:pt idx="7902">
                  <c:v>3.0718470166666667</c:v>
                </c:pt>
                <c:pt idx="7903">
                  <c:v>3.0722338499999999</c:v>
                </c:pt>
                <c:pt idx="7904">
                  <c:v>3.0726206833333336</c:v>
                </c:pt>
                <c:pt idx="7905">
                  <c:v>3.0730110333333336</c:v>
                </c:pt>
                <c:pt idx="7906">
                  <c:v>3.0733978666666668</c:v>
                </c:pt>
                <c:pt idx="7907">
                  <c:v>3.0737882166666668</c:v>
                </c:pt>
                <c:pt idx="7908">
                  <c:v>3.0741750499999996</c:v>
                </c:pt>
                <c:pt idx="7909">
                  <c:v>3.0745618833333332</c:v>
                </c:pt>
                <c:pt idx="7910">
                  <c:v>3.0749522333333332</c:v>
                </c:pt>
                <c:pt idx="7911">
                  <c:v>3.0753390666666665</c:v>
                </c:pt>
                <c:pt idx="7912">
                  <c:v>3.0757259000000001</c:v>
                </c:pt>
                <c:pt idx="7913">
                  <c:v>3.0761162500000001</c:v>
                </c:pt>
                <c:pt idx="7914">
                  <c:v>3.0765030833333338</c:v>
                </c:pt>
                <c:pt idx="7915">
                  <c:v>3.0768934333333333</c:v>
                </c:pt>
                <c:pt idx="7916">
                  <c:v>3.0772802666666661</c:v>
                </c:pt>
                <c:pt idx="7917">
                  <c:v>3.0776670999999998</c:v>
                </c:pt>
                <c:pt idx="7918">
                  <c:v>3.0780574499999998</c:v>
                </c:pt>
                <c:pt idx="7919">
                  <c:v>3.0784442833333334</c:v>
                </c:pt>
                <c:pt idx="7920">
                  <c:v>3.0788346333333334</c:v>
                </c:pt>
                <c:pt idx="7921">
                  <c:v>3.0792214666666671</c:v>
                </c:pt>
                <c:pt idx="7922">
                  <c:v>3.0796083000000003</c:v>
                </c:pt>
                <c:pt idx="7923">
                  <c:v>3.0799986499999998</c:v>
                </c:pt>
                <c:pt idx="7924">
                  <c:v>3.0803854833333335</c:v>
                </c:pt>
                <c:pt idx="7925">
                  <c:v>3.0807723166666663</c:v>
                </c:pt>
                <c:pt idx="7926">
                  <c:v>3.08115915</c:v>
                </c:pt>
                <c:pt idx="7927">
                  <c:v>3.0815494999999999</c:v>
                </c:pt>
                <c:pt idx="7928">
                  <c:v>3.0819363333333336</c:v>
                </c:pt>
                <c:pt idx="7929">
                  <c:v>3.0823266833333332</c:v>
                </c:pt>
                <c:pt idx="7930">
                  <c:v>3.0827135166666664</c:v>
                </c:pt>
                <c:pt idx="7931">
                  <c:v>3.08310035</c:v>
                </c:pt>
                <c:pt idx="7932">
                  <c:v>3.0834907</c:v>
                </c:pt>
                <c:pt idx="7933">
                  <c:v>3.0838775333333337</c:v>
                </c:pt>
                <c:pt idx="7934">
                  <c:v>3.0842678833333337</c:v>
                </c:pt>
                <c:pt idx="7935">
                  <c:v>3.0846547166666674</c:v>
                </c:pt>
                <c:pt idx="7936">
                  <c:v>3.0850415500000001</c:v>
                </c:pt>
                <c:pt idx="7937">
                  <c:v>3.0854318999999997</c:v>
                </c:pt>
                <c:pt idx="7938">
                  <c:v>3.0858187333333333</c:v>
                </c:pt>
                <c:pt idx="7939">
                  <c:v>3.0862055666666666</c:v>
                </c:pt>
                <c:pt idx="7940">
                  <c:v>3.0865924000000002</c:v>
                </c:pt>
                <c:pt idx="7941">
                  <c:v>3.0869827500000002</c:v>
                </c:pt>
                <c:pt idx="7942">
                  <c:v>3.0873731000000002</c:v>
                </c:pt>
                <c:pt idx="7943">
                  <c:v>3.0877599333333339</c:v>
                </c:pt>
                <c:pt idx="7944">
                  <c:v>3.0881467666666667</c:v>
                </c:pt>
                <c:pt idx="7945">
                  <c:v>3.0885335999999999</c:v>
                </c:pt>
                <c:pt idx="7946">
                  <c:v>3.0889239499999999</c:v>
                </c:pt>
                <c:pt idx="7947">
                  <c:v>3.0893107833333335</c:v>
                </c:pt>
                <c:pt idx="7948">
                  <c:v>3.0897011333333335</c:v>
                </c:pt>
                <c:pt idx="7949">
                  <c:v>3.0900879666666667</c:v>
                </c:pt>
                <c:pt idx="7950">
                  <c:v>3.0904748000000004</c:v>
                </c:pt>
                <c:pt idx="7951">
                  <c:v>3.0908651499999995</c:v>
                </c:pt>
                <c:pt idx="7952">
                  <c:v>3.0912519833333332</c:v>
                </c:pt>
                <c:pt idx="7953">
                  <c:v>3.0916388166666664</c:v>
                </c:pt>
                <c:pt idx="7954">
                  <c:v>3.0920291666666664</c:v>
                </c:pt>
                <c:pt idx="7955">
                  <c:v>3.0924160000000001</c:v>
                </c:pt>
                <c:pt idx="7956">
                  <c:v>3.09280635</c:v>
                </c:pt>
                <c:pt idx="7957">
                  <c:v>3.0931931833333337</c:v>
                </c:pt>
                <c:pt idx="7958">
                  <c:v>3.0935800166666669</c:v>
                </c:pt>
                <c:pt idx="7959">
                  <c:v>3.0939668500000006</c:v>
                </c:pt>
                <c:pt idx="7960">
                  <c:v>3.0943571999999997</c:v>
                </c:pt>
                <c:pt idx="7961">
                  <c:v>3.0947475499999997</c:v>
                </c:pt>
                <c:pt idx="7962">
                  <c:v>3.0951343833333333</c:v>
                </c:pt>
                <c:pt idx="7963">
                  <c:v>3.0955212166666666</c:v>
                </c:pt>
                <c:pt idx="7964">
                  <c:v>3.0959080500000002</c:v>
                </c:pt>
                <c:pt idx="7965">
                  <c:v>3.0962984000000002</c:v>
                </c:pt>
                <c:pt idx="7966">
                  <c:v>3.0966852333333339</c:v>
                </c:pt>
                <c:pt idx="7967">
                  <c:v>3.0970720666666662</c:v>
                </c:pt>
                <c:pt idx="7968">
                  <c:v>3.0974624166666662</c:v>
                </c:pt>
                <c:pt idx="7969">
                  <c:v>3.0978492499999999</c:v>
                </c:pt>
                <c:pt idx="7970">
                  <c:v>3.0982395999999999</c:v>
                </c:pt>
                <c:pt idx="7971">
                  <c:v>3.0986264333333335</c:v>
                </c:pt>
                <c:pt idx="7972">
                  <c:v>3.0990132666666668</c:v>
                </c:pt>
                <c:pt idx="7973">
                  <c:v>3.0994036166666663</c:v>
                </c:pt>
                <c:pt idx="7974">
                  <c:v>3.09979045</c:v>
                </c:pt>
                <c:pt idx="7975">
                  <c:v>3.1001808</c:v>
                </c:pt>
                <c:pt idx="7976">
                  <c:v>3.1005676333333336</c:v>
                </c:pt>
                <c:pt idx="7977">
                  <c:v>3.1009544666666664</c:v>
                </c:pt>
                <c:pt idx="7978">
                  <c:v>3.1013448166666673</c:v>
                </c:pt>
                <c:pt idx="7979">
                  <c:v>3.1017316500000001</c:v>
                </c:pt>
                <c:pt idx="7980">
                  <c:v>3.1021184833333337</c:v>
                </c:pt>
                <c:pt idx="7981">
                  <c:v>3.102505316666667</c:v>
                </c:pt>
                <c:pt idx="7982">
                  <c:v>3.1028956666666665</c:v>
                </c:pt>
                <c:pt idx="7983">
                  <c:v>3.1032860166666669</c:v>
                </c:pt>
                <c:pt idx="7984">
                  <c:v>3.1036728500000001</c:v>
                </c:pt>
                <c:pt idx="7985">
                  <c:v>3.1040596833333338</c:v>
                </c:pt>
                <c:pt idx="7986">
                  <c:v>3.1044465166666666</c:v>
                </c:pt>
                <c:pt idx="7987">
                  <c:v>3.1048368666666666</c:v>
                </c:pt>
                <c:pt idx="7988">
                  <c:v>3.1052237000000003</c:v>
                </c:pt>
                <c:pt idx="7989">
                  <c:v>3.1056140499999998</c:v>
                </c:pt>
                <c:pt idx="7990">
                  <c:v>3.1060008833333335</c:v>
                </c:pt>
                <c:pt idx="7991">
                  <c:v>3.1063877166666667</c:v>
                </c:pt>
                <c:pt idx="7992">
                  <c:v>3.1067780666666667</c:v>
                </c:pt>
                <c:pt idx="7993">
                  <c:v>3.1071649000000003</c:v>
                </c:pt>
                <c:pt idx="7994">
                  <c:v>3.1075517333333331</c:v>
                </c:pt>
                <c:pt idx="7995">
                  <c:v>3.1079385666666668</c:v>
                </c:pt>
                <c:pt idx="7996">
                  <c:v>3.1083289166666663</c:v>
                </c:pt>
                <c:pt idx="7997">
                  <c:v>3.1087192666666668</c:v>
                </c:pt>
                <c:pt idx="7998">
                  <c:v>3.1091061</c:v>
                </c:pt>
                <c:pt idx="7999">
                  <c:v>3.1094929333333332</c:v>
                </c:pt>
                <c:pt idx="8000">
                  <c:v>3.1098797666666669</c:v>
                </c:pt>
                <c:pt idx="8001">
                  <c:v>3.1102701166666669</c:v>
                </c:pt>
                <c:pt idx="8002">
                  <c:v>3.1106604666666668</c:v>
                </c:pt>
                <c:pt idx="8003">
                  <c:v>3.1110472999999996</c:v>
                </c:pt>
                <c:pt idx="8004">
                  <c:v>3.1114341333333333</c:v>
                </c:pt>
                <c:pt idx="8005">
                  <c:v>3.1118209666666665</c:v>
                </c:pt>
                <c:pt idx="8006">
                  <c:v>3.1122113166666665</c:v>
                </c:pt>
                <c:pt idx="8007">
                  <c:v>3.1125981500000002</c:v>
                </c:pt>
                <c:pt idx="8008">
                  <c:v>3.1129849833333334</c:v>
                </c:pt>
                <c:pt idx="8009">
                  <c:v>3.1133753333333338</c:v>
                </c:pt>
                <c:pt idx="8010">
                  <c:v>3.1137621666666671</c:v>
                </c:pt>
                <c:pt idx="8011">
                  <c:v>3.1141525166666661</c:v>
                </c:pt>
                <c:pt idx="8012">
                  <c:v>3.1145393499999998</c:v>
                </c:pt>
                <c:pt idx="8013">
                  <c:v>3.114926183333333</c:v>
                </c:pt>
                <c:pt idx="8014">
                  <c:v>3.1153165333333335</c:v>
                </c:pt>
                <c:pt idx="8015">
                  <c:v>3.1157033666666667</c:v>
                </c:pt>
                <c:pt idx="8016">
                  <c:v>3.1160937166666671</c:v>
                </c:pt>
                <c:pt idx="8017">
                  <c:v>3.1164805499999999</c:v>
                </c:pt>
                <c:pt idx="8018">
                  <c:v>3.1168673833333327</c:v>
                </c:pt>
                <c:pt idx="8019">
                  <c:v>3.1172577333333336</c:v>
                </c:pt>
                <c:pt idx="8020">
                  <c:v>3.1176445666666663</c:v>
                </c:pt>
                <c:pt idx="8021">
                  <c:v>3.1180314</c:v>
                </c:pt>
                <c:pt idx="8022">
                  <c:v>3.1184182333333332</c:v>
                </c:pt>
                <c:pt idx="8023">
                  <c:v>3.1188085833333337</c:v>
                </c:pt>
                <c:pt idx="8024">
                  <c:v>3.1191989333333332</c:v>
                </c:pt>
                <c:pt idx="8025">
                  <c:v>3.1195857666666664</c:v>
                </c:pt>
                <c:pt idx="8026">
                  <c:v>3.1199726000000001</c:v>
                </c:pt>
                <c:pt idx="8027">
                  <c:v>3.1203594333333329</c:v>
                </c:pt>
                <c:pt idx="8028">
                  <c:v>3.1207497833333337</c:v>
                </c:pt>
                <c:pt idx="8029">
                  <c:v>3.1211366166666665</c:v>
                </c:pt>
                <c:pt idx="8030">
                  <c:v>3.1215269666666665</c:v>
                </c:pt>
                <c:pt idx="8031">
                  <c:v>3.1219138000000002</c:v>
                </c:pt>
                <c:pt idx="8032">
                  <c:v>3.1223006333333334</c:v>
                </c:pt>
                <c:pt idx="8033">
                  <c:v>3.1226909833333334</c:v>
                </c:pt>
                <c:pt idx="8034">
                  <c:v>3.1230778166666666</c:v>
                </c:pt>
                <c:pt idx="8035">
                  <c:v>3.1234646500000003</c:v>
                </c:pt>
                <c:pt idx="8036">
                  <c:v>3.1238514833333331</c:v>
                </c:pt>
                <c:pt idx="8037">
                  <c:v>3.1242418333333331</c:v>
                </c:pt>
                <c:pt idx="8038">
                  <c:v>3.1246321833333339</c:v>
                </c:pt>
                <c:pt idx="8039">
                  <c:v>3.1250190166666663</c:v>
                </c:pt>
                <c:pt idx="8040">
                  <c:v>3.1254058499999999</c:v>
                </c:pt>
                <c:pt idx="8041">
                  <c:v>3.1257926833333332</c:v>
                </c:pt>
                <c:pt idx="8042">
                  <c:v>3.1261830333333336</c:v>
                </c:pt>
                <c:pt idx="8043">
                  <c:v>3.1265733833333336</c:v>
                </c:pt>
                <c:pt idx="8044">
                  <c:v>3.1269602166666668</c:v>
                </c:pt>
                <c:pt idx="8045">
                  <c:v>3.1273470500000005</c:v>
                </c:pt>
                <c:pt idx="8046">
                  <c:v>3.1277338833333332</c:v>
                </c:pt>
                <c:pt idx="8047">
                  <c:v>3.1281242333333332</c:v>
                </c:pt>
                <c:pt idx="8048">
                  <c:v>3.1285110666666665</c:v>
                </c:pt>
                <c:pt idx="8049">
                  <c:v>3.1288979000000001</c:v>
                </c:pt>
                <c:pt idx="8050">
                  <c:v>3.1292882500000001</c:v>
                </c:pt>
                <c:pt idx="8051">
                  <c:v>3.1296750833333333</c:v>
                </c:pt>
                <c:pt idx="8052">
                  <c:v>3.1300654333333338</c:v>
                </c:pt>
                <c:pt idx="8053">
                  <c:v>3.130452266666667</c:v>
                </c:pt>
                <c:pt idx="8054">
                  <c:v>3.1308391000000007</c:v>
                </c:pt>
                <c:pt idx="8055">
                  <c:v>3.1312294499999997</c:v>
                </c:pt>
                <c:pt idx="8056">
                  <c:v>3.131616283333333</c:v>
                </c:pt>
                <c:pt idx="8057">
                  <c:v>3.1320066333333334</c:v>
                </c:pt>
                <c:pt idx="8058">
                  <c:v>3.1323934666666666</c:v>
                </c:pt>
                <c:pt idx="8059">
                  <c:v>3.1327803000000003</c:v>
                </c:pt>
                <c:pt idx="8060">
                  <c:v>3.1331706500000003</c:v>
                </c:pt>
                <c:pt idx="8061">
                  <c:v>3.1335574833333326</c:v>
                </c:pt>
                <c:pt idx="8062">
                  <c:v>3.1339443166666663</c:v>
                </c:pt>
                <c:pt idx="8063">
                  <c:v>3.1343311499999995</c:v>
                </c:pt>
                <c:pt idx="8064">
                  <c:v>3.1347214999999999</c:v>
                </c:pt>
                <c:pt idx="8065">
                  <c:v>3.1351118499999999</c:v>
                </c:pt>
                <c:pt idx="8066">
                  <c:v>3.1354986833333336</c:v>
                </c:pt>
                <c:pt idx="8067">
                  <c:v>3.1358855166666668</c:v>
                </c:pt>
                <c:pt idx="8068">
                  <c:v>3.1362723500000005</c:v>
                </c:pt>
                <c:pt idx="8069">
                  <c:v>3.1366627</c:v>
                </c:pt>
                <c:pt idx="8070">
                  <c:v>3.13705305</c:v>
                </c:pt>
                <c:pt idx="8071">
                  <c:v>3.1374398833333337</c:v>
                </c:pt>
                <c:pt idx="8072">
                  <c:v>3.1378267166666665</c:v>
                </c:pt>
                <c:pt idx="8073">
                  <c:v>3.1382135500000001</c:v>
                </c:pt>
                <c:pt idx="8074">
                  <c:v>3.1386039000000001</c:v>
                </c:pt>
                <c:pt idx="8075">
                  <c:v>3.1389907333333333</c:v>
                </c:pt>
                <c:pt idx="8076">
                  <c:v>3.139377566666667</c:v>
                </c:pt>
                <c:pt idx="8077">
                  <c:v>3.1397679166666665</c:v>
                </c:pt>
                <c:pt idx="8078">
                  <c:v>3.1401547500000002</c:v>
                </c:pt>
                <c:pt idx="8079">
                  <c:v>3.1405451000000002</c:v>
                </c:pt>
                <c:pt idx="8080">
                  <c:v>3.1409319333333339</c:v>
                </c:pt>
                <c:pt idx="8081">
                  <c:v>3.1413187666666667</c:v>
                </c:pt>
                <c:pt idx="8082">
                  <c:v>3.1417091166666666</c:v>
                </c:pt>
                <c:pt idx="8083">
                  <c:v>3.1420959499999999</c:v>
                </c:pt>
                <c:pt idx="8084">
                  <c:v>3.1424862999999998</c:v>
                </c:pt>
                <c:pt idx="8085">
                  <c:v>3.1428731333333335</c:v>
                </c:pt>
                <c:pt idx="8086">
                  <c:v>3.1432599666666667</c:v>
                </c:pt>
                <c:pt idx="8087">
                  <c:v>3.1436503166666667</c:v>
                </c:pt>
                <c:pt idx="8088">
                  <c:v>3.1440371500000004</c:v>
                </c:pt>
                <c:pt idx="8089">
                  <c:v>3.1444239833333332</c:v>
                </c:pt>
                <c:pt idx="8090">
                  <c:v>3.1448108166666668</c:v>
                </c:pt>
                <c:pt idx="8091">
                  <c:v>3.1452011666666664</c:v>
                </c:pt>
                <c:pt idx="8092">
                  <c:v>3.1455915166666664</c:v>
                </c:pt>
                <c:pt idx="8093">
                  <c:v>3.14597835</c:v>
                </c:pt>
                <c:pt idx="8094">
                  <c:v>3.1463651833333333</c:v>
                </c:pt>
                <c:pt idx="8095">
                  <c:v>3.1467520166666669</c:v>
                </c:pt>
                <c:pt idx="8096">
                  <c:v>3.1471423666666669</c:v>
                </c:pt>
                <c:pt idx="8097">
                  <c:v>3.1475292000000006</c:v>
                </c:pt>
                <c:pt idx="8098">
                  <c:v>3.1479195499999997</c:v>
                </c:pt>
                <c:pt idx="8099">
                  <c:v>3.1483063833333329</c:v>
                </c:pt>
                <c:pt idx="8100">
                  <c:v>3.1486932166666666</c:v>
                </c:pt>
                <c:pt idx="8101">
                  <c:v>3.1490835666666666</c:v>
                </c:pt>
                <c:pt idx="8102">
                  <c:v>3.1494704000000002</c:v>
                </c:pt>
                <c:pt idx="8103">
                  <c:v>3.1498572333333335</c:v>
                </c:pt>
                <c:pt idx="8104">
                  <c:v>3.1502440666666671</c:v>
                </c:pt>
                <c:pt idx="8105">
                  <c:v>3.1506344166666662</c:v>
                </c:pt>
                <c:pt idx="8106">
                  <c:v>3.1510247666666662</c:v>
                </c:pt>
                <c:pt idx="8107">
                  <c:v>3.1514115999999999</c:v>
                </c:pt>
                <c:pt idx="8108">
                  <c:v>3.1517984333333331</c:v>
                </c:pt>
                <c:pt idx="8109">
                  <c:v>3.1521852666666668</c:v>
                </c:pt>
                <c:pt idx="8110">
                  <c:v>3.1525756166666667</c:v>
                </c:pt>
                <c:pt idx="8111">
                  <c:v>3.1529659666666663</c:v>
                </c:pt>
                <c:pt idx="8112">
                  <c:v>3.1533528</c:v>
                </c:pt>
                <c:pt idx="8113">
                  <c:v>3.1537396333333327</c:v>
                </c:pt>
                <c:pt idx="8114">
                  <c:v>3.1541264666666664</c:v>
                </c:pt>
                <c:pt idx="8115">
                  <c:v>3.1545168166666664</c:v>
                </c:pt>
                <c:pt idx="8116">
                  <c:v>3.1549036500000001</c:v>
                </c:pt>
                <c:pt idx="8117">
                  <c:v>3.1552904833333333</c:v>
                </c:pt>
                <c:pt idx="8118">
                  <c:v>3.1556808333333337</c:v>
                </c:pt>
                <c:pt idx="8119">
                  <c:v>3.1560711833333333</c:v>
                </c:pt>
                <c:pt idx="8120">
                  <c:v>3.1564580166666665</c:v>
                </c:pt>
                <c:pt idx="8121">
                  <c:v>3.1568448500000001</c:v>
                </c:pt>
                <c:pt idx="8122">
                  <c:v>3.1572316833333329</c:v>
                </c:pt>
                <c:pt idx="8123">
                  <c:v>3.1576220333333338</c:v>
                </c:pt>
                <c:pt idx="8124">
                  <c:v>3.1580088666666666</c:v>
                </c:pt>
                <c:pt idx="8125">
                  <c:v>3.1583992166666666</c:v>
                </c:pt>
                <c:pt idx="8126">
                  <c:v>3.1587860500000002</c:v>
                </c:pt>
                <c:pt idx="8127">
                  <c:v>3.1591728833333335</c:v>
                </c:pt>
                <c:pt idx="8128">
                  <c:v>3.1595632333333334</c:v>
                </c:pt>
                <c:pt idx="8129">
                  <c:v>3.1599500666666667</c:v>
                </c:pt>
                <c:pt idx="8130">
                  <c:v>3.1603369000000003</c:v>
                </c:pt>
                <c:pt idx="8131">
                  <c:v>3.1607237333333331</c:v>
                </c:pt>
                <c:pt idx="8132">
                  <c:v>3.1611140833333331</c:v>
                </c:pt>
                <c:pt idx="8133">
                  <c:v>3.1615044333333331</c:v>
                </c:pt>
                <c:pt idx="8134">
                  <c:v>3.1618912666666663</c:v>
                </c:pt>
                <c:pt idx="8135">
                  <c:v>3.1622781</c:v>
                </c:pt>
                <c:pt idx="8136">
                  <c:v>3.1626649333333332</c:v>
                </c:pt>
                <c:pt idx="8137">
                  <c:v>3.1630552833333336</c:v>
                </c:pt>
                <c:pt idx="8138">
                  <c:v>3.1634456333333336</c:v>
                </c:pt>
                <c:pt idx="8139">
                  <c:v>3.1638324666666668</c:v>
                </c:pt>
                <c:pt idx="8140">
                  <c:v>3.1642193000000005</c:v>
                </c:pt>
                <c:pt idx="8141">
                  <c:v>3.1646061333333333</c:v>
                </c:pt>
                <c:pt idx="8142">
                  <c:v>3.1649964833333333</c:v>
                </c:pt>
                <c:pt idx="8143">
                  <c:v>3.1653833166666665</c:v>
                </c:pt>
                <c:pt idx="8144">
                  <c:v>3.1657701500000002</c:v>
                </c:pt>
                <c:pt idx="8145">
                  <c:v>3.1661605000000002</c:v>
                </c:pt>
                <c:pt idx="8146">
                  <c:v>3.1665473333333334</c:v>
                </c:pt>
                <c:pt idx="8147">
                  <c:v>3.1669376833333338</c:v>
                </c:pt>
                <c:pt idx="8148">
                  <c:v>3.167324516666667</c:v>
                </c:pt>
                <c:pt idx="8149">
                  <c:v>3.1677113500000007</c:v>
                </c:pt>
                <c:pt idx="8150">
                  <c:v>3.168098183333333</c:v>
                </c:pt>
                <c:pt idx="8151">
                  <c:v>3.168488533333333</c:v>
                </c:pt>
                <c:pt idx="8152">
                  <c:v>3.1688788833333335</c:v>
                </c:pt>
                <c:pt idx="8153">
                  <c:v>3.1692657166666667</c:v>
                </c:pt>
                <c:pt idx="8154">
                  <c:v>3.1696525500000003</c:v>
                </c:pt>
                <c:pt idx="8155">
                  <c:v>3.1700393833333336</c:v>
                </c:pt>
                <c:pt idx="8156">
                  <c:v>3.1704297333333327</c:v>
                </c:pt>
                <c:pt idx="8157">
                  <c:v>3.1708165666666663</c:v>
                </c:pt>
                <c:pt idx="8158">
                  <c:v>3.1712033999999996</c:v>
                </c:pt>
                <c:pt idx="8159">
                  <c:v>3.17159375</c:v>
                </c:pt>
                <c:pt idx="8160">
                  <c:v>3.1719805833333332</c:v>
                </c:pt>
                <c:pt idx="8161">
                  <c:v>3.1723709333333336</c:v>
                </c:pt>
                <c:pt idx="8162">
                  <c:v>3.1727577666666669</c:v>
                </c:pt>
                <c:pt idx="8163">
                  <c:v>3.1731446000000005</c:v>
                </c:pt>
                <c:pt idx="8164">
                  <c:v>3.1735349500000001</c:v>
                </c:pt>
                <c:pt idx="8165">
                  <c:v>3.1739217833333329</c:v>
                </c:pt>
                <c:pt idx="8166">
                  <c:v>3.1743121333333337</c:v>
                </c:pt>
                <c:pt idx="8167">
                  <c:v>3.1746989666666665</c:v>
                </c:pt>
                <c:pt idx="8168">
                  <c:v>3.1750858000000002</c:v>
                </c:pt>
                <c:pt idx="8169">
                  <c:v>3.1754761500000002</c:v>
                </c:pt>
                <c:pt idx="8170">
                  <c:v>3.1758629833333334</c:v>
                </c:pt>
                <c:pt idx="8171">
                  <c:v>3.1762498166666671</c:v>
                </c:pt>
                <c:pt idx="8172">
                  <c:v>3.1766401666666666</c:v>
                </c:pt>
                <c:pt idx="8173">
                  <c:v>3.1770270000000003</c:v>
                </c:pt>
                <c:pt idx="8174">
                  <c:v>3.1774173500000003</c:v>
                </c:pt>
                <c:pt idx="8175">
                  <c:v>3.1778041833333339</c:v>
                </c:pt>
                <c:pt idx="8176">
                  <c:v>3.1781910166666667</c:v>
                </c:pt>
                <c:pt idx="8177">
                  <c:v>3.1785813666666662</c:v>
                </c:pt>
                <c:pt idx="8178">
                  <c:v>3.1789681999999999</c:v>
                </c:pt>
                <c:pt idx="8179">
                  <c:v>3.1793585499999999</c:v>
                </c:pt>
                <c:pt idx="8180">
                  <c:v>3.1797453833333336</c:v>
                </c:pt>
                <c:pt idx="8181">
                  <c:v>3.1801322166666668</c:v>
                </c:pt>
                <c:pt idx="8182">
                  <c:v>3.1805225666666668</c:v>
                </c:pt>
                <c:pt idx="8183">
                  <c:v>3.1809094000000004</c:v>
                </c:pt>
                <c:pt idx="8184">
                  <c:v>3.1812962333333332</c:v>
                </c:pt>
                <c:pt idx="8185">
                  <c:v>3.1816830666666669</c:v>
                </c:pt>
                <c:pt idx="8186">
                  <c:v>3.1820734166666664</c:v>
                </c:pt>
                <c:pt idx="8187">
                  <c:v>3.1824602500000001</c:v>
                </c:pt>
                <c:pt idx="8188">
                  <c:v>3.1828506000000001</c:v>
                </c:pt>
                <c:pt idx="8189">
                  <c:v>3.1832374333333333</c:v>
                </c:pt>
                <c:pt idx="8190">
                  <c:v>3.183624266666667</c:v>
                </c:pt>
                <c:pt idx="8191">
                  <c:v>3.184014616666667</c:v>
                </c:pt>
                <c:pt idx="8192">
                  <c:v>3.1844014500000006</c:v>
                </c:pt>
                <c:pt idx="8193">
                  <c:v>3.1847917999999997</c:v>
                </c:pt>
                <c:pt idx="8194">
                  <c:v>3.185178633333333</c:v>
                </c:pt>
                <c:pt idx="8195">
                  <c:v>3.1855654666666666</c:v>
                </c:pt>
                <c:pt idx="8196">
                  <c:v>3.1859558166666666</c:v>
                </c:pt>
                <c:pt idx="8197">
                  <c:v>3.1863426500000003</c:v>
                </c:pt>
                <c:pt idx="8198">
                  <c:v>3.1867294833333335</c:v>
                </c:pt>
                <c:pt idx="8199">
                  <c:v>3.1871198333333335</c:v>
                </c:pt>
                <c:pt idx="8200">
                  <c:v>3.1875066666666663</c:v>
                </c:pt>
                <c:pt idx="8201">
                  <c:v>3.1878970166666663</c:v>
                </c:pt>
                <c:pt idx="8202">
                  <c:v>3.1882838499999999</c:v>
                </c:pt>
                <c:pt idx="8203">
                  <c:v>3.1886706833333331</c:v>
                </c:pt>
                <c:pt idx="8204">
                  <c:v>3.1890575166666668</c:v>
                </c:pt>
                <c:pt idx="8205">
                  <c:v>3.1894478666666668</c:v>
                </c:pt>
                <c:pt idx="8206">
                  <c:v>3.1898382166666663</c:v>
                </c:pt>
                <c:pt idx="8207">
                  <c:v>3.19022505</c:v>
                </c:pt>
                <c:pt idx="8208">
                  <c:v>3.1906118833333328</c:v>
                </c:pt>
                <c:pt idx="8209">
                  <c:v>3.1909987166666665</c:v>
                </c:pt>
                <c:pt idx="8210">
                  <c:v>3.1913890666666664</c:v>
                </c:pt>
                <c:pt idx="8211">
                  <c:v>3.1917759000000001</c:v>
                </c:pt>
                <c:pt idx="8212">
                  <c:v>3.1921627333333333</c:v>
                </c:pt>
                <c:pt idx="8213">
                  <c:v>3.1925530833333338</c:v>
                </c:pt>
                <c:pt idx="8214">
                  <c:v>3.192939916666667</c:v>
                </c:pt>
                <c:pt idx="8215">
                  <c:v>3.1933302666666665</c:v>
                </c:pt>
                <c:pt idx="8216">
                  <c:v>3.1937171000000002</c:v>
                </c:pt>
                <c:pt idx="8217">
                  <c:v>3.194103933333333</c:v>
                </c:pt>
                <c:pt idx="8218">
                  <c:v>3.1944942833333339</c:v>
                </c:pt>
                <c:pt idx="8219">
                  <c:v>3.1948846333333338</c:v>
                </c:pt>
                <c:pt idx="8220">
                  <c:v>3.1952714666666666</c:v>
                </c:pt>
                <c:pt idx="8221">
                  <c:v>3.1956583000000003</c:v>
                </c:pt>
                <c:pt idx="8222">
                  <c:v>3.1960451333333331</c:v>
                </c:pt>
                <c:pt idx="8223">
                  <c:v>3.1964354833333335</c:v>
                </c:pt>
                <c:pt idx="8224">
                  <c:v>3.1968223166666667</c:v>
                </c:pt>
                <c:pt idx="8225">
                  <c:v>3.1972091500000004</c:v>
                </c:pt>
                <c:pt idx="8226">
                  <c:v>3.1975995000000004</c:v>
                </c:pt>
                <c:pt idx="8227">
                  <c:v>3.1979863333333332</c:v>
                </c:pt>
                <c:pt idx="8228">
                  <c:v>3.1983766833333331</c:v>
                </c:pt>
                <c:pt idx="8229">
                  <c:v>3.1987635166666664</c:v>
                </c:pt>
                <c:pt idx="8230">
                  <c:v>3.19915035</c:v>
                </c:pt>
                <c:pt idx="8231">
                  <c:v>3.1995407</c:v>
                </c:pt>
                <c:pt idx="8232">
                  <c:v>3.1999275333333332</c:v>
                </c:pt>
                <c:pt idx="8233">
                  <c:v>3.2003178833333337</c:v>
                </c:pt>
                <c:pt idx="8234">
                  <c:v>3.2007047166666669</c:v>
                </c:pt>
                <c:pt idx="8235">
                  <c:v>3.2010915500000006</c:v>
                </c:pt>
                <c:pt idx="8236">
                  <c:v>3.2014818999999997</c:v>
                </c:pt>
                <c:pt idx="8237">
                  <c:v>3.2018687333333333</c:v>
                </c:pt>
                <c:pt idx="8238">
                  <c:v>3.2022555666666666</c:v>
                </c:pt>
                <c:pt idx="8239">
                  <c:v>3.2026423999999998</c:v>
                </c:pt>
                <c:pt idx="8240">
                  <c:v>3.2030327500000002</c:v>
                </c:pt>
                <c:pt idx="8241">
                  <c:v>3.2034195833333334</c:v>
                </c:pt>
                <c:pt idx="8242">
                  <c:v>3.2038099333333339</c:v>
                </c:pt>
                <c:pt idx="8243">
                  <c:v>3.2041967666666671</c:v>
                </c:pt>
                <c:pt idx="8244">
                  <c:v>3.2045835999999999</c:v>
                </c:pt>
                <c:pt idx="8245">
                  <c:v>3.2049739499999998</c:v>
                </c:pt>
                <c:pt idx="8246">
                  <c:v>3.2053607833333331</c:v>
                </c:pt>
                <c:pt idx="8247">
                  <c:v>3.2057511333333335</c:v>
                </c:pt>
                <c:pt idx="8248">
                  <c:v>3.2061379666666667</c:v>
                </c:pt>
                <c:pt idx="8249">
                  <c:v>3.2065248000000004</c:v>
                </c:pt>
                <c:pt idx="8250">
                  <c:v>3.2069151499999999</c:v>
                </c:pt>
                <c:pt idx="8251">
                  <c:v>3.2073019833333327</c:v>
                </c:pt>
                <c:pt idx="8252">
                  <c:v>3.2076888166666664</c:v>
                </c:pt>
                <c:pt idx="8253">
                  <c:v>3.2080756499999996</c:v>
                </c:pt>
                <c:pt idx="8254">
                  <c:v>3.208466</c:v>
                </c:pt>
                <c:pt idx="8255">
                  <c:v>3.20885635</c:v>
                </c:pt>
                <c:pt idx="8256">
                  <c:v>3.2092431833333337</c:v>
                </c:pt>
                <c:pt idx="8257">
                  <c:v>3.2096300166666669</c:v>
                </c:pt>
                <c:pt idx="8258">
                  <c:v>3.2100168500000006</c:v>
                </c:pt>
                <c:pt idx="8259">
                  <c:v>3.2104072000000001</c:v>
                </c:pt>
                <c:pt idx="8260">
                  <c:v>3.2107975500000001</c:v>
                </c:pt>
                <c:pt idx="8261">
                  <c:v>3.2111843833333338</c:v>
                </c:pt>
                <c:pt idx="8262">
                  <c:v>3.2115712166666666</c:v>
                </c:pt>
                <c:pt idx="8263">
                  <c:v>3.2119580500000002</c:v>
                </c:pt>
                <c:pt idx="8264">
                  <c:v>3.2123484000000002</c:v>
                </c:pt>
                <c:pt idx="8265">
                  <c:v>3.2127352333333334</c:v>
                </c:pt>
                <c:pt idx="8266">
                  <c:v>3.2131220666666667</c:v>
                </c:pt>
                <c:pt idx="8267">
                  <c:v>3.2135124166666666</c:v>
                </c:pt>
                <c:pt idx="8268">
                  <c:v>3.2139027666666671</c:v>
                </c:pt>
                <c:pt idx="8269">
                  <c:v>3.2142896000000003</c:v>
                </c:pt>
                <c:pt idx="8270">
                  <c:v>3.2146764333333331</c:v>
                </c:pt>
                <c:pt idx="8271">
                  <c:v>3.2150632666666668</c:v>
                </c:pt>
                <c:pt idx="8272">
                  <c:v>3.2154536166666663</c:v>
                </c:pt>
                <c:pt idx="8273">
                  <c:v>3.2158439666666667</c:v>
                </c:pt>
                <c:pt idx="8274">
                  <c:v>3.2162307999999999</c:v>
                </c:pt>
                <c:pt idx="8275">
                  <c:v>3.2166176333333336</c:v>
                </c:pt>
                <c:pt idx="8276">
                  <c:v>3.2170044666666668</c:v>
                </c:pt>
                <c:pt idx="8277">
                  <c:v>3.2173948166666668</c:v>
                </c:pt>
                <c:pt idx="8278">
                  <c:v>3.2177816500000005</c:v>
                </c:pt>
                <c:pt idx="8279">
                  <c:v>3.2181684833333333</c:v>
                </c:pt>
                <c:pt idx="8280">
                  <c:v>3.2185588333333333</c:v>
                </c:pt>
                <c:pt idx="8281">
                  <c:v>3.2189456666666665</c:v>
                </c:pt>
                <c:pt idx="8282">
                  <c:v>3.2193360166666665</c:v>
                </c:pt>
                <c:pt idx="8283">
                  <c:v>3.2197228500000001</c:v>
                </c:pt>
                <c:pt idx="8284">
                  <c:v>3.2201096833333334</c:v>
                </c:pt>
                <c:pt idx="8285">
                  <c:v>3.2205000333333338</c:v>
                </c:pt>
                <c:pt idx="8286">
                  <c:v>3.220886866666667</c:v>
                </c:pt>
                <c:pt idx="8287">
                  <c:v>3.2212772166666661</c:v>
                </c:pt>
                <c:pt idx="8288">
                  <c:v>3.2216640499999998</c:v>
                </c:pt>
                <c:pt idx="8289">
                  <c:v>3.222050883333333</c:v>
                </c:pt>
                <c:pt idx="8290">
                  <c:v>3.2224377166666667</c:v>
                </c:pt>
                <c:pt idx="8291">
                  <c:v>3.2228280666666667</c:v>
                </c:pt>
                <c:pt idx="8292">
                  <c:v>3.2232149000000003</c:v>
                </c:pt>
                <c:pt idx="8293">
                  <c:v>3.2236017333333336</c:v>
                </c:pt>
                <c:pt idx="8294">
                  <c:v>3.2239920833333326</c:v>
                </c:pt>
                <c:pt idx="8295">
                  <c:v>3.2243789166666663</c:v>
                </c:pt>
                <c:pt idx="8296">
                  <c:v>3.2247692666666663</c:v>
                </c:pt>
                <c:pt idx="8297">
                  <c:v>3.2251561</c:v>
                </c:pt>
                <c:pt idx="8298">
                  <c:v>3.2255429333333332</c:v>
                </c:pt>
                <c:pt idx="8299">
                  <c:v>3.2259332833333336</c:v>
                </c:pt>
                <c:pt idx="8300">
                  <c:v>3.2263201166666668</c:v>
                </c:pt>
                <c:pt idx="8301">
                  <c:v>3.2267104666666664</c:v>
                </c:pt>
                <c:pt idx="8302">
                  <c:v>3.2270973000000001</c:v>
                </c:pt>
                <c:pt idx="8303">
                  <c:v>3.2274841333333328</c:v>
                </c:pt>
                <c:pt idx="8304">
                  <c:v>3.2278709666666665</c:v>
                </c:pt>
                <c:pt idx="8305">
                  <c:v>3.2282613166666665</c:v>
                </c:pt>
                <c:pt idx="8306">
                  <c:v>3.2286481500000002</c:v>
                </c:pt>
                <c:pt idx="8307">
                  <c:v>3.2290349833333334</c:v>
                </c:pt>
                <c:pt idx="8308">
                  <c:v>3.2294253333333334</c:v>
                </c:pt>
                <c:pt idx="8309">
                  <c:v>3.2298156833333334</c:v>
                </c:pt>
                <c:pt idx="8310">
                  <c:v>3.2302025166666666</c:v>
                </c:pt>
                <c:pt idx="8311">
                  <c:v>3.2305893500000002</c:v>
                </c:pt>
                <c:pt idx="8312">
                  <c:v>3.230976183333333</c:v>
                </c:pt>
                <c:pt idx="8313">
                  <c:v>3.2313665333333339</c:v>
                </c:pt>
                <c:pt idx="8314">
                  <c:v>3.2317568833333339</c:v>
                </c:pt>
                <c:pt idx="8315">
                  <c:v>3.2321437166666667</c:v>
                </c:pt>
                <c:pt idx="8316">
                  <c:v>3.2325305499999999</c:v>
                </c:pt>
                <c:pt idx="8317">
                  <c:v>3.2329173833333331</c:v>
                </c:pt>
                <c:pt idx="8318">
                  <c:v>3.2333077333333335</c:v>
                </c:pt>
                <c:pt idx="8319">
                  <c:v>3.2336945666666668</c:v>
                </c:pt>
                <c:pt idx="8320">
                  <c:v>3.2340814000000004</c:v>
                </c:pt>
                <c:pt idx="8321">
                  <c:v>3.2344717500000004</c:v>
                </c:pt>
                <c:pt idx="8322">
                  <c:v>3.2348585833333332</c:v>
                </c:pt>
                <c:pt idx="8323">
                  <c:v>3.2352489333333332</c:v>
                </c:pt>
                <c:pt idx="8324">
                  <c:v>3.2356357666666664</c:v>
                </c:pt>
                <c:pt idx="8325">
                  <c:v>3.2360226000000001</c:v>
                </c:pt>
                <c:pt idx="8326">
                  <c:v>3.2364129500000001</c:v>
                </c:pt>
                <c:pt idx="8327">
                  <c:v>3.2367997833333333</c:v>
                </c:pt>
                <c:pt idx="8328">
                  <c:v>3.2371901333333337</c:v>
                </c:pt>
                <c:pt idx="8329">
                  <c:v>3.2375769666666669</c:v>
                </c:pt>
                <c:pt idx="8330">
                  <c:v>3.2379638000000006</c:v>
                </c:pt>
                <c:pt idx="8331">
                  <c:v>3.2383541499999997</c:v>
                </c:pt>
                <c:pt idx="8332">
                  <c:v>3.2387409833333329</c:v>
                </c:pt>
                <c:pt idx="8333">
                  <c:v>3.2391278166666666</c:v>
                </c:pt>
                <c:pt idx="8334">
                  <c:v>3.2395146499999998</c:v>
                </c:pt>
                <c:pt idx="8335">
                  <c:v>3.2399050000000003</c:v>
                </c:pt>
                <c:pt idx="8336">
                  <c:v>3.2402953500000002</c:v>
                </c:pt>
                <c:pt idx="8337">
                  <c:v>3.2406821833333339</c:v>
                </c:pt>
                <c:pt idx="8338">
                  <c:v>3.2410690166666662</c:v>
                </c:pt>
                <c:pt idx="8339">
                  <c:v>3.2414558499999995</c:v>
                </c:pt>
                <c:pt idx="8340">
                  <c:v>3.2418461999999999</c:v>
                </c:pt>
                <c:pt idx="8341">
                  <c:v>3.2422330333333331</c:v>
                </c:pt>
                <c:pt idx="8342">
                  <c:v>3.2426233833333336</c:v>
                </c:pt>
                <c:pt idx="8343">
                  <c:v>3.2430102166666668</c:v>
                </c:pt>
                <c:pt idx="8344">
                  <c:v>3.2433970500000004</c:v>
                </c:pt>
                <c:pt idx="8345">
                  <c:v>3.2437874</c:v>
                </c:pt>
                <c:pt idx="8346">
                  <c:v>3.2441742333333328</c:v>
                </c:pt>
                <c:pt idx="8347">
                  <c:v>3.2445610666666664</c:v>
                </c:pt>
                <c:pt idx="8348">
                  <c:v>3.2449478999999997</c:v>
                </c:pt>
                <c:pt idx="8349">
                  <c:v>3.2453382500000001</c:v>
                </c:pt>
                <c:pt idx="8350">
                  <c:v>3.2457286000000001</c:v>
                </c:pt>
                <c:pt idx="8351">
                  <c:v>3.2461154333333337</c:v>
                </c:pt>
                <c:pt idx="8352">
                  <c:v>3.246502266666667</c:v>
                </c:pt>
                <c:pt idx="8353">
                  <c:v>3.2468891000000002</c:v>
                </c:pt>
                <c:pt idx="8354">
                  <c:v>3.2472794500000002</c:v>
                </c:pt>
                <c:pt idx="8355">
                  <c:v>3.247666283333333</c:v>
                </c:pt>
                <c:pt idx="8356">
                  <c:v>3.2480566333333338</c:v>
                </c:pt>
                <c:pt idx="8357">
                  <c:v>3.2484434666666666</c:v>
                </c:pt>
                <c:pt idx="8358">
                  <c:v>3.2488303000000003</c:v>
                </c:pt>
                <c:pt idx="8359">
                  <c:v>3.2492206500000003</c:v>
                </c:pt>
                <c:pt idx="8360">
                  <c:v>3.249607483333333</c:v>
                </c:pt>
                <c:pt idx="8361">
                  <c:v>3.2499943166666667</c:v>
                </c:pt>
                <c:pt idx="8362">
                  <c:v>3.2503846666666667</c:v>
                </c:pt>
                <c:pt idx="8363">
                  <c:v>3.2507715000000004</c:v>
                </c:pt>
                <c:pt idx="8364">
                  <c:v>3.2511618500000004</c:v>
                </c:pt>
                <c:pt idx="8365">
                  <c:v>3.2515486833333331</c:v>
                </c:pt>
                <c:pt idx="8366">
                  <c:v>3.2519355166666668</c:v>
                </c:pt>
                <c:pt idx="8367">
                  <c:v>3.2523258666666663</c:v>
                </c:pt>
                <c:pt idx="8368">
                  <c:v>3.2527127</c:v>
                </c:pt>
                <c:pt idx="8369">
                  <c:v>3.25310305</c:v>
                </c:pt>
                <c:pt idx="8370">
                  <c:v>3.2534898833333332</c:v>
                </c:pt>
                <c:pt idx="8371">
                  <c:v>3.2538767166666669</c:v>
                </c:pt>
                <c:pt idx="8372">
                  <c:v>3.2542670666666669</c:v>
                </c:pt>
                <c:pt idx="8373">
                  <c:v>3.2546539000000005</c:v>
                </c:pt>
                <c:pt idx="8374">
                  <c:v>3.2550407333333333</c:v>
                </c:pt>
                <c:pt idx="8375">
                  <c:v>3.255427566666667</c:v>
                </c:pt>
                <c:pt idx="8376">
                  <c:v>3.2558179166666665</c:v>
                </c:pt>
                <c:pt idx="8377">
                  <c:v>3.2562082666666665</c:v>
                </c:pt>
                <c:pt idx="8378">
                  <c:v>3.2565951000000002</c:v>
                </c:pt>
                <c:pt idx="8379">
                  <c:v>3.2569819333333334</c:v>
                </c:pt>
                <c:pt idx="8380">
                  <c:v>3.2573687666666671</c:v>
                </c:pt>
                <c:pt idx="8381">
                  <c:v>3.2577591166666671</c:v>
                </c:pt>
                <c:pt idx="8382">
                  <c:v>3.2581459499999998</c:v>
                </c:pt>
                <c:pt idx="8383">
                  <c:v>3.2585362999999998</c:v>
                </c:pt>
                <c:pt idx="8384">
                  <c:v>3.2589231333333331</c:v>
                </c:pt>
                <c:pt idx="8385">
                  <c:v>3.2593099666666667</c:v>
                </c:pt>
                <c:pt idx="8386">
                  <c:v>3.2597003166666667</c:v>
                </c:pt>
                <c:pt idx="8387">
                  <c:v>3.2600871500000004</c:v>
                </c:pt>
                <c:pt idx="8388">
                  <c:v>3.2604739833333336</c:v>
                </c:pt>
                <c:pt idx="8389">
                  <c:v>3.2608643333333327</c:v>
                </c:pt>
                <c:pt idx="8390">
                  <c:v>3.2612511666666664</c:v>
                </c:pt>
                <c:pt idx="8391">
                  <c:v>3.2616415166666664</c:v>
                </c:pt>
                <c:pt idx="8392">
                  <c:v>3.26202835</c:v>
                </c:pt>
                <c:pt idx="8393">
                  <c:v>3.2624151833333332</c:v>
                </c:pt>
                <c:pt idx="8394">
                  <c:v>3.2628020166666669</c:v>
                </c:pt>
                <c:pt idx="8395">
                  <c:v>3.2631923666666669</c:v>
                </c:pt>
                <c:pt idx="8396">
                  <c:v>3.2635827166666664</c:v>
                </c:pt>
                <c:pt idx="8397">
                  <c:v>3.2639695500000001</c:v>
                </c:pt>
                <c:pt idx="8398">
                  <c:v>3.2643563833333329</c:v>
                </c:pt>
                <c:pt idx="8399">
                  <c:v>3.2647432166666666</c:v>
                </c:pt>
                <c:pt idx="8400">
                  <c:v>3.2651335666666665</c:v>
                </c:pt>
                <c:pt idx="8401">
                  <c:v>3.2655204000000002</c:v>
                </c:pt>
                <c:pt idx="8402">
                  <c:v>3.2659072333333334</c:v>
                </c:pt>
                <c:pt idx="8403">
                  <c:v>3.2662975833333334</c:v>
                </c:pt>
                <c:pt idx="8404">
                  <c:v>3.2666844166666666</c:v>
                </c:pt>
                <c:pt idx="8405">
                  <c:v>3.2670747666666666</c:v>
                </c:pt>
                <c:pt idx="8406">
                  <c:v>3.2674616000000003</c:v>
                </c:pt>
                <c:pt idx="8407">
                  <c:v>3.2678484333333331</c:v>
                </c:pt>
                <c:pt idx="8408">
                  <c:v>3.2682387833333331</c:v>
                </c:pt>
                <c:pt idx="8409">
                  <c:v>3.2686256166666667</c:v>
                </c:pt>
                <c:pt idx="8410">
                  <c:v>3.2690159666666663</c:v>
                </c:pt>
                <c:pt idx="8411">
                  <c:v>3.2694027999999999</c:v>
                </c:pt>
                <c:pt idx="8412">
                  <c:v>3.2697896333333332</c:v>
                </c:pt>
                <c:pt idx="8413">
                  <c:v>3.2701799833333336</c:v>
                </c:pt>
                <c:pt idx="8414">
                  <c:v>3.2705668166666668</c:v>
                </c:pt>
                <c:pt idx="8415">
                  <c:v>3.2709536499999996</c:v>
                </c:pt>
                <c:pt idx="8416">
                  <c:v>3.2713404833333333</c:v>
                </c:pt>
                <c:pt idx="8417">
                  <c:v>3.2717308333333333</c:v>
                </c:pt>
                <c:pt idx="8418">
                  <c:v>3.2721211833333332</c:v>
                </c:pt>
                <c:pt idx="8419">
                  <c:v>3.2725080166666665</c:v>
                </c:pt>
                <c:pt idx="8420">
                  <c:v>3.2728948500000001</c:v>
                </c:pt>
                <c:pt idx="8421">
                  <c:v>3.2732816833333334</c:v>
                </c:pt>
                <c:pt idx="8422">
                  <c:v>3.2736720333333333</c:v>
                </c:pt>
                <c:pt idx="8423">
                  <c:v>3.274058866666667</c:v>
                </c:pt>
                <c:pt idx="8424">
                  <c:v>3.274449216666667</c:v>
                </c:pt>
                <c:pt idx="8425">
                  <c:v>3.2748360500000007</c:v>
                </c:pt>
                <c:pt idx="8426">
                  <c:v>3.2752228833333334</c:v>
                </c:pt>
                <c:pt idx="8427">
                  <c:v>3.275613233333333</c:v>
                </c:pt>
                <c:pt idx="8428">
                  <c:v>3.2760000666666667</c:v>
                </c:pt>
                <c:pt idx="8429">
                  <c:v>3.2763868999999999</c:v>
                </c:pt>
                <c:pt idx="8430">
                  <c:v>3.2767772500000003</c:v>
                </c:pt>
                <c:pt idx="8431">
                  <c:v>3.2771640833333335</c:v>
                </c:pt>
                <c:pt idx="8432">
                  <c:v>3.2775544333333326</c:v>
                </c:pt>
                <c:pt idx="8433">
                  <c:v>3.2779412666666663</c:v>
                </c:pt>
                <c:pt idx="8434">
                  <c:v>3.2783280999999995</c:v>
                </c:pt>
                <c:pt idx="8435">
                  <c:v>3.27871845</c:v>
                </c:pt>
                <c:pt idx="8436">
                  <c:v>3.2791052833333332</c:v>
                </c:pt>
                <c:pt idx="8437">
                  <c:v>3.2794956333333336</c:v>
                </c:pt>
                <c:pt idx="8438">
                  <c:v>3.2798824666666668</c:v>
                </c:pt>
                <c:pt idx="8439">
                  <c:v>3.2802693000000005</c:v>
                </c:pt>
                <c:pt idx="8440">
                  <c:v>3.28065965</c:v>
                </c:pt>
                <c:pt idx="8441">
                  <c:v>3.2810464833333328</c:v>
                </c:pt>
                <c:pt idx="8442">
                  <c:v>3.2814333166666665</c:v>
                </c:pt>
                <c:pt idx="8443">
                  <c:v>3.2818201499999997</c:v>
                </c:pt>
                <c:pt idx="8444">
                  <c:v>3.2822105000000001</c:v>
                </c:pt>
                <c:pt idx="8445">
                  <c:v>3.2826008500000001</c:v>
                </c:pt>
                <c:pt idx="8446">
                  <c:v>3.2829876833333334</c:v>
                </c:pt>
                <c:pt idx="8447">
                  <c:v>3.283374516666667</c:v>
                </c:pt>
                <c:pt idx="8448">
                  <c:v>3.2837613500000002</c:v>
                </c:pt>
                <c:pt idx="8449">
                  <c:v>3.2841517000000002</c:v>
                </c:pt>
                <c:pt idx="8450">
                  <c:v>3.284538533333333</c:v>
                </c:pt>
                <c:pt idx="8451">
                  <c:v>3.2849288833333339</c:v>
                </c:pt>
                <c:pt idx="8452">
                  <c:v>3.2853157166666667</c:v>
                </c:pt>
                <c:pt idx="8453">
                  <c:v>3.2857025499999999</c:v>
                </c:pt>
                <c:pt idx="8454">
                  <c:v>3.2860928999999999</c:v>
                </c:pt>
                <c:pt idx="8455">
                  <c:v>3.2864797333333331</c:v>
                </c:pt>
                <c:pt idx="8456">
                  <c:v>3.2868665666666668</c:v>
                </c:pt>
                <c:pt idx="8457">
                  <c:v>3.2872569166666668</c:v>
                </c:pt>
                <c:pt idx="8458">
                  <c:v>3.2876437500000004</c:v>
                </c:pt>
                <c:pt idx="8459">
                  <c:v>3.2880341000000004</c:v>
                </c:pt>
                <c:pt idx="8460">
                  <c:v>3.2884209333333332</c:v>
                </c:pt>
                <c:pt idx="8461">
                  <c:v>3.2888077666666669</c:v>
                </c:pt>
                <c:pt idx="8462">
                  <c:v>3.2891981166666664</c:v>
                </c:pt>
                <c:pt idx="8463">
                  <c:v>3.2895849500000001</c:v>
                </c:pt>
                <c:pt idx="8464">
                  <c:v>3.2899753</c:v>
                </c:pt>
                <c:pt idx="8465">
                  <c:v>3.2903621333333333</c:v>
                </c:pt>
                <c:pt idx="8466">
                  <c:v>3.2907489666666669</c:v>
                </c:pt>
                <c:pt idx="8467">
                  <c:v>3.2911393166666669</c:v>
                </c:pt>
                <c:pt idx="8468">
                  <c:v>3.2915261500000006</c:v>
                </c:pt>
                <c:pt idx="8469">
                  <c:v>3.2919129833333334</c:v>
                </c:pt>
                <c:pt idx="8470">
                  <c:v>3.292299816666667</c:v>
                </c:pt>
                <c:pt idx="8471">
                  <c:v>3.2926901666666666</c:v>
                </c:pt>
                <c:pt idx="8472">
                  <c:v>3.2930805166666666</c:v>
                </c:pt>
                <c:pt idx="8473">
                  <c:v>3.2934673500000002</c:v>
                </c:pt>
                <c:pt idx="8474">
                  <c:v>3.2938541833333335</c:v>
                </c:pt>
                <c:pt idx="8475">
                  <c:v>3.2942410166666671</c:v>
                </c:pt>
                <c:pt idx="8476">
                  <c:v>3.2946313666666662</c:v>
                </c:pt>
                <c:pt idx="8477">
                  <c:v>3.2950181999999995</c:v>
                </c:pt>
                <c:pt idx="8478">
                  <c:v>3.2954085499999999</c:v>
                </c:pt>
                <c:pt idx="8479">
                  <c:v>3.2957953833333331</c:v>
                </c:pt>
                <c:pt idx="8480">
                  <c:v>3.2961822166666668</c:v>
                </c:pt>
                <c:pt idx="8481">
                  <c:v>3.2965725666666668</c:v>
                </c:pt>
                <c:pt idx="8482">
                  <c:v>3.2969594000000004</c:v>
                </c:pt>
                <c:pt idx="8483">
                  <c:v>3.2973462333333337</c:v>
                </c:pt>
                <c:pt idx="8484">
                  <c:v>3.2977365833333327</c:v>
                </c:pt>
                <c:pt idx="8485">
                  <c:v>3.2981234166666664</c:v>
                </c:pt>
                <c:pt idx="8486">
                  <c:v>3.2985137666666664</c:v>
                </c:pt>
                <c:pt idx="8487">
                  <c:v>3.2989006000000001</c:v>
                </c:pt>
                <c:pt idx="8488">
                  <c:v>3.2992874333333333</c:v>
                </c:pt>
                <c:pt idx="8489">
                  <c:v>3.2996777833333337</c:v>
                </c:pt>
                <c:pt idx="8490">
                  <c:v>3.300064616666667</c:v>
                </c:pt>
                <c:pt idx="8491">
                  <c:v>3.3004549666666665</c:v>
                </c:pt>
                <c:pt idx="8492">
                  <c:v>3.3008418000000002</c:v>
                </c:pt>
                <c:pt idx="8493">
                  <c:v>3.3012286333333329</c:v>
                </c:pt>
                <c:pt idx="8494">
                  <c:v>3.3016154666666666</c:v>
                </c:pt>
                <c:pt idx="8495">
                  <c:v>3.3020058166666666</c:v>
                </c:pt>
                <c:pt idx="8496">
                  <c:v>3.3023926500000003</c:v>
                </c:pt>
                <c:pt idx="8497">
                  <c:v>3.3027794833333335</c:v>
                </c:pt>
                <c:pt idx="8498">
                  <c:v>3.303169833333333</c:v>
                </c:pt>
                <c:pt idx="8499">
                  <c:v>3.3035566666666667</c:v>
                </c:pt>
                <c:pt idx="8500">
                  <c:v>3.3039470166666667</c:v>
                </c:pt>
                <c:pt idx="8501">
                  <c:v>3.3043338500000003</c:v>
                </c:pt>
                <c:pt idx="8502">
                  <c:v>3.3047206833333331</c:v>
                </c:pt>
                <c:pt idx="8503">
                  <c:v>3.3051110333333331</c:v>
                </c:pt>
                <c:pt idx="8504">
                  <c:v>3.3054978666666668</c:v>
                </c:pt>
                <c:pt idx="8505">
                  <c:v>3.3058882166666663</c:v>
                </c:pt>
                <c:pt idx="8506">
                  <c:v>3.30627505</c:v>
                </c:pt>
                <c:pt idx="8507">
                  <c:v>3.3066618833333332</c:v>
                </c:pt>
                <c:pt idx="8508">
                  <c:v>3.3070522333333332</c:v>
                </c:pt>
                <c:pt idx="8509">
                  <c:v>3.3074390666666669</c:v>
                </c:pt>
                <c:pt idx="8510">
                  <c:v>3.3078258999999997</c:v>
                </c:pt>
                <c:pt idx="8511">
                  <c:v>3.3082127333333333</c:v>
                </c:pt>
                <c:pt idx="8512">
                  <c:v>3.3086030833333333</c:v>
                </c:pt>
                <c:pt idx="8513">
                  <c:v>3.3089934333333333</c:v>
                </c:pt>
                <c:pt idx="8514">
                  <c:v>3.3093802666666665</c:v>
                </c:pt>
                <c:pt idx="8515">
                  <c:v>3.3097670999999997</c:v>
                </c:pt>
                <c:pt idx="8516">
                  <c:v>3.3101539333333334</c:v>
                </c:pt>
                <c:pt idx="8517">
                  <c:v>3.3105442833333334</c:v>
                </c:pt>
                <c:pt idx="8518">
                  <c:v>3.3109346333333338</c:v>
                </c:pt>
                <c:pt idx="8519">
                  <c:v>3.311321466666667</c:v>
                </c:pt>
                <c:pt idx="8520">
                  <c:v>3.3117083000000007</c:v>
                </c:pt>
                <c:pt idx="8521">
                  <c:v>3.3120951333333331</c:v>
                </c:pt>
                <c:pt idx="8522">
                  <c:v>3.312485483333333</c:v>
                </c:pt>
                <c:pt idx="8523">
                  <c:v>3.3128723166666667</c:v>
                </c:pt>
                <c:pt idx="8524">
                  <c:v>3.3132591499999999</c:v>
                </c:pt>
                <c:pt idx="8525">
                  <c:v>3.3136495000000004</c:v>
                </c:pt>
                <c:pt idx="8526">
                  <c:v>3.3140363333333336</c:v>
                </c:pt>
                <c:pt idx="8527">
                  <c:v>3.3144266833333327</c:v>
                </c:pt>
                <c:pt idx="8528">
                  <c:v>3.3148135166666663</c:v>
                </c:pt>
                <c:pt idx="8529">
                  <c:v>3.3152003499999996</c:v>
                </c:pt>
                <c:pt idx="8530">
                  <c:v>3.3155871833333332</c:v>
                </c:pt>
                <c:pt idx="8531">
                  <c:v>3.3159775333333332</c:v>
                </c:pt>
                <c:pt idx="8532">
                  <c:v>3.3163678833333337</c:v>
                </c:pt>
                <c:pt idx="8533">
                  <c:v>3.3167547166666669</c:v>
                </c:pt>
                <c:pt idx="8534">
                  <c:v>3.3171415500000005</c:v>
                </c:pt>
                <c:pt idx="8535">
                  <c:v>3.3175319000000001</c:v>
                </c:pt>
                <c:pt idx="8536">
                  <c:v>3.3179187333333329</c:v>
                </c:pt>
                <c:pt idx="8537">
                  <c:v>3.3183055666666665</c:v>
                </c:pt>
                <c:pt idx="8538">
                  <c:v>3.3186923999999998</c:v>
                </c:pt>
                <c:pt idx="8539">
                  <c:v>3.3190827500000002</c:v>
                </c:pt>
                <c:pt idx="8540">
                  <c:v>3.3194695833333334</c:v>
                </c:pt>
                <c:pt idx="8541">
                  <c:v>3.3198599333333334</c:v>
                </c:pt>
                <c:pt idx="8542">
                  <c:v>3.3202467666666671</c:v>
                </c:pt>
                <c:pt idx="8543">
                  <c:v>3.3206335999999994</c:v>
                </c:pt>
                <c:pt idx="8544">
                  <c:v>3.3210239500000003</c:v>
                </c:pt>
                <c:pt idx="8545">
                  <c:v>3.3214107833333331</c:v>
                </c:pt>
                <c:pt idx="8546">
                  <c:v>3.321801133333333</c:v>
                </c:pt>
                <c:pt idx="8547">
                  <c:v>3.3221879666666667</c:v>
                </c:pt>
                <c:pt idx="8548">
                  <c:v>3.3225747999999999</c:v>
                </c:pt>
                <c:pt idx="8549">
                  <c:v>3.3229651499999999</c:v>
                </c:pt>
                <c:pt idx="8550">
                  <c:v>3.3233519833333331</c:v>
                </c:pt>
                <c:pt idx="8551">
                  <c:v>3.3237388166666668</c:v>
                </c:pt>
                <c:pt idx="8552">
                  <c:v>3.3241256499999996</c:v>
                </c:pt>
                <c:pt idx="8553">
                  <c:v>3.3245159999999996</c:v>
                </c:pt>
                <c:pt idx="8554">
                  <c:v>3.3249063500000005</c:v>
                </c:pt>
                <c:pt idx="8555">
                  <c:v>3.3252931833333332</c:v>
                </c:pt>
                <c:pt idx="8556">
                  <c:v>3.3256800166666669</c:v>
                </c:pt>
                <c:pt idx="8557">
                  <c:v>3.3260668500000001</c:v>
                </c:pt>
                <c:pt idx="8558">
                  <c:v>3.3264572000000001</c:v>
                </c:pt>
                <c:pt idx="8559">
                  <c:v>3.3268475500000001</c:v>
                </c:pt>
                <c:pt idx="8560">
                  <c:v>3.3272343833333333</c:v>
                </c:pt>
                <c:pt idx="8561">
                  <c:v>3.327621216666667</c:v>
                </c:pt>
                <c:pt idx="8562">
                  <c:v>3.328011566666667</c:v>
                </c:pt>
                <c:pt idx="8563">
                  <c:v>3.3283984000000006</c:v>
                </c:pt>
                <c:pt idx="8564">
                  <c:v>3.3287852333333334</c:v>
                </c:pt>
                <c:pt idx="8565">
                  <c:v>3.3291720666666667</c:v>
                </c:pt>
                <c:pt idx="8566">
                  <c:v>3.3295624166666666</c:v>
                </c:pt>
                <c:pt idx="8567">
                  <c:v>3.3299527666666666</c:v>
                </c:pt>
                <c:pt idx="8568">
                  <c:v>3.3303396000000003</c:v>
                </c:pt>
                <c:pt idx="8569">
                  <c:v>3.3307264333333335</c:v>
                </c:pt>
                <c:pt idx="8570">
                  <c:v>3.3311132666666672</c:v>
                </c:pt>
                <c:pt idx="8571">
                  <c:v>3.3315036166666663</c:v>
                </c:pt>
                <c:pt idx="8572">
                  <c:v>3.3318904499999995</c:v>
                </c:pt>
                <c:pt idx="8573">
                  <c:v>3.3322807999999999</c:v>
                </c:pt>
                <c:pt idx="8574">
                  <c:v>3.3326676333333332</c:v>
                </c:pt>
                <c:pt idx="8575">
                  <c:v>3.3330544666666668</c:v>
                </c:pt>
                <c:pt idx="8576">
                  <c:v>3.3334448166666668</c:v>
                </c:pt>
                <c:pt idx="8577">
                  <c:v>3.3338316500000005</c:v>
                </c:pt>
                <c:pt idx="8578">
                  <c:v>3.3342184833333337</c:v>
                </c:pt>
                <c:pt idx="8579">
                  <c:v>3.3346053166666674</c:v>
                </c:pt>
                <c:pt idx="8580">
                  <c:v>3.3349956666666665</c:v>
                </c:pt>
                <c:pt idx="8581">
                  <c:v>3.3353860166666665</c:v>
                </c:pt>
                <c:pt idx="8582">
                  <c:v>3.3357728500000001</c:v>
                </c:pt>
                <c:pt idx="8583">
                  <c:v>3.3361596833333333</c:v>
                </c:pt>
                <c:pt idx="8584">
                  <c:v>3.336546516666667</c:v>
                </c:pt>
                <c:pt idx="8585">
                  <c:v>3.336936866666667</c:v>
                </c:pt>
                <c:pt idx="8586">
                  <c:v>3.3373237000000002</c:v>
                </c:pt>
                <c:pt idx="8587">
                  <c:v>3.3377140500000002</c:v>
                </c:pt>
                <c:pt idx="8588">
                  <c:v>3.338100883333333</c:v>
                </c:pt>
                <c:pt idx="8589">
                  <c:v>3.3384877166666667</c:v>
                </c:pt>
                <c:pt idx="8590">
                  <c:v>3.3388780666666666</c:v>
                </c:pt>
                <c:pt idx="8591">
                  <c:v>3.3392649000000003</c:v>
                </c:pt>
                <c:pt idx="8592">
                  <c:v>3.3396517333333335</c:v>
                </c:pt>
                <c:pt idx="8593">
                  <c:v>3.3400385666666668</c:v>
                </c:pt>
                <c:pt idx="8594">
                  <c:v>3.3404289166666667</c:v>
                </c:pt>
                <c:pt idx="8595">
                  <c:v>3.3408192666666667</c:v>
                </c:pt>
                <c:pt idx="8596">
                  <c:v>3.3412061000000004</c:v>
                </c:pt>
                <c:pt idx="8597">
                  <c:v>3.3415929333333332</c:v>
                </c:pt>
                <c:pt idx="8598">
                  <c:v>3.3419797666666669</c:v>
                </c:pt>
                <c:pt idx="8599">
                  <c:v>3.3423701166666668</c:v>
                </c:pt>
                <c:pt idx="8600">
                  <c:v>3.3427604666666664</c:v>
                </c:pt>
                <c:pt idx="8601">
                  <c:v>3.3431473</c:v>
                </c:pt>
                <c:pt idx="8602">
                  <c:v>3.3435341333333333</c:v>
                </c:pt>
                <c:pt idx="8603">
                  <c:v>3.3439209666666669</c:v>
                </c:pt>
                <c:pt idx="8604">
                  <c:v>3.3443113166666669</c:v>
                </c:pt>
                <c:pt idx="8605">
                  <c:v>3.3446981499999997</c:v>
                </c:pt>
                <c:pt idx="8606">
                  <c:v>3.3450849833333334</c:v>
                </c:pt>
                <c:pt idx="8607">
                  <c:v>3.3454753333333334</c:v>
                </c:pt>
                <c:pt idx="8608">
                  <c:v>3.345862166666667</c:v>
                </c:pt>
                <c:pt idx="8609">
                  <c:v>3.3462525166666666</c:v>
                </c:pt>
                <c:pt idx="8610">
                  <c:v>3.3466393499999998</c:v>
                </c:pt>
                <c:pt idx="8611">
                  <c:v>3.3470261833333335</c:v>
                </c:pt>
                <c:pt idx="8612">
                  <c:v>3.3474165333333334</c:v>
                </c:pt>
                <c:pt idx="8613">
                  <c:v>3.3478033666666671</c:v>
                </c:pt>
                <c:pt idx="8614">
                  <c:v>3.3481937166666671</c:v>
                </c:pt>
                <c:pt idx="8615">
                  <c:v>3.3485805499999999</c:v>
                </c:pt>
                <c:pt idx="8616">
                  <c:v>3.3489673833333331</c:v>
                </c:pt>
                <c:pt idx="8617">
                  <c:v>3.3493577333333331</c:v>
                </c:pt>
                <c:pt idx="8618">
                  <c:v>3.3497445666666668</c:v>
                </c:pt>
                <c:pt idx="8619">
                  <c:v>3.3501314</c:v>
                </c:pt>
                <c:pt idx="8620">
                  <c:v>3.3505217500000004</c:v>
                </c:pt>
                <c:pt idx="8621">
                  <c:v>3.3509085833333336</c:v>
                </c:pt>
                <c:pt idx="8622">
                  <c:v>3.3512989333333327</c:v>
                </c:pt>
                <c:pt idx="8623">
                  <c:v>3.3516857666666664</c:v>
                </c:pt>
                <c:pt idx="8624">
                  <c:v>3.3520725999999996</c:v>
                </c:pt>
                <c:pt idx="8625">
                  <c:v>3.3524629500000001</c:v>
                </c:pt>
                <c:pt idx="8626">
                  <c:v>3.3528497833333333</c:v>
                </c:pt>
                <c:pt idx="8627">
                  <c:v>3.3532401333333337</c:v>
                </c:pt>
                <c:pt idx="8628">
                  <c:v>3.3536269666666669</c:v>
                </c:pt>
                <c:pt idx="8629">
                  <c:v>3.3540138000000006</c:v>
                </c:pt>
                <c:pt idx="8630">
                  <c:v>3.3544006333333338</c:v>
                </c:pt>
                <c:pt idx="8631">
                  <c:v>3.3547909833333329</c:v>
                </c:pt>
                <c:pt idx="8632">
                  <c:v>3.3551778166666666</c:v>
                </c:pt>
                <c:pt idx="8633">
                  <c:v>3.3555646499999998</c:v>
                </c:pt>
                <c:pt idx="8634">
                  <c:v>3.3559550000000002</c:v>
                </c:pt>
                <c:pt idx="8635">
                  <c:v>3.3563418333333335</c:v>
                </c:pt>
                <c:pt idx="8636">
                  <c:v>3.3567321833333335</c:v>
                </c:pt>
                <c:pt idx="8637">
                  <c:v>3.3571190166666667</c:v>
                </c:pt>
                <c:pt idx="8638">
                  <c:v>3.3575058499999995</c:v>
                </c:pt>
                <c:pt idx="8639">
                  <c:v>3.3578962000000003</c:v>
                </c:pt>
                <c:pt idx="8640">
                  <c:v>3.3582830333333331</c:v>
                </c:pt>
                <c:pt idx="8641">
                  <c:v>3.3586733833333331</c:v>
                </c:pt>
                <c:pt idx="8642">
                  <c:v>3.3590602166666668</c:v>
                </c:pt>
                <c:pt idx="8643">
                  <c:v>3.35944705</c:v>
                </c:pt>
                <c:pt idx="8644">
                  <c:v>3.3598374</c:v>
                </c:pt>
                <c:pt idx="8645">
                  <c:v>3.3602242333333332</c:v>
                </c:pt>
                <c:pt idx="8646">
                  <c:v>3.3606110666666669</c:v>
                </c:pt>
                <c:pt idx="8647">
                  <c:v>3.3609978999999996</c:v>
                </c:pt>
                <c:pt idx="8648">
                  <c:v>3.3613882499999996</c:v>
                </c:pt>
                <c:pt idx="8649">
                  <c:v>3.3617750833333333</c:v>
                </c:pt>
                <c:pt idx="8650">
                  <c:v>3.3621654333333333</c:v>
                </c:pt>
                <c:pt idx="8651">
                  <c:v>3.362552266666667</c:v>
                </c:pt>
                <c:pt idx="8652">
                  <c:v>3.3629391000000002</c:v>
                </c:pt>
                <c:pt idx="8653">
                  <c:v>3.3633294500000002</c:v>
                </c:pt>
                <c:pt idx="8654">
                  <c:v>3.3637162833333334</c:v>
                </c:pt>
                <c:pt idx="8655">
                  <c:v>3.3641066333333334</c:v>
                </c:pt>
                <c:pt idx="8656">
                  <c:v>3.364493466666667</c:v>
                </c:pt>
                <c:pt idx="8657">
                  <c:v>3.3648802999999998</c:v>
                </c:pt>
                <c:pt idx="8658">
                  <c:v>3.3652706500000007</c:v>
                </c:pt>
                <c:pt idx="8659">
                  <c:v>3.365657483333333</c:v>
                </c:pt>
                <c:pt idx="8660">
                  <c:v>3.3660443166666667</c:v>
                </c:pt>
                <c:pt idx="8661">
                  <c:v>3.3664346666666667</c:v>
                </c:pt>
                <c:pt idx="8662">
                  <c:v>3.3668214999999999</c:v>
                </c:pt>
                <c:pt idx="8663">
                  <c:v>3.3672118500000003</c:v>
                </c:pt>
                <c:pt idx="8664">
                  <c:v>3.3675986833333336</c:v>
                </c:pt>
                <c:pt idx="8665">
                  <c:v>3.3679855166666672</c:v>
                </c:pt>
                <c:pt idx="8666">
                  <c:v>3.3683758666666663</c:v>
                </c:pt>
                <c:pt idx="8667">
                  <c:v>3.3687626999999996</c:v>
                </c:pt>
                <c:pt idx="8668">
                  <c:v>3.36915305</c:v>
                </c:pt>
                <c:pt idx="8669">
                  <c:v>3.3695398833333332</c:v>
                </c:pt>
                <c:pt idx="8670">
                  <c:v>3.3699267166666669</c:v>
                </c:pt>
                <c:pt idx="8671">
                  <c:v>3.3703170666666669</c:v>
                </c:pt>
                <c:pt idx="8672">
                  <c:v>3.3707039000000005</c:v>
                </c:pt>
                <c:pt idx="8673">
                  <c:v>3.3710907333333338</c:v>
                </c:pt>
                <c:pt idx="8674">
                  <c:v>3.3714775666666674</c:v>
                </c:pt>
                <c:pt idx="8675">
                  <c:v>3.3718679166666665</c:v>
                </c:pt>
                <c:pt idx="8676">
                  <c:v>3.3722547499999997</c:v>
                </c:pt>
                <c:pt idx="8677">
                  <c:v>3.3726451000000002</c:v>
                </c:pt>
                <c:pt idx="8678">
                  <c:v>3.3730319333333334</c:v>
                </c:pt>
                <c:pt idx="8679">
                  <c:v>3.3734187666666671</c:v>
                </c:pt>
                <c:pt idx="8680">
                  <c:v>3.3738091166666671</c:v>
                </c:pt>
                <c:pt idx="8681">
                  <c:v>3.3741959499999994</c:v>
                </c:pt>
                <c:pt idx="8682">
                  <c:v>3.3745863000000003</c:v>
                </c:pt>
                <c:pt idx="8683">
                  <c:v>3.374973133333333</c:v>
                </c:pt>
                <c:pt idx="8684">
                  <c:v>3.3753599666666667</c:v>
                </c:pt>
                <c:pt idx="8685">
                  <c:v>3.3757503166666667</c:v>
                </c:pt>
                <c:pt idx="8686">
                  <c:v>3.3761371499999999</c:v>
                </c:pt>
                <c:pt idx="8687">
                  <c:v>3.3765239833333336</c:v>
                </c:pt>
                <c:pt idx="8688">
                  <c:v>3.3769143333333331</c:v>
                </c:pt>
                <c:pt idx="8689">
                  <c:v>3.3773011666666668</c:v>
                </c:pt>
                <c:pt idx="8690">
                  <c:v>3.3776915166666668</c:v>
                </c:pt>
                <c:pt idx="8691">
                  <c:v>3.3780783500000005</c:v>
                </c:pt>
                <c:pt idx="8692">
                  <c:v>3.3784651833333332</c:v>
                </c:pt>
                <c:pt idx="8693">
                  <c:v>3.3788520166666665</c:v>
                </c:pt>
                <c:pt idx="8694">
                  <c:v>3.3792423666666669</c:v>
                </c:pt>
                <c:pt idx="8695">
                  <c:v>3.3796292000000001</c:v>
                </c:pt>
                <c:pt idx="8696">
                  <c:v>3.3800195500000001</c:v>
                </c:pt>
                <c:pt idx="8697">
                  <c:v>3.3804063833333333</c:v>
                </c:pt>
                <c:pt idx="8698">
                  <c:v>3.380793216666667</c:v>
                </c:pt>
                <c:pt idx="8699">
                  <c:v>3.381183566666667</c:v>
                </c:pt>
                <c:pt idx="8700">
                  <c:v>3.3815703999999998</c:v>
                </c:pt>
                <c:pt idx="8701">
                  <c:v>3.3819572333333334</c:v>
                </c:pt>
                <c:pt idx="8702">
                  <c:v>3.3823475833333334</c:v>
                </c:pt>
                <c:pt idx="8703">
                  <c:v>3.3827344166666666</c:v>
                </c:pt>
                <c:pt idx="8704">
                  <c:v>3.3831247666666666</c:v>
                </c:pt>
                <c:pt idx="8705">
                  <c:v>3.3835115999999998</c:v>
                </c:pt>
                <c:pt idx="8706">
                  <c:v>3.3838984333333335</c:v>
                </c:pt>
                <c:pt idx="8707">
                  <c:v>3.3842887833333335</c:v>
                </c:pt>
                <c:pt idx="8708">
                  <c:v>3.3846756166666672</c:v>
                </c:pt>
                <c:pt idx="8709">
                  <c:v>3.3850659666666663</c:v>
                </c:pt>
                <c:pt idx="8710">
                  <c:v>3.3854527999999995</c:v>
                </c:pt>
                <c:pt idx="8711">
                  <c:v>3.3858396333333332</c:v>
                </c:pt>
                <c:pt idx="8712">
                  <c:v>3.3862299833333331</c:v>
                </c:pt>
                <c:pt idx="8713">
                  <c:v>3.3866168166666668</c:v>
                </c:pt>
                <c:pt idx="8714">
                  <c:v>3.38700365</c:v>
                </c:pt>
                <c:pt idx="8715">
                  <c:v>3.3873904833333337</c:v>
                </c:pt>
                <c:pt idx="8716">
                  <c:v>3.3877808333333337</c:v>
                </c:pt>
                <c:pt idx="8717">
                  <c:v>3.3881711833333328</c:v>
                </c:pt>
                <c:pt idx="8718">
                  <c:v>3.3885580166666665</c:v>
                </c:pt>
                <c:pt idx="8719">
                  <c:v>3.3889448499999997</c:v>
                </c:pt>
                <c:pt idx="8720">
                  <c:v>3.3893316833333333</c:v>
                </c:pt>
                <c:pt idx="8721">
                  <c:v>3.3897220333333333</c:v>
                </c:pt>
                <c:pt idx="8722">
                  <c:v>3.3901123833333338</c:v>
                </c:pt>
                <c:pt idx="8723">
                  <c:v>3.390499216666667</c:v>
                </c:pt>
                <c:pt idx="8724">
                  <c:v>3.3908860500000002</c:v>
                </c:pt>
                <c:pt idx="8725">
                  <c:v>3.3912728833333339</c:v>
                </c:pt>
                <c:pt idx="8726">
                  <c:v>3.391663233333333</c:v>
                </c:pt>
                <c:pt idx="8727">
                  <c:v>3.3920500666666666</c:v>
                </c:pt>
                <c:pt idx="8728">
                  <c:v>3.3924368999999999</c:v>
                </c:pt>
                <c:pt idx="8729">
                  <c:v>3.3928272500000003</c:v>
                </c:pt>
                <c:pt idx="8730">
                  <c:v>3.3932140833333335</c:v>
                </c:pt>
                <c:pt idx="8731">
                  <c:v>3.3936044333333331</c:v>
                </c:pt>
                <c:pt idx="8732">
                  <c:v>3.3939912666666667</c:v>
                </c:pt>
                <c:pt idx="8733">
                  <c:v>3.3943780999999995</c:v>
                </c:pt>
                <c:pt idx="8734">
                  <c:v>3.3947684500000004</c:v>
                </c:pt>
                <c:pt idx="8735">
                  <c:v>3.3951552833333332</c:v>
                </c:pt>
                <c:pt idx="8736">
                  <c:v>3.3955456333333331</c:v>
                </c:pt>
                <c:pt idx="8737">
                  <c:v>3.3959324666666668</c:v>
                </c:pt>
                <c:pt idx="8738">
                  <c:v>3.3963193</c:v>
                </c:pt>
                <c:pt idx="8739">
                  <c:v>3.39670965</c:v>
                </c:pt>
                <c:pt idx="8740">
                  <c:v>3.3970964833333332</c:v>
                </c:pt>
                <c:pt idx="8741">
                  <c:v>3.3974833166666669</c:v>
                </c:pt>
                <c:pt idx="8742">
                  <c:v>3.3978701499999997</c:v>
                </c:pt>
                <c:pt idx="8743">
                  <c:v>3.3982604999999997</c:v>
                </c:pt>
                <c:pt idx="8744">
                  <c:v>3.3986508500000006</c:v>
                </c:pt>
                <c:pt idx="8745">
                  <c:v>3.3990376833333333</c:v>
                </c:pt>
                <c:pt idx="8746">
                  <c:v>3.399424516666667</c:v>
                </c:pt>
                <c:pt idx="8747">
                  <c:v>3.3998113500000002</c:v>
                </c:pt>
                <c:pt idx="8748">
                  <c:v>3.4002016999999998</c:v>
                </c:pt>
                <c:pt idx="8749">
                  <c:v>3.4005885333333334</c:v>
                </c:pt>
                <c:pt idx="8750">
                  <c:v>3.4009788833333334</c:v>
                </c:pt>
                <c:pt idx="8751">
                  <c:v>3.4013657166666671</c:v>
                </c:pt>
                <c:pt idx="8752">
                  <c:v>3.4017525499999999</c:v>
                </c:pt>
                <c:pt idx="8753">
                  <c:v>3.4021428999999999</c:v>
                </c:pt>
                <c:pt idx="8754">
                  <c:v>3.4025297333333331</c:v>
                </c:pt>
                <c:pt idx="8755">
                  <c:v>3.4029165666666663</c:v>
                </c:pt>
                <c:pt idx="8756">
                  <c:v>3.4033069166666667</c:v>
                </c:pt>
                <c:pt idx="8757">
                  <c:v>3.40369375</c:v>
                </c:pt>
                <c:pt idx="8758">
                  <c:v>3.4040841000000004</c:v>
                </c:pt>
                <c:pt idx="8759">
                  <c:v>3.4044709333333336</c:v>
                </c:pt>
                <c:pt idx="8760">
                  <c:v>3.4048577666666673</c:v>
                </c:pt>
                <c:pt idx="8761">
                  <c:v>3.4052481166666664</c:v>
                </c:pt>
                <c:pt idx="8762">
                  <c:v>3.4056349499999996</c:v>
                </c:pt>
                <c:pt idx="8763">
                  <c:v>3.4060253</c:v>
                </c:pt>
                <c:pt idx="8764">
                  <c:v>3.4064121333333333</c:v>
                </c:pt>
                <c:pt idx="8765">
                  <c:v>3.4067989666666669</c:v>
                </c:pt>
                <c:pt idx="8766">
                  <c:v>3.4071893166666669</c:v>
                </c:pt>
                <c:pt idx="8767">
                  <c:v>3.4075761500000006</c:v>
                </c:pt>
                <c:pt idx="8768">
                  <c:v>3.4079629833333338</c:v>
                </c:pt>
                <c:pt idx="8769">
                  <c:v>3.4083498166666666</c:v>
                </c:pt>
                <c:pt idx="8770">
                  <c:v>3.4087401666666666</c:v>
                </c:pt>
                <c:pt idx="8771">
                  <c:v>3.4091305166666666</c:v>
                </c:pt>
                <c:pt idx="8772">
                  <c:v>3.4095173500000002</c:v>
                </c:pt>
                <c:pt idx="8773">
                  <c:v>3.4099041833333334</c:v>
                </c:pt>
                <c:pt idx="8774">
                  <c:v>3.4102910166666671</c:v>
                </c:pt>
                <c:pt idx="8775">
                  <c:v>3.4106813666666667</c:v>
                </c:pt>
                <c:pt idx="8776">
                  <c:v>3.4110681999999994</c:v>
                </c:pt>
                <c:pt idx="8777">
                  <c:v>3.4114585500000003</c:v>
                </c:pt>
                <c:pt idx="8778">
                  <c:v>3.4118453833333331</c:v>
                </c:pt>
                <c:pt idx="8779">
                  <c:v>3.4122322166666668</c:v>
                </c:pt>
                <c:pt idx="8780">
                  <c:v>3.4126225666666667</c:v>
                </c:pt>
                <c:pt idx="8781">
                  <c:v>3.4130094</c:v>
                </c:pt>
                <c:pt idx="8782">
                  <c:v>3.4133962333333336</c:v>
                </c:pt>
                <c:pt idx="8783">
                  <c:v>3.4137865833333332</c:v>
                </c:pt>
                <c:pt idx="8784">
                  <c:v>3.4141734166666668</c:v>
                </c:pt>
                <c:pt idx="8785">
                  <c:v>3.4145637666666668</c:v>
                </c:pt>
                <c:pt idx="8786">
                  <c:v>3.4149505999999996</c:v>
                </c:pt>
                <c:pt idx="8787">
                  <c:v>3.4153374333333333</c:v>
                </c:pt>
                <c:pt idx="8788">
                  <c:v>3.4157277833333333</c:v>
                </c:pt>
                <c:pt idx="8789">
                  <c:v>3.4161146166666669</c:v>
                </c:pt>
                <c:pt idx="8790">
                  <c:v>3.4165049666666665</c:v>
                </c:pt>
                <c:pt idx="8791">
                  <c:v>3.4168918000000001</c:v>
                </c:pt>
                <c:pt idx="8792">
                  <c:v>3.4172786333333334</c:v>
                </c:pt>
                <c:pt idx="8793">
                  <c:v>3.4176689833333334</c:v>
                </c:pt>
                <c:pt idx="8794">
                  <c:v>3.418055816666667</c:v>
                </c:pt>
                <c:pt idx="8795">
                  <c:v>3.4184426499999998</c:v>
                </c:pt>
                <c:pt idx="8796">
                  <c:v>3.4188294833333335</c:v>
                </c:pt>
                <c:pt idx="8797">
                  <c:v>3.419219833333333</c:v>
                </c:pt>
                <c:pt idx="8798">
                  <c:v>3.419610183333333</c:v>
                </c:pt>
                <c:pt idx="8799">
                  <c:v>3.4199970166666667</c:v>
                </c:pt>
                <c:pt idx="8800">
                  <c:v>3.4203838499999999</c:v>
                </c:pt>
                <c:pt idx="8801">
                  <c:v>3.4207706833333336</c:v>
                </c:pt>
                <c:pt idx="8802">
                  <c:v>3.4211610333333335</c:v>
                </c:pt>
                <c:pt idx="8803">
                  <c:v>3.4215478666666672</c:v>
                </c:pt>
                <c:pt idx="8804">
                  <c:v>3.4219382166666663</c:v>
                </c:pt>
                <c:pt idx="8805">
                  <c:v>3.4223250499999995</c:v>
                </c:pt>
                <c:pt idx="8806">
                  <c:v>3.4227118833333332</c:v>
                </c:pt>
                <c:pt idx="8807">
                  <c:v>3.4231022333333332</c:v>
                </c:pt>
                <c:pt idx="8808">
                  <c:v>3.4234890666666669</c:v>
                </c:pt>
                <c:pt idx="8809">
                  <c:v>3.4238759000000001</c:v>
                </c:pt>
                <c:pt idx="8810">
                  <c:v>3.4242662500000005</c:v>
                </c:pt>
                <c:pt idx="8811">
                  <c:v>3.4246530833333337</c:v>
                </c:pt>
                <c:pt idx="8812">
                  <c:v>3.4250434333333328</c:v>
                </c:pt>
                <c:pt idx="8813">
                  <c:v>3.4254302666666665</c:v>
                </c:pt>
                <c:pt idx="8814">
                  <c:v>3.4258170999999997</c:v>
                </c:pt>
                <c:pt idx="8815">
                  <c:v>3.4262074500000002</c:v>
                </c:pt>
                <c:pt idx="8816">
                  <c:v>3.4265942833333334</c:v>
                </c:pt>
                <c:pt idx="8817">
                  <c:v>3.4269846333333334</c:v>
                </c:pt>
                <c:pt idx="8818">
                  <c:v>3.427371466666667</c:v>
                </c:pt>
                <c:pt idx="8819">
                  <c:v>3.4277583000000003</c:v>
                </c:pt>
                <c:pt idx="8820">
                  <c:v>3.4281486500000002</c:v>
                </c:pt>
                <c:pt idx="8821">
                  <c:v>3.428535483333333</c:v>
                </c:pt>
                <c:pt idx="8822">
                  <c:v>3.4289223166666667</c:v>
                </c:pt>
                <c:pt idx="8823">
                  <c:v>3.4293091499999999</c:v>
                </c:pt>
                <c:pt idx="8824">
                  <c:v>3.4296994999999999</c:v>
                </c:pt>
                <c:pt idx="8825">
                  <c:v>3.4300863333333336</c:v>
                </c:pt>
                <c:pt idx="8826">
                  <c:v>3.4304766833333331</c:v>
                </c:pt>
                <c:pt idx="8827">
                  <c:v>3.4308635166666668</c:v>
                </c:pt>
                <c:pt idx="8828">
                  <c:v>3.4312503499999996</c:v>
                </c:pt>
                <c:pt idx="8829">
                  <c:v>3.4316407000000004</c:v>
                </c:pt>
                <c:pt idx="8830">
                  <c:v>3.4320275333333332</c:v>
                </c:pt>
                <c:pt idx="8831">
                  <c:v>3.4324178833333332</c:v>
                </c:pt>
                <c:pt idx="8832">
                  <c:v>3.4328047166666669</c:v>
                </c:pt>
                <c:pt idx="8833">
                  <c:v>3.4331915500000001</c:v>
                </c:pt>
                <c:pt idx="8834">
                  <c:v>3.4335819000000001</c:v>
                </c:pt>
                <c:pt idx="8835">
                  <c:v>3.4339687333333333</c:v>
                </c:pt>
                <c:pt idx="8836">
                  <c:v>3.434355566666667</c:v>
                </c:pt>
                <c:pt idx="8837">
                  <c:v>3.4347423999999998</c:v>
                </c:pt>
                <c:pt idx="8838">
                  <c:v>3.4351327499999997</c:v>
                </c:pt>
                <c:pt idx="8839">
                  <c:v>3.4355231000000006</c:v>
                </c:pt>
                <c:pt idx="8840">
                  <c:v>3.4359099333333334</c:v>
                </c:pt>
                <c:pt idx="8841">
                  <c:v>3.4362967666666671</c:v>
                </c:pt>
                <c:pt idx="8842">
                  <c:v>3.4366835999999998</c:v>
                </c:pt>
                <c:pt idx="8843">
                  <c:v>3.4370739499999998</c:v>
                </c:pt>
                <c:pt idx="8844">
                  <c:v>3.4374643000000003</c:v>
                </c:pt>
                <c:pt idx="8845">
                  <c:v>3.4378511333333335</c:v>
                </c:pt>
                <c:pt idx="8846">
                  <c:v>3.4382379666666671</c:v>
                </c:pt>
                <c:pt idx="8847">
                  <c:v>3.4386247999999999</c:v>
                </c:pt>
                <c:pt idx="8848">
                  <c:v>3.4390151499999995</c:v>
                </c:pt>
                <c:pt idx="8849">
                  <c:v>3.4394019833333331</c:v>
                </c:pt>
                <c:pt idx="8850">
                  <c:v>3.4397888166666664</c:v>
                </c:pt>
                <c:pt idx="8851">
                  <c:v>3.4401791666666668</c:v>
                </c:pt>
                <c:pt idx="8852">
                  <c:v>3.440566</c:v>
                </c:pt>
                <c:pt idx="8853">
                  <c:v>3.4409563500000004</c:v>
                </c:pt>
                <c:pt idx="8854">
                  <c:v>3.4413431833333337</c:v>
                </c:pt>
                <c:pt idx="8855">
                  <c:v>3.4417300166666673</c:v>
                </c:pt>
                <c:pt idx="8856">
                  <c:v>3.4421203666666664</c:v>
                </c:pt>
                <c:pt idx="8857">
                  <c:v>3.4425071999999997</c:v>
                </c:pt>
                <c:pt idx="8858">
                  <c:v>3.4428975500000001</c:v>
                </c:pt>
                <c:pt idx="8859">
                  <c:v>3.4432843833333333</c:v>
                </c:pt>
                <c:pt idx="8860">
                  <c:v>3.443671216666667</c:v>
                </c:pt>
                <c:pt idx="8861">
                  <c:v>3.444061566666667</c:v>
                </c:pt>
                <c:pt idx="8862">
                  <c:v>3.4444484000000002</c:v>
                </c:pt>
                <c:pt idx="8863">
                  <c:v>3.4448352333333339</c:v>
                </c:pt>
                <c:pt idx="8864">
                  <c:v>3.4452220666666662</c:v>
                </c:pt>
                <c:pt idx="8865">
                  <c:v>3.4456124166666666</c:v>
                </c:pt>
                <c:pt idx="8866">
                  <c:v>3.4460027666666666</c:v>
                </c:pt>
                <c:pt idx="8867">
                  <c:v>3.4463896000000003</c:v>
                </c:pt>
                <c:pt idx="8868">
                  <c:v>3.4467764333333335</c:v>
                </c:pt>
                <c:pt idx="8869">
                  <c:v>3.447166783333333</c:v>
                </c:pt>
                <c:pt idx="8870">
                  <c:v>3.4475536166666667</c:v>
                </c:pt>
                <c:pt idx="8871">
                  <c:v>3.4479439666666667</c:v>
                </c:pt>
                <c:pt idx="8872">
                  <c:v>3.4483308000000004</c:v>
                </c:pt>
                <c:pt idx="8873">
                  <c:v>3.4487176333333331</c:v>
                </c:pt>
                <c:pt idx="8874">
                  <c:v>3.4491044666666668</c:v>
                </c:pt>
                <c:pt idx="8875">
                  <c:v>3.4494948166666668</c:v>
                </c:pt>
                <c:pt idx="8876">
                  <c:v>3.44988165</c:v>
                </c:pt>
                <c:pt idx="8877">
                  <c:v>3.4502684833333337</c:v>
                </c:pt>
                <c:pt idx="8878">
                  <c:v>3.4506588333333332</c:v>
                </c:pt>
                <c:pt idx="8879">
                  <c:v>3.4510456666666669</c:v>
                </c:pt>
                <c:pt idx="8880">
                  <c:v>3.4514360166666669</c:v>
                </c:pt>
                <c:pt idx="8881">
                  <c:v>3.4518228499999997</c:v>
                </c:pt>
                <c:pt idx="8882">
                  <c:v>3.4522096833333333</c:v>
                </c:pt>
                <c:pt idx="8883">
                  <c:v>3.4526000333333333</c:v>
                </c:pt>
                <c:pt idx="8884">
                  <c:v>3.452986866666667</c:v>
                </c:pt>
                <c:pt idx="8885">
                  <c:v>3.4533772166666665</c:v>
                </c:pt>
                <c:pt idx="8886">
                  <c:v>3.4537640499999998</c:v>
                </c:pt>
                <c:pt idx="8887">
                  <c:v>3.4541508833333334</c:v>
                </c:pt>
                <c:pt idx="8888">
                  <c:v>3.4545412333333334</c:v>
                </c:pt>
                <c:pt idx="8889">
                  <c:v>3.4549280666666671</c:v>
                </c:pt>
                <c:pt idx="8890">
                  <c:v>3.4553148999999999</c:v>
                </c:pt>
                <c:pt idx="8891">
                  <c:v>3.4557017333333335</c:v>
                </c:pt>
                <c:pt idx="8892">
                  <c:v>3.4560920833333331</c:v>
                </c:pt>
                <c:pt idx="8893">
                  <c:v>3.456482433333333</c:v>
                </c:pt>
                <c:pt idx="8894">
                  <c:v>3.4568692666666667</c:v>
                </c:pt>
                <c:pt idx="8895">
                  <c:v>3.4572560999999999</c:v>
                </c:pt>
                <c:pt idx="8896">
                  <c:v>3.4576429333333336</c:v>
                </c:pt>
                <c:pt idx="8897">
                  <c:v>3.4580332833333336</c:v>
                </c:pt>
                <c:pt idx="8898">
                  <c:v>3.4584201166666673</c:v>
                </c:pt>
                <c:pt idx="8899">
                  <c:v>3.4588104666666664</c:v>
                </c:pt>
                <c:pt idx="8900">
                  <c:v>3.4591972999999996</c:v>
                </c:pt>
                <c:pt idx="8901">
                  <c:v>3.4595841333333333</c:v>
                </c:pt>
                <c:pt idx="8902">
                  <c:v>3.4599744833333332</c:v>
                </c:pt>
                <c:pt idx="8903">
                  <c:v>3.4603613166666669</c:v>
                </c:pt>
                <c:pt idx="8904">
                  <c:v>3.4607481500000001</c:v>
                </c:pt>
                <c:pt idx="8905">
                  <c:v>3.4611385000000006</c:v>
                </c:pt>
                <c:pt idx="8906">
                  <c:v>3.4615253333333338</c:v>
                </c:pt>
                <c:pt idx="8907">
                  <c:v>3.4619156833333329</c:v>
                </c:pt>
                <c:pt idx="8908">
                  <c:v>3.4623025166666666</c:v>
                </c:pt>
                <c:pt idx="8909">
                  <c:v>3.4626893499999998</c:v>
                </c:pt>
                <c:pt idx="8910">
                  <c:v>3.4630797000000002</c:v>
                </c:pt>
                <c:pt idx="8911">
                  <c:v>3.4634665333333334</c:v>
                </c:pt>
                <c:pt idx="8912">
                  <c:v>3.4638568833333334</c:v>
                </c:pt>
                <c:pt idx="8913">
                  <c:v>3.4642437166666671</c:v>
                </c:pt>
                <c:pt idx="8914">
                  <c:v>3.4646305499999994</c:v>
                </c:pt>
                <c:pt idx="8915">
                  <c:v>3.4650209000000003</c:v>
                </c:pt>
                <c:pt idx="8916">
                  <c:v>3.4654077333333331</c:v>
                </c:pt>
                <c:pt idx="8917">
                  <c:v>3.4657945666666667</c:v>
                </c:pt>
                <c:pt idx="8918">
                  <c:v>3.4661814</c:v>
                </c:pt>
                <c:pt idx="8919">
                  <c:v>3.46657175</c:v>
                </c:pt>
                <c:pt idx="8920">
                  <c:v>3.4669620999999999</c:v>
                </c:pt>
                <c:pt idx="8921">
                  <c:v>3.4673489333333332</c:v>
                </c:pt>
                <c:pt idx="8922">
                  <c:v>3.4677357666666668</c:v>
                </c:pt>
                <c:pt idx="8923">
                  <c:v>3.4681225999999996</c:v>
                </c:pt>
                <c:pt idx="8924">
                  <c:v>3.4685129499999996</c:v>
                </c:pt>
                <c:pt idx="8925">
                  <c:v>3.4688997833333333</c:v>
                </c:pt>
                <c:pt idx="8926">
                  <c:v>3.4692901333333332</c:v>
                </c:pt>
                <c:pt idx="8927">
                  <c:v>3.4696769666666669</c:v>
                </c:pt>
                <c:pt idx="8928">
                  <c:v>3.4700638000000001</c:v>
                </c:pt>
                <c:pt idx="8929">
                  <c:v>3.4704541500000001</c:v>
                </c:pt>
                <c:pt idx="8930">
                  <c:v>3.4708409833333334</c:v>
                </c:pt>
                <c:pt idx="8931">
                  <c:v>3.4712278166666661</c:v>
                </c:pt>
                <c:pt idx="8932">
                  <c:v>3.471618166666667</c:v>
                </c:pt>
                <c:pt idx="8933">
                  <c:v>3.4720049999999998</c:v>
                </c:pt>
                <c:pt idx="8934">
                  <c:v>3.4723953500000007</c:v>
                </c:pt>
                <c:pt idx="8935">
                  <c:v>3.4727821833333334</c:v>
                </c:pt>
                <c:pt idx="8936">
                  <c:v>3.4731690166666667</c:v>
                </c:pt>
                <c:pt idx="8937">
                  <c:v>3.4735558499999999</c:v>
                </c:pt>
                <c:pt idx="8938">
                  <c:v>3.4739461999999999</c:v>
                </c:pt>
                <c:pt idx="8939">
                  <c:v>3.4743365500000003</c:v>
                </c:pt>
                <c:pt idx="8940">
                  <c:v>3.4747233833333335</c:v>
                </c:pt>
                <c:pt idx="8941">
                  <c:v>3.4751102166666672</c:v>
                </c:pt>
                <c:pt idx="8942">
                  <c:v>3.47549705</c:v>
                </c:pt>
                <c:pt idx="8943">
                  <c:v>3.4758873999999995</c:v>
                </c:pt>
                <c:pt idx="8944">
                  <c:v>3.4762742333333332</c:v>
                </c:pt>
                <c:pt idx="8945">
                  <c:v>3.4766610666666664</c:v>
                </c:pt>
                <c:pt idx="8946">
                  <c:v>3.4770514166666668</c:v>
                </c:pt>
                <c:pt idx="8947">
                  <c:v>3.4774382500000001</c:v>
                </c:pt>
                <c:pt idx="8948">
                  <c:v>3.4778286000000005</c:v>
                </c:pt>
                <c:pt idx="8949">
                  <c:v>3.4782154333333337</c:v>
                </c:pt>
                <c:pt idx="8950">
                  <c:v>3.4786022666666674</c:v>
                </c:pt>
                <c:pt idx="8951">
                  <c:v>3.4789926166666665</c:v>
                </c:pt>
                <c:pt idx="8952">
                  <c:v>3.4793794499999997</c:v>
                </c:pt>
                <c:pt idx="8953">
                  <c:v>3.4797698000000001</c:v>
                </c:pt>
                <c:pt idx="8954">
                  <c:v>3.4801566333333334</c:v>
                </c:pt>
                <c:pt idx="8955">
                  <c:v>3.480543466666667</c:v>
                </c:pt>
                <c:pt idx="8956">
                  <c:v>3.480933816666667</c:v>
                </c:pt>
                <c:pt idx="8957">
                  <c:v>3.4813206500000002</c:v>
                </c:pt>
                <c:pt idx="8958">
                  <c:v>3.481707483333333</c:v>
                </c:pt>
                <c:pt idx="8959">
                  <c:v>3.482097833333333</c:v>
                </c:pt>
                <c:pt idx="8960">
                  <c:v>3.4824846666666667</c:v>
                </c:pt>
                <c:pt idx="8961">
                  <c:v>3.4828750166666667</c:v>
                </c:pt>
                <c:pt idx="8962">
                  <c:v>3.4832618499999999</c:v>
                </c:pt>
                <c:pt idx="8963">
                  <c:v>3.4836486833333336</c:v>
                </c:pt>
                <c:pt idx="8964">
                  <c:v>3.4840390333333331</c:v>
                </c:pt>
                <c:pt idx="8965">
                  <c:v>3.4844258666666668</c:v>
                </c:pt>
                <c:pt idx="8966">
                  <c:v>3.4848162166666667</c:v>
                </c:pt>
                <c:pt idx="8967">
                  <c:v>3.4852030500000004</c:v>
                </c:pt>
                <c:pt idx="8968">
                  <c:v>3.4855898833333332</c:v>
                </c:pt>
                <c:pt idx="8969">
                  <c:v>3.4859802333333332</c:v>
                </c:pt>
                <c:pt idx="8970">
                  <c:v>3.4863670666666668</c:v>
                </c:pt>
                <c:pt idx="8971">
                  <c:v>3.4867539000000001</c:v>
                </c:pt>
                <c:pt idx="8972">
                  <c:v>3.4871407333333337</c:v>
                </c:pt>
                <c:pt idx="8973">
                  <c:v>3.4875310833333333</c:v>
                </c:pt>
                <c:pt idx="8974">
                  <c:v>3.487917916666667</c:v>
                </c:pt>
                <c:pt idx="8975">
                  <c:v>3.4883082666666669</c:v>
                </c:pt>
                <c:pt idx="8976">
                  <c:v>3.4886950999999997</c:v>
                </c:pt>
                <c:pt idx="8977">
                  <c:v>3.4890819333333334</c:v>
                </c:pt>
                <c:pt idx="8978">
                  <c:v>3.4894722833333334</c:v>
                </c:pt>
                <c:pt idx="8979">
                  <c:v>3.489859116666667</c:v>
                </c:pt>
                <c:pt idx="8980">
                  <c:v>3.4902494666666666</c:v>
                </c:pt>
                <c:pt idx="8981">
                  <c:v>3.4906362999999998</c:v>
                </c:pt>
                <c:pt idx="8982">
                  <c:v>3.4910231333333335</c:v>
                </c:pt>
                <c:pt idx="8983">
                  <c:v>3.4914134833333335</c:v>
                </c:pt>
                <c:pt idx="8984">
                  <c:v>3.4918003166666671</c:v>
                </c:pt>
                <c:pt idx="8985">
                  <c:v>3.4921871499999999</c:v>
                </c:pt>
                <c:pt idx="8986">
                  <c:v>3.4925774999999994</c:v>
                </c:pt>
                <c:pt idx="8987">
                  <c:v>3.4929643333333331</c:v>
                </c:pt>
                <c:pt idx="8988">
                  <c:v>3.4933546833333331</c:v>
                </c:pt>
                <c:pt idx="8989">
                  <c:v>3.4937415166666668</c:v>
                </c:pt>
                <c:pt idx="8990">
                  <c:v>3.49412835</c:v>
                </c:pt>
                <c:pt idx="8991">
                  <c:v>3.4945151833333337</c:v>
                </c:pt>
                <c:pt idx="8992">
                  <c:v>3.4949055333333336</c:v>
                </c:pt>
                <c:pt idx="8993">
                  <c:v>3.4952958833333327</c:v>
                </c:pt>
                <c:pt idx="8994">
                  <c:v>3.4956827166666664</c:v>
                </c:pt>
                <c:pt idx="8995">
                  <c:v>3.4960695499999996</c:v>
                </c:pt>
                <c:pt idx="8996">
                  <c:v>3.4964563833333333</c:v>
                </c:pt>
                <c:pt idx="8997">
                  <c:v>3.4968467333333333</c:v>
                </c:pt>
                <c:pt idx="8998">
                  <c:v>3.497233566666667</c:v>
                </c:pt>
                <c:pt idx="8999">
                  <c:v>3.4976204000000002</c:v>
                </c:pt>
                <c:pt idx="9000">
                  <c:v>3.4980107500000002</c:v>
                </c:pt>
                <c:pt idx="9001">
                  <c:v>3.4983975833333338</c:v>
                </c:pt>
                <c:pt idx="9002">
                  <c:v>3.4987879333333329</c:v>
                </c:pt>
                <c:pt idx="9003">
                  <c:v>3.4991747666666666</c:v>
                </c:pt>
                <c:pt idx="9004">
                  <c:v>3.4995615999999998</c:v>
                </c:pt>
                <c:pt idx="9005">
                  <c:v>3.4999519500000003</c:v>
                </c:pt>
                <c:pt idx="9006">
                  <c:v>3.5003387833333335</c:v>
                </c:pt>
                <c:pt idx="9007">
                  <c:v>3.5007291333333335</c:v>
                </c:pt>
                <c:pt idx="9008">
                  <c:v>3.5011159666666667</c:v>
                </c:pt>
                <c:pt idx="9009">
                  <c:v>3.5015027999999995</c:v>
                </c:pt>
                <c:pt idx="9010">
                  <c:v>3.5018931500000003</c:v>
                </c:pt>
                <c:pt idx="9011">
                  <c:v>3.5022799833333331</c:v>
                </c:pt>
                <c:pt idx="9012">
                  <c:v>3.5026668166666668</c:v>
                </c:pt>
                <c:pt idx="9013">
                  <c:v>3.5030571666666668</c:v>
                </c:pt>
                <c:pt idx="9014">
                  <c:v>3.503444</c:v>
                </c:pt>
                <c:pt idx="9015">
                  <c:v>3.50383435</c:v>
                </c:pt>
                <c:pt idx="9016">
                  <c:v>3.5042211833333332</c:v>
                </c:pt>
                <c:pt idx="9017">
                  <c:v>3.5046080166666669</c:v>
                </c:pt>
                <c:pt idx="9018">
                  <c:v>3.5049948499999997</c:v>
                </c:pt>
                <c:pt idx="9019">
                  <c:v>3.5053851999999996</c:v>
                </c:pt>
                <c:pt idx="9020">
                  <c:v>3.5057755500000005</c:v>
                </c:pt>
                <c:pt idx="9021">
                  <c:v>3.5061623833333333</c:v>
                </c:pt>
                <c:pt idx="9022">
                  <c:v>3.506549216666667</c:v>
                </c:pt>
                <c:pt idx="9023">
                  <c:v>3.5069360500000002</c:v>
                </c:pt>
                <c:pt idx="9024">
                  <c:v>3.5073263999999997</c:v>
                </c:pt>
                <c:pt idx="9025">
                  <c:v>3.5077132333333334</c:v>
                </c:pt>
                <c:pt idx="9026">
                  <c:v>3.5081000666666662</c:v>
                </c:pt>
                <c:pt idx="9027">
                  <c:v>3.5084904166666671</c:v>
                </c:pt>
                <c:pt idx="9028">
                  <c:v>3.5088772499999998</c:v>
                </c:pt>
                <c:pt idx="9029">
                  <c:v>3.5092676000000007</c:v>
                </c:pt>
                <c:pt idx="9030">
                  <c:v>3.509654433333333</c:v>
                </c:pt>
                <c:pt idx="9031">
                  <c:v>3.5100412666666667</c:v>
                </c:pt>
                <c:pt idx="9032">
                  <c:v>3.5104316166666667</c:v>
                </c:pt>
                <c:pt idx="9033">
                  <c:v>3.5108184499999999</c:v>
                </c:pt>
                <c:pt idx="9034">
                  <c:v>3.5112088000000004</c:v>
                </c:pt>
                <c:pt idx="9035">
                  <c:v>3.5115956333333336</c:v>
                </c:pt>
                <c:pt idx="9036">
                  <c:v>3.5119824666666672</c:v>
                </c:pt>
                <c:pt idx="9037">
                  <c:v>3.5123728166666663</c:v>
                </c:pt>
                <c:pt idx="9038">
                  <c:v>3.5127596499999996</c:v>
                </c:pt>
                <c:pt idx="9039">
                  <c:v>3.5131464833333332</c:v>
                </c:pt>
                <c:pt idx="9040">
                  <c:v>3.5135333166666665</c:v>
                </c:pt>
                <c:pt idx="9041">
                  <c:v>3.5139236666666669</c:v>
                </c:pt>
                <c:pt idx="9042">
                  <c:v>3.5143140166666669</c:v>
                </c:pt>
                <c:pt idx="9043">
                  <c:v>3.5147008500000005</c:v>
                </c:pt>
                <c:pt idx="9044">
                  <c:v>3.5150876833333338</c:v>
                </c:pt>
                <c:pt idx="9045">
                  <c:v>3.5154745166666665</c:v>
                </c:pt>
                <c:pt idx="9046">
                  <c:v>3.5158648666666665</c:v>
                </c:pt>
                <c:pt idx="9047">
                  <c:v>3.5162516999999998</c:v>
                </c:pt>
                <c:pt idx="9048">
                  <c:v>3.5166420500000002</c:v>
                </c:pt>
                <c:pt idx="9049">
                  <c:v>3.5170288833333334</c:v>
                </c:pt>
                <c:pt idx="9050">
                  <c:v>3.5174157166666671</c:v>
                </c:pt>
                <c:pt idx="9051">
                  <c:v>3.5178060666666671</c:v>
                </c:pt>
                <c:pt idx="9052">
                  <c:v>3.5181928999999994</c:v>
                </c:pt>
                <c:pt idx="9053">
                  <c:v>3.5185797333333331</c:v>
                </c:pt>
                <c:pt idx="9054">
                  <c:v>3.5189700833333331</c:v>
                </c:pt>
                <c:pt idx="9055">
                  <c:v>3.5193569166666667</c:v>
                </c:pt>
                <c:pt idx="9056">
                  <c:v>3.5197472666666667</c:v>
                </c:pt>
                <c:pt idx="9057">
                  <c:v>3.5201340999999999</c:v>
                </c:pt>
                <c:pt idx="9058">
                  <c:v>3.5205209333333336</c:v>
                </c:pt>
                <c:pt idx="9059">
                  <c:v>3.5209112833333331</c:v>
                </c:pt>
                <c:pt idx="9060">
                  <c:v>3.5212981166666668</c:v>
                </c:pt>
                <c:pt idx="9061">
                  <c:v>3.5216884666666668</c:v>
                </c:pt>
                <c:pt idx="9062">
                  <c:v>3.5220753000000005</c:v>
                </c:pt>
                <c:pt idx="9063">
                  <c:v>3.5224621333333332</c:v>
                </c:pt>
                <c:pt idx="9064">
                  <c:v>3.5228524833333332</c:v>
                </c:pt>
                <c:pt idx="9065">
                  <c:v>3.5232393166666669</c:v>
                </c:pt>
                <c:pt idx="9066">
                  <c:v>3.5236261500000001</c:v>
                </c:pt>
                <c:pt idx="9067">
                  <c:v>3.5240129833333338</c:v>
                </c:pt>
                <c:pt idx="9068">
                  <c:v>3.5244033333333333</c:v>
                </c:pt>
                <c:pt idx="9069">
                  <c:v>3.5247936833333333</c:v>
                </c:pt>
                <c:pt idx="9070">
                  <c:v>3.525180516666667</c:v>
                </c:pt>
                <c:pt idx="9071">
                  <c:v>3.5255673499999998</c:v>
                </c:pt>
                <c:pt idx="9072">
                  <c:v>3.5259541833333334</c:v>
                </c:pt>
                <c:pt idx="9073">
                  <c:v>3.5263445333333334</c:v>
                </c:pt>
                <c:pt idx="9074">
                  <c:v>3.5267313666666666</c:v>
                </c:pt>
                <c:pt idx="9075">
                  <c:v>3.5271217166666666</c:v>
                </c:pt>
                <c:pt idx="9076">
                  <c:v>3.5275085499999999</c:v>
                </c:pt>
                <c:pt idx="9077">
                  <c:v>3.5278953833333335</c:v>
                </c:pt>
                <c:pt idx="9078">
                  <c:v>3.5282857333333335</c:v>
                </c:pt>
                <c:pt idx="9079">
                  <c:v>3.5286725666666672</c:v>
                </c:pt>
                <c:pt idx="9080">
                  <c:v>3.5290594</c:v>
                </c:pt>
                <c:pt idx="9081">
                  <c:v>3.5294497499999995</c:v>
                </c:pt>
                <c:pt idx="9082">
                  <c:v>3.5298365833333332</c:v>
                </c:pt>
                <c:pt idx="9083">
                  <c:v>3.5302269333333332</c:v>
                </c:pt>
                <c:pt idx="9084">
                  <c:v>3.5306137666666668</c:v>
                </c:pt>
                <c:pt idx="9085">
                  <c:v>3.5310006</c:v>
                </c:pt>
                <c:pt idx="9086">
                  <c:v>3.5313909500000005</c:v>
                </c:pt>
                <c:pt idx="9087">
                  <c:v>3.5317777833333337</c:v>
                </c:pt>
                <c:pt idx="9088">
                  <c:v>3.5321681333333328</c:v>
                </c:pt>
                <c:pt idx="9089">
                  <c:v>3.5325549666666665</c:v>
                </c:pt>
                <c:pt idx="9090">
                  <c:v>3.5329417999999997</c:v>
                </c:pt>
                <c:pt idx="9091">
                  <c:v>3.5333286333333334</c:v>
                </c:pt>
                <c:pt idx="9092">
                  <c:v>3.5337189833333333</c:v>
                </c:pt>
                <c:pt idx="9093">
                  <c:v>3.534105816666667</c:v>
                </c:pt>
                <c:pt idx="9094">
                  <c:v>3.5344926500000002</c:v>
                </c:pt>
                <c:pt idx="9095">
                  <c:v>3.5348830000000002</c:v>
                </c:pt>
                <c:pt idx="9096">
                  <c:v>3.5352698333333339</c:v>
                </c:pt>
                <c:pt idx="9097">
                  <c:v>3.535660183333333</c:v>
                </c:pt>
                <c:pt idx="9098">
                  <c:v>3.5360470166666667</c:v>
                </c:pt>
                <c:pt idx="9099">
                  <c:v>3.5364338499999999</c:v>
                </c:pt>
                <c:pt idx="9100">
                  <c:v>3.5368242000000003</c:v>
                </c:pt>
                <c:pt idx="9101">
                  <c:v>3.5372110333333335</c:v>
                </c:pt>
                <c:pt idx="9102">
                  <c:v>3.5376013833333331</c:v>
                </c:pt>
                <c:pt idx="9103">
                  <c:v>3.5379882166666667</c:v>
                </c:pt>
                <c:pt idx="9104">
                  <c:v>3.5383750499999995</c:v>
                </c:pt>
                <c:pt idx="9105">
                  <c:v>3.5387654000000004</c:v>
                </c:pt>
                <c:pt idx="9106">
                  <c:v>3.5391522333333332</c:v>
                </c:pt>
                <c:pt idx="9107">
                  <c:v>3.5395390666666668</c:v>
                </c:pt>
                <c:pt idx="9108">
                  <c:v>3.5399259000000001</c:v>
                </c:pt>
                <c:pt idx="9109">
                  <c:v>3.5403162500000001</c:v>
                </c:pt>
                <c:pt idx="9110">
                  <c:v>3.5407066</c:v>
                </c:pt>
                <c:pt idx="9111">
                  <c:v>3.5410934333333333</c:v>
                </c:pt>
                <c:pt idx="9112">
                  <c:v>3.5414802666666669</c:v>
                </c:pt>
                <c:pt idx="9113">
                  <c:v>3.5418706166666669</c:v>
                </c:pt>
                <c:pt idx="9114">
                  <c:v>3.5422574499999997</c:v>
                </c:pt>
                <c:pt idx="9115">
                  <c:v>3.5426478000000006</c:v>
                </c:pt>
                <c:pt idx="9116">
                  <c:v>3.5430346333333333</c:v>
                </c:pt>
                <c:pt idx="9117">
                  <c:v>3.543421466666667</c:v>
                </c:pt>
                <c:pt idx="9118">
                  <c:v>3.5438083000000002</c:v>
                </c:pt>
                <c:pt idx="9119">
                  <c:v>3.5441986499999998</c:v>
                </c:pt>
                <c:pt idx="9120">
                  <c:v>3.5445854833333335</c:v>
                </c:pt>
                <c:pt idx="9121">
                  <c:v>3.5449723166666662</c:v>
                </c:pt>
                <c:pt idx="9122">
                  <c:v>3.5453626666666671</c:v>
                </c:pt>
                <c:pt idx="9123">
                  <c:v>3.5457494999999999</c:v>
                </c:pt>
                <c:pt idx="9124">
                  <c:v>3.5461398499999999</c:v>
                </c:pt>
                <c:pt idx="9125">
                  <c:v>3.5465266833333331</c:v>
                </c:pt>
                <c:pt idx="9126">
                  <c:v>3.5469135166666663</c:v>
                </c:pt>
                <c:pt idx="9127">
                  <c:v>3.5473038666666667</c:v>
                </c:pt>
                <c:pt idx="9128">
                  <c:v>3.5476907</c:v>
                </c:pt>
                <c:pt idx="9129">
                  <c:v>3.5480810500000004</c:v>
                </c:pt>
                <c:pt idx="9130">
                  <c:v>3.5484678833333336</c:v>
                </c:pt>
                <c:pt idx="9131">
                  <c:v>3.5488547166666673</c:v>
                </c:pt>
                <c:pt idx="9132">
                  <c:v>3.5492450666666664</c:v>
                </c:pt>
                <c:pt idx="9133">
                  <c:v>3.5496318999999996</c:v>
                </c:pt>
                <c:pt idx="9134">
                  <c:v>3.5500187333333333</c:v>
                </c:pt>
                <c:pt idx="9135">
                  <c:v>3.5504090833333333</c:v>
                </c:pt>
                <c:pt idx="9136">
                  <c:v>3.5507959166666669</c:v>
                </c:pt>
                <c:pt idx="9137">
                  <c:v>3.5511862666666669</c:v>
                </c:pt>
                <c:pt idx="9138">
                  <c:v>3.5515731000000006</c:v>
                </c:pt>
                <c:pt idx="9139">
                  <c:v>3.5519599333333338</c:v>
                </c:pt>
                <c:pt idx="9140">
                  <c:v>3.5523467666666666</c:v>
                </c:pt>
                <c:pt idx="9141">
                  <c:v>3.5527371166666666</c:v>
                </c:pt>
                <c:pt idx="9142">
                  <c:v>3.5531274666666666</c:v>
                </c:pt>
                <c:pt idx="9143">
                  <c:v>3.5535143000000002</c:v>
                </c:pt>
                <c:pt idx="9144">
                  <c:v>3.5539011333333335</c:v>
                </c:pt>
                <c:pt idx="9145">
                  <c:v>3.5542879666666671</c:v>
                </c:pt>
                <c:pt idx="9146">
                  <c:v>3.5546783166666667</c:v>
                </c:pt>
                <c:pt idx="9147">
                  <c:v>3.5550651499999995</c:v>
                </c:pt>
                <c:pt idx="9148">
                  <c:v>3.5554519833333331</c:v>
                </c:pt>
                <c:pt idx="9149">
                  <c:v>3.5558388166666663</c:v>
                </c:pt>
                <c:pt idx="9150">
                  <c:v>3.5562291666666668</c:v>
                </c:pt>
                <c:pt idx="9151">
                  <c:v>3.5566195166666668</c:v>
                </c:pt>
                <c:pt idx="9152">
                  <c:v>3.55700635</c:v>
                </c:pt>
                <c:pt idx="9153">
                  <c:v>3.5573931833333337</c:v>
                </c:pt>
                <c:pt idx="9154">
                  <c:v>3.5577800166666669</c:v>
                </c:pt>
                <c:pt idx="9155">
                  <c:v>3.5581703666666669</c:v>
                </c:pt>
                <c:pt idx="9156">
                  <c:v>3.5585607166666668</c:v>
                </c:pt>
                <c:pt idx="9157">
                  <c:v>3.5589475499999996</c:v>
                </c:pt>
                <c:pt idx="9158">
                  <c:v>3.5593343833333333</c:v>
                </c:pt>
                <c:pt idx="9159">
                  <c:v>3.5597212166666665</c:v>
                </c:pt>
                <c:pt idx="9160">
                  <c:v>3.5601115666666669</c:v>
                </c:pt>
                <c:pt idx="9161">
                  <c:v>3.5604984000000002</c:v>
                </c:pt>
                <c:pt idx="9162">
                  <c:v>3.5608852333333338</c:v>
                </c:pt>
                <c:pt idx="9163">
                  <c:v>3.5612755833333334</c:v>
                </c:pt>
                <c:pt idx="9164">
                  <c:v>3.5616624166666662</c:v>
                </c:pt>
                <c:pt idx="9165">
                  <c:v>3.562052766666667</c:v>
                </c:pt>
                <c:pt idx="9166">
                  <c:v>3.5624395999999998</c:v>
                </c:pt>
                <c:pt idx="9167">
                  <c:v>3.5628264333333335</c:v>
                </c:pt>
                <c:pt idx="9168">
                  <c:v>3.563216783333333</c:v>
                </c:pt>
                <c:pt idx="9169">
                  <c:v>3.5636036166666667</c:v>
                </c:pt>
                <c:pt idx="9170">
                  <c:v>3.5639939666666667</c:v>
                </c:pt>
                <c:pt idx="9171">
                  <c:v>3.5643807999999999</c:v>
                </c:pt>
                <c:pt idx="9172">
                  <c:v>3.5647676333333336</c:v>
                </c:pt>
                <c:pt idx="9173">
                  <c:v>3.5651579833333336</c:v>
                </c:pt>
                <c:pt idx="9174">
                  <c:v>3.5655448166666672</c:v>
                </c:pt>
                <c:pt idx="9175">
                  <c:v>3.56593165</c:v>
                </c:pt>
                <c:pt idx="9176">
                  <c:v>3.5663184833333337</c:v>
                </c:pt>
                <c:pt idx="9177">
                  <c:v>3.5667088333333332</c:v>
                </c:pt>
                <c:pt idx="9178">
                  <c:v>3.5670991833333332</c:v>
                </c:pt>
                <c:pt idx="9179">
                  <c:v>3.5674860166666669</c:v>
                </c:pt>
                <c:pt idx="9180">
                  <c:v>3.5678728500000001</c:v>
                </c:pt>
                <c:pt idx="9181">
                  <c:v>3.5682632000000005</c:v>
                </c:pt>
                <c:pt idx="9182">
                  <c:v>3.5686500333333337</c:v>
                </c:pt>
                <c:pt idx="9183">
                  <c:v>3.5690403833333328</c:v>
                </c:pt>
                <c:pt idx="9184">
                  <c:v>3.5694272166666665</c:v>
                </c:pt>
                <c:pt idx="9185">
                  <c:v>3.5698140499999997</c:v>
                </c:pt>
                <c:pt idx="9186">
                  <c:v>3.5702008833333334</c:v>
                </c:pt>
                <c:pt idx="9187">
                  <c:v>3.5705912333333334</c:v>
                </c:pt>
                <c:pt idx="9188">
                  <c:v>3.5709780666666671</c:v>
                </c:pt>
                <c:pt idx="9189">
                  <c:v>3.5713649000000003</c:v>
                </c:pt>
                <c:pt idx="9190">
                  <c:v>3.5717552500000003</c:v>
                </c:pt>
                <c:pt idx="9191">
                  <c:v>3.5721420833333331</c:v>
                </c:pt>
                <c:pt idx="9192">
                  <c:v>3.572532433333333</c:v>
                </c:pt>
                <c:pt idx="9193">
                  <c:v>3.5729192666666667</c:v>
                </c:pt>
                <c:pt idx="9194">
                  <c:v>3.5733060999999999</c:v>
                </c:pt>
                <c:pt idx="9195">
                  <c:v>3.5736964499999999</c:v>
                </c:pt>
                <c:pt idx="9196">
                  <c:v>3.5740832833333336</c:v>
                </c:pt>
                <c:pt idx="9197">
                  <c:v>3.5744736333333331</c:v>
                </c:pt>
                <c:pt idx="9198">
                  <c:v>3.5748604666666668</c:v>
                </c:pt>
                <c:pt idx="9199">
                  <c:v>3.5752472999999996</c:v>
                </c:pt>
                <c:pt idx="9200">
                  <c:v>3.5756341333333332</c:v>
                </c:pt>
                <c:pt idx="9201">
                  <c:v>3.5760244833333332</c:v>
                </c:pt>
                <c:pt idx="9202">
                  <c:v>3.5764113166666665</c:v>
                </c:pt>
                <c:pt idx="9203">
                  <c:v>3.5767981500000001</c:v>
                </c:pt>
                <c:pt idx="9204">
                  <c:v>3.5771885000000001</c:v>
                </c:pt>
                <c:pt idx="9205">
                  <c:v>3.5775788500000001</c:v>
                </c:pt>
                <c:pt idx="9206">
                  <c:v>3.5779656833333333</c:v>
                </c:pt>
                <c:pt idx="9207">
                  <c:v>3.578352516666667</c:v>
                </c:pt>
                <c:pt idx="9208">
                  <c:v>3.5787393499999998</c:v>
                </c:pt>
                <c:pt idx="9209">
                  <c:v>3.5791296999999997</c:v>
                </c:pt>
                <c:pt idx="9210">
                  <c:v>3.5795200500000006</c:v>
                </c:pt>
                <c:pt idx="9211">
                  <c:v>3.5799068833333334</c:v>
                </c:pt>
                <c:pt idx="9212">
                  <c:v>3.5802937166666671</c:v>
                </c:pt>
                <c:pt idx="9213">
                  <c:v>3.5806805499999999</c:v>
                </c:pt>
                <c:pt idx="9214">
                  <c:v>3.5810708999999998</c:v>
                </c:pt>
                <c:pt idx="9215">
                  <c:v>3.5814577333333335</c:v>
                </c:pt>
                <c:pt idx="9216">
                  <c:v>3.5818445666666663</c:v>
                </c:pt>
                <c:pt idx="9217">
                  <c:v>3.5822349166666672</c:v>
                </c:pt>
                <c:pt idx="9218">
                  <c:v>3.5826217499999999</c:v>
                </c:pt>
                <c:pt idx="9219">
                  <c:v>3.5830120999999995</c:v>
                </c:pt>
                <c:pt idx="9220">
                  <c:v>3.5833989333333331</c:v>
                </c:pt>
                <c:pt idx="9221">
                  <c:v>3.5837857666666664</c:v>
                </c:pt>
                <c:pt idx="9222">
                  <c:v>3.5841761166666668</c:v>
                </c:pt>
                <c:pt idx="9223">
                  <c:v>3.58456295</c:v>
                </c:pt>
                <c:pt idx="9224">
                  <c:v>3.5849533000000005</c:v>
                </c:pt>
                <c:pt idx="9225">
                  <c:v>3.5853401333333337</c:v>
                </c:pt>
                <c:pt idx="9226">
                  <c:v>3.5857269666666673</c:v>
                </c:pt>
                <c:pt idx="9227">
                  <c:v>3.5861173166666664</c:v>
                </c:pt>
                <c:pt idx="9228">
                  <c:v>3.5865041499999997</c:v>
                </c:pt>
                <c:pt idx="9229">
                  <c:v>3.5868909833333333</c:v>
                </c:pt>
                <c:pt idx="9230">
                  <c:v>3.5872778166666666</c:v>
                </c:pt>
                <c:pt idx="9231">
                  <c:v>3.587668166666667</c:v>
                </c:pt>
                <c:pt idx="9232">
                  <c:v>3.588058516666667</c:v>
                </c:pt>
                <c:pt idx="9233">
                  <c:v>3.5884453500000002</c:v>
                </c:pt>
                <c:pt idx="9234">
                  <c:v>3.5888321833333339</c:v>
                </c:pt>
                <c:pt idx="9235">
                  <c:v>3.5892190166666662</c:v>
                </c:pt>
                <c:pt idx="9236">
                  <c:v>3.5896093666666666</c:v>
                </c:pt>
                <c:pt idx="9237">
                  <c:v>3.5899961999999999</c:v>
                </c:pt>
                <c:pt idx="9238">
                  <c:v>3.5903865500000003</c:v>
                </c:pt>
                <c:pt idx="9239">
                  <c:v>3.5907733833333335</c:v>
                </c:pt>
                <c:pt idx="9240">
                  <c:v>3.5911602166666667</c:v>
                </c:pt>
                <c:pt idx="9241">
                  <c:v>3.5915505666666667</c:v>
                </c:pt>
                <c:pt idx="9242">
                  <c:v>3.5919373999999995</c:v>
                </c:pt>
                <c:pt idx="9243">
                  <c:v>3.5923242333333332</c:v>
                </c:pt>
                <c:pt idx="9244">
                  <c:v>3.5927145833333332</c:v>
                </c:pt>
                <c:pt idx="9245">
                  <c:v>3.5931014166666668</c:v>
                </c:pt>
                <c:pt idx="9246">
                  <c:v>3.5934917666666668</c:v>
                </c:pt>
                <c:pt idx="9247">
                  <c:v>3.5938786</c:v>
                </c:pt>
                <c:pt idx="9248">
                  <c:v>3.5942654333333337</c:v>
                </c:pt>
                <c:pt idx="9249">
                  <c:v>3.5946522666666669</c:v>
                </c:pt>
                <c:pt idx="9250">
                  <c:v>3.5950426166666669</c:v>
                </c:pt>
                <c:pt idx="9251">
                  <c:v>3.5954329666666669</c:v>
                </c:pt>
                <c:pt idx="9252">
                  <c:v>3.5958197999999997</c:v>
                </c:pt>
                <c:pt idx="9253">
                  <c:v>3.5962066333333333</c:v>
                </c:pt>
                <c:pt idx="9254">
                  <c:v>3.5965934666666666</c:v>
                </c:pt>
                <c:pt idx="9255">
                  <c:v>3.596983816666667</c:v>
                </c:pt>
                <c:pt idx="9256">
                  <c:v>3.5973706500000002</c:v>
                </c:pt>
                <c:pt idx="9257">
                  <c:v>3.5977574833333335</c:v>
                </c:pt>
                <c:pt idx="9258">
                  <c:v>3.5981478333333334</c:v>
                </c:pt>
                <c:pt idx="9259">
                  <c:v>3.5985381833333334</c:v>
                </c:pt>
                <c:pt idx="9260">
                  <c:v>3.5989250166666671</c:v>
                </c:pt>
                <c:pt idx="9261">
                  <c:v>3.5993118499999999</c:v>
                </c:pt>
                <c:pt idx="9262">
                  <c:v>3.5996986833333335</c:v>
                </c:pt>
                <c:pt idx="9263">
                  <c:v>3.6000890333333331</c:v>
                </c:pt>
                <c:pt idx="9264">
                  <c:v>3.6004793833333331</c:v>
                </c:pt>
                <c:pt idx="9265">
                  <c:v>3.6008662166666667</c:v>
                </c:pt>
                <c:pt idx="9266">
                  <c:v>3.60125305</c:v>
                </c:pt>
                <c:pt idx="9267">
                  <c:v>3.6016398833333336</c:v>
                </c:pt>
                <c:pt idx="9268">
                  <c:v>3.6020302333333336</c:v>
                </c:pt>
                <c:pt idx="9269">
                  <c:v>3.6024170666666673</c:v>
                </c:pt>
                <c:pt idx="9270">
                  <c:v>3.6028039000000001</c:v>
                </c:pt>
                <c:pt idx="9271">
                  <c:v>3.6031942499999996</c:v>
                </c:pt>
                <c:pt idx="9272">
                  <c:v>3.6035810833333333</c:v>
                </c:pt>
                <c:pt idx="9273">
                  <c:v>3.6039714333333333</c:v>
                </c:pt>
                <c:pt idx="9274">
                  <c:v>3.6043582666666669</c:v>
                </c:pt>
                <c:pt idx="9275">
                  <c:v>3.6047451000000001</c:v>
                </c:pt>
                <c:pt idx="9276">
                  <c:v>3.6051354500000006</c:v>
                </c:pt>
                <c:pt idx="9277">
                  <c:v>3.6055222833333338</c:v>
                </c:pt>
                <c:pt idx="9278">
                  <c:v>3.6059126333333329</c:v>
                </c:pt>
                <c:pt idx="9279">
                  <c:v>3.6062994666666666</c:v>
                </c:pt>
                <c:pt idx="9280">
                  <c:v>3.6066862999999998</c:v>
                </c:pt>
                <c:pt idx="9281">
                  <c:v>3.6070766500000002</c:v>
                </c:pt>
                <c:pt idx="9282">
                  <c:v>3.6074634833333334</c:v>
                </c:pt>
                <c:pt idx="9283">
                  <c:v>3.6078503166666671</c:v>
                </c:pt>
                <c:pt idx="9284">
                  <c:v>3.6082371500000003</c:v>
                </c:pt>
                <c:pt idx="9285">
                  <c:v>3.6086274999999994</c:v>
                </c:pt>
                <c:pt idx="9286">
                  <c:v>3.6090178500000003</c:v>
                </c:pt>
                <c:pt idx="9287">
                  <c:v>3.6094046833333331</c:v>
                </c:pt>
                <c:pt idx="9288">
                  <c:v>3.6097915166666668</c:v>
                </c:pt>
                <c:pt idx="9289">
                  <c:v>3.61017835</c:v>
                </c:pt>
                <c:pt idx="9290">
                  <c:v>3.6105687</c:v>
                </c:pt>
                <c:pt idx="9291">
                  <c:v>3.6109555333333336</c:v>
                </c:pt>
                <c:pt idx="9292">
                  <c:v>3.6113458833333332</c:v>
                </c:pt>
                <c:pt idx="9293">
                  <c:v>3.6117327166666668</c:v>
                </c:pt>
                <c:pt idx="9294">
                  <c:v>3.6121195499999996</c:v>
                </c:pt>
                <c:pt idx="9295">
                  <c:v>3.6125098999999996</c:v>
                </c:pt>
                <c:pt idx="9296">
                  <c:v>3.6128967333333333</c:v>
                </c:pt>
                <c:pt idx="9297">
                  <c:v>3.6132835666666665</c:v>
                </c:pt>
                <c:pt idx="9298">
                  <c:v>3.6136704000000002</c:v>
                </c:pt>
                <c:pt idx="9299">
                  <c:v>3.6140607500000002</c:v>
                </c:pt>
                <c:pt idx="9300">
                  <c:v>3.6144511000000001</c:v>
                </c:pt>
                <c:pt idx="9301">
                  <c:v>3.6148379333333334</c:v>
                </c:pt>
                <c:pt idx="9302">
                  <c:v>3.6152247666666661</c:v>
                </c:pt>
                <c:pt idx="9303">
                  <c:v>3.6156115999999998</c:v>
                </c:pt>
                <c:pt idx="9304">
                  <c:v>3.6160019499999998</c:v>
                </c:pt>
                <c:pt idx="9305">
                  <c:v>3.6163923000000007</c:v>
                </c:pt>
                <c:pt idx="9306">
                  <c:v>3.6167791333333335</c:v>
                </c:pt>
                <c:pt idx="9307">
                  <c:v>3.6171659666666667</c:v>
                </c:pt>
                <c:pt idx="9308">
                  <c:v>3.6175563166666667</c:v>
                </c:pt>
                <c:pt idx="9309">
                  <c:v>3.6179431499999999</c:v>
                </c:pt>
                <c:pt idx="9310">
                  <c:v>3.6183299833333336</c:v>
                </c:pt>
                <c:pt idx="9311">
                  <c:v>3.6187168166666663</c:v>
                </c:pt>
                <c:pt idx="9312">
                  <c:v>3.6191071666666672</c:v>
                </c:pt>
                <c:pt idx="9313">
                  <c:v>3.6194975166666663</c:v>
                </c:pt>
                <c:pt idx="9314">
                  <c:v>3.6198843499999995</c:v>
                </c:pt>
                <c:pt idx="9315">
                  <c:v>3.6202711833333332</c:v>
                </c:pt>
                <c:pt idx="9316">
                  <c:v>3.6206580166666664</c:v>
                </c:pt>
                <c:pt idx="9317">
                  <c:v>3.6210483666666669</c:v>
                </c:pt>
                <c:pt idx="9318">
                  <c:v>3.6214352000000001</c:v>
                </c:pt>
                <c:pt idx="9319">
                  <c:v>3.6218255500000005</c:v>
                </c:pt>
                <c:pt idx="9320">
                  <c:v>3.6222123833333337</c:v>
                </c:pt>
                <c:pt idx="9321">
                  <c:v>3.6225992166666674</c:v>
                </c:pt>
                <c:pt idx="9322">
                  <c:v>3.6229895666666665</c:v>
                </c:pt>
                <c:pt idx="9323">
                  <c:v>3.6233763999999997</c:v>
                </c:pt>
                <c:pt idx="9324">
                  <c:v>3.6237632333333334</c:v>
                </c:pt>
                <c:pt idx="9325">
                  <c:v>3.6241500666666666</c:v>
                </c:pt>
                <c:pt idx="9326">
                  <c:v>3.624540416666667</c:v>
                </c:pt>
                <c:pt idx="9327">
                  <c:v>3.624930766666667</c:v>
                </c:pt>
                <c:pt idx="9328">
                  <c:v>3.6253176000000003</c:v>
                </c:pt>
                <c:pt idx="9329">
                  <c:v>3.625704433333333</c:v>
                </c:pt>
                <c:pt idx="9330">
                  <c:v>3.6260912666666663</c:v>
                </c:pt>
                <c:pt idx="9331">
                  <c:v>3.6264816166666667</c:v>
                </c:pt>
                <c:pt idx="9332">
                  <c:v>3.6268719666666667</c:v>
                </c:pt>
                <c:pt idx="9333">
                  <c:v>3.6272587999999999</c:v>
                </c:pt>
                <c:pt idx="9334">
                  <c:v>3.6276456333333336</c:v>
                </c:pt>
                <c:pt idx="9335">
                  <c:v>3.6280324666666668</c:v>
                </c:pt>
                <c:pt idx="9336">
                  <c:v>3.6284228166666668</c:v>
                </c:pt>
                <c:pt idx="9337">
                  <c:v>3.6288096499999996</c:v>
                </c:pt>
                <c:pt idx="9338">
                  <c:v>3.6291964833333332</c:v>
                </c:pt>
                <c:pt idx="9339">
                  <c:v>3.6295868333333332</c:v>
                </c:pt>
                <c:pt idx="9340">
                  <c:v>3.6299736666666664</c:v>
                </c:pt>
                <c:pt idx="9341">
                  <c:v>3.6303640166666669</c:v>
                </c:pt>
                <c:pt idx="9342">
                  <c:v>3.6307508500000001</c:v>
                </c:pt>
                <c:pt idx="9343">
                  <c:v>3.6311376833333338</c:v>
                </c:pt>
                <c:pt idx="9344">
                  <c:v>3.6315280333333333</c:v>
                </c:pt>
                <c:pt idx="9345">
                  <c:v>3.631914866666667</c:v>
                </c:pt>
                <c:pt idx="9346">
                  <c:v>3.6323052166666669</c:v>
                </c:pt>
                <c:pt idx="9347">
                  <c:v>3.6326920499999997</c:v>
                </c:pt>
                <c:pt idx="9348">
                  <c:v>3.6330788833333334</c:v>
                </c:pt>
                <c:pt idx="9349">
                  <c:v>3.6334657166666666</c:v>
                </c:pt>
                <c:pt idx="9350">
                  <c:v>3.6338560666666671</c:v>
                </c:pt>
                <c:pt idx="9351">
                  <c:v>3.6342428999999998</c:v>
                </c:pt>
                <c:pt idx="9352">
                  <c:v>3.6346297333333335</c:v>
                </c:pt>
                <c:pt idx="9353">
                  <c:v>3.6350200833333335</c:v>
                </c:pt>
                <c:pt idx="9354">
                  <c:v>3.6354069166666663</c:v>
                </c:pt>
                <c:pt idx="9355">
                  <c:v>3.6357972666666671</c:v>
                </c:pt>
                <c:pt idx="9356">
                  <c:v>3.6361840999999999</c:v>
                </c:pt>
                <c:pt idx="9357">
                  <c:v>3.6365709333333336</c:v>
                </c:pt>
                <c:pt idx="9358">
                  <c:v>3.6369612833333331</c:v>
                </c:pt>
                <c:pt idx="9359">
                  <c:v>3.6373516333333331</c:v>
                </c:pt>
                <c:pt idx="9360">
                  <c:v>3.6377384666666668</c:v>
                </c:pt>
                <c:pt idx="9361">
                  <c:v>3.6381253</c:v>
                </c:pt>
                <c:pt idx="9362">
                  <c:v>3.6385121333333337</c:v>
                </c:pt>
                <c:pt idx="9363">
                  <c:v>3.6389024833333337</c:v>
                </c:pt>
                <c:pt idx="9364">
                  <c:v>3.6392893166666673</c:v>
                </c:pt>
                <c:pt idx="9365">
                  <c:v>3.6396761500000001</c:v>
                </c:pt>
                <c:pt idx="9366">
                  <c:v>3.6400664999999996</c:v>
                </c:pt>
                <c:pt idx="9367">
                  <c:v>3.6404533333333333</c:v>
                </c:pt>
                <c:pt idx="9368">
                  <c:v>3.6408436833333333</c:v>
                </c:pt>
                <c:pt idx="9369">
                  <c:v>3.641230516666667</c:v>
                </c:pt>
                <c:pt idx="9370">
                  <c:v>3.6416173500000002</c:v>
                </c:pt>
                <c:pt idx="9371">
                  <c:v>3.6420077000000002</c:v>
                </c:pt>
                <c:pt idx="9372">
                  <c:v>3.6423945333333339</c:v>
                </c:pt>
                <c:pt idx="9373">
                  <c:v>3.6427848833333329</c:v>
                </c:pt>
                <c:pt idx="9374">
                  <c:v>3.6431717166666666</c:v>
                </c:pt>
                <c:pt idx="9375">
                  <c:v>3.6435585499999998</c:v>
                </c:pt>
                <c:pt idx="9376">
                  <c:v>3.6439489000000003</c:v>
                </c:pt>
                <c:pt idx="9377">
                  <c:v>3.6443357333333335</c:v>
                </c:pt>
                <c:pt idx="9378">
                  <c:v>3.6447225666666667</c:v>
                </c:pt>
                <c:pt idx="9379">
                  <c:v>3.6451094000000004</c:v>
                </c:pt>
                <c:pt idx="9380">
                  <c:v>3.6454997499999995</c:v>
                </c:pt>
                <c:pt idx="9381">
                  <c:v>3.6458865833333332</c:v>
                </c:pt>
                <c:pt idx="9382">
                  <c:v>3.6462769333333331</c:v>
                </c:pt>
                <c:pt idx="9383">
                  <c:v>3.6466637666666668</c:v>
                </c:pt>
                <c:pt idx="9384">
                  <c:v>3.6470506</c:v>
                </c:pt>
                <c:pt idx="9385">
                  <c:v>3.64744095</c:v>
                </c:pt>
                <c:pt idx="9386">
                  <c:v>3.6478277833333337</c:v>
                </c:pt>
                <c:pt idx="9387">
                  <c:v>3.6482181333333332</c:v>
                </c:pt>
                <c:pt idx="9388">
                  <c:v>3.6486049666666669</c:v>
                </c:pt>
                <c:pt idx="9389">
                  <c:v>3.6489917999999997</c:v>
                </c:pt>
                <c:pt idx="9390">
                  <c:v>3.6493821499999997</c:v>
                </c:pt>
                <c:pt idx="9391">
                  <c:v>3.6497689833333333</c:v>
                </c:pt>
                <c:pt idx="9392">
                  <c:v>3.6501558166666666</c:v>
                </c:pt>
                <c:pt idx="9393">
                  <c:v>3.6505426500000002</c:v>
                </c:pt>
                <c:pt idx="9394">
                  <c:v>3.6509330000000002</c:v>
                </c:pt>
                <c:pt idx="9395">
                  <c:v>3.6513233499999997</c:v>
                </c:pt>
                <c:pt idx="9396">
                  <c:v>3.6517101833333334</c:v>
                </c:pt>
                <c:pt idx="9397">
                  <c:v>3.6520970166666662</c:v>
                </c:pt>
                <c:pt idx="9398">
                  <c:v>3.6524838499999999</c:v>
                </c:pt>
                <c:pt idx="9399">
                  <c:v>3.6528741999999998</c:v>
                </c:pt>
                <c:pt idx="9400">
                  <c:v>3.6532645500000007</c:v>
                </c:pt>
                <c:pt idx="9401">
                  <c:v>3.6536513833333331</c:v>
                </c:pt>
                <c:pt idx="9402">
                  <c:v>3.6540382166666663</c:v>
                </c:pt>
                <c:pt idx="9403">
                  <c:v>3.65442505</c:v>
                </c:pt>
                <c:pt idx="9404">
                  <c:v>3.6548153999999999</c:v>
                </c:pt>
                <c:pt idx="9405">
                  <c:v>3.6552022333333336</c:v>
                </c:pt>
                <c:pt idx="9406">
                  <c:v>3.6555890666666664</c:v>
                </c:pt>
                <c:pt idx="9407">
                  <c:v>3.6559794166666673</c:v>
                </c:pt>
                <c:pt idx="9408">
                  <c:v>3.65636625</c:v>
                </c:pt>
                <c:pt idx="9409">
                  <c:v>3.6567565999999996</c:v>
                </c:pt>
                <c:pt idx="9410">
                  <c:v>3.6571434333333332</c:v>
                </c:pt>
                <c:pt idx="9411">
                  <c:v>3.6575302666666665</c:v>
                </c:pt>
                <c:pt idx="9412">
                  <c:v>3.6579206166666669</c:v>
                </c:pt>
                <c:pt idx="9413">
                  <c:v>3.6583074500000001</c:v>
                </c:pt>
                <c:pt idx="9414">
                  <c:v>3.6586978000000006</c:v>
                </c:pt>
                <c:pt idx="9415">
                  <c:v>3.6590846333333338</c:v>
                </c:pt>
                <c:pt idx="9416">
                  <c:v>3.6594714666666666</c:v>
                </c:pt>
                <c:pt idx="9417">
                  <c:v>3.6598618166666665</c:v>
                </c:pt>
                <c:pt idx="9418">
                  <c:v>3.6602486499999998</c:v>
                </c:pt>
                <c:pt idx="9419">
                  <c:v>3.6606354833333334</c:v>
                </c:pt>
                <c:pt idx="9420">
                  <c:v>3.6610223166666667</c:v>
                </c:pt>
                <c:pt idx="9421">
                  <c:v>3.6614126666666671</c:v>
                </c:pt>
                <c:pt idx="9422">
                  <c:v>3.6618030166666671</c:v>
                </c:pt>
                <c:pt idx="9423">
                  <c:v>3.6621898499999994</c:v>
                </c:pt>
                <c:pt idx="9424">
                  <c:v>3.6625766833333331</c:v>
                </c:pt>
                <c:pt idx="9425">
                  <c:v>3.6629635166666663</c:v>
                </c:pt>
                <c:pt idx="9426">
                  <c:v>3.6633538666666667</c:v>
                </c:pt>
                <c:pt idx="9427">
                  <c:v>3.6637442166666667</c:v>
                </c:pt>
                <c:pt idx="9428">
                  <c:v>3.6641310499999999</c:v>
                </c:pt>
                <c:pt idx="9429">
                  <c:v>3.6645178833333336</c:v>
                </c:pt>
                <c:pt idx="9430">
                  <c:v>3.6649047166666668</c:v>
                </c:pt>
                <c:pt idx="9431">
                  <c:v>3.6652950666666668</c:v>
                </c:pt>
                <c:pt idx="9432">
                  <c:v>3.6656818999999996</c:v>
                </c:pt>
                <c:pt idx="9433">
                  <c:v>3.6660687333333333</c:v>
                </c:pt>
                <c:pt idx="9434">
                  <c:v>3.6664590833333333</c:v>
                </c:pt>
                <c:pt idx="9435">
                  <c:v>3.6668459166666665</c:v>
                </c:pt>
                <c:pt idx="9436">
                  <c:v>3.6672362666666669</c:v>
                </c:pt>
                <c:pt idx="9437">
                  <c:v>3.6676231000000001</c:v>
                </c:pt>
                <c:pt idx="9438">
                  <c:v>3.6680099333333338</c:v>
                </c:pt>
                <c:pt idx="9439">
                  <c:v>3.6684002833333333</c:v>
                </c:pt>
                <c:pt idx="9440">
                  <c:v>3.6687871166666661</c:v>
                </c:pt>
                <c:pt idx="9441">
                  <c:v>3.669177466666667</c:v>
                </c:pt>
                <c:pt idx="9442">
                  <c:v>3.6695642999999998</c:v>
                </c:pt>
                <c:pt idx="9443">
                  <c:v>3.6699511333333334</c:v>
                </c:pt>
                <c:pt idx="9444">
                  <c:v>3.6703414833333334</c:v>
                </c:pt>
                <c:pt idx="9445">
                  <c:v>3.6707283166666667</c:v>
                </c:pt>
                <c:pt idx="9446">
                  <c:v>3.6711151499999999</c:v>
                </c:pt>
                <c:pt idx="9447">
                  <c:v>3.6715019833333336</c:v>
                </c:pt>
                <c:pt idx="9448">
                  <c:v>3.6718923333333335</c:v>
                </c:pt>
                <c:pt idx="9449">
                  <c:v>3.6722826833333335</c:v>
                </c:pt>
                <c:pt idx="9450">
                  <c:v>3.6726695166666672</c:v>
                </c:pt>
                <c:pt idx="9451">
                  <c:v>3.67305635</c:v>
                </c:pt>
                <c:pt idx="9452">
                  <c:v>3.6734431833333336</c:v>
                </c:pt>
                <c:pt idx="9453">
                  <c:v>3.6738335333333332</c:v>
                </c:pt>
                <c:pt idx="9454">
                  <c:v>3.6742238833333332</c:v>
                </c:pt>
                <c:pt idx="9455">
                  <c:v>3.6746107166666668</c:v>
                </c:pt>
                <c:pt idx="9456">
                  <c:v>3.6749975500000001</c:v>
                </c:pt>
                <c:pt idx="9457">
                  <c:v>3.6753843833333337</c:v>
                </c:pt>
                <c:pt idx="9458">
                  <c:v>3.6757747333333337</c:v>
                </c:pt>
                <c:pt idx="9459">
                  <c:v>3.6761615666666674</c:v>
                </c:pt>
                <c:pt idx="9460">
                  <c:v>3.6765484000000002</c:v>
                </c:pt>
                <c:pt idx="9461">
                  <c:v>3.6769387499999997</c:v>
                </c:pt>
                <c:pt idx="9462">
                  <c:v>3.6773255833333334</c:v>
                </c:pt>
                <c:pt idx="9463">
                  <c:v>3.6777159333333334</c:v>
                </c:pt>
                <c:pt idx="9464">
                  <c:v>3.678102766666667</c:v>
                </c:pt>
                <c:pt idx="9465">
                  <c:v>3.6784896000000002</c:v>
                </c:pt>
                <c:pt idx="9466">
                  <c:v>3.6788799500000002</c:v>
                </c:pt>
                <c:pt idx="9467">
                  <c:v>3.679266783333333</c:v>
                </c:pt>
                <c:pt idx="9468">
                  <c:v>3.679657133333333</c:v>
                </c:pt>
                <c:pt idx="9469">
                  <c:v>3.6800439666666667</c:v>
                </c:pt>
                <c:pt idx="9470">
                  <c:v>3.6804307999999999</c:v>
                </c:pt>
                <c:pt idx="9471">
                  <c:v>3.6808211499999999</c:v>
                </c:pt>
                <c:pt idx="9472">
                  <c:v>3.6812079833333335</c:v>
                </c:pt>
                <c:pt idx="9473">
                  <c:v>3.6815948166666668</c:v>
                </c:pt>
                <c:pt idx="9474">
                  <c:v>3.6819816500000004</c:v>
                </c:pt>
                <c:pt idx="9475">
                  <c:v>3.6823719999999995</c:v>
                </c:pt>
                <c:pt idx="9476">
                  <c:v>3.6827623500000004</c:v>
                </c:pt>
                <c:pt idx="9477">
                  <c:v>3.6831491833333332</c:v>
                </c:pt>
                <c:pt idx="9478">
                  <c:v>3.6835360166666664</c:v>
                </c:pt>
                <c:pt idx="9479">
                  <c:v>3.6839228500000001</c:v>
                </c:pt>
                <c:pt idx="9480">
                  <c:v>3.6843132000000001</c:v>
                </c:pt>
                <c:pt idx="9481">
                  <c:v>3.6847000333333337</c:v>
                </c:pt>
                <c:pt idx="9482">
                  <c:v>3.6850903833333333</c:v>
                </c:pt>
                <c:pt idx="9483">
                  <c:v>3.6854772166666669</c:v>
                </c:pt>
                <c:pt idx="9484">
                  <c:v>3.6858640499999997</c:v>
                </c:pt>
                <c:pt idx="9485">
                  <c:v>3.6862543999999997</c:v>
                </c:pt>
                <c:pt idx="9486">
                  <c:v>3.6866412333333334</c:v>
                </c:pt>
                <c:pt idx="9487">
                  <c:v>3.6870280666666666</c:v>
                </c:pt>
                <c:pt idx="9488">
                  <c:v>3.6874149000000003</c:v>
                </c:pt>
                <c:pt idx="9489">
                  <c:v>3.6878052500000003</c:v>
                </c:pt>
                <c:pt idx="9490">
                  <c:v>3.6881955999999998</c:v>
                </c:pt>
                <c:pt idx="9491">
                  <c:v>3.6885824333333335</c:v>
                </c:pt>
                <c:pt idx="9492">
                  <c:v>3.6889692666666662</c:v>
                </c:pt>
                <c:pt idx="9493">
                  <c:v>3.6893560999999999</c:v>
                </c:pt>
                <c:pt idx="9494">
                  <c:v>3.6897464499999999</c:v>
                </c:pt>
                <c:pt idx="9495">
                  <c:v>3.6901367999999999</c:v>
                </c:pt>
                <c:pt idx="9496">
                  <c:v>3.6905236333333331</c:v>
                </c:pt>
                <c:pt idx="9497">
                  <c:v>3.6909104666666663</c:v>
                </c:pt>
                <c:pt idx="9498">
                  <c:v>3.6912973</c:v>
                </c:pt>
                <c:pt idx="9499">
                  <c:v>3.69168765</c:v>
                </c:pt>
                <c:pt idx="9500">
                  <c:v>3.6920744833333337</c:v>
                </c:pt>
                <c:pt idx="9501">
                  <c:v>3.6924613166666664</c:v>
                </c:pt>
                <c:pt idx="9502">
                  <c:v>3.6928516666666673</c:v>
                </c:pt>
                <c:pt idx="9503">
                  <c:v>3.6932385000000001</c:v>
                </c:pt>
                <c:pt idx="9504">
                  <c:v>3.6936288499999996</c:v>
                </c:pt>
                <c:pt idx="9505">
                  <c:v>3.6940156833333333</c:v>
                </c:pt>
                <c:pt idx="9506">
                  <c:v>3.6944025166666665</c:v>
                </c:pt>
                <c:pt idx="9507">
                  <c:v>3.694792866666667</c:v>
                </c:pt>
                <c:pt idx="9508">
                  <c:v>3.6951797000000002</c:v>
                </c:pt>
                <c:pt idx="9509">
                  <c:v>3.6955700500000002</c:v>
                </c:pt>
                <c:pt idx="9510">
                  <c:v>3.6959568833333338</c:v>
                </c:pt>
                <c:pt idx="9511">
                  <c:v>3.6963437166666666</c:v>
                </c:pt>
                <c:pt idx="9512">
                  <c:v>3.6967340666666666</c:v>
                </c:pt>
                <c:pt idx="9513">
                  <c:v>3.6971208999999998</c:v>
                </c:pt>
                <c:pt idx="9514">
                  <c:v>3.6975077333333335</c:v>
                </c:pt>
                <c:pt idx="9515">
                  <c:v>3.6978980833333335</c:v>
                </c:pt>
                <c:pt idx="9516">
                  <c:v>3.6982849166666671</c:v>
                </c:pt>
                <c:pt idx="9517">
                  <c:v>3.6986752666666667</c:v>
                </c:pt>
                <c:pt idx="9518">
                  <c:v>3.6990620999999995</c:v>
                </c:pt>
                <c:pt idx="9519">
                  <c:v>3.6994489333333331</c:v>
                </c:pt>
                <c:pt idx="9520">
                  <c:v>3.6998357666666664</c:v>
                </c:pt>
                <c:pt idx="9521">
                  <c:v>3.7002261166666668</c:v>
                </c:pt>
                <c:pt idx="9522">
                  <c:v>3.7006164666666668</c:v>
                </c:pt>
                <c:pt idx="9523">
                  <c:v>3.7010033</c:v>
                </c:pt>
                <c:pt idx="9524">
                  <c:v>3.7013901333333337</c:v>
                </c:pt>
                <c:pt idx="9525">
                  <c:v>3.7017769666666669</c:v>
                </c:pt>
                <c:pt idx="9526">
                  <c:v>3.7021673166666669</c:v>
                </c:pt>
                <c:pt idx="9527">
                  <c:v>3.7025541499999997</c:v>
                </c:pt>
                <c:pt idx="9528">
                  <c:v>3.7029409833333333</c:v>
                </c:pt>
                <c:pt idx="9529">
                  <c:v>3.7033278166666665</c:v>
                </c:pt>
                <c:pt idx="9530">
                  <c:v>3.7037181666666665</c:v>
                </c:pt>
                <c:pt idx="9531">
                  <c:v>3.704108516666667</c:v>
                </c:pt>
                <c:pt idx="9532">
                  <c:v>3.7044953500000002</c:v>
                </c:pt>
                <c:pt idx="9533">
                  <c:v>3.7048821833333339</c:v>
                </c:pt>
                <c:pt idx="9534">
                  <c:v>3.7052690166666662</c:v>
                </c:pt>
                <c:pt idx="9535">
                  <c:v>3.7056593666666662</c:v>
                </c:pt>
                <c:pt idx="9536">
                  <c:v>3.706049716666667</c:v>
                </c:pt>
                <c:pt idx="9537">
                  <c:v>3.7064365499999998</c:v>
                </c:pt>
                <c:pt idx="9538">
                  <c:v>3.7068233833333335</c:v>
                </c:pt>
                <c:pt idx="9539">
                  <c:v>3.7072102166666667</c:v>
                </c:pt>
                <c:pt idx="9540">
                  <c:v>3.7076005666666667</c:v>
                </c:pt>
                <c:pt idx="9541">
                  <c:v>3.7079873999999999</c:v>
                </c:pt>
                <c:pt idx="9542">
                  <c:v>3.7083742333333327</c:v>
                </c:pt>
                <c:pt idx="9543">
                  <c:v>3.7087645833333336</c:v>
                </c:pt>
                <c:pt idx="9544">
                  <c:v>3.7091514166666664</c:v>
                </c:pt>
                <c:pt idx="9545">
                  <c:v>3.7095417666666672</c:v>
                </c:pt>
                <c:pt idx="9546">
                  <c:v>3.7099286</c:v>
                </c:pt>
                <c:pt idx="9547">
                  <c:v>3.7103154333333337</c:v>
                </c:pt>
                <c:pt idx="9548">
                  <c:v>3.7107057833333332</c:v>
                </c:pt>
                <c:pt idx="9549">
                  <c:v>3.7110926166666665</c:v>
                </c:pt>
                <c:pt idx="9550">
                  <c:v>3.7114829666666669</c:v>
                </c:pt>
                <c:pt idx="9551">
                  <c:v>3.7118698000000001</c:v>
                </c:pt>
                <c:pt idx="9552">
                  <c:v>3.7122566333333338</c:v>
                </c:pt>
                <c:pt idx="9553">
                  <c:v>3.7126469833333338</c:v>
                </c:pt>
                <c:pt idx="9554">
                  <c:v>3.7130338166666674</c:v>
                </c:pt>
                <c:pt idx="9555">
                  <c:v>3.7134206500000002</c:v>
                </c:pt>
                <c:pt idx="9556">
                  <c:v>3.7138109999999998</c:v>
                </c:pt>
                <c:pt idx="9557">
                  <c:v>3.7141978333333334</c:v>
                </c:pt>
                <c:pt idx="9558">
                  <c:v>3.7145881833333334</c:v>
                </c:pt>
                <c:pt idx="9559">
                  <c:v>3.7149750166666671</c:v>
                </c:pt>
                <c:pt idx="9560">
                  <c:v>3.7153618500000003</c:v>
                </c:pt>
                <c:pt idx="9561">
                  <c:v>3.7157521999999994</c:v>
                </c:pt>
                <c:pt idx="9562">
                  <c:v>3.7161390333333331</c:v>
                </c:pt>
                <c:pt idx="9563">
                  <c:v>3.716529383333333</c:v>
                </c:pt>
                <c:pt idx="9564">
                  <c:v>3.7169162166666667</c:v>
                </c:pt>
                <c:pt idx="9565">
                  <c:v>3.7173030499999999</c:v>
                </c:pt>
                <c:pt idx="9566">
                  <c:v>3.7176898833333336</c:v>
                </c:pt>
                <c:pt idx="9567">
                  <c:v>3.7180802333333336</c:v>
                </c:pt>
                <c:pt idx="9568">
                  <c:v>3.7184670666666668</c:v>
                </c:pt>
                <c:pt idx="9569">
                  <c:v>3.7188539000000005</c:v>
                </c:pt>
                <c:pt idx="9570">
                  <c:v>3.7192442499999996</c:v>
                </c:pt>
                <c:pt idx="9571">
                  <c:v>3.7196310833333333</c:v>
                </c:pt>
                <c:pt idx="9572">
                  <c:v>3.7200214333333332</c:v>
                </c:pt>
                <c:pt idx="9573">
                  <c:v>3.7204082666666665</c:v>
                </c:pt>
                <c:pt idx="9574">
                  <c:v>3.7207951000000001</c:v>
                </c:pt>
                <c:pt idx="9575">
                  <c:v>3.7211854500000001</c:v>
                </c:pt>
                <c:pt idx="9576">
                  <c:v>3.7215722833333338</c:v>
                </c:pt>
                <c:pt idx="9577">
                  <c:v>3.7219626333333333</c:v>
                </c:pt>
                <c:pt idx="9578">
                  <c:v>3.722349466666667</c:v>
                </c:pt>
                <c:pt idx="9579">
                  <c:v>3.7227362999999998</c:v>
                </c:pt>
                <c:pt idx="9580">
                  <c:v>3.7231266499999998</c:v>
                </c:pt>
                <c:pt idx="9581">
                  <c:v>3.7235134833333334</c:v>
                </c:pt>
                <c:pt idx="9582">
                  <c:v>3.7239003166666667</c:v>
                </c:pt>
                <c:pt idx="9583">
                  <c:v>3.7242871500000003</c:v>
                </c:pt>
                <c:pt idx="9584">
                  <c:v>3.7246774999999999</c:v>
                </c:pt>
                <c:pt idx="9585">
                  <c:v>3.7250643333333335</c:v>
                </c:pt>
                <c:pt idx="9586">
                  <c:v>3.7254546833333335</c:v>
                </c:pt>
                <c:pt idx="9587">
                  <c:v>3.7258415166666663</c:v>
                </c:pt>
                <c:pt idx="9588">
                  <c:v>3.72622835</c:v>
                </c:pt>
                <c:pt idx="9589">
                  <c:v>3.7266187</c:v>
                </c:pt>
                <c:pt idx="9590">
                  <c:v>3.7270055333333336</c:v>
                </c:pt>
                <c:pt idx="9591">
                  <c:v>3.7273958833333332</c:v>
                </c:pt>
                <c:pt idx="9592">
                  <c:v>3.7277827166666664</c:v>
                </c:pt>
                <c:pt idx="9593">
                  <c:v>3.7281695500000001</c:v>
                </c:pt>
                <c:pt idx="9594">
                  <c:v>3.7285599</c:v>
                </c:pt>
                <c:pt idx="9595">
                  <c:v>3.7289467333333337</c:v>
                </c:pt>
                <c:pt idx="9596">
                  <c:v>3.7293335666666665</c:v>
                </c:pt>
                <c:pt idx="9597">
                  <c:v>3.7297204000000002</c:v>
                </c:pt>
                <c:pt idx="9598">
                  <c:v>3.7301107500000001</c:v>
                </c:pt>
                <c:pt idx="9599">
                  <c:v>3.7305010999999997</c:v>
                </c:pt>
                <c:pt idx="9600">
                  <c:v>3.7308879333333334</c:v>
                </c:pt>
                <c:pt idx="9601">
                  <c:v>3.7312747666666666</c:v>
                </c:pt>
                <c:pt idx="9602">
                  <c:v>3.731665116666667</c:v>
                </c:pt>
                <c:pt idx="9603">
                  <c:v>3.7320519500000002</c:v>
                </c:pt>
                <c:pt idx="9604">
                  <c:v>3.7324423000000002</c:v>
                </c:pt>
                <c:pt idx="9605">
                  <c:v>3.7328291333333339</c:v>
                </c:pt>
                <c:pt idx="9606">
                  <c:v>3.7332159666666662</c:v>
                </c:pt>
                <c:pt idx="9607">
                  <c:v>3.7336063166666666</c:v>
                </c:pt>
                <c:pt idx="9608">
                  <c:v>3.7339931499999999</c:v>
                </c:pt>
                <c:pt idx="9609">
                  <c:v>3.7343799833333335</c:v>
                </c:pt>
                <c:pt idx="9610">
                  <c:v>3.7347668166666668</c:v>
                </c:pt>
                <c:pt idx="9611">
                  <c:v>3.7351571666666668</c:v>
                </c:pt>
                <c:pt idx="9612">
                  <c:v>3.7355475166666667</c:v>
                </c:pt>
                <c:pt idx="9613">
                  <c:v>3.7359343499999995</c:v>
                </c:pt>
                <c:pt idx="9614">
                  <c:v>3.7363211833333332</c:v>
                </c:pt>
                <c:pt idx="9615">
                  <c:v>3.7367080166666664</c:v>
                </c:pt>
                <c:pt idx="9616">
                  <c:v>3.7370983666666668</c:v>
                </c:pt>
                <c:pt idx="9617">
                  <c:v>3.7374887166666668</c:v>
                </c:pt>
                <c:pt idx="9618">
                  <c:v>3.73787555</c:v>
                </c:pt>
                <c:pt idx="9619">
                  <c:v>3.7382623833333337</c:v>
                </c:pt>
                <c:pt idx="9620">
                  <c:v>3.7386492166666669</c:v>
                </c:pt>
                <c:pt idx="9621">
                  <c:v>3.7390395666666669</c:v>
                </c:pt>
                <c:pt idx="9622">
                  <c:v>3.7394263999999997</c:v>
                </c:pt>
                <c:pt idx="9623">
                  <c:v>3.7398132333333334</c:v>
                </c:pt>
                <c:pt idx="9624">
                  <c:v>3.7402035833333334</c:v>
                </c:pt>
                <c:pt idx="9625">
                  <c:v>3.7405904166666666</c:v>
                </c:pt>
                <c:pt idx="9626">
                  <c:v>3.740980766666667</c:v>
                </c:pt>
                <c:pt idx="9627">
                  <c:v>3.7413676000000002</c:v>
                </c:pt>
                <c:pt idx="9628">
                  <c:v>3.7417544333333335</c:v>
                </c:pt>
                <c:pt idx="9629">
                  <c:v>3.7421412666666662</c:v>
                </c:pt>
                <c:pt idx="9630">
                  <c:v>3.7425316166666662</c:v>
                </c:pt>
                <c:pt idx="9631">
                  <c:v>3.7429219666666671</c:v>
                </c:pt>
                <c:pt idx="9632">
                  <c:v>3.7433087999999999</c:v>
                </c:pt>
                <c:pt idx="9633">
                  <c:v>3.7436956333333336</c:v>
                </c:pt>
                <c:pt idx="9634">
                  <c:v>3.7440824666666668</c:v>
                </c:pt>
                <c:pt idx="9635">
                  <c:v>3.7444728166666663</c:v>
                </c:pt>
                <c:pt idx="9636">
                  <c:v>3.74485965</c:v>
                </c:pt>
                <c:pt idx="9637">
                  <c:v>3.7452464833333328</c:v>
                </c:pt>
                <c:pt idx="9638">
                  <c:v>3.7456368333333336</c:v>
                </c:pt>
                <c:pt idx="9639">
                  <c:v>3.7460236666666664</c:v>
                </c:pt>
                <c:pt idx="9640">
                  <c:v>3.7464140166666673</c:v>
                </c:pt>
                <c:pt idx="9641">
                  <c:v>3.7468008500000001</c:v>
                </c:pt>
                <c:pt idx="9642">
                  <c:v>3.7471876833333337</c:v>
                </c:pt>
                <c:pt idx="9643">
                  <c:v>3.7475780333333333</c:v>
                </c:pt>
                <c:pt idx="9644">
                  <c:v>3.7479648666666665</c:v>
                </c:pt>
                <c:pt idx="9645">
                  <c:v>3.7483552166666669</c:v>
                </c:pt>
                <c:pt idx="9646">
                  <c:v>3.7487420500000002</c:v>
                </c:pt>
                <c:pt idx="9647">
                  <c:v>3.7491288833333338</c:v>
                </c:pt>
                <c:pt idx="9648">
                  <c:v>3.7495192333333338</c:v>
                </c:pt>
                <c:pt idx="9649">
                  <c:v>3.7499060666666666</c:v>
                </c:pt>
                <c:pt idx="9650">
                  <c:v>3.7502928999999998</c:v>
                </c:pt>
                <c:pt idx="9651">
                  <c:v>3.7506832499999998</c:v>
                </c:pt>
                <c:pt idx="9652">
                  <c:v>3.7510700833333335</c:v>
                </c:pt>
                <c:pt idx="9653">
                  <c:v>3.7514604333333335</c:v>
                </c:pt>
                <c:pt idx="9654">
                  <c:v>3.7518472666666671</c:v>
                </c:pt>
                <c:pt idx="9655">
                  <c:v>3.7522341000000003</c:v>
                </c:pt>
                <c:pt idx="9656">
                  <c:v>3.7526244499999994</c:v>
                </c:pt>
                <c:pt idx="9657">
                  <c:v>3.7530112833333331</c:v>
                </c:pt>
                <c:pt idx="9658">
                  <c:v>3.7534016333333331</c:v>
                </c:pt>
                <c:pt idx="9659">
                  <c:v>3.7537884666666668</c:v>
                </c:pt>
                <c:pt idx="9660">
                  <c:v>3.7541753</c:v>
                </c:pt>
                <c:pt idx="9661">
                  <c:v>3.75456565</c:v>
                </c:pt>
                <c:pt idx="9662">
                  <c:v>3.7549524833333336</c:v>
                </c:pt>
                <c:pt idx="9663">
                  <c:v>3.7553393166666669</c:v>
                </c:pt>
                <c:pt idx="9664">
                  <c:v>3.7557261500000005</c:v>
                </c:pt>
                <c:pt idx="9665">
                  <c:v>3.7561164999999996</c:v>
                </c:pt>
                <c:pt idx="9666">
                  <c:v>3.7565068499999996</c:v>
                </c:pt>
                <c:pt idx="9667">
                  <c:v>3.7568936833333333</c:v>
                </c:pt>
                <c:pt idx="9668">
                  <c:v>3.7572805166666665</c:v>
                </c:pt>
                <c:pt idx="9669">
                  <c:v>3.7576673500000002</c:v>
                </c:pt>
                <c:pt idx="9670">
                  <c:v>3.7580577000000002</c:v>
                </c:pt>
                <c:pt idx="9671">
                  <c:v>3.7584445333333338</c:v>
                </c:pt>
                <c:pt idx="9672">
                  <c:v>3.7588348833333334</c:v>
                </c:pt>
                <c:pt idx="9673">
                  <c:v>3.7592217166666662</c:v>
                </c:pt>
                <c:pt idx="9674">
                  <c:v>3.7596085499999998</c:v>
                </c:pt>
                <c:pt idx="9675">
                  <c:v>3.7599988999999998</c:v>
                </c:pt>
                <c:pt idx="9676">
                  <c:v>3.7603857333333335</c:v>
                </c:pt>
                <c:pt idx="9677">
                  <c:v>3.7607725666666667</c:v>
                </c:pt>
                <c:pt idx="9678">
                  <c:v>3.7611629166666667</c:v>
                </c:pt>
                <c:pt idx="9679">
                  <c:v>3.7615497499999999</c:v>
                </c:pt>
                <c:pt idx="9680">
                  <c:v>3.7619400999999999</c:v>
                </c:pt>
                <c:pt idx="9681">
                  <c:v>3.7623269333333336</c:v>
                </c:pt>
                <c:pt idx="9682">
                  <c:v>3.7627137666666663</c:v>
                </c:pt>
                <c:pt idx="9683">
                  <c:v>3.7631006</c:v>
                </c:pt>
                <c:pt idx="9684">
                  <c:v>3.76349095</c:v>
                </c:pt>
                <c:pt idx="9685">
                  <c:v>3.7638812999999995</c:v>
                </c:pt>
                <c:pt idx="9686">
                  <c:v>3.7642681333333332</c:v>
                </c:pt>
                <c:pt idx="9687">
                  <c:v>3.7646549666666664</c:v>
                </c:pt>
                <c:pt idx="9688">
                  <c:v>3.7650418000000001</c:v>
                </c:pt>
                <c:pt idx="9689">
                  <c:v>3.7654321500000001</c:v>
                </c:pt>
                <c:pt idx="9690">
                  <c:v>3.7658189833333338</c:v>
                </c:pt>
                <c:pt idx="9691">
                  <c:v>3.7662058166666665</c:v>
                </c:pt>
                <c:pt idx="9692">
                  <c:v>3.7665961666666674</c:v>
                </c:pt>
                <c:pt idx="9693">
                  <c:v>3.7669830000000002</c:v>
                </c:pt>
                <c:pt idx="9694">
                  <c:v>3.7673733499999997</c:v>
                </c:pt>
                <c:pt idx="9695">
                  <c:v>3.7677601833333334</c:v>
                </c:pt>
                <c:pt idx="9696">
                  <c:v>3.7681470166666666</c:v>
                </c:pt>
                <c:pt idx="9697">
                  <c:v>3.7685373666666671</c:v>
                </c:pt>
                <c:pt idx="9698">
                  <c:v>3.7689242000000003</c:v>
                </c:pt>
                <c:pt idx="9699">
                  <c:v>3.7693145500000003</c:v>
                </c:pt>
                <c:pt idx="9700">
                  <c:v>3.769701383333333</c:v>
                </c:pt>
                <c:pt idx="9701">
                  <c:v>3.7700882166666663</c:v>
                </c:pt>
                <c:pt idx="9702">
                  <c:v>3.7704785666666667</c:v>
                </c:pt>
                <c:pt idx="9703">
                  <c:v>3.7708653999999999</c:v>
                </c:pt>
                <c:pt idx="9704">
                  <c:v>3.7712522333333336</c:v>
                </c:pt>
                <c:pt idx="9705">
                  <c:v>3.7716390666666668</c:v>
                </c:pt>
                <c:pt idx="9706">
                  <c:v>3.7720294166666668</c:v>
                </c:pt>
                <c:pt idx="9707">
                  <c:v>3.7724197666666668</c:v>
                </c:pt>
                <c:pt idx="9708">
                  <c:v>3.7728065999999996</c:v>
                </c:pt>
                <c:pt idx="9709">
                  <c:v>3.7731934333333332</c:v>
                </c:pt>
                <c:pt idx="9710">
                  <c:v>3.7735802666666665</c:v>
                </c:pt>
                <c:pt idx="9711">
                  <c:v>3.7739706166666664</c:v>
                </c:pt>
                <c:pt idx="9712">
                  <c:v>3.7743609666666669</c:v>
                </c:pt>
                <c:pt idx="9713">
                  <c:v>3.7747478000000001</c:v>
                </c:pt>
                <c:pt idx="9714">
                  <c:v>3.7751346333333338</c:v>
                </c:pt>
                <c:pt idx="9715">
                  <c:v>3.775521466666667</c:v>
                </c:pt>
                <c:pt idx="9716">
                  <c:v>3.775911816666667</c:v>
                </c:pt>
                <c:pt idx="9717">
                  <c:v>3.7762986499999998</c:v>
                </c:pt>
                <c:pt idx="9718">
                  <c:v>3.776685483333333</c:v>
                </c:pt>
                <c:pt idx="9719">
                  <c:v>3.7770758333333334</c:v>
                </c:pt>
                <c:pt idx="9720">
                  <c:v>3.7774626666666666</c:v>
                </c:pt>
                <c:pt idx="9721">
                  <c:v>3.7778530166666671</c:v>
                </c:pt>
                <c:pt idx="9722">
                  <c:v>3.7782398499999998</c:v>
                </c:pt>
                <c:pt idx="9723">
                  <c:v>3.7786266833333335</c:v>
                </c:pt>
                <c:pt idx="9724">
                  <c:v>3.7790170333333335</c:v>
                </c:pt>
                <c:pt idx="9725">
                  <c:v>3.7794038666666663</c:v>
                </c:pt>
                <c:pt idx="9726">
                  <c:v>3.7797942166666672</c:v>
                </c:pt>
                <c:pt idx="9727">
                  <c:v>3.7801810499999999</c:v>
                </c:pt>
                <c:pt idx="9728">
                  <c:v>3.7805678833333336</c:v>
                </c:pt>
                <c:pt idx="9729">
                  <c:v>3.7809582333333331</c:v>
                </c:pt>
                <c:pt idx="9730">
                  <c:v>3.7813450666666664</c:v>
                </c:pt>
                <c:pt idx="9731">
                  <c:v>3.7817319</c:v>
                </c:pt>
                <c:pt idx="9732">
                  <c:v>3.78212225</c:v>
                </c:pt>
                <c:pt idx="9733">
                  <c:v>3.7825090833333337</c:v>
                </c:pt>
                <c:pt idx="9734">
                  <c:v>3.7828994333333337</c:v>
                </c:pt>
                <c:pt idx="9735">
                  <c:v>3.7832862666666673</c:v>
                </c:pt>
                <c:pt idx="9736">
                  <c:v>3.7836731000000001</c:v>
                </c:pt>
                <c:pt idx="9737">
                  <c:v>3.7840599333333338</c:v>
                </c:pt>
                <c:pt idx="9738">
                  <c:v>3.7844502833333333</c:v>
                </c:pt>
                <c:pt idx="9739">
                  <c:v>3.7848406333333333</c:v>
                </c:pt>
                <c:pt idx="9740">
                  <c:v>3.785227466666667</c:v>
                </c:pt>
                <c:pt idx="9741">
                  <c:v>3.7856143000000002</c:v>
                </c:pt>
                <c:pt idx="9742">
                  <c:v>3.7860011333333339</c:v>
                </c:pt>
                <c:pt idx="9743">
                  <c:v>3.7863914833333339</c:v>
                </c:pt>
                <c:pt idx="9744">
                  <c:v>3.7867783166666662</c:v>
                </c:pt>
                <c:pt idx="9745">
                  <c:v>3.7871651499999999</c:v>
                </c:pt>
                <c:pt idx="9746">
                  <c:v>3.7875554999999999</c:v>
                </c:pt>
                <c:pt idx="9747">
                  <c:v>3.7879423333333335</c:v>
                </c:pt>
                <c:pt idx="9748">
                  <c:v>3.7883326833333335</c:v>
                </c:pt>
                <c:pt idx="9749">
                  <c:v>3.7887195166666667</c:v>
                </c:pt>
                <c:pt idx="9750">
                  <c:v>3.7891063500000004</c:v>
                </c:pt>
                <c:pt idx="9751">
                  <c:v>3.7894966999999995</c:v>
                </c:pt>
                <c:pt idx="9752">
                  <c:v>3.7898835333333332</c:v>
                </c:pt>
                <c:pt idx="9753">
                  <c:v>3.7902738833333331</c:v>
                </c:pt>
                <c:pt idx="9754">
                  <c:v>3.7906607166666668</c:v>
                </c:pt>
                <c:pt idx="9755">
                  <c:v>3.79104755</c:v>
                </c:pt>
                <c:pt idx="9756">
                  <c:v>3.7914379</c:v>
                </c:pt>
                <c:pt idx="9757">
                  <c:v>3.7918247333333337</c:v>
                </c:pt>
                <c:pt idx="9758">
                  <c:v>3.7922115666666669</c:v>
                </c:pt>
                <c:pt idx="9759">
                  <c:v>3.7926019166666669</c:v>
                </c:pt>
                <c:pt idx="9760">
                  <c:v>3.7929887499999997</c:v>
                </c:pt>
                <c:pt idx="9761">
                  <c:v>3.7933790999999997</c:v>
                </c:pt>
                <c:pt idx="9762">
                  <c:v>3.7937659333333333</c:v>
                </c:pt>
                <c:pt idx="9763">
                  <c:v>3.7941527666666666</c:v>
                </c:pt>
                <c:pt idx="9764">
                  <c:v>3.7945396000000002</c:v>
                </c:pt>
                <c:pt idx="9765">
                  <c:v>3.7949299500000002</c:v>
                </c:pt>
                <c:pt idx="9766">
                  <c:v>3.7953202999999998</c:v>
                </c:pt>
                <c:pt idx="9767">
                  <c:v>3.7957071333333334</c:v>
                </c:pt>
                <c:pt idx="9768">
                  <c:v>3.7960939666666662</c:v>
                </c:pt>
                <c:pt idx="9769">
                  <c:v>3.7964807999999999</c:v>
                </c:pt>
                <c:pt idx="9770">
                  <c:v>3.7968711499999999</c:v>
                </c:pt>
                <c:pt idx="9771">
                  <c:v>3.7972579833333335</c:v>
                </c:pt>
                <c:pt idx="9772">
                  <c:v>3.7976448166666668</c:v>
                </c:pt>
                <c:pt idx="9773">
                  <c:v>3.7980351666666663</c:v>
                </c:pt>
                <c:pt idx="9774">
                  <c:v>3.798422</c:v>
                </c:pt>
                <c:pt idx="9775">
                  <c:v>3.7988123499999999</c:v>
                </c:pt>
                <c:pt idx="9776">
                  <c:v>3.7991991833333336</c:v>
                </c:pt>
                <c:pt idx="9777">
                  <c:v>3.7995860166666664</c:v>
                </c:pt>
                <c:pt idx="9778">
                  <c:v>3.7999763666666673</c:v>
                </c:pt>
                <c:pt idx="9779">
                  <c:v>3.8003632000000001</c:v>
                </c:pt>
                <c:pt idx="9780">
                  <c:v>3.8007535499999996</c:v>
                </c:pt>
                <c:pt idx="9781">
                  <c:v>3.8011403833333333</c:v>
                </c:pt>
                <c:pt idx="9782">
                  <c:v>3.8015272166666665</c:v>
                </c:pt>
                <c:pt idx="9783">
                  <c:v>3.8019140500000002</c:v>
                </c:pt>
                <c:pt idx="9784">
                  <c:v>3.8023044000000001</c:v>
                </c:pt>
                <c:pt idx="9785">
                  <c:v>3.8026912333333338</c:v>
                </c:pt>
                <c:pt idx="9786">
                  <c:v>3.8030780666666666</c:v>
                </c:pt>
                <c:pt idx="9787">
                  <c:v>3.8034684166666666</c:v>
                </c:pt>
                <c:pt idx="9788">
                  <c:v>3.8038552500000002</c:v>
                </c:pt>
                <c:pt idx="9789">
                  <c:v>3.8042455999999998</c:v>
                </c:pt>
                <c:pt idx="9790">
                  <c:v>3.8046324333333335</c:v>
                </c:pt>
                <c:pt idx="9791">
                  <c:v>3.8050192666666667</c:v>
                </c:pt>
                <c:pt idx="9792">
                  <c:v>3.8054096166666671</c:v>
                </c:pt>
                <c:pt idx="9793">
                  <c:v>3.8057964500000003</c:v>
                </c:pt>
                <c:pt idx="9794">
                  <c:v>3.8061867999999994</c:v>
                </c:pt>
                <c:pt idx="9795">
                  <c:v>3.8065736333333331</c:v>
                </c:pt>
                <c:pt idx="9796">
                  <c:v>3.8069604666666663</c:v>
                </c:pt>
                <c:pt idx="9797">
                  <c:v>3.8073508166666667</c:v>
                </c:pt>
                <c:pt idx="9798">
                  <c:v>3.80773765</c:v>
                </c:pt>
                <c:pt idx="9799">
                  <c:v>3.8081244833333336</c:v>
                </c:pt>
                <c:pt idx="9800">
                  <c:v>3.8085148333333336</c:v>
                </c:pt>
                <c:pt idx="9801">
                  <c:v>3.8089016666666669</c:v>
                </c:pt>
                <c:pt idx="9802">
                  <c:v>3.8092920166666668</c:v>
                </c:pt>
                <c:pt idx="9803">
                  <c:v>3.8096788499999996</c:v>
                </c:pt>
                <c:pt idx="9804">
                  <c:v>3.8100656833333333</c:v>
                </c:pt>
                <c:pt idx="9805">
                  <c:v>3.8104560333333333</c:v>
                </c:pt>
                <c:pt idx="9806">
                  <c:v>3.8108428666666665</c:v>
                </c:pt>
                <c:pt idx="9807">
                  <c:v>3.8112332166666669</c:v>
                </c:pt>
                <c:pt idx="9808">
                  <c:v>3.8116200500000001</c:v>
                </c:pt>
                <c:pt idx="9809">
                  <c:v>3.8120068833333338</c:v>
                </c:pt>
                <c:pt idx="9810">
                  <c:v>3.8123972333333334</c:v>
                </c:pt>
                <c:pt idx="9811">
                  <c:v>3.8127840666666661</c:v>
                </c:pt>
                <c:pt idx="9812">
                  <c:v>3.8131708999999998</c:v>
                </c:pt>
                <c:pt idx="9813">
                  <c:v>3.813557733333333</c:v>
                </c:pt>
                <c:pt idx="9814">
                  <c:v>3.8139480833333335</c:v>
                </c:pt>
                <c:pt idx="9815">
                  <c:v>3.8143384333333334</c:v>
                </c:pt>
                <c:pt idx="9816">
                  <c:v>3.8147252666666667</c:v>
                </c:pt>
                <c:pt idx="9817">
                  <c:v>3.8151120999999999</c:v>
                </c:pt>
                <c:pt idx="9818">
                  <c:v>3.8154989333333327</c:v>
                </c:pt>
                <c:pt idx="9819">
                  <c:v>3.8158892833333335</c:v>
                </c:pt>
                <c:pt idx="9820">
                  <c:v>3.8162761166666663</c:v>
                </c:pt>
                <c:pt idx="9821">
                  <c:v>3.8166664666666672</c:v>
                </c:pt>
                <c:pt idx="9822">
                  <c:v>3.8170533</c:v>
                </c:pt>
                <c:pt idx="9823">
                  <c:v>3.8174401333333337</c:v>
                </c:pt>
                <c:pt idx="9824">
                  <c:v>3.8178304833333332</c:v>
                </c:pt>
                <c:pt idx="9825">
                  <c:v>3.8182173166666664</c:v>
                </c:pt>
                <c:pt idx="9826">
                  <c:v>3.8186041500000001</c:v>
                </c:pt>
                <c:pt idx="9827">
                  <c:v>3.8189909833333329</c:v>
                </c:pt>
                <c:pt idx="9828">
                  <c:v>3.8193813333333337</c:v>
                </c:pt>
                <c:pt idx="9829">
                  <c:v>3.8197716833333337</c:v>
                </c:pt>
                <c:pt idx="9830">
                  <c:v>3.8201585166666674</c:v>
                </c:pt>
                <c:pt idx="9831">
                  <c:v>3.8205453500000002</c:v>
                </c:pt>
                <c:pt idx="9832">
                  <c:v>3.8209321833333334</c:v>
                </c:pt>
                <c:pt idx="9833">
                  <c:v>3.8213225333333334</c:v>
                </c:pt>
                <c:pt idx="9834">
                  <c:v>3.8217128833333334</c:v>
                </c:pt>
                <c:pt idx="9835">
                  <c:v>3.822099716666667</c:v>
                </c:pt>
                <c:pt idx="9836">
                  <c:v>3.8224865500000003</c:v>
                </c:pt>
                <c:pt idx="9837">
                  <c:v>3.8228733833333339</c:v>
                </c:pt>
                <c:pt idx="9838">
                  <c:v>3.823263733333333</c:v>
                </c:pt>
                <c:pt idx="9839">
                  <c:v>3.8236505666666663</c:v>
                </c:pt>
                <c:pt idx="9840">
                  <c:v>3.8240373999999999</c:v>
                </c:pt>
                <c:pt idx="9841">
                  <c:v>3.8244277499999999</c:v>
                </c:pt>
                <c:pt idx="9842">
                  <c:v>3.8248145833333336</c:v>
                </c:pt>
                <c:pt idx="9843">
                  <c:v>3.8252049333333336</c:v>
                </c:pt>
                <c:pt idx="9844">
                  <c:v>3.8255917666666668</c:v>
                </c:pt>
                <c:pt idx="9845">
                  <c:v>3.8259786000000005</c:v>
                </c:pt>
                <c:pt idx="9846">
                  <c:v>3.8263689499999995</c:v>
                </c:pt>
                <c:pt idx="9847">
                  <c:v>3.8267557833333332</c:v>
                </c:pt>
                <c:pt idx="9848">
                  <c:v>3.8271461333333332</c:v>
                </c:pt>
                <c:pt idx="9849">
                  <c:v>3.8275329666666664</c:v>
                </c:pt>
                <c:pt idx="9850">
                  <c:v>3.8279198000000001</c:v>
                </c:pt>
                <c:pt idx="9851">
                  <c:v>3.8283101500000001</c:v>
                </c:pt>
                <c:pt idx="9852">
                  <c:v>3.8286969833333337</c:v>
                </c:pt>
                <c:pt idx="9853">
                  <c:v>3.829083816666667</c:v>
                </c:pt>
                <c:pt idx="9854">
                  <c:v>3.829474166666667</c:v>
                </c:pt>
                <c:pt idx="9855">
                  <c:v>3.8298609999999997</c:v>
                </c:pt>
                <c:pt idx="9856">
                  <c:v>3.8302513499999997</c:v>
                </c:pt>
                <c:pt idx="9857">
                  <c:v>3.8306381833333334</c:v>
                </c:pt>
                <c:pt idx="9858">
                  <c:v>3.8310250166666666</c:v>
                </c:pt>
                <c:pt idx="9859">
                  <c:v>3.831415366666667</c:v>
                </c:pt>
                <c:pt idx="9860">
                  <c:v>3.8318021999999998</c:v>
                </c:pt>
                <c:pt idx="9861">
                  <c:v>3.8321925499999998</c:v>
                </c:pt>
                <c:pt idx="9862">
                  <c:v>3.8325793833333335</c:v>
                </c:pt>
                <c:pt idx="9863">
                  <c:v>3.8329662166666663</c:v>
                </c:pt>
                <c:pt idx="9864">
                  <c:v>3.8333530499999999</c:v>
                </c:pt>
                <c:pt idx="9865">
                  <c:v>3.8337433999999999</c:v>
                </c:pt>
                <c:pt idx="9866">
                  <c:v>3.8341302333333336</c:v>
                </c:pt>
                <c:pt idx="9867">
                  <c:v>3.8345170666666668</c:v>
                </c:pt>
                <c:pt idx="9868">
                  <c:v>3.8349074166666663</c:v>
                </c:pt>
                <c:pt idx="9869">
                  <c:v>3.83529425</c:v>
                </c:pt>
                <c:pt idx="9870">
                  <c:v>3.8356846</c:v>
                </c:pt>
                <c:pt idx="9871">
                  <c:v>3.8360714333333337</c:v>
                </c:pt>
                <c:pt idx="9872">
                  <c:v>3.8364582666666665</c:v>
                </c:pt>
                <c:pt idx="9873">
                  <c:v>3.8368486166666673</c:v>
                </c:pt>
                <c:pt idx="9874">
                  <c:v>3.8372354500000001</c:v>
                </c:pt>
                <c:pt idx="9875">
                  <c:v>3.8376257999999996</c:v>
                </c:pt>
                <c:pt idx="9876">
                  <c:v>3.8380126333333333</c:v>
                </c:pt>
                <c:pt idx="9877">
                  <c:v>3.8383994666666665</c:v>
                </c:pt>
                <c:pt idx="9878">
                  <c:v>3.838789816666667</c:v>
                </c:pt>
                <c:pt idx="9879">
                  <c:v>3.8391766500000002</c:v>
                </c:pt>
                <c:pt idx="9880">
                  <c:v>3.8395634833333339</c:v>
                </c:pt>
                <c:pt idx="9881">
                  <c:v>3.8399538333333338</c:v>
                </c:pt>
                <c:pt idx="9882">
                  <c:v>3.8403406666666666</c:v>
                </c:pt>
                <c:pt idx="9883">
                  <c:v>3.8407310166666666</c:v>
                </c:pt>
                <c:pt idx="9884">
                  <c:v>3.8411178499999998</c:v>
                </c:pt>
                <c:pt idx="9885">
                  <c:v>3.8415046833333335</c:v>
                </c:pt>
                <c:pt idx="9886">
                  <c:v>3.8418915166666667</c:v>
                </c:pt>
                <c:pt idx="9887">
                  <c:v>3.8422818666666667</c:v>
                </c:pt>
                <c:pt idx="9888">
                  <c:v>3.8426722166666667</c:v>
                </c:pt>
                <c:pt idx="9889">
                  <c:v>3.8430590499999995</c:v>
                </c:pt>
                <c:pt idx="9890">
                  <c:v>3.8434458833333331</c:v>
                </c:pt>
                <c:pt idx="9891">
                  <c:v>3.8438327166666664</c:v>
                </c:pt>
                <c:pt idx="9892">
                  <c:v>3.8442230666666668</c:v>
                </c:pt>
                <c:pt idx="9893">
                  <c:v>3.8446099</c:v>
                </c:pt>
                <c:pt idx="9894">
                  <c:v>3.8449967333333332</c:v>
                </c:pt>
                <c:pt idx="9895">
                  <c:v>3.8453870833333337</c:v>
                </c:pt>
                <c:pt idx="9896">
                  <c:v>3.8457739166666669</c:v>
                </c:pt>
                <c:pt idx="9897">
                  <c:v>3.8461642666666669</c:v>
                </c:pt>
                <c:pt idx="9898">
                  <c:v>3.8465510999999997</c:v>
                </c:pt>
                <c:pt idx="9899">
                  <c:v>3.8469379333333333</c:v>
                </c:pt>
                <c:pt idx="9900">
                  <c:v>3.8473282833333333</c:v>
                </c:pt>
                <c:pt idx="9901">
                  <c:v>3.8477151166666665</c:v>
                </c:pt>
                <c:pt idx="9902">
                  <c:v>3.848105466666667</c:v>
                </c:pt>
                <c:pt idx="9903">
                  <c:v>3.8484923000000002</c:v>
                </c:pt>
                <c:pt idx="9904">
                  <c:v>3.8488791333333339</c:v>
                </c:pt>
                <c:pt idx="9905">
                  <c:v>3.8492694833333334</c:v>
                </c:pt>
                <c:pt idx="9906">
                  <c:v>3.8496563166666662</c:v>
                </c:pt>
                <c:pt idx="9907">
                  <c:v>3.8500431499999999</c:v>
                </c:pt>
                <c:pt idx="9908">
                  <c:v>3.8504334999999998</c:v>
                </c:pt>
                <c:pt idx="9909">
                  <c:v>3.8508203333333335</c:v>
                </c:pt>
                <c:pt idx="9910">
                  <c:v>3.8512106833333331</c:v>
                </c:pt>
                <c:pt idx="9911">
                  <c:v>3.8515975166666663</c:v>
                </c:pt>
                <c:pt idx="9912">
                  <c:v>3.8519843499999999</c:v>
                </c:pt>
                <c:pt idx="9913">
                  <c:v>3.8523711833333327</c:v>
                </c:pt>
                <c:pt idx="9914">
                  <c:v>3.8527615333333336</c:v>
                </c:pt>
                <c:pt idx="9915">
                  <c:v>3.8531518833333336</c:v>
                </c:pt>
                <c:pt idx="9916">
                  <c:v>3.8535387166666673</c:v>
                </c:pt>
                <c:pt idx="9917">
                  <c:v>3.85392555</c:v>
                </c:pt>
                <c:pt idx="9918">
                  <c:v>3.8543123833333337</c:v>
                </c:pt>
                <c:pt idx="9919">
                  <c:v>3.8547027333333332</c:v>
                </c:pt>
                <c:pt idx="9920">
                  <c:v>3.8550895666666665</c:v>
                </c:pt>
                <c:pt idx="9921">
                  <c:v>3.8554764000000001</c:v>
                </c:pt>
                <c:pt idx="9922">
                  <c:v>3.8558667500000001</c:v>
                </c:pt>
                <c:pt idx="9923">
                  <c:v>3.8562535833333338</c:v>
                </c:pt>
                <c:pt idx="9924">
                  <c:v>3.8566439333333338</c:v>
                </c:pt>
                <c:pt idx="9925">
                  <c:v>3.8570307666666666</c:v>
                </c:pt>
                <c:pt idx="9926">
                  <c:v>3.8574176000000002</c:v>
                </c:pt>
                <c:pt idx="9927">
                  <c:v>3.8578079499999998</c:v>
                </c:pt>
                <c:pt idx="9928">
                  <c:v>3.8581947833333334</c:v>
                </c:pt>
                <c:pt idx="9929">
                  <c:v>3.8585851333333334</c:v>
                </c:pt>
                <c:pt idx="9930">
                  <c:v>3.8589719666666671</c:v>
                </c:pt>
                <c:pt idx="9931">
                  <c:v>3.8593588000000003</c:v>
                </c:pt>
                <c:pt idx="9932">
                  <c:v>3.8597456333333331</c:v>
                </c:pt>
                <c:pt idx="9933">
                  <c:v>3.8601359833333331</c:v>
                </c:pt>
                <c:pt idx="9934">
                  <c:v>3.8605228166666663</c:v>
                </c:pt>
                <c:pt idx="9935">
                  <c:v>3.86090965</c:v>
                </c:pt>
                <c:pt idx="9936">
                  <c:v>3.8613</c:v>
                </c:pt>
                <c:pt idx="9937">
                  <c:v>3.8616868333333336</c:v>
                </c:pt>
                <c:pt idx="9938">
                  <c:v>3.8620771833333336</c:v>
                </c:pt>
                <c:pt idx="9939">
                  <c:v>3.8624640166666668</c:v>
                </c:pt>
                <c:pt idx="9940">
                  <c:v>3.8628508500000005</c:v>
                </c:pt>
                <c:pt idx="9941">
                  <c:v>3.8632411999999996</c:v>
                </c:pt>
                <c:pt idx="9942">
                  <c:v>3.8636280333333333</c:v>
                </c:pt>
                <c:pt idx="9943">
                  <c:v>3.8640183833333333</c:v>
                </c:pt>
                <c:pt idx="9944">
                  <c:v>3.8644052166666665</c:v>
                </c:pt>
                <c:pt idx="9945">
                  <c:v>3.8647920500000001</c:v>
                </c:pt>
                <c:pt idx="9946">
                  <c:v>3.8651824000000001</c:v>
                </c:pt>
                <c:pt idx="9947">
                  <c:v>3.8655692333333338</c:v>
                </c:pt>
                <c:pt idx="9948">
                  <c:v>3.865956066666667</c:v>
                </c:pt>
                <c:pt idx="9949">
                  <c:v>3.8663464166666661</c:v>
                </c:pt>
                <c:pt idx="9950">
                  <c:v>3.8667332499999998</c:v>
                </c:pt>
                <c:pt idx="9951">
                  <c:v>3.8671235999999998</c:v>
                </c:pt>
                <c:pt idx="9952">
                  <c:v>3.8675104333333334</c:v>
                </c:pt>
                <c:pt idx="9953">
                  <c:v>3.8678972666666667</c:v>
                </c:pt>
                <c:pt idx="9954">
                  <c:v>3.8682876166666667</c:v>
                </c:pt>
                <c:pt idx="9955">
                  <c:v>3.8686744499999999</c:v>
                </c:pt>
                <c:pt idx="9956">
                  <c:v>3.8690647999999999</c:v>
                </c:pt>
                <c:pt idx="9957">
                  <c:v>3.8694516333333335</c:v>
                </c:pt>
                <c:pt idx="9958">
                  <c:v>3.8698384666666663</c:v>
                </c:pt>
                <c:pt idx="9959">
                  <c:v>3.8702288166666672</c:v>
                </c:pt>
                <c:pt idx="9960">
                  <c:v>3.87061565</c:v>
                </c:pt>
                <c:pt idx="9961">
                  <c:v>3.8710024833333336</c:v>
                </c:pt>
                <c:pt idx="9962">
                  <c:v>3.8713893166666669</c:v>
                </c:pt>
                <c:pt idx="9963">
                  <c:v>3.8717796666666664</c:v>
                </c:pt>
                <c:pt idx="9964">
                  <c:v>3.8721665000000001</c:v>
                </c:pt>
                <c:pt idx="9965">
                  <c:v>3.8725568500000001</c:v>
                </c:pt>
                <c:pt idx="9966">
                  <c:v>3.8729436833333337</c:v>
                </c:pt>
                <c:pt idx="9967">
                  <c:v>3.8733305166666665</c:v>
                </c:pt>
                <c:pt idx="9968">
                  <c:v>3.8737208666666674</c:v>
                </c:pt>
                <c:pt idx="9969">
                  <c:v>3.8741077000000002</c:v>
                </c:pt>
                <c:pt idx="9970">
                  <c:v>3.8744980499999997</c:v>
                </c:pt>
                <c:pt idx="9971">
                  <c:v>3.8748848833333334</c:v>
                </c:pt>
                <c:pt idx="9972">
                  <c:v>3.8752717166666666</c:v>
                </c:pt>
                <c:pt idx="9973">
                  <c:v>3.875662066666667</c:v>
                </c:pt>
                <c:pt idx="9974">
                  <c:v>3.8760489000000002</c:v>
                </c:pt>
                <c:pt idx="9975">
                  <c:v>3.8764357333333339</c:v>
                </c:pt>
                <c:pt idx="9976">
                  <c:v>3.8768260833333339</c:v>
                </c:pt>
                <c:pt idx="9977">
                  <c:v>3.8772129166666662</c:v>
                </c:pt>
                <c:pt idx="9978">
                  <c:v>3.8776032666666667</c:v>
                </c:pt>
                <c:pt idx="9979">
                  <c:v>3.8779900999999999</c:v>
                </c:pt>
                <c:pt idx="9980">
                  <c:v>3.8783769333333336</c:v>
                </c:pt>
                <c:pt idx="9981">
                  <c:v>3.8787637666666668</c:v>
                </c:pt>
                <c:pt idx="9982">
                  <c:v>3.8791541166666668</c:v>
                </c:pt>
                <c:pt idx="9983">
                  <c:v>3.8795444666666667</c:v>
                </c:pt>
                <c:pt idx="9984">
                  <c:v>3.8799312999999995</c:v>
                </c:pt>
                <c:pt idx="9985">
                  <c:v>3.8803181333333332</c:v>
                </c:pt>
                <c:pt idx="9986">
                  <c:v>3.8807049666666664</c:v>
                </c:pt>
                <c:pt idx="9987">
                  <c:v>3.8810953166666669</c:v>
                </c:pt>
                <c:pt idx="9988">
                  <c:v>3.8814821500000001</c:v>
                </c:pt>
                <c:pt idx="9989">
                  <c:v>3.8818689833333333</c:v>
                </c:pt>
                <c:pt idx="9990">
                  <c:v>3.8822593333333337</c:v>
                </c:pt>
                <c:pt idx="9991">
                  <c:v>3.882646166666667</c:v>
                </c:pt>
                <c:pt idx="9992">
                  <c:v>3.8830365166666669</c:v>
                </c:pt>
                <c:pt idx="9993">
                  <c:v>3.8834233499999997</c:v>
                </c:pt>
                <c:pt idx="9994">
                  <c:v>3.8838101833333334</c:v>
                </c:pt>
                <c:pt idx="9995">
                  <c:v>3.8842005333333334</c:v>
                </c:pt>
                <c:pt idx="9996">
                  <c:v>3.8845873666666666</c:v>
                </c:pt>
                <c:pt idx="9997">
                  <c:v>3.884977716666667</c:v>
                </c:pt>
                <c:pt idx="9998">
                  <c:v>3.8853645500000002</c:v>
                </c:pt>
                <c:pt idx="9999">
                  <c:v>3.8857513833333335</c:v>
                </c:pt>
                <c:pt idx="10000">
                  <c:v>3.8861417333333335</c:v>
                </c:pt>
                <c:pt idx="10001">
                  <c:v>3.8865285666666662</c:v>
                </c:pt>
                <c:pt idx="10002">
                  <c:v>3.8869153999999999</c:v>
                </c:pt>
                <c:pt idx="10003">
                  <c:v>3.8873057499999999</c:v>
                </c:pt>
                <c:pt idx="10004">
                  <c:v>3.8876925833333336</c:v>
                </c:pt>
                <c:pt idx="10005">
                  <c:v>3.8880829333333331</c:v>
                </c:pt>
                <c:pt idx="10006">
                  <c:v>3.8884697666666663</c:v>
                </c:pt>
                <c:pt idx="10007">
                  <c:v>3.8888566</c:v>
                </c:pt>
                <c:pt idx="10008">
                  <c:v>3.8892434333333328</c:v>
                </c:pt>
                <c:pt idx="10009">
                  <c:v>3.8896337833333336</c:v>
                </c:pt>
                <c:pt idx="10010">
                  <c:v>3.8900241333333336</c:v>
                </c:pt>
                <c:pt idx="10011">
                  <c:v>3.8904109666666673</c:v>
                </c:pt>
                <c:pt idx="10012">
                  <c:v>3.8907978000000001</c:v>
                </c:pt>
                <c:pt idx="10013">
                  <c:v>3.8911846333333338</c:v>
                </c:pt>
                <c:pt idx="10014">
                  <c:v>3.8915749833333333</c:v>
                </c:pt>
                <c:pt idx="10015">
                  <c:v>3.8919618166666665</c:v>
                </c:pt>
                <c:pt idx="10016">
                  <c:v>3.8923486500000002</c:v>
                </c:pt>
                <c:pt idx="10017">
                  <c:v>3.8927390000000002</c:v>
                </c:pt>
                <c:pt idx="10018">
                  <c:v>3.8931258333333338</c:v>
                </c:pt>
                <c:pt idx="10019">
                  <c:v>3.8935161833333338</c:v>
                </c:pt>
                <c:pt idx="10020">
                  <c:v>3.8939030166666666</c:v>
                </c:pt>
                <c:pt idx="10021">
                  <c:v>3.8942898499999998</c:v>
                </c:pt>
                <c:pt idx="10022">
                  <c:v>3.8946801999999998</c:v>
                </c:pt>
                <c:pt idx="10023">
                  <c:v>3.8950670333333335</c:v>
                </c:pt>
                <c:pt idx="10024">
                  <c:v>3.8954573833333335</c:v>
                </c:pt>
                <c:pt idx="10025">
                  <c:v>3.8958442166666671</c:v>
                </c:pt>
                <c:pt idx="10026">
                  <c:v>3.8962310500000004</c:v>
                </c:pt>
                <c:pt idx="10027">
                  <c:v>3.8966213999999995</c:v>
                </c:pt>
                <c:pt idx="10028">
                  <c:v>3.8970082333333331</c:v>
                </c:pt>
                <c:pt idx="10029">
                  <c:v>3.8973950666666664</c:v>
                </c:pt>
                <c:pt idx="10030">
                  <c:v>3.8977819</c:v>
                </c:pt>
                <c:pt idx="10031">
                  <c:v>3.89817225</c:v>
                </c:pt>
                <c:pt idx="10032">
                  <c:v>3.8985626</c:v>
                </c:pt>
                <c:pt idx="10033">
                  <c:v>3.8989494333333337</c:v>
                </c:pt>
                <c:pt idx="10034">
                  <c:v>3.8993362666666669</c:v>
                </c:pt>
                <c:pt idx="10035">
                  <c:v>3.8997231000000006</c:v>
                </c:pt>
                <c:pt idx="10036">
                  <c:v>3.9001134499999996</c:v>
                </c:pt>
                <c:pt idx="10037">
                  <c:v>3.9005002833333333</c:v>
                </c:pt>
                <c:pt idx="10038">
                  <c:v>3.9008906333333333</c:v>
                </c:pt>
                <c:pt idx="10039">
                  <c:v>3.9012774666666665</c:v>
                </c:pt>
                <c:pt idx="10040">
                  <c:v>3.9016643000000002</c:v>
                </c:pt>
                <c:pt idx="10041">
                  <c:v>3.9020546500000002</c:v>
                </c:pt>
                <c:pt idx="10042">
                  <c:v>3.9024414833333338</c:v>
                </c:pt>
                <c:pt idx="10043">
                  <c:v>3.9028283166666662</c:v>
                </c:pt>
                <c:pt idx="10044">
                  <c:v>3.9032186666666662</c:v>
                </c:pt>
                <c:pt idx="10045">
                  <c:v>3.9036054999999998</c:v>
                </c:pt>
                <c:pt idx="10046">
                  <c:v>3.9039958499999998</c:v>
                </c:pt>
                <c:pt idx="10047">
                  <c:v>3.9043826833333335</c:v>
                </c:pt>
                <c:pt idx="10048">
                  <c:v>3.9047695166666667</c:v>
                </c:pt>
                <c:pt idx="10049">
                  <c:v>3.9051598666666667</c:v>
                </c:pt>
                <c:pt idx="10050">
                  <c:v>3.9055466999999999</c:v>
                </c:pt>
                <c:pt idx="10051">
                  <c:v>3.9059370499999999</c:v>
                </c:pt>
                <c:pt idx="10052">
                  <c:v>3.9063238833333336</c:v>
                </c:pt>
                <c:pt idx="10053">
                  <c:v>3.9067107166666664</c:v>
                </c:pt>
                <c:pt idx="10054">
                  <c:v>3.9071010666666672</c:v>
                </c:pt>
                <c:pt idx="10055">
                  <c:v>3.9074879</c:v>
                </c:pt>
                <c:pt idx="10056">
                  <c:v>3.9078747333333337</c:v>
                </c:pt>
                <c:pt idx="10057">
                  <c:v>3.9082615666666669</c:v>
                </c:pt>
                <c:pt idx="10058">
                  <c:v>3.9086519166666664</c:v>
                </c:pt>
                <c:pt idx="10059">
                  <c:v>3.9090422666666669</c:v>
                </c:pt>
                <c:pt idx="10060">
                  <c:v>3.9094291000000001</c:v>
                </c:pt>
                <c:pt idx="10061">
                  <c:v>3.9098159333333338</c:v>
                </c:pt>
                <c:pt idx="10062">
                  <c:v>3.9102027666666666</c:v>
                </c:pt>
                <c:pt idx="10063">
                  <c:v>3.9105931166666674</c:v>
                </c:pt>
                <c:pt idx="10064">
                  <c:v>3.9109799500000002</c:v>
                </c:pt>
                <c:pt idx="10065">
                  <c:v>3.9113702999999997</c:v>
                </c:pt>
                <c:pt idx="10066">
                  <c:v>3.9117571333333334</c:v>
                </c:pt>
                <c:pt idx="10067">
                  <c:v>3.9121439666666666</c:v>
                </c:pt>
                <c:pt idx="10068">
                  <c:v>3.9125343166666671</c:v>
                </c:pt>
                <c:pt idx="10069">
                  <c:v>3.9129211500000003</c:v>
                </c:pt>
                <c:pt idx="10070">
                  <c:v>3.913307983333334</c:v>
                </c:pt>
                <c:pt idx="10071">
                  <c:v>3.9136983333333331</c:v>
                </c:pt>
                <c:pt idx="10072">
                  <c:v>3.9140851666666663</c:v>
                </c:pt>
                <c:pt idx="10073">
                  <c:v>3.9144755166666667</c:v>
                </c:pt>
                <c:pt idx="10074">
                  <c:v>3.9148623499999999</c:v>
                </c:pt>
                <c:pt idx="10075">
                  <c:v>3.9152491833333336</c:v>
                </c:pt>
                <c:pt idx="10076">
                  <c:v>3.9156395333333336</c:v>
                </c:pt>
                <c:pt idx="10077">
                  <c:v>3.9160263666666668</c:v>
                </c:pt>
                <c:pt idx="10078">
                  <c:v>3.9164167166666668</c:v>
                </c:pt>
                <c:pt idx="10079">
                  <c:v>3.9168035499999996</c:v>
                </c:pt>
                <c:pt idx="10080">
                  <c:v>3.9171903833333332</c:v>
                </c:pt>
                <c:pt idx="10081">
                  <c:v>3.9175807333333332</c:v>
                </c:pt>
                <c:pt idx="10082">
                  <c:v>3.9179675666666665</c:v>
                </c:pt>
                <c:pt idx="10083">
                  <c:v>3.9183544000000001</c:v>
                </c:pt>
                <c:pt idx="10084">
                  <c:v>3.9187412333333334</c:v>
                </c:pt>
                <c:pt idx="10085">
                  <c:v>3.9191315833333338</c:v>
                </c:pt>
                <c:pt idx="10086">
                  <c:v>3.919518416666667</c:v>
                </c:pt>
                <c:pt idx="10087">
                  <c:v>3.919908766666667</c:v>
                </c:pt>
                <c:pt idx="10088">
                  <c:v>3.9202955999999998</c:v>
                </c:pt>
                <c:pt idx="10089">
                  <c:v>3.920682433333333</c:v>
                </c:pt>
                <c:pt idx="10090">
                  <c:v>3.9210727833333334</c:v>
                </c:pt>
                <c:pt idx="10091">
                  <c:v>3.9214596166666666</c:v>
                </c:pt>
                <c:pt idx="10092">
                  <c:v>3.9218499666666671</c:v>
                </c:pt>
                <c:pt idx="10093">
                  <c:v>3.9222367999999999</c:v>
                </c:pt>
                <c:pt idx="10094">
                  <c:v>3.9226236333333335</c:v>
                </c:pt>
                <c:pt idx="10095">
                  <c:v>3.9230139833333335</c:v>
                </c:pt>
                <c:pt idx="10096">
                  <c:v>3.9234008166666663</c:v>
                </c:pt>
                <c:pt idx="10097">
                  <c:v>3.92378765</c:v>
                </c:pt>
                <c:pt idx="10098">
                  <c:v>3.9241744833333332</c:v>
                </c:pt>
                <c:pt idx="10099">
                  <c:v>3.9245648333333336</c:v>
                </c:pt>
                <c:pt idx="10100">
                  <c:v>3.9249551833333332</c:v>
                </c:pt>
                <c:pt idx="10101">
                  <c:v>3.9253420166666664</c:v>
                </c:pt>
                <c:pt idx="10102">
                  <c:v>3.92572885</c:v>
                </c:pt>
                <c:pt idx="10103">
                  <c:v>3.9261192</c:v>
                </c:pt>
                <c:pt idx="10104">
                  <c:v>3.9265060333333337</c:v>
                </c:pt>
                <c:pt idx="10105">
                  <c:v>3.9268963833333337</c:v>
                </c:pt>
                <c:pt idx="10106">
                  <c:v>3.9272832166666674</c:v>
                </c:pt>
                <c:pt idx="10107">
                  <c:v>3.9276700500000001</c:v>
                </c:pt>
                <c:pt idx="10108">
                  <c:v>3.9280568833333338</c:v>
                </c:pt>
                <c:pt idx="10109">
                  <c:v>3.9284472333333333</c:v>
                </c:pt>
                <c:pt idx="10110">
                  <c:v>3.9288340666666666</c:v>
                </c:pt>
                <c:pt idx="10111">
                  <c:v>3.9292209000000002</c:v>
                </c:pt>
                <c:pt idx="10112">
                  <c:v>3.9296112500000002</c:v>
                </c:pt>
                <c:pt idx="10113">
                  <c:v>3.9299980833333339</c:v>
                </c:pt>
                <c:pt idx="10114">
                  <c:v>3.9303884333333339</c:v>
                </c:pt>
                <c:pt idx="10115">
                  <c:v>3.9307752666666662</c:v>
                </c:pt>
                <c:pt idx="10116">
                  <c:v>3.9311620999999999</c:v>
                </c:pt>
                <c:pt idx="10117">
                  <c:v>3.9315524499999999</c:v>
                </c:pt>
                <c:pt idx="10118">
                  <c:v>3.9319392833333335</c:v>
                </c:pt>
                <c:pt idx="10119">
                  <c:v>3.9323296333333335</c:v>
                </c:pt>
                <c:pt idx="10120">
                  <c:v>3.9327164666666667</c:v>
                </c:pt>
                <c:pt idx="10121">
                  <c:v>3.9331033000000004</c:v>
                </c:pt>
                <c:pt idx="10122">
                  <c:v>3.9334936499999995</c:v>
                </c:pt>
                <c:pt idx="10123">
                  <c:v>3.9338804833333332</c:v>
                </c:pt>
                <c:pt idx="10124">
                  <c:v>3.9342673166666664</c:v>
                </c:pt>
                <c:pt idx="10125">
                  <c:v>3.9346541500000001</c:v>
                </c:pt>
                <c:pt idx="10126">
                  <c:v>3.9350445000000001</c:v>
                </c:pt>
                <c:pt idx="10127">
                  <c:v>3.9354313333333333</c:v>
                </c:pt>
                <c:pt idx="10128">
                  <c:v>3.9358216833333337</c:v>
                </c:pt>
                <c:pt idx="10129">
                  <c:v>3.9362085166666669</c:v>
                </c:pt>
                <c:pt idx="10130">
                  <c:v>3.9365953500000006</c:v>
                </c:pt>
                <c:pt idx="10131">
                  <c:v>3.9369856999999997</c:v>
                </c:pt>
                <c:pt idx="10132">
                  <c:v>3.9373725333333334</c:v>
                </c:pt>
                <c:pt idx="10133">
                  <c:v>3.9377628833333334</c:v>
                </c:pt>
                <c:pt idx="10134">
                  <c:v>3.9381497166666666</c:v>
                </c:pt>
                <c:pt idx="10135">
                  <c:v>3.9385365500000002</c:v>
                </c:pt>
                <c:pt idx="10136">
                  <c:v>3.9389269000000002</c:v>
                </c:pt>
                <c:pt idx="10137">
                  <c:v>3.9393137333333335</c:v>
                </c:pt>
                <c:pt idx="10138">
                  <c:v>3.9397005666666662</c:v>
                </c:pt>
                <c:pt idx="10139">
                  <c:v>3.9400873999999999</c:v>
                </c:pt>
                <c:pt idx="10140">
                  <c:v>3.9404777499999999</c:v>
                </c:pt>
                <c:pt idx="10141">
                  <c:v>3.9408680999999999</c:v>
                </c:pt>
                <c:pt idx="10142">
                  <c:v>3.9412549333333335</c:v>
                </c:pt>
                <c:pt idx="10143">
                  <c:v>3.9416417666666668</c:v>
                </c:pt>
                <c:pt idx="10144">
                  <c:v>3.9420286000000004</c:v>
                </c:pt>
                <c:pt idx="10145">
                  <c:v>3.94241895</c:v>
                </c:pt>
                <c:pt idx="10146">
                  <c:v>3.9428093</c:v>
                </c:pt>
                <c:pt idx="10147">
                  <c:v>3.9431961333333336</c:v>
                </c:pt>
                <c:pt idx="10148">
                  <c:v>3.9435829666666664</c:v>
                </c:pt>
                <c:pt idx="10149">
                  <c:v>3.9439733166666673</c:v>
                </c:pt>
                <c:pt idx="10150">
                  <c:v>3.9443601500000001</c:v>
                </c:pt>
                <c:pt idx="10151">
                  <c:v>3.9447469833333337</c:v>
                </c:pt>
                <c:pt idx="10152">
                  <c:v>3.945133816666667</c:v>
                </c:pt>
                <c:pt idx="10153">
                  <c:v>3.9455241666666665</c:v>
                </c:pt>
                <c:pt idx="10154">
                  <c:v>3.9459145166666669</c:v>
                </c:pt>
                <c:pt idx="10155">
                  <c:v>3.9463013500000002</c:v>
                </c:pt>
                <c:pt idx="10156">
                  <c:v>3.9466881833333338</c:v>
                </c:pt>
                <c:pt idx="10157">
                  <c:v>3.9470750166666666</c:v>
                </c:pt>
                <c:pt idx="10158">
                  <c:v>3.9474653666666666</c:v>
                </c:pt>
                <c:pt idx="10159">
                  <c:v>3.9478522000000003</c:v>
                </c:pt>
                <c:pt idx="10160">
                  <c:v>3.9482425499999998</c:v>
                </c:pt>
                <c:pt idx="10161">
                  <c:v>3.9486293833333335</c:v>
                </c:pt>
                <c:pt idx="10162">
                  <c:v>3.9490162166666667</c:v>
                </c:pt>
                <c:pt idx="10163">
                  <c:v>3.9494065666666671</c:v>
                </c:pt>
                <c:pt idx="10164">
                  <c:v>3.9497934000000003</c:v>
                </c:pt>
                <c:pt idx="10165">
                  <c:v>3.9501802333333331</c:v>
                </c:pt>
                <c:pt idx="10166">
                  <c:v>3.9505705833333331</c:v>
                </c:pt>
                <c:pt idx="10167">
                  <c:v>3.9509574166666663</c:v>
                </c:pt>
                <c:pt idx="10168">
                  <c:v>3.9513477666666668</c:v>
                </c:pt>
                <c:pt idx="10169">
                  <c:v>3.9517346</c:v>
                </c:pt>
                <c:pt idx="10170">
                  <c:v>3.9521214333333337</c:v>
                </c:pt>
                <c:pt idx="10171">
                  <c:v>3.9525082666666669</c:v>
                </c:pt>
                <c:pt idx="10172">
                  <c:v>3.9528986166666669</c:v>
                </c:pt>
                <c:pt idx="10173">
                  <c:v>3.9532889666666668</c:v>
                </c:pt>
                <c:pt idx="10174">
                  <c:v>3.9536757999999996</c:v>
                </c:pt>
                <c:pt idx="10175">
                  <c:v>3.9540626333333333</c:v>
                </c:pt>
                <c:pt idx="10176">
                  <c:v>3.9544494666666665</c:v>
                </c:pt>
                <c:pt idx="10177">
                  <c:v>3.9548398166666665</c:v>
                </c:pt>
                <c:pt idx="10178">
                  <c:v>3.9552266500000002</c:v>
                </c:pt>
                <c:pt idx="10179">
                  <c:v>3.9556134833333334</c:v>
                </c:pt>
                <c:pt idx="10180">
                  <c:v>3.9560038333333338</c:v>
                </c:pt>
                <c:pt idx="10181">
                  <c:v>3.9563906666666671</c:v>
                </c:pt>
                <c:pt idx="10182">
                  <c:v>3.9567810166666662</c:v>
                </c:pt>
                <c:pt idx="10183">
                  <c:v>3.9571678499999998</c:v>
                </c:pt>
                <c:pt idx="10184">
                  <c:v>3.957554683333333</c:v>
                </c:pt>
                <c:pt idx="10185">
                  <c:v>3.9579450333333335</c:v>
                </c:pt>
                <c:pt idx="10186">
                  <c:v>3.9583318666666667</c:v>
                </c:pt>
                <c:pt idx="10187">
                  <c:v>3.9587222166666667</c:v>
                </c:pt>
                <c:pt idx="10188">
                  <c:v>3.9591090499999999</c:v>
                </c:pt>
                <c:pt idx="10189">
                  <c:v>3.9594958833333327</c:v>
                </c:pt>
                <c:pt idx="10190">
                  <c:v>3.9598827166666664</c:v>
                </c:pt>
                <c:pt idx="10191">
                  <c:v>3.9602730666666663</c:v>
                </c:pt>
                <c:pt idx="10192">
                  <c:v>3.9606599</c:v>
                </c:pt>
                <c:pt idx="10193">
                  <c:v>3.9610467333333332</c:v>
                </c:pt>
                <c:pt idx="10194">
                  <c:v>3.9614370833333337</c:v>
                </c:pt>
                <c:pt idx="10195">
                  <c:v>3.9618239166666669</c:v>
                </c:pt>
                <c:pt idx="10196">
                  <c:v>3.9622142666666664</c:v>
                </c:pt>
                <c:pt idx="10197">
                  <c:v>3.9626011000000001</c:v>
                </c:pt>
                <c:pt idx="10198">
                  <c:v>3.9629879333333329</c:v>
                </c:pt>
                <c:pt idx="10199">
                  <c:v>3.9633782833333338</c:v>
                </c:pt>
                <c:pt idx="10200">
                  <c:v>3.9637686333333337</c:v>
                </c:pt>
                <c:pt idx="10201">
                  <c:v>3.9641554666666674</c:v>
                </c:pt>
                <c:pt idx="10202">
                  <c:v>3.9645423000000002</c:v>
                </c:pt>
                <c:pt idx="10203">
                  <c:v>3.9649291333333334</c:v>
                </c:pt>
                <c:pt idx="10204">
                  <c:v>3.9653194833333334</c:v>
                </c:pt>
                <c:pt idx="10205">
                  <c:v>3.9657063166666666</c:v>
                </c:pt>
                <c:pt idx="10206">
                  <c:v>3.9660931500000003</c:v>
                </c:pt>
                <c:pt idx="10207">
                  <c:v>3.9664835000000003</c:v>
                </c:pt>
                <c:pt idx="10208">
                  <c:v>3.9668703333333339</c:v>
                </c:pt>
                <c:pt idx="10209">
                  <c:v>3.967260683333333</c:v>
                </c:pt>
                <c:pt idx="10210">
                  <c:v>3.9676475166666663</c:v>
                </c:pt>
                <c:pt idx="10211">
                  <c:v>3.9680343499999999</c:v>
                </c:pt>
                <c:pt idx="10212">
                  <c:v>3.9684211833333332</c:v>
                </c:pt>
                <c:pt idx="10213">
                  <c:v>3.9688115333333336</c:v>
                </c:pt>
                <c:pt idx="10214">
                  <c:v>3.9692018833333336</c:v>
                </c:pt>
                <c:pt idx="10215">
                  <c:v>3.9695887166666668</c:v>
                </c:pt>
                <c:pt idx="10216">
                  <c:v>3.9699755500000005</c:v>
                </c:pt>
                <c:pt idx="10217">
                  <c:v>3.9703623833333332</c:v>
                </c:pt>
                <c:pt idx="10218">
                  <c:v>3.9707527333333332</c:v>
                </c:pt>
                <c:pt idx="10219">
                  <c:v>3.9711395666666665</c:v>
                </c:pt>
                <c:pt idx="10220">
                  <c:v>3.9715264000000001</c:v>
                </c:pt>
                <c:pt idx="10221">
                  <c:v>3.9719167500000001</c:v>
                </c:pt>
                <c:pt idx="10222">
                  <c:v>3.9723035833333333</c:v>
                </c:pt>
                <c:pt idx="10223">
                  <c:v>3.9726939333333338</c:v>
                </c:pt>
                <c:pt idx="10224">
                  <c:v>3.973080766666667</c:v>
                </c:pt>
                <c:pt idx="10225">
                  <c:v>3.9734676000000007</c:v>
                </c:pt>
                <c:pt idx="10226">
                  <c:v>3.9738579499999998</c:v>
                </c:pt>
                <c:pt idx="10227">
                  <c:v>3.974244783333333</c:v>
                </c:pt>
                <c:pt idx="10228">
                  <c:v>3.9746351333333334</c:v>
                </c:pt>
                <c:pt idx="10229">
                  <c:v>3.9750219666666666</c:v>
                </c:pt>
                <c:pt idx="10230">
                  <c:v>3.9754088000000003</c:v>
                </c:pt>
                <c:pt idx="10231">
                  <c:v>3.9757991499999998</c:v>
                </c:pt>
                <c:pt idx="10232">
                  <c:v>3.9761859833333335</c:v>
                </c:pt>
                <c:pt idx="10233">
                  <c:v>3.9765728166666663</c:v>
                </c:pt>
                <c:pt idx="10234">
                  <c:v>3.9769596499999995</c:v>
                </c:pt>
                <c:pt idx="10235">
                  <c:v>3.9773499999999999</c:v>
                </c:pt>
                <c:pt idx="10236">
                  <c:v>3.9777368333333332</c:v>
                </c:pt>
                <c:pt idx="10237">
                  <c:v>3.9781271833333336</c:v>
                </c:pt>
                <c:pt idx="10238">
                  <c:v>3.9785140166666668</c:v>
                </c:pt>
                <c:pt idx="10239">
                  <c:v>3.9789008500000005</c:v>
                </c:pt>
                <c:pt idx="10240">
                  <c:v>3.9792912</c:v>
                </c:pt>
                <c:pt idx="10241">
                  <c:v>3.97968155</c:v>
                </c:pt>
                <c:pt idx="10242">
                  <c:v>3.9800683833333337</c:v>
                </c:pt>
                <c:pt idx="10243">
                  <c:v>3.9804552166666665</c:v>
                </c:pt>
                <c:pt idx="10244">
                  <c:v>3.9808420500000001</c:v>
                </c:pt>
                <c:pt idx="10245">
                  <c:v>3.9812324000000001</c:v>
                </c:pt>
                <c:pt idx="10246">
                  <c:v>3.9816192333333338</c:v>
                </c:pt>
                <c:pt idx="10247">
                  <c:v>3.982006066666667</c:v>
                </c:pt>
                <c:pt idx="10248">
                  <c:v>3.9823964166666665</c:v>
                </c:pt>
                <c:pt idx="10249">
                  <c:v>3.9827832500000002</c:v>
                </c:pt>
                <c:pt idx="10250">
                  <c:v>3.9831736000000002</c:v>
                </c:pt>
                <c:pt idx="10251">
                  <c:v>3.9835604333333339</c:v>
                </c:pt>
                <c:pt idx="10252">
                  <c:v>3.9839472666666667</c:v>
                </c:pt>
                <c:pt idx="10253">
                  <c:v>3.9843376166666666</c:v>
                </c:pt>
                <c:pt idx="10254">
                  <c:v>3.9847244499999999</c:v>
                </c:pt>
                <c:pt idx="10255">
                  <c:v>3.9851147999999998</c:v>
                </c:pt>
                <c:pt idx="10256">
                  <c:v>3.9855016333333335</c:v>
                </c:pt>
                <c:pt idx="10257">
                  <c:v>3.9858884666666667</c:v>
                </c:pt>
                <c:pt idx="10258">
                  <c:v>3.9862788166666667</c:v>
                </c:pt>
                <c:pt idx="10259">
                  <c:v>3.9866656500000004</c:v>
                </c:pt>
                <c:pt idx="10260">
                  <c:v>3.9870524833333332</c:v>
                </c:pt>
                <c:pt idx="10261">
                  <c:v>3.9874393166666668</c:v>
                </c:pt>
                <c:pt idx="10262">
                  <c:v>3.9878296666666664</c:v>
                </c:pt>
                <c:pt idx="10263">
                  <c:v>3.9882165000000001</c:v>
                </c:pt>
                <c:pt idx="10264">
                  <c:v>3.98860685</c:v>
                </c:pt>
                <c:pt idx="10265">
                  <c:v>3.9889936833333333</c:v>
                </c:pt>
                <c:pt idx="10266">
                  <c:v>3.9893805166666669</c:v>
                </c:pt>
                <c:pt idx="10267">
                  <c:v>3.9897708666666669</c:v>
                </c:pt>
                <c:pt idx="10268">
                  <c:v>3.9901612166666669</c:v>
                </c:pt>
                <c:pt idx="10269">
                  <c:v>3.9905480499999997</c:v>
                </c:pt>
                <c:pt idx="10270">
                  <c:v>3.9909348833333333</c:v>
                </c:pt>
                <c:pt idx="10271">
                  <c:v>3.9913217166666666</c:v>
                </c:pt>
                <c:pt idx="10272">
                  <c:v>3.9917120666666666</c:v>
                </c:pt>
                <c:pt idx="10273">
                  <c:v>3.9920989000000002</c:v>
                </c:pt>
                <c:pt idx="10274">
                  <c:v>3.9924857333333335</c:v>
                </c:pt>
                <c:pt idx="10275">
                  <c:v>3.9928760833333339</c:v>
                </c:pt>
                <c:pt idx="10276">
                  <c:v>3.9932629166666662</c:v>
                </c:pt>
                <c:pt idx="10277">
                  <c:v>3.9936532666666662</c:v>
                </c:pt>
                <c:pt idx="10278">
                  <c:v>3.9940400999999999</c:v>
                </c:pt>
                <c:pt idx="10279">
                  <c:v>3.9944269333333331</c:v>
                </c:pt>
                <c:pt idx="10280">
                  <c:v>3.9948137666666668</c:v>
                </c:pt>
                <c:pt idx="10281">
                  <c:v>3.9952041166666667</c:v>
                </c:pt>
                <c:pt idx="10282">
                  <c:v>3.9955909500000004</c:v>
                </c:pt>
                <c:pt idx="10283">
                  <c:v>3.9959813</c:v>
                </c:pt>
                <c:pt idx="10284">
                  <c:v>3.9963681333333327</c:v>
                </c:pt>
                <c:pt idx="10285">
                  <c:v>3.9967549666666664</c:v>
                </c:pt>
                <c:pt idx="10286">
                  <c:v>3.9971453166666664</c:v>
                </c:pt>
                <c:pt idx="10287">
                  <c:v>3.9975321500000001</c:v>
                </c:pt>
                <c:pt idx="10288">
                  <c:v>3.9979189833333333</c:v>
                </c:pt>
                <c:pt idx="10289">
                  <c:v>3.9983093333333337</c:v>
                </c:pt>
                <c:pt idx="10290">
                  <c:v>3.9986961666666669</c:v>
                </c:pt>
                <c:pt idx="10291">
                  <c:v>3.9990865166666665</c:v>
                </c:pt>
                <c:pt idx="10292">
                  <c:v>3.9994733500000001</c:v>
                </c:pt>
                <c:pt idx="10293">
                  <c:v>3.9998601833333329</c:v>
                </c:pt>
                <c:pt idx="10294">
                  <c:v>4.0002505333333334</c:v>
                </c:pt>
                <c:pt idx="10295">
                  <c:v>4.000637366666667</c:v>
                </c:pt>
                <c:pt idx="10296">
                  <c:v>4.001027716666667</c:v>
                </c:pt>
                <c:pt idx="10297">
                  <c:v>4.0014145500000007</c:v>
                </c:pt>
                <c:pt idx="10298">
                  <c:v>4.0018013833333326</c:v>
                </c:pt>
                <c:pt idx="10299">
                  <c:v>4.0021917333333334</c:v>
                </c:pt>
                <c:pt idx="10300">
                  <c:v>4.0025785666666662</c:v>
                </c:pt>
                <c:pt idx="10301">
                  <c:v>4.0029653999999999</c:v>
                </c:pt>
                <c:pt idx="10302">
                  <c:v>4.0033557499999999</c:v>
                </c:pt>
                <c:pt idx="10303">
                  <c:v>4.0037425833333335</c:v>
                </c:pt>
                <c:pt idx="10304">
                  <c:v>4.0041329333333335</c:v>
                </c:pt>
                <c:pt idx="10305">
                  <c:v>4.0045197666666663</c:v>
                </c:pt>
                <c:pt idx="10306">
                  <c:v>4.0049066</c:v>
                </c:pt>
                <c:pt idx="10307">
                  <c:v>4.0052934333333328</c:v>
                </c:pt>
                <c:pt idx="10308">
                  <c:v>4.0056837833333336</c:v>
                </c:pt>
                <c:pt idx="10309">
                  <c:v>4.0060741333333336</c:v>
                </c:pt>
                <c:pt idx="10310">
                  <c:v>4.0064609666666664</c:v>
                </c:pt>
                <c:pt idx="10311">
                  <c:v>4.0068478000000001</c:v>
                </c:pt>
                <c:pt idx="10312">
                  <c:v>4.0072346333333337</c:v>
                </c:pt>
                <c:pt idx="10313">
                  <c:v>4.0076249833333337</c:v>
                </c:pt>
                <c:pt idx="10314">
                  <c:v>4.0080118166666665</c:v>
                </c:pt>
                <c:pt idx="10315">
                  <c:v>4.0083986500000002</c:v>
                </c:pt>
                <c:pt idx="10316">
                  <c:v>4.0087890000000002</c:v>
                </c:pt>
                <c:pt idx="10317">
                  <c:v>4.0091758333333329</c:v>
                </c:pt>
                <c:pt idx="10318">
                  <c:v>4.0095661833333338</c:v>
                </c:pt>
                <c:pt idx="10319">
                  <c:v>4.0099530166666666</c:v>
                </c:pt>
                <c:pt idx="10320">
                  <c:v>4.0103398500000003</c:v>
                </c:pt>
                <c:pt idx="10321">
                  <c:v>4.0107302000000002</c:v>
                </c:pt>
                <c:pt idx="10322">
                  <c:v>4.011117033333333</c:v>
                </c:pt>
                <c:pt idx="10323">
                  <c:v>4.0115073833333339</c:v>
                </c:pt>
                <c:pt idx="10324">
                  <c:v>4.0118942166666667</c:v>
                </c:pt>
                <c:pt idx="10325">
                  <c:v>4.0122810500000003</c:v>
                </c:pt>
                <c:pt idx="10326">
                  <c:v>4.0126713999999994</c:v>
                </c:pt>
                <c:pt idx="10327">
                  <c:v>4.0130582333333331</c:v>
                </c:pt>
                <c:pt idx="10328">
                  <c:v>4.0134450666666668</c:v>
                </c:pt>
                <c:pt idx="10329">
                  <c:v>4.0138318999999996</c:v>
                </c:pt>
                <c:pt idx="10330">
                  <c:v>4.0142222500000004</c:v>
                </c:pt>
                <c:pt idx="10331">
                  <c:v>4.0146126000000004</c:v>
                </c:pt>
                <c:pt idx="10332">
                  <c:v>4.0149994333333341</c:v>
                </c:pt>
                <c:pt idx="10333">
                  <c:v>4.0153862666666669</c:v>
                </c:pt>
                <c:pt idx="10334">
                  <c:v>4.0157731000000005</c:v>
                </c:pt>
                <c:pt idx="10335">
                  <c:v>4.0161634499999996</c:v>
                </c:pt>
                <c:pt idx="10336">
                  <c:v>4.0165502833333333</c:v>
                </c:pt>
                <c:pt idx="10337">
                  <c:v>4.0169406333333333</c:v>
                </c:pt>
                <c:pt idx="10338">
                  <c:v>4.017327466666667</c:v>
                </c:pt>
                <c:pt idx="10339">
                  <c:v>4.0177143000000006</c:v>
                </c:pt>
                <c:pt idx="10340">
                  <c:v>4.0181046500000006</c:v>
                </c:pt>
                <c:pt idx="10341">
                  <c:v>4.0184914833333334</c:v>
                </c:pt>
                <c:pt idx="10342">
                  <c:v>4.0188783166666662</c:v>
                </c:pt>
                <c:pt idx="10343">
                  <c:v>4.0192686666666662</c:v>
                </c:pt>
                <c:pt idx="10344">
                  <c:v>4.0196554999999998</c:v>
                </c:pt>
                <c:pt idx="10345">
                  <c:v>4.0200458499999998</c:v>
                </c:pt>
                <c:pt idx="10346">
                  <c:v>4.0204326833333335</c:v>
                </c:pt>
                <c:pt idx="10347">
                  <c:v>4.0208195166666671</c:v>
                </c:pt>
                <c:pt idx="10348">
                  <c:v>4.0212098666666662</c:v>
                </c:pt>
                <c:pt idx="10349">
                  <c:v>4.0216002166666671</c:v>
                </c:pt>
                <c:pt idx="10350">
                  <c:v>4.0219870499999999</c:v>
                </c:pt>
                <c:pt idx="10351">
                  <c:v>4.0223738833333336</c:v>
                </c:pt>
                <c:pt idx="10352">
                  <c:v>4.0227607166666663</c:v>
                </c:pt>
                <c:pt idx="10353">
                  <c:v>4.0231510666666663</c:v>
                </c:pt>
                <c:pt idx="10354">
                  <c:v>4.0235379</c:v>
                </c:pt>
                <c:pt idx="10355">
                  <c:v>4.0239247333333337</c:v>
                </c:pt>
                <c:pt idx="10356">
                  <c:v>4.0243150833333337</c:v>
                </c:pt>
                <c:pt idx="10357">
                  <c:v>4.0247019166666664</c:v>
                </c:pt>
                <c:pt idx="10358">
                  <c:v>4.0250922666666664</c:v>
                </c:pt>
                <c:pt idx="10359">
                  <c:v>4.0254791000000001</c:v>
                </c:pt>
                <c:pt idx="10360">
                  <c:v>4.0258659333333329</c:v>
                </c:pt>
                <c:pt idx="10361">
                  <c:v>4.0262527666666665</c:v>
                </c:pt>
                <c:pt idx="10362">
                  <c:v>4.0266431166666665</c:v>
                </c:pt>
                <c:pt idx="10363">
                  <c:v>4.0270334666666665</c:v>
                </c:pt>
                <c:pt idx="10364">
                  <c:v>4.0274203000000002</c:v>
                </c:pt>
                <c:pt idx="10365">
                  <c:v>4.027807133333333</c:v>
                </c:pt>
                <c:pt idx="10366">
                  <c:v>4.0281939666666666</c:v>
                </c:pt>
                <c:pt idx="10367">
                  <c:v>4.0285843166666666</c:v>
                </c:pt>
                <c:pt idx="10368">
                  <c:v>4.0289711500000003</c:v>
                </c:pt>
                <c:pt idx="10369">
                  <c:v>4.0293579833333331</c:v>
                </c:pt>
                <c:pt idx="10370">
                  <c:v>4.029748333333333</c:v>
                </c:pt>
                <c:pt idx="10371">
                  <c:v>4.0301351666666667</c:v>
                </c:pt>
                <c:pt idx="10372">
                  <c:v>4.0305255166666667</c:v>
                </c:pt>
                <c:pt idx="10373">
                  <c:v>4.0309123500000004</c:v>
                </c:pt>
                <c:pt idx="10374">
                  <c:v>4.0312991833333331</c:v>
                </c:pt>
                <c:pt idx="10375">
                  <c:v>4.031689533333334</c:v>
                </c:pt>
                <c:pt idx="10376">
                  <c:v>4.0320763666666668</c:v>
                </c:pt>
                <c:pt idx="10377">
                  <c:v>4.0324667166666659</c:v>
                </c:pt>
                <c:pt idx="10378">
                  <c:v>4.0328535499999996</c:v>
                </c:pt>
                <c:pt idx="10379">
                  <c:v>4.0332403833333332</c:v>
                </c:pt>
                <c:pt idx="10380">
                  <c:v>4.0336307333333332</c:v>
                </c:pt>
                <c:pt idx="10381">
                  <c:v>4.0340175666666669</c:v>
                </c:pt>
                <c:pt idx="10382">
                  <c:v>4.0344044000000006</c:v>
                </c:pt>
                <c:pt idx="10383">
                  <c:v>4.0347912333333333</c:v>
                </c:pt>
                <c:pt idx="10384">
                  <c:v>4.0351815833333342</c:v>
                </c:pt>
                <c:pt idx="10385">
                  <c:v>4.035568416666667</c:v>
                </c:pt>
                <c:pt idx="10386">
                  <c:v>4.0359587666666661</c:v>
                </c:pt>
                <c:pt idx="10387">
                  <c:v>4.0363455999999998</c:v>
                </c:pt>
                <c:pt idx="10388">
                  <c:v>4.0367324333333334</c:v>
                </c:pt>
                <c:pt idx="10389">
                  <c:v>4.0371227833333334</c:v>
                </c:pt>
                <c:pt idx="10390">
                  <c:v>4.0375131333333334</c:v>
                </c:pt>
                <c:pt idx="10391">
                  <c:v>4.0378999666666671</c:v>
                </c:pt>
                <c:pt idx="10392">
                  <c:v>4.0382867999999998</c:v>
                </c:pt>
                <c:pt idx="10393">
                  <c:v>4.0386736333333326</c:v>
                </c:pt>
                <c:pt idx="10394">
                  <c:v>4.0390639833333335</c:v>
                </c:pt>
                <c:pt idx="10395">
                  <c:v>4.0394508166666663</c:v>
                </c:pt>
                <c:pt idx="10396">
                  <c:v>4.0398376499999999</c:v>
                </c:pt>
                <c:pt idx="10397">
                  <c:v>4.0402279999999999</c:v>
                </c:pt>
                <c:pt idx="10398">
                  <c:v>4.0406148333333336</c:v>
                </c:pt>
                <c:pt idx="10399">
                  <c:v>4.0410051833333336</c:v>
                </c:pt>
                <c:pt idx="10400">
                  <c:v>4.0413920166666664</c:v>
                </c:pt>
                <c:pt idx="10401">
                  <c:v>4.04177885</c:v>
                </c:pt>
                <c:pt idx="10402">
                  <c:v>4.0421692</c:v>
                </c:pt>
                <c:pt idx="10403">
                  <c:v>4.0425560333333328</c:v>
                </c:pt>
                <c:pt idx="10404">
                  <c:v>4.0429463833333337</c:v>
                </c:pt>
                <c:pt idx="10405">
                  <c:v>4.0433332166666665</c:v>
                </c:pt>
                <c:pt idx="10406">
                  <c:v>4.0437200500000001</c:v>
                </c:pt>
                <c:pt idx="10407">
                  <c:v>4.0441104000000001</c:v>
                </c:pt>
                <c:pt idx="10408">
                  <c:v>4.0444972333333338</c:v>
                </c:pt>
                <c:pt idx="10409">
                  <c:v>4.0448840666666666</c:v>
                </c:pt>
                <c:pt idx="10410">
                  <c:v>4.0452709000000002</c:v>
                </c:pt>
                <c:pt idx="10411">
                  <c:v>4.0456612500000002</c:v>
                </c:pt>
                <c:pt idx="10412">
                  <c:v>4.0460516000000002</c:v>
                </c:pt>
                <c:pt idx="10413">
                  <c:v>4.0464384333333339</c:v>
                </c:pt>
                <c:pt idx="10414">
                  <c:v>4.0468252666666666</c:v>
                </c:pt>
                <c:pt idx="10415">
                  <c:v>4.0472121000000003</c:v>
                </c:pt>
                <c:pt idx="10416">
                  <c:v>4.0476024500000003</c:v>
                </c:pt>
                <c:pt idx="10417">
                  <c:v>4.0479928000000003</c:v>
                </c:pt>
                <c:pt idx="10418">
                  <c:v>4.0483796333333339</c:v>
                </c:pt>
                <c:pt idx="10419">
                  <c:v>4.0487664666666667</c:v>
                </c:pt>
                <c:pt idx="10420">
                  <c:v>4.0491533000000004</c:v>
                </c:pt>
                <c:pt idx="10421">
                  <c:v>4.0495436499999995</c:v>
                </c:pt>
                <c:pt idx="10422">
                  <c:v>4.0499304833333332</c:v>
                </c:pt>
                <c:pt idx="10423">
                  <c:v>4.0503173166666668</c:v>
                </c:pt>
                <c:pt idx="10424">
                  <c:v>4.0507076666666668</c:v>
                </c:pt>
                <c:pt idx="10425">
                  <c:v>4.0510945000000005</c:v>
                </c:pt>
                <c:pt idx="10426">
                  <c:v>4.0514848500000005</c:v>
                </c:pt>
                <c:pt idx="10427">
                  <c:v>4.0518716833333341</c:v>
                </c:pt>
                <c:pt idx="10428">
                  <c:v>4.0522585166666669</c:v>
                </c:pt>
                <c:pt idx="10429">
                  <c:v>4.052648866666666</c:v>
                </c:pt>
                <c:pt idx="10430">
                  <c:v>4.0530356999999997</c:v>
                </c:pt>
                <c:pt idx="10431">
                  <c:v>4.0534260499999997</c:v>
                </c:pt>
                <c:pt idx="10432">
                  <c:v>4.0538128833333333</c:v>
                </c:pt>
                <c:pt idx="10433">
                  <c:v>4.054199716666667</c:v>
                </c:pt>
                <c:pt idx="10434">
                  <c:v>4.054590066666667</c:v>
                </c:pt>
                <c:pt idx="10435">
                  <c:v>4.0549769000000007</c:v>
                </c:pt>
                <c:pt idx="10436">
                  <c:v>4.0553637333333326</c:v>
                </c:pt>
                <c:pt idx="10437">
                  <c:v>4.0557505666666662</c:v>
                </c:pt>
                <c:pt idx="10438">
                  <c:v>4.0561409166666662</c:v>
                </c:pt>
                <c:pt idx="10439">
                  <c:v>4.0565312666666671</c:v>
                </c:pt>
                <c:pt idx="10440">
                  <c:v>4.0569180999999999</c:v>
                </c:pt>
                <c:pt idx="10441">
                  <c:v>4.0573049333333335</c:v>
                </c:pt>
                <c:pt idx="10442">
                  <c:v>4.0576917666666672</c:v>
                </c:pt>
                <c:pt idx="10443">
                  <c:v>4.0580821166666663</c:v>
                </c:pt>
                <c:pt idx="10444">
                  <c:v>4.0584724666666672</c:v>
                </c:pt>
                <c:pt idx="10445">
                  <c:v>4.0588592999999999</c:v>
                </c:pt>
                <c:pt idx="10446">
                  <c:v>4.0592461333333336</c:v>
                </c:pt>
                <c:pt idx="10447">
                  <c:v>4.0596364833333336</c:v>
                </c:pt>
                <c:pt idx="10448">
                  <c:v>4.0600233166666664</c:v>
                </c:pt>
                <c:pt idx="10449">
                  <c:v>4.0604101500000001</c:v>
                </c:pt>
                <c:pt idx="10450">
                  <c:v>4.0607969833333337</c:v>
                </c:pt>
                <c:pt idx="10451">
                  <c:v>4.0611873333333337</c:v>
                </c:pt>
                <c:pt idx="10452">
                  <c:v>4.0615776833333337</c:v>
                </c:pt>
                <c:pt idx="10453">
                  <c:v>4.0619645166666665</c:v>
                </c:pt>
                <c:pt idx="10454">
                  <c:v>4.0623513500000001</c:v>
                </c:pt>
                <c:pt idx="10455">
                  <c:v>4.0627381833333329</c:v>
                </c:pt>
                <c:pt idx="10456">
                  <c:v>4.0631285333333338</c:v>
                </c:pt>
                <c:pt idx="10457">
                  <c:v>4.0635153666666666</c:v>
                </c:pt>
                <c:pt idx="10458">
                  <c:v>4.0639057166666666</c:v>
                </c:pt>
                <c:pt idx="10459">
                  <c:v>4.0642925500000002</c:v>
                </c:pt>
                <c:pt idx="10460">
                  <c:v>4.064679383333333</c:v>
                </c:pt>
                <c:pt idx="10461">
                  <c:v>4.0650697333333339</c:v>
                </c:pt>
                <c:pt idx="10462">
                  <c:v>4.0654565666666667</c:v>
                </c:pt>
                <c:pt idx="10463">
                  <c:v>4.0658434000000003</c:v>
                </c:pt>
                <c:pt idx="10464">
                  <c:v>4.0662302333333331</c:v>
                </c:pt>
                <c:pt idx="10465">
                  <c:v>4.0666205833333331</c:v>
                </c:pt>
                <c:pt idx="10466">
                  <c:v>4.0670109333333331</c:v>
                </c:pt>
                <c:pt idx="10467">
                  <c:v>4.0673977666666667</c:v>
                </c:pt>
                <c:pt idx="10468">
                  <c:v>4.0677846000000004</c:v>
                </c:pt>
                <c:pt idx="10469">
                  <c:v>4.0681749500000004</c:v>
                </c:pt>
                <c:pt idx="10470">
                  <c:v>4.0685617833333341</c:v>
                </c:pt>
                <c:pt idx="10471">
                  <c:v>4.0689521333333332</c:v>
                </c:pt>
                <c:pt idx="10472">
                  <c:v>4.0693389666666659</c:v>
                </c:pt>
                <c:pt idx="10473">
                  <c:v>4.0697257999999996</c:v>
                </c:pt>
                <c:pt idx="10474">
                  <c:v>4.0701126333333333</c:v>
                </c:pt>
                <c:pt idx="10475">
                  <c:v>4.0705029833333333</c:v>
                </c:pt>
                <c:pt idx="10476">
                  <c:v>4.0708898166666669</c:v>
                </c:pt>
                <c:pt idx="10477">
                  <c:v>4.0712766500000006</c:v>
                </c:pt>
                <c:pt idx="10478">
                  <c:v>4.0716670000000006</c:v>
                </c:pt>
                <c:pt idx="10479">
                  <c:v>4.0720538333333343</c:v>
                </c:pt>
                <c:pt idx="10480">
                  <c:v>4.0724441833333334</c:v>
                </c:pt>
                <c:pt idx="10481">
                  <c:v>4.0728310166666661</c:v>
                </c:pt>
                <c:pt idx="10482">
                  <c:v>4.0732178499999998</c:v>
                </c:pt>
                <c:pt idx="10483">
                  <c:v>4.0736081999999998</c:v>
                </c:pt>
                <c:pt idx="10484">
                  <c:v>4.0739950333333335</c:v>
                </c:pt>
                <c:pt idx="10485">
                  <c:v>4.0743853833333334</c:v>
                </c:pt>
                <c:pt idx="10486">
                  <c:v>4.0747722166666662</c:v>
                </c:pt>
                <c:pt idx="10487">
                  <c:v>4.0751590499999999</c:v>
                </c:pt>
                <c:pt idx="10488">
                  <c:v>4.0755493999999999</c:v>
                </c:pt>
                <c:pt idx="10489">
                  <c:v>4.0759362333333335</c:v>
                </c:pt>
                <c:pt idx="10490">
                  <c:v>4.0763230666666663</c:v>
                </c:pt>
                <c:pt idx="10491">
                  <c:v>4.0767099</c:v>
                </c:pt>
                <c:pt idx="10492">
                  <c:v>4.07710025</c:v>
                </c:pt>
                <c:pt idx="10493">
                  <c:v>4.0774906</c:v>
                </c:pt>
                <c:pt idx="10494">
                  <c:v>4.0778774333333336</c:v>
                </c:pt>
                <c:pt idx="10495">
                  <c:v>4.0782642666666664</c:v>
                </c:pt>
                <c:pt idx="10496">
                  <c:v>4.0786546166666673</c:v>
                </c:pt>
                <c:pt idx="10497">
                  <c:v>4.0790414500000001</c:v>
                </c:pt>
                <c:pt idx="10498">
                  <c:v>4.0794318000000001</c:v>
                </c:pt>
                <c:pt idx="10499">
                  <c:v>4.0798186333333337</c:v>
                </c:pt>
                <c:pt idx="10500">
                  <c:v>4.0802054666666665</c:v>
                </c:pt>
                <c:pt idx="10501">
                  <c:v>4.0805958166666665</c:v>
                </c:pt>
                <c:pt idx="10502">
                  <c:v>4.0809826500000002</c:v>
                </c:pt>
                <c:pt idx="10503">
                  <c:v>4.0813694833333338</c:v>
                </c:pt>
                <c:pt idx="10504">
                  <c:v>4.0817563166666666</c:v>
                </c:pt>
                <c:pt idx="10505">
                  <c:v>4.0821466666666666</c:v>
                </c:pt>
                <c:pt idx="10506">
                  <c:v>4.0825370166666675</c:v>
                </c:pt>
                <c:pt idx="10507">
                  <c:v>4.0829238500000002</c:v>
                </c:pt>
                <c:pt idx="10508">
                  <c:v>4.083310683333333</c:v>
                </c:pt>
                <c:pt idx="10509">
                  <c:v>4.0836975166666667</c:v>
                </c:pt>
                <c:pt idx="10510">
                  <c:v>4.0840878666666667</c:v>
                </c:pt>
                <c:pt idx="10511">
                  <c:v>4.0844747000000003</c:v>
                </c:pt>
                <c:pt idx="10512">
                  <c:v>4.0848650500000003</c:v>
                </c:pt>
                <c:pt idx="10513">
                  <c:v>4.085251883333334</c:v>
                </c:pt>
                <c:pt idx="10514">
                  <c:v>4.0856387166666668</c:v>
                </c:pt>
                <c:pt idx="10515">
                  <c:v>4.0860290666666659</c:v>
                </c:pt>
                <c:pt idx="10516">
                  <c:v>4.0864158999999995</c:v>
                </c:pt>
                <c:pt idx="10517">
                  <c:v>4.0868027333333332</c:v>
                </c:pt>
                <c:pt idx="10518">
                  <c:v>4.0871930833333332</c:v>
                </c:pt>
                <c:pt idx="10519">
                  <c:v>4.0875799166666669</c:v>
                </c:pt>
                <c:pt idx="10520">
                  <c:v>4.0879702666666669</c:v>
                </c:pt>
                <c:pt idx="10521">
                  <c:v>4.0883571000000005</c:v>
                </c:pt>
                <c:pt idx="10522">
                  <c:v>4.0887439333333342</c:v>
                </c:pt>
                <c:pt idx="10523">
                  <c:v>4.0891342833333333</c:v>
                </c:pt>
                <c:pt idx="10524">
                  <c:v>4.0895211166666661</c:v>
                </c:pt>
                <c:pt idx="10525">
                  <c:v>4.0899114666666669</c:v>
                </c:pt>
                <c:pt idx="10526">
                  <c:v>4.0902982999999997</c:v>
                </c:pt>
                <c:pt idx="10527">
                  <c:v>4.0906851333333334</c:v>
                </c:pt>
                <c:pt idx="10528">
                  <c:v>4.0910719666666671</c:v>
                </c:pt>
                <c:pt idx="10529">
                  <c:v>4.091462316666667</c:v>
                </c:pt>
                <c:pt idx="10530">
                  <c:v>4.0918491499999998</c:v>
                </c:pt>
                <c:pt idx="10531">
                  <c:v>4.0922359833333326</c:v>
                </c:pt>
                <c:pt idx="10532">
                  <c:v>4.0926263333333335</c:v>
                </c:pt>
                <c:pt idx="10533">
                  <c:v>4.0930131666666663</c:v>
                </c:pt>
                <c:pt idx="10534">
                  <c:v>4.0934035166666671</c:v>
                </c:pt>
                <c:pt idx="10535">
                  <c:v>4.0937903499999999</c:v>
                </c:pt>
                <c:pt idx="10536">
                  <c:v>4.0941771833333336</c:v>
                </c:pt>
                <c:pt idx="10537">
                  <c:v>4.0945675333333336</c:v>
                </c:pt>
                <c:pt idx="10538">
                  <c:v>4.0949543666666663</c:v>
                </c:pt>
                <c:pt idx="10539">
                  <c:v>4.0953447166666672</c:v>
                </c:pt>
                <c:pt idx="10540">
                  <c:v>4.09573155</c:v>
                </c:pt>
                <c:pt idx="10541">
                  <c:v>4.0961183833333337</c:v>
                </c:pt>
                <c:pt idx="10542">
                  <c:v>4.0965087333333337</c:v>
                </c:pt>
                <c:pt idx="10543">
                  <c:v>4.0968955666666664</c:v>
                </c:pt>
                <c:pt idx="10544">
                  <c:v>4.0972824000000001</c:v>
                </c:pt>
                <c:pt idx="10545">
                  <c:v>4.0976727500000001</c:v>
                </c:pt>
                <c:pt idx="10546">
                  <c:v>4.0980595833333338</c:v>
                </c:pt>
                <c:pt idx="10547">
                  <c:v>4.0984499333333337</c:v>
                </c:pt>
                <c:pt idx="10548">
                  <c:v>4.0988367666666665</c:v>
                </c:pt>
                <c:pt idx="10549">
                  <c:v>4.0992236000000002</c:v>
                </c:pt>
                <c:pt idx="10550">
                  <c:v>4.0996139500000002</c:v>
                </c:pt>
                <c:pt idx="10551">
                  <c:v>4.1000007833333338</c:v>
                </c:pt>
                <c:pt idx="10552">
                  <c:v>4.1003911333333329</c:v>
                </c:pt>
                <c:pt idx="10553">
                  <c:v>4.1007779666666666</c:v>
                </c:pt>
                <c:pt idx="10554">
                  <c:v>4.1011648000000003</c:v>
                </c:pt>
                <c:pt idx="10555">
                  <c:v>4.1015551500000003</c:v>
                </c:pt>
                <c:pt idx="10556">
                  <c:v>4.1019419833333339</c:v>
                </c:pt>
                <c:pt idx="10557">
                  <c:v>4.1023288166666667</c:v>
                </c:pt>
                <c:pt idx="10558">
                  <c:v>4.1027156500000004</c:v>
                </c:pt>
                <c:pt idx="10559">
                  <c:v>4.1031059999999995</c:v>
                </c:pt>
                <c:pt idx="10560">
                  <c:v>4.1034963499999995</c:v>
                </c:pt>
                <c:pt idx="10561">
                  <c:v>4.1038831833333331</c:v>
                </c:pt>
                <c:pt idx="10562">
                  <c:v>4.1042700166666668</c:v>
                </c:pt>
                <c:pt idx="10563">
                  <c:v>4.1046568500000005</c:v>
                </c:pt>
                <c:pt idx="10564">
                  <c:v>4.1050472000000005</c:v>
                </c:pt>
                <c:pt idx="10565">
                  <c:v>4.1054375499999995</c:v>
                </c:pt>
                <c:pt idx="10566">
                  <c:v>4.1058243833333332</c:v>
                </c:pt>
                <c:pt idx="10567">
                  <c:v>4.106211216666666</c:v>
                </c:pt>
                <c:pt idx="10568">
                  <c:v>4.1065980499999997</c:v>
                </c:pt>
                <c:pt idx="10569">
                  <c:v>4.1069883999999997</c:v>
                </c:pt>
                <c:pt idx="10570">
                  <c:v>4.1073752333333333</c:v>
                </c:pt>
                <c:pt idx="10571">
                  <c:v>4.107762066666667</c:v>
                </c:pt>
                <c:pt idx="10572">
                  <c:v>4.108152416666667</c:v>
                </c:pt>
                <c:pt idx="10573">
                  <c:v>4.1085392500000006</c:v>
                </c:pt>
                <c:pt idx="10574">
                  <c:v>4.1089295999999997</c:v>
                </c:pt>
                <c:pt idx="10575">
                  <c:v>4.1093164333333334</c:v>
                </c:pt>
                <c:pt idx="10576">
                  <c:v>4.1097032666666662</c:v>
                </c:pt>
                <c:pt idx="10577">
                  <c:v>4.1100900999999999</c:v>
                </c:pt>
                <c:pt idx="10578">
                  <c:v>4.1104804499999998</c:v>
                </c:pt>
                <c:pt idx="10579">
                  <c:v>4.1108707999999998</c:v>
                </c:pt>
                <c:pt idx="10580">
                  <c:v>4.1112576333333335</c:v>
                </c:pt>
                <c:pt idx="10581">
                  <c:v>4.1116444666666663</c:v>
                </c:pt>
                <c:pt idx="10582">
                  <c:v>4.1120312999999999</c:v>
                </c:pt>
                <c:pt idx="10583">
                  <c:v>4.1124216499999999</c:v>
                </c:pt>
                <c:pt idx="10584">
                  <c:v>4.1128084833333336</c:v>
                </c:pt>
                <c:pt idx="10585">
                  <c:v>4.1131953166666664</c:v>
                </c:pt>
                <c:pt idx="10586">
                  <c:v>4.1135856666666664</c:v>
                </c:pt>
                <c:pt idx="10587">
                  <c:v>4.1139725</c:v>
                </c:pt>
                <c:pt idx="10588">
                  <c:v>4.11436285</c:v>
                </c:pt>
                <c:pt idx="10589">
                  <c:v>4.1147496833333337</c:v>
                </c:pt>
                <c:pt idx="10590">
                  <c:v>4.1151365166666665</c:v>
                </c:pt>
                <c:pt idx="10591">
                  <c:v>4.1155268666666665</c:v>
                </c:pt>
                <c:pt idx="10592">
                  <c:v>4.1159137000000001</c:v>
                </c:pt>
                <c:pt idx="10593">
                  <c:v>4.1163040500000001</c:v>
                </c:pt>
                <c:pt idx="10594">
                  <c:v>4.1166908833333338</c:v>
                </c:pt>
                <c:pt idx="10595">
                  <c:v>4.1170777166666666</c:v>
                </c:pt>
                <c:pt idx="10596">
                  <c:v>4.1174680666666665</c:v>
                </c:pt>
                <c:pt idx="10597">
                  <c:v>4.1178549000000002</c:v>
                </c:pt>
                <c:pt idx="10598">
                  <c:v>4.118241733333333</c:v>
                </c:pt>
                <c:pt idx="10599">
                  <c:v>4.1186320833333339</c:v>
                </c:pt>
                <c:pt idx="10600">
                  <c:v>4.1190189166666666</c:v>
                </c:pt>
                <c:pt idx="10601">
                  <c:v>4.1194092666666675</c:v>
                </c:pt>
                <c:pt idx="10602">
                  <c:v>4.1197960999999994</c:v>
                </c:pt>
                <c:pt idx="10603">
                  <c:v>4.1201829333333331</c:v>
                </c:pt>
                <c:pt idx="10604">
                  <c:v>4.1205732833333331</c:v>
                </c:pt>
                <c:pt idx="10605">
                  <c:v>4.1209601166666667</c:v>
                </c:pt>
                <c:pt idx="10606">
                  <c:v>4.1213504666666667</c:v>
                </c:pt>
                <c:pt idx="10607">
                  <c:v>4.1217373000000004</c:v>
                </c:pt>
                <c:pt idx="10608">
                  <c:v>4.1221241333333341</c:v>
                </c:pt>
                <c:pt idx="10609">
                  <c:v>4.1225144833333331</c:v>
                </c:pt>
                <c:pt idx="10610">
                  <c:v>4.1229013166666659</c:v>
                </c:pt>
                <c:pt idx="10611">
                  <c:v>4.1232881499999996</c:v>
                </c:pt>
                <c:pt idx="10612">
                  <c:v>4.1236749833333333</c:v>
                </c:pt>
                <c:pt idx="10613">
                  <c:v>4.1240653333333332</c:v>
                </c:pt>
                <c:pt idx="10614">
                  <c:v>4.1244556833333332</c:v>
                </c:pt>
                <c:pt idx="10615">
                  <c:v>4.1248425166666669</c:v>
                </c:pt>
                <c:pt idx="10616">
                  <c:v>4.1252293500000006</c:v>
                </c:pt>
                <c:pt idx="10617">
                  <c:v>4.1256161833333342</c:v>
                </c:pt>
                <c:pt idx="10618">
                  <c:v>4.1260065333333333</c:v>
                </c:pt>
                <c:pt idx="10619">
                  <c:v>4.1263933666666661</c:v>
                </c:pt>
                <c:pt idx="10620">
                  <c:v>4.126783716666667</c:v>
                </c:pt>
                <c:pt idx="10621">
                  <c:v>4.1271705499999998</c:v>
                </c:pt>
                <c:pt idx="10622">
                  <c:v>4.1275573833333334</c:v>
                </c:pt>
                <c:pt idx="10623">
                  <c:v>4.1279477333333334</c:v>
                </c:pt>
                <c:pt idx="10624">
                  <c:v>4.1283345666666662</c:v>
                </c:pt>
                <c:pt idx="10625">
                  <c:v>4.1287213999999999</c:v>
                </c:pt>
                <c:pt idx="10626">
                  <c:v>4.1291082333333327</c:v>
                </c:pt>
                <c:pt idx="10627">
                  <c:v>4.1294985833333335</c:v>
                </c:pt>
                <c:pt idx="10628">
                  <c:v>4.1298889333333335</c:v>
                </c:pt>
                <c:pt idx="10629">
                  <c:v>4.1302757666666663</c:v>
                </c:pt>
                <c:pt idx="10630">
                  <c:v>4.1306626</c:v>
                </c:pt>
                <c:pt idx="10631">
                  <c:v>4.1310494333333336</c:v>
                </c:pt>
                <c:pt idx="10632">
                  <c:v>4.1314397833333336</c:v>
                </c:pt>
                <c:pt idx="10633">
                  <c:v>4.1318301333333336</c:v>
                </c:pt>
                <c:pt idx="10634">
                  <c:v>4.1322169666666673</c:v>
                </c:pt>
                <c:pt idx="10635">
                  <c:v>4.1326038</c:v>
                </c:pt>
                <c:pt idx="10636">
                  <c:v>4.1329906333333328</c:v>
                </c:pt>
                <c:pt idx="10637">
                  <c:v>4.1333809833333337</c:v>
                </c:pt>
                <c:pt idx="10638">
                  <c:v>4.1337678166666665</c:v>
                </c:pt>
                <c:pt idx="10639">
                  <c:v>4.1341546500000002</c:v>
                </c:pt>
                <c:pt idx="10640">
                  <c:v>4.1345450000000001</c:v>
                </c:pt>
                <c:pt idx="10641">
                  <c:v>4.1349318333333338</c:v>
                </c:pt>
                <c:pt idx="10642">
                  <c:v>4.1353221833333338</c:v>
                </c:pt>
                <c:pt idx="10643">
                  <c:v>4.1357090166666666</c:v>
                </c:pt>
                <c:pt idx="10644">
                  <c:v>4.1360958500000002</c:v>
                </c:pt>
                <c:pt idx="10645">
                  <c:v>4.1364862000000002</c:v>
                </c:pt>
                <c:pt idx="10646">
                  <c:v>4.1368730333333339</c:v>
                </c:pt>
                <c:pt idx="10647">
                  <c:v>4.137263383333333</c:v>
                </c:pt>
                <c:pt idx="10648">
                  <c:v>4.1376502166666667</c:v>
                </c:pt>
                <c:pt idx="10649">
                  <c:v>4.1380370500000003</c:v>
                </c:pt>
                <c:pt idx="10650">
                  <c:v>4.1384274000000003</c:v>
                </c:pt>
                <c:pt idx="10651">
                  <c:v>4.138814233333334</c:v>
                </c:pt>
                <c:pt idx="10652">
                  <c:v>4.1392010666666668</c:v>
                </c:pt>
                <c:pt idx="10653">
                  <c:v>4.1395879000000004</c:v>
                </c:pt>
                <c:pt idx="10654">
                  <c:v>4.1399782499999995</c:v>
                </c:pt>
                <c:pt idx="10655">
                  <c:v>4.1403685999999995</c:v>
                </c:pt>
                <c:pt idx="10656">
                  <c:v>4.1407554333333332</c:v>
                </c:pt>
                <c:pt idx="10657">
                  <c:v>4.1411422666666668</c:v>
                </c:pt>
                <c:pt idx="10658">
                  <c:v>4.1415291000000005</c:v>
                </c:pt>
                <c:pt idx="10659">
                  <c:v>4.1419194500000005</c:v>
                </c:pt>
                <c:pt idx="10660">
                  <c:v>4.1423062833333342</c:v>
                </c:pt>
                <c:pt idx="10661">
                  <c:v>4.1426966333333333</c:v>
                </c:pt>
                <c:pt idx="10662">
                  <c:v>4.143083466666666</c:v>
                </c:pt>
                <c:pt idx="10663">
                  <c:v>4.1434702999999997</c:v>
                </c:pt>
                <c:pt idx="10664">
                  <c:v>4.1438606499999997</c:v>
                </c:pt>
                <c:pt idx="10665">
                  <c:v>4.1442474833333334</c:v>
                </c:pt>
                <c:pt idx="10666">
                  <c:v>4.144634316666667</c:v>
                </c:pt>
                <c:pt idx="10667">
                  <c:v>4.145024666666667</c:v>
                </c:pt>
                <c:pt idx="10668">
                  <c:v>4.1454115000000007</c:v>
                </c:pt>
                <c:pt idx="10669">
                  <c:v>4.1458018499999998</c:v>
                </c:pt>
                <c:pt idx="10670">
                  <c:v>4.1461886833333335</c:v>
                </c:pt>
                <c:pt idx="10671">
                  <c:v>4.1465755166666662</c:v>
                </c:pt>
                <c:pt idx="10672">
                  <c:v>4.1469623499999999</c:v>
                </c:pt>
                <c:pt idx="10673">
                  <c:v>4.1473526999999999</c:v>
                </c:pt>
                <c:pt idx="10674">
                  <c:v>4.1477430499999999</c:v>
                </c:pt>
                <c:pt idx="10675">
                  <c:v>4.1481298833333335</c:v>
                </c:pt>
                <c:pt idx="10676">
                  <c:v>4.1485167166666663</c:v>
                </c:pt>
                <c:pt idx="10677">
                  <c:v>4.14890355</c:v>
                </c:pt>
                <c:pt idx="10678">
                  <c:v>4.1492939</c:v>
                </c:pt>
                <c:pt idx="10679">
                  <c:v>4.1496807333333336</c:v>
                </c:pt>
                <c:pt idx="10680">
                  <c:v>4.1500675666666664</c:v>
                </c:pt>
                <c:pt idx="10681">
                  <c:v>4.1504579166666664</c:v>
                </c:pt>
                <c:pt idx="10682">
                  <c:v>4.1508447500000001</c:v>
                </c:pt>
                <c:pt idx="10683">
                  <c:v>4.1512351000000001</c:v>
                </c:pt>
                <c:pt idx="10684">
                  <c:v>4.1516219333333337</c:v>
                </c:pt>
                <c:pt idx="10685">
                  <c:v>4.1520087666666665</c:v>
                </c:pt>
                <c:pt idx="10686">
                  <c:v>4.1523991166666665</c:v>
                </c:pt>
                <c:pt idx="10687">
                  <c:v>4.1527859500000002</c:v>
                </c:pt>
                <c:pt idx="10688">
                  <c:v>4.1531763000000002</c:v>
                </c:pt>
                <c:pt idx="10689">
                  <c:v>4.1535631333333338</c:v>
                </c:pt>
                <c:pt idx="10690">
                  <c:v>4.1539499666666666</c:v>
                </c:pt>
                <c:pt idx="10691">
                  <c:v>4.1543403166666666</c:v>
                </c:pt>
                <c:pt idx="10692">
                  <c:v>4.1547271500000003</c:v>
                </c:pt>
                <c:pt idx="10693">
                  <c:v>4.155113983333333</c:v>
                </c:pt>
                <c:pt idx="10694">
                  <c:v>4.1555043333333339</c:v>
                </c:pt>
                <c:pt idx="10695">
                  <c:v>4.1558911666666667</c:v>
                </c:pt>
                <c:pt idx="10696">
                  <c:v>4.1562815166666667</c:v>
                </c:pt>
                <c:pt idx="10697">
                  <c:v>4.1566683499999995</c:v>
                </c:pt>
                <c:pt idx="10698">
                  <c:v>4.1570551833333331</c:v>
                </c:pt>
                <c:pt idx="10699">
                  <c:v>4.1574455333333331</c:v>
                </c:pt>
                <c:pt idx="10700">
                  <c:v>4.1578323666666668</c:v>
                </c:pt>
                <c:pt idx="10701">
                  <c:v>4.1582227166666668</c:v>
                </c:pt>
                <c:pt idx="10702">
                  <c:v>4.1586095500000004</c:v>
                </c:pt>
                <c:pt idx="10703">
                  <c:v>4.1589963833333341</c:v>
                </c:pt>
                <c:pt idx="10704">
                  <c:v>4.1593832166666669</c:v>
                </c:pt>
                <c:pt idx="10705">
                  <c:v>4.159773566666666</c:v>
                </c:pt>
                <c:pt idx="10706">
                  <c:v>4.1601603999999996</c:v>
                </c:pt>
                <c:pt idx="10707">
                  <c:v>4.1605472333333333</c:v>
                </c:pt>
                <c:pt idx="10708">
                  <c:v>4.1609375833333333</c:v>
                </c:pt>
                <c:pt idx="10709">
                  <c:v>4.161324416666667</c:v>
                </c:pt>
                <c:pt idx="10710">
                  <c:v>4.161714766666667</c:v>
                </c:pt>
                <c:pt idx="10711">
                  <c:v>4.1621016000000006</c:v>
                </c:pt>
                <c:pt idx="10712">
                  <c:v>4.1624884333333334</c:v>
                </c:pt>
                <c:pt idx="10713">
                  <c:v>4.1628787833333334</c:v>
                </c:pt>
                <c:pt idx="10714">
                  <c:v>4.1632656166666662</c:v>
                </c:pt>
                <c:pt idx="10715">
                  <c:v>4.163655966666667</c:v>
                </c:pt>
                <c:pt idx="10716">
                  <c:v>4.1640427999999998</c:v>
                </c:pt>
                <c:pt idx="10717">
                  <c:v>4.1644296333333335</c:v>
                </c:pt>
                <c:pt idx="10718">
                  <c:v>4.1648199833333335</c:v>
                </c:pt>
                <c:pt idx="10719">
                  <c:v>4.1652068166666663</c:v>
                </c:pt>
                <c:pt idx="10720">
                  <c:v>4.1655936499999999</c:v>
                </c:pt>
                <c:pt idx="10721">
                  <c:v>4.1659804833333327</c:v>
                </c:pt>
                <c:pt idx="10722">
                  <c:v>4.1663708333333336</c:v>
                </c:pt>
                <c:pt idx="10723">
                  <c:v>4.1667611833333336</c:v>
                </c:pt>
                <c:pt idx="10724">
                  <c:v>4.1671480166666663</c:v>
                </c:pt>
                <c:pt idx="10725">
                  <c:v>4.16753485</c:v>
                </c:pt>
                <c:pt idx="10726">
                  <c:v>4.1679216833333337</c:v>
                </c:pt>
                <c:pt idx="10727">
                  <c:v>4.1683120333333337</c:v>
                </c:pt>
                <c:pt idx="10728">
                  <c:v>4.1686988666666664</c:v>
                </c:pt>
                <c:pt idx="10729">
                  <c:v>4.1690892166666664</c:v>
                </c:pt>
                <c:pt idx="10730">
                  <c:v>4.1694760500000001</c:v>
                </c:pt>
                <c:pt idx="10731">
                  <c:v>4.1698628833333329</c:v>
                </c:pt>
                <c:pt idx="10732">
                  <c:v>4.1702532333333338</c:v>
                </c:pt>
                <c:pt idx="10733">
                  <c:v>4.1706400666666665</c:v>
                </c:pt>
                <c:pt idx="10734">
                  <c:v>4.1710269000000002</c:v>
                </c:pt>
                <c:pt idx="10735">
                  <c:v>4.171413733333333</c:v>
                </c:pt>
                <c:pt idx="10736">
                  <c:v>4.171804083333333</c:v>
                </c:pt>
                <c:pt idx="10737">
                  <c:v>4.1721944333333338</c:v>
                </c:pt>
                <c:pt idx="10738">
                  <c:v>4.1725812666666666</c:v>
                </c:pt>
                <c:pt idx="10739">
                  <c:v>4.1729681000000003</c:v>
                </c:pt>
                <c:pt idx="10740">
                  <c:v>4.1733584500000003</c:v>
                </c:pt>
                <c:pt idx="10741">
                  <c:v>4.1737452833333331</c:v>
                </c:pt>
                <c:pt idx="10742">
                  <c:v>4.174135633333333</c:v>
                </c:pt>
                <c:pt idx="10743">
                  <c:v>4.1745224666666667</c:v>
                </c:pt>
                <c:pt idx="10744">
                  <c:v>4.1749093000000004</c:v>
                </c:pt>
                <c:pt idx="10745">
                  <c:v>4.1752996500000004</c:v>
                </c:pt>
                <c:pt idx="10746">
                  <c:v>4.175686483333334</c:v>
                </c:pt>
                <c:pt idx="10747">
                  <c:v>4.1760733166666668</c:v>
                </c:pt>
                <c:pt idx="10748">
                  <c:v>4.1764601500000005</c:v>
                </c:pt>
                <c:pt idx="10749">
                  <c:v>4.1768504999999996</c:v>
                </c:pt>
                <c:pt idx="10750">
                  <c:v>4.1772408499999996</c:v>
                </c:pt>
                <c:pt idx="10751">
                  <c:v>4.1776276833333332</c:v>
                </c:pt>
                <c:pt idx="10752">
                  <c:v>4.1780145166666669</c:v>
                </c:pt>
                <c:pt idx="10753">
                  <c:v>4.1784013500000006</c:v>
                </c:pt>
                <c:pt idx="10754">
                  <c:v>4.1787917000000006</c:v>
                </c:pt>
                <c:pt idx="10755">
                  <c:v>4.1791785333333342</c:v>
                </c:pt>
                <c:pt idx="10756">
                  <c:v>4.1795688833333333</c:v>
                </c:pt>
                <c:pt idx="10757">
                  <c:v>4.1799557166666661</c:v>
                </c:pt>
                <c:pt idx="10758">
                  <c:v>4.1803425499999998</c:v>
                </c:pt>
                <c:pt idx="10759">
                  <c:v>4.1807328999999998</c:v>
                </c:pt>
                <c:pt idx="10760">
                  <c:v>4.1811197333333334</c:v>
                </c:pt>
                <c:pt idx="10761">
                  <c:v>4.1815065666666671</c:v>
                </c:pt>
                <c:pt idx="10762">
                  <c:v>4.1818934000000008</c:v>
                </c:pt>
                <c:pt idx="10763">
                  <c:v>4.1822837499999999</c:v>
                </c:pt>
                <c:pt idx="10764">
                  <c:v>4.1826740999999998</c:v>
                </c:pt>
                <c:pt idx="10765">
                  <c:v>4.1830609333333335</c:v>
                </c:pt>
                <c:pt idx="10766">
                  <c:v>4.1834477666666663</c:v>
                </c:pt>
                <c:pt idx="10767">
                  <c:v>4.1838346</c:v>
                </c:pt>
                <c:pt idx="10768">
                  <c:v>4.1842249499999999</c:v>
                </c:pt>
                <c:pt idx="10769">
                  <c:v>4.1846117833333336</c:v>
                </c:pt>
                <c:pt idx="10770">
                  <c:v>4.1850021333333336</c:v>
                </c:pt>
                <c:pt idx="10771">
                  <c:v>4.1853889666666664</c:v>
                </c:pt>
                <c:pt idx="10772">
                  <c:v>4.1857758</c:v>
                </c:pt>
                <c:pt idx="10773">
                  <c:v>4.18616615</c:v>
                </c:pt>
                <c:pt idx="10774">
                  <c:v>4.1865529833333328</c:v>
                </c:pt>
                <c:pt idx="10775">
                  <c:v>4.1869398166666665</c:v>
                </c:pt>
                <c:pt idx="10776">
                  <c:v>4.1873301666666665</c:v>
                </c:pt>
                <c:pt idx="10777">
                  <c:v>4.1877170000000001</c:v>
                </c:pt>
                <c:pt idx="10778">
                  <c:v>4.1881073500000001</c:v>
                </c:pt>
                <c:pt idx="10779">
                  <c:v>4.1884941833333338</c:v>
                </c:pt>
                <c:pt idx="10780">
                  <c:v>4.1888810166666666</c:v>
                </c:pt>
                <c:pt idx="10781">
                  <c:v>4.1892678499999993</c:v>
                </c:pt>
                <c:pt idx="10782">
                  <c:v>4.1896582000000002</c:v>
                </c:pt>
                <c:pt idx="10783">
                  <c:v>4.1900485500000002</c:v>
                </c:pt>
                <c:pt idx="10784">
                  <c:v>4.1904353833333339</c:v>
                </c:pt>
                <c:pt idx="10785">
                  <c:v>4.1908222166666667</c:v>
                </c:pt>
                <c:pt idx="10786">
                  <c:v>4.1912125666666666</c:v>
                </c:pt>
                <c:pt idx="10787">
                  <c:v>4.1915994000000003</c:v>
                </c:pt>
                <c:pt idx="10788">
                  <c:v>4.1919862333333331</c:v>
                </c:pt>
                <c:pt idx="10789">
                  <c:v>4.1923730666666668</c:v>
                </c:pt>
                <c:pt idx="10790">
                  <c:v>4.1927634166666667</c:v>
                </c:pt>
                <c:pt idx="10791">
                  <c:v>4.1931502500000004</c:v>
                </c:pt>
                <c:pt idx="10792">
                  <c:v>4.1935405999999995</c:v>
                </c:pt>
                <c:pt idx="10793">
                  <c:v>4.1939274333333332</c:v>
                </c:pt>
                <c:pt idx="10794">
                  <c:v>4.1943142666666668</c:v>
                </c:pt>
                <c:pt idx="10795">
                  <c:v>4.1947046166666668</c:v>
                </c:pt>
                <c:pt idx="10796">
                  <c:v>4.1950949666666668</c:v>
                </c:pt>
                <c:pt idx="10797">
                  <c:v>4.1954818000000005</c:v>
                </c:pt>
                <c:pt idx="10798">
                  <c:v>4.1958686333333342</c:v>
                </c:pt>
                <c:pt idx="10799">
                  <c:v>4.1962554666666669</c:v>
                </c:pt>
                <c:pt idx="10800">
                  <c:v>4.196645816666666</c:v>
                </c:pt>
                <c:pt idx="10801">
                  <c:v>4.1970326499999997</c:v>
                </c:pt>
                <c:pt idx="10802">
                  <c:v>4.1974194833333334</c:v>
                </c:pt>
                <c:pt idx="10803">
                  <c:v>4.1978098333333334</c:v>
                </c:pt>
                <c:pt idx="10804">
                  <c:v>4.198196666666667</c:v>
                </c:pt>
                <c:pt idx="10805">
                  <c:v>4.198587016666667</c:v>
                </c:pt>
                <c:pt idx="10806">
                  <c:v>4.1989738500000007</c:v>
                </c:pt>
                <c:pt idx="10807">
                  <c:v>4.1993606833333326</c:v>
                </c:pt>
                <c:pt idx="10808">
                  <c:v>4.1997475166666662</c:v>
                </c:pt>
                <c:pt idx="10809">
                  <c:v>4.2001378666666662</c:v>
                </c:pt>
                <c:pt idx="10810">
                  <c:v>4.2005282166666671</c:v>
                </c:pt>
                <c:pt idx="10811">
                  <c:v>4.2009150499999999</c:v>
                </c:pt>
                <c:pt idx="10812">
                  <c:v>4.2013018833333335</c:v>
                </c:pt>
                <c:pt idx="10813">
                  <c:v>4.2016922333333335</c:v>
                </c:pt>
                <c:pt idx="10814">
                  <c:v>4.2020790666666663</c:v>
                </c:pt>
                <c:pt idx="10815">
                  <c:v>4.2024659</c:v>
                </c:pt>
                <c:pt idx="10816">
                  <c:v>4.2028527333333328</c:v>
                </c:pt>
                <c:pt idx="10817">
                  <c:v>4.2032430833333336</c:v>
                </c:pt>
                <c:pt idx="10818">
                  <c:v>4.2036299166666664</c:v>
                </c:pt>
                <c:pt idx="10819">
                  <c:v>4.2040202666666664</c:v>
                </c:pt>
                <c:pt idx="10820">
                  <c:v>4.2044071000000001</c:v>
                </c:pt>
                <c:pt idx="10821">
                  <c:v>4.2047939333333337</c:v>
                </c:pt>
                <c:pt idx="10822">
                  <c:v>4.2051842833333337</c:v>
                </c:pt>
                <c:pt idx="10823">
                  <c:v>4.2055711166666665</c:v>
                </c:pt>
                <c:pt idx="10824">
                  <c:v>4.2059614666666665</c:v>
                </c:pt>
                <c:pt idx="10825">
                  <c:v>4.2063483000000002</c:v>
                </c:pt>
                <c:pt idx="10826">
                  <c:v>4.2067351333333329</c:v>
                </c:pt>
                <c:pt idx="10827">
                  <c:v>4.2071254833333338</c:v>
                </c:pt>
                <c:pt idx="10828">
                  <c:v>4.2075123166666666</c:v>
                </c:pt>
                <c:pt idx="10829">
                  <c:v>4.2078991500000003</c:v>
                </c:pt>
                <c:pt idx="10830">
                  <c:v>4.208285983333333</c:v>
                </c:pt>
                <c:pt idx="10831">
                  <c:v>4.208676333333333</c:v>
                </c:pt>
                <c:pt idx="10832">
                  <c:v>4.2090631666666667</c:v>
                </c:pt>
                <c:pt idx="10833">
                  <c:v>4.2094535166666667</c:v>
                </c:pt>
                <c:pt idx="10834">
                  <c:v>4.2098403500000003</c:v>
                </c:pt>
                <c:pt idx="10835">
                  <c:v>4.2102271833333331</c:v>
                </c:pt>
                <c:pt idx="10836">
                  <c:v>4.2106175333333331</c:v>
                </c:pt>
                <c:pt idx="10837">
                  <c:v>4.2110043666666668</c:v>
                </c:pt>
                <c:pt idx="10838">
                  <c:v>4.2113947166666668</c:v>
                </c:pt>
                <c:pt idx="10839">
                  <c:v>4.2117815500000004</c:v>
                </c:pt>
                <c:pt idx="10840">
                  <c:v>4.2121683833333332</c:v>
                </c:pt>
                <c:pt idx="10841">
                  <c:v>4.2125587333333341</c:v>
                </c:pt>
                <c:pt idx="10842">
                  <c:v>4.2129455666666669</c:v>
                </c:pt>
                <c:pt idx="10843">
                  <c:v>4.2133324000000005</c:v>
                </c:pt>
                <c:pt idx="10844">
                  <c:v>4.2137227499999996</c:v>
                </c:pt>
                <c:pt idx="10845">
                  <c:v>4.2141095833333333</c:v>
                </c:pt>
                <c:pt idx="10846">
                  <c:v>4.2144999333333333</c:v>
                </c:pt>
                <c:pt idx="10847">
                  <c:v>4.214886766666667</c:v>
                </c:pt>
                <c:pt idx="10848">
                  <c:v>4.2152736000000006</c:v>
                </c:pt>
                <c:pt idx="10849">
                  <c:v>4.2156639500000006</c:v>
                </c:pt>
                <c:pt idx="10850">
                  <c:v>4.2160507833333334</c:v>
                </c:pt>
                <c:pt idx="10851">
                  <c:v>4.2164411333333334</c:v>
                </c:pt>
                <c:pt idx="10852">
                  <c:v>4.2168279666666661</c:v>
                </c:pt>
                <c:pt idx="10853">
                  <c:v>4.2172147999999998</c:v>
                </c:pt>
                <c:pt idx="10854">
                  <c:v>4.2176016333333335</c:v>
                </c:pt>
                <c:pt idx="10855">
                  <c:v>4.2179919833333335</c:v>
                </c:pt>
                <c:pt idx="10856">
                  <c:v>4.2183788166666671</c:v>
                </c:pt>
                <c:pt idx="10857">
                  <c:v>4.2187656499999999</c:v>
                </c:pt>
                <c:pt idx="10858">
                  <c:v>4.2191559999999999</c:v>
                </c:pt>
                <c:pt idx="10859">
                  <c:v>4.2195428333333327</c:v>
                </c:pt>
                <c:pt idx="10860">
                  <c:v>4.2199331833333336</c:v>
                </c:pt>
                <c:pt idx="10861">
                  <c:v>4.2203200166666663</c:v>
                </c:pt>
                <c:pt idx="10862">
                  <c:v>4.22070685</c:v>
                </c:pt>
                <c:pt idx="10863">
                  <c:v>4.2210972</c:v>
                </c:pt>
                <c:pt idx="10864">
                  <c:v>4.2214840333333337</c:v>
                </c:pt>
                <c:pt idx="10865">
                  <c:v>4.2218743833333336</c:v>
                </c:pt>
                <c:pt idx="10866">
                  <c:v>4.2222612166666664</c:v>
                </c:pt>
                <c:pt idx="10867">
                  <c:v>4.2226480500000001</c:v>
                </c:pt>
                <c:pt idx="10868">
                  <c:v>4.2230384000000001</c:v>
                </c:pt>
                <c:pt idx="10869">
                  <c:v>4.2234252333333329</c:v>
                </c:pt>
                <c:pt idx="10870">
                  <c:v>4.2238120666666665</c:v>
                </c:pt>
                <c:pt idx="10871">
                  <c:v>4.2241989000000002</c:v>
                </c:pt>
                <c:pt idx="10872">
                  <c:v>4.2245892500000002</c:v>
                </c:pt>
                <c:pt idx="10873">
                  <c:v>4.2249796000000002</c:v>
                </c:pt>
                <c:pt idx="10874">
                  <c:v>4.2253664333333329</c:v>
                </c:pt>
                <c:pt idx="10875">
                  <c:v>4.2257532666666666</c:v>
                </c:pt>
                <c:pt idx="10876">
                  <c:v>4.2261400999999994</c:v>
                </c:pt>
                <c:pt idx="10877">
                  <c:v>4.2265304500000003</c:v>
                </c:pt>
                <c:pt idx="10878">
                  <c:v>4.2269172833333331</c:v>
                </c:pt>
                <c:pt idx="10879">
                  <c:v>4.227307633333333</c:v>
                </c:pt>
                <c:pt idx="10880">
                  <c:v>4.2276944666666667</c:v>
                </c:pt>
                <c:pt idx="10881">
                  <c:v>4.2280813000000004</c:v>
                </c:pt>
                <c:pt idx="10882">
                  <c:v>4.2284716500000004</c:v>
                </c:pt>
                <c:pt idx="10883">
                  <c:v>4.2288584833333331</c:v>
                </c:pt>
                <c:pt idx="10884">
                  <c:v>4.2292453166666668</c:v>
                </c:pt>
                <c:pt idx="10885">
                  <c:v>4.2296356666666668</c:v>
                </c:pt>
                <c:pt idx="10886">
                  <c:v>4.2300225000000005</c:v>
                </c:pt>
                <c:pt idx="10887">
                  <c:v>4.2304128499999996</c:v>
                </c:pt>
                <c:pt idx="10888">
                  <c:v>4.2307996833333332</c:v>
                </c:pt>
                <c:pt idx="10889">
                  <c:v>4.2311865166666669</c:v>
                </c:pt>
                <c:pt idx="10890">
                  <c:v>4.2315768666666669</c:v>
                </c:pt>
                <c:pt idx="10891">
                  <c:v>4.2319637000000006</c:v>
                </c:pt>
                <c:pt idx="10892">
                  <c:v>4.2323540500000005</c:v>
                </c:pt>
                <c:pt idx="10893">
                  <c:v>4.2327408833333342</c:v>
                </c:pt>
                <c:pt idx="10894">
                  <c:v>4.233127716666667</c:v>
                </c:pt>
                <c:pt idx="10895">
                  <c:v>4.2335180666666661</c:v>
                </c:pt>
                <c:pt idx="10896">
                  <c:v>4.2339048999999997</c:v>
                </c:pt>
                <c:pt idx="10897">
                  <c:v>4.2342917333333334</c:v>
                </c:pt>
                <c:pt idx="10898">
                  <c:v>4.2346820833333334</c:v>
                </c:pt>
                <c:pt idx="10899">
                  <c:v>4.2350689166666671</c:v>
                </c:pt>
                <c:pt idx="10900">
                  <c:v>4.2354592666666671</c:v>
                </c:pt>
                <c:pt idx="10901">
                  <c:v>4.2358460999999998</c:v>
                </c:pt>
                <c:pt idx="10902">
                  <c:v>4.2362329333333326</c:v>
                </c:pt>
                <c:pt idx="10903">
                  <c:v>4.2366197666666663</c:v>
                </c:pt>
                <c:pt idx="10904">
                  <c:v>4.2370101166666663</c:v>
                </c:pt>
                <c:pt idx="10905">
                  <c:v>4.2374004666666663</c:v>
                </c:pt>
                <c:pt idx="10906">
                  <c:v>4.2377872999999999</c:v>
                </c:pt>
                <c:pt idx="10907">
                  <c:v>4.2381741333333336</c:v>
                </c:pt>
                <c:pt idx="10908">
                  <c:v>4.2385609666666673</c:v>
                </c:pt>
                <c:pt idx="10909">
                  <c:v>4.2389513166666664</c:v>
                </c:pt>
                <c:pt idx="10910">
                  <c:v>4.23933815</c:v>
                </c:pt>
                <c:pt idx="10911">
                  <c:v>4.2397249833333328</c:v>
                </c:pt>
                <c:pt idx="10912">
                  <c:v>4.2401153333333337</c:v>
                </c:pt>
                <c:pt idx="10913">
                  <c:v>4.2405021666666665</c:v>
                </c:pt>
                <c:pt idx="10914">
                  <c:v>4.2408925166666664</c:v>
                </c:pt>
                <c:pt idx="10915">
                  <c:v>4.2412793500000001</c:v>
                </c:pt>
                <c:pt idx="10916">
                  <c:v>4.2416661833333338</c:v>
                </c:pt>
                <c:pt idx="10917">
                  <c:v>4.2420565333333338</c:v>
                </c:pt>
                <c:pt idx="10918">
                  <c:v>4.2424433666666665</c:v>
                </c:pt>
                <c:pt idx="10919">
                  <c:v>4.2428337166666665</c:v>
                </c:pt>
                <c:pt idx="10920">
                  <c:v>4.2432205500000002</c:v>
                </c:pt>
                <c:pt idx="10921">
                  <c:v>4.243607383333333</c:v>
                </c:pt>
                <c:pt idx="10922">
                  <c:v>4.2439977333333339</c:v>
                </c:pt>
                <c:pt idx="10923">
                  <c:v>4.2443845666666666</c:v>
                </c:pt>
                <c:pt idx="10924">
                  <c:v>4.2447714000000003</c:v>
                </c:pt>
                <c:pt idx="10925">
                  <c:v>4.2451582333333331</c:v>
                </c:pt>
                <c:pt idx="10926">
                  <c:v>4.2455485833333331</c:v>
                </c:pt>
                <c:pt idx="10927">
                  <c:v>4.2459354166666667</c:v>
                </c:pt>
                <c:pt idx="10928">
                  <c:v>4.2463257666666667</c:v>
                </c:pt>
                <c:pt idx="10929">
                  <c:v>4.2467126000000004</c:v>
                </c:pt>
                <c:pt idx="10930">
                  <c:v>4.2470994333333332</c:v>
                </c:pt>
                <c:pt idx="10931">
                  <c:v>4.2474897833333332</c:v>
                </c:pt>
                <c:pt idx="10932">
                  <c:v>4.2478766166666668</c:v>
                </c:pt>
                <c:pt idx="10933">
                  <c:v>4.2482669666666668</c:v>
                </c:pt>
                <c:pt idx="10934">
                  <c:v>4.2486538000000005</c:v>
                </c:pt>
                <c:pt idx="10935">
                  <c:v>4.2490406333333333</c:v>
                </c:pt>
                <c:pt idx="10936">
                  <c:v>4.2494309833333341</c:v>
                </c:pt>
                <c:pt idx="10937">
                  <c:v>4.2498178166666669</c:v>
                </c:pt>
                <c:pt idx="10938">
                  <c:v>4.2502046500000006</c:v>
                </c:pt>
                <c:pt idx="10939">
                  <c:v>4.2505914833333334</c:v>
                </c:pt>
                <c:pt idx="10940">
                  <c:v>4.2509818333333333</c:v>
                </c:pt>
                <c:pt idx="10941">
                  <c:v>4.2513721833333333</c:v>
                </c:pt>
                <c:pt idx="10942">
                  <c:v>4.251759016666667</c:v>
                </c:pt>
                <c:pt idx="10943">
                  <c:v>4.2521458500000007</c:v>
                </c:pt>
                <c:pt idx="10944">
                  <c:v>4.2525362000000007</c:v>
                </c:pt>
                <c:pt idx="10945">
                  <c:v>4.2529230333333334</c:v>
                </c:pt>
                <c:pt idx="10946">
                  <c:v>4.2533133833333334</c:v>
                </c:pt>
                <c:pt idx="10947">
                  <c:v>4.2537002166666662</c:v>
                </c:pt>
                <c:pt idx="10948">
                  <c:v>4.2540870499999999</c:v>
                </c:pt>
                <c:pt idx="10949">
                  <c:v>4.2544773999999999</c:v>
                </c:pt>
                <c:pt idx="10950">
                  <c:v>4.2548642333333335</c:v>
                </c:pt>
                <c:pt idx="10951">
                  <c:v>4.2552510666666672</c:v>
                </c:pt>
                <c:pt idx="10952">
                  <c:v>4.2556379</c:v>
                </c:pt>
                <c:pt idx="10953">
                  <c:v>4.25602825</c:v>
                </c:pt>
                <c:pt idx="10954">
                  <c:v>4.2564150833333327</c:v>
                </c:pt>
                <c:pt idx="10955">
                  <c:v>4.2568054333333336</c:v>
                </c:pt>
                <c:pt idx="10956">
                  <c:v>4.2571922666666664</c:v>
                </c:pt>
                <c:pt idx="10957">
                  <c:v>4.2575791000000001</c:v>
                </c:pt>
                <c:pt idx="10958">
                  <c:v>4.25796945</c:v>
                </c:pt>
                <c:pt idx="10959">
                  <c:v>4.2583562833333337</c:v>
                </c:pt>
                <c:pt idx="10960">
                  <c:v>4.2587466333333337</c:v>
                </c:pt>
                <c:pt idx="10961">
                  <c:v>4.2591334666666665</c:v>
                </c:pt>
                <c:pt idx="10962">
                  <c:v>4.2595203000000001</c:v>
                </c:pt>
                <c:pt idx="10963">
                  <c:v>4.2599106500000001</c:v>
                </c:pt>
                <c:pt idx="10964">
                  <c:v>4.2602974833333329</c:v>
                </c:pt>
                <c:pt idx="10965">
                  <c:v>4.2606843166666666</c:v>
                </c:pt>
                <c:pt idx="10966">
                  <c:v>4.2610746666666666</c:v>
                </c:pt>
                <c:pt idx="10967">
                  <c:v>4.2614615000000002</c:v>
                </c:pt>
                <c:pt idx="10968">
                  <c:v>4.2618518500000002</c:v>
                </c:pt>
                <c:pt idx="10969">
                  <c:v>4.262238683333333</c:v>
                </c:pt>
                <c:pt idx="10970">
                  <c:v>4.2626255166666667</c:v>
                </c:pt>
                <c:pt idx="10971">
                  <c:v>4.2630123499999995</c:v>
                </c:pt>
                <c:pt idx="10972">
                  <c:v>4.2634027000000003</c:v>
                </c:pt>
                <c:pt idx="10973">
                  <c:v>4.2637930499999994</c:v>
                </c:pt>
                <c:pt idx="10974">
                  <c:v>4.2641798833333331</c:v>
                </c:pt>
                <c:pt idx="10975">
                  <c:v>4.2645667166666668</c:v>
                </c:pt>
                <c:pt idx="10976">
                  <c:v>4.2649535499999995</c:v>
                </c:pt>
                <c:pt idx="10977">
                  <c:v>4.2653439000000004</c:v>
                </c:pt>
                <c:pt idx="10978">
                  <c:v>4.2657307333333332</c:v>
                </c:pt>
                <c:pt idx="10979">
                  <c:v>4.2661175666666669</c:v>
                </c:pt>
                <c:pt idx="10980">
                  <c:v>4.2665079166666668</c:v>
                </c:pt>
                <c:pt idx="10981">
                  <c:v>4.2668947500000005</c:v>
                </c:pt>
                <c:pt idx="10982">
                  <c:v>4.2672850999999996</c:v>
                </c:pt>
                <c:pt idx="10983">
                  <c:v>4.2676719333333333</c:v>
                </c:pt>
                <c:pt idx="10984">
                  <c:v>4.2680587666666669</c:v>
                </c:pt>
                <c:pt idx="10985">
                  <c:v>4.2684491166666669</c:v>
                </c:pt>
                <c:pt idx="10986">
                  <c:v>4.2688359500000006</c:v>
                </c:pt>
                <c:pt idx="10987">
                  <c:v>4.2692263000000006</c:v>
                </c:pt>
                <c:pt idx="10988">
                  <c:v>4.2696131333333343</c:v>
                </c:pt>
                <c:pt idx="10989">
                  <c:v>4.269999966666667</c:v>
                </c:pt>
                <c:pt idx="10990">
                  <c:v>4.2703903166666661</c:v>
                </c:pt>
                <c:pt idx="10991">
                  <c:v>4.2707771499999998</c:v>
                </c:pt>
                <c:pt idx="10992">
                  <c:v>4.2711639833333335</c:v>
                </c:pt>
                <c:pt idx="10993">
                  <c:v>4.2715543333333335</c:v>
                </c:pt>
                <c:pt idx="10994">
                  <c:v>4.2719411666666671</c:v>
                </c:pt>
                <c:pt idx="10995">
                  <c:v>4.2723315166666662</c:v>
                </c:pt>
                <c:pt idx="10996">
                  <c:v>4.2727183499999999</c:v>
                </c:pt>
                <c:pt idx="10997">
                  <c:v>4.2731051833333327</c:v>
                </c:pt>
                <c:pt idx="10998">
                  <c:v>4.2734920166666663</c:v>
                </c:pt>
                <c:pt idx="10999">
                  <c:v>4.2738823666666663</c:v>
                </c:pt>
                <c:pt idx="11000">
                  <c:v>4.2742727166666663</c:v>
                </c:pt>
                <c:pt idx="11001">
                  <c:v>4.27465955</c:v>
                </c:pt>
                <c:pt idx="11002">
                  <c:v>4.2750463833333336</c:v>
                </c:pt>
                <c:pt idx="11003">
                  <c:v>4.2754332166666673</c:v>
                </c:pt>
                <c:pt idx="11004">
                  <c:v>4.2758235666666664</c:v>
                </c:pt>
                <c:pt idx="11005">
                  <c:v>4.2762104000000001</c:v>
                </c:pt>
                <c:pt idx="11006">
                  <c:v>4.2765972333333329</c:v>
                </c:pt>
                <c:pt idx="11007">
                  <c:v>4.2769875833333328</c:v>
                </c:pt>
                <c:pt idx="11008">
                  <c:v>4.2773744166666665</c:v>
                </c:pt>
                <c:pt idx="11009">
                  <c:v>4.2777647666666665</c:v>
                </c:pt>
                <c:pt idx="11010">
                  <c:v>4.2781516000000002</c:v>
                </c:pt>
                <c:pt idx="11011">
                  <c:v>4.2785384333333338</c:v>
                </c:pt>
                <c:pt idx="11012">
                  <c:v>4.2789287833333338</c:v>
                </c:pt>
                <c:pt idx="11013">
                  <c:v>4.2793156166666666</c:v>
                </c:pt>
                <c:pt idx="11014">
                  <c:v>4.2797059666666666</c:v>
                </c:pt>
                <c:pt idx="11015">
                  <c:v>4.2800928000000003</c:v>
                </c:pt>
                <c:pt idx="11016">
                  <c:v>4.280479633333333</c:v>
                </c:pt>
                <c:pt idx="11017">
                  <c:v>4.280869983333333</c:v>
                </c:pt>
                <c:pt idx="11018">
                  <c:v>4.2812568166666667</c:v>
                </c:pt>
                <c:pt idx="11019">
                  <c:v>4.2816436500000004</c:v>
                </c:pt>
                <c:pt idx="11020">
                  <c:v>4.2820304833333331</c:v>
                </c:pt>
                <c:pt idx="11021">
                  <c:v>4.2824208333333331</c:v>
                </c:pt>
                <c:pt idx="11022">
                  <c:v>4.282811183333334</c:v>
                </c:pt>
                <c:pt idx="11023">
                  <c:v>4.2831980166666668</c:v>
                </c:pt>
                <c:pt idx="11024">
                  <c:v>4.2835848500000004</c:v>
                </c:pt>
                <c:pt idx="11025">
                  <c:v>4.2839716833333332</c:v>
                </c:pt>
                <c:pt idx="11026">
                  <c:v>4.2843620333333332</c:v>
                </c:pt>
                <c:pt idx="11027">
                  <c:v>4.2847488666666669</c:v>
                </c:pt>
                <c:pt idx="11028">
                  <c:v>4.2851392166666669</c:v>
                </c:pt>
                <c:pt idx="11029">
                  <c:v>4.2855260500000005</c:v>
                </c:pt>
                <c:pt idx="11030">
                  <c:v>4.2859128833333333</c:v>
                </c:pt>
                <c:pt idx="11031">
                  <c:v>4.2863032333333342</c:v>
                </c:pt>
                <c:pt idx="11032">
                  <c:v>4.286690066666667</c:v>
                </c:pt>
                <c:pt idx="11033">
                  <c:v>4.2870769000000006</c:v>
                </c:pt>
                <c:pt idx="11034">
                  <c:v>4.2874672499999997</c:v>
                </c:pt>
                <c:pt idx="11035">
                  <c:v>4.2878540833333334</c:v>
                </c:pt>
                <c:pt idx="11036">
                  <c:v>4.2882444333333334</c:v>
                </c:pt>
                <c:pt idx="11037">
                  <c:v>4.2886312666666671</c:v>
                </c:pt>
                <c:pt idx="11038">
                  <c:v>4.2890181000000007</c:v>
                </c:pt>
                <c:pt idx="11039">
                  <c:v>4.2894084500000007</c:v>
                </c:pt>
                <c:pt idx="11040">
                  <c:v>4.2897952833333326</c:v>
                </c:pt>
                <c:pt idx="11041">
                  <c:v>4.2901856333333335</c:v>
                </c:pt>
                <c:pt idx="11042">
                  <c:v>4.2905724666666663</c:v>
                </c:pt>
                <c:pt idx="11043">
                  <c:v>4.2909592999999999</c:v>
                </c:pt>
                <c:pt idx="11044">
                  <c:v>4.2913496499999999</c:v>
                </c:pt>
                <c:pt idx="11045">
                  <c:v>4.2917364833333336</c:v>
                </c:pt>
                <c:pt idx="11046">
                  <c:v>4.2921233166666672</c:v>
                </c:pt>
                <c:pt idx="11047">
                  <c:v>4.29251015</c:v>
                </c:pt>
                <c:pt idx="11048">
                  <c:v>4.2929005</c:v>
                </c:pt>
                <c:pt idx="11049">
                  <c:v>4.29329085</c:v>
                </c:pt>
                <c:pt idx="11050">
                  <c:v>4.2936776833333337</c:v>
                </c:pt>
                <c:pt idx="11051">
                  <c:v>4.2940645166666664</c:v>
                </c:pt>
                <c:pt idx="11052">
                  <c:v>4.2944513500000001</c:v>
                </c:pt>
                <c:pt idx="11053">
                  <c:v>4.2948417000000001</c:v>
                </c:pt>
                <c:pt idx="11054">
                  <c:v>4.2952320500000001</c:v>
                </c:pt>
                <c:pt idx="11055">
                  <c:v>4.2956188833333337</c:v>
                </c:pt>
                <c:pt idx="11056">
                  <c:v>4.2960057166666665</c:v>
                </c:pt>
                <c:pt idx="11057">
                  <c:v>4.2963925500000002</c:v>
                </c:pt>
                <c:pt idx="11058">
                  <c:v>4.2967829000000002</c:v>
                </c:pt>
                <c:pt idx="11059">
                  <c:v>4.297169733333333</c:v>
                </c:pt>
                <c:pt idx="11060">
                  <c:v>4.2975565666666666</c:v>
                </c:pt>
                <c:pt idx="11061">
                  <c:v>4.2979469166666666</c:v>
                </c:pt>
                <c:pt idx="11062">
                  <c:v>4.2983337500000003</c:v>
                </c:pt>
                <c:pt idx="11063">
                  <c:v>4.2987241000000003</c:v>
                </c:pt>
                <c:pt idx="11064">
                  <c:v>4.2991109333333331</c:v>
                </c:pt>
                <c:pt idx="11065">
                  <c:v>4.2994977666666667</c:v>
                </c:pt>
                <c:pt idx="11066">
                  <c:v>4.2998881166666667</c:v>
                </c:pt>
                <c:pt idx="11067">
                  <c:v>4.3002749500000004</c:v>
                </c:pt>
                <c:pt idx="11068">
                  <c:v>4.3006652999999995</c:v>
                </c:pt>
                <c:pt idx="11069">
                  <c:v>4.3010521333333331</c:v>
                </c:pt>
                <c:pt idx="11070">
                  <c:v>4.3014389666666668</c:v>
                </c:pt>
                <c:pt idx="11071">
                  <c:v>4.3018257999999996</c:v>
                </c:pt>
                <c:pt idx="11072">
                  <c:v>4.3022161500000005</c:v>
                </c:pt>
                <c:pt idx="11073">
                  <c:v>4.3026029833333332</c:v>
                </c:pt>
                <c:pt idx="11074">
                  <c:v>4.3029898166666669</c:v>
                </c:pt>
                <c:pt idx="11075">
                  <c:v>4.3033801666666669</c:v>
                </c:pt>
                <c:pt idx="11076">
                  <c:v>4.3037670000000006</c:v>
                </c:pt>
                <c:pt idx="11077">
                  <c:v>4.3041573499999997</c:v>
                </c:pt>
                <c:pt idx="11078">
                  <c:v>4.3045441833333333</c:v>
                </c:pt>
                <c:pt idx="11079">
                  <c:v>4.304931016666667</c:v>
                </c:pt>
                <c:pt idx="11080">
                  <c:v>4.305321366666667</c:v>
                </c:pt>
                <c:pt idx="11081">
                  <c:v>4.3057082000000007</c:v>
                </c:pt>
                <c:pt idx="11082">
                  <c:v>4.3060985500000006</c:v>
                </c:pt>
                <c:pt idx="11083">
                  <c:v>4.3064853833333334</c:v>
                </c:pt>
                <c:pt idx="11084">
                  <c:v>4.3068722166666662</c:v>
                </c:pt>
                <c:pt idx="11085">
                  <c:v>4.3072625666666662</c:v>
                </c:pt>
                <c:pt idx="11086">
                  <c:v>4.3076493999999999</c:v>
                </c:pt>
                <c:pt idx="11087">
                  <c:v>4.3080362333333335</c:v>
                </c:pt>
                <c:pt idx="11088">
                  <c:v>4.3084265833333335</c:v>
                </c:pt>
                <c:pt idx="11089">
                  <c:v>4.3088134166666672</c:v>
                </c:pt>
                <c:pt idx="11090">
                  <c:v>4.3092037666666663</c:v>
                </c:pt>
                <c:pt idx="11091">
                  <c:v>4.3095905999999999</c:v>
                </c:pt>
                <c:pt idx="11092">
                  <c:v>4.3099774333333327</c:v>
                </c:pt>
                <c:pt idx="11093">
                  <c:v>4.3103677833333336</c:v>
                </c:pt>
                <c:pt idx="11094">
                  <c:v>4.3107546166666664</c:v>
                </c:pt>
                <c:pt idx="11095">
                  <c:v>4.3111449666666664</c:v>
                </c:pt>
                <c:pt idx="11096">
                  <c:v>4.3115318</c:v>
                </c:pt>
                <c:pt idx="11097">
                  <c:v>4.3119186333333337</c:v>
                </c:pt>
                <c:pt idx="11098">
                  <c:v>4.3123089833333337</c:v>
                </c:pt>
                <c:pt idx="11099">
                  <c:v>4.3126958166666665</c:v>
                </c:pt>
                <c:pt idx="11100">
                  <c:v>4.3130826500000001</c:v>
                </c:pt>
                <c:pt idx="11101">
                  <c:v>4.3134694833333329</c:v>
                </c:pt>
                <c:pt idx="11102">
                  <c:v>4.3138598333333329</c:v>
                </c:pt>
                <c:pt idx="11103">
                  <c:v>4.3142466666666666</c:v>
                </c:pt>
                <c:pt idx="11104">
                  <c:v>4.3146370166666665</c:v>
                </c:pt>
                <c:pt idx="11105">
                  <c:v>4.3150238500000002</c:v>
                </c:pt>
                <c:pt idx="11106">
                  <c:v>4.315410683333333</c:v>
                </c:pt>
                <c:pt idx="11107">
                  <c:v>4.315801033333333</c:v>
                </c:pt>
                <c:pt idx="11108">
                  <c:v>4.3161878666666667</c:v>
                </c:pt>
                <c:pt idx="11109">
                  <c:v>4.3165782166666666</c:v>
                </c:pt>
                <c:pt idx="11110">
                  <c:v>4.3169650500000003</c:v>
                </c:pt>
                <c:pt idx="11111">
                  <c:v>4.3173518833333331</c:v>
                </c:pt>
                <c:pt idx="11112">
                  <c:v>4.3177422333333331</c:v>
                </c:pt>
                <c:pt idx="11113">
                  <c:v>4.3181290666666667</c:v>
                </c:pt>
                <c:pt idx="11114">
                  <c:v>4.3185158999999995</c:v>
                </c:pt>
                <c:pt idx="11115">
                  <c:v>4.3189062500000004</c:v>
                </c:pt>
                <c:pt idx="11116">
                  <c:v>4.3192930833333332</c:v>
                </c:pt>
                <c:pt idx="11117">
                  <c:v>4.319683433333334</c:v>
                </c:pt>
                <c:pt idx="11118">
                  <c:v>4.3200702666666668</c:v>
                </c:pt>
                <c:pt idx="11119">
                  <c:v>4.3204571000000005</c:v>
                </c:pt>
                <c:pt idx="11120">
                  <c:v>4.3208439333333333</c:v>
                </c:pt>
                <c:pt idx="11121">
                  <c:v>4.3212342833333333</c:v>
                </c:pt>
                <c:pt idx="11122">
                  <c:v>4.3216246333333332</c:v>
                </c:pt>
                <c:pt idx="11123">
                  <c:v>4.3220114666666669</c:v>
                </c:pt>
                <c:pt idx="11124">
                  <c:v>4.3223983000000006</c:v>
                </c:pt>
                <c:pt idx="11125">
                  <c:v>4.3227851333333334</c:v>
                </c:pt>
                <c:pt idx="11126">
                  <c:v>4.3231754833333342</c:v>
                </c:pt>
                <c:pt idx="11127">
                  <c:v>4.323562316666667</c:v>
                </c:pt>
                <c:pt idx="11128">
                  <c:v>4.3239491499999998</c:v>
                </c:pt>
                <c:pt idx="11129">
                  <c:v>4.3243394999999998</c:v>
                </c:pt>
                <c:pt idx="11130">
                  <c:v>4.3247263333333335</c:v>
                </c:pt>
                <c:pt idx="11131">
                  <c:v>4.3251166833333334</c:v>
                </c:pt>
                <c:pt idx="11132">
                  <c:v>4.3255035166666671</c:v>
                </c:pt>
                <c:pt idx="11133">
                  <c:v>4.3258903500000008</c:v>
                </c:pt>
                <c:pt idx="11134">
                  <c:v>4.3262806999999999</c:v>
                </c:pt>
                <c:pt idx="11135">
                  <c:v>4.3266675333333326</c:v>
                </c:pt>
                <c:pt idx="11136">
                  <c:v>4.3270578833333335</c:v>
                </c:pt>
                <c:pt idx="11137">
                  <c:v>4.3274447166666663</c:v>
                </c:pt>
                <c:pt idx="11138">
                  <c:v>4.32783155</c:v>
                </c:pt>
                <c:pt idx="11139">
                  <c:v>4.3282219</c:v>
                </c:pt>
                <c:pt idx="11140">
                  <c:v>4.3286087333333336</c:v>
                </c:pt>
                <c:pt idx="11141">
                  <c:v>4.3289955666666673</c:v>
                </c:pt>
                <c:pt idx="11142">
                  <c:v>4.3293859166666664</c:v>
                </c:pt>
                <c:pt idx="11143">
                  <c:v>4.3297727500000001</c:v>
                </c:pt>
                <c:pt idx="11144">
                  <c:v>4.3301631</c:v>
                </c:pt>
                <c:pt idx="11145">
                  <c:v>4.3305499333333328</c:v>
                </c:pt>
                <c:pt idx="11146">
                  <c:v>4.3309367666666665</c:v>
                </c:pt>
                <c:pt idx="11147">
                  <c:v>4.3313271166666665</c:v>
                </c:pt>
                <c:pt idx="11148">
                  <c:v>4.3317139500000001</c:v>
                </c:pt>
                <c:pt idx="11149">
                  <c:v>4.3321043000000001</c:v>
                </c:pt>
                <c:pt idx="11150">
                  <c:v>4.3324911333333338</c:v>
                </c:pt>
                <c:pt idx="11151">
                  <c:v>4.3328779666666666</c:v>
                </c:pt>
                <c:pt idx="11152">
                  <c:v>4.3332683166666666</c:v>
                </c:pt>
                <c:pt idx="11153">
                  <c:v>4.3336551500000002</c:v>
                </c:pt>
                <c:pt idx="11154">
                  <c:v>4.334041983333333</c:v>
                </c:pt>
                <c:pt idx="11155">
                  <c:v>4.3344288166666667</c:v>
                </c:pt>
                <c:pt idx="11156">
                  <c:v>4.3348191666666667</c:v>
                </c:pt>
                <c:pt idx="11157">
                  <c:v>4.3352060000000003</c:v>
                </c:pt>
                <c:pt idx="11158">
                  <c:v>4.3355963500000003</c:v>
                </c:pt>
                <c:pt idx="11159">
                  <c:v>4.3359831833333331</c:v>
                </c:pt>
                <c:pt idx="11160">
                  <c:v>4.3363700166666668</c:v>
                </c:pt>
                <c:pt idx="11161">
                  <c:v>4.3367603666666668</c:v>
                </c:pt>
                <c:pt idx="11162">
                  <c:v>4.3371507166666659</c:v>
                </c:pt>
                <c:pt idx="11163">
                  <c:v>4.3375375499999995</c:v>
                </c:pt>
                <c:pt idx="11164">
                  <c:v>4.3379243833333332</c:v>
                </c:pt>
                <c:pt idx="11165">
                  <c:v>4.3383112166666669</c:v>
                </c:pt>
                <c:pt idx="11166">
                  <c:v>4.3387015666666668</c:v>
                </c:pt>
                <c:pt idx="11167">
                  <c:v>4.3390884000000005</c:v>
                </c:pt>
                <c:pt idx="11168">
                  <c:v>4.3394752333333333</c:v>
                </c:pt>
                <c:pt idx="11169">
                  <c:v>4.3398655833333342</c:v>
                </c:pt>
                <c:pt idx="11170">
                  <c:v>4.3402524166666669</c:v>
                </c:pt>
                <c:pt idx="11171">
                  <c:v>4.340642766666666</c:v>
                </c:pt>
                <c:pt idx="11172">
                  <c:v>4.3410295999999997</c:v>
                </c:pt>
                <c:pt idx="11173">
                  <c:v>4.3414164333333334</c:v>
                </c:pt>
                <c:pt idx="11174">
                  <c:v>4.3418067833333334</c:v>
                </c:pt>
                <c:pt idx="11175">
                  <c:v>4.342193616666667</c:v>
                </c:pt>
                <c:pt idx="11176">
                  <c:v>4.342583966666667</c:v>
                </c:pt>
                <c:pt idx="11177">
                  <c:v>4.3429708000000007</c:v>
                </c:pt>
                <c:pt idx="11178">
                  <c:v>4.3433576333333326</c:v>
                </c:pt>
                <c:pt idx="11179">
                  <c:v>4.3437444666666662</c:v>
                </c:pt>
                <c:pt idx="11180">
                  <c:v>4.3441348166666662</c:v>
                </c:pt>
                <c:pt idx="11181">
                  <c:v>4.3445216499999999</c:v>
                </c:pt>
                <c:pt idx="11182">
                  <c:v>4.3449084833333336</c:v>
                </c:pt>
                <c:pt idx="11183">
                  <c:v>4.3452988333333336</c:v>
                </c:pt>
                <c:pt idx="11184">
                  <c:v>4.3456856666666672</c:v>
                </c:pt>
                <c:pt idx="11185">
                  <c:v>4.3460760166666663</c:v>
                </c:pt>
                <c:pt idx="11186">
                  <c:v>4.34646285</c:v>
                </c:pt>
                <c:pt idx="11187">
                  <c:v>4.3468496833333328</c:v>
                </c:pt>
                <c:pt idx="11188">
                  <c:v>4.3472400333333336</c:v>
                </c:pt>
                <c:pt idx="11189">
                  <c:v>4.3476268666666664</c:v>
                </c:pt>
                <c:pt idx="11190">
                  <c:v>4.3480172166666664</c:v>
                </c:pt>
                <c:pt idx="11191">
                  <c:v>4.3484040500000001</c:v>
                </c:pt>
                <c:pt idx="11192">
                  <c:v>4.3487908833333337</c:v>
                </c:pt>
                <c:pt idx="11193">
                  <c:v>4.3491812333333337</c:v>
                </c:pt>
                <c:pt idx="11194">
                  <c:v>4.3495680666666665</c:v>
                </c:pt>
                <c:pt idx="11195">
                  <c:v>4.3499549000000002</c:v>
                </c:pt>
                <c:pt idx="11196">
                  <c:v>4.3503452500000002</c:v>
                </c:pt>
                <c:pt idx="11197">
                  <c:v>4.3507320833333329</c:v>
                </c:pt>
                <c:pt idx="11198">
                  <c:v>4.3511224333333338</c:v>
                </c:pt>
                <c:pt idx="11199">
                  <c:v>4.3515092666666666</c:v>
                </c:pt>
                <c:pt idx="11200">
                  <c:v>4.3518961000000003</c:v>
                </c:pt>
                <c:pt idx="11201">
                  <c:v>4.3522864500000003</c:v>
                </c:pt>
                <c:pt idx="11202">
                  <c:v>4.352673283333333</c:v>
                </c:pt>
                <c:pt idx="11203">
                  <c:v>4.3530636333333339</c:v>
                </c:pt>
                <c:pt idx="11204">
                  <c:v>4.3534504666666667</c:v>
                </c:pt>
                <c:pt idx="11205">
                  <c:v>4.3538373000000004</c:v>
                </c:pt>
                <c:pt idx="11206">
                  <c:v>4.3542241333333331</c:v>
                </c:pt>
                <c:pt idx="11207">
                  <c:v>4.3546144833333331</c:v>
                </c:pt>
                <c:pt idx="11208">
                  <c:v>4.3550013166666668</c:v>
                </c:pt>
                <c:pt idx="11209">
                  <c:v>4.3553881499999996</c:v>
                </c:pt>
                <c:pt idx="11210">
                  <c:v>4.3557785000000004</c:v>
                </c:pt>
                <c:pt idx="11211">
                  <c:v>4.3561688500000004</c:v>
                </c:pt>
                <c:pt idx="11212">
                  <c:v>4.3565556833333341</c:v>
                </c:pt>
                <c:pt idx="11213">
                  <c:v>4.3569425166666669</c:v>
                </c:pt>
                <c:pt idx="11214">
                  <c:v>4.3573293500000005</c:v>
                </c:pt>
                <c:pt idx="11215">
                  <c:v>4.3577196999999996</c:v>
                </c:pt>
                <c:pt idx="11216">
                  <c:v>4.3581065333333333</c:v>
                </c:pt>
                <c:pt idx="11217">
                  <c:v>4.3584968833333333</c:v>
                </c:pt>
                <c:pt idx="11218">
                  <c:v>4.358883716666667</c:v>
                </c:pt>
                <c:pt idx="11219">
                  <c:v>4.3592705500000006</c:v>
                </c:pt>
                <c:pt idx="11220">
                  <c:v>4.3596609000000006</c:v>
                </c:pt>
                <c:pt idx="11221">
                  <c:v>4.3600477333333334</c:v>
                </c:pt>
                <c:pt idx="11222">
                  <c:v>4.3604345666666662</c:v>
                </c:pt>
                <c:pt idx="11223">
                  <c:v>4.3608213999999998</c:v>
                </c:pt>
                <c:pt idx="11224">
                  <c:v>4.3612117499999998</c:v>
                </c:pt>
                <c:pt idx="11225">
                  <c:v>4.3616020999999998</c:v>
                </c:pt>
                <c:pt idx="11226">
                  <c:v>4.3619889333333335</c:v>
                </c:pt>
                <c:pt idx="11227">
                  <c:v>4.3623757666666672</c:v>
                </c:pt>
                <c:pt idx="11228">
                  <c:v>4.3627625999999999</c:v>
                </c:pt>
                <c:pt idx="11229">
                  <c:v>4.3631529499999999</c:v>
                </c:pt>
                <c:pt idx="11230">
                  <c:v>4.3635397833333327</c:v>
                </c:pt>
                <c:pt idx="11231">
                  <c:v>4.3639301333333336</c:v>
                </c:pt>
                <c:pt idx="11232">
                  <c:v>4.3643169666666664</c:v>
                </c:pt>
                <c:pt idx="11233">
                  <c:v>4.3647038</c:v>
                </c:pt>
                <c:pt idx="11234">
                  <c:v>4.36509415</c:v>
                </c:pt>
                <c:pt idx="11235">
                  <c:v>4.3654809833333337</c:v>
                </c:pt>
                <c:pt idx="11236">
                  <c:v>4.3658678166666673</c:v>
                </c:pt>
                <c:pt idx="11237">
                  <c:v>4.3662581666666664</c:v>
                </c:pt>
                <c:pt idx="11238">
                  <c:v>4.3666450000000001</c:v>
                </c:pt>
                <c:pt idx="11239">
                  <c:v>4.3670353500000001</c:v>
                </c:pt>
                <c:pt idx="11240">
                  <c:v>4.3674221833333329</c:v>
                </c:pt>
                <c:pt idx="11241">
                  <c:v>4.3678090166666665</c:v>
                </c:pt>
                <c:pt idx="11242">
                  <c:v>4.3681993666666665</c:v>
                </c:pt>
                <c:pt idx="11243">
                  <c:v>4.3685862000000002</c:v>
                </c:pt>
                <c:pt idx="11244">
                  <c:v>4.3689765500000002</c:v>
                </c:pt>
                <c:pt idx="11245">
                  <c:v>4.369363383333333</c:v>
                </c:pt>
                <c:pt idx="11246">
                  <c:v>4.3697502166666666</c:v>
                </c:pt>
                <c:pt idx="11247">
                  <c:v>4.3701405666666666</c:v>
                </c:pt>
                <c:pt idx="11248">
                  <c:v>4.3705274000000003</c:v>
                </c:pt>
                <c:pt idx="11249">
                  <c:v>4.3709142333333331</c:v>
                </c:pt>
                <c:pt idx="11250">
                  <c:v>4.371304583333333</c:v>
                </c:pt>
                <c:pt idx="11251">
                  <c:v>4.3716914166666667</c:v>
                </c:pt>
                <c:pt idx="11252">
                  <c:v>4.3720817666666667</c:v>
                </c:pt>
                <c:pt idx="11253">
                  <c:v>4.3724686000000004</c:v>
                </c:pt>
                <c:pt idx="11254">
                  <c:v>4.3728554333333332</c:v>
                </c:pt>
                <c:pt idx="11255">
                  <c:v>4.3732422666666668</c:v>
                </c:pt>
                <c:pt idx="11256">
                  <c:v>4.3736326166666668</c:v>
                </c:pt>
                <c:pt idx="11257">
                  <c:v>4.3740229666666659</c:v>
                </c:pt>
                <c:pt idx="11258">
                  <c:v>4.3744097999999996</c:v>
                </c:pt>
                <c:pt idx="11259">
                  <c:v>4.3747966333333332</c:v>
                </c:pt>
                <c:pt idx="11260">
                  <c:v>4.3751834666666669</c:v>
                </c:pt>
                <c:pt idx="11261">
                  <c:v>4.3755738166666669</c:v>
                </c:pt>
                <c:pt idx="11262">
                  <c:v>4.3759606500000006</c:v>
                </c:pt>
                <c:pt idx="11263">
                  <c:v>4.3763474833333333</c:v>
                </c:pt>
                <c:pt idx="11264">
                  <c:v>4.3767378333333342</c:v>
                </c:pt>
                <c:pt idx="11265">
                  <c:v>4.377124666666667</c:v>
                </c:pt>
                <c:pt idx="11266">
                  <c:v>4.3775150166666661</c:v>
                </c:pt>
                <c:pt idx="11267">
                  <c:v>4.3779018499999998</c:v>
                </c:pt>
                <c:pt idx="11268">
                  <c:v>4.3782886833333334</c:v>
                </c:pt>
                <c:pt idx="11269">
                  <c:v>4.3786790333333334</c:v>
                </c:pt>
                <c:pt idx="11270">
                  <c:v>4.3790658666666671</c:v>
                </c:pt>
                <c:pt idx="11271">
                  <c:v>4.3794562166666671</c:v>
                </c:pt>
                <c:pt idx="11272">
                  <c:v>4.3798430499999998</c:v>
                </c:pt>
                <c:pt idx="11273">
                  <c:v>4.3802298833333326</c:v>
                </c:pt>
                <c:pt idx="11274">
                  <c:v>4.3806202333333335</c:v>
                </c:pt>
                <c:pt idx="11275">
                  <c:v>4.3810070666666663</c:v>
                </c:pt>
                <c:pt idx="11276">
                  <c:v>4.3813939</c:v>
                </c:pt>
                <c:pt idx="11277">
                  <c:v>4.3817807333333336</c:v>
                </c:pt>
                <c:pt idx="11278">
                  <c:v>4.3821710833333336</c:v>
                </c:pt>
                <c:pt idx="11279">
                  <c:v>4.3825579166666673</c:v>
                </c:pt>
                <c:pt idx="11280">
                  <c:v>4.3829482666666664</c:v>
                </c:pt>
                <c:pt idx="11281">
                  <c:v>4.3833351</c:v>
                </c:pt>
                <c:pt idx="11282">
                  <c:v>4.3837219333333328</c:v>
                </c:pt>
                <c:pt idx="11283">
                  <c:v>4.3841122833333328</c:v>
                </c:pt>
                <c:pt idx="11284">
                  <c:v>4.3845026333333337</c:v>
                </c:pt>
                <c:pt idx="11285">
                  <c:v>4.3848894666666665</c:v>
                </c:pt>
                <c:pt idx="11286">
                  <c:v>4.3852763000000001</c:v>
                </c:pt>
                <c:pt idx="11287">
                  <c:v>4.3856631333333338</c:v>
                </c:pt>
                <c:pt idx="11288">
                  <c:v>4.3860534833333338</c:v>
                </c:pt>
                <c:pt idx="11289">
                  <c:v>4.3864403166666666</c:v>
                </c:pt>
                <c:pt idx="11290">
                  <c:v>4.3868271499999993</c:v>
                </c:pt>
                <c:pt idx="11291">
                  <c:v>4.3872175000000002</c:v>
                </c:pt>
                <c:pt idx="11292">
                  <c:v>4.387604333333333</c:v>
                </c:pt>
                <c:pt idx="11293">
                  <c:v>4.3879946833333339</c:v>
                </c:pt>
                <c:pt idx="11294">
                  <c:v>4.3883815166666666</c:v>
                </c:pt>
                <c:pt idx="11295">
                  <c:v>4.3887683500000003</c:v>
                </c:pt>
                <c:pt idx="11296">
                  <c:v>4.3891587000000003</c:v>
                </c:pt>
                <c:pt idx="11297">
                  <c:v>4.3895455333333331</c:v>
                </c:pt>
                <c:pt idx="11298">
                  <c:v>4.389935883333334</c:v>
                </c:pt>
                <c:pt idx="11299">
                  <c:v>4.3903227166666667</c:v>
                </c:pt>
                <c:pt idx="11300">
                  <c:v>4.3907095500000004</c:v>
                </c:pt>
                <c:pt idx="11301">
                  <c:v>4.3910998999999995</c:v>
                </c:pt>
                <c:pt idx="11302">
                  <c:v>4.3914867333333332</c:v>
                </c:pt>
                <c:pt idx="11303">
                  <c:v>4.3918735666666668</c:v>
                </c:pt>
                <c:pt idx="11304">
                  <c:v>4.3922603999999996</c:v>
                </c:pt>
                <c:pt idx="11305">
                  <c:v>4.3926507500000005</c:v>
                </c:pt>
                <c:pt idx="11306">
                  <c:v>4.3930375833333333</c:v>
                </c:pt>
                <c:pt idx="11307">
                  <c:v>4.3934279333333341</c:v>
                </c:pt>
                <c:pt idx="11308">
                  <c:v>4.3938147666666669</c:v>
                </c:pt>
                <c:pt idx="11309">
                  <c:v>4.3942016000000006</c:v>
                </c:pt>
                <c:pt idx="11310">
                  <c:v>4.3945919499999997</c:v>
                </c:pt>
                <c:pt idx="11311">
                  <c:v>4.3949787833333334</c:v>
                </c:pt>
                <c:pt idx="11312">
                  <c:v>4.3953691333333333</c:v>
                </c:pt>
                <c:pt idx="11313">
                  <c:v>4.395755966666667</c:v>
                </c:pt>
                <c:pt idx="11314">
                  <c:v>4.3961428000000007</c:v>
                </c:pt>
                <c:pt idx="11315">
                  <c:v>4.3965331500000007</c:v>
                </c:pt>
                <c:pt idx="11316">
                  <c:v>4.3969199833333334</c:v>
                </c:pt>
                <c:pt idx="11317">
                  <c:v>4.3973068166666662</c:v>
                </c:pt>
                <c:pt idx="11318">
                  <c:v>4.3976936499999999</c:v>
                </c:pt>
                <c:pt idx="11319">
                  <c:v>4.3980839999999999</c:v>
                </c:pt>
                <c:pt idx="11320">
                  <c:v>4.3984743499999999</c:v>
                </c:pt>
                <c:pt idx="11321">
                  <c:v>4.3988611833333335</c:v>
                </c:pt>
                <c:pt idx="11322">
                  <c:v>4.3992480166666672</c:v>
                </c:pt>
                <c:pt idx="11323">
                  <c:v>4.39963485</c:v>
                </c:pt>
                <c:pt idx="11324">
                  <c:v>4.4000252</c:v>
                </c:pt>
                <c:pt idx="11325">
                  <c:v>4.4004120333333328</c:v>
                </c:pt>
                <c:pt idx="11326">
                  <c:v>4.4008023833333336</c:v>
                </c:pt>
                <c:pt idx="11327">
                  <c:v>4.4011892166666664</c:v>
                </c:pt>
                <c:pt idx="11328">
                  <c:v>4.4015760500000001</c:v>
                </c:pt>
                <c:pt idx="11329">
                  <c:v>4.4019664000000001</c:v>
                </c:pt>
                <c:pt idx="11330">
                  <c:v>4.4023532333333337</c:v>
                </c:pt>
                <c:pt idx="11331">
                  <c:v>4.4027400666666674</c:v>
                </c:pt>
                <c:pt idx="11332">
                  <c:v>4.4031304166666665</c:v>
                </c:pt>
                <c:pt idx="11333">
                  <c:v>4.4035172500000002</c:v>
                </c:pt>
                <c:pt idx="11334">
                  <c:v>4.4039076000000001</c:v>
                </c:pt>
                <c:pt idx="11335">
                  <c:v>4.4042944333333329</c:v>
                </c:pt>
                <c:pt idx="11336">
                  <c:v>4.4046812666666666</c:v>
                </c:pt>
                <c:pt idx="11337">
                  <c:v>4.4050716166666666</c:v>
                </c:pt>
                <c:pt idx="11338">
                  <c:v>4.4054584500000002</c:v>
                </c:pt>
                <c:pt idx="11339">
                  <c:v>4.4058488000000002</c:v>
                </c:pt>
                <c:pt idx="11340">
                  <c:v>4.406235633333333</c:v>
                </c:pt>
                <c:pt idx="11341">
                  <c:v>4.4066224666666667</c:v>
                </c:pt>
                <c:pt idx="11342">
                  <c:v>4.4070128166666667</c:v>
                </c:pt>
                <c:pt idx="11343">
                  <c:v>4.4073996500000003</c:v>
                </c:pt>
                <c:pt idx="11344">
                  <c:v>4.4077864833333331</c:v>
                </c:pt>
                <c:pt idx="11345">
                  <c:v>4.4081733166666668</c:v>
                </c:pt>
                <c:pt idx="11346">
                  <c:v>4.4085636666666668</c:v>
                </c:pt>
                <c:pt idx="11347">
                  <c:v>4.4089540166666668</c:v>
                </c:pt>
                <c:pt idx="11348">
                  <c:v>4.4093408500000004</c:v>
                </c:pt>
                <c:pt idx="11349">
                  <c:v>4.4097276833333332</c:v>
                </c:pt>
                <c:pt idx="11350">
                  <c:v>4.4101145166666669</c:v>
                </c:pt>
                <c:pt idx="11351">
                  <c:v>4.4105048666666669</c:v>
                </c:pt>
                <c:pt idx="11352">
                  <c:v>4.4108917000000005</c:v>
                </c:pt>
                <c:pt idx="11353">
                  <c:v>4.4112820499999996</c:v>
                </c:pt>
                <c:pt idx="11354">
                  <c:v>4.4116688833333333</c:v>
                </c:pt>
                <c:pt idx="11355">
                  <c:v>4.412055716666667</c:v>
                </c:pt>
                <c:pt idx="11356">
                  <c:v>4.4124460666666669</c:v>
                </c:pt>
                <c:pt idx="11357">
                  <c:v>4.4128329000000006</c:v>
                </c:pt>
                <c:pt idx="11358">
                  <c:v>4.4132197333333334</c:v>
                </c:pt>
                <c:pt idx="11359">
                  <c:v>4.4136100833333334</c:v>
                </c:pt>
                <c:pt idx="11360">
                  <c:v>4.413996916666667</c:v>
                </c:pt>
                <c:pt idx="11361">
                  <c:v>4.4143872666666661</c:v>
                </c:pt>
                <c:pt idx="11362">
                  <c:v>4.4147740999999998</c:v>
                </c:pt>
                <c:pt idx="11363">
                  <c:v>4.4151609333333335</c:v>
                </c:pt>
                <c:pt idx="11364">
                  <c:v>4.4155512833333335</c:v>
                </c:pt>
                <c:pt idx="11365">
                  <c:v>4.4159381166666671</c:v>
                </c:pt>
                <c:pt idx="11366">
                  <c:v>4.4163284666666662</c:v>
                </c:pt>
                <c:pt idx="11367">
                  <c:v>4.4167152999999999</c:v>
                </c:pt>
                <c:pt idx="11368">
                  <c:v>4.4171021333333327</c:v>
                </c:pt>
                <c:pt idx="11369">
                  <c:v>4.4174889666666664</c:v>
                </c:pt>
                <c:pt idx="11370">
                  <c:v>4.4178793166666663</c:v>
                </c:pt>
                <c:pt idx="11371">
                  <c:v>4.41826615</c:v>
                </c:pt>
                <c:pt idx="11372">
                  <c:v>4.4186529833333337</c:v>
                </c:pt>
                <c:pt idx="11373">
                  <c:v>4.4190433333333337</c:v>
                </c:pt>
                <c:pt idx="11374">
                  <c:v>4.4194301666666673</c:v>
                </c:pt>
                <c:pt idx="11375">
                  <c:v>4.4198205166666664</c:v>
                </c:pt>
                <c:pt idx="11376">
                  <c:v>4.4202073500000001</c:v>
                </c:pt>
                <c:pt idx="11377">
                  <c:v>4.4205941833333329</c:v>
                </c:pt>
                <c:pt idx="11378">
                  <c:v>4.4209845333333329</c:v>
                </c:pt>
                <c:pt idx="11379">
                  <c:v>4.4213713666666665</c:v>
                </c:pt>
                <c:pt idx="11380">
                  <c:v>4.4217617166666665</c:v>
                </c:pt>
                <c:pt idx="11381">
                  <c:v>4.4221485500000002</c:v>
                </c:pt>
                <c:pt idx="11382">
                  <c:v>4.4225353833333338</c:v>
                </c:pt>
                <c:pt idx="11383">
                  <c:v>4.4229257333333338</c:v>
                </c:pt>
                <c:pt idx="11384">
                  <c:v>4.4233125666666666</c:v>
                </c:pt>
                <c:pt idx="11385">
                  <c:v>4.4236993999999994</c:v>
                </c:pt>
                <c:pt idx="11386">
                  <c:v>4.4240862333333331</c:v>
                </c:pt>
                <c:pt idx="11387">
                  <c:v>4.424476583333333</c:v>
                </c:pt>
                <c:pt idx="11388">
                  <c:v>4.424866933333333</c:v>
                </c:pt>
                <c:pt idx="11389">
                  <c:v>4.4252537666666667</c:v>
                </c:pt>
                <c:pt idx="11390">
                  <c:v>4.4256406000000004</c:v>
                </c:pt>
                <c:pt idx="11391">
                  <c:v>4.4260274333333331</c:v>
                </c:pt>
                <c:pt idx="11392">
                  <c:v>4.4264177833333331</c:v>
                </c:pt>
                <c:pt idx="11393">
                  <c:v>4.426808133333334</c:v>
                </c:pt>
                <c:pt idx="11394">
                  <c:v>4.4271949666666668</c:v>
                </c:pt>
                <c:pt idx="11395">
                  <c:v>4.4275818000000005</c:v>
                </c:pt>
                <c:pt idx="11396">
                  <c:v>4.4279686333333332</c:v>
                </c:pt>
                <c:pt idx="11397">
                  <c:v>4.4283589833333332</c:v>
                </c:pt>
                <c:pt idx="11398">
                  <c:v>4.4287458166666669</c:v>
                </c:pt>
                <c:pt idx="11399">
                  <c:v>4.4291326499999997</c:v>
                </c:pt>
                <c:pt idx="11400">
                  <c:v>4.4295230000000005</c:v>
                </c:pt>
                <c:pt idx="11401">
                  <c:v>4.4299098333333333</c:v>
                </c:pt>
                <c:pt idx="11402">
                  <c:v>4.4303001833333342</c:v>
                </c:pt>
                <c:pt idx="11403">
                  <c:v>4.430687016666667</c:v>
                </c:pt>
                <c:pt idx="11404">
                  <c:v>4.4310738500000006</c:v>
                </c:pt>
                <c:pt idx="11405">
                  <c:v>4.4314606833333334</c:v>
                </c:pt>
                <c:pt idx="11406">
                  <c:v>4.4318510333333334</c:v>
                </c:pt>
                <c:pt idx="11407">
                  <c:v>4.4322413833333334</c:v>
                </c:pt>
                <c:pt idx="11408">
                  <c:v>4.4326282166666671</c:v>
                </c:pt>
                <c:pt idx="11409">
                  <c:v>4.4330150500000007</c:v>
                </c:pt>
                <c:pt idx="11410">
                  <c:v>4.4334054000000007</c:v>
                </c:pt>
                <c:pt idx="11411">
                  <c:v>4.4337922333333326</c:v>
                </c:pt>
                <c:pt idx="11412">
                  <c:v>4.4341790666666663</c:v>
                </c:pt>
                <c:pt idx="11413">
                  <c:v>4.4345658999999999</c:v>
                </c:pt>
                <c:pt idx="11414">
                  <c:v>4.4349562499999999</c:v>
                </c:pt>
                <c:pt idx="11415">
                  <c:v>4.4353430833333336</c:v>
                </c:pt>
                <c:pt idx="11416">
                  <c:v>4.4357334333333336</c:v>
                </c:pt>
                <c:pt idx="11417">
                  <c:v>4.4361202666666673</c:v>
                </c:pt>
                <c:pt idx="11418">
                  <c:v>4.4365071</c:v>
                </c:pt>
                <c:pt idx="11419">
                  <c:v>4.43689745</c:v>
                </c:pt>
                <c:pt idx="11420">
                  <c:v>4.4372842833333328</c:v>
                </c:pt>
                <c:pt idx="11421">
                  <c:v>4.4376746333333337</c:v>
                </c:pt>
                <c:pt idx="11422">
                  <c:v>4.4380614666666665</c:v>
                </c:pt>
                <c:pt idx="11423">
                  <c:v>4.4384483000000001</c:v>
                </c:pt>
                <c:pt idx="11424">
                  <c:v>4.4388386500000001</c:v>
                </c:pt>
                <c:pt idx="11425">
                  <c:v>4.4392254833333338</c:v>
                </c:pt>
                <c:pt idx="11426">
                  <c:v>4.4396123166666674</c:v>
                </c:pt>
                <c:pt idx="11427">
                  <c:v>4.4399991500000002</c:v>
                </c:pt>
                <c:pt idx="11428">
                  <c:v>4.4403895000000002</c:v>
                </c:pt>
                <c:pt idx="11429">
                  <c:v>4.4407798500000002</c:v>
                </c:pt>
                <c:pt idx="11430">
                  <c:v>4.441166683333333</c:v>
                </c:pt>
                <c:pt idx="11431">
                  <c:v>4.4415535166666666</c:v>
                </c:pt>
                <c:pt idx="11432">
                  <c:v>4.4419403500000003</c:v>
                </c:pt>
                <c:pt idx="11433">
                  <c:v>4.4423307000000003</c:v>
                </c:pt>
                <c:pt idx="11434">
                  <c:v>4.4427210500000003</c:v>
                </c:pt>
                <c:pt idx="11435">
                  <c:v>4.4431078833333331</c:v>
                </c:pt>
                <c:pt idx="11436">
                  <c:v>4.4434947166666667</c:v>
                </c:pt>
                <c:pt idx="11437">
                  <c:v>4.4438850666666667</c:v>
                </c:pt>
                <c:pt idx="11438">
                  <c:v>4.4442719000000004</c:v>
                </c:pt>
                <c:pt idx="11439">
                  <c:v>4.4446587333333332</c:v>
                </c:pt>
                <c:pt idx="11440">
                  <c:v>4.4450455666666668</c:v>
                </c:pt>
                <c:pt idx="11441">
                  <c:v>4.4454359166666668</c:v>
                </c:pt>
                <c:pt idx="11442">
                  <c:v>4.4458262666666668</c:v>
                </c:pt>
                <c:pt idx="11443">
                  <c:v>4.4462131000000005</c:v>
                </c:pt>
                <c:pt idx="11444">
                  <c:v>4.4465999333333333</c:v>
                </c:pt>
                <c:pt idx="11445">
                  <c:v>4.4469867666666669</c:v>
                </c:pt>
                <c:pt idx="11446">
                  <c:v>4.4473771166666669</c:v>
                </c:pt>
                <c:pt idx="11447">
                  <c:v>4.4477639500000006</c:v>
                </c:pt>
                <c:pt idx="11448">
                  <c:v>4.4481542999999997</c:v>
                </c:pt>
                <c:pt idx="11449">
                  <c:v>4.4485411333333333</c:v>
                </c:pt>
                <c:pt idx="11450">
                  <c:v>4.448927966666667</c:v>
                </c:pt>
                <c:pt idx="11451">
                  <c:v>4.449318316666667</c:v>
                </c:pt>
                <c:pt idx="11452">
                  <c:v>4.4497051500000007</c:v>
                </c:pt>
                <c:pt idx="11453">
                  <c:v>4.4500919833333334</c:v>
                </c:pt>
                <c:pt idx="11454">
                  <c:v>4.4504823333333334</c:v>
                </c:pt>
                <c:pt idx="11455">
                  <c:v>4.4508691666666662</c:v>
                </c:pt>
                <c:pt idx="11456">
                  <c:v>4.4512595166666662</c:v>
                </c:pt>
                <c:pt idx="11457">
                  <c:v>4.4516463499999999</c:v>
                </c:pt>
                <c:pt idx="11458">
                  <c:v>4.4520331833333335</c:v>
                </c:pt>
                <c:pt idx="11459">
                  <c:v>4.4524235333333335</c:v>
                </c:pt>
                <c:pt idx="11460">
                  <c:v>4.4528103666666672</c:v>
                </c:pt>
                <c:pt idx="11461">
                  <c:v>4.4532007166666663</c:v>
                </c:pt>
                <c:pt idx="11462">
                  <c:v>4.45358755</c:v>
                </c:pt>
                <c:pt idx="11463">
                  <c:v>4.4539743833333327</c:v>
                </c:pt>
                <c:pt idx="11464">
                  <c:v>4.4543612166666664</c:v>
                </c:pt>
                <c:pt idx="11465">
                  <c:v>4.4547515666666664</c:v>
                </c:pt>
                <c:pt idx="11466">
                  <c:v>4.4551384000000001</c:v>
                </c:pt>
                <c:pt idx="11467">
                  <c:v>4.4555252333333337</c:v>
                </c:pt>
                <c:pt idx="11468">
                  <c:v>4.4559155833333337</c:v>
                </c:pt>
                <c:pt idx="11469">
                  <c:v>4.4563024166666674</c:v>
                </c:pt>
                <c:pt idx="11470">
                  <c:v>4.4566927666666665</c:v>
                </c:pt>
                <c:pt idx="11471">
                  <c:v>4.4570796000000001</c:v>
                </c:pt>
                <c:pt idx="11472">
                  <c:v>4.4574664333333329</c:v>
                </c:pt>
                <c:pt idx="11473">
                  <c:v>4.4578567833333329</c:v>
                </c:pt>
                <c:pt idx="11474">
                  <c:v>4.4582436166666666</c:v>
                </c:pt>
                <c:pt idx="11475">
                  <c:v>4.4586339666666666</c:v>
                </c:pt>
                <c:pt idx="11476">
                  <c:v>4.4590208000000002</c:v>
                </c:pt>
                <c:pt idx="11477">
                  <c:v>4.459407633333333</c:v>
                </c:pt>
                <c:pt idx="11478">
                  <c:v>4.4597944666666667</c:v>
                </c:pt>
                <c:pt idx="11479">
                  <c:v>4.4601848166666667</c:v>
                </c:pt>
                <c:pt idx="11480">
                  <c:v>4.4605716499999994</c:v>
                </c:pt>
                <c:pt idx="11481">
                  <c:v>4.4609584833333331</c:v>
                </c:pt>
                <c:pt idx="11482">
                  <c:v>4.4613488333333331</c:v>
                </c:pt>
                <c:pt idx="11483">
                  <c:v>4.4617356666666668</c:v>
                </c:pt>
                <c:pt idx="11484">
                  <c:v>4.4621260166666668</c:v>
                </c:pt>
                <c:pt idx="11485">
                  <c:v>4.4625128499999995</c:v>
                </c:pt>
                <c:pt idx="11486">
                  <c:v>4.4628996833333332</c:v>
                </c:pt>
                <c:pt idx="11487">
                  <c:v>4.4632900333333332</c:v>
                </c:pt>
                <c:pt idx="11488">
                  <c:v>4.4636768666666669</c:v>
                </c:pt>
                <c:pt idx="11489">
                  <c:v>4.4640672166666668</c:v>
                </c:pt>
                <c:pt idx="11490">
                  <c:v>4.4644540500000005</c:v>
                </c:pt>
                <c:pt idx="11491">
                  <c:v>4.4648408833333333</c:v>
                </c:pt>
                <c:pt idx="11492">
                  <c:v>4.4652312333333333</c:v>
                </c:pt>
                <c:pt idx="11493">
                  <c:v>4.4656180666666669</c:v>
                </c:pt>
                <c:pt idx="11494">
                  <c:v>4.4660048999999997</c:v>
                </c:pt>
                <c:pt idx="11495">
                  <c:v>4.4663952500000006</c:v>
                </c:pt>
                <c:pt idx="11496">
                  <c:v>4.4667820833333334</c:v>
                </c:pt>
                <c:pt idx="11497">
                  <c:v>4.4671724333333342</c:v>
                </c:pt>
                <c:pt idx="11498">
                  <c:v>4.467559266666667</c:v>
                </c:pt>
                <c:pt idx="11499">
                  <c:v>4.4679460999999998</c:v>
                </c:pt>
                <c:pt idx="11500">
                  <c:v>4.4683329333333335</c:v>
                </c:pt>
                <c:pt idx="11501">
                  <c:v>4.4687232833333335</c:v>
                </c:pt>
                <c:pt idx="11502">
                  <c:v>4.4691136333333334</c:v>
                </c:pt>
                <c:pt idx="11503">
                  <c:v>4.4695004666666671</c:v>
                </c:pt>
                <c:pt idx="11504">
                  <c:v>4.4698873000000008</c:v>
                </c:pt>
                <c:pt idx="11505">
                  <c:v>4.4702741333333336</c:v>
                </c:pt>
                <c:pt idx="11506">
                  <c:v>4.4706644833333327</c:v>
                </c:pt>
                <c:pt idx="11507">
                  <c:v>4.4710513166666663</c:v>
                </c:pt>
                <c:pt idx="11508">
                  <c:v>4.47143815</c:v>
                </c:pt>
                <c:pt idx="11509">
                  <c:v>4.4718285</c:v>
                </c:pt>
                <c:pt idx="11510">
                  <c:v>4.4722153333333337</c:v>
                </c:pt>
                <c:pt idx="11511">
                  <c:v>4.4726056833333336</c:v>
                </c:pt>
                <c:pt idx="11512">
                  <c:v>4.4729925166666673</c:v>
                </c:pt>
                <c:pt idx="11513">
                  <c:v>4.4733793500000001</c:v>
                </c:pt>
                <c:pt idx="11514">
                  <c:v>4.4737697000000001</c:v>
                </c:pt>
                <c:pt idx="11515">
                  <c:v>4.4741565333333329</c:v>
                </c:pt>
                <c:pt idx="11516">
                  <c:v>4.4745468833333328</c:v>
                </c:pt>
                <c:pt idx="11517">
                  <c:v>4.4749337166666665</c:v>
                </c:pt>
                <c:pt idx="11518">
                  <c:v>4.4753205500000002</c:v>
                </c:pt>
                <c:pt idx="11519">
                  <c:v>4.4757073833333338</c:v>
                </c:pt>
                <c:pt idx="11520">
                  <c:v>4.4760977333333338</c:v>
                </c:pt>
                <c:pt idx="11521">
                  <c:v>4.4764845666666675</c:v>
                </c:pt>
                <c:pt idx="11522">
                  <c:v>4.4768713999999994</c:v>
                </c:pt>
                <c:pt idx="11523">
                  <c:v>4.4772617499999994</c:v>
                </c:pt>
                <c:pt idx="11524">
                  <c:v>4.477648583333333</c:v>
                </c:pt>
                <c:pt idx="11525">
                  <c:v>4.478038933333333</c:v>
                </c:pt>
                <c:pt idx="11526">
                  <c:v>4.4784257666666667</c:v>
                </c:pt>
                <c:pt idx="11527">
                  <c:v>4.4788126000000004</c:v>
                </c:pt>
                <c:pt idx="11528">
                  <c:v>4.4792029500000003</c:v>
                </c:pt>
                <c:pt idx="11529">
                  <c:v>4.4795897833333331</c:v>
                </c:pt>
                <c:pt idx="11530">
                  <c:v>4.4799801333333331</c:v>
                </c:pt>
                <c:pt idx="11531">
                  <c:v>4.4803669666666668</c:v>
                </c:pt>
                <c:pt idx="11532">
                  <c:v>4.4807537999999996</c:v>
                </c:pt>
                <c:pt idx="11533">
                  <c:v>4.4811441500000004</c:v>
                </c:pt>
                <c:pt idx="11534">
                  <c:v>4.4815309833333332</c:v>
                </c:pt>
                <c:pt idx="11535">
                  <c:v>4.4819178166666669</c:v>
                </c:pt>
                <c:pt idx="11536">
                  <c:v>4.4823081666666669</c:v>
                </c:pt>
                <c:pt idx="11537">
                  <c:v>4.4826949999999997</c:v>
                </c:pt>
                <c:pt idx="11538">
                  <c:v>4.4830853500000005</c:v>
                </c:pt>
                <c:pt idx="11539">
                  <c:v>4.4834721833333333</c:v>
                </c:pt>
                <c:pt idx="11540">
                  <c:v>4.483859016666667</c:v>
                </c:pt>
                <c:pt idx="11541">
                  <c:v>4.484249366666667</c:v>
                </c:pt>
                <c:pt idx="11542">
                  <c:v>4.4846362000000006</c:v>
                </c:pt>
                <c:pt idx="11543">
                  <c:v>4.4850265499999997</c:v>
                </c:pt>
                <c:pt idx="11544">
                  <c:v>4.4854133833333334</c:v>
                </c:pt>
                <c:pt idx="11545">
                  <c:v>4.4858002166666671</c:v>
                </c:pt>
                <c:pt idx="11546">
                  <c:v>4.486190566666667</c:v>
                </c:pt>
                <c:pt idx="11547">
                  <c:v>4.4865774000000007</c:v>
                </c:pt>
                <c:pt idx="11548">
                  <c:v>4.4869642333333335</c:v>
                </c:pt>
                <c:pt idx="11549">
                  <c:v>4.4873510666666672</c:v>
                </c:pt>
                <c:pt idx="11550">
                  <c:v>4.4877414166666663</c:v>
                </c:pt>
                <c:pt idx="11551">
                  <c:v>4.4881282499999999</c:v>
                </c:pt>
                <c:pt idx="11552">
                  <c:v>4.4885185999999999</c:v>
                </c:pt>
                <c:pt idx="11553">
                  <c:v>4.4889054333333336</c:v>
                </c:pt>
                <c:pt idx="11554">
                  <c:v>4.4892922666666673</c:v>
                </c:pt>
                <c:pt idx="11555">
                  <c:v>4.4896826166666672</c:v>
                </c:pt>
                <c:pt idx="11556">
                  <c:v>4.49006945</c:v>
                </c:pt>
                <c:pt idx="11557">
                  <c:v>4.4904598</c:v>
                </c:pt>
                <c:pt idx="11558">
                  <c:v>4.4908466333333328</c:v>
                </c:pt>
                <c:pt idx="11559">
                  <c:v>4.4912334666666665</c:v>
                </c:pt>
                <c:pt idx="11560">
                  <c:v>4.4916238166666664</c:v>
                </c:pt>
                <c:pt idx="11561">
                  <c:v>4.4920106500000001</c:v>
                </c:pt>
                <c:pt idx="11562">
                  <c:v>4.4923974833333338</c:v>
                </c:pt>
                <c:pt idx="11563">
                  <c:v>4.4927878333333338</c:v>
                </c:pt>
                <c:pt idx="11564">
                  <c:v>4.4931746666666674</c:v>
                </c:pt>
                <c:pt idx="11565">
                  <c:v>4.4935650166666665</c:v>
                </c:pt>
                <c:pt idx="11566">
                  <c:v>4.4939518500000002</c:v>
                </c:pt>
                <c:pt idx="11567">
                  <c:v>4.494338683333333</c:v>
                </c:pt>
                <c:pt idx="11568">
                  <c:v>4.4947255166666666</c:v>
                </c:pt>
                <c:pt idx="11569">
                  <c:v>4.4951158666666666</c:v>
                </c:pt>
                <c:pt idx="11570">
                  <c:v>4.4955062166666666</c:v>
                </c:pt>
                <c:pt idx="11571">
                  <c:v>4.4958930500000003</c:v>
                </c:pt>
                <c:pt idx="11572">
                  <c:v>4.4962798833333331</c:v>
                </c:pt>
                <c:pt idx="11573">
                  <c:v>4.4966667166666667</c:v>
                </c:pt>
                <c:pt idx="11574">
                  <c:v>4.4970570666666667</c:v>
                </c:pt>
                <c:pt idx="11575">
                  <c:v>4.4974438999999995</c:v>
                </c:pt>
                <c:pt idx="11576">
                  <c:v>4.4978307333333332</c:v>
                </c:pt>
                <c:pt idx="11577">
                  <c:v>4.4982210833333331</c:v>
                </c:pt>
                <c:pt idx="11578">
                  <c:v>4.4986079166666668</c:v>
                </c:pt>
                <c:pt idx="11579">
                  <c:v>4.4989982666666668</c:v>
                </c:pt>
                <c:pt idx="11580">
                  <c:v>4.4993850999999996</c:v>
                </c:pt>
                <c:pt idx="11581">
                  <c:v>4.4997719333333333</c:v>
                </c:pt>
                <c:pt idx="11582">
                  <c:v>4.5001622833333332</c:v>
                </c:pt>
                <c:pt idx="11583">
                  <c:v>4.5005491166666669</c:v>
                </c:pt>
                <c:pt idx="11584">
                  <c:v>4.5009394666666669</c:v>
                </c:pt>
                <c:pt idx="11585">
                  <c:v>4.5013263000000006</c:v>
                </c:pt>
                <c:pt idx="11586">
                  <c:v>4.5017131333333333</c:v>
                </c:pt>
                <c:pt idx="11587">
                  <c:v>4.5021034833333333</c:v>
                </c:pt>
                <c:pt idx="11588">
                  <c:v>4.502490316666667</c:v>
                </c:pt>
                <c:pt idx="11589">
                  <c:v>4.5028771499999998</c:v>
                </c:pt>
                <c:pt idx="11590">
                  <c:v>4.5032675000000006</c:v>
                </c:pt>
                <c:pt idx="11591">
                  <c:v>4.5036543333333334</c:v>
                </c:pt>
                <c:pt idx="11592">
                  <c:v>4.5040446833333334</c:v>
                </c:pt>
                <c:pt idx="11593">
                  <c:v>4.5044315166666662</c:v>
                </c:pt>
                <c:pt idx="11594">
                  <c:v>4.5048183499999999</c:v>
                </c:pt>
                <c:pt idx="11595">
                  <c:v>4.5052051833333335</c:v>
                </c:pt>
                <c:pt idx="11596">
                  <c:v>4.5055955333333335</c:v>
                </c:pt>
                <c:pt idx="11597">
                  <c:v>4.5059823666666672</c:v>
                </c:pt>
                <c:pt idx="11598">
                  <c:v>4.5063727166666672</c:v>
                </c:pt>
                <c:pt idx="11599">
                  <c:v>4.5067595499999999</c:v>
                </c:pt>
                <c:pt idx="11600">
                  <c:v>4.5071463833333336</c:v>
                </c:pt>
                <c:pt idx="11601">
                  <c:v>4.5075367333333327</c:v>
                </c:pt>
                <c:pt idx="11602">
                  <c:v>4.5079235666666664</c:v>
                </c:pt>
                <c:pt idx="11603">
                  <c:v>4.5083104000000001</c:v>
                </c:pt>
                <c:pt idx="11604">
                  <c:v>4.50870075</c:v>
                </c:pt>
                <c:pt idx="11605">
                  <c:v>4.5090875833333337</c:v>
                </c:pt>
                <c:pt idx="11606">
                  <c:v>4.5094779333333337</c:v>
                </c:pt>
                <c:pt idx="11607">
                  <c:v>4.5098647666666674</c:v>
                </c:pt>
                <c:pt idx="11608">
                  <c:v>4.5102516000000001</c:v>
                </c:pt>
                <c:pt idx="11609">
                  <c:v>4.5106419500000001</c:v>
                </c:pt>
                <c:pt idx="11610">
                  <c:v>4.5110287833333329</c:v>
                </c:pt>
                <c:pt idx="11611">
                  <c:v>4.5114191333333329</c:v>
                </c:pt>
                <c:pt idx="11612">
                  <c:v>4.5118059666666666</c:v>
                </c:pt>
                <c:pt idx="11613">
                  <c:v>4.5121928000000002</c:v>
                </c:pt>
                <c:pt idx="11614">
                  <c:v>4.5125796333333339</c:v>
                </c:pt>
                <c:pt idx="11615">
                  <c:v>4.5129699833333339</c:v>
                </c:pt>
                <c:pt idx="11616">
                  <c:v>4.5133568166666667</c:v>
                </c:pt>
                <c:pt idx="11617">
                  <c:v>4.5137436499999994</c:v>
                </c:pt>
                <c:pt idx="11618">
                  <c:v>4.5141339999999994</c:v>
                </c:pt>
                <c:pt idx="11619">
                  <c:v>4.5145208333333331</c:v>
                </c:pt>
                <c:pt idx="11620">
                  <c:v>4.5149111833333331</c:v>
                </c:pt>
                <c:pt idx="11621">
                  <c:v>4.5152980166666667</c:v>
                </c:pt>
                <c:pt idx="11622">
                  <c:v>4.5156848500000004</c:v>
                </c:pt>
                <c:pt idx="11623">
                  <c:v>4.5160751999999995</c:v>
                </c:pt>
                <c:pt idx="11624">
                  <c:v>4.5164620333333332</c:v>
                </c:pt>
                <c:pt idx="11625">
                  <c:v>4.5168523833333332</c:v>
                </c:pt>
                <c:pt idx="11626">
                  <c:v>4.5172392166666668</c:v>
                </c:pt>
                <c:pt idx="11627">
                  <c:v>4.5176260499999996</c:v>
                </c:pt>
                <c:pt idx="11628">
                  <c:v>4.5180164000000005</c:v>
                </c:pt>
                <c:pt idx="11629">
                  <c:v>4.5184032333333333</c:v>
                </c:pt>
                <c:pt idx="11630">
                  <c:v>4.5187900666666669</c:v>
                </c:pt>
                <c:pt idx="11631">
                  <c:v>4.5191804166666669</c:v>
                </c:pt>
                <c:pt idx="11632">
                  <c:v>4.5195672499999997</c:v>
                </c:pt>
                <c:pt idx="11633">
                  <c:v>4.5199576000000006</c:v>
                </c:pt>
                <c:pt idx="11634">
                  <c:v>4.5203444333333334</c:v>
                </c:pt>
                <c:pt idx="11635">
                  <c:v>4.520731266666667</c:v>
                </c:pt>
                <c:pt idx="11636">
                  <c:v>4.521121616666667</c:v>
                </c:pt>
                <c:pt idx="11637">
                  <c:v>4.5215084499999998</c:v>
                </c:pt>
                <c:pt idx="11638">
                  <c:v>4.5218987999999998</c:v>
                </c:pt>
                <c:pt idx="11639">
                  <c:v>4.5222856333333334</c:v>
                </c:pt>
                <c:pt idx="11640">
                  <c:v>4.5226724666666671</c:v>
                </c:pt>
                <c:pt idx="11641">
                  <c:v>4.5230628166666671</c:v>
                </c:pt>
                <c:pt idx="11642">
                  <c:v>4.5234496500000008</c:v>
                </c:pt>
                <c:pt idx="11643">
                  <c:v>4.5238364833333335</c:v>
                </c:pt>
                <c:pt idx="11644">
                  <c:v>4.5242233166666663</c:v>
                </c:pt>
                <c:pt idx="11645">
                  <c:v>4.5246136666666663</c:v>
                </c:pt>
                <c:pt idx="11646">
                  <c:v>4.5250005</c:v>
                </c:pt>
                <c:pt idx="11647">
                  <c:v>4.52539085</c:v>
                </c:pt>
                <c:pt idx="11648">
                  <c:v>4.5257776833333336</c:v>
                </c:pt>
                <c:pt idx="11649">
                  <c:v>4.5261645166666673</c:v>
                </c:pt>
                <c:pt idx="11650">
                  <c:v>4.5265548666666673</c:v>
                </c:pt>
                <c:pt idx="11651">
                  <c:v>4.5269417000000001</c:v>
                </c:pt>
                <c:pt idx="11652">
                  <c:v>4.5273320500000001</c:v>
                </c:pt>
                <c:pt idx="11653">
                  <c:v>4.5277188833333328</c:v>
                </c:pt>
                <c:pt idx="11654">
                  <c:v>4.5281057166666665</c:v>
                </c:pt>
                <c:pt idx="11655">
                  <c:v>4.5284960666666665</c:v>
                </c:pt>
                <c:pt idx="11656">
                  <c:v>4.5288829000000002</c:v>
                </c:pt>
                <c:pt idx="11657">
                  <c:v>4.5292697333333338</c:v>
                </c:pt>
                <c:pt idx="11658">
                  <c:v>4.5296600833333338</c:v>
                </c:pt>
                <c:pt idx="11659">
                  <c:v>4.5300469166666675</c:v>
                </c:pt>
                <c:pt idx="11660">
                  <c:v>4.5304372666666666</c:v>
                </c:pt>
                <c:pt idx="11661">
                  <c:v>4.5308240999999994</c:v>
                </c:pt>
                <c:pt idx="11662">
                  <c:v>4.531210933333333</c:v>
                </c:pt>
                <c:pt idx="11663">
                  <c:v>4.5315977666666667</c:v>
                </c:pt>
                <c:pt idx="11664">
                  <c:v>4.5319881166666667</c:v>
                </c:pt>
                <c:pt idx="11665">
                  <c:v>4.5323784666666667</c:v>
                </c:pt>
                <c:pt idx="11666">
                  <c:v>4.5327653000000003</c:v>
                </c:pt>
                <c:pt idx="11667">
                  <c:v>4.5331521333333331</c:v>
                </c:pt>
                <c:pt idx="11668">
                  <c:v>4.5335389666666659</c:v>
                </c:pt>
                <c:pt idx="11669">
                  <c:v>4.5339293166666668</c:v>
                </c:pt>
                <c:pt idx="11670">
                  <c:v>4.5343161499999995</c:v>
                </c:pt>
                <c:pt idx="11671">
                  <c:v>4.5347029833333332</c:v>
                </c:pt>
                <c:pt idx="11672">
                  <c:v>4.5350933333333332</c:v>
                </c:pt>
                <c:pt idx="11673">
                  <c:v>4.5354801666666669</c:v>
                </c:pt>
                <c:pt idx="11674">
                  <c:v>4.5358705166666669</c:v>
                </c:pt>
                <c:pt idx="11675">
                  <c:v>4.5362573499999996</c:v>
                </c:pt>
                <c:pt idx="11676">
                  <c:v>4.5366441833333333</c:v>
                </c:pt>
                <c:pt idx="11677">
                  <c:v>4.5370345333333333</c:v>
                </c:pt>
                <c:pt idx="11678">
                  <c:v>4.537421366666667</c:v>
                </c:pt>
                <c:pt idx="11679">
                  <c:v>4.5378117166666669</c:v>
                </c:pt>
                <c:pt idx="11680">
                  <c:v>4.5381985500000006</c:v>
                </c:pt>
                <c:pt idx="11681">
                  <c:v>4.5385853833333334</c:v>
                </c:pt>
                <c:pt idx="11682">
                  <c:v>4.5389757333333334</c:v>
                </c:pt>
                <c:pt idx="11683">
                  <c:v>4.539362566666667</c:v>
                </c:pt>
                <c:pt idx="11684">
                  <c:v>4.5397493999999998</c:v>
                </c:pt>
                <c:pt idx="11685">
                  <c:v>4.5401362333333335</c:v>
                </c:pt>
                <c:pt idx="11686">
                  <c:v>4.5405265833333335</c:v>
                </c:pt>
                <c:pt idx="11687">
                  <c:v>4.5409169333333326</c:v>
                </c:pt>
                <c:pt idx="11688">
                  <c:v>4.5413037666666662</c:v>
                </c:pt>
                <c:pt idx="11689">
                  <c:v>4.5416905999999999</c:v>
                </c:pt>
                <c:pt idx="11690">
                  <c:v>4.5420809499999999</c:v>
                </c:pt>
                <c:pt idx="11691">
                  <c:v>4.5424677833333336</c:v>
                </c:pt>
                <c:pt idx="11692">
                  <c:v>4.5428581333333335</c:v>
                </c:pt>
                <c:pt idx="11693">
                  <c:v>4.5432449666666672</c:v>
                </c:pt>
                <c:pt idx="11694">
                  <c:v>4.5436318</c:v>
                </c:pt>
                <c:pt idx="11695">
                  <c:v>4.5440186333333337</c:v>
                </c:pt>
                <c:pt idx="11696">
                  <c:v>4.5444089833333328</c:v>
                </c:pt>
                <c:pt idx="11697">
                  <c:v>4.5447958166666664</c:v>
                </c:pt>
                <c:pt idx="11698">
                  <c:v>4.5451826500000001</c:v>
                </c:pt>
                <c:pt idx="11699">
                  <c:v>4.5455730000000001</c:v>
                </c:pt>
                <c:pt idx="11700">
                  <c:v>4.5459598333333338</c:v>
                </c:pt>
                <c:pt idx="11701">
                  <c:v>4.5463501833333337</c:v>
                </c:pt>
                <c:pt idx="11702">
                  <c:v>4.5467370166666674</c:v>
                </c:pt>
                <c:pt idx="11703">
                  <c:v>4.5471238500000002</c:v>
                </c:pt>
                <c:pt idx="11704">
                  <c:v>4.5475142000000002</c:v>
                </c:pt>
                <c:pt idx="11705">
                  <c:v>4.547901033333333</c:v>
                </c:pt>
                <c:pt idx="11706">
                  <c:v>4.5482913833333329</c:v>
                </c:pt>
                <c:pt idx="11707">
                  <c:v>4.5486782166666666</c:v>
                </c:pt>
                <c:pt idx="11708">
                  <c:v>4.5490650500000003</c:v>
                </c:pt>
                <c:pt idx="11709">
                  <c:v>4.5494554000000003</c:v>
                </c:pt>
                <c:pt idx="11710">
                  <c:v>4.549842233333333</c:v>
                </c:pt>
                <c:pt idx="11711">
                  <c:v>4.5502290666666667</c:v>
                </c:pt>
                <c:pt idx="11712">
                  <c:v>4.5506194166666667</c:v>
                </c:pt>
                <c:pt idx="11713">
                  <c:v>4.5510062499999995</c:v>
                </c:pt>
                <c:pt idx="11714">
                  <c:v>4.5513966000000003</c:v>
                </c:pt>
                <c:pt idx="11715">
                  <c:v>4.5517834333333331</c:v>
                </c:pt>
                <c:pt idx="11716">
                  <c:v>4.5521702666666668</c:v>
                </c:pt>
                <c:pt idx="11717">
                  <c:v>4.5525571000000005</c:v>
                </c:pt>
                <c:pt idx="11718">
                  <c:v>4.5529474499999996</c:v>
                </c:pt>
                <c:pt idx="11719">
                  <c:v>4.5533378000000004</c:v>
                </c:pt>
                <c:pt idx="11720">
                  <c:v>4.5537246333333332</c:v>
                </c:pt>
                <c:pt idx="11721">
                  <c:v>4.5541114666666669</c:v>
                </c:pt>
                <c:pt idx="11722">
                  <c:v>4.5544982999999997</c:v>
                </c:pt>
                <c:pt idx="11723">
                  <c:v>4.5548886500000005</c:v>
                </c:pt>
                <c:pt idx="11724">
                  <c:v>4.5552754833333333</c:v>
                </c:pt>
                <c:pt idx="11725">
                  <c:v>4.555662316666667</c:v>
                </c:pt>
                <c:pt idx="11726">
                  <c:v>4.556052666666667</c:v>
                </c:pt>
                <c:pt idx="11727">
                  <c:v>4.5564394999999998</c:v>
                </c:pt>
                <c:pt idx="11728">
                  <c:v>4.5568298500000006</c:v>
                </c:pt>
                <c:pt idx="11729">
                  <c:v>4.5572166833333334</c:v>
                </c:pt>
                <c:pt idx="11730">
                  <c:v>4.5576035166666671</c:v>
                </c:pt>
                <c:pt idx="11731">
                  <c:v>4.5579938666666671</c:v>
                </c:pt>
                <c:pt idx="11732">
                  <c:v>4.5583806999999998</c:v>
                </c:pt>
                <c:pt idx="11733">
                  <c:v>4.5587710499999998</c:v>
                </c:pt>
                <c:pt idx="11734">
                  <c:v>4.5591578833333335</c:v>
                </c:pt>
                <c:pt idx="11735">
                  <c:v>4.5595447166666672</c:v>
                </c:pt>
                <c:pt idx="11736">
                  <c:v>4.5599350666666671</c:v>
                </c:pt>
                <c:pt idx="11737">
                  <c:v>4.5603218999999999</c:v>
                </c:pt>
                <c:pt idx="11738">
                  <c:v>4.5607087333333336</c:v>
                </c:pt>
                <c:pt idx="11739">
                  <c:v>4.5610990833333327</c:v>
                </c:pt>
                <c:pt idx="11740">
                  <c:v>4.5614859166666664</c:v>
                </c:pt>
                <c:pt idx="11741">
                  <c:v>4.5618762666666663</c:v>
                </c:pt>
                <c:pt idx="11742">
                  <c:v>4.5622631</c:v>
                </c:pt>
                <c:pt idx="11743">
                  <c:v>4.5626499333333337</c:v>
                </c:pt>
                <c:pt idx="11744">
                  <c:v>4.5630402833333337</c:v>
                </c:pt>
                <c:pt idx="11745">
                  <c:v>4.5634271166666673</c:v>
                </c:pt>
                <c:pt idx="11746">
                  <c:v>4.5638174666666664</c:v>
                </c:pt>
                <c:pt idx="11747">
                  <c:v>4.5642043000000001</c:v>
                </c:pt>
                <c:pt idx="11748">
                  <c:v>4.5645911333333329</c:v>
                </c:pt>
                <c:pt idx="11749">
                  <c:v>4.5649779666666666</c:v>
                </c:pt>
                <c:pt idx="11750">
                  <c:v>4.5653683166666665</c:v>
                </c:pt>
                <c:pt idx="11751">
                  <c:v>4.5657551500000002</c:v>
                </c:pt>
                <c:pt idx="11752">
                  <c:v>4.5661419833333339</c:v>
                </c:pt>
                <c:pt idx="11753">
                  <c:v>4.5665323333333339</c:v>
                </c:pt>
                <c:pt idx="11754">
                  <c:v>4.5669191666666666</c:v>
                </c:pt>
                <c:pt idx="11755">
                  <c:v>4.5673095166666666</c:v>
                </c:pt>
                <c:pt idx="11756">
                  <c:v>4.5676963499999994</c:v>
                </c:pt>
                <c:pt idx="11757">
                  <c:v>4.5680831833333331</c:v>
                </c:pt>
                <c:pt idx="11758">
                  <c:v>4.5684735333333331</c:v>
                </c:pt>
                <c:pt idx="11759">
                  <c:v>4.5688603666666667</c:v>
                </c:pt>
                <c:pt idx="11760">
                  <c:v>4.5692507166666667</c:v>
                </c:pt>
                <c:pt idx="11761">
                  <c:v>4.5696375499999995</c:v>
                </c:pt>
                <c:pt idx="11762">
                  <c:v>4.5700243833333332</c:v>
                </c:pt>
                <c:pt idx="11763">
                  <c:v>4.5704147333333331</c:v>
                </c:pt>
                <c:pt idx="11764">
                  <c:v>4.5708015666666668</c:v>
                </c:pt>
                <c:pt idx="11765">
                  <c:v>4.5711883999999996</c:v>
                </c:pt>
                <c:pt idx="11766">
                  <c:v>4.5715752333333333</c:v>
                </c:pt>
                <c:pt idx="11767">
                  <c:v>4.5719655833333332</c:v>
                </c:pt>
                <c:pt idx="11768">
                  <c:v>4.5723524166666669</c:v>
                </c:pt>
                <c:pt idx="11769">
                  <c:v>4.5727427666666669</c:v>
                </c:pt>
                <c:pt idx="11770">
                  <c:v>4.5731295999999997</c:v>
                </c:pt>
                <c:pt idx="11771">
                  <c:v>4.5735164333333334</c:v>
                </c:pt>
                <c:pt idx="11772">
                  <c:v>4.5739067833333333</c:v>
                </c:pt>
                <c:pt idx="11773">
                  <c:v>4.574293616666667</c:v>
                </c:pt>
                <c:pt idx="11774">
                  <c:v>4.574683966666667</c:v>
                </c:pt>
                <c:pt idx="11775">
                  <c:v>4.5750707999999998</c:v>
                </c:pt>
                <c:pt idx="11776">
                  <c:v>4.5754576333333334</c:v>
                </c:pt>
                <c:pt idx="11777">
                  <c:v>4.5758479833333334</c:v>
                </c:pt>
                <c:pt idx="11778">
                  <c:v>4.5762348166666671</c:v>
                </c:pt>
                <c:pt idx="11779">
                  <c:v>4.5766216499999999</c:v>
                </c:pt>
                <c:pt idx="11780">
                  <c:v>4.5770120000000007</c:v>
                </c:pt>
                <c:pt idx="11781">
                  <c:v>4.5773988333333335</c:v>
                </c:pt>
                <c:pt idx="11782">
                  <c:v>4.5777891833333326</c:v>
                </c:pt>
                <c:pt idx="11783">
                  <c:v>4.5781760166666663</c:v>
                </c:pt>
                <c:pt idx="11784">
                  <c:v>4.57856285</c:v>
                </c:pt>
                <c:pt idx="11785">
                  <c:v>4.5789531999999999</c:v>
                </c:pt>
                <c:pt idx="11786">
                  <c:v>4.5793400333333336</c:v>
                </c:pt>
                <c:pt idx="11787">
                  <c:v>4.5797303833333336</c:v>
                </c:pt>
                <c:pt idx="11788">
                  <c:v>4.5801172166666673</c:v>
                </c:pt>
                <c:pt idx="11789">
                  <c:v>4.58050405</c:v>
                </c:pt>
                <c:pt idx="11790">
                  <c:v>4.5808944</c:v>
                </c:pt>
                <c:pt idx="11791">
                  <c:v>4.5812812333333328</c:v>
                </c:pt>
                <c:pt idx="11792">
                  <c:v>4.5816680666666665</c:v>
                </c:pt>
                <c:pt idx="11793">
                  <c:v>4.5820549000000002</c:v>
                </c:pt>
                <c:pt idx="11794">
                  <c:v>4.5824452500000001</c:v>
                </c:pt>
                <c:pt idx="11795">
                  <c:v>4.5828356000000001</c:v>
                </c:pt>
                <c:pt idx="11796">
                  <c:v>4.5832224333333338</c:v>
                </c:pt>
                <c:pt idx="11797">
                  <c:v>4.5836092666666675</c:v>
                </c:pt>
                <c:pt idx="11798">
                  <c:v>4.5839960999999994</c:v>
                </c:pt>
                <c:pt idx="11799">
                  <c:v>4.5843864499999993</c:v>
                </c:pt>
                <c:pt idx="11800">
                  <c:v>4.584773283333333</c:v>
                </c:pt>
                <c:pt idx="11801">
                  <c:v>4.585163633333333</c:v>
                </c:pt>
                <c:pt idx="11802">
                  <c:v>4.5855504666666667</c:v>
                </c:pt>
                <c:pt idx="11803">
                  <c:v>4.5859373000000003</c:v>
                </c:pt>
                <c:pt idx="11804">
                  <c:v>4.5863276500000003</c:v>
                </c:pt>
                <c:pt idx="11805">
                  <c:v>4.5867144833333331</c:v>
                </c:pt>
                <c:pt idx="11806">
                  <c:v>4.5871013166666668</c:v>
                </c:pt>
                <c:pt idx="11807">
                  <c:v>4.5874916666666667</c:v>
                </c:pt>
                <c:pt idx="11808">
                  <c:v>4.5878784999999995</c:v>
                </c:pt>
                <c:pt idx="11809">
                  <c:v>4.5882688500000004</c:v>
                </c:pt>
                <c:pt idx="11810">
                  <c:v>4.5886556833333332</c:v>
                </c:pt>
                <c:pt idx="11811">
                  <c:v>4.5890425166666668</c:v>
                </c:pt>
                <c:pt idx="11812">
                  <c:v>4.5894328666666668</c:v>
                </c:pt>
                <c:pt idx="11813">
                  <c:v>4.5898196999999996</c:v>
                </c:pt>
                <c:pt idx="11814">
                  <c:v>4.5902100500000005</c:v>
                </c:pt>
                <c:pt idx="11815">
                  <c:v>4.5905968833333333</c:v>
                </c:pt>
                <c:pt idx="11816">
                  <c:v>4.5909837166666669</c:v>
                </c:pt>
                <c:pt idx="11817">
                  <c:v>4.5913705499999997</c:v>
                </c:pt>
                <c:pt idx="11818">
                  <c:v>4.5917609000000006</c:v>
                </c:pt>
                <c:pt idx="11819">
                  <c:v>4.5921477333333334</c:v>
                </c:pt>
                <c:pt idx="11820">
                  <c:v>4.592534566666667</c:v>
                </c:pt>
                <c:pt idx="11821">
                  <c:v>4.592924916666667</c:v>
                </c:pt>
                <c:pt idx="11822">
                  <c:v>4.5933117499999998</c:v>
                </c:pt>
                <c:pt idx="11823">
                  <c:v>4.5937021000000007</c:v>
                </c:pt>
                <c:pt idx="11824">
                  <c:v>4.5940889333333335</c:v>
                </c:pt>
                <c:pt idx="11825">
                  <c:v>4.5944757666666671</c:v>
                </c:pt>
                <c:pt idx="11826">
                  <c:v>4.5948661166666662</c:v>
                </c:pt>
                <c:pt idx="11827">
                  <c:v>4.5952529499999999</c:v>
                </c:pt>
                <c:pt idx="11828">
                  <c:v>4.5956432999999999</c:v>
                </c:pt>
                <c:pt idx="11829">
                  <c:v>4.5960301333333335</c:v>
                </c:pt>
                <c:pt idx="11830">
                  <c:v>4.5964169666666672</c:v>
                </c:pt>
                <c:pt idx="11831">
                  <c:v>4.5968073166666672</c:v>
                </c:pt>
                <c:pt idx="11832">
                  <c:v>4.59719415</c:v>
                </c:pt>
                <c:pt idx="11833">
                  <c:v>4.5975809833333336</c:v>
                </c:pt>
                <c:pt idx="11834">
                  <c:v>4.5979678166666664</c:v>
                </c:pt>
                <c:pt idx="11835">
                  <c:v>4.5983581666666664</c:v>
                </c:pt>
                <c:pt idx="11836">
                  <c:v>4.5987485166666664</c:v>
                </c:pt>
                <c:pt idx="11837">
                  <c:v>4.5991353500000001</c:v>
                </c:pt>
                <c:pt idx="11838">
                  <c:v>4.5995221833333337</c:v>
                </c:pt>
                <c:pt idx="11839">
                  <c:v>4.5999090166666665</c:v>
                </c:pt>
                <c:pt idx="11840">
                  <c:v>4.6002993666666674</c:v>
                </c:pt>
                <c:pt idx="11841">
                  <c:v>4.6006897166666665</c:v>
                </c:pt>
                <c:pt idx="11842">
                  <c:v>4.6010765500000002</c:v>
                </c:pt>
                <c:pt idx="11843">
                  <c:v>4.6014633833333329</c:v>
                </c:pt>
                <c:pt idx="11844">
                  <c:v>4.6018502166666666</c:v>
                </c:pt>
                <c:pt idx="11845">
                  <c:v>4.6022405666666666</c:v>
                </c:pt>
                <c:pt idx="11846">
                  <c:v>4.6026274000000003</c:v>
                </c:pt>
                <c:pt idx="11847">
                  <c:v>4.6030142333333339</c:v>
                </c:pt>
                <c:pt idx="11848">
                  <c:v>4.603404583333333</c:v>
                </c:pt>
                <c:pt idx="11849">
                  <c:v>4.6037914166666667</c:v>
                </c:pt>
                <c:pt idx="11850">
                  <c:v>4.6041817666666667</c:v>
                </c:pt>
                <c:pt idx="11851">
                  <c:v>4.6045685999999995</c:v>
                </c:pt>
                <c:pt idx="11852">
                  <c:v>4.6049554333333331</c:v>
                </c:pt>
                <c:pt idx="11853">
                  <c:v>4.6053457833333331</c:v>
                </c:pt>
                <c:pt idx="11854">
                  <c:v>4.6057326166666668</c:v>
                </c:pt>
                <c:pt idx="11855">
                  <c:v>4.6061229666666668</c:v>
                </c:pt>
                <c:pt idx="11856">
                  <c:v>4.6065097999999995</c:v>
                </c:pt>
                <c:pt idx="11857">
                  <c:v>4.6068966333333332</c:v>
                </c:pt>
                <c:pt idx="11858">
                  <c:v>4.607283466666666</c:v>
                </c:pt>
                <c:pt idx="11859">
                  <c:v>4.6076738166666669</c:v>
                </c:pt>
                <c:pt idx="11860">
                  <c:v>4.6080606499999996</c:v>
                </c:pt>
                <c:pt idx="11861">
                  <c:v>4.6084474833333333</c:v>
                </c:pt>
                <c:pt idx="11862">
                  <c:v>4.6088378333333333</c:v>
                </c:pt>
                <c:pt idx="11863">
                  <c:v>4.609224666666667</c:v>
                </c:pt>
                <c:pt idx="11864">
                  <c:v>4.609615016666667</c:v>
                </c:pt>
                <c:pt idx="11865">
                  <c:v>4.6100018499999997</c:v>
                </c:pt>
                <c:pt idx="11866">
                  <c:v>4.6103886833333334</c:v>
                </c:pt>
                <c:pt idx="11867">
                  <c:v>4.6107790333333334</c:v>
                </c:pt>
                <c:pt idx="11868">
                  <c:v>4.6111658666666671</c:v>
                </c:pt>
                <c:pt idx="11869">
                  <c:v>4.611556216666667</c:v>
                </c:pt>
                <c:pt idx="11870">
                  <c:v>4.6119430499999998</c:v>
                </c:pt>
                <c:pt idx="11871">
                  <c:v>4.6123298833333335</c:v>
                </c:pt>
                <c:pt idx="11872">
                  <c:v>4.6127202333333335</c:v>
                </c:pt>
                <c:pt idx="11873">
                  <c:v>4.6131070666666671</c:v>
                </c:pt>
                <c:pt idx="11874">
                  <c:v>4.6134938999999999</c:v>
                </c:pt>
                <c:pt idx="11875">
                  <c:v>4.6138807333333336</c:v>
                </c:pt>
                <c:pt idx="11876">
                  <c:v>4.6142710833333336</c:v>
                </c:pt>
                <c:pt idx="11877">
                  <c:v>4.6146614333333327</c:v>
                </c:pt>
                <c:pt idx="11878">
                  <c:v>4.6150482666666663</c:v>
                </c:pt>
                <c:pt idx="11879">
                  <c:v>4.6154351</c:v>
                </c:pt>
                <c:pt idx="11880">
                  <c:v>4.6158219333333337</c:v>
                </c:pt>
                <c:pt idx="11881">
                  <c:v>4.6162122833333337</c:v>
                </c:pt>
                <c:pt idx="11882">
                  <c:v>4.6166026333333336</c:v>
                </c:pt>
                <c:pt idx="11883">
                  <c:v>4.6169894666666673</c:v>
                </c:pt>
                <c:pt idx="11884">
                  <c:v>4.6173763000000001</c:v>
                </c:pt>
                <c:pt idx="11885">
                  <c:v>4.6177631333333338</c:v>
                </c:pt>
                <c:pt idx="11886">
                  <c:v>4.6181534833333329</c:v>
                </c:pt>
                <c:pt idx="11887">
                  <c:v>4.6185403166666665</c:v>
                </c:pt>
                <c:pt idx="11888">
                  <c:v>4.6189271500000002</c:v>
                </c:pt>
                <c:pt idx="11889">
                  <c:v>4.6193175000000002</c:v>
                </c:pt>
                <c:pt idx="11890">
                  <c:v>4.6197043333333339</c:v>
                </c:pt>
                <c:pt idx="11891">
                  <c:v>4.6200946833333338</c:v>
                </c:pt>
                <c:pt idx="11892">
                  <c:v>4.6204815166666666</c:v>
                </c:pt>
                <c:pt idx="11893">
                  <c:v>4.6208683499999994</c:v>
                </c:pt>
                <c:pt idx="11894">
                  <c:v>4.6212586999999994</c:v>
                </c:pt>
                <c:pt idx="11895">
                  <c:v>4.6216455333333331</c:v>
                </c:pt>
                <c:pt idx="11896">
                  <c:v>4.622035883333333</c:v>
                </c:pt>
                <c:pt idx="11897">
                  <c:v>4.6224227166666667</c:v>
                </c:pt>
                <c:pt idx="11898">
                  <c:v>4.6228095500000004</c:v>
                </c:pt>
                <c:pt idx="11899">
                  <c:v>4.623196383333334</c:v>
                </c:pt>
                <c:pt idx="11900">
                  <c:v>4.6235867333333331</c:v>
                </c:pt>
                <c:pt idx="11901">
                  <c:v>4.6239735666666659</c:v>
                </c:pt>
                <c:pt idx="11902">
                  <c:v>4.6243603999999996</c:v>
                </c:pt>
                <c:pt idx="11903">
                  <c:v>4.6247507499999996</c:v>
                </c:pt>
                <c:pt idx="11904">
                  <c:v>4.6251375833333332</c:v>
                </c:pt>
                <c:pt idx="11905">
                  <c:v>4.6255279333333332</c:v>
                </c:pt>
                <c:pt idx="11906">
                  <c:v>4.6259147666666669</c:v>
                </c:pt>
                <c:pt idx="11907">
                  <c:v>4.6263016000000006</c:v>
                </c:pt>
                <c:pt idx="11908">
                  <c:v>4.6266919499999997</c:v>
                </c:pt>
                <c:pt idx="11909">
                  <c:v>4.6270787833333333</c:v>
                </c:pt>
                <c:pt idx="11910">
                  <c:v>4.6274691333333333</c:v>
                </c:pt>
                <c:pt idx="11911">
                  <c:v>4.627855966666667</c:v>
                </c:pt>
                <c:pt idx="11912">
                  <c:v>4.6282427999999998</c:v>
                </c:pt>
                <c:pt idx="11913">
                  <c:v>4.6286331500000006</c:v>
                </c:pt>
                <c:pt idx="11914">
                  <c:v>4.6290199833333334</c:v>
                </c:pt>
                <c:pt idx="11915">
                  <c:v>4.6294068166666662</c:v>
                </c:pt>
                <c:pt idx="11916">
                  <c:v>4.6297936499999999</c:v>
                </c:pt>
                <c:pt idx="11917">
                  <c:v>4.6301839999999999</c:v>
                </c:pt>
                <c:pt idx="11918">
                  <c:v>4.6305743500000007</c:v>
                </c:pt>
                <c:pt idx="11919">
                  <c:v>4.6309611833333335</c:v>
                </c:pt>
                <c:pt idx="11920">
                  <c:v>4.6313480166666672</c:v>
                </c:pt>
                <c:pt idx="11921">
                  <c:v>4.63173485</c:v>
                </c:pt>
                <c:pt idx="11922">
                  <c:v>4.6321251999999999</c:v>
                </c:pt>
                <c:pt idx="11923">
                  <c:v>4.6325120333333336</c:v>
                </c:pt>
                <c:pt idx="11924">
                  <c:v>4.6329023833333336</c:v>
                </c:pt>
                <c:pt idx="11925">
                  <c:v>4.6332892166666673</c:v>
                </c:pt>
                <c:pt idx="11926">
                  <c:v>4.63367605</c:v>
                </c:pt>
                <c:pt idx="11927">
                  <c:v>4.6340664</c:v>
                </c:pt>
                <c:pt idx="11928">
                  <c:v>4.6344532333333337</c:v>
                </c:pt>
                <c:pt idx="11929">
                  <c:v>4.6348400666666665</c:v>
                </c:pt>
                <c:pt idx="11930">
                  <c:v>4.6352304166666665</c:v>
                </c:pt>
                <c:pt idx="11931">
                  <c:v>4.6356172500000001</c:v>
                </c:pt>
                <c:pt idx="11932">
                  <c:v>4.6360076000000001</c:v>
                </c:pt>
                <c:pt idx="11933">
                  <c:v>4.6363944333333338</c:v>
                </c:pt>
                <c:pt idx="11934">
                  <c:v>4.6367812666666666</c:v>
                </c:pt>
                <c:pt idx="11935">
                  <c:v>4.6371716166666674</c:v>
                </c:pt>
                <c:pt idx="11936">
                  <c:v>4.6375584500000002</c:v>
                </c:pt>
                <c:pt idx="11937">
                  <c:v>4.6379488000000002</c:v>
                </c:pt>
                <c:pt idx="11938">
                  <c:v>4.638335633333333</c:v>
                </c:pt>
                <c:pt idx="11939">
                  <c:v>4.6387224666666667</c:v>
                </c:pt>
                <c:pt idx="11940">
                  <c:v>4.6391128166666666</c:v>
                </c:pt>
                <c:pt idx="11941">
                  <c:v>4.6394996500000003</c:v>
                </c:pt>
                <c:pt idx="11942">
                  <c:v>4.639886483333334</c:v>
                </c:pt>
                <c:pt idx="11943">
                  <c:v>4.6402733166666668</c:v>
                </c:pt>
                <c:pt idx="11944">
                  <c:v>4.6406636666666667</c:v>
                </c:pt>
                <c:pt idx="11945">
                  <c:v>4.6410504999999995</c:v>
                </c:pt>
                <c:pt idx="11946">
                  <c:v>4.6414408499999995</c:v>
                </c:pt>
                <c:pt idx="11947">
                  <c:v>4.6418276833333332</c:v>
                </c:pt>
                <c:pt idx="11948">
                  <c:v>4.6422145166666668</c:v>
                </c:pt>
                <c:pt idx="11949">
                  <c:v>4.6426048666666668</c:v>
                </c:pt>
                <c:pt idx="11950">
                  <c:v>4.6429917000000005</c:v>
                </c:pt>
                <c:pt idx="11951">
                  <c:v>4.6433820499999996</c:v>
                </c:pt>
                <c:pt idx="11952">
                  <c:v>4.6437688833333333</c:v>
                </c:pt>
                <c:pt idx="11953">
                  <c:v>4.644155716666666</c:v>
                </c:pt>
                <c:pt idx="11954">
                  <c:v>4.6445460666666669</c:v>
                </c:pt>
                <c:pt idx="11955">
                  <c:v>4.6449328999999997</c:v>
                </c:pt>
                <c:pt idx="11956">
                  <c:v>4.6453197333333334</c:v>
                </c:pt>
                <c:pt idx="11957">
                  <c:v>4.645706566666667</c:v>
                </c:pt>
                <c:pt idx="11958">
                  <c:v>4.646096916666667</c:v>
                </c:pt>
                <c:pt idx="11959">
                  <c:v>4.6464837499999998</c:v>
                </c:pt>
                <c:pt idx="11960">
                  <c:v>4.6468740999999998</c:v>
                </c:pt>
                <c:pt idx="11961">
                  <c:v>4.6472609333333335</c:v>
                </c:pt>
                <c:pt idx="11962">
                  <c:v>4.6476477666666662</c:v>
                </c:pt>
                <c:pt idx="11963">
                  <c:v>4.6480381166666671</c:v>
                </c:pt>
                <c:pt idx="11964">
                  <c:v>4.6484249499999999</c:v>
                </c:pt>
                <c:pt idx="11965">
                  <c:v>4.6488152999999999</c:v>
                </c:pt>
                <c:pt idx="11966">
                  <c:v>4.6492021333333335</c:v>
                </c:pt>
                <c:pt idx="11967">
                  <c:v>4.6495889666666663</c:v>
                </c:pt>
                <c:pt idx="11968">
                  <c:v>4.6499793166666672</c:v>
                </c:pt>
                <c:pt idx="11969">
                  <c:v>4.65036615</c:v>
                </c:pt>
                <c:pt idx="11970">
                  <c:v>4.6507529833333336</c:v>
                </c:pt>
                <c:pt idx="11971">
                  <c:v>4.6511398166666664</c:v>
                </c:pt>
                <c:pt idx="11972">
                  <c:v>4.6515301666666664</c:v>
                </c:pt>
                <c:pt idx="11973">
                  <c:v>4.6519205166666664</c:v>
                </c:pt>
                <c:pt idx="11974">
                  <c:v>4.6523073500000001</c:v>
                </c:pt>
                <c:pt idx="11975">
                  <c:v>4.6526941833333337</c:v>
                </c:pt>
                <c:pt idx="11976">
                  <c:v>4.6530810166666665</c:v>
                </c:pt>
                <c:pt idx="11977">
                  <c:v>4.6534713666666665</c:v>
                </c:pt>
                <c:pt idx="11978">
                  <c:v>4.6538617166666674</c:v>
                </c:pt>
                <c:pt idx="11979">
                  <c:v>4.6542485500000002</c:v>
                </c:pt>
                <c:pt idx="11980">
                  <c:v>4.6546353833333338</c:v>
                </c:pt>
                <c:pt idx="11981">
                  <c:v>4.6550222166666666</c:v>
                </c:pt>
                <c:pt idx="11982">
                  <c:v>4.6554125666666666</c:v>
                </c:pt>
                <c:pt idx="11983">
                  <c:v>4.6557994000000003</c:v>
                </c:pt>
                <c:pt idx="11984">
                  <c:v>4.656186233333333</c:v>
                </c:pt>
                <c:pt idx="11985">
                  <c:v>4.6565765833333339</c:v>
                </c:pt>
                <c:pt idx="11986">
                  <c:v>4.6569634166666667</c:v>
                </c:pt>
                <c:pt idx="11987">
                  <c:v>4.6573537666666667</c:v>
                </c:pt>
                <c:pt idx="11988">
                  <c:v>4.6577405999999995</c:v>
                </c:pt>
                <c:pt idx="11989">
                  <c:v>4.6581274333333331</c:v>
                </c:pt>
                <c:pt idx="11990">
                  <c:v>4.6585177833333331</c:v>
                </c:pt>
                <c:pt idx="11991">
                  <c:v>4.6589046166666668</c:v>
                </c:pt>
                <c:pt idx="11992">
                  <c:v>4.6592949666666668</c:v>
                </c:pt>
                <c:pt idx="11993">
                  <c:v>4.6596818000000004</c:v>
                </c:pt>
                <c:pt idx="11994">
                  <c:v>4.6600686333333341</c:v>
                </c:pt>
                <c:pt idx="11995">
                  <c:v>4.6604589833333332</c:v>
                </c:pt>
                <c:pt idx="11996">
                  <c:v>4.660845816666666</c:v>
                </c:pt>
                <c:pt idx="11997">
                  <c:v>4.6612326499999996</c:v>
                </c:pt>
                <c:pt idx="11998">
                  <c:v>4.6616194833333333</c:v>
                </c:pt>
                <c:pt idx="11999">
                  <c:v>4.6620098333333333</c:v>
                </c:pt>
                <c:pt idx="12000">
                  <c:v>4.6624001833333333</c:v>
                </c:pt>
                <c:pt idx="12001">
                  <c:v>4.662787016666667</c:v>
                </c:pt>
                <c:pt idx="12002">
                  <c:v>4.6631738500000006</c:v>
                </c:pt>
                <c:pt idx="12003">
                  <c:v>4.6635606833333325</c:v>
                </c:pt>
                <c:pt idx="12004">
                  <c:v>4.6639510333333334</c:v>
                </c:pt>
                <c:pt idx="12005">
                  <c:v>4.6643413833333334</c:v>
                </c:pt>
                <c:pt idx="12006">
                  <c:v>4.664728216666667</c:v>
                </c:pt>
                <c:pt idx="12007">
                  <c:v>4.6651150499999998</c:v>
                </c:pt>
                <c:pt idx="12008">
                  <c:v>4.6655018833333335</c:v>
                </c:pt>
                <c:pt idx="12009">
                  <c:v>4.6658922333333335</c:v>
                </c:pt>
                <c:pt idx="12010">
                  <c:v>4.6662790666666663</c:v>
                </c:pt>
                <c:pt idx="12011">
                  <c:v>4.6666658999999999</c:v>
                </c:pt>
                <c:pt idx="12012">
                  <c:v>4.6670562499999999</c:v>
                </c:pt>
                <c:pt idx="12013">
                  <c:v>4.6674430833333336</c:v>
                </c:pt>
                <c:pt idx="12014">
                  <c:v>4.6678334333333336</c:v>
                </c:pt>
                <c:pt idx="12015">
                  <c:v>4.6682202666666663</c:v>
                </c:pt>
                <c:pt idx="12016">
                  <c:v>4.6686071</c:v>
                </c:pt>
                <c:pt idx="12017">
                  <c:v>4.66899745</c:v>
                </c:pt>
                <c:pt idx="12018">
                  <c:v>4.6693842833333337</c:v>
                </c:pt>
                <c:pt idx="12019">
                  <c:v>4.6697746333333336</c:v>
                </c:pt>
                <c:pt idx="12020">
                  <c:v>4.6701614666666673</c:v>
                </c:pt>
                <c:pt idx="12021">
                  <c:v>4.6705483000000001</c:v>
                </c:pt>
                <c:pt idx="12022">
                  <c:v>4.6709351333333329</c:v>
                </c:pt>
                <c:pt idx="12023">
                  <c:v>4.6713254833333338</c:v>
                </c:pt>
                <c:pt idx="12024">
                  <c:v>4.6717123166666665</c:v>
                </c:pt>
                <c:pt idx="12025">
                  <c:v>4.6720991500000002</c:v>
                </c:pt>
                <c:pt idx="12026">
                  <c:v>4.6724895000000002</c:v>
                </c:pt>
                <c:pt idx="12027">
                  <c:v>4.6728763333333339</c:v>
                </c:pt>
                <c:pt idx="12028">
                  <c:v>4.6732666833333338</c:v>
                </c:pt>
                <c:pt idx="12029">
                  <c:v>4.6736535166666666</c:v>
                </c:pt>
                <c:pt idx="12030">
                  <c:v>4.6740403500000003</c:v>
                </c:pt>
                <c:pt idx="12031">
                  <c:v>4.6744306999999994</c:v>
                </c:pt>
                <c:pt idx="12032">
                  <c:v>4.6748175333333331</c:v>
                </c:pt>
                <c:pt idx="12033">
                  <c:v>4.675207883333333</c:v>
                </c:pt>
                <c:pt idx="12034">
                  <c:v>4.6755947166666667</c:v>
                </c:pt>
                <c:pt idx="12035">
                  <c:v>4.6759815500000004</c:v>
                </c:pt>
                <c:pt idx="12036">
                  <c:v>4.6763719000000004</c:v>
                </c:pt>
                <c:pt idx="12037">
                  <c:v>4.676758733333334</c:v>
                </c:pt>
                <c:pt idx="12038">
                  <c:v>4.6771455666666668</c:v>
                </c:pt>
                <c:pt idx="12039">
                  <c:v>4.6775359166666659</c:v>
                </c:pt>
                <c:pt idx="12040">
                  <c:v>4.6779227499999996</c:v>
                </c:pt>
                <c:pt idx="12041">
                  <c:v>4.6783130999999996</c:v>
                </c:pt>
                <c:pt idx="12042">
                  <c:v>4.6786999333333332</c:v>
                </c:pt>
                <c:pt idx="12043">
                  <c:v>4.6790867666666669</c:v>
                </c:pt>
                <c:pt idx="12044">
                  <c:v>4.6794736000000006</c:v>
                </c:pt>
                <c:pt idx="12045">
                  <c:v>4.6798639500000005</c:v>
                </c:pt>
                <c:pt idx="12046">
                  <c:v>4.6802542999999996</c:v>
                </c:pt>
                <c:pt idx="12047">
                  <c:v>4.6806411333333333</c:v>
                </c:pt>
                <c:pt idx="12048">
                  <c:v>4.6810279666666661</c:v>
                </c:pt>
                <c:pt idx="12049">
                  <c:v>4.6814147999999998</c:v>
                </c:pt>
                <c:pt idx="12050">
                  <c:v>4.6818051499999997</c:v>
                </c:pt>
                <c:pt idx="12051">
                  <c:v>4.6821919833333334</c:v>
                </c:pt>
                <c:pt idx="12052">
                  <c:v>4.6825788166666671</c:v>
                </c:pt>
                <c:pt idx="12053">
                  <c:v>4.6829691666666662</c:v>
                </c:pt>
                <c:pt idx="12054">
                  <c:v>4.6833559999999999</c:v>
                </c:pt>
                <c:pt idx="12055">
                  <c:v>4.6837463499999998</c:v>
                </c:pt>
                <c:pt idx="12056">
                  <c:v>4.6841331833333335</c:v>
                </c:pt>
                <c:pt idx="12057">
                  <c:v>4.6845200166666663</c:v>
                </c:pt>
                <c:pt idx="12058">
                  <c:v>4.6849103666666672</c:v>
                </c:pt>
                <c:pt idx="12059">
                  <c:v>4.6852971999999999</c:v>
                </c:pt>
                <c:pt idx="12060">
                  <c:v>4.6856875499999999</c:v>
                </c:pt>
                <c:pt idx="12061">
                  <c:v>4.6860743833333336</c:v>
                </c:pt>
                <c:pt idx="12062">
                  <c:v>4.6864612166666664</c:v>
                </c:pt>
                <c:pt idx="12063">
                  <c:v>4.68684805</c:v>
                </c:pt>
                <c:pt idx="12064">
                  <c:v>4.6872384</c:v>
                </c:pt>
                <c:pt idx="12065">
                  <c:v>4.6876252333333337</c:v>
                </c:pt>
                <c:pt idx="12066">
                  <c:v>4.6880120666666665</c:v>
                </c:pt>
                <c:pt idx="12067">
                  <c:v>4.6884024166666665</c:v>
                </c:pt>
                <c:pt idx="12068">
                  <c:v>4.6887892500000001</c:v>
                </c:pt>
                <c:pt idx="12069">
                  <c:v>4.6891796000000001</c:v>
                </c:pt>
                <c:pt idx="12070">
                  <c:v>4.6895664333333338</c:v>
                </c:pt>
                <c:pt idx="12071">
                  <c:v>4.6899532666666666</c:v>
                </c:pt>
                <c:pt idx="12072">
                  <c:v>4.6903436166666665</c:v>
                </c:pt>
                <c:pt idx="12073">
                  <c:v>4.6907339666666674</c:v>
                </c:pt>
                <c:pt idx="12074">
                  <c:v>4.6911208000000002</c:v>
                </c:pt>
                <c:pt idx="12075">
                  <c:v>4.691507633333333</c:v>
                </c:pt>
                <c:pt idx="12076">
                  <c:v>4.6918944666666667</c:v>
                </c:pt>
                <c:pt idx="12077">
                  <c:v>4.6922848166666666</c:v>
                </c:pt>
                <c:pt idx="12078">
                  <c:v>4.6926716500000003</c:v>
                </c:pt>
                <c:pt idx="12079">
                  <c:v>4.6930584833333331</c:v>
                </c:pt>
                <c:pt idx="12080">
                  <c:v>4.693448833333334</c:v>
                </c:pt>
                <c:pt idx="12081">
                  <c:v>4.6938356666666667</c:v>
                </c:pt>
                <c:pt idx="12082">
                  <c:v>4.6942260166666667</c:v>
                </c:pt>
                <c:pt idx="12083">
                  <c:v>4.6946128499999995</c:v>
                </c:pt>
                <c:pt idx="12084">
                  <c:v>4.6949996833333332</c:v>
                </c:pt>
                <c:pt idx="12085">
                  <c:v>4.6953900333333332</c:v>
                </c:pt>
                <c:pt idx="12086">
                  <c:v>4.6957768666666668</c:v>
                </c:pt>
                <c:pt idx="12087">
                  <c:v>4.6961672166666668</c:v>
                </c:pt>
                <c:pt idx="12088">
                  <c:v>4.6965540500000005</c:v>
                </c:pt>
                <c:pt idx="12089">
                  <c:v>4.6969408833333341</c:v>
                </c:pt>
                <c:pt idx="12090">
                  <c:v>4.6973312333333332</c:v>
                </c:pt>
                <c:pt idx="12091">
                  <c:v>4.697718066666666</c:v>
                </c:pt>
                <c:pt idx="12092">
                  <c:v>4.6981048999999997</c:v>
                </c:pt>
                <c:pt idx="12093">
                  <c:v>4.6984917333333334</c:v>
                </c:pt>
                <c:pt idx="12094">
                  <c:v>4.6988820833333333</c:v>
                </c:pt>
                <c:pt idx="12095">
                  <c:v>4.6992724333333333</c:v>
                </c:pt>
                <c:pt idx="12096">
                  <c:v>4.699659266666667</c:v>
                </c:pt>
                <c:pt idx="12097">
                  <c:v>4.7000460999999998</c:v>
                </c:pt>
                <c:pt idx="12098">
                  <c:v>4.7004329333333326</c:v>
                </c:pt>
                <c:pt idx="12099">
                  <c:v>4.7008232833333334</c:v>
                </c:pt>
                <c:pt idx="12100">
                  <c:v>4.7012136333333334</c:v>
                </c:pt>
                <c:pt idx="12101">
                  <c:v>4.7016004666666671</c:v>
                </c:pt>
                <c:pt idx="12102">
                  <c:v>4.7019872999999999</c:v>
                </c:pt>
                <c:pt idx="12103">
                  <c:v>4.7023741333333335</c:v>
                </c:pt>
                <c:pt idx="12104">
                  <c:v>4.7027644833333335</c:v>
                </c:pt>
                <c:pt idx="12105">
                  <c:v>4.7031513166666663</c:v>
                </c:pt>
                <c:pt idx="12106">
                  <c:v>4.70353815</c:v>
                </c:pt>
                <c:pt idx="12107">
                  <c:v>4.7039285</c:v>
                </c:pt>
                <c:pt idx="12108">
                  <c:v>4.7043153333333336</c:v>
                </c:pt>
                <c:pt idx="12109">
                  <c:v>4.7047056833333336</c:v>
                </c:pt>
                <c:pt idx="12110">
                  <c:v>4.7050925166666664</c:v>
                </c:pt>
                <c:pt idx="12111">
                  <c:v>4.7054793500000001</c:v>
                </c:pt>
                <c:pt idx="12112">
                  <c:v>4.7058697</c:v>
                </c:pt>
                <c:pt idx="12113">
                  <c:v>4.7062565333333337</c:v>
                </c:pt>
                <c:pt idx="12114">
                  <c:v>4.7066468833333337</c:v>
                </c:pt>
                <c:pt idx="12115">
                  <c:v>4.7070337166666665</c:v>
                </c:pt>
                <c:pt idx="12116">
                  <c:v>4.7074205500000001</c:v>
                </c:pt>
                <c:pt idx="12117">
                  <c:v>4.7078073833333329</c:v>
                </c:pt>
                <c:pt idx="12118">
                  <c:v>4.7081977333333338</c:v>
                </c:pt>
                <c:pt idx="12119">
                  <c:v>4.7085845666666666</c:v>
                </c:pt>
                <c:pt idx="12120">
                  <c:v>4.7089714000000003</c:v>
                </c:pt>
                <c:pt idx="12121">
                  <c:v>4.7093617500000002</c:v>
                </c:pt>
                <c:pt idx="12122">
                  <c:v>4.709748583333333</c:v>
                </c:pt>
                <c:pt idx="12123">
                  <c:v>4.7101389333333339</c:v>
                </c:pt>
                <c:pt idx="12124">
                  <c:v>4.7105257666666667</c:v>
                </c:pt>
                <c:pt idx="12125">
                  <c:v>4.7109126000000003</c:v>
                </c:pt>
                <c:pt idx="12126">
                  <c:v>4.7113029499999994</c:v>
                </c:pt>
                <c:pt idx="12127">
                  <c:v>4.7116897833333331</c:v>
                </c:pt>
                <c:pt idx="12128">
                  <c:v>4.7120801333333331</c:v>
                </c:pt>
                <c:pt idx="12129">
                  <c:v>4.7124669666666668</c:v>
                </c:pt>
                <c:pt idx="12130">
                  <c:v>4.7128538000000004</c:v>
                </c:pt>
                <c:pt idx="12131">
                  <c:v>4.7132441500000004</c:v>
                </c:pt>
                <c:pt idx="12132">
                  <c:v>4.7136309833333341</c:v>
                </c:pt>
                <c:pt idx="12133">
                  <c:v>4.7140178166666669</c:v>
                </c:pt>
                <c:pt idx="12134">
                  <c:v>4.714408166666666</c:v>
                </c:pt>
                <c:pt idx="12135">
                  <c:v>4.7147949999999996</c:v>
                </c:pt>
                <c:pt idx="12136">
                  <c:v>4.7151853499999996</c:v>
                </c:pt>
                <c:pt idx="12137">
                  <c:v>4.7155721833333333</c:v>
                </c:pt>
                <c:pt idx="12138">
                  <c:v>4.7159590166666669</c:v>
                </c:pt>
                <c:pt idx="12139">
                  <c:v>4.7163493666666669</c:v>
                </c:pt>
                <c:pt idx="12140">
                  <c:v>4.7167362000000006</c:v>
                </c:pt>
                <c:pt idx="12141">
                  <c:v>4.7171265499999997</c:v>
                </c:pt>
                <c:pt idx="12142">
                  <c:v>4.7175133833333334</c:v>
                </c:pt>
                <c:pt idx="12143">
                  <c:v>4.7179002166666661</c:v>
                </c:pt>
                <c:pt idx="12144">
                  <c:v>4.7182870499999998</c:v>
                </c:pt>
                <c:pt idx="12145">
                  <c:v>4.7186773999999998</c:v>
                </c:pt>
                <c:pt idx="12146">
                  <c:v>4.7190642333333335</c:v>
                </c:pt>
                <c:pt idx="12147">
                  <c:v>4.7194510666666671</c:v>
                </c:pt>
                <c:pt idx="12148">
                  <c:v>4.7198414166666662</c:v>
                </c:pt>
                <c:pt idx="12149">
                  <c:v>4.7202282499999999</c:v>
                </c:pt>
                <c:pt idx="12150">
                  <c:v>4.7206185999999999</c:v>
                </c:pt>
                <c:pt idx="12151">
                  <c:v>4.7210054333333336</c:v>
                </c:pt>
                <c:pt idx="12152">
                  <c:v>4.7213922666666663</c:v>
                </c:pt>
                <c:pt idx="12153">
                  <c:v>4.7217826166666663</c:v>
                </c:pt>
                <c:pt idx="12154">
                  <c:v>4.72216945</c:v>
                </c:pt>
                <c:pt idx="12155">
                  <c:v>4.7225598</c:v>
                </c:pt>
                <c:pt idx="12156">
                  <c:v>4.7229466333333336</c:v>
                </c:pt>
                <c:pt idx="12157">
                  <c:v>4.7233334666666664</c:v>
                </c:pt>
                <c:pt idx="12158">
                  <c:v>4.7237238166666673</c:v>
                </c:pt>
                <c:pt idx="12159">
                  <c:v>4.7241106500000001</c:v>
                </c:pt>
                <c:pt idx="12160">
                  <c:v>4.7244974833333329</c:v>
                </c:pt>
                <c:pt idx="12161">
                  <c:v>4.7248843166666665</c:v>
                </c:pt>
                <c:pt idx="12162">
                  <c:v>4.7252746666666665</c:v>
                </c:pt>
                <c:pt idx="12163">
                  <c:v>4.7256615000000002</c:v>
                </c:pt>
                <c:pt idx="12164">
                  <c:v>4.7260518500000002</c:v>
                </c:pt>
                <c:pt idx="12165">
                  <c:v>4.7264386833333338</c:v>
                </c:pt>
                <c:pt idx="12166">
                  <c:v>4.7268255166666666</c:v>
                </c:pt>
                <c:pt idx="12167">
                  <c:v>4.7272158666666666</c:v>
                </c:pt>
                <c:pt idx="12168">
                  <c:v>4.7276027000000003</c:v>
                </c:pt>
                <c:pt idx="12169">
                  <c:v>4.7279930499999994</c:v>
                </c:pt>
                <c:pt idx="12170">
                  <c:v>4.728379883333333</c:v>
                </c:pt>
                <c:pt idx="12171">
                  <c:v>4.7287667166666667</c:v>
                </c:pt>
                <c:pt idx="12172">
                  <c:v>4.7291570666666667</c:v>
                </c:pt>
                <c:pt idx="12173">
                  <c:v>4.7295439000000004</c:v>
                </c:pt>
                <c:pt idx="12174">
                  <c:v>4.7299307333333331</c:v>
                </c:pt>
                <c:pt idx="12175">
                  <c:v>4.730321083333334</c:v>
                </c:pt>
                <c:pt idx="12176">
                  <c:v>4.7307079166666668</c:v>
                </c:pt>
                <c:pt idx="12177">
                  <c:v>4.7310982666666659</c:v>
                </c:pt>
                <c:pt idx="12178">
                  <c:v>4.7314850999999996</c:v>
                </c:pt>
                <c:pt idx="12179">
                  <c:v>4.7318719333333332</c:v>
                </c:pt>
                <c:pt idx="12180">
                  <c:v>4.7322622833333332</c:v>
                </c:pt>
                <c:pt idx="12181">
                  <c:v>4.7326491166666669</c:v>
                </c:pt>
                <c:pt idx="12182">
                  <c:v>4.7330394666666669</c:v>
                </c:pt>
                <c:pt idx="12183">
                  <c:v>4.7334263000000005</c:v>
                </c:pt>
                <c:pt idx="12184">
                  <c:v>4.7338131333333342</c:v>
                </c:pt>
                <c:pt idx="12185">
                  <c:v>4.7342034833333333</c:v>
                </c:pt>
                <c:pt idx="12186">
                  <c:v>4.7345903166666661</c:v>
                </c:pt>
                <c:pt idx="12187">
                  <c:v>4.7349771499999997</c:v>
                </c:pt>
                <c:pt idx="12188">
                  <c:v>4.7353639833333334</c:v>
                </c:pt>
                <c:pt idx="12189">
                  <c:v>4.7357543333333334</c:v>
                </c:pt>
                <c:pt idx="12190">
                  <c:v>4.7361446833333334</c:v>
                </c:pt>
                <c:pt idx="12191">
                  <c:v>4.7365315166666662</c:v>
                </c:pt>
                <c:pt idx="12192">
                  <c:v>4.7369183499999998</c:v>
                </c:pt>
                <c:pt idx="12193">
                  <c:v>4.7373051833333326</c:v>
                </c:pt>
                <c:pt idx="12194">
                  <c:v>4.7376955333333335</c:v>
                </c:pt>
                <c:pt idx="12195">
                  <c:v>4.7380823666666663</c:v>
                </c:pt>
                <c:pt idx="12196">
                  <c:v>4.7384727166666671</c:v>
                </c:pt>
                <c:pt idx="12197">
                  <c:v>4.7388595499999999</c:v>
                </c:pt>
                <c:pt idx="12198">
                  <c:v>4.7392463833333336</c:v>
                </c:pt>
                <c:pt idx="12199">
                  <c:v>4.7396367333333336</c:v>
                </c:pt>
                <c:pt idx="12200">
                  <c:v>4.7400235666666664</c:v>
                </c:pt>
                <c:pt idx="12201">
                  <c:v>4.7404104</c:v>
                </c:pt>
                <c:pt idx="12202">
                  <c:v>4.74080075</c:v>
                </c:pt>
                <c:pt idx="12203">
                  <c:v>4.7411875833333337</c:v>
                </c:pt>
                <c:pt idx="12204">
                  <c:v>4.7415779333333337</c:v>
                </c:pt>
                <c:pt idx="12205">
                  <c:v>4.7419647666666664</c:v>
                </c:pt>
                <c:pt idx="12206">
                  <c:v>4.7423516000000001</c:v>
                </c:pt>
                <c:pt idx="12207">
                  <c:v>4.7427419500000001</c:v>
                </c:pt>
                <c:pt idx="12208">
                  <c:v>4.7431287833333338</c:v>
                </c:pt>
                <c:pt idx="12209">
                  <c:v>4.7435191333333337</c:v>
                </c:pt>
                <c:pt idx="12210">
                  <c:v>4.7439059666666665</c:v>
                </c:pt>
                <c:pt idx="12211">
                  <c:v>4.7442928000000002</c:v>
                </c:pt>
                <c:pt idx="12212">
                  <c:v>4.744679633333333</c:v>
                </c:pt>
                <c:pt idx="12213">
                  <c:v>4.7450699833333339</c:v>
                </c:pt>
                <c:pt idx="12214">
                  <c:v>4.7454568166666666</c:v>
                </c:pt>
                <c:pt idx="12215">
                  <c:v>4.7458436500000003</c:v>
                </c:pt>
                <c:pt idx="12216">
                  <c:v>4.7462340000000003</c:v>
                </c:pt>
                <c:pt idx="12217">
                  <c:v>4.7466208333333331</c:v>
                </c:pt>
                <c:pt idx="12218">
                  <c:v>4.7470111833333339</c:v>
                </c:pt>
                <c:pt idx="12219">
                  <c:v>4.7473980166666667</c:v>
                </c:pt>
                <c:pt idx="12220">
                  <c:v>4.7477848500000004</c:v>
                </c:pt>
                <c:pt idx="12221">
                  <c:v>4.7481751999999995</c:v>
                </c:pt>
                <c:pt idx="12222">
                  <c:v>4.7485620333333332</c:v>
                </c:pt>
                <c:pt idx="12223">
                  <c:v>4.7489523833333331</c:v>
                </c:pt>
                <c:pt idx="12224">
                  <c:v>4.7493392166666668</c:v>
                </c:pt>
                <c:pt idx="12225">
                  <c:v>4.7497260500000005</c:v>
                </c:pt>
                <c:pt idx="12226">
                  <c:v>4.7501164000000005</c:v>
                </c:pt>
                <c:pt idx="12227">
                  <c:v>4.7505032333333341</c:v>
                </c:pt>
                <c:pt idx="12228">
                  <c:v>4.7508900666666669</c:v>
                </c:pt>
                <c:pt idx="12229">
                  <c:v>4.751280416666666</c:v>
                </c:pt>
                <c:pt idx="12230">
                  <c:v>4.7516672499999997</c:v>
                </c:pt>
                <c:pt idx="12231">
                  <c:v>4.7520575999999997</c:v>
                </c:pt>
                <c:pt idx="12232">
                  <c:v>4.7524444333333333</c:v>
                </c:pt>
                <c:pt idx="12233">
                  <c:v>4.752831266666667</c:v>
                </c:pt>
                <c:pt idx="12234">
                  <c:v>4.753221616666667</c:v>
                </c:pt>
                <c:pt idx="12235">
                  <c:v>4.7536084500000007</c:v>
                </c:pt>
                <c:pt idx="12236">
                  <c:v>4.7539987999999997</c:v>
                </c:pt>
                <c:pt idx="12237">
                  <c:v>4.7543856333333334</c:v>
                </c:pt>
                <c:pt idx="12238">
                  <c:v>4.7547724666666662</c:v>
                </c:pt>
                <c:pt idx="12239">
                  <c:v>4.7551592999999999</c:v>
                </c:pt>
                <c:pt idx="12240">
                  <c:v>4.7555496499999999</c:v>
                </c:pt>
                <c:pt idx="12241">
                  <c:v>4.7559364833333335</c:v>
                </c:pt>
                <c:pt idx="12242">
                  <c:v>4.7563233166666672</c:v>
                </c:pt>
                <c:pt idx="12243">
                  <c:v>4.7567136666666663</c:v>
                </c:pt>
                <c:pt idx="12244">
                  <c:v>4.7571005</c:v>
                </c:pt>
                <c:pt idx="12245">
                  <c:v>4.7574908499999999</c:v>
                </c:pt>
                <c:pt idx="12246">
                  <c:v>4.7578776833333336</c:v>
                </c:pt>
                <c:pt idx="12247">
                  <c:v>4.7582645166666664</c:v>
                </c:pt>
                <c:pt idx="12248">
                  <c:v>4.7586548666666664</c:v>
                </c:pt>
                <c:pt idx="12249">
                  <c:v>4.7590417</c:v>
                </c:pt>
                <c:pt idx="12250">
                  <c:v>4.75943205</c:v>
                </c:pt>
                <c:pt idx="12251">
                  <c:v>4.7598188833333337</c:v>
                </c:pt>
                <c:pt idx="12252">
                  <c:v>4.7602057166666665</c:v>
                </c:pt>
                <c:pt idx="12253">
                  <c:v>4.7605960666666665</c:v>
                </c:pt>
                <c:pt idx="12254">
                  <c:v>4.7609829000000001</c:v>
                </c:pt>
                <c:pt idx="12255">
                  <c:v>4.7613697333333329</c:v>
                </c:pt>
                <c:pt idx="12256">
                  <c:v>4.7617565666666666</c:v>
                </c:pt>
                <c:pt idx="12257">
                  <c:v>4.7621469166666666</c:v>
                </c:pt>
                <c:pt idx="12258">
                  <c:v>4.7625337500000002</c:v>
                </c:pt>
                <c:pt idx="12259">
                  <c:v>4.7629241000000002</c:v>
                </c:pt>
                <c:pt idx="12260">
                  <c:v>4.7633109333333339</c:v>
                </c:pt>
                <c:pt idx="12261">
                  <c:v>4.7636977666666667</c:v>
                </c:pt>
                <c:pt idx="12262">
                  <c:v>4.7640881166666667</c:v>
                </c:pt>
                <c:pt idx="12263">
                  <c:v>4.7644749500000003</c:v>
                </c:pt>
                <c:pt idx="12264">
                  <c:v>4.7648652999999994</c:v>
                </c:pt>
                <c:pt idx="12265">
                  <c:v>4.7652521333333331</c:v>
                </c:pt>
                <c:pt idx="12266">
                  <c:v>4.7656389666666668</c:v>
                </c:pt>
                <c:pt idx="12267">
                  <c:v>4.7660293166666667</c:v>
                </c:pt>
                <c:pt idx="12268">
                  <c:v>4.7664161500000004</c:v>
                </c:pt>
                <c:pt idx="12269">
                  <c:v>4.7668029833333332</c:v>
                </c:pt>
                <c:pt idx="12270">
                  <c:v>4.7671933333333341</c:v>
                </c:pt>
                <c:pt idx="12271">
                  <c:v>4.7675801666666668</c:v>
                </c:pt>
                <c:pt idx="12272">
                  <c:v>4.7679705166666659</c:v>
                </c:pt>
                <c:pt idx="12273">
                  <c:v>4.7683573499999996</c:v>
                </c:pt>
                <c:pt idx="12274">
                  <c:v>4.7687441833333333</c:v>
                </c:pt>
                <c:pt idx="12275">
                  <c:v>4.7691345333333333</c:v>
                </c:pt>
                <c:pt idx="12276">
                  <c:v>4.7695213666666669</c:v>
                </c:pt>
                <c:pt idx="12277">
                  <c:v>4.7699117166666669</c:v>
                </c:pt>
                <c:pt idx="12278">
                  <c:v>4.7702985500000006</c:v>
                </c:pt>
                <c:pt idx="12279">
                  <c:v>4.7706853833333343</c:v>
                </c:pt>
                <c:pt idx="12280">
                  <c:v>4.7710757333333333</c:v>
                </c:pt>
                <c:pt idx="12281">
                  <c:v>4.7714625666666661</c:v>
                </c:pt>
                <c:pt idx="12282">
                  <c:v>4.7718493999999998</c:v>
                </c:pt>
                <c:pt idx="12283">
                  <c:v>4.7722362333333335</c:v>
                </c:pt>
                <c:pt idx="12284">
                  <c:v>4.7726265833333334</c:v>
                </c:pt>
                <c:pt idx="12285">
                  <c:v>4.7730134166666671</c:v>
                </c:pt>
                <c:pt idx="12286">
                  <c:v>4.7734037666666662</c:v>
                </c:pt>
                <c:pt idx="12287">
                  <c:v>4.7737905999999999</c:v>
                </c:pt>
                <c:pt idx="12288">
                  <c:v>4.7741774333333327</c:v>
                </c:pt>
                <c:pt idx="12289">
                  <c:v>4.7745677833333335</c:v>
                </c:pt>
                <c:pt idx="12290">
                  <c:v>4.7749546166666663</c:v>
                </c:pt>
                <c:pt idx="12291">
                  <c:v>4.7753449666666672</c:v>
                </c:pt>
                <c:pt idx="12292">
                  <c:v>4.7757318</c:v>
                </c:pt>
                <c:pt idx="12293">
                  <c:v>4.7761186333333336</c:v>
                </c:pt>
                <c:pt idx="12294">
                  <c:v>4.7765089833333336</c:v>
                </c:pt>
                <c:pt idx="12295">
                  <c:v>4.7768958166666664</c:v>
                </c:pt>
                <c:pt idx="12296">
                  <c:v>4.7772826500000001</c:v>
                </c:pt>
                <c:pt idx="12297">
                  <c:v>4.7776694833333329</c:v>
                </c:pt>
                <c:pt idx="12298">
                  <c:v>4.7780598333333337</c:v>
                </c:pt>
                <c:pt idx="12299">
                  <c:v>4.7784501833333337</c:v>
                </c:pt>
                <c:pt idx="12300">
                  <c:v>4.7788370166666665</c:v>
                </c:pt>
                <c:pt idx="12301">
                  <c:v>4.7792238500000002</c:v>
                </c:pt>
                <c:pt idx="12302">
                  <c:v>4.7796106833333329</c:v>
                </c:pt>
                <c:pt idx="12303">
                  <c:v>4.7800010333333338</c:v>
                </c:pt>
                <c:pt idx="12304">
                  <c:v>4.7803878666666666</c:v>
                </c:pt>
                <c:pt idx="12305">
                  <c:v>4.7807782166666666</c:v>
                </c:pt>
                <c:pt idx="12306">
                  <c:v>4.7811650500000002</c:v>
                </c:pt>
                <c:pt idx="12307">
                  <c:v>4.781551883333333</c:v>
                </c:pt>
                <c:pt idx="12308">
                  <c:v>4.781942233333333</c:v>
                </c:pt>
                <c:pt idx="12309">
                  <c:v>4.7823290666666667</c:v>
                </c:pt>
                <c:pt idx="12310">
                  <c:v>4.7827159000000004</c:v>
                </c:pt>
                <c:pt idx="12311">
                  <c:v>4.7831027333333331</c:v>
                </c:pt>
                <c:pt idx="12312">
                  <c:v>4.7834930833333331</c:v>
                </c:pt>
                <c:pt idx="12313">
                  <c:v>4.783883433333334</c:v>
                </c:pt>
                <c:pt idx="12314">
                  <c:v>4.7842702666666668</c:v>
                </c:pt>
                <c:pt idx="12315">
                  <c:v>4.7846571000000004</c:v>
                </c:pt>
                <c:pt idx="12316">
                  <c:v>4.7850439333333332</c:v>
                </c:pt>
                <c:pt idx="12317">
                  <c:v>4.7854342833333332</c:v>
                </c:pt>
                <c:pt idx="12318">
                  <c:v>4.7858211166666669</c:v>
                </c:pt>
                <c:pt idx="12319">
                  <c:v>4.7862114666666669</c:v>
                </c:pt>
                <c:pt idx="12320">
                  <c:v>4.7865983000000005</c:v>
                </c:pt>
                <c:pt idx="12321">
                  <c:v>4.7869851333333333</c:v>
                </c:pt>
                <c:pt idx="12322">
                  <c:v>4.7873754833333342</c:v>
                </c:pt>
                <c:pt idx="12323">
                  <c:v>4.787762316666667</c:v>
                </c:pt>
                <c:pt idx="12324">
                  <c:v>4.7881491500000006</c:v>
                </c:pt>
                <c:pt idx="12325">
                  <c:v>4.7885394999999997</c:v>
                </c:pt>
                <c:pt idx="12326">
                  <c:v>4.7889263333333334</c:v>
                </c:pt>
                <c:pt idx="12327">
                  <c:v>4.7893166833333334</c:v>
                </c:pt>
                <c:pt idx="12328">
                  <c:v>4.789703516666667</c:v>
                </c:pt>
                <c:pt idx="12329">
                  <c:v>4.7900903500000007</c:v>
                </c:pt>
                <c:pt idx="12330">
                  <c:v>4.7904806999999998</c:v>
                </c:pt>
                <c:pt idx="12331">
                  <c:v>4.7908675333333326</c:v>
                </c:pt>
                <c:pt idx="12332">
                  <c:v>4.7912578833333335</c:v>
                </c:pt>
                <c:pt idx="12333">
                  <c:v>4.7916447166666662</c:v>
                </c:pt>
                <c:pt idx="12334">
                  <c:v>4.7920315499999999</c:v>
                </c:pt>
                <c:pt idx="12335">
                  <c:v>4.7924218999999999</c:v>
                </c:pt>
                <c:pt idx="12336">
                  <c:v>4.7928087333333336</c:v>
                </c:pt>
                <c:pt idx="12337">
                  <c:v>4.7931955666666672</c:v>
                </c:pt>
                <c:pt idx="12338">
                  <c:v>4.7935824</c:v>
                </c:pt>
                <c:pt idx="12339">
                  <c:v>4.79397275</c:v>
                </c:pt>
                <c:pt idx="12340">
                  <c:v>4.7943631</c:v>
                </c:pt>
                <c:pt idx="12341">
                  <c:v>4.7947499333333337</c:v>
                </c:pt>
                <c:pt idx="12342">
                  <c:v>4.7951367666666664</c:v>
                </c:pt>
                <c:pt idx="12343">
                  <c:v>4.7955236000000001</c:v>
                </c:pt>
                <c:pt idx="12344">
                  <c:v>4.7959139500000001</c:v>
                </c:pt>
                <c:pt idx="12345">
                  <c:v>4.7963007833333338</c:v>
                </c:pt>
                <c:pt idx="12346">
                  <c:v>4.7966911333333337</c:v>
                </c:pt>
                <c:pt idx="12347">
                  <c:v>4.7970779666666665</c:v>
                </c:pt>
                <c:pt idx="12348">
                  <c:v>4.7974648000000002</c:v>
                </c:pt>
                <c:pt idx="12349">
                  <c:v>4.7978551500000002</c:v>
                </c:pt>
                <c:pt idx="12350">
                  <c:v>4.798241983333333</c:v>
                </c:pt>
                <c:pt idx="12351">
                  <c:v>4.7986288166666666</c:v>
                </c:pt>
                <c:pt idx="12352">
                  <c:v>4.7990191666666666</c:v>
                </c:pt>
                <c:pt idx="12353">
                  <c:v>4.7994060000000003</c:v>
                </c:pt>
                <c:pt idx="12354">
                  <c:v>4.7997963500000003</c:v>
                </c:pt>
                <c:pt idx="12355">
                  <c:v>4.800183183333333</c:v>
                </c:pt>
                <c:pt idx="12356">
                  <c:v>4.8005700166666667</c:v>
                </c:pt>
                <c:pt idx="12357">
                  <c:v>4.8009568499999995</c:v>
                </c:pt>
                <c:pt idx="12358">
                  <c:v>4.8013472000000004</c:v>
                </c:pt>
                <c:pt idx="12359">
                  <c:v>4.8017375499999995</c:v>
                </c:pt>
                <c:pt idx="12360">
                  <c:v>4.8021243833333331</c:v>
                </c:pt>
                <c:pt idx="12361">
                  <c:v>4.8025112166666668</c:v>
                </c:pt>
                <c:pt idx="12362">
                  <c:v>4.8028980499999996</c:v>
                </c:pt>
                <c:pt idx="12363">
                  <c:v>4.8032884000000005</c:v>
                </c:pt>
                <c:pt idx="12364">
                  <c:v>4.8036752333333332</c:v>
                </c:pt>
                <c:pt idx="12365">
                  <c:v>4.8040620666666669</c:v>
                </c:pt>
                <c:pt idx="12366">
                  <c:v>4.8044524166666669</c:v>
                </c:pt>
                <c:pt idx="12367">
                  <c:v>4.8048392500000006</c:v>
                </c:pt>
                <c:pt idx="12368">
                  <c:v>4.8052295999999997</c:v>
                </c:pt>
                <c:pt idx="12369">
                  <c:v>4.8056164333333333</c:v>
                </c:pt>
                <c:pt idx="12370">
                  <c:v>4.806003266666667</c:v>
                </c:pt>
                <c:pt idx="12371">
                  <c:v>4.806393616666667</c:v>
                </c:pt>
                <c:pt idx="12372">
                  <c:v>4.8067804500000006</c:v>
                </c:pt>
                <c:pt idx="12373">
                  <c:v>4.8071708000000006</c:v>
                </c:pt>
                <c:pt idx="12374">
                  <c:v>4.8075576333333325</c:v>
                </c:pt>
                <c:pt idx="12375">
                  <c:v>4.8079444666666662</c:v>
                </c:pt>
                <c:pt idx="12376">
                  <c:v>4.8083348166666662</c:v>
                </c:pt>
                <c:pt idx="12377">
                  <c:v>4.8087216499999998</c:v>
                </c:pt>
                <c:pt idx="12378">
                  <c:v>4.8091084833333335</c:v>
                </c:pt>
                <c:pt idx="12379">
                  <c:v>4.8094988333333335</c:v>
                </c:pt>
                <c:pt idx="12380">
                  <c:v>4.8098856666666672</c:v>
                </c:pt>
                <c:pt idx="12381">
                  <c:v>4.8102760166666663</c:v>
                </c:pt>
                <c:pt idx="12382">
                  <c:v>4.8106628499999999</c:v>
                </c:pt>
                <c:pt idx="12383">
                  <c:v>4.8110496833333327</c:v>
                </c:pt>
                <c:pt idx="12384">
                  <c:v>4.8114365166666664</c:v>
                </c:pt>
                <c:pt idx="12385">
                  <c:v>4.8118268666666664</c:v>
                </c:pt>
                <c:pt idx="12386">
                  <c:v>4.8122137</c:v>
                </c:pt>
                <c:pt idx="12387">
                  <c:v>4.81260405</c:v>
                </c:pt>
                <c:pt idx="12388">
                  <c:v>4.8129908833333337</c:v>
                </c:pt>
                <c:pt idx="12389">
                  <c:v>4.8133777166666674</c:v>
                </c:pt>
                <c:pt idx="12390">
                  <c:v>4.8137680666666665</c:v>
                </c:pt>
                <c:pt idx="12391">
                  <c:v>4.8141549000000001</c:v>
                </c:pt>
                <c:pt idx="12392">
                  <c:v>4.8145417333333329</c:v>
                </c:pt>
                <c:pt idx="12393">
                  <c:v>4.8149320833333329</c:v>
                </c:pt>
                <c:pt idx="12394">
                  <c:v>4.8153189166666666</c:v>
                </c:pt>
                <c:pt idx="12395">
                  <c:v>4.8157092666666665</c:v>
                </c:pt>
                <c:pt idx="12396">
                  <c:v>4.8160961000000002</c:v>
                </c:pt>
                <c:pt idx="12397">
                  <c:v>4.816482933333333</c:v>
                </c:pt>
                <c:pt idx="12398">
                  <c:v>4.8168732833333339</c:v>
                </c:pt>
                <c:pt idx="12399">
                  <c:v>4.8172601166666666</c:v>
                </c:pt>
                <c:pt idx="12400">
                  <c:v>4.8176504666666666</c:v>
                </c:pt>
                <c:pt idx="12401">
                  <c:v>4.8180373000000003</c:v>
                </c:pt>
                <c:pt idx="12402">
                  <c:v>4.8184241333333331</c:v>
                </c:pt>
                <c:pt idx="12403">
                  <c:v>4.8188109666666668</c:v>
                </c:pt>
                <c:pt idx="12404">
                  <c:v>4.8192013166666667</c:v>
                </c:pt>
                <c:pt idx="12405">
                  <c:v>4.8195881500000004</c:v>
                </c:pt>
                <c:pt idx="12406">
                  <c:v>4.8199749833333332</c:v>
                </c:pt>
                <c:pt idx="12407">
                  <c:v>4.8203653333333332</c:v>
                </c:pt>
                <c:pt idx="12408">
                  <c:v>4.8207521666666668</c:v>
                </c:pt>
                <c:pt idx="12409">
                  <c:v>4.8211425166666668</c:v>
                </c:pt>
                <c:pt idx="12410">
                  <c:v>4.8215293500000005</c:v>
                </c:pt>
                <c:pt idx="12411">
                  <c:v>4.8219161833333333</c:v>
                </c:pt>
                <c:pt idx="12412">
                  <c:v>4.8223065333333333</c:v>
                </c:pt>
                <c:pt idx="12413">
                  <c:v>4.8226933666666669</c:v>
                </c:pt>
                <c:pt idx="12414">
                  <c:v>4.8230837166666669</c:v>
                </c:pt>
                <c:pt idx="12415">
                  <c:v>4.8234705500000006</c:v>
                </c:pt>
                <c:pt idx="12416">
                  <c:v>4.8238573833333334</c:v>
                </c:pt>
                <c:pt idx="12417">
                  <c:v>4.8242477333333342</c:v>
                </c:pt>
                <c:pt idx="12418">
                  <c:v>4.824634566666667</c:v>
                </c:pt>
                <c:pt idx="12419">
                  <c:v>4.8250213999999998</c:v>
                </c:pt>
                <c:pt idx="12420">
                  <c:v>4.8254082333333335</c:v>
                </c:pt>
                <c:pt idx="12421">
                  <c:v>4.8257985833333334</c:v>
                </c:pt>
                <c:pt idx="12422">
                  <c:v>4.8261889333333334</c:v>
                </c:pt>
                <c:pt idx="12423">
                  <c:v>4.8265757666666671</c:v>
                </c:pt>
                <c:pt idx="12424">
                  <c:v>4.8269626000000008</c:v>
                </c:pt>
                <c:pt idx="12425">
                  <c:v>4.8273494333333336</c:v>
                </c:pt>
                <c:pt idx="12426">
                  <c:v>4.8277397833333326</c:v>
                </c:pt>
                <c:pt idx="12427">
                  <c:v>4.8281301333333335</c:v>
                </c:pt>
                <c:pt idx="12428">
                  <c:v>4.8285169666666663</c:v>
                </c:pt>
                <c:pt idx="12429">
                  <c:v>4.8289038</c:v>
                </c:pt>
                <c:pt idx="12430">
                  <c:v>4.8292906333333336</c:v>
                </c:pt>
                <c:pt idx="12431">
                  <c:v>4.8296809833333336</c:v>
                </c:pt>
                <c:pt idx="12432">
                  <c:v>4.8300678166666673</c:v>
                </c:pt>
                <c:pt idx="12433">
                  <c:v>4.8304546500000001</c:v>
                </c:pt>
                <c:pt idx="12434">
                  <c:v>4.8308450000000001</c:v>
                </c:pt>
                <c:pt idx="12435">
                  <c:v>4.8312318333333328</c:v>
                </c:pt>
                <c:pt idx="12436">
                  <c:v>4.8316221833333337</c:v>
                </c:pt>
                <c:pt idx="12437">
                  <c:v>4.8320090166666665</c:v>
                </c:pt>
                <c:pt idx="12438">
                  <c:v>4.8323958500000002</c:v>
                </c:pt>
                <c:pt idx="12439">
                  <c:v>4.8327862000000001</c:v>
                </c:pt>
                <c:pt idx="12440">
                  <c:v>4.8331730333333338</c:v>
                </c:pt>
                <c:pt idx="12441">
                  <c:v>4.8335633833333338</c:v>
                </c:pt>
                <c:pt idx="12442">
                  <c:v>4.8339502166666666</c:v>
                </c:pt>
                <c:pt idx="12443">
                  <c:v>4.8343370500000002</c:v>
                </c:pt>
                <c:pt idx="12444">
                  <c:v>4.834723883333333</c:v>
                </c:pt>
                <c:pt idx="12445">
                  <c:v>4.835114233333333</c:v>
                </c:pt>
                <c:pt idx="12446">
                  <c:v>4.8355010666666667</c:v>
                </c:pt>
                <c:pt idx="12447">
                  <c:v>4.8358879000000004</c:v>
                </c:pt>
                <c:pt idx="12448">
                  <c:v>4.8362782500000003</c:v>
                </c:pt>
                <c:pt idx="12449">
                  <c:v>4.8366650833333331</c:v>
                </c:pt>
                <c:pt idx="12450">
                  <c:v>4.8370554333333331</c:v>
                </c:pt>
                <c:pt idx="12451">
                  <c:v>4.8374422666666668</c:v>
                </c:pt>
                <c:pt idx="12452">
                  <c:v>4.8378290999999995</c:v>
                </c:pt>
                <c:pt idx="12453">
                  <c:v>4.8382194500000004</c:v>
                </c:pt>
                <c:pt idx="12454">
                  <c:v>4.8386062833333332</c:v>
                </c:pt>
                <c:pt idx="12455">
                  <c:v>4.8389966333333332</c:v>
                </c:pt>
                <c:pt idx="12456">
                  <c:v>4.8393834666666669</c:v>
                </c:pt>
                <c:pt idx="12457">
                  <c:v>4.8397702999999996</c:v>
                </c:pt>
                <c:pt idx="12458">
                  <c:v>4.8401606500000005</c:v>
                </c:pt>
                <c:pt idx="12459">
                  <c:v>4.8405474833333333</c:v>
                </c:pt>
                <c:pt idx="12460">
                  <c:v>4.840934316666667</c:v>
                </c:pt>
                <c:pt idx="12461">
                  <c:v>4.8413211499999997</c:v>
                </c:pt>
                <c:pt idx="12462">
                  <c:v>4.8417115000000006</c:v>
                </c:pt>
                <c:pt idx="12463">
                  <c:v>4.8420983333333334</c:v>
                </c:pt>
                <c:pt idx="12464">
                  <c:v>4.8424886833333334</c:v>
                </c:pt>
                <c:pt idx="12465">
                  <c:v>4.842875516666667</c:v>
                </c:pt>
                <c:pt idx="12466">
                  <c:v>4.8432623499999998</c:v>
                </c:pt>
                <c:pt idx="12467">
                  <c:v>4.8436527000000007</c:v>
                </c:pt>
                <c:pt idx="12468">
                  <c:v>4.8440395333333335</c:v>
                </c:pt>
                <c:pt idx="12469">
                  <c:v>4.8444298833333326</c:v>
                </c:pt>
                <c:pt idx="12470">
                  <c:v>4.8448167166666662</c:v>
                </c:pt>
                <c:pt idx="12471">
                  <c:v>4.8452035499999999</c:v>
                </c:pt>
                <c:pt idx="12472">
                  <c:v>4.8455938999999999</c:v>
                </c:pt>
                <c:pt idx="12473">
                  <c:v>4.8459807333333336</c:v>
                </c:pt>
                <c:pt idx="12474">
                  <c:v>4.8463675666666672</c:v>
                </c:pt>
                <c:pt idx="12475">
                  <c:v>4.8467579166666672</c:v>
                </c:pt>
                <c:pt idx="12476">
                  <c:v>4.84714475</c:v>
                </c:pt>
                <c:pt idx="12477">
                  <c:v>4.8475351</c:v>
                </c:pt>
                <c:pt idx="12478">
                  <c:v>4.8479219333333328</c:v>
                </c:pt>
                <c:pt idx="12479">
                  <c:v>4.8483087666666664</c:v>
                </c:pt>
                <c:pt idx="12480">
                  <c:v>4.8486991166666664</c:v>
                </c:pt>
                <c:pt idx="12481">
                  <c:v>4.8490859500000001</c:v>
                </c:pt>
                <c:pt idx="12482">
                  <c:v>4.8494763000000001</c:v>
                </c:pt>
                <c:pt idx="12483">
                  <c:v>4.8498631333333337</c:v>
                </c:pt>
                <c:pt idx="12484">
                  <c:v>4.8502499666666674</c:v>
                </c:pt>
                <c:pt idx="12485">
                  <c:v>4.8506367999999993</c:v>
                </c:pt>
                <c:pt idx="12486">
                  <c:v>4.8510271500000002</c:v>
                </c:pt>
                <c:pt idx="12487">
                  <c:v>4.851413983333333</c:v>
                </c:pt>
                <c:pt idx="12488">
                  <c:v>4.8518008166666666</c:v>
                </c:pt>
                <c:pt idx="12489">
                  <c:v>4.8521911666666666</c:v>
                </c:pt>
                <c:pt idx="12490">
                  <c:v>4.8525780000000003</c:v>
                </c:pt>
                <c:pt idx="12491">
                  <c:v>4.8529683500000003</c:v>
                </c:pt>
                <c:pt idx="12492">
                  <c:v>4.853355183333333</c:v>
                </c:pt>
                <c:pt idx="12493">
                  <c:v>4.8537420166666667</c:v>
                </c:pt>
                <c:pt idx="12494">
                  <c:v>4.8541323666666667</c:v>
                </c:pt>
                <c:pt idx="12495">
                  <c:v>4.8545191999999995</c:v>
                </c:pt>
                <c:pt idx="12496">
                  <c:v>4.8549095500000004</c:v>
                </c:pt>
                <c:pt idx="12497">
                  <c:v>4.8552963833333331</c:v>
                </c:pt>
                <c:pt idx="12498">
                  <c:v>4.8556832166666668</c:v>
                </c:pt>
                <c:pt idx="12499">
                  <c:v>4.8560735666666668</c:v>
                </c:pt>
                <c:pt idx="12500">
                  <c:v>4.8564603999999996</c:v>
                </c:pt>
                <c:pt idx="12501">
                  <c:v>4.8568472333333332</c:v>
                </c:pt>
                <c:pt idx="12502">
                  <c:v>4.857234066666666</c:v>
                </c:pt>
                <c:pt idx="12503">
                  <c:v>4.8576244166666669</c:v>
                </c:pt>
                <c:pt idx="12504">
                  <c:v>4.8580147666666669</c:v>
                </c:pt>
                <c:pt idx="12505">
                  <c:v>4.8584016000000005</c:v>
                </c:pt>
                <c:pt idx="12506">
                  <c:v>4.8587884333333333</c:v>
                </c:pt>
                <c:pt idx="12507">
                  <c:v>4.859175266666667</c:v>
                </c:pt>
                <c:pt idx="12508">
                  <c:v>4.859565616666667</c:v>
                </c:pt>
                <c:pt idx="12509">
                  <c:v>4.8599524499999998</c:v>
                </c:pt>
                <c:pt idx="12510">
                  <c:v>4.8603428000000006</c:v>
                </c:pt>
                <c:pt idx="12511">
                  <c:v>4.8607296333333334</c:v>
                </c:pt>
                <c:pt idx="12512">
                  <c:v>4.8611164666666671</c:v>
                </c:pt>
                <c:pt idx="12513">
                  <c:v>4.8615068166666662</c:v>
                </c:pt>
                <c:pt idx="12514">
                  <c:v>4.8618936499999998</c:v>
                </c:pt>
                <c:pt idx="12515">
                  <c:v>4.8622804833333335</c:v>
                </c:pt>
                <c:pt idx="12516">
                  <c:v>4.8626708333333335</c:v>
                </c:pt>
                <c:pt idx="12517">
                  <c:v>4.8630576666666672</c:v>
                </c:pt>
                <c:pt idx="12518">
                  <c:v>4.8634480166666672</c:v>
                </c:pt>
                <c:pt idx="12519">
                  <c:v>4.8638348500000008</c:v>
                </c:pt>
                <c:pt idx="12520">
                  <c:v>4.8642216833333336</c:v>
                </c:pt>
                <c:pt idx="12521">
                  <c:v>4.8646120333333327</c:v>
                </c:pt>
                <c:pt idx="12522">
                  <c:v>4.8649988666666664</c:v>
                </c:pt>
                <c:pt idx="12523">
                  <c:v>4.8653892166666663</c:v>
                </c:pt>
                <c:pt idx="12524">
                  <c:v>4.86577605</c:v>
                </c:pt>
                <c:pt idx="12525">
                  <c:v>4.8661628833333337</c:v>
                </c:pt>
                <c:pt idx="12526">
                  <c:v>4.8665532333333337</c:v>
                </c:pt>
                <c:pt idx="12527">
                  <c:v>4.8669400666666673</c:v>
                </c:pt>
                <c:pt idx="12528">
                  <c:v>4.8673269000000001</c:v>
                </c:pt>
                <c:pt idx="12529">
                  <c:v>4.8677137333333338</c:v>
                </c:pt>
                <c:pt idx="12530">
                  <c:v>4.8681040833333329</c:v>
                </c:pt>
                <c:pt idx="12531">
                  <c:v>4.8684944333333329</c:v>
                </c:pt>
                <c:pt idx="12532">
                  <c:v>4.8688812666666665</c:v>
                </c:pt>
                <c:pt idx="12533">
                  <c:v>4.8692681000000002</c:v>
                </c:pt>
                <c:pt idx="12534">
                  <c:v>4.8696549333333339</c:v>
                </c:pt>
                <c:pt idx="12535">
                  <c:v>4.870045283333333</c:v>
                </c:pt>
                <c:pt idx="12536">
                  <c:v>4.8704356333333338</c:v>
                </c:pt>
                <c:pt idx="12537">
                  <c:v>4.8708224666666666</c:v>
                </c:pt>
                <c:pt idx="12538">
                  <c:v>4.8712092999999994</c:v>
                </c:pt>
                <c:pt idx="12539">
                  <c:v>4.8715961333333331</c:v>
                </c:pt>
                <c:pt idx="12540">
                  <c:v>4.8719864833333331</c:v>
                </c:pt>
                <c:pt idx="12541">
                  <c:v>4.8723733166666667</c:v>
                </c:pt>
                <c:pt idx="12542">
                  <c:v>4.8727601500000004</c:v>
                </c:pt>
                <c:pt idx="12543">
                  <c:v>4.8731505000000004</c:v>
                </c:pt>
                <c:pt idx="12544">
                  <c:v>4.8735373333333332</c:v>
                </c:pt>
                <c:pt idx="12545">
                  <c:v>4.8739276833333331</c:v>
                </c:pt>
                <c:pt idx="12546">
                  <c:v>4.8743145166666668</c:v>
                </c:pt>
                <c:pt idx="12547">
                  <c:v>4.8747013499999996</c:v>
                </c:pt>
                <c:pt idx="12548">
                  <c:v>4.8750917000000005</c:v>
                </c:pt>
                <c:pt idx="12549">
                  <c:v>4.8754785333333333</c:v>
                </c:pt>
                <c:pt idx="12550">
                  <c:v>4.8758688833333332</c:v>
                </c:pt>
                <c:pt idx="12551">
                  <c:v>4.8762557166666669</c:v>
                </c:pt>
                <c:pt idx="12552">
                  <c:v>4.8766425499999997</c:v>
                </c:pt>
                <c:pt idx="12553">
                  <c:v>4.8770293833333334</c:v>
                </c:pt>
                <c:pt idx="12554">
                  <c:v>4.8774197333333333</c:v>
                </c:pt>
                <c:pt idx="12555">
                  <c:v>4.877806566666667</c:v>
                </c:pt>
                <c:pt idx="12556">
                  <c:v>4.8781933999999998</c:v>
                </c:pt>
                <c:pt idx="12557">
                  <c:v>4.8785837499999998</c:v>
                </c:pt>
                <c:pt idx="12558">
                  <c:v>4.8789705833333334</c:v>
                </c:pt>
                <c:pt idx="12559">
                  <c:v>4.8793609333333334</c:v>
                </c:pt>
                <c:pt idx="12560">
                  <c:v>4.8797477666666671</c:v>
                </c:pt>
                <c:pt idx="12561">
                  <c:v>4.8801345999999999</c:v>
                </c:pt>
                <c:pt idx="12562">
                  <c:v>4.8805249500000008</c:v>
                </c:pt>
                <c:pt idx="12563">
                  <c:v>4.8809117833333335</c:v>
                </c:pt>
                <c:pt idx="12564">
                  <c:v>4.8813021333333326</c:v>
                </c:pt>
                <c:pt idx="12565">
                  <c:v>4.8816889666666663</c:v>
                </c:pt>
                <c:pt idx="12566">
                  <c:v>4.8820758</c:v>
                </c:pt>
                <c:pt idx="12567">
                  <c:v>4.8824661499999999</c:v>
                </c:pt>
                <c:pt idx="12568">
                  <c:v>4.8828529833333336</c:v>
                </c:pt>
                <c:pt idx="12569">
                  <c:v>4.8832398166666673</c:v>
                </c:pt>
                <c:pt idx="12570">
                  <c:v>4.8836301666666673</c:v>
                </c:pt>
                <c:pt idx="12571">
                  <c:v>4.8840170000000001</c:v>
                </c:pt>
                <c:pt idx="12572">
                  <c:v>4.88440735</c:v>
                </c:pt>
                <c:pt idx="12573">
                  <c:v>4.8847941833333328</c:v>
                </c:pt>
                <c:pt idx="12574">
                  <c:v>4.8851810166666665</c:v>
                </c:pt>
                <c:pt idx="12575">
                  <c:v>4.8855713666666665</c:v>
                </c:pt>
                <c:pt idx="12576">
                  <c:v>4.8859582000000001</c:v>
                </c:pt>
                <c:pt idx="12577">
                  <c:v>4.8863485500000001</c:v>
                </c:pt>
                <c:pt idx="12578">
                  <c:v>4.8867353833333338</c:v>
                </c:pt>
                <c:pt idx="12579">
                  <c:v>4.8871222166666666</c:v>
                </c:pt>
                <c:pt idx="12580">
                  <c:v>4.8875125666666666</c:v>
                </c:pt>
                <c:pt idx="12581">
                  <c:v>4.8878994000000002</c:v>
                </c:pt>
                <c:pt idx="12582">
                  <c:v>4.888286233333333</c:v>
                </c:pt>
                <c:pt idx="12583">
                  <c:v>4.8886730666666667</c:v>
                </c:pt>
                <c:pt idx="12584">
                  <c:v>4.8890634166666667</c:v>
                </c:pt>
                <c:pt idx="12585">
                  <c:v>4.8894537666666666</c:v>
                </c:pt>
                <c:pt idx="12586">
                  <c:v>4.8898406000000003</c:v>
                </c:pt>
                <c:pt idx="12587">
                  <c:v>4.8902274333333331</c:v>
                </c:pt>
                <c:pt idx="12588">
                  <c:v>4.8906142666666668</c:v>
                </c:pt>
                <c:pt idx="12589">
                  <c:v>4.8910046166666667</c:v>
                </c:pt>
                <c:pt idx="12590">
                  <c:v>4.8913914499999995</c:v>
                </c:pt>
                <c:pt idx="12591">
                  <c:v>4.8917818000000004</c:v>
                </c:pt>
                <c:pt idx="12592">
                  <c:v>4.8921686333333332</c:v>
                </c:pt>
                <c:pt idx="12593">
                  <c:v>4.8925554666666669</c:v>
                </c:pt>
                <c:pt idx="12594">
                  <c:v>4.8929458166666668</c:v>
                </c:pt>
                <c:pt idx="12595">
                  <c:v>4.8933326499999996</c:v>
                </c:pt>
                <c:pt idx="12596">
                  <c:v>4.8937194833333333</c:v>
                </c:pt>
                <c:pt idx="12597">
                  <c:v>4.8941098333333333</c:v>
                </c:pt>
                <c:pt idx="12598">
                  <c:v>4.8944966666666669</c:v>
                </c:pt>
                <c:pt idx="12599">
                  <c:v>4.8948870166666669</c:v>
                </c:pt>
                <c:pt idx="12600">
                  <c:v>4.8952738500000006</c:v>
                </c:pt>
                <c:pt idx="12601">
                  <c:v>4.8956606833333334</c:v>
                </c:pt>
                <c:pt idx="12602">
                  <c:v>4.8960475166666662</c:v>
                </c:pt>
                <c:pt idx="12603">
                  <c:v>4.896437866666667</c:v>
                </c:pt>
                <c:pt idx="12604">
                  <c:v>4.896828216666667</c:v>
                </c:pt>
                <c:pt idx="12605">
                  <c:v>4.8972150500000007</c:v>
                </c:pt>
                <c:pt idx="12606">
                  <c:v>4.8976018833333335</c:v>
                </c:pt>
                <c:pt idx="12607">
                  <c:v>4.8979887166666671</c:v>
                </c:pt>
                <c:pt idx="12608">
                  <c:v>4.8983790666666662</c:v>
                </c:pt>
                <c:pt idx="12609">
                  <c:v>4.8987658999999999</c:v>
                </c:pt>
                <c:pt idx="12610">
                  <c:v>4.8991527333333336</c:v>
                </c:pt>
                <c:pt idx="12611">
                  <c:v>4.8995430833333335</c:v>
                </c:pt>
                <c:pt idx="12612">
                  <c:v>4.8999299166666672</c:v>
                </c:pt>
                <c:pt idx="12613">
                  <c:v>4.9003202666666672</c:v>
                </c:pt>
                <c:pt idx="12614">
                  <c:v>4.9007071</c:v>
                </c:pt>
                <c:pt idx="12615">
                  <c:v>4.9010939333333337</c:v>
                </c:pt>
                <c:pt idx="12616">
                  <c:v>4.9014842833333327</c:v>
                </c:pt>
                <c:pt idx="12617">
                  <c:v>4.9018711166666664</c:v>
                </c:pt>
                <c:pt idx="12618">
                  <c:v>4.9022614666666664</c:v>
                </c:pt>
                <c:pt idx="12619">
                  <c:v>4.9026483000000001</c:v>
                </c:pt>
                <c:pt idx="12620">
                  <c:v>4.9030351333333337</c:v>
                </c:pt>
                <c:pt idx="12621">
                  <c:v>4.9034254833333337</c:v>
                </c:pt>
                <c:pt idx="12622">
                  <c:v>4.9038123166666674</c:v>
                </c:pt>
                <c:pt idx="12623">
                  <c:v>4.9041991500000002</c:v>
                </c:pt>
                <c:pt idx="12624">
                  <c:v>4.9045895000000002</c:v>
                </c:pt>
                <c:pt idx="12625">
                  <c:v>4.9049763333333329</c:v>
                </c:pt>
                <c:pt idx="12626">
                  <c:v>4.9053666833333329</c:v>
                </c:pt>
                <c:pt idx="12627">
                  <c:v>4.9057535166666666</c:v>
                </c:pt>
                <c:pt idx="12628">
                  <c:v>4.9061403500000003</c:v>
                </c:pt>
                <c:pt idx="12629">
                  <c:v>4.9065307000000002</c:v>
                </c:pt>
                <c:pt idx="12630">
                  <c:v>4.906917533333333</c:v>
                </c:pt>
                <c:pt idx="12631">
                  <c:v>4.907307883333333</c:v>
                </c:pt>
                <c:pt idx="12632">
                  <c:v>4.9076947166666667</c:v>
                </c:pt>
                <c:pt idx="12633">
                  <c:v>4.9080815499999995</c:v>
                </c:pt>
                <c:pt idx="12634">
                  <c:v>4.9084719000000003</c:v>
                </c:pt>
                <c:pt idx="12635">
                  <c:v>4.9088587333333331</c:v>
                </c:pt>
                <c:pt idx="12636">
                  <c:v>4.9092455666666668</c:v>
                </c:pt>
                <c:pt idx="12637">
                  <c:v>4.9096324000000005</c:v>
                </c:pt>
                <c:pt idx="12638">
                  <c:v>4.9100227500000004</c:v>
                </c:pt>
                <c:pt idx="12639">
                  <c:v>4.9104095833333332</c:v>
                </c:pt>
                <c:pt idx="12640">
                  <c:v>4.9107999333333332</c:v>
                </c:pt>
                <c:pt idx="12641">
                  <c:v>4.9111867666666669</c:v>
                </c:pt>
                <c:pt idx="12642">
                  <c:v>4.9115735999999997</c:v>
                </c:pt>
                <c:pt idx="12643">
                  <c:v>4.9119639500000005</c:v>
                </c:pt>
                <c:pt idx="12644">
                  <c:v>4.9123507833333333</c:v>
                </c:pt>
                <c:pt idx="12645">
                  <c:v>4.9127411333333333</c:v>
                </c:pt>
                <c:pt idx="12646">
                  <c:v>4.913127966666667</c:v>
                </c:pt>
                <c:pt idx="12647">
                  <c:v>4.9135147999999997</c:v>
                </c:pt>
                <c:pt idx="12648">
                  <c:v>4.9139051500000006</c:v>
                </c:pt>
                <c:pt idx="12649">
                  <c:v>4.9142919833333334</c:v>
                </c:pt>
                <c:pt idx="12650">
                  <c:v>4.9146788166666671</c:v>
                </c:pt>
                <c:pt idx="12651">
                  <c:v>4.9150691666666662</c:v>
                </c:pt>
                <c:pt idx="12652">
                  <c:v>4.9154559999999998</c:v>
                </c:pt>
                <c:pt idx="12653">
                  <c:v>4.9158463499999998</c:v>
                </c:pt>
                <c:pt idx="12654">
                  <c:v>4.9162331833333335</c:v>
                </c:pt>
                <c:pt idx="12655">
                  <c:v>4.9166200166666671</c:v>
                </c:pt>
                <c:pt idx="12656">
                  <c:v>4.9170068499999999</c:v>
                </c:pt>
                <c:pt idx="12657">
                  <c:v>4.9173972000000008</c:v>
                </c:pt>
                <c:pt idx="12658">
                  <c:v>4.9177875499999999</c:v>
                </c:pt>
                <c:pt idx="12659">
                  <c:v>4.9181743833333327</c:v>
                </c:pt>
                <c:pt idx="12660">
                  <c:v>4.9185612166666663</c:v>
                </c:pt>
                <c:pt idx="12661">
                  <c:v>4.91894805</c:v>
                </c:pt>
                <c:pt idx="12662">
                  <c:v>4.9193384</c:v>
                </c:pt>
                <c:pt idx="12663">
                  <c:v>4.9197252333333337</c:v>
                </c:pt>
                <c:pt idx="12664">
                  <c:v>4.9201120666666673</c:v>
                </c:pt>
                <c:pt idx="12665">
                  <c:v>4.9205024166666673</c:v>
                </c:pt>
                <c:pt idx="12666">
                  <c:v>4.9208892500000001</c:v>
                </c:pt>
                <c:pt idx="12667">
                  <c:v>4.9212796000000001</c:v>
                </c:pt>
                <c:pt idx="12668">
                  <c:v>4.9216664333333329</c:v>
                </c:pt>
                <c:pt idx="12669">
                  <c:v>4.9220532666666665</c:v>
                </c:pt>
                <c:pt idx="12670">
                  <c:v>4.9224436166666665</c:v>
                </c:pt>
                <c:pt idx="12671">
                  <c:v>4.9228304500000002</c:v>
                </c:pt>
                <c:pt idx="12672">
                  <c:v>4.9232208000000002</c:v>
                </c:pt>
                <c:pt idx="12673">
                  <c:v>4.923607633333333</c:v>
                </c:pt>
                <c:pt idx="12674">
                  <c:v>4.9239944666666666</c:v>
                </c:pt>
                <c:pt idx="12675">
                  <c:v>4.9243848166666666</c:v>
                </c:pt>
                <c:pt idx="12676">
                  <c:v>4.9247716500000003</c:v>
                </c:pt>
                <c:pt idx="12677">
                  <c:v>4.9251584833333331</c:v>
                </c:pt>
                <c:pt idx="12678">
                  <c:v>4.925548833333333</c:v>
                </c:pt>
                <c:pt idx="12679">
                  <c:v>4.9259356666666667</c:v>
                </c:pt>
                <c:pt idx="12680">
                  <c:v>4.9263260166666667</c:v>
                </c:pt>
                <c:pt idx="12681">
                  <c:v>4.9267128500000004</c:v>
                </c:pt>
                <c:pt idx="12682">
                  <c:v>4.9270996833333331</c:v>
                </c:pt>
                <c:pt idx="12683">
                  <c:v>4.9274900333333331</c:v>
                </c:pt>
                <c:pt idx="12684">
                  <c:v>4.9278768666666668</c:v>
                </c:pt>
                <c:pt idx="12685">
                  <c:v>4.9282672166666668</c:v>
                </c:pt>
                <c:pt idx="12686">
                  <c:v>4.9286540500000005</c:v>
                </c:pt>
                <c:pt idx="12687">
                  <c:v>4.9290408833333332</c:v>
                </c:pt>
                <c:pt idx="12688">
                  <c:v>4.9294277166666669</c:v>
                </c:pt>
                <c:pt idx="12689">
                  <c:v>4.9298180666666669</c:v>
                </c:pt>
                <c:pt idx="12690">
                  <c:v>4.9302048999999997</c:v>
                </c:pt>
                <c:pt idx="12691">
                  <c:v>4.9305917333333333</c:v>
                </c:pt>
                <c:pt idx="12692">
                  <c:v>4.9309820833333333</c:v>
                </c:pt>
                <c:pt idx="12693">
                  <c:v>4.931368916666667</c:v>
                </c:pt>
                <c:pt idx="12694">
                  <c:v>4.931759266666667</c:v>
                </c:pt>
                <c:pt idx="12695">
                  <c:v>4.9321461000000006</c:v>
                </c:pt>
                <c:pt idx="12696">
                  <c:v>4.9325329333333334</c:v>
                </c:pt>
                <c:pt idx="12697">
                  <c:v>4.9329232833333334</c:v>
                </c:pt>
                <c:pt idx="12698">
                  <c:v>4.9333101166666671</c:v>
                </c:pt>
                <c:pt idx="12699">
                  <c:v>4.9337004666666671</c:v>
                </c:pt>
                <c:pt idx="12700">
                  <c:v>4.9340873000000007</c:v>
                </c:pt>
                <c:pt idx="12701">
                  <c:v>4.9344741333333335</c:v>
                </c:pt>
                <c:pt idx="12702">
                  <c:v>4.9348644833333326</c:v>
                </c:pt>
                <c:pt idx="12703">
                  <c:v>4.9352513166666663</c:v>
                </c:pt>
                <c:pt idx="12704">
                  <c:v>4.9356381499999999</c:v>
                </c:pt>
                <c:pt idx="12705">
                  <c:v>4.9360249833333336</c:v>
                </c:pt>
                <c:pt idx="12706">
                  <c:v>4.9364153333333336</c:v>
                </c:pt>
                <c:pt idx="12707">
                  <c:v>4.9368056833333336</c:v>
                </c:pt>
                <c:pt idx="12708">
                  <c:v>4.9371925166666673</c:v>
                </c:pt>
                <c:pt idx="12709">
                  <c:v>4.93757935</c:v>
                </c:pt>
                <c:pt idx="12710">
                  <c:v>4.9379661833333337</c:v>
                </c:pt>
                <c:pt idx="12711">
                  <c:v>4.9383565333333328</c:v>
                </c:pt>
                <c:pt idx="12712">
                  <c:v>4.9387433666666665</c:v>
                </c:pt>
                <c:pt idx="12713">
                  <c:v>4.9391337166666665</c:v>
                </c:pt>
                <c:pt idx="12714">
                  <c:v>4.9395205500000001</c:v>
                </c:pt>
                <c:pt idx="12715">
                  <c:v>4.9399073833333338</c:v>
                </c:pt>
                <c:pt idx="12716">
                  <c:v>4.9402977333333338</c:v>
                </c:pt>
                <c:pt idx="12717">
                  <c:v>4.9406845666666674</c:v>
                </c:pt>
                <c:pt idx="12718">
                  <c:v>4.9410713999999993</c:v>
                </c:pt>
                <c:pt idx="12719">
                  <c:v>4.9414617500000002</c:v>
                </c:pt>
                <c:pt idx="12720">
                  <c:v>4.941848583333333</c:v>
                </c:pt>
                <c:pt idx="12721">
                  <c:v>4.942238933333333</c:v>
                </c:pt>
                <c:pt idx="12722">
                  <c:v>4.9426257666666666</c:v>
                </c:pt>
                <c:pt idx="12723">
                  <c:v>4.9430126000000003</c:v>
                </c:pt>
                <c:pt idx="12724">
                  <c:v>4.9434029500000003</c:v>
                </c:pt>
                <c:pt idx="12725">
                  <c:v>4.9437897833333331</c:v>
                </c:pt>
                <c:pt idx="12726">
                  <c:v>4.9441801333333331</c:v>
                </c:pt>
                <c:pt idx="12727">
                  <c:v>4.9445669666666667</c:v>
                </c:pt>
                <c:pt idx="12728">
                  <c:v>4.9449537999999995</c:v>
                </c:pt>
                <c:pt idx="12729">
                  <c:v>4.9453441500000004</c:v>
                </c:pt>
                <c:pt idx="12730">
                  <c:v>4.9457309833333332</c:v>
                </c:pt>
                <c:pt idx="12731">
                  <c:v>4.9461178166666668</c:v>
                </c:pt>
                <c:pt idx="12732">
                  <c:v>4.9465046500000005</c:v>
                </c:pt>
                <c:pt idx="12733">
                  <c:v>4.9468949999999996</c:v>
                </c:pt>
                <c:pt idx="12734">
                  <c:v>4.9472818333333333</c:v>
                </c:pt>
                <c:pt idx="12735">
                  <c:v>4.9476721833333333</c:v>
                </c:pt>
                <c:pt idx="12736">
                  <c:v>4.9480590166666669</c:v>
                </c:pt>
                <c:pt idx="12737">
                  <c:v>4.9484458499999997</c:v>
                </c:pt>
                <c:pt idx="12738">
                  <c:v>4.9488362000000006</c:v>
                </c:pt>
                <c:pt idx="12739">
                  <c:v>4.9492230333333334</c:v>
                </c:pt>
                <c:pt idx="12740">
                  <c:v>4.9496133833333333</c:v>
                </c:pt>
                <c:pt idx="12741">
                  <c:v>4.950000216666667</c:v>
                </c:pt>
                <c:pt idx="12742">
                  <c:v>4.9503870499999998</c:v>
                </c:pt>
                <c:pt idx="12743">
                  <c:v>4.9507774000000007</c:v>
                </c:pt>
                <c:pt idx="12744">
                  <c:v>4.9511642333333334</c:v>
                </c:pt>
                <c:pt idx="12745">
                  <c:v>4.9515510666666671</c:v>
                </c:pt>
                <c:pt idx="12746">
                  <c:v>4.9519378999999999</c:v>
                </c:pt>
                <c:pt idx="12747">
                  <c:v>4.9523282499999999</c:v>
                </c:pt>
                <c:pt idx="12748">
                  <c:v>4.9527185999999999</c:v>
                </c:pt>
                <c:pt idx="12749">
                  <c:v>4.9531054333333335</c:v>
                </c:pt>
                <c:pt idx="12750">
                  <c:v>4.9534922666666672</c:v>
                </c:pt>
                <c:pt idx="12751">
                  <c:v>4.9538791</c:v>
                </c:pt>
                <c:pt idx="12752">
                  <c:v>4.9542694500000009</c:v>
                </c:pt>
                <c:pt idx="12753">
                  <c:v>4.9546597999999999</c:v>
                </c:pt>
                <c:pt idx="12754">
                  <c:v>4.9550466333333327</c:v>
                </c:pt>
                <c:pt idx="12755">
                  <c:v>4.9554334666666664</c:v>
                </c:pt>
                <c:pt idx="12756">
                  <c:v>4.9558203000000001</c:v>
                </c:pt>
                <c:pt idx="12757">
                  <c:v>4.9562106500000001</c:v>
                </c:pt>
                <c:pt idx="12758">
                  <c:v>4.9565974833333337</c:v>
                </c:pt>
                <c:pt idx="12759">
                  <c:v>4.9569843166666674</c:v>
                </c:pt>
                <c:pt idx="12760">
                  <c:v>4.9573746666666674</c:v>
                </c:pt>
                <c:pt idx="12761">
                  <c:v>4.9577615000000002</c:v>
                </c:pt>
                <c:pt idx="12762">
                  <c:v>4.9581518500000001</c:v>
                </c:pt>
                <c:pt idx="12763">
                  <c:v>4.9585386833333329</c:v>
                </c:pt>
                <c:pt idx="12764">
                  <c:v>4.9589255166666666</c:v>
                </c:pt>
                <c:pt idx="12765">
                  <c:v>4.9593123500000003</c:v>
                </c:pt>
                <c:pt idx="12766">
                  <c:v>4.9597027000000002</c:v>
                </c:pt>
                <c:pt idx="12767">
                  <c:v>4.9600930500000002</c:v>
                </c:pt>
                <c:pt idx="12768">
                  <c:v>4.960479883333333</c:v>
                </c:pt>
                <c:pt idx="12769">
                  <c:v>4.9608667166666667</c:v>
                </c:pt>
                <c:pt idx="12770">
                  <c:v>4.9612570666666667</c:v>
                </c:pt>
                <c:pt idx="12771">
                  <c:v>4.9616438999999994</c:v>
                </c:pt>
                <c:pt idx="12772">
                  <c:v>4.9620307333333331</c:v>
                </c:pt>
                <c:pt idx="12773">
                  <c:v>4.9624175666666668</c:v>
                </c:pt>
                <c:pt idx="12774">
                  <c:v>4.9628079166666668</c:v>
                </c:pt>
                <c:pt idx="12775">
                  <c:v>4.9631982666666667</c:v>
                </c:pt>
                <c:pt idx="12776">
                  <c:v>4.9635851000000004</c:v>
                </c:pt>
                <c:pt idx="12777">
                  <c:v>4.9639719333333332</c:v>
                </c:pt>
                <c:pt idx="12778">
                  <c:v>4.964358766666666</c:v>
                </c:pt>
                <c:pt idx="12779">
                  <c:v>4.9647491166666669</c:v>
                </c:pt>
                <c:pt idx="12780">
                  <c:v>4.9651394666666668</c:v>
                </c:pt>
                <c:pt idx="12781">
                  <c:v>4.9655263000000005</c:v>
                </c:pt>
                <c:pt idx="12782">
                  <c:v>4.9659131333333333</c:v>
                </c:pt>
                <c:pt idx="12783">
                  <c:v>4.966299966666667</c:v>
                </c:pt>
                <c:pt idx="12784">
                  <c:v>4.9666903166666669</c:v>
                </c:pt>
                <c:pt idx="12785">
                  <c:v>4.9670771499999997</c:v>
                </c:pt>
                <c:pt idx="12786">
                  <c:v>4.9674639833333334</c:v>
                </c:pt>
                <c:pt idx="12787">
                  <c:v>4.9678543333333334</c:v>
                </c:pt>
                <c:pt idx="12788">
                  <c:v>4.968241166666667</c:v>
                </c:pt>
                <c:pt idx="12789">
                  <c:v>4.968631516666667</c:v>
                </c:pt>
                <c:pt idx="12790">
                  <c:v>4.9690183499999998</c:v>
                </c:pt>
                <c:pt idx="12791">
                  <c:v>4.9694051833333335</c:v>
                </c:pt>
                <c:pt idx="12792">
                  <c:v>4.9697955333333335</c:v>
                </c:pt>
                <c:pt idx="12793">
                  <c:v>4.9701823666666671</c:v>
                </c:pt>
                <c:pt idx="12794">
                  <c:v>4.9705727166666671</c:v>
                </c:pt>
                <c:pt idx="12795">
                  <c:v>4.9709595500000008</c:v>
                </c:pt>
                <c:pt idx="12796">
                  <c:v>4.9713463833333336</c:v>
                </c:pt>
                <c:pt idx="12797">
                  <c:v>4.9717367333333327</c:v>
                </c:pt>
                <c:pt idx="12798">
                  <c:v>4.9721235666666663</c:v>
                </c:pt>
                <c:pt idx="12799">
                  <c:v>4.9725104</c:v>
                </c:pt>
                <c:pt idx="12800">
                  <c:v>4.9728972333333337</c:v>
                </c:pt>
                <c:pt idx="12801">
                  <c:v>4.9732875833333337</c:v>
                </c:pt>
                <c:pt idx="12802">
                  <c:v>4.9736744166666673</c:v>
                </c:pt>
                <c:pt idx="12803">
                  <c:v>4.9740647666666673</c:v>
                </c:pt>
                <c:pt idx="12804">
                  <c:v>4.9744516000000001</c:v>
                </c:pt>
                <c:pt idx="12805">
                  <c:v>4.9748384333333338</c:v>
                </c:pt>
                <c:pt idx="12806">
                  <c:v>4.9752287833333328</c:v>
                </c:pt>
                <c:pt idx="12807">
                  <c:v>4.9756156166666665</c:v>
                </c:pt>
                <c:pt idx="12808">
                  <c:v>4.9760059666666665</c:v>
                </c:pt>
                <c:pt idx="12809">
                  <c:v>4.9763928000000002</c:v>
                </c:pt>
                <c:pt idx="12810">
                  <c:v>4.9767796333333338</c:v>
                </c:pt>
                <c:pt idx="12811">
                  <c:v>4.9771699833333338</c:v>
                </c:pt>
                <c:pt idx="12812">
                  <c:v>4.9775568166666666</c:v>
                </c:pt>
                <c:pt idx="12813">
                  <c:v>4.9779436499999994</c:v>
                </c:pt>
                <c:pt idx="12814">
                  <c:v>4.9783304833333331</c:v>
                </c:pt>
                <c:pt idx="12815">
                  <c:v>4.978720833333333</c:v>
                </c:pt>
                <c:pt idx="12816">
                  <c:v>4.979111183333333</c:v>
                </c:pt>
                <c:pt idx="12817">
                  <c:v>4.9794980166666667</c:v>
                </c:pt>
                <c:pt idx="12818">
                  <c:v>4.9798848500000004</c:v>
                </c:pt>
                <c:pt idx="12819">
                  <c:v>4.980271683333334</c:v>
                </c:pt>
                <c:pt idx="12820">
                  <c:v>4.9806620333333331</c:v>
                </c:pt>
                <c:pt idx="12821">
                  <c:v>4.9810523833333331</c:v>
                </c:pt>
                <c:pt idx="12822">
                  <c:v>4.9814392166666668</c:v>
                </c:pt>
                <c:pt idx="12823">
                  <c:v>4.9818260499999996</c:v>
                </c:pt>
                <c:pt idx="12824">
                  <c:v>4.9822164000000004</c:v>
                </c:pt>
                <c:pt idx="12825">
                  <c:v>4.9826032333333332</c:v>
                </c:pt>
                <c:pt idx="12826">
                  <c:v>4.9829900666666669</c:v>
                </c:pt>
                <c:pt idx="12827">
                  <c:v>4.9833769000000006</c:v>
                </c:pt>
                <c:pt idx="12828">
                  <c:v>4.9837672499999996</c:v>
                </c:pt>
                <c:pt idx="12829">
                  <c:v>4.9841540833333333</c:v>
                </c:pt>
                <c:pt idx="12830">
                  <c:v>4.9845444333333333</c:v>
                </c:pt>
                <c:pt idx="12831">
                  <c:v>4.984931266666667</c:v>
                </c:pt>
                <c:pt idx="12832">
                  <c:v>4.9853180999999998</c:v>
                </c:pt>
                <c:pt idx="12833">
                  <c:v>4.9857084500000006</c:v>
                </c:pt>
                <c:pt idx="12834">
                  <c:v>4.9860952833333334</c:v>
                </c:pt>
                <c:pt idx="12835">
                  <c:v>4.9864856333333334</c:v>
                </c:pt>
                <c:pt idx="12836">
                  <c:v>4.9868724666666671</c:v>
                </c:pt>
                <c:pt idx="12837">
                  <c:v>4.9872592999999998</c:v>
                </c:pt>
                <c:pt idx="12838">
                  <c:v>4.9876496500000007</c:v>
                </c:pt>
                <c:pt idx="12839">
                  <c:v>4.9880364833333335</c:v>
                </c:pt>
                <c:pt idx="12840">
                  <c:v>4.9884233166666672</c:v>
                </c:pt>
                <c:pt idx="12841">
                  <c:v>4.9888101499999999</c:v>
                </c:pt>
                <c:pt idx="12842">
                  <c:v>4.9892004999999999</c:v>
                </c:pt>
                <c:pt idx="12843">
                  <c:v>4.9895908499999999</c:v>
                </c:pt>
                <c:pt idx="12844">
                  <c:v>4.9899776833333336</c:v>
                </c:pt>
                <c:pt idx="12845">
                  <c:v>4.9903645166666672</c:v>
                </c:pt>
                <c:pt idx="12846">
                  <c:v>4.99075135</c:v>
                </c:pt>
                <c:pt idx="12847">
                  <c:v>4.9911417</c:v>
                </c:pt>
                <c:pt idx="12848">
                  <c:v>4.9915285333333337</c:v>
                </c:pt>
                <c:pt idx="12849">
                  <c:v>4.9919188833333328</c:v>
                </c:pt>
                <c:pt idx="12850">
                  <c:v>4.9923057166666664</c:v>
                </c:pt>
                <c:pt idx="12851">
                  <c:v>4.9926925500000001</c:v>
                </c:pt>
                <c:pt idx="12852">
                  <c:v>4.9930829000000001</c:v>
                </c:pt>
                <c:pt idx="12853">
                  <c:v>4.9934697333333338</c:v>
                </c:pt>
                <c:pt idx="12854">
                  <c:v>4.9938565666666666</c:v>
                </c:pt>
                <c:pt idx="12855">
                  <c:v>4.9942469166666674</c:v>
                </c:pt>
                <c:pt idx="12856">
                  <c:v>4.9946337499999993</c:v>
                </c:pt>
                <c:pt idx="12857">
                  <c:v>4.9950241000000002</c:v>
                </c:pt>
                <c:pt idx="12858">
                  <c:v>4.995410933333333</c:v>
                </c:pt>
                <c:pt idx="12859">
                  <c:v>4.9957977666666666</c:v>
                </c:pt>
                <c:pt idx="12860">
                  <c:v>4.9961881166666666</c:v>
                </c:pt>
                <c:pt idx="12861">
                  <c:v>4.9965749500000003</c:v>
                </c:pt>
                <c:pt idx="12862">
                  <c:v>4.9969653000000003</c:v>
                </c:pt>
                <c:pt idx="12863">
                  <c:v>4.9973521333333331</c:v>
                </c:pt>
                <c:pt idx="12864">
                  <c:v>4.9977389666666667</c:v>
                </c:pt>
                <c:pt idx="12865">
                  <c:v>4.9981293166666667</c:v>
                </c:pt>
                <c:pt idx="12866">
                  <c:v>4.9985161499999995</c:v>
                </c:pt>
                <c:pt idx="12867">
                  <c:v>4.9989029833333332</c:v>
                </c:pt>
                <c:pt idx="12868">
                  <c:v>4.9992898166666668</c:v>
                </c:pt>
                <c:pt idx="12869">
                  <c:v>4.9996801666666668</c:v>
                </c:pt>
                <c:pt idx="12870">
                  <c:v>5.0000705166666668</c:v>
                </c:pt>
                <c:pt idx="12871">
                  <c:v>5.0004573499999996</c:v>
                </c:pt>
                <c:pt idx="12872">
                  <c:v>5.0008441833333332</c:v>
                </c:pt>
                <c:pt idx="12873">
                  <c:v>5.001231016666666</c:v>
                </c:pt>
                <c:pt idx="12874">
                  <c:v>5.0016213666666669</c:v>
                </c:pt>
                <c:pt idx="12875">
                  <c:v>5.0020117166666669</c:v>
                </c:pt>
                <c:pt idx="12876">
                  <c:v>5.0023985500000006</c:v>
                </c:pt>
                <c:pt idx="12877">
                  <c:v>5.0027853833333333</c:v>
                </c:pt>
                <c:pt idx="12878">
                  <c:v>5.0031722166666661</c:v>
                </c:pt>
                <c:pt idx="12879">
                  <c:v>5.003562566666667</c:v>
                </c:pt>
                <c:pt idx="12880">
                  <c:v>5.0039493999999998</c:v>
                </c:pt>
                <c:pt idx="12881">
                  <c:v>5.0043362333333334</c:v>
                </c:pt>
                <c:pt idx="12882">
                  <c:v>5.0047265833333334</c:v>
                </c:pt>
                <c:pt idx="12883">
                  <c:v>5.0051134166666671</c:v>
                </c:pt>
                <c:pt idx="12884">
                  <c:v>5.0055037666666662</c:v>
                </c:pt>
                <c:pt idx="12885">
                  <c:v>5.0058905999999999</c:v>
                </c:pt>
                <c:pt idx="12886">
                  <c:v>5.0062774333333335</c:v>
                </c:pt>
                <c:pt idx="12887">
                  <c:v>5.0066677833333335</c:v>
                </c:pt>
                <c:pt idx="12888">
                  <c:v>5.0070546166666672</c:v>
                </c:pt>
                <c:pt idx="12889">
                  <c:v>5.0074449666666672</c:v>
                </c:pt>
                <c:pt idx="12890">
                  <c:v>5.0078318000000008</c:v>
                </c:pt>
                <c:pt idx="12891">
                  <c:v>5.0082186333333336</c:v>
                </c:pt>
                <c:pt idx="12892">
                  <c:v>5.0086089833333327</c:v>
                </c:pt>
                <c:pt idx="12893">
                  <c:v>5.0089958166666664</c:v>
                </c:pt>
                <c:pt idx="12894">
                  <c:v>5.00938265</c:v>
                </c:pt>
                <c:pt idx="12895">
                  <c:v>5.0097694833333337</c:v>
                </c:pt>
                <c:pt idx="12896">
                  <c:v>5.0101598333333337</c:v>
                </c:pt>
                <c:pt idx="12897">
                  <c:v>5.0105501833333337</c:v>
                </c:pt>
                <c:pt idx="12898">
                  <c:v>5.0109370166666674</c:v>
                </c:pt>
                <c:pt idx="12899">
                  <c:v>5.0113238500000001</c:v>
                </c:pt>
                <c:pt idx="12900">
                  <c:v>5.0117106833333338</c:v>
                </c:pt>
                <c:pt idx="12901">
                  <c:v>5.0121010333333329</c:v>
                </c:pt>
                <c:pt idx="12902">
                  <c:v>5.0124878666666666</c:v>
                </c:pt>
                <c:pt idx="12903">
                  <c:v>5.0128782166666666</c:v>
                </c:pt>
                <c:pt idx="12904">
                  <c:v>5.0132650500000002</c:v>
                </c:pt>
                <c:pt idx="12905">
                  <c:v>5.0136518833333339</c:v>
                </c:pt>
                <c:pt idx="12906">
                  <c:v>5.014042233333333</c:v>
                </c:pt>
                <c:pt idx="12907">
                  <c:v>5.0144290666666667</c:v>
                </c:pt>
                <c:pt idx="12908">
                  <c:v>5.0148158999999994</c:v>
                </c:pt>
                <c:pt idx="12909">
                  <c:v>5.0152027333333331</c:v>
                </c:pt>
                <c:pt idx="12910">
                  <c:v>5.0155930833333331</c:v>
                </c:pt>
                <c:pt idx="12911">
                  <c:v>5.0159834333333331</c:v>
                </c:pt>
                <c:pt idx="12912">
                  <c:v>5.0163702666666667</c:v>
                </c:pt>
                <c:pt idx="12913">
                  <c:v>5.0167571000000004</c:v>
                </c:pt>
                <c:pt idx="12914">
                  <c:v>5.0171439333333341</c:v>
                </c:pt>
                <c:pt idx="12915">
                  <c:v>5.0175342833333332</c:v>
                </c:pt>
                <c:pt idx="12916">
                  <c:v>5.0179246333333332</c:v>
                </c:pt>
                <c:pt idx="12917">
                  <c:v>5.0183114666666668</c:v>
                </c:pt>
                <c:pt idx="12918">
                  <c:v>5.0186982999999996</c:v>
                </c:pt>
                <c:pt idx="12919">
                  <c:v>5.0190851333333333</c:v>
                </c:pt>
                <c:pt idx="12920">
                  <c:v>5.0194754833333333</c:v>
                </c:pt>
                <c:pt idx="12921">
                  <c:v>5.0198623166666669</c:v>
                </c:pt>
                <c:pt idx="12922">
                  <c:v>5.0202491500000006</c:v>
                </c:pt>
                <c:pt idx="12923">
                  <c:v>5.0206394999999997</c:v>
                </c:pt>
                <c:pt idx="12924">
                  <c:v>5.0210298500000006</c:v>
                </c:pt>
                <c:pt idx="12925">
                  <c:v>5.0214166833333334</c:v>
                </c:pt>
                <c:pt idx="12926">
                  <c:v>5.021803516666667</c:v>
                </c:pt>
                <c:pt idx="12927">
                  <c:v>5.0221903499999998</c:v>
                </c:pt>
                <c:pt idx="12928">
                  <c:v>5.0225806999999998</c:v>
                </c:pt>
                <c:pt idx="12929">
                  <c:v>5.0229675333333335</c:v>
                </c:pt>
                <c:pt idx="12930">
                  <c:v>5.0233578833333334</c:v>
                </c:pt>
                <c:pt idx="12931">
                  <c:v>5.0237447166666671</c:v>
                </c:pt>
                <c:pt idx="12932">
                  <c:v>5.0241315499999999</c:v>
                </c:pt>
                <c:pt idx="12933">
                  <c:v>5.0245219000000008</c:v>
                </c:pt>
                <c:pt idx="12934">
                  <c:v>5.0249087333333335</c:v>
                </c:pt>
                <c:pt idx="12935">
                  <c:v>5.0252955666666672</c:v>
                </c:pt>
                <c:pt idx="12936">
                  <c:v>5.0256824</c:v>
                </c:pt>
                <c:pt idx="12937">
                  <c:v>5.02607275</c:v>
                </c:pt>
                <c:pt idx="12938">
                  <c:v>5.0264631</c:v>
                </c:pt>
                <c:pt idx="12939">
                  <c:v>5.0268499333333336</c:v>
                </c:pt>
                <c:pt idx="12940">
                  <c:v>5.0272367666666673</c:v>
                </c:pt>
                <c:pt idx="12941">
                  <c:v>5.0276271166666673</c:v>
                </c:pt>
                <c:pt idx="12942">
                  <c:v>5.0280139500000001</c:v>
                </c:pt>
                <c:pt idx="12943">
                  <c:v>5.0284043</c:v>
                </c:pt>
                <c:pt idx="12944">
                  <c:v>5.0287911333333328</c:v>
                </c:pt>
                <c:pt idx="12945">
                  <c:v>5.0291779666666665</c:v>
                </c:pt>
                <c:pt idx="12946">
                  <c:v>5.0295648000000002</c:v>
                </c:pt>
                <c:pt idx="12947">
                  <c:v>5.0299551500000002</c:v>
                </c:pt>
                <c:pt idx="12948">
                  <c:v>5.0303419833333338</c:v>
                </c:pt>
                <c:pt idx="12949">
                  <c:v>5.0307288166666666</c:v>
                </c:pt>
                <c:pt idx="12950">
                  <c:v>5.0311191666666666</c:v>
                </c:pt>
                <c:pt idx="12951">
                  <c:v>5.0315059999999994</c:v>
                </c:pt>
                <c:pt idx="12952">
                  <c:v>5.0318963500000002</c:v>
                </c:pt>
                <c:pt idx="12953">
                  <c:v>5.032283183333333</c:v>
                </c:pt>
                <c:pt idx="12954">
                  <c:v>5.0326700166666667</c:v>
                </c:pt>
                <c:pt idx="12955">
                  <c:v>5.0330603666666667</c:v>
                </c:pt>
                <c:pt idx="12956">
                  <c:v>5.0334472000000003</c:v>
                </c:pt>
                <c:pt idx="12957">
                  <c:v>5.0338375500000003</c:v>
                </c:pt>
                <c:pt idx="12958">
                  <c:v>5.0342243833333331</c:v>
                </c:pt>
                <c:pt idx="12959">
                  <c:v>5.0346112166666668</c:v>
                </c:pt>
                <c:pt idx="12960">
                  <c:v>5.0350015666666668</c:v>
                </c:pt>
                <c:pt idx="12961">
                  <c:v>5.0353883999999995</c:v>
                </c:pt>
                <c:pt idx="12962">
                  <c:v>5.0357752333333332</c:v>
                </c:pt>
                <c:pt idx="12963">
                  <c:v>5.0361620666666669</c:v>
                </c:pt>
                <c:pt idx="12964">
                  <c:v>5.0365524166666669</c:v>
                </c:pt>
                <c:pt idx="12965">
                  <c:v>5.0369427666666668</c:v>
                </c:pt>
                <c:pt idx="12966">
                  <c:v>5.0373295999999996</c:v>
                </c:pt>
                <c:pt idx="12967">
                  <c:v>5.0377164333333333</c:v>
                </c:pt>
                <c:pt idx="12968">
                  <c:v>5.0381032666666661</c:v>
                </c:pt>
                <c:pt idx="12969">
                  <c:v>5.038493616666667</c:v>
                </c:pt>
                <c:pt idx="12970">
                  <c:v>5.0388839666666669</c:v>
                </c:pt>
                <c:pt idx="12971">
                  <c:v>5.0392708000000006</c:v>
                </c:pt>
                <c:pt idx="12972">
                  <c:v>5.0396576333333334</c:v>
                </c:pt>
                <c:pt idx="12973">
                  <c:v>5.0400444666666662</c:v>
                </c:pt>
                <c:pt idx="12974">
                  <c:v>5.040434816666667</c:v>
                </c:pt>
                <c:pt idx="12975">
                  <c:v>5.0408216499999998</c:v>
                </c:pt>
                <c:pt idx="12976">
                  <c:v>5.0412084833333335</c:v>
                </c:pt>
                <c:pt idx="12977">
                  <c:v>5.0415988333333335</c:v>
                </c:pt>
                <c:pt idx="12978">
                  <c:v>5.0419856666666671</c:v>
                </c:pt>
                <c:pt idx="12979">
                  <c:v>5.0423760166666662</c:v>
                </c:pt>
                <c:pt idx="12980">
                  <c:v>5.0427628499999999</c:v>
                </c:pt>
                <c:pt idx="12981">
                  <c:v>5.0431496833333336</c:v>
                </c:pt>
                <c:pt idx="12982">
                  <c:v>5.0435400333333336</c:v>
                </c:pt>
                <c:pt idx="12983">
                  <c:v>5.0439268666666672</c:v>
                </c:pt>
                <c:pt idx="12984">
                  <c:v>5.0443172166666672</c:v>
                </c:pt>
                <c:pt idx="12985">
                  <c:v>5.04470405</c:v>
                </c:pt>
                <c:pt idx="12986">
                  <c:v>5.0450908833333337</c:v>
                </c:pt>
                <c:pt idx="12987">
                  <c:v>5.0454812333333328</c:v>
                </c:pt>
                <c:pt idx="12988">
                  <c:v>5.0458680666666664</c:v>
                </c:pt>
                <c:pt idx="12989">
                  <c:v>5.0462549000000001</c:v>
                </c:pt>
                <c:pt idx="12990">
                  <c:v>5.0466417333333338</c:v>
                </c:pt>
                <c:pt idx="12991">
                  <c:v>5.0470320833333338</c:v>
                </c:pt>
                <c:pt idx="12992">
                  <c:v>5.0474224333333337</c:v>
                </c:pt>
                <c:pt idx="12993">
                  <c:v>5.0478092666666674</c:v>
                </c:pt>
                <c:pt idx="12994">
                  <c:v>5.0481961000000002</c:v>
                </c:pt>
                <c:pt idx="12995">
                  <c:v>5.048582933333333</c:v>
                </c:pt>
                <c:pt idx="12996">
                  <c:v>5.048973283333333</c:v>
                </c:pt>
                <c:pt idx="12997">
                  <c:v>5.0493636333333329</c:v>
                </c:pt>
                <c:pt idx="12998">
                  <c:v>5.0497504666666666</c:v>
                </c:pt>
                <c:pt idx="12999">
                  <c:v>5.0501373000000003</c:v>
                </c:pt>
                <c:pt idx="13000">
                  <c:v>5.0505241333333339</c:v>
                </c:pt>
                <c:pt idx="13001">
                  <c:v>5.050914483333333</c:v>
                </c:pt>
                <c:pt idx="13002">
                  <c:v>5.0513013166666667</c:v>
                </c:pt>
                <c:pt idx="13003">
                  <c:v>5.0516881499999995</c:v>
                </c:pt>
                <c:pt idx="13004">
                  <c:v>5.0520784999999995</c:v>
                </c:pt>
                <c:pt idx="13005">
                  <c:v>5.0524653333333331</c:v>
                </c:pt>
                <c:pt idx="13006">
                  <c:v>5.0528556833333331</c:v>
                </c:pt>
                <c:pt idx="13007">
                  <c:v>5.0532425166666668</c:v>
                </c:pt>
                <c:pt idx="13008">
                  <c:v>5.0536293500000005</c:v>
                </c:pt>
                <c:pt idx="13009">
                  <c:v>5.0540161833333341</c:v>
                </c:pt>
                <c:pt idx="13010">
                  <c:v>5.0544065333333332</c:v>
                </c:pt>
                <c:pt idx="13011">
                  <c:v>5.0547968833333332</c:v>
                </c:pt>
                <c:pt idx="13012">
                  <c:v>5.0551837166666669</c:v>
                </c:pt>
                <c:pt idx="13013">
                  <c:v>5.0555705499999997</c:v>
                </c:pt>
                <c:pt idx="13014">
                  <c:v>5.0559609000000005</c:v>
                </c:pt>
                <c:pt idx="13015">
                  <c:v>5.0563477333333333</c:v>
                </c:pt>
                <c:pt idx="13016">
                  <c:v>5.056734566666667</c:v>
                </c:pt>
                <c:pt idx="13017">
                  <c:v>5.0571213999999998</c:v>
                </c:pt>
                <c:pt idx="13018">
                  <c:v>5.0575117499999998</c:v>
                </c:pt>
                <c:pt idx="13019">
                  <c:v>5.0578985833333334</c:v>
                </c:pt>
                <c:pt idx="13020">
                  <c:v>5.0582889333333334</c:v>
                </c:pt>
                <c:pt idx="13021">
                  <c:v>5.0586757666666671</c:v>
                </c:pt>
                <c:pt idx="13022">
                  <c:v>5.0590625999999999</c:v>
                </c:pt>
                <c:pt idx="13023">
                  <c:v>5.0594529499999998</c:v>
                </c:pt>
                <c:pt idx="13024">
                  <c:v>5.0598397833333335</c:v>
                </c:pt>
                <c:pt idx="13025">
                  <c:v>5.0602301333333335</c:v>
                </c:pt>
                <c:pt idx="13026">
                  <c:v>5.0606169666666672</c:v>
                </c:pt>
                <c:pt idx="13027">
                  <c:v>5.0610037999999999</c:v>
                </c:pt>
                <c:pt idx="13028">
                  <c:v>5.0613941500000008</c:v>
                </c:pt>
                <c:pt idx="13029">
                  <c:v>5.0617809833333336</c:v>
                </c:pt>
                <c:pt idx="13030">
                  <c:v>5.0621678166666664</c:v>
                </c:pt>
                <c:pt idx="13031">
                  <c:v>5.0625581666666664</c:v>
                </c:pt>
                <c:pt idx="13032">
                  <c:v>5.062945</c:v>
                </c:pt>
                <c:pt idx="13033">
                  <c:v>5.06333535</c:v>
                </c:pt>
                <c:pt idx="13034">
                  <c:v>5.0637221833333337</c:v>
                </c:pt>
                <c:pt idx="13035">
                  <c:v>5.0641090166666674</c:v>
                </c:pt>
                <c:pt idx="13036">
                  <c:v>5.0644958500000001</c:v>
                </c:pt>
                <c:pt idx="13037">
                  <c:v>5.0648862000000001</c:v>
                </c:pt>
                <c:pt idx="13038">
                  <c:v>5.0652730333333338</c:v>
                </c:pt>
                <c:pt idx="13039">
                  <c:v>5.0656633833333329</c:v>
                </c:pt>
                <c:pt idx="13040">
                  <c:v>5.0660502166666666</c:v>
                </c:pt>
                <c:pt idx="13041">
                  <c:v>5.0664370500000002</c:v>
                </c:pt>
                <c:pt idx="13042">
                  <c:v>5.0668274000000002</c:v>
                </c:pt>
                <c:pt idx="13043">
                  <c:v>5.0672142333333339</c:v>
                </c:pt>
                <c:pt idx="13044">
                  <c:v>5.0676010666666667</c:v>
                </c:pt>
                <c:pt idx="13045">
                  <c:v>5.0679914166666666</c:v>
                </c:pt>
                <c:pt idx="13046">
                  <c:v>5.0683782499999994</c:v>
                </c:pt>
                <c:pt idx="13047">
                  <c:v>5.0687685999999994</c:v>
                </c:pt>
                <c:pt idx="13048">
                  <c:v>5.0691554333333331</c:v>
                </c:pt>
                <c:pt idx="13049">
                  <c:v>5.0695422666666667</c:v>
                </c:pt>
                <c:pt idx="13050">
                  <c:v>5.0699326166666667</c:v>
                </c:pt>
                <c:pt idx="13051">
                  <c:v>5.0703194500000004</c:v>
                </c:pt>
                <c:pt idx="13052">
                  <c:v>5.0707098000000004</c:v>
                </c:pt>
                <c:pt idx="13053">
                  <c:v>5.0710966333333332</c:v>
                </c:pt>
                <c:pt idx="13054">
                  <c:v>5.0714834666666659</c:v>
                </c:pt>
                <c:pt idx="13055">
                  <c:v>5.0718738166666668</c:v>
                </c:pt>
                <c:pt idx="13056">
                  <c:v>5.0722606499999996</c:v>
                </c:pt>
                <c:pt idx="13057">
                  <c:v>5.0726474833333333</c:v>
                </c:pt>
                <c:pt idx="13058">
                  <c:v>5.0730343166666669</c:v>
                </c:pt>
                <c:pt idx="13059">
                  <c:v>5.0734246666666669</c:v>
                </c:pt>
                <c:pt idx="13060">
                  <c:v>5.0738115000000006</c:v>
                </c:pt>
                <c:pt idx="13061">
                  <c:v>5.0742018499999997</c:v>
                </c:pt>
                <c:pt idx="13062">
                  <c:v>5.0745886833333333</c:v>
                </c:pt>
                <c:pt idx="13063">
                  <c:v>5.0749755166666661</c:v>
                </c:pt>
                <c:pt idx="13064">
                  <c:v>5.075365866666667</c:v>
                </c:pt>
                <c:pt idx="13065">
                  <c:v>5.075756216666667</c:v>
                </c:pt>
                <c:pt idx="13066">
                  <c:v>5.0761430499999998</c:v>
                </c:pt>
                <c:pt idx="13067">
                  <c:v>5.0765298833333334</c:v>
                </c:pt>
                <c:pt idx="13068">
                  <c:v>5.0769167166666662</c:v>
                </c:pt>
                <c:pt idx="13069">
                  <c:v>5.0773070666666671</c:v>
                </c:pt>
                <c:pt idx="13070">
                  <c:v>5.0776938999999999</c:v>
                </c:pt>
                <c:pt idx="13071">
                  <c:v>5.0780807333333335</c:v>
                </c:pt>
                <c:pt idx="13072">
                  <c:v>5.0784710833333335</c:v>
                </c:pt>
                <c:pt idx="13073">
                  <c:v>5.0788614333333326</c:v>
                </c:pt>
                <c:pt idx="13074">
                  <c:v>5.0792482666666663</c:v>
                </c:pt>
                <c:pt idx="13075">
                  <c:v>5.0796351</c:v>
                </c:pt>
                <c:pt idx="13076">
                  <c:v>5.0800219333333336</c:v>
                </c:pt>
                <c:pt idx="13077">
                  <c:v>5.0804122833333336</c:v>
                </c:pt>
                <c:pt idx="13078">
                  <c:v>5.0807991166666673</c:v>
                </c:pt>
                <c:pt idx="13079">
                  <c:v>5.0811894666666673</c:v>
                </c:pt>
                <c:pt idx="13080">
                  <c:v>5.0815763</c:v>
                </c:pt>
                <c:pt idx="13081">
                  <c:v>5.0819631333333337</c:v>
                </c:pt>
                <c:pt idx="13082">
                  <c:v>5.0823534833333328</c:v>
                </c:pt>
                <c:pt idx="13083">
                  <c:v>5.0827403166666665</c:v>
                </c:pt>
                <c:pt idx="13084">
                  <c:v>5.0831271500000001</c:v>
                </c:pt>
                <c:pt idx="13085">
                  <c:v>5.0835175000000001</c:v>
                </c:pt>
                <c:pt idx="13086">
                  <c:v>5.0839043333333338</c:v>
                </c:pt>
                <c:pt idx="13087">
                  <c:v>5.0842946833333338</c:v>
                </c:pt>
                <c:pt idx="13088">
                  <c:v>5.0846815166666675</c:v>
                </c:pt>
                <c:pt idx="13089">
                  <c:v>5.0850683499999993</c:v>
                </c:pt>
                <c:pt idx="13090">
                  <c:v>5.0854587000000002</c:v>
                </c:pt>
                <c:pt idx="13091">
                  <c:v>5.085845533333333</c:v>
                </c:pt>
                <c:pt idx="13092">
                  <c:v>5.086235883333333</c:v>
                </c:pt>
                <c:pt idx="13093">
                  <c:v>5.0866227166666667</c:v>
                </c:pt>
                <c:pt idx="13094">
                  <c:v>5.0870095500000003</c:v>
                </c:pt>
                <c:pt idx="13095">
                  <c:v>5.0873999000000003</c:v>
                </c:pt>
                <c:pt idx="13096">
                  <c:v>5.0877867333333331</c:v>
                </c:pt>
                <c:pt idx="13097">
                  <c:v>5.0881735666666668</c:v>
                </c:pt>
                <c:pt idx="13098">
                  <c:v>5.0885603999999995</c:v>
                </c:pt>
                <c:pt idx="13099">
                  <c:v>5.0889507499999995</c:v>
                </c:pt>
                <c:pt idx="13100">
                  <c:v>5.0893375833333332</c:v>
                </c:pt>
                <c:pt idx="13101">
                  <c:v>5.0897279333333332</c:v>
                </c:pt>
                <c:pt idx="13102">
                  <c:v>5.0901147666666668</c:v>
                </c:pt>
                <c:pt idx="13103">
                  <c:v>5.0905016000000005</c:v>
                </c:pt>
                <c:pt idx="13104">
                  <c:v>5.0908919499999996</c:v>
                </c:pt>
                <c:pt idx="13105">
                  <c:v>5.0912787833333333</c:v>
                </c:pt>
                <c:pt idx="13106">
                  <c:v>5.0916691333333333</c:v>
                </c:pt>
                <c:pt idx="13107">
                  <c:v>5.0920559666666669</c:v>
                </c:pt>
                <c:pt idx="13108">
                  <c:v>5.0924427999999997</c:v>
                </c:pt>
                <c:pt idx="13109">
                  <c:v>5.0928331500000006</c:v>
                </c:pt>
                <c:pt idx="13110">
                  <c:v>5.0932199833333334</c:v>
                </c:pt>
                <c:pt idx="13111">
                  <c:v>5.0936068166666661</c:v>
                </c:pt>
                <c:pt idx="13112">
                  <c:v>5.0939936499999998</c:v>
                </c:pt>
                <c:pt idx="13113">
                  <c:v>5.0943839999999998</c:v>
                </c:pt>
                <c:pt idx="13114">
                  <c:v>5.0947743500000007</c:v>
                </c:pt>
                <c:pt idx="13115">
                  <c:v>5.0951611833333335</c:v>
                </c:pt>
                <c:pt idx="13116">
                  <c:v>5.0955480166666671</c:v>
                </c:pt>
                <c:pt idx="13117">
                  <c:v>5.0959348499999999</c:v>
                </c:pt>
                <c:pt idx="13118">
                  <c:v>5.0963251999999999</c:v>
                </c:pt>
                <c:pt idx="13119">
                  <c:v>5.0967155499999999</c:v>
                </c:pt>
                <c:pt idx="13120">
                  <c:v>5.0971023833333335</c:v>
                </c:pt>
                <c:pt idx="13121">
                  <c:v>5.0974892166666672</c:v>
                </c:pt>
                <c:pt idx="13122">
                  <c:v>5.0978795666666672</c:v>
                </c:pt>
                <c:pt idx="13123">
                  <c:v>5.0982664</c:v>
                </c:pt>
                <c:pt idx="13124">
                  <c:v>5.0986532333333336</c:v>
                </c:pt>
                <c:pt idx="13125">
                  <c:v>5.0990400666666664</c:v>
                </c:pt>
                <c:pt idx="13126">
                  <c:v>5.0994304166666664</c:v>
                </c:pt>
                <c:pt idx="13127">
                  <c:v>5.0998207666666664</c:v>
                </c:pt>
                <c:pt idx="13128">
                  <c:v>5.1002076000000001</c:v>
                </c:pt>
                <c:pt idx="13129">
                  <c:v>5.1005944333333337</c:v>
                </c:pt>
                <c:pt idx="13130">
                  <c:v>5.1009812666666674</c:v>
                </c:pt>
                <c:pt idx="13131">
                  <c:v>5.1013716166666674</c:v>
                </c:pt>
                <c:pt idx="13132">
                  <c:v>5.1017584500000002</c:v>
                </c:pt>
                <c:pt idx="13133">
                  <c:v>5.1021488000000002</c:v>
                </c:pt>
                <c:pt idx="13134">
                  <c:v>5.1025356333333329</c:v>
                </c:pt>
                <c:pt idx="13135">
                  <c:v>5.1029224666666666</c:v>
                </c:pt>
                <c:pt idx="13136">
                  <c:v>5.1033128166666666</c:v>
                </c:pt>
                <c:pt idx="13137">
                  <c:v>5.1036996500000003</c:v>
                </c:pt>
                <c:pt idx="13138">
                  <c:v>5.1040864833333339</c:v>
                </c:pt>
                <c:pt idx="13139">
                  <c:v>5.104476833333333</c:v>
                </c:pt>
                <c:pt idx="13140">
                  <c:v>5.1048636666666667</c:v>
                </c:pt>
                <c:pt idx="13141">
                  <c:v>5.1052540166666667</c:v>
                </c:pt>
                <c:pt idx="13142">
                  <c:v>5.1056408499999995</c:v>
                </c:pt>
                <c:pt idx="13143">
                  <c:v>5.1060276833333331</c:v>
                </c:pt>
                <c:pt idx="13144">
                  <c:v>5.1064145166666668</c:v>
                </c:pt>
                <c:pt idx="13145">
                  <c:v>5.1068048666666668</c:v>
                </c:pt>
                <c:pt idx="13146">
                  <c:v>5.1071952166666668</c:v>
                </c:pt>
                <c:pt idx="13147">
                  <c:v>5.1075820500000004</c:v>
                </c:pt>
                <c:pt idx="13148">
                  <c:v>5.1079688833333332</c:v>
                </c:pt>
                <c:pt idx="13149">
                  <c:v>5.108355716666666</c:v>
                </c:pt>
                <c:pt idx="13150">
                  <c:v>5.1087460666666669</c:v>
                </c:pt>
                <c:pt idx="13151">
                  <c:v>5.1091328999999996</c:v>
                </c:pt>
                <c:pt idx="13152">
                  <c:v>5.1095197333333333</c:v>
                </c:pt>
                <c:pt idx="13153">
                  <c:v>5.1099100833333333</c:v>
                </c:pt>
                <c:pt idx="13154">
                  <c:v>5.110296916666667</c:v>
                </c:pt>
                <c:pt idx="13155">
                  <c:v>5.110687266666667</c:v>
                </c:pt>
                <c:pt idx="13156">
                  <c:v>5.1110740999999997</c:v>
                </c:pt>
                <c:pt idx="13157">
                  <c:v>5.1114609333333334</c:v>
                </c:pt>
                <c:pt idx="13158">
                  <c:v>5.1118512833333334</c:v>
                </c:pt>
                <c:pt idx="13159">
                  <c:v>5.1122381166666671</c:v>
                </c:pt>
                <c:pt idx="13160">
                  <c:v>5.1126284666666661</c:v>
                </c:pt>
                <c:pt idx="13161">
                  <c:v>5.1130152999999998</c:v>
                </c:pt>
                <c:pt idx="13162">
                  <c:v>5.1134021333333335</c:v>
                </c:pt>
                <c:pt idx="13163">
                  <c:v>5.1137924833333335</c:v>
                </c:pt>
                <c:pt idx="13164">
                  <c:v>5.1141793166666671</c:v>
                </c:pt>
                <c:pt idx="13165">
                  <c:v>5.1145661499999999</c:v>
                </c:pt>
                <c:pt idx="13166">
                  <c:v>5.1149529833333336</c:v>
                </c:pt>
                <c:pt idx="13167">
                  <c:v>5.1153433333333336</c:v>
                </c:pt>
                <c:pt idx="13168">
                  <c:v>5.1157336833333327</c:v>
                </c:pt>
                <c:pt idx="13169">
                  <c:v>5.1161205166666663</c:v>
                </c:pt>
                <c:pt idx="13170">
                  <c:v>5.11650735</c:v>
                </c:pt>
                <c:pt idx="13171">
                  <c:v>5.1168977</c:v>
                </c:pt>
                <c:pt idx="13172">
                  <c:v>5.1172845333333337</c:v>
                </c:pt>
                <c:pt idx="13173">
                  <c:v>5.1176748833333336</c:v>
                </c:pt>
                <c:pt idx="13174">
                  <c:v>5.1180617166666673</c:v>
                </c:pt>
                <c:pt idx="13175">
                  <c:v>5.1184485500000001</c:v>
                </c:pt>
                <c:pt idx="13176">
                  <c:v>5.1188389000000001</c:v>
                </c:pt>
                <c:pt idx="13177">
                  <c:v>5.1192257333333329</c:v>
                </c:pt>
                <c:pt idx="13178">
                  <c:v>5.1196125666666665</c:v>
                </c:pt>
                <c:pt idx="13179">
                  <c:v>5.1199994000000002</c:v>
                </c:pt>
                <c:pt idx="13180">
                  <c:v>5.1203897500000002</c:v>
                </c:pt>
                <c:pt idx="13181">
                  <c:v>5.1207801000000002</c:v>
                </c:pt>
                <c:pt idx="13182">
                  <c:v>5.1211669333333338</c:v>
                </c:pt>
                <c:pt idx="13183">
                  <c:v>5.1215537666666666</c:v>
                </c:pt>
                <c:pt idx="13184">
                  <c:v>5.1219405999999994</c:v>
                </c:pt>
                <c:pt idx="13185">
                  <c:v>5.1223309500000003</c:v>
                </c:pt>
                <c:pt idx="13186">
                  <c:v>5.1227177833333331</c:v>
                </c:pt>
                <c:pt idx="13187">
                  <c:v>5.123108133333333</c:v>
                </c:pt>
                <c:pt idx="13188">
                  <c:v>5.1234949666666667</c:v>
                </c:pt>
                <c:pt idx="13189">
                  <c:v>5.1238818000000004</c:v>
                </c:pt>
                <c:pt idx="13190">
                  <c:v>5.1242721500000004</c:v>
                </c:pt>
                <c:pt idx="13191">
                  <c:v>5.1246589833333331</c:v>
                </c:pt>
                <c:pt idx="13192">
                  <c:v>5.1250458166666668</c:v>
                </c:pt>
                <c:pt idx="13193">
                  <c:v>5.1254361666666668</c:v>
                </c:pt>
                <c:pt idx="13194">
                  <c:v>5.1258229999999996</c:v>
                </c:pt>
                <c:pt idx="13195">
                  <c:v>5.1262133500000004</c:v>
                </c:pt>
                <c:pt idx="13196">
                  <c:v>5.1266001833333332</c:v>
                </c:pt>
                <c:pt idx="13197">
                  <c:v>5.1269870166666669</c:v>
                </c:pt>
                <c:pt idx="13198">
                  <c:v>5.1273738500000006</c:v>
                </c:pt>
                <c:pt idx="13199">
                  <c:v>5.1277641999999997</c:v>
                </c:pt>
                <c:pt idx="13200">
                  <c:v>5.1281545500000005</c:v>
                </c:pt>
                <c:pt idx="13201">
                  <c:v>5.1285413833333333</c:v>
                </c:pt>
                <c:pt idx="13202">
                  <c:v>5.128928216666667</c:v>
                </c:pt>
                <c:pt idx="13203">
                  <c:v>5.1293150499999998</c:v>
                </c:pt>
                <c:pt idx="13204">
                  <c:v>5.1297054000000006</c:v>
                </c:pt>
                <c:pt idx="13205">
                  <c:v>5.1300922333333334</c:v>
                </c:pt>
                <c:pt idx="13206">
                  <c:v>5.1304790666666662</c:v>
                </c:pt>
                <c:pt idx="13207">
                  <c:v>5.1308694166666671</c:v>
                </c:pt>
                <c:pt idx="13208">
                  <c:v>5.1312562499999999</c:v>
                </c:pt>
                <c:pt idx="13209">
                  <c:v>5.1316466000000007</c:v>
                </c:pt>
                <c:pt idx="13210">
                  <c:v>5.1320334333333335</c:v>
                </c:pt>
                <c:pt idx="13211">
                  <c:v>5.1324202666666672</c:v>
                </c:pt>
                <c:pt idx="13212">
                  <c:v>5.1328106166666663</c:v>
                </c:pt>
                <c:pt idx="13213">
                  <c:v>5.1331974499999999</c:v>
                </c:pt>
                <c:pt idx="13214">
                  <c:v>5.1335877999999999</c:v>
                </c:pt>
                <c:pt idx="13215">
                  <c:v>5.1339746333333336</c:v>
                </c:pt>
                <c:pt idx="13216">
                  <c:v>5.1343614666666673</c:v>
                </c:pt>
                <c:pt idx="13217">
                  <c:v>5.1347518166666672</c:v>
                </c:pt>
                <c:pt idx="13218">
                  <c:v>5.13513865</c:v>
                </c:pt>
                <c:pt idx="13219">
                  <c:v>5.1355254833333337</c:v>
                </c:pt>
                <c:pt idx="13220">
                  <c:v>5.1359158333333328</c:v>
                </c:pt>
                <c:pt idx="13221">
                  <c:v>5.1363026666666665</c:v>
                </c:pt>
                <c:pt idx="13222">
                  <c:v>5.1366930166666664</c:v>
                </c:pt>
                <c:pt idx="13223">
                  <c:v>5.1370798500000001</c:v>
                </c:pt>
                <c:pt idx="13224">
                  <c:v>5.1374666833333338</c:v>
                </c:pt>
                <c:pt idx="13225">
                  <c:v>5.1378570333333338</c:v>
                </c:pt>
                <c:pt idx="13226">
                  <c:v>5.1382438666666674</c:v>
                </c:pt>
                <c:pt idx="13227">
                  <c:v>5.1386342166666665</c:v>
                </c:pt>
                <c:pt idx="13228">
                  <c:v>5.1390210500000002</c:v>
                </c:pt>
                <c:pt idx="13229">
                  <c:v>5.139407883333333</c:v>
                </c:pt>
                <c:pt idx="13230">
                  <c:v>5.1397947166666667</c:v>
                </c:pt>
                <c:pt idx="13231">
                  <c:v>5.1401850666666666</c:v>
                </c:pt>
                <c:pt idx="13232">
                  <c:v>5.1405719000000003</c:v>
                </c:pt>
                <c:pt idx="13233">
                  <c:v>5.140958733333334</c:v>
                </c:pt>
                <c:pt idx="13234">
                  <c:v>5.1413490833333331</c:v>
                </c:pt>
                <c:pt idx="13235">
                  <c:v>5.1417359166666667</c:v>
                </c:pt>
                <c:pt idx="13236">
                  <c:v>5.1421262666666667</c:v>
                </c:pt>
                <c:pt idx="13237">
                  <c:v>5.1425130999999995</c:v>
                </c:pt>
                <c:pt idx="13238">
                  <c:v>5.1428999333333332</c:v>
                </c:pt>
                <c:pt idx="13239">
                  <c:v>5.1432902833333332</c:v>
                </c:pt>
                <c:pt idx="13240">
                  <c:v>5.1436771166666668</c:v>
                </c:pt>
                <c:pt idx="13241">
                  <c:v>5.1440674666666668</c:v>
                </c:pt>
                <c:pt idx="13242">
                  <c:v>5.1444542999999996</c:v>
                </c:pt>
                <c:pt idx="13243">
                  <c:v>5.1448411333333333</c:v>
                </c:pt>
                <c:pt idx="13244">
                  <c:v>5.1452314833333332</c:v>
                </c:pt>
                <c:pt idx="13245">
                  <c:v>5.1456183166666669</c:v>
                </c:pt>
                <c:pt idx="13246">
                  <c:v>5.1460051499999997</c:v>
                </c:pt>
                <c:pt idx="13247">
                  <c:v>5.1463919833333334</c:v>
                </c:pt>
                <c:pt idx="13248">
                  <c:v>5.1467823333333333</c:v>
                </c:pt>
                <c:pt idx="13249">
                  <c:v>5.1471726833333333</c:v>
                </c:pt>
                <c:pt idx="13250">
                  <c:v>5.147559516666667</c:v>
                </c:pt>
                <c:pt idx="13251">
                  <c:v>5.1479463499999998</c:v>
                </c:pt>
                <c:pt idx="13252">
                  <c:v>5.1483331833333335</c:v>
                </c:pt>
                <c:pt idx="13253">
                  <c:v>5.1487235333333334</c:v>
                </c:pt>
                <c:pt idx="13254">
                  <c:v>5.1491138833333325</c:v>
                </c:pt>
                <c:pt idx="13255">
                  <c:v>5.1495007166666662</c:v>
                </c:pt>
                <c:pt idx="13256">
                  <c:v>5.1498875499999999</c:v>
                </c:pt>
                <c:pt idx="13257">
                  <c:v>5.1502743833333335</c:v>
                </c:pt>
                <c:pt idx="13258">
                  <c:v>5.1506647333333335</c:v>
                </c:pt>
                <c:pt idx="13259">
                  <c:v>5.1510515666666672</c:v>
                </c:pt>
                <c:pt idx="13260">
                  <c:v>5.1514384</c:v>
                </c:pt>
                <c:pt idx="13261">
                  <c:v>5.1518287500000008</c:v>
                </c:pt>
                <c:pt idx="13262">
                  <c:v>5.1522155833333336</c:v>
                </c:pt>
                <c:pt idx="13263">
                  <c:v>5.1526059333333327</c:v>
                </c:pt>
                <c:pt idx="13264">
                  <c:v>5.1529927666666664</c:v>
                </c:pt>
                <c:pt idx="13265">
                  <c:v>5.1533796000000001</c:v>
                </c:pt>
                <c:pt idx="13266">
                  <c:v>5.15376995</c:v>
                </c:pt>
                <c:pt idx="13267">
                  <c:v>5.1541567833333337</c:v>
                </c:pt>
                <c:pt idx="13268">
                  <c:v>5.1545471333333337</c:v>
                </c:pt>
                <c:pt idx="13269">
                  <c:v>5.1549339666666674</c:v>
                </c:pt>
                <c:pt idx="13270">
                  <c:v>5.1553208000000001</c:v>
                </c:pt>
                <c:pt idx="13271">
                  <c:v>5.1557111500000001</c:v>
                </c:pt>
                <c:pt idx="13272">
                  <c:v>5.1560979833333329</c:v>
                </c:pt>
                <c:pt idx="13273">
                  <c:v>5.1564848166666666</c:v>
                </c:pt>
                <c:pt idx="13274">
                  <c:v>5.1568751666666666</c:v>
                </c:pt>
                <c:pt idx="13275">
                  <c:v>5.1572620000000002</c:v>
                </c:pt>
                <c:pt idx="13276">
                  <c:v>5.1576523500000002</c:v>
                </c:pt>
                <c:pt idx="13277">
                  <c:v>5.158039183333333</c:v>
                </c:pt>
                <c:pt idx="13278">
                  <c:v>5.1584260166666667</c:v>
                </c:pt>
                <c:pt idx="13279">
                  <c:v>5.1588163666666667</c:v>
                </c:pt>
                <c:pt idx="13280">
                  <c:v>5.1592031999999994</c:v>
                </c:pt>
                <c:pt idx="13281">
                  <c:v>5.1595935500000003</c:v>
                </c:pt>
                <c:pt idx="13282">
                  <c:v>5.1599803833333331</c:v>
                </c:pt>
                <c:pt idx="13283">
                  <c:v>5.1603672166666668</c:v>
                </c:pt>
                <c:pt idx="13284">
                  <c:v>5.1607540500000004</c:v>
                </c:pt>
                <c:pt idx="13285">
                  <c:v>5.1611444000000004</c:v>
                </c:pt>
                <c:pt idx="13286">
                  <c:v>5.1615312333333332</c:v>
                </c:pt>
                <c:pt idx="13287">
                  <c:v>5.161918066666666</c:v>
                </c:pt>
                <c:pt idx="13288">
                  <c:v>5.1623084166666668</c:v>
                </c:pt>
                <c:pt idx="13289">
                  <c:v>5.1626952499999996</c:v>
                </c:pt>
                <c:pt idx="13290">
                  <c:v>5.1630856000000005</c:v>
                </c:pt>
                <c:pt idx="13291">
                  <c:v>5.1634724333333333</c:v>
                </c:pt>
                <c:pt idx="13292">
                  <c:v>5.1638592666666669</c:v>
                </c:pt>
                <c:pt idx="13293">
                  <c:v>5.1642496166666669</c:v>
                </c:pt>
                <c:pt idx="13294">
                  <c:v>5.1646399666666669</c:v>
                </c:pt>
                <c:pt idx="13295">
                  <c:v>5.1650268000000006</c:v>
                </c:pt>
                <c:pt idx="13296">
                  <c:v>5.1654136333333334</c:v>
                </c:pt>
                <c:pt idx="13297">
                  <c:v>5.165800466666667</c:v>
                </c:pt>
                <c:pt idx="13298">
                  <c:v>5.166190816666667</c:v>
                </c:pt>
                <c:pt idx="13299">
                  <c:v>5.1665776499999998</c:v>
                </c:pt>
                <c:pt idx="13300">
                  <c:v>5.1669644833333335</c:v>
                </c:pt>
                <c:pt idx="13301">
                  <c:v>5.1673548333333335</c:v>
                </c:pt>
                <c:pt idx="13302">
                  <c:v>5.1677416666666671</c:v>
                </c:pt>
                <c:pt idx="13303">
                  <c:v>5.1681320166666671</c:v>
                </c:pt>
                <c:pt idx="13304">
                  <c:v>5.1685188500000008</c:v>
                </c:pt>
                <c:pt idx="13305">
                  <c:v>5.1689056833333336</c:v>
                </c:pt>
                <c:pt idx="13306">
                  <c:v>5.1692960333333327</c:v>
                </c:pt>
                <c:pt idx="13307">
                  <c:v>5.1696828666666663</c:v>
                </c:pt>
                <c:pt idx="13308">
                  <c:v>5.1700732166666663</c:v>
                </c:pt>
                <c:pt idx="13309">
                  <c:v>5.17046005</c:v>
                </c:pt>
                <c:pt idx="13310">
                  <c:v>5.1708468833333336</c:v>
                </c:pt>
                <c:pt idx="13311">
                  <c:v>5.1712372333333336</c:v>
                </c:pt>
                <c:pt idx="13312">
                  <c:v>5.1716240666666673</c:v>
                </c:pt>
                <c:pt idx="13313">
                  <c:v>5.1720109000000001</c:v>
                </c:pt>
                <c:pt idx="13314">
                  <c:v>5.1723977333333337</c:v>
                </c:pt>
                <c:pt idx="13315">
                  <c:v>5.1727880833333328</c:v>
                </c:pt>
                <c:pt idx="13316">
                  <c:v>5.1731784333333337</c:v>
                </c:pt>
                <c:pt idx="13317">
                  <c:v>5.1735652666666665</c:v>
                </c:pt>
                <c:pt idx="13318">
                  <c:v>5.1739521000000002</c:v>
                </c:pt>
                <c:pt idx="13319">
                  <c:v>5.1743389333333338</c:v>
                </c:pt>
                <c:pt idx="13320">
                  <c:v>5.1747292833333338</c:v>
                </c:pt>
                <c:pt idx="13321">
                  <c:v>5.1751196333333338</c:v>
                </c:pt>
                <c:pt idx="13322">
                  <c:v>5.1755064666666666</c:v>
                </c:pt>
                <c:pt idx="13323">
                  <c:v>5.1758933000000003</c:v>
                </c:pt>
                <c:pt idx="13324">
                  <c:v>5.176280133333333</c:v>
                </c:pt>
                <c:pt idx="13325">
                  <c:v>5.176670483333333</c:v>
                </c:pt>
                <c:pt idx="13326">
                  <c:v>5.1770573166666667</c:v>
                </c:pt>
                <c:pt idx="13327">
                  <c:v>5.1774441500000004</c:v>
                </c:pt>
                <c:pt idx="13328">
                  <c:v>5.1778345000000003</c:v>
                </c:pt>
                <c:pt idx="13329">
                  <c:v>5.1782213333333331</c:v>
                </c:pt>
                <c:pt idx="13330">
                  <c:v>5.1786116833333331</c:v>
                </c:pt>
                <c:pt idx="13331">
                  <c:v>5.1789985166666668</c:v>
                </c:pt>
                <c:pt idx="13332">
                  <c:v>5.1793853499999996</c:v>
                </c:pt>
                <c:pt idx="13333">
                  <c:v>5.1797757000000004</c:v>
                </c:pt>
                <c:pt idx="13334">
                  <c:v>5.1801625333333332</c:v>
                </c:pt>
                <c:pt idx="13335">
                  <c:v>5.1805528833333332</c:v>
                </c:pt>
                <c:pt idx="13336">
                  <c:v>5.1809397166666669</c:v>
                </c:pt>
                <c:pt idx="13337">
                  <c:v>5.1813265499999996</c:v>
                </c:pt>
                <c:pt idx="13338">
                  <c:v>5.1817169000000005</c:v>
                </c:pt>
                <c:pt idx="13339">
                  <c:v>5.1821037333333333</c:v>
                </c:pt>
                <c:pt idx="13340">
                  <c:v>5.182490566666667</c:v>
                </c:pt>
                <c:pt idx="13341">
                  <c:v>5.1828773999999997</c:v>
                </c:pt>
                <c:pt idx="13342">
                  <c:v>5.1832677500000006</c:v>
                </c:pt>
                <c:pt idx="13343">
                  <c:v>5.1836580999999997</c:v>
                </c:pt>
                <c:pt idx="13344">
                  <c:v>5.1840449333333334</c:v>
                </c:pt>
                <c:pt idx="13345">
                  <c:v>5.1844317666666671</c:v>
                </c:pt>
                <c:pt idx="13346">
                  <c:v>5.1848185999999998</c:v>
                </c:pt>
                <c:pt idx="13347">
                  <c:v>5.1852089500000007</c:v>
                </c:pt>
                <c:pt idx="13348">
                  <c:v>5.1855957833333335</c:v>
                </c:pt>
                <c:pt idx="13349">
                  <c:v>5.1859861333333326</c:v>
                </c:pt>
                <c:pt idx="13350">
                  <c:v>5.1863729666666663</c:v>
                </c:pt>
                <c:pt idx="13351">
                  <c:v>5.1867597999999999</c:v>
                </c:pt>
                <c:pt idx="13352">
                  <c:v>5.1871501499999999</c:v>
                </c:pt>
                <c:pt idx="13353">
                  <c:v>5.1875369833333336</c:v>
                </c:pt>
                <c:pt idx="13354">
                  <c:v>5.1879238166666672</c:v>
                </c:pt>
                <c:pt idx="13355">
                  <c:v>5.1883141666666672</c:v>
                </c:pt>
                <c:pt idx="13356">
                  <c:v>5.188701</c:v>
                </c:pt>
                <c:pt idx="13357">
                  <c:v>5.18909135</c:v>
                </c:pt>
                <c:pt idx="13358">
                  <c:v>5.1894781833333328</c:v>
                </c:pt>
                <c:pt idx="13359">
                  <c:v>5.1898650166666664</c:v>
                </c:pt>
                <c:pt idx="13360">
                  <c:v>5.1902553666666664</c:v>
                </c:pt>
                <c:pt idx="13361">
                  <c:v>5.1906422000000001</c:v>
                </c:pt>
                <c:pt idx="13362">
                  <c:v>5.1910325500000001</c:v>
                </c:pt>
                <c:pt idx="13363">
                  <c:v>5.1914193833333337</c:v>
                </c:pt>
                <c:pt idx="13364">
                  <c:v>5.1918062166666674</c:v>
                </c:pt>
                <c:pt idx="13365">
                  <c:v>5.1921965666666665</c:v>
                </c:pt>
                <c:pt idx="13366">
                  <c:v>5.1925834000000002</c:v>
                </c:pt>
                <c:pt idx="13367">
                  <c:v>5.192970233333333</c:v>
                </c:pt>
                <c:pt idx="13368">
                  <c:v>5.1933605833333329</c:v>
                </c:pt>
                <c:pt idx="13369">
                  <c:v>5.1937474166666666</c:v>
                </c:pt>
                <c:pt idx="13370">
                  <c:v>5.1941377666666666</c:v>
                </c:pt>
                <c:pt idx="13371">
                  <c:v>5.1945246000000003</c:v>
                </c:pt>
                <c:pt idx="13372">
                  <c:v>5.1949114333333331</c:v>
                </c:pt>
                <c:pt idx="13373">
                  <c:v>5.1952982666666667</c:v>
                </c:pt>
                <c:pt idx="13374">
                  <c:v>5.1956886166666667</c:v>
                </c:pt>
                <c:pt idx="13375">
                  <c:v>5.1960789666666667</c:v>
                </c:pt>
                <c:pt idx="13376">
                  <c:v>5.1964658000000004</c:v>
                </c:pt>
                <c:pt idx="13377">
                  <c:v>5.1968526333333331</c:v>
                </c:pt>
                <c:pt idx="13378">
                  <c:v>5.1972394666666668</c:v>
                </c:pt>
                <c:pt idx="13379">
                  <c:v>5.1976298166666668</c:v>
                </c:pt>
                <c:pt idx="13380">
                  <c:v>5.1980166499999996</c:v>
                </c:pt>
                <c:pt idx="13381">
                  <c:v>5.1984034833333332</c:v>
                </c:pt>
                <c:pt idx="13382">
                  <c:v>5.1987938333333332</c:v>
                </c:pt>
                <c:pt idx="13383">
                  <c:v>5.1991806666666669</c:v>
                </c:pt>
                <c:pt idx="13384">
                  <c:v>5.1995710166666669</c:v>
                </c:pt>
                <c:pt idx="13385">
                  <c:v>5.1999578500000005</c:v>
                </c:pt>
                <c:pt idx="13386">
                  <c:v>5.2003446833333333</c:v>
                </c:pt>
                <c:pt idx="13387">
                  <c:v>5.2007350333333333</c:v>
                </c:pt>
                <c:pt idx="13388">
                  <c:v>5.201121866666667</c:v>
                </c:pt>
                <c:pt idx="13389">
                  <c:v>5.201512216666667</c:v>
                </c:pt>
                <c:pt idx="13390">
                  <c:v>5.2018990500000006</c:v>
                </c:pt>
                <c:pt idx="13391">
                  <c:v>5.2022858833333334</c:v>
                </c:pt>
                <c:pt idx="13392">
                  <c:v>5.2026727166666671</c:v>
                </c:pt>
                <c:pt idx="13393">
                  <c:v>5.2030630666666662</c:v>
                </c:pt>
                <c:pt idx="13394">
                  <c:v>5.2034498999999999</c:v>
                </c:pt>
                <c:pt idx="13395">
                  <c:v>5.2038367333333335</c:v>
                </c:pt>
                <c:pt idx="13396">
                  <c:v>5.2042270833333335</c:v>
                </c:pt>
                <c:pt idx="13397">
                  <c:v>5.2046139166666672</c:v>
                </c:pt>
                <c:pt idx="13398">
                  <c:v>5.2050042666666672</c:v>
                </c:pt>
                <c:pt idx="13399">
                  <c:v>5.2053911000000008</c:v>
                </c:pt>
                <c:pt idx="13400">
                  <c:v>5.2057779333333336</c:v>
                </c:pt>
                <c:pt idx="13401">
                  <c:v>5.2061682833333327</c:v>
                </c:pt>
                <c:pt idx="13402">
                  <c:v>5.2065551166666664</c:v>
                </c:pt>
                <c:pt idx="13403">
                  <c:v>5.2069454666666664</c:v>
                </c:pt>
                <c:pt idx="13404">
                  <c:v>5.2073323</c:v>
                </c:pt>
                <c:pt idx="13405">
                  <c:v>5.2077191333333337</c:v>
                </c:pt>
                <c:pt idx="13406">
                  <c:v>5.2081094833333337</c:v>
                </c:pt>
                <c:pt idx="13407">
                  <c:v>5.2084963166666673</c:v>
                </c:pt>
                <c:pt idx="13408">
                  <c:v>5.2088831500000001</c:v>
                </c:pt>
                <c:pt idx="13409">
                  <c:v>5.2092699833333338</c:v>
                </c:pt>
                <c:pt idx="13410">
                  <c:v>5.2096603333333329</c:v>
                </c:pt>
                <c:pt idx="13411">
                  <c:v>5.2100506833333329</c:v>
                </c:pt>
                <c:pt idx="13412">
                  <c:v>5.2104375166666665</c:v>
                </c:pt>
                <c:pt idx="13413">
                  <c:v>5.2108243500000002</c:v>
                </c:pt>
                <c:pt idx="13414">
                  <c:v>5.2112111833333339</c:v>
                </c:pt>
                <c:pt idx="13415">
                  <c:v>5.211601533333333</c:v>
                </c:pt>
                <c:pt idx="13416">
                  <c:v>5.2119918833333339</c:v>
                </c:pt>
                <c:pt idx="13417">
                  <c:v>5.2123787166666666</c:v>
                </c:pt>
                <c:pt idx="13418">
                  <c:v>5.2127655499999994</c:v>
                </c:pt>
                <c:pt idx="13419">
                  <c:v>5.2131523833333331</c:v>
                </c:pt>
                <c:pt idx="13420">
                  <c:v>5.2135427333333331</c:v>
                </c:pt>
                <c:pt idx="13421">
                  <c:v>5.2139295666666667</c:v>
                </c:pt>
                <c:pt idx="13422">
                  <c:v>5.2143164000000004</c:v>
                </c:pt>
                <c:pt idx="13423">
                  <c:v>5.2147067500000004</c:v>
                </c:pt>
                <c:pt idx="13424">
                  <c:v>5.2150935833333332</c:v>
                </c:pt>
                <c:pt idx="13425">
                  <c:v>5.2154839333333332</c:v>
                </c:pt>
                <c:pt idx="13426">
                  <c:v>5.2158707666666668</c:v>
                </c:pt>
                <c:pt idx="13427">
                  <c:v>5.2162575999999996</c:v>
                </c:pt>
                <c:pt idx="13428">
                  <c:v>5.2166479500000005</c:v>
                </c:pt>
                <c:pt idx="13429">
                  <c:v>5.2170347833333333</c:v>
                </c:pt>
                <c:pt idx="13430">
                  <c:v>5.2174251333333332</c:v>
                </c:pt>
                <c:pt idx="13431">
                  <c:v>5.2178119666666669</c:v>
                </c:pt>
                <c:pt idx="13432">
                  <c:v>5.2181987999999997</c:v>
                </c:pt>
                <c:pt idx="13433">
                  <c:v>5.2185891500000006</c:v>
                </c:pt>
                <c:pt idx="13434">
                  <c:v>5.2189759833333333</c:v>
                </c:pt>
                <c:pt idx="13435">
                  <c:v>5.219362816666667</c:v>
                </c:pt>
                <c:pt idx="13436">
                  <c:v>5.2197496499999998</c:v>
                </c:pt>
                <c:pt idx="13437">
                  <c:v>5.2201399999999998</c:v>
                </c:pt>
                <c:pt idx="13438">
                  <c:v>5.2205303499999998</c:v>
                </c:pt>
                <c:pt idx="13439">
                  <c:v>5.2209171833333334</c:v>
                </c:pt>
                <c:pt idx="13440">
                  <c:v>5.2213040166666671</c:v>
                </c:pt>
                <c:pt idx="13441">
                  <c:v>5.2216908499999999</c:v>
                </c:pt>
                <c:pt idx="13442">
                  <c:v>5.2220812000000008</c:v>
                </c:pt>
                <c:pt idx="13443">
                  <c:v>5.2224680333333335</c:v>
                </c:pt>
                <c:pt idx="13444">
                  <c:v>5.2228583833333326</c:v>
                </c:pt>
                <c:pt idx="13445">
                  <c:v>5.2232452166666663</c:v>
                </c:pt>
                <c:pt idx="13446">
                  <c:v>5.22363205</c:v>
                </c:pt>
                <c:pt idx="13447">
                  <c:v>5.2240224</c:v>
                </c:pt>
                <c:pt idx="13448">
                  <c:v>5.2244092333333336</c:v>
                </c:pt>
                <c:pt idx="13449">
                  <c:v>5.2247960666666673</c:v>
                </c:pt>
                <c:pt idx="13450">
                  <c:v>5.2251864166666673</c:v>
                </c:pt>
                <c:pt idx="13451">
                  <c:v>5.2255732500000001</c:v>
                </c:pt>
                <c:pt idx="13452">
                  <c:v>5.2259636</c:v>
                </c:pt>
                <c:pt idx="13453">
                  <c:v>5.2263504333333328</c:v>
                </c:pt>
                <c:pt idx="13454">
                  <c:v>5.2267372666666665</c:v>
                </c:pt>
                <c:pt idx="13455">
                  <c:v>5.2271241000000002</c:v>
                </c:pt>
                <c:pt idx="13456">
                  <c:v>5.2275144500000001</c:v>
                </c:pt>
                <c:pt idx="13457">
                  <c:v>5.2279048000000001</c:v>
                </c:pt>
                <c:pt idx="13458">
                  <c:v>5.2282916333333338</c:v>
                </c:pt>
                <c:pt idx="13459">
                  <c:v>5.2286784666666666</c:v>
                </c:pt>
                <c:pt idx="13460">
                  <c:v>5.2290652999999994</c:v>
                </c:pt>
                <c:pt idx="13461">
                  <c:v>5.2294556500000002</c:v>
                </c:pt>
                <c:pt idx="13462">
                  <c:v>5.229842483333333</c:v>
                </c:pt>
                <c:pt idx="13463">
                  <c:v>5.2302293166666667</c:v>
                </c:pt>
                <c:pt idx="13464">
                  <c:v>5.2306196666666667</c:v>
                </c:pt>
                <c:pt idx="13465">
                  <c:v>5.2310065000000003</c:v>
                </c:pt>
                <c:pt idx="13466">
                  <c:v>5.2313968500000003</c:v>
                </c:pt>
                <c:pt idx="13467">
                  <c:v>5.2317836833333331</c:v>
                </c:pt>
                <c:pt idx="13468">
                  <c:v>5.2321705166666668</c:v>
                </c:pt>
                <c:pt idx="13469">
                  <c:v>5.2325608666666668</c:v>
                </c:pt>
                <c:pt idx="13470">
                  <c:v>5.2329476999999995</c:v>
                </c:pt>
                <c:pt idx="13471">
                  <c:v>5.2333380500000004</c:v>
                </c:pt>
                <c:pt idx="13472">
                  <c:v>5.2337248833333332</c:v>
                </c:pt>
                <c:pt idx="13473">
                  <c:v>5.2341117166666669</c:v>
                </c:pt>
                <c:pt idx="13474">
                  <c:v>5.2345020666666668</c:v>
                </c:pt>
                <c:pt idx="13475">
                  <c:v>5.2348888999999996</c:v>
                </c:pt>
                <c:pt idx="13476">
                  <c:v>5.2352757333333333</c:v>
                </c:pt>
                <c:pt idx="13477">
                  <c:v>5.2356625666666661</c:v>
                </c:pt>
                <c:pt idx="13478">
                  <c:v>5.2360529166666669</c:v>
                </c:pt>
                <c:pt idx="13479">
                  <c:v>5.2364432666666669</c:v>
                </c:pt>
                <c:pt idx="13480">
                  <c:v>5.2368301000000006</c:v>
                </c:pt>
                <c:pt idx="13481">
                  <c:v>5.2372169333333334</c:v>
                </c:pt>
                <c:pt idx="13482">
                  <c:v>5.2376037666666662</c:v>
                </c:pt>
                <c:pt idx="13483">
                  <c:v>5.237994116666667</c:v>
                </c:pt>
                <c:pt idx="13484">
                  <c:v>5.2383809499999998</c:v>
                </c:pt>
                <c:pt idx="13485">
                  <c:v>5.2387713000000007</c:v>
                </c:pt>
                <c:pt idx="13486">
                  <c:v>5.2391581333333335</c:v>
                </c:pt>
                <c:pt idx="13487">
                  <c:v>5.2395449666666671</c:v>
                </c:pt>
                <c:pt idx="13488">
                  <c:v>5.2399353166666662</c:v>
                </c:pt>
                <c:pt idx="13489">
                  <c:v>5.2403221499999999</c:v>
                </c:pt>
                <c:pt idx="13490">
                  <c:v>5.2407089833333336</c:v>
                </c:pt>
                <c:pt idx="13491">
                  <c:v>5.2410993333333336</c:v>
                </c:pt>
                <c:pt idx="13492">
                  <c:v>5.2414861666666672</c:v>
                </c:pt>
                <c:pt idx="13493">
                  <c:v>5.2418765166666672</c:v>
                </c:pt>
                <c:pt idx="13494">
                  <c:v>5.24226335</c:v>
                </c:pt>
                <c:pt idx="13495">
                  <c:v>5.2426501833333337</c:v>
                </c:pt>
                <c:pt idx="13496">
                  <c:v>5.2430405333333328</c:v>
                </c:pt>
                <c:pt idx="13497">
                  <c:v>5.2434273666666664</c:v>
                </c:pt>
                <c:pt idx="13498">
                  <c:v>5.2438177166666664</c:v>
                </c:pt>
                <c:pt idx="13499">
                  <c:v>5.2442045500000001</c:v>
                </c:pt>
                <c:pt idx="13500">
                  <c:v>5.2445913833333337</c:v>
                </c:pt>
                <c:pt idx="13501">
                  <c:v>5.2449782166666665</c:v>
                </c:pt>
                <c:pt idx="13502">
                  <c:v>5.2453685666666674</c:v>
                </c:pt>
                <c:pt idx="13503">
                  <c:v>5.2457554000000002</c:v>
                </c:pt>
                <c:pt idx="13504">
                  <c:v>5.246142233333333</c:v>
                </c:pt>
                <c:pt idx="13505">
                  <c:v>5.2465325833333329</c:v>
                </c:pt>
                <c:pt idx="13506">
                  <c:v>5.2469194166666666</c:v>
                </c:pt>
                <c:pt idx="13507">
                  <c:v>5.2473097666666666</c:v>
                </c:pt>
                <c:pt idx="13508">
                  <c:v>5.2476966000000003</c:v>
                </c:pt>
                <c:pt idx="13509">
                  <c:v>5.2480834333333339</c:v>
                </c:pt>
                <c:pt idx="13510">
                  <c:v>5.248473783333333</c:v>
                </c:pt>
                <c:pt idx="13511">
                  <c:v>5.2488606166666667</c:v>
                </c:pt>
                <c:pt idx="13512">
                  <c:v>5.2492509666666667</c:v>
                </c:pt>
                <c:pt idx="13513">
                  <c:v>5.2496377999999995</c:v>
                </c:pt>
                <c:pt idx="13514">
                  <c:v>5.2500246333333331</c:v>
                </c:pt>
                <c:pt idx="13515">
                  <c:v>5.2504149833333331</c:v>
                </c:pt>
                <c:pt idx="13516">
                  <c:v>5.2508018166666668</c:v>
                </c:pt>
                <c:pt idx="13517">
                  <c:v>5.2511886500000005</c:v>
                </c:pt>
                <c:pt idx="13518">
                  <c:v>5.2515789999999996</c:v>
                </c:pt>
                <c:pt idx="13519">
                  <c:v>5.2519658333333332</c:v>
                </c:pt>
                <c:pt idx="13520">
                  <c:v>5.2523561833333332</c:v>
                </c:pt>
                <c:pt idx="13521">
                  <c:v>5.2527430166666669</c:v>
                </c:pt>
                <c:pt idx="13522">
                  <c:v>5.2531298499999997</c:v>
                </c:pt>
                <c:pt idx="13523">
                  <c:v>5.2535202000000005</c:v>
                </c:pt>
                <c:pt idx="13524">
                  <c:v>5.2539070333333333</c:v>
                </c:pt>
                <c:pt idx="13525">
                  <c:v>5.2542973833333333</c:v>
                </c:pt>
                <c:pt idx="13526">
                  <c:v>5.254684216666667</c:v>
                </c:pt>
                <c:pt idx="13527">
                  <c:v>5.2550710499999997</c:v>
                </c:pt>
                <c:pt idx="13528">
                  <c:v>5.2554578833333334</c:v>
                </c:pt>
                <c:pt idx="13529">
                  <c:v>5.2558482333333334</c:v>
                </c:pt>
                <c:pt idx="13530">
                  <c:v>5.2562350666666671</c:v>
                </c:pt>
                <c:pt idx="13531">
                  <c:v>5.2566218999999998</c:v>
                </c:pt>
                <c:pt idx="13532">
                  <c:v>5.2570122499999998</c:v>
                </c:pt>
                <c:pt idx="13533">
                  <c:v>5.2573990833333335</c:v>
                </c:pt>
                <c:pt idx="13534">
                  <c:v>5.2577894333333335</c:v>
                </c:pt>
                <c:pt idx="13535">
                  <c:v>5.2581762666666672</c:v>
                </c:pt>
                <c:pt idx="13536">
                  <c:v>5.2585630999999999</c:v>
                </c:pt>
                <c:pt idx="13537">
                  <c:v>5.2589534500000008</c:v>
                </c:pt>
                <c:pt idx="13538">
                  <c:v>5.2593402833333336</c:v>
                </c:pt>
                <c:pt idx="13539">
                  <c:v>5.2597306333333327</c:v>
                </c:pt>
                <c:pt idx="13540">
                  <c:v>5.2601174666666664</c:v>
                </c:pt>
                <c:pt idx="13541">
                  <c:v>5.2605043</c:v>
                </c:pt>
                <c:pt idx="13542">
                  <c:v>5.26089465</c:v>
                </c:pt>
                <c:pt idx="13543">
                  <c:v>5.2612814833333337</c:v>
                </c:pt>
                <c:pt idx="13544">
                  <c:v>5.2616683166666673</c:v>
                </c:pt>
                <c:pt idx="13545">
                  <c:v>5.2620551500000001</c:v>
                </c:pt>
                <c:pt idx="13546">
                  <c:v>5.2624455000000001</c:v>
                </c:pt>
                <c:pt idx="13547">
                  <c:v>5.2628358500000001</c:v>
                </c:pt>
                <c:pt idx="13548">
                  <c:v>5.2632226833333329</c:v>
                </c:pt>
                <c:pt idx="13549">
                  <c:v>5.2636095166666665</c:v>
                </c:pt>
                <c:pt idx="13550">
                  <c:v>5.2639963500000002</c:v>
                </c:pt>
                <c:pt idx="13551">
                  <c:v>5.2643867000000002</c:v>
                </c:pt>
                <c:pt idx="13552">
                  <c:v>5.2647770500000002</c:v>
                </c:pt>
                <c:pt idx="13553">
                  <c:v>5.265163883333333</c:v>
                </c:pt>
                <c:pt idx="13554">
                  <c:v>5.2655507166666666</c:v>
                </c:pt>
                <c:pt idx="13555">
                  <c:v>5.2659375499999994</c:v>
                </c:pt>
                <c:pt idx="13556">
                  <c:v>5.2663278999999994</c:v>
                </c:pt>
                <c:pt idx="13557">
                  <c:v>5.2667147333333331</c:v>
                </c:pt>
                <c:pt idx="13558">
                  <c:v>5.2671015666666667</c:v>
                </c:pt>
                <c:pt idx="13559">
                  <c:v>5.2674919166666667</c:v>
                </c:pt>
                <c:pt idx="13560">
                  <c:v>5.2678787500000004</c:v>
                </c:pt>
                <c:pt idx="13561">
                  <c:v>5.2682691000000004</c:v>
                </c:pt>
                <c:pt idx="13562">
                  <c:v>5.2686559333333332</c:v>
                </c:pt>
                <c:pt idx="13563">
                  <c:v>5.2690427666666668</c:v>
                </c:pt>
                <c:pt idx="13564">
                  <c:v>5.2694331166666668</c:v>
                </c:pt>
                <c:pt idx="13565">
                  <c:v>5.2698199499999996</c:v>
                </c:pt>
                <c:pt idx="13566">
                  <c:v>5.2702103000000005</c:v>
                </c:pt>
                <c:pt idx="13567">
                  <c:v>5.2705971333333332</c:v>
                </c:pt>
                <c:pt idx="13568">
                  <c:v>5.2709839666666669</c:v>
                </c:pt>
                <c:pt idx="13569">
                  <c:v>5.2713743166666669</c:v>
                </c:pt>
                <c:pt idx="13570">
                  <c:v>5.2717611499999997</c:v>
                </c:pt>
                <c:pt idx="13571">
                  <c:v>5.2721479833333333</c:v>
                </c:pt>
                <c:pt idx="13572">
                  <c:v>5.2725348166666661</c:v>
                </c:pt>
                <c:pt idx="13573">
                  <c:v>5.272925166666667</c:v>
                </c:pt>
                <c:pt idx="13574">
                  <c:v>5.273315516666667</c:v>
                </c:pt>
                <c:pt idx="13575">
                  <c:v>5.2737023500000006</c:v>
                </c:pt>
                <c:pt idx="13576">
                  <c:v>5.2740891833333334</c:v>
                </c:pt>
                <c:pt idx="13577">
                  <c:v>5.2744760166666662</c:v>
                </c:pt>
                <c:pt idx="13578">
                  <c:v>5.2748663666666671</c:v>
                </c:pt>
                <c:pt idx="13579">
                  <c:v>5.2752531999999999</c:v>
                </c:pt>
                <c:pt idx="13580">
                  <c:v>5.2756435500000007</c:v>
                </c:pt>
                <c:pt idx="13581">
                  <c:v>5.2760303833333335</c:v>
                </c:pt>
                <c:pt idx="13582">
                  <c:v>5.2764172166666672</c:v>
                </c:pt>
                <c:pt idx="13583">
                  <c:v>5.2768075666666663</c:v>
                </c:pt>
                <c:pt idx="13584">
                  <c:v>5.2771944</c:v>
                </c:pt>
                <c:pt idx="13585">
                  <c:v>5.2775812333333336</c:v>
                </c:pt>
                <c:pt idx="13586">
                  <c:v>5.2779715833333336</c:v>
                </c:pt>
                <c:pt idx="13587">
                  <c:v>5.2783584166666673</c:v>
                </c:pt>
                <c:pt idx="13588">
                  <c:v>5.2787487666666673</c:v>
                </c:pt>
                <c:pt idx="13589">
                  <c:v>5.2791356</c:v>
                </c:pt>
                <c:pt idx="13590">
                  <c:v>5.2795224333333337</c:v>
                </c:pt>
                <c:pt idx="13591">
                  <c:v>5.2799127833333328</c:v>
                </c:pt>
                <c:pt idx="13592">
                  <c:v>5.2802996166666665</c:v>
                </c:pt>
                <c:pt idx="13593">
                  <c:v>5.2806899666666665</c:v>
                </c:pt>
                <c:pt idx="13594">
                  <c:v>5.2810768000000001</c:v>
                </c:pt>
                <c:pt idx="13595">
                  <c:v>5.2814636333333338</c:v>
                </c:pt>
                <c:pt idx="13596">
                  <c:v>5.2818539833333338</c:v>
                </c:pt>
                <c:pt idx="13597">
                  <c:v>5.2822408166666674</c:v>
                </c:pt>
                <c:pt idx="13598">
                  <c:v>5.2826276499999993</c:v>
                </c:pt>
                <c:pt idx="13599">
                  <c:v>5.283014483333333</c:v>
                </c:pt>
                <c:pt idx="13600">
                  <c:v>5.283404833333333</c:v>
                </c:pt>
                <c:pt idx="13601">
                  <c:v>5.2837916666666667</c:v>
                </c:pt>
                <c:pt idx="13602">
                  <c:v>5.2841820166666666</c:v>
                </c:pt>
                <c:pt idx="13603">
                  <c:v>5.2845688500000003</c:v>
                </c:pt>
                <c:pt idx="13604">
                  <c:v>5.284955683333334</c:v>
                </c:pt>
                <c:pt idx="13605">
                  <c:v>5.2853460333333331</c:v>
                </c:pt>
                <c:pt idx="13606">
                  <c:v>5.2857328666666668</c:v>
                </c:pt>
                <c:pt idx="13607">
                  <c:v>5.2861232166666667</c:v>
                </c:pt>
                <c:pt idx="13608">
                  <c:v>5.2865100499999995</c:v>
                </c:pt>
                <c:pt idx="13609">
                  <c:v>5.2868968833333332</c:v>
                </c:pt>
                <c:pt idx="13610">
                  <c:v>5.2872872333333332</c:v>
                </c:pt>
                <c:pt idx="13611">
                  <c:v>5.2876740666666668</c:v>
                </c:pt>
                <c:pt idx="13612">
                  <c:v>5.2880609000000005</c:v>
                </c:pt>
                <c:pt idx="13613">
                  <c:v>5.2884512499999996</c:v>
                </c:pt>
                <c:pt idx="13614">
                  <c:v>5.2888380833333333</c:v>
                </c:pt>
                <c:pt idx="13615">
                  <c:v>5.2892284333333333</c:v>
                </c:pt>
                <c:pt idx="13616">
                  <c:v>5.2896152666666669</c:v>
                </c:pt>
                <c:pt idx="13617">
                  <c:v>5.2900020999999997</c:v>
                </c:pt>
                <c:pt idx="13618">
                  <c:v>5.2903924500000006</c:v>
                </c:pt>
                <c:pt idx="13619">
                  <c:v>5.2907792833333334</c:v>
                </c:pt>
                <c:pt idx="13620">
                  <c:v>5.2911696333333333</c:v>
                </c:pt>
                <c:pt idx="13621">
                  <c:v>5.291556466666667</c:v>
                </c:pt>
                <c:pt idx="13622">
                  <c:v>5.2919432999999998</c:v>
                </c:pt>
                <c:pt idx="13623">
                  <c:v>5.2923336500000007</c:v>
                </c:pt>
                <c:pt idx="13624">
                  <c:v>5.2927204833333334</c:v>
                </c:pt>
                <c:pt idx="13625">
                  <c:v>5.2931073166666671</c:v>
                </c:pt>
                <c:pt idx="13626">
                  <c:v>5.2934941499999999</c:v>
                </c:pt>
                <c:pt idx="13627">
                  <c:v>5.2938844999999999</c:v>
                </c:pt>
                <c:pt idx="13628">
                  <c:v>5.2942748499999999</c:v>
                </c:pt>
                <c:pt idx="13629">
                  <c:v>5.2946616833333335</c:v>
                </c:pt>
                <c:pt idx="13630">
                  <c:v>5.2950485166666672</c:v>
                </c:pt>
                <c:pt idx="13631">
                  <c:v>5.29543535</c:v>
                </c:pt>
                <c:pt idx="13632">
                  <c:v>5.2958257</c:v>
                </c:pt>
                <c:pt idx="13633">
                  <c:v>5.29621605</c:v>
                </c:pt>
                <c:pt idx="13634">
                  <c:v>5.2966028833333327</c:v>
                </c:pt>
                <c:pt idx="13635">
                  <c:v>5.2969897166666664</c:v>
                </c:pt>
                <c:pt idx="13636">
                  <c:v>5.2973765500000001</c:v>
                </c:pt>
                <c:pt idx="13637">
                  <c:v>5.2977669000000001</c:v>
                </c:pt>
                <c:pt idx="13638">
                  <c:v>5.2981537333333337</c:v>
                </c:pt>
                <c:pt idx="13639">
                  <c:v>5.2985405666666674</c:v>
                </c:pt>
                <c:pt idx="13640">
                  <c:v>5.2989309166666674</c:v>
                </c:pt>
                <c:pt idx="13641">
                  <c:v>5.2993177500000002</c:v>
                </c:pt>
                <c:pt idx="13642">
                  <c:v>5.2997081000000001</c:v>
                </c:pt>
                <c:pt idx="13643">
                  <c:v>5.3000949333333329</c:v>
                </c:pt>
                <c:pt idx="13644">
                  <c:v>5.3004817666666666</c:v>
                </c:pt>
                <c:pt idx="13645">
                  <c:v>5.3008686000000003</c:v>
                </c:pt>
                <c:pt idx="13646">
                  <c:v>5.3012589500000002</c:v>
                </c:pt>
                <c:pt idx="13647">
                  <c:v>5.3016493000000002</c:v>
                </c:pt>
                <c:pt idx="13648">
                  <c:v>5.302036133333333</c:v>
                </c:pt>
                <c:pt idx="13649">
                  <c:v>5.3024229666666667</c:v>
                </c:pt>
                <c:pt idx="13650">
                  <c:v>5.3028097999999995</c:v>
                </c:pt>
                <c:pt idx="13651">
                  <c:v>5.3032001499999994</c:v>
                </c:pt>
                <c:pt idx="13652">
                  <c:v>5.3035869833333331</c:v>
                </c:pt>
                <c:pt idx="13653">
                  <c:v>5.3039738166666668</c:v>
                </c:pt>
                <c:pt idx="13654">
                  <c:v>5.3043641666666668</c:v>
                </c:pt>
                <c:pt idx="13655">
                  <c:v>5.3047510000000004</c:v>
                </c:pt>
                <c:pt idx="13656">
                  <c:v>5.3051413500000004</c:v>
                </c:pt>
                <c:pt idx="13657">
                  <c:v>5.3055281833333332</c:v>
                </c:pt>
                <c:pt idx="13658">
                  <c:v>5.305915016666666</c:v>
                </c:pt>
                <c:pt idx="13659">
                  <c:v>5.3063053666666669</c:v>
                </c:pt>
                <c:pt idx="13660">
                  <c:v>5.3066921999999996</c:v>
                </c:pt>
                <c:pt idx="13661">
                  <c:v>5.3070825500000005</c:v>
                </c:pt>
                <c:pt idx="13662">
                  <c:v>5.3074693833333333</c:v>
                </c:pt>
                <c:pt idx="13663">
                  <c:v>5.307856216666667</c:v>
                </c:pt>
                <c:pt idx="13664">
                  <c:v>5.3082465666666669</c:v>
                </c:pt>
                <c:pt idx="13665">
                  <c:v>5.3086333999999997</c:v>
                </c:pt>
                <c:pt idx="13666">
                  <c:v>5.3090202333333334</c:v>
                </c:pt>
                <c:pt idx="13667">
                  <c:v>5.3094070666666662</c:v>
                </c:pt>
                <c:pt idx="13668">
                  <c:v>5.309797416666667</c:v>
                </c:pt>
                <c:pt idx="13669">
                  <c:v>5.310187766666667</c:v>
                </c:pt>
                <c:pt idx="13670">
                  <c:v>5.3105745999999998</c:v>
                </c:pt>
                <c:pt idx="13671">
                  <c:v>5.3109614333333335</c:v>
                </c:pt>
                <c:pt idx="13672">
                  <c:v>5.3113482666666663</c:v>
                </c:pt>
                <c:pt idx="13673">
                  <c:v>5.3117386166666671</c:v>
                </c:pt>
                <c:pt idx="13674">
                  <c:v>5.3121254499999999</c:v>
                </c:pt>
                <c:pt idx="13675">
                  <c:v>5.3125158000000008</c:v>
                </c:pt>
                <c:pt idx="13676">
                  <c:v>5.3129026333333336</c:v>
                </c:pt>
                <c:pt idx="13677">
                  <c:v>5.3132894666666672</c:v>
                </c:pt>
                <c:pt idx="13678">
                  <c:v>5.3136798166666663</c:v>
                </c:pt>
                <c:pt idx="13679">
                  <c:v>5.31406665</c:v>
                </c:pt>
                <c:pt idx="13680">
                  <c:v>5.3144534833333337</c:v>
                </c:pt>
                <c:pt idx="13681">
                  <c:v>5.3148403166666665</c:v>
                </c:pt>
                <c:pt idx="13682">
                  <c:v>5.3152306666666673</c:v>
                </c:pt>
                <c:pt idx="13683">
                  <c:v>5.3156210166666673</c:v>
                </c:pt>
                <c:pt idx="13684">
                  <c:v>5.3160078500000001</c:v>
                </c:pt>
                <c:pt idx="13685">
                  <c:v>5.3163946833333338</c:v>
                </c:pt>
                <c:pt idx="13686">
                  <c:v>5.3167850333333329</c:v>
                </c:pt>
                <c:pt idx="13687">
                  <c:v>5.3171718666666665</c:v>
                </c:pt>
                <c:pt idx="13688">
                  <c:v>5.3175622166666665</c:v>
                </c:pt>
                <c:pt idx="13689">
                  <c:v>5.3179490500000002</c:v>
                </c:pt>
                <c:pt idx="13690">
                  <c:v>5.3183358833333338</c:v>
                </c:pt>
                <c:pt idx="13691">
                  <c:v>5.3187227166666666</c:v>
                </c:pt>
                <c:pt idx="13692">
                  <c:v>5.3191130666666666</c:v>
                </c:pt>
                <c:pt idx="13693">
                  <c:v>5.3194998999999994</c:v>
                </c:pt>
                <c:pt idx="13694">
                  <c:v>5.3198867333333331</c:v>
                </c:pt>
                <c:pt idx="13695">
                  <c:v>5.320277083333333</c:v>
                </c:pt>
                <c:pt idx="13696">
                  <c:v>5.3206639166666667</c:v>
                </c:pt>
                <c:pt idx="13697">
                  <c:v>5.3210542666666667</c:v>
                </c:pt>
                <c:pt idx="13698">
                  <c:v>5.3214411000000004</c:v>
                </c:pt>
                <c:pt idx="13699">
                  <c:v>5.321827933333334</c:v>
                </c:pt>
                <c:pt idx="13700">
                  <c:v>5.3222182833333331</c:v>
                </c:pt>
                <c:pt idx="13701">
                  <c:v>5.3226051166666668</c:v>
                </c:pt>
                <c:pt idx="13702">
                  <c:v>5.3229954666666668</c:v>
                </c:pt>
                <c:pt idx="13703">
                  <c:v>5.3233822999999996</c:v>
                </c:pt>
                <c:pt idx="13704">
                  <c:v>5.3237691333333332</c:v>
                </c:pt>
                <c:pt idx="13705">
                  <c:v>5.3241594833333332</c:v>
                </c:pt>
                <c:pt idx="13706">
                  <c:v>5.3245463166666669</c:v>
                </c:pt>
                <c:pt idx="13707">
                  <c:v>5.3249331500000006</c:v>
                </c:pt>
                <c:pt idx="13708">
                  <c:v>5.3253199833333342</c:v>
                </c:pt>
                <c:pt idx="13709">
                  <c:v>5.3257103333333333</c:v>
                </c:pt>
                <c:pt idx="13710">
                  <c:v>5.3261006833333333</c:v>
                </c:pt>
                <c:pt idx="13711">
                  <c:v>5.326487516666667</c:v>
                </c:pt>
                <c:pt idx="13712">
                  <c:v>5.3268743499999998</c:v>
                </c:pt>
                <c:pt idx="13713">
                  <c:v>5.3272647000000006</c:v>
                </c:pt>
                <c:pt idx="13714">
                  <c:v>5.3276515333333334</c:v>
                </c:pt>
                <c:pt idx="13715">
                  <c:v>5.3280418833333334</c:v>
                </c:pt>
                <c:pt idx="13716">
                  <c:v>5.3284287166666671</c:v>
                </c:pt>
                <c:pt idx="13717">
                  <c:v>5.3288155499999998</c:v>
                </c:pt>
                <c:pt idx="13718">
                  <c:v>5.3292059000000007</c:v>
                </c:pt>
                <c:pt idx="13719">
                  <c:v>5.3295927333333335</c:v>
                </c:pt>
                <c:pt idx="13720">
                  <c:v>5.3299795666666672</c:v>
                </c:pt>
                <c:pt idx="13721">
                  <c:v>5.3303663999999999</c:v>
                </c:pt>
                <c:pt idx="13722">
                  <c:v>5.3307567499999999</c:v>
                </c:pt>
                <c:pt idx="13723">
                  <c:v>5.3311470999999999</c:v>
                </c:pt>
                <c:pt idx="13724">
                  <c:v>5.3315339333333336</c:v>
                </c:pt>
                <c:pt idx="13725">
                  <c:v>5.3319207666666673</c:v>
                </c:pt>
                <c:pt idx="13726">
                  <c:v>5.3323076</c:v>
                </c:pt>
                <c:pt idx="13727">
                  <c:v>5.33269795</c:v>
                </c:pt>
                <c:pt idx="13728">
                  <c:v>5.3330847833333337</c:v>
                </c:pt>
                <c:pt idx="13729">
                  <c:v>5.3334751333333337</c:v>
                </c:pt>
                <c:pt idx="13730">
                  <c:v>5.3338619666666665</c:v>
                </c:pt>
                <c:pt idx="13731">
                  <c:v>5.3342488000000001</c:v>
                </c:pt>
                <c:pt idx="13732">
                  <c:v>5.3346391500000001</c:v>
                </c:pt>
                <c:pt idx="13733">
                  <c:v>5.3350259833333338</c:v>
                </c:pt>
                <c:pt idx="13734">
                  <c:v>5.3354128166666674</c:v>
                </c:pt>
                <c:pt idx="13735">
                  <c:v>5.3357996499999993</c:v>
                </c:pt>
                <c:pt idx="13736">
                  <c:v>5.3361899999999993</c:v>
                </c:pt>
                <c:pt idx="13737">
                  <c:v>5.3365803499999993</c:v>
                </c:pt>
                <c:pt idx="13738">
                  <c:v>5.336967183333333</c:v>
                </c:pt>
                <c:pt idx="13739">
                  <c:v>5.3373540166666666</c:v>
                </c:pt>
                <c:pt idx="13740">
                  <c:v>5.3377408499999994</c:v>
                </c:pt>
                <c:pt idx="13741">
                  <c:v>5.3381312000000003</c:v>
                </c:pt>
                <c:pt idx="13742">
                  <c:v>5.3385215499999994</c:v>
                </c:pt>
                <c:pt idx="13743">
                  <c:v>5.3389083833333331</c:v>
                </c:pt>
                <c:pt idx="13744">
                  <c:v>5.3392952166666667</c:v>
                </c:pt>
                <c:pt idx="13745">
                  <c:v>5.3396820500000004</c:v>
                </c:pt>
                <c:pt idx="13746">
                  <c:v>5.3400724000000004</c:v>
                </c:pt>
                <c:pt idx="13747">
                  <c:v>5.3404592333333332</c:v>
                </c:pt>
                <c:pt idx="13748">
                  <c:v>5.3408460666666668</c:v>
                </c:pt>
                <c:pt idx="13749">
                  <c:v>5.3412364166666668</c:v>
                </c:pt>
                <c:pt idx="13750">
                  <c:v>5.3416232500000005</c:v>
                </c:pt>
                <c:pt idx="13751">
                  <c:v>5.3420136000000005</c:v>
                </c:pt>
                <c:pt idx="13752">
                  <c:v>5.3424004333333324</c:v>
                </c:pt>
                <c:pt idx="13753">
                  <c:v>5.342787266666666</c:v>
                </c:pt>
                <c:pt idx="13754">
                  <c:v>5.3431740999999997</c:v>
                </c:pt>
                <c:pt idx="13755">
                  <c:v>5.3435644499999997</c:v>
                </c:pt>
                <c:pt idx="13756">
                  <c:v>5.3439547999999997</c:v>
                </c:pt>
                <c:pt idx="13757">
                  <c:v>5.3443416333333333</c:v>
                </c:pt>
                <c:pt idx="13758">
                  <c:v>5.344728466666667</c:v>
                </c:pt>
                <c:pt idx="13759">
                  <c:v>5.3451188166666661</c:v>
                </c:pt>
                <c:pt idx="13760">
                  <c:v>5.3455056499999998</c:v>
                </c:pt>
                <c:pt idx="13761">
                  <c:v>5.3458924833333334</c:v>
                </c:pt>
                <c:pt idx="13762">
                  <c:v>5.3462793166666671</c:v>
                </c:pt>
                <c:pt idx="13763">
                  <c:v>5.3466696666666671</c:v>
                </c:pt>
                <c:pt idx="13764">
                  <c:v>5.3470600166666662</c:v>
                </c:pt>
                <c:pt idx="13765">
                  <c:v>5.3474468499999999</c:v>
                </c:pt>
                <c:pt idx="13766">
                  <c:v>5.3478336833333335</c:v>
                </c:pt>
                <c:pt idx="13767">
                  <c:v>5.3482240333333335</c:v>
                </c:pt>
                <c:pt idx="13768">
                  <c:v>5.3486108666666672</c:v>
                </c:pt>
                <c:pt idx="13769">
                  <c:v>5.3490012166666672</c:v>
                </c:pt>
                <c:pt idx="13770">
                  <c:v>5.3493880500000008</c:v>
                </c:pt>
                <c:pt idx="13771">
                  <c:v>5.3497748833333327</c:v>
                </c:pt>
                <c:pt idx="13772">
                  <c:v>5.3501617166666664</c:v>
                </c:pt>
                <c:pt idx="13773">
                  <c:v>5.3505520666666664</c:v>
                </c:pt>
                <c:pt idx="13774">
                  <c:v>5.3509389000000001</c:v>
                </c:pt>
                <c:pt idx="13775">
                  <c:v>5.3513257333333328</c:v>
                </c:pt>
                <c:pt idx="13776">
                  <c:v>5.3517160833333337</c:v>
                </c:pt>
                <c:pt idx="13777">
                  <c:v>5.3521029166666665</c:v>
                </c:pt>
                <c:pt idx="13778">
                  <c:v>5.3524932666666665</c:v>
                </c:pt>
                <c:pt idx="13779">
                  <c:v>5.3528801000000001</c:v>
                </c:pt>
                <c:pt idx="13780">
                  <c:v>5.3532669333333338</c:v>
                </c:pt>
                <c:pt idx="13781">
                  <c:v>5.3536572833333338</c:v>
                </c:pt>
                <c:pt idx="13782">
                  <c:v>5.3540441166666666</c:v>
                </c:pt>
                <c:pt idx="13783">
                  <c:v>5.3544344666666666</c:v>
                </c:pt>
                <c:pt idx="13784">
                  <c:v>5.3548213000000002</c:v>
                </c:pt>
                <c:pt idx="13785">
                  <c:v>5.3552081333333339</c:v>
                </c:pt>
                <c:pt idx="13786">
                  <c:v>5.3555984833333339</c:v>
                </c:pt>
                <c:pt idx="13787">
                  <c:v>5.3559853166666658</c:v>
                </c:pt>
                <c:pt idx="13788">
                  <c:v>5.3563721499999994</c:v>
                </c:pt>
                <c:pt idx="13789">
                  <c:v>5.3567589833333331</c:v>
                </c:pt>
                <c:pt idx="13790">
                  <c:v>5.3571493333333331</c:v>
                </c:pt>
                <c:pt idx="13791">
                  <c:v>5.3575396833333331</c:v>
                </c:pt>
                <c:pt idx="13792">
                  <c:v>5.3579265166666667</c:v>
                </c:pt>
                <c:pt idx="13793">
                  <c:v>5.3583133500000004</c:v>
                </c:pt>
                <c:pt idx="13794">
                  <c:v>5.3587001833333332</c:v>
                </c:pt>
                <c:pt idx="13795">
                  <c:v>5.3590905333333332</c:v>
                </c:pt>
                <c:pt idx="13796">
                  <c:v>5.3594808833333332</c:v>
                </c:pt>
                <c:pt idx="13797">
                  <c:v>5.3598677166666668</c:v>
                </c:pt>
                <c:pt idx="13798">
                  <c:v>5.3602545500000005</c:v>
                </c:pt>
                <c:pt idx="13799">
                  <c:v>5.3606413833333333</c:v>
                </c:pt>
                <c:pt idx="13800">
                  <c:v>5.3610317333333342</c:v>
                </c:pt>
                <c:pt idx="13801">
                  <c:v>5.3614185666666669</c:v>
                </c:pt>
                <c:pt idx="13802">
                  <c:v>5.3618054000000006</c:v>
                </c:pt>
                <c:pt idx="13803">
                  <c:v>5.3621957500000006</c:v>
                </c:pt>
                <c:pt idx="13804">
                  <c:v>5.3625825833333325</c:v>
                </c:pt>
                <c:pt idx="13805">
                  <c:v>5.3629729333333342</c:v>
                </c:pt>
                <c:pt idx="13806">
                  <c:v>5.3633597666666661</c:v>
                </c:pt>
                <c:pt idx="13807">
                  <c:v>5.3637465999999998</c:v>
                </c:pt>
                <c:pt idx="13808">
                  <c:v>5.3641369499999998</c:v>
                </c:pt>
                <c:pt idx="13809">
                  <c:v>5.3645237833333326</c:v>
                </c:pt>
                <c:pt idx="13810">
                  <c:v>5.3649141333333334</c:v>
                </c:pt>
                <c:pt idx="13811">
                  <c:v>5.3653009666666662</c:v>
                </c:pt>
                <c:pt idx="13812">
                  <c:v>5.3656877999999999</c:v>
                </c:pt>
                <c:pt idx="13813">
                  <c:v>5.3660781499999999</c:v>
                </c:pt>
                <c:pt idx="13814">
                  <c:v>5.3664649833333335</c:v>
                </c:pt>
                <c:pt idx="13815">
                  <c:v>5.3668518166666672</c:v>
                </c:pt>
                <c:pt idx="13816">
                  <c:v>5.3672421666666663</c:v>
                </c:pt>
                <c:pt idx="13817">
                  <c:v>5.367629</c:v>
                </c:pt>
                <c:pt idx="13818">
                  <c:v>5.36801935</c:v>
                </c:pt>
                <c:pt idx="13819">
                  <c:v>5.3684061833333336</c:v>
                </c:pt>
                <c:pt idx="13820">
                  <c:v>5.3687930166666673</c:v>
                </c:pt>
                <c:pt idx="13821">
                  <c:v>5.3691833666666673</c:v>
                </c:pt>
                <c:pt idx="13822">
                  <c:v>5.369570200000001</c:v>
                </c:pt>
                <c:pt idx="13823">
                  <c:v>5.3699605499999992</c:v>
                </c:pt>
                <c:pt idx="13824">
                  <c:v>5.3703473833333328</c:v>
                </c:pt>
                <c:pt idx="13825">
                  <c:v>5.3707342166666665</c:v>
                </c:pt>
                <c:pt idx="13826">
                  <c:v>5.3711210500000002</c:v>
                </c:pt>
                <c:pt idx="13827">
                  <c:v>5.3715114000000002</c:v>
                </c:pt>
                <c:pt idx="13828">
                  <c:v>5.3718982333333329</c:v>
                </c:pt>
                <c:pt idx="13829">
                  <c:v>5.3722850666666666</c:v>
                </c:pt>
                <c:pt idx="13830">
                  <c:v>5.3726754166666666</c:v>
                </c:pt>
                <c:pt idx="13831">
                  <c:v>5.3730622500000003</c:v>
                </c:pt>
                <c:pt idx="13832">
                  <c:v>5.3734526000000002</c:v>
                </c:pt>
                <c:pt idx="13833">
                  <c:v>5.3738394333333339</c:v>
                </c:pt>
                <c:pt idx="13834">
                  <c:v>5.3742262666666667</c:v>
                </c:pt>
                <c:pt idx="13835">
                  <c:v>5.3746166166666667</c:v>
                </c:pt>
                <c:pt idx="13836">
                  <c:v>5.3750034500000003</c:v>
                </c:pt>
                <c:pt idx="13837">
                  <c:v>5.3753938000000003</c:v>
                </c:pt>
                <c:pt idx="13838">
                  <c:v>5.375780633333334</c:v>
                </c:pt>
                <c:pt idx="13839">
                  <c:v>5.3761674666666659</c:v>
                </c:pt>
                <c:pt idx="13840">
                  <c:v>5.3765578166666659</c:v>
                </c:pt>
                <c:pt idx="13841">
                  <c:v>5.3769446499999995</c:v>
                </c:pt>
                <c:pt idx="13842">
                  <c:v>5.3773314833333332</c:v>
                </c:pt>
                <c:pt idx="13843">
                  <c:v>5.3777183166666669</c:v>
                </c:pt>
                <c:pt idx="13844">
                  <c:v>5.3781086666666669</c:v>
                </c:pt>
                <c:pt idx="13845">
                  <c:v>5.3784955000000005</c:v>
                </c:pt>
                <c:pt idx="13846">
                  <c:v>5.3788858499999996</c:v>
                </c:pt>
                <c:pt idx="13847">
                  <c:v>5.3792726833333333</c:v>
                </c:pt>
                <c:pt idx="13848">
                  <c:v>5.379659516666667</c:v>
                </c:pt>
                <c:pt idx="13849">
                  <c:v>5.380049866666667</c:v>
                </c:pt>
                <c:pt idx="13850">
                  <c:v>5.3804367000000006</c:v>
                </c:pt>
                <c:pt idx="13851">
                  <c:v>5.3808270500000006</c:v>
                </c:pt>
                <c:pt idx="13852">
                  <c:v>5.3812138833333343</c:v>
                </c:pt>
                <c:pt idx="13853">
                  <c:v>5.3816007166666671</c:v>
                </c:pt>
                <c:pt idx="13854">
                  <c:v>5.381991066666667</c:v>
                </c:pt>
                <c:pt idx="13855">
                  <c:v>5.3823779000000007</c:v>
                </c:pt>
                <c:pt idx="13856">
                  <c:v>5.3827647333333326</c:v>
                </c:pt>
                <c:pt idx="13857">
                  <c:v>5.3831550833333344</c:v>
                </c:pt>
                <c:pt idx="13858">
                  <c:v>5.3835419166666663</c:v>
                </c:pt>
                <c:pt idx="13859">
                  <c:v>5.3839322666666662</c:v>
                </c:pt>
                <c:pt idx="13860">
                  <c:v>5.3843190999999999</c:v>
                </c:pt>
                <c:pt idx="13861">
                  <c:v>5.3847059333333327</c:v>
                </c:pt>
                <c:pt idx="13862">
                  <c:v>5.3850962833333336</c:v>
                </c:pt>
                <c:pt idx="13863">
                  <c:v>5.3854831166666663</c:v>
                </c:pt>
                <c:pt idx="13864">
                  <c:v>5.3858734666666663</c:v>
                </c:pt>
                <c:pt idx="13865">
                  <c:v>5.3862603</c:v>
                </c:pt>
                <c:pt idx="13866">
                  <c:v>5.3866471333333337</c:v>
                </c:pt>
                <c:pt idx="13867">
                  <c:v>5.3870374833333337</c:v>
                </c:pt>
                <c:pt idx="13868">
                  <c:v>5.3874243166666664</c:v>
                </c:pt>
                <c:pt idx="13869">
                  <c:v>5.3878111500000001</c:v>
                </c:pt>
                <c:pt idx="13870">
                  <c:v>5.3881979833333338</c:v>
                </c:pt>
                <c:pt idx="13871">
                  <c:v>5.3885883333333338</c:v>
                </c:pt>
                <c:pt idx="13872">
                  <c:v>5.3889786833333337</c:v>
                </c:pt>
                <c:pt idx="13873">
                  <c:v>5.3893655166666674</c:v>
                </c:pt>
                <c:pt idx="13874">
                  <c:v>5.3897523500000011</c:v>
                </c:pt>
                <c:pt idx="13875">
                  <c:v>5.390139183333333</c:v>
                </c:pt>
                <c:pt idx="13876">
                  <c:v>5.390529533333333</c:v>
                </c:pt>
                <c:pt idx="13877">
                  <c:v>5.3909198833333329</c:v>
                </c:pt>
                <c:pt idx="13878">
                  <c:v>5.3913067166666666</c:v>
                </c:pt>
                <c:pt idx="13879">
                  <c:v>5.3916935500000003</c:v>
                </c:pt>
                <c:pt idx="13880">
                  <c:v>5.3920803833333331</c:v>
                </c:pt>
                <c:pt idx="13881">
                  <c:v>5.392470733333333</c:v>
                </c:pt>
                <c:pt idx="13882">
                  <c:v>5.3928575666666667</c:v>
                </c:pt>
                <c:pt idx="13883">
                  <c:v>5.3932444000000004</c:v>
                </c:pt>
                <c:pt idx="13884">
                  <c:v>5.3936347500000004</c:v>
                </c:pt>
                <c:pt idx="13885">
                  <c:v>5.3940215833333331</c:v>
                </c:pt>
                <c:pt idx="13886">
                  <c:v>5.394411933333334</c:v>
                </c:pt>
                <c:pt idx="13887">
                  <c:v>5.3947987666666668</c:v>
                </c:pt>
                <c:pt idx="13888">
                  <c:v>5.3951856000000005</c:v>
                </c:pt>
                <c:pt idx="13889">
                  <c:v>5.3955759500000005</c:v>
                </c:pt>
                <c:pt idx="13890">
                  <c:v>5.3959627833333323</c:v>
                </c:pt>
                <c:pt idx="13891">
                  <c:v>5.3963531333333341</c:v>
                </c:pt>
                <c:pt idx="13892">
                  <c:v>5.396739966666666</c:v>
                </c:pt>
                <c:pt idx="13893">
                  <c:v>5.3971267999999997</c:v>
                </c:pt>
                <c:pt idx="13894">
                  <c:v>5.3975171499999997</c:v>
                </c:pt>
                <c:pt idx="13895">
                  <c:v>5.3979039833333333</c:v>
                </c:pt>
                <c:pt idx="13896">
                  <c:v>5.398290816666667</c:v>
                </c:pt>
                <c:pt idx="13897">
                  <c:v>5.3986776499999998</c:v>
                </c:pt>
                <c:pt idx="13898">
                  <c:v>5.3990679999999998</c:v>
                </c:pt>
                <c:pt idx="13899">
                  <c:v>5.3994548333333334</c:v>
                </c:pt>
                <c:pt idx="13900">
                  <c:v>5.3998451833333334</c:v>
                </c:pt>
                <c:pt idx="13901">
                  <c:v>5.4002320166666671</c:v>
                </c:pt>
                <c:pt idx="13902">
                  <c:v>5.4006188500000007</c:v>
                </c:pt>
                <c:pt idx="13903">
                  <c:v>5.4010091999999998</c:v>
                </c:pt>
                <c:pt idx="13904">
                  <c:v>5.4013995499999998</c:v>
                </c:pt>
                <c:pt idx="13905">
                  <c:v>5.4017863833333335</c:v>
                </c:pt>
                <c:pt idx="13906">
                  <c:v>5.4021732166666672</c:v>
                </c:pt>
                <c:pt idx="13907">
                  <c:v>5.4025600500000008</c:v>
                </c:pt>
                <c:pt idx="13908">
                  <c:v>5.4029504000000008</c:v>
                </c:pt>
                <c:pt idx="13909">
                  <c:v>5.4033372333333345</c:v>
                </c:pt>
                <c:pt idx="13910">
                  <c:v>5.4037240666666664</c:v>
                </c:pt>
                <c:pt idx="13911">
                  <c:v>5.4041144166666664</c:v>
                </c:pt>
                <c:pt idx="13912">
                  <c:v>5.40450125</c:v>
                </c:pt>
                <c:pt idx="13913">
                  <c:v>5.4048916</c:v>
                </c:pt>
                <c:pt idx="13914">
                  <c:v>5.4052784333333337</c:v>
                </c:pt>
                <c:pt idx="13915">
                  <c:v>5.4056652666666665</c:v>
                </c:pt>
                <c:pt idx="13916">
                  <c:v>5.4060556166666665</c:v>
                </c:pt>
                <c:pt idx="13917">
                  <c:v>5.4064424500000001</c:v>
                </c:pt>
                <c:pt idx="13918">
                  <c:v>5.4068328000000001</c:v>
                </c:pt>
                <c:pt idx="13919">
                  <c:v>5.4072196333333338</c:v>
                </c:pt>
                <c:pt idx="13920">
                  <c:v>5.4076064666666666</c:v>
                </c:pt>
                <c:pt idx="13921">
                  <c:v>5.4079968166666665</c:v>
                </c:pt>
                <c:pt idx="13922">
                  <c:v>5.4083836500000002</c:v>
                </c:pt>
                <c:pt idx="13923">
                  <c:v>5.4087704833333339</c:v>
                </c:pt>
                <c:pt idx="13924">
                  <c:v>5.4091573166666675</c:v>
                </c:pt>
                <c:pt idx="13925">
                  <c:v>5.4095476666666658</c:v>
                </c:pt>
                <c:pt idx="13926">
                  <c:v>5.4099380166666675</c:v>
                </c:pt>
                <c:pt idx="13927">
                  <c:v>5.4103248499999994</c:v>
                </c:pt>
                <c:pt idx="13928">
                  <c:v>5.4107116833333331</c:v>
                </c:pt>
                <c:pt idx="13929">
                  <c:v>5.4110985166666667</c:v>
                </c:pt>
                <c:pt idx="13930">
                  <c:v>5.4114888666666667</c:v>
                </c:pt>
                <c:pt idx="13931">
                  <c:v>5.4118792166666667</c:v>
                </c:pt>
                <c:pt idx="13932">
                  <c:v>5.4122660499999995</c:v>
                </c:pt>
                <c:pt idx="13933">
                  <c:v>5.4126528833333332</c:v>
                </c:pt>
                <c:pt idx="13934">
                  <c:v>5.4130397166666668</c:v>
                </c:pt>
                <c:pt idx="13935">
                  <c:v>5.4134300666666668</c:v>
                </c:pt>
                <c:pt idx="13936">
                  <c:v>5.4138169000000005</c:v>
                </c:pt>
                <c:pt idx="13937">
                  <c:v>5.4142037333333333</c:v>
                </c:pt>
                <c:pt idx="13938">
                  <c:v>5.4145940833333341</c:v>
                </c:pt>
                <c:pt idx="13939">
                  <c:v>5.4149809166666669</c:v>
                </c:pt>
                <c:pt idx="13940">
                  <c:v>5.4153712666666669</c:v>
                </c:pt>
                <c:pt idx="13941">
                  <c:v>5.4157581000000006</c:v>
                </c:pt>
                <c:pt idx="13942">
                  <c:v>5.4161449333333325</c:v>
                </c:pt>
                <c:pt idx="13943">
                  <c:v>5.4165352833333342</c:v>
                </c:pt>
                <c:pt idx="13944">
                  <c:v>5.4169221166666661</c:v>
                </c:pt>
                <c:pt idx="13945">
                  <c:v>5.4173124666666679</c:v>
                </c:pt>
                <c:pt idx="13946">
                  <c:v>5.4176992999999998</c:v>
                </c:pt>
                <c:pt idx="13947">
                  <c:v>5.4180861333333326</c:v>
                </c:pt>
                <c:pt idx="13948">
                  <c:v>5.4184729666666662</c:v>
                </c:pt>
                <c:pt idx="13949">
                  <c:v>5.4188633166666662</c:v>
                </c:pt>
                <c:pt idx="13950">
                  <c:v>5.4192501499999999</c:v>
                </c:pt>
                <c:pt idx="13951">
                  <c:v>5.4196369833333335</c:v>
                </c:pt>
                <c:pt idx="13952">
                  <c:v>5.4200273333333335</c:v>
                </c:pt>
                <c:pt idx="13953">
                  <c:v>5.4204141666666672</c:v>
                </c:pt>
                <c:pt idx="13954">
                  <c:v>5.4208045166666663</c:v>
                </c:pt>
                <c:pt idx="13955">
                  <c:v>5.42119135</c:v>
                </c:pt>
                <c:pt idx="13956">
                  <c:v>5.4215781833333336</c:v>
                </c:pt>
                <c:pt idx="13957">
                  <c:v>5.4219685333333336</c:v>
                </c:pt>
                <c:pt idx="13958">
                  <c:v>5.4223553666666673</c:v>
                </c:pt>
                <c:pt idx="13959">
                  <c:v>5.4227457166666673</c:v>
                </c:pt>
                <c:pt idx="13960">
                  <c:v>5.4231325500000009</c:v>
                </c:pt>
                <c:pt idx="13961">
                  <c:v>5.4235193833333328</c:v>
                </c:pt>
                <c:pt idx="13962">
                  <c:v>5.4239097333333328</c:v>
                </c:pt>
                <c:pt idx="13963">
                  <c:v>5.4242965666666665</c:v>
                </c:pt>
                <c:pt idx="13964">
                  <c:v>5.4246834000000002</c:v>
                </c:pt>
                <c:pt idx="13965">
                  <c:v>5.4250737500000001</c:v>
                </c:pt>
                <c:pt idx="13966">
                  <c:v>5.4254605833333329</c:v>
                </c:pt>
                <c:pt idx="13967">
                  <c:v>5.4258509333333338</c:v>
                </c:pt>
                <c:pt idx="13968">
                  <c:v>5.4262377666666666</c:v>
                </c:pt>
                <c:pt idx="13969">
                  <c:v>5.4266246000000002</c:v>
                </c:pt>
                <c:pt idx="13970">
                  <c:v>5.4270149500000002</c:v>
                </c:pt>
                <c:pt idx="13971">
                  <c:v>5.4274017833333339</c:v>
                </c:pt>
                <c:pt idx="13972">
                  <c:v>5.4277921333333339</c:v>
                </c:pt>
                <c:pt idx="13973">
                  <c:v>5.4281789666666667</c:v>
                </c:pt>
                <c:pt idx="13974">
                  <c:v>5.4285658000000003</c:v>
                </c:pt>
                <c:pt idx="13975">
                  <c:v>5.4289561500000003</c:v>
                </c:pt>
                <c:pt idx="13976">
                  <c:v>5.429342983333334</c:v>
                </c:pt>
                <c:pt idx="13977">
                  <c:v>5.4297298166666659</c:v>
                </c:pt>
                <c:pt idx="13978">
                  <c:v>5.4301166499999995</c:v>
                </c:pt>
                <c:pt idx="13979">
                  <c:v>5.4305069999999995</c:v>
                </c:pt>
                <c:pt idx="13980">
                  <c:v>5.4308973499999995</c:v>
                </c:pt>
                <c:pt idx="13981">
                  <c:v>5.4312841833333332</c:v>
                </c:pt>
                <c:pt idx="13982">
                  <c:v>5.4316710166666669</c:v>
                </c:pt>
                <c:pt idx="13983">
                  <c:v>5.4320578500000005</c:v>
                </c:pt>
                <c:pt idx="13984">
                  <c:v>5.4324481999999996</c:v>
                </c:pt>
                <c:pt idx="13985">
                  <c:v>5.4328385499999996</c:v>
                </c:pt>
                <c:pt idx="13986">
                  <c:v>5.4332253833333333</c:v>
                </c:pt>
                <c:pt idx="13987">
                  <c:v>5.4336122166666669</c:v>
                </c:pt>
                <c:pt idx="13988">
                  <c:v>5.4339990500000006</c:v>
                </c:pt>
                <c:pt idx="13989">
                  <c:v>5.4343894000000006</c:v>
                </c:pt>
                <c:pt idx="13990">
                  <c:v>5.4347762333333343</c:v>
                </c:pt>
                <c:pt idx="13991">
                  <c:v>5.435163066666667</c:v>
                </c:pt>
                <c:pt idx="13992">
                  <c:v>5.435553416666667</c:v>
                </c:pt>
                <c:pt idx="13993">
                  <c:v>5.4359402500000007</c:v>
                </c:pt>
                <c:pt idx="13994">
                  <c:v>5.4363306000000007</c:v>
                </c:pt>
                <c:pt idx="13995">
                  <c:v>5.4367174333333343</c:v>
                </c:pt>
                <c:pt idx="13996">
                  <c:v>5.4371042666666662</c:v>
                </c:pt>
                <c:pt idx="13997">
                  <c:v>5.4374910999999999</c:v>
                </c:pt>
                <c:pt idx="13998">
                  <c:v>5.4378814499999999</c:v>
                </c:pt>
                <c:pt idx="13999">
                  <c:v>5.4382717999999999</c:v>
                </c:pt>
                <c:pt idx="14000">
                  <c:v>5.4386586333333335</c:v>
                </c:pt>
                <c:pt idx="14001">
                  <c:v>5.4390454666666663</c:v>
                </c:pt>
                <c:pt idx="14002">
                  <c:v>5.4394323</c:v>
                </c:pt>
                <c:pt idx="14003">
                  <c:v>5.43982265</c:v>
                </c:pt>
                <c:pt idx="14004">
                  <c:v>5.4402094833333337</c:v>
                </c:pt>
                <c:pt idx="14005">
                  <c:v>5.4405963166666673</c:v>
                </c:pt>
                <c:pt idx="14006">
                  <c:v>5.4409866666666664</c:v>
                </c:pt>
                <c:pt idx="14007">
                  <c:v>5.4413735000000001</c:v>
                </c:pt>
                <c:pt idx="14008">
                  <c:v>5.4417638500000001</c:v>
                </c:pt>
                <c:pt idx="14009">
                  <c:v>5.4421506833333337</c:v>
                </c:pt>
                <c:pt idx="14010">
                  <c:v>5.4425375166666674</c:v>
                </c:pt>
                <c:pt idx="14011">
                  <c:v>5.4429278666666674</c:v>
                </c:pt>
                <c:pt idx="14012">
                  <c:v>5.4433182166666674</c:v>
                </c:pt>
                <c:pt idx="14013">
                  <c:v>5.4437050499999993</c:v>
                </c:pt>
                <c:pt idx="14014">
                  <c:v>5.4440918833333329</c:v>
                </c:pt>
                <c:pt idx="14015">
                  <c:v>5.4444787166666666</c:v>
                </c:pt>
                <c:pt idx="14016">
                  <c:v>5.4448690666666666</c:v>
                </c:pt>
                <c:pt idx="14017">
                  <c:v>5.4452559000000003</c:v>
                </c:pt>
                <c:pt idx="14018">
                  <c:v>5.445642733333333</c:v>
                </c:pt>
                <c:pt idx="14019">
                  <c:v>5.446033083333333</c:v>
                </c:pt>
                <c:pt idx="14020">
                  <c:v>5.4464199166666667</c:v>
                </c:pt>
                <c:pt idx="14021">
                  <c:v>5.4468102666666667</c:v>
                </c:pt>
                <c:pt idx="14022">
                  <c:v>5.4471971000000003</c:v>
                </c:pt>
                <c:pt idx="14023">
                  <c:v>5.4475839333333331</c:v>
                </c:pt>
                <c:pt idx="14024">
                  <c:v>5.4479707666666668</c:v>
                </c:pt>
                <c:pt idx="14025">
                  <c:v>5.4483611166666668</c:v>
                </c:pt>
                <c:pt idx="14026">
                  <c:v>5.4487514666666668</c:v>
                </c:pt>
                <c:pt idx="14027">
                  <c:v>5.4491383000000004</c:v>
                </c:pt>
                <c:pt idx="14028">
                  <c:v>5.4495251333333323</c:v>
                </c:pt>
                <c:pt idx="14029">
                  <c:v>5.449911966666666</c:v>
                </c:pt>
                <c:pt idx="14030">
                  <c:v>5.450302316666666</c:v>
                </c:pt>
                <c:pt idx="14031">
                  <c:v>5.4506891499999996</c:v>
                </c:pt>
                <c:pt idx="14032">
                  <c:v>5.4510759833333333</c:v>
                </c:pt>
                <c:pt idx="14033">
                  <c:v>5.4514663333333333</c:v>
                </c:pt>
                <c:pt idx="14034">
                  <c:v>5.451853166666667</c:v>
                </c:pt>
                <c:pt idx="14035">
                  <c:v>5.4522435166666661</c:v>
                </c:pt>
                <c:pt idx="14036">
                  <c:v>5.4526303499999997</c:v>
                </c:pt>
                <c:pt idx="14037">
                  <c:v>5.4530171833333334</c:v>
                </c:pt>
                <c:pt idx="14038">
                  <c:v>5.4534075333333334</c:v>
                </c:pt>
                <c:pt idx="14039">
                  <c:v>5.4537943666666671</c:v>
                </c:pt>
                <c:pt idx="14040">
                  <c:v>5.454184716666667</c:v>
                </c:pt>
                <c:pt idx="14041">
                  <c:v>5.4545715499999998</c:v>
                </c:pt>
                <c:pt idx="14042">
                  <c:v>5.4549583833333335</c:v>
                </c:pt>
                <c:pt idx="14043">
                  <c:v>5.4553452166666672</c:v>
                </c:pt>
                <c:pt idx="14044">
                  <c:v>5.4557355666666671</c:v>
                </c:pt>
                <c:pt idx="14045">
                  <c:v>5.4561224000000008</c:v>
                </c:pt>
                <c:pt idx="14046">
                  <c:v>5.4565092333333327</c:v>
                </c:pt>
                <c:pt idx="14047">
                  <c:v>5.4568995833333345</c:v>
                </c:pt>
                <c:pt idx="14048">
                  <c:v>5.4572864166666664</c:v>
                </c:pt>
                <c:pt idx="14049">
                  <c:v>5.4576767666666663</c:v>
                </c:pt>
                <c:pt idx="14050">
                  <c:v>5.4580636</c:v>
                </c:pt>
                <c:pt idx="14051">
                  <c:v>5.4584504333333328</c:v>
                </c:pt>
                <c:pt idx="14052">
                  <c:v>5.4588407833333337</c:v>
                </c:pt>
                <c:pt idx="14053">
                  <c:v>5.4592276166666664</c:v>
                </c:pt>
                <c:pt idx="14054">
                  <c:v>5.4596179666666664</c:v>
                </c:pt>
                <c:pt idx="14055">
                  <c:v>5.4600048000000001</c:v>
                </c:pt>
                <c:pt idx="14056">
                  <c:v>5.4603916333333338</c:v>
                </c:pt>
                <c:pt idx="14057">
                  <c:v>5.4607819833333338</c:v>
                </c:pt>
                <c:pt idx="14058">
                  <c:v>5.4611688166666665</c:v>
                </c:pt>
                <c:pt idx="14059">
                  <c:v>5.4615556500000002</c:v>
                </c:pt>
                <c:pt idx="14060">
                  <c:v>5.4619460000000002</c:v>
                </c:pt>
                <c:pt idx="14061">
                  <c:v>5.4623328333333339</c:v>
                </c:pt>
                <c:pt idx="14062">
                  <c:v>5.4627231833333338</c:v>
                </c:pt>
                <c:pt idx="14063">
                  <c:v>5.4631100166666657</c:v>
                </c:pt>
                <c:pt idx="14064">
                  <c:v>5.4634968499999994</c:v>
                </c:pt>
                <c:pt idx="14065">
                  <c:v>5.4638871999999994</c:v>
                </c:pt>
                <c:pt idx="14066">
                  <c:v>5.4642740333333331</c:v>
                </c:pt>
                <c:pt idx="14067">
                  <c:v>5.464664383333333</c:v>
                </c:pt>
                <c:pt idx="14068">
                  <c:v>5.4650512166666667</c:v>
                </c:pt>
                <c:pt idx="14069">
                  <c:v>5.4654380500000004</c:v>
                </c:pt>
                <c:pt idx="14070">
                  <c:v>5.4658283999999995</c:v>
                </c:pt>
                <c:pt idx="14071">
                  <c:v>5.4662152333333331</c:v>
                </c:pt>
                <c:pt idx="14072">
                  <c:v>5.4666020666666668</c:v>
                </c:pt>
                <c:pt idx="14073">
                  <c:v>5.4669888999999996</c:v>
                </c:pt>
                <c:pt idx="14074">
                  <c:v>5.4673792500000005</c:v>
                </c:pt>
                <c:pt idx="14075">
                  <c:v>5.4677696000000005</c:v>
                </c:pt>
                <c:pt idx="14076">
                  <c:v>5.4681564333333341</c:v>
                </c:pt>
                <c:pt idx="14077">
                  <c:v>5.4685432666666669</c:v>
                </c:pt>
                <c:pt idx="14078">
                  <c:v>5.4689301000000006</c:v>
                </c:pt>
                <c:pt idx="14079">
                  <c:v>5.4693204500000006</c:v>
                </c:pt>
                <c:pt idx="14080">
                  <c:v>5.4697108000000005</c:v>
                </c:pt>
                <c:pt idx="14081">
                  <c:v>5.4700976333333342</c:v>
                </c:pt>
                <c:pt idx="14082">
                  <c:v>5.4704844666666661</c:v>
                </c:pt>
                <c:pt idx="14083">
                  <c:v>5.4708712999999998</c:v>
                </c:pt>
                <c:pt idx="14084">
                  <c:v>5.4712616499999998</c:v>
                </c:pt>
                <c:pt idx="14085">
                  <c:v>5.4716484833333325</c:v>
                </c:pt>
                <c:pt idx="14086">
                  <c:v>5.4720353166666662</c:v>
                </c:pt>
                <c:pt idx="14087">
                  <c:v>5.4724256666666662</c:v>
                </c:pt>
                <c:pt idx="14088">
                  <c:v>5.4728124999999999</c:v>
                </c:pt>
                <c:pt idx="14089">
                  <c:v>5.4732028499999998</c:v>
                </c:pt>
                <c:pt idx="14090">
                  <c:v>5.4735896833333335</c:v>
                </c:pt>
                <c:pt idx="14091">
                  <c:v>5.4739765166666672</c:v>
                </c:pt>
                <c:pt idx="14092">
                  <c:v>5.4743668666666663</c:v>
                </c:pt>
                <c:pt idx="14093">
                  <c:v>5.4747536999999999</c:v>
                </c:pt>
                <c:pt idx="14094">
                  <c:v>5.4751440499999999</c:v>
                </c:pt>
                <c:pt idx="14095">
                  <c:v>5.4755308833333336</c:v>
                </c:pt>
                <c:pt idx="14096">
                  <c:v>5.4759177166666673</c:v>
                </c:pt>
                <c:pt idx="14097">
                  <c:v>5.4763045500000009</c:v>
                </c:pt>
                <c:pt idx="14098">
                  <c:v>5.4766949000000009</c:v>
                </c:pt>
                <c:pt idx="14099">
                  <c:v>5.4770817333333328</c:v>
                </c:pt>
                <c:pt idx="14100">
                  <c:v>5.4774685666666665</c:v>
                </c:pt>
                <c:pt idx="14101">
                  <c:v>5.4778589166666665</c:v>
                </c:pt>
                <c:pt idx="14102">
                  <c:v>5.4782492666666665</c:v>
                </c:pt>
                <c:pt idx="14103">
                  <c:v>5.4786361000000001</c:v>
                </c:pt>
                <c:pt idx="14104">
                  <c:v>5.4790229333333329</c:v>
                </c:pt>
                <c:pt idx="14105">
                  <c:v>5.4794097666666666</c:v>
                </c:pt>
                <c:pt idx="14106">
                  <c:v>5.4798001166666666</c:v>
                </c:pt>
                <c:pt idx="14107">
                  <c:v>5.4801869500000002</c:v>
                </c:pt>
                <c:pt idx="14108">
                  <c:v>5.4805773000000002</c:v>
                </c:pt>
                <c:pt idx="14109">
                  <c:v>5.4809641333333339</c:v>
                </c:pt>
                <c:pt idx="14110">
                  <c:v>5.4813509666666667</c:v>
                </c:pt>
                <c:pt idx="14111">
                  <c:v>5.4817413166666666</c:v>
                </c:pt>
                <c:pt idx="14112">
                  <c:v>5.4821281500000003</c:v>
                </c:pt>
                <c:pt idx="14113">
                  <c:v>5.482514983333334</c:v>
                </c:pt>
                <c:pt idx="14114">
                  <c:v>5.482905333333334</c:v>
                </c:pt>
                <c:pt idx="14115">
                  <c:v>5.4832921666666659</c:v>
                </c:pt>
                <c:pt idx="14116">
                  <c:v>5.4836825166666658</c:v>
                </c:pt>
                <c:pt idx="14117">
                  <c:v>5.4840693499999995</c:v>
                </c:pt>
                <c:pt idx="14118">
                  <c:v>5.4844561833333332</c:v>
                </c:pt>
                <c:pt idx="14119">
                  <c:v>5.4848430166666668</c:v>
                </c:pt>
                <c:pt idx="14120">
                  <c:v>5.4852333666666668</c:v>
                </c:pt>
                <c:pt idx="14121">
                  <c:v>5.4856237166666659</c:v>
                </c:pt>
                <c:pt idx="14122">
                  <c:v>5.4860105499999996</c:v>
                </c:pt>
                <c:pt idx="14123">
                  <c:v>5.4863973833333333</c:v>
                </c:pt>
                <c:pt idx="14124">
                  <c:v>5.4867842166666669</c:v>
                </c:pt>
                <c:pt idx="14125">
                  <c:v>5.4871745666666669</c:v>
                </c:pt>
                <c:pt idx="14126">
                  <c:v>5.4875614000000006</c:v>
                </c:pt>
                <c:pt idx="14127">
                  <c:v>5.4879482333333334</c:v>
                </c:pt>
                <c:pt idx="14128">
                  <c:v>5.4883385833333342</c:v>
                </c:pt>
                <c:pt idx="14129">
                  <c:v>5.488725416666667</c:v>
                </c:pt>
                <c:pt idx="14130">
                  <c:v>5.489115766666667</c:v>
                </c:pt>
                <c:pt idx="14131">
                  <c:v>5.4895026000000007</c:v>
                </c:pt>
                <c:pt idx="14132">
                  <c:v>5.4898894333333326</c:v>
                </c:pt>
                <c:pt idx="14133">
                  <c:v>5.4902797833333343</c:v>
                </c:pt>
                <c:pt idx="14134">
                  <c:v>5.4906666166666662</c:v>
                </c:pt>
                <c:pt idx="14135">
                  <c:v>5.4910569666666662</c:v>
                </c:pt>
                <c:pt idx="14136">
                  <c:v>5.4914437999999999</c:v>
                </c:pt>
                <c:pt idx="14137">
                  <c:v>5.4918306333333327</c:v>
                </c:pt>
                <c:pt idx="14138">
                  <c:v>5.4922209833333335</c:v>
                </c:pt>
                <c:pt idx="14139">
                  <c:v>5.4926078166666663</c:v>
                </c:pt>
                <c:pt idx="14140">
                  <c:v>5.49299465</c:v>
                </c:pt>
                <c:pt idx="14141">
                  <c:v>5.4933814833333336</c:v>
                </c:pt>
                <c:pt idx="14142">
                  <c:v>5.4937718333333336</c:v>
                </c:pt>
                <c:pt idx="14143">
                  <c:v>5.4941586666666673</c:v>
                </c:pt>
                <c:pt idx="14144">
                  <c:v>5.4945490166666664</c:v>
                </c:pt>
                <c:pt idx="14145">
                  <c:v>5.4949358500000001</c:v>
                </c:pt>
                <c:pt idx="14146">
                  <c:v>5.4953226833333337</c:v>
                </c:pt>
                <c:pt idx="14147">
                  <c:v>5.4957130333333337</c:v>
                </c:pt>
                <c:pt idx="14148">
                  <c:v>5.4960998666666674</c:v>
                </c:pt>
                <c:pt idx="14149">
                  <c:v>5.4964902166666674</c:v>
                </c:pt>
                <c:pt idx="14150">
                  <c:v>5.496877050000001</c:v>
                </c:pt>
                <c:pt idx="14151">
                  <c:v>5.4972638833333329</c:v>
                </c:pt>
                <c:pt idx="14152">
                  <c:v>5.4976542333333329</c:v>
                </c:pt>
                <c:pt idx="14153">
                  <c:v>5.4980410666666666</c:v>
                </c:pt>
                <c:pt idx="14154">
                  <c:v>5.4984279000000003</c:v>
                </c:pt>
                <c:pt idx="14155">
                  <c:v>5.4988182500000002</c:v>
                </c:pt>
                <c:pt idx="14156">
                  <c:v>5.499205083333333</c:v>
                </c:pt>
                <c:pt idx="14157">
                  <c:v>5.499595433333333</c:v>
                </c:pt>
                <c:pt idx="14158">
                  <c:v>5.4999822666666667</c:v>
                </c:pt>
                <c:pt idx="14159">
                  <c:v>5.5003691000000003</c:v>
                </c:pt>
                <c:pt idx="14160">
                  <c:v>5.5007594500000003</c:v>
                </c:pt>
                <c:pt idx="14161">
                  <c:v>5.5011462833333331</c:v>
                </c:pt>
                <c:pt idx="14162">
                  <c:v>5.501536633333334</c:v>
                </c:pt>
                <c:pt idx="14163">
                  <c:v>5.5019234666666668</c:v>
                </c:pt>
                <c:pt idx="14164">
                  <c:v>5.5023103000000004</c:v>
                </c:pt>
                <c:pt idx="14165">
                  <c:v>5.5027006500000004</c:v>
                </c:pt>
                <c:pt idx="14166">
                  <c:v>5.5030874833333323</c:v>
                </c:pt>
                <c:pt idx="14167">
                  <c:v>5.503474316666666</c:v>
                </c:pt>
                <c:pt idx="14168">
                  <c:v>5.503864666666666</c:v>
                </c:pt>
                <c:pt idx="14169">
                  <c:v>5.5042514999999996</c:v>
                </c:pt>
                <c:pt idx="14170">
                  <c:v>5.5046418499999996</c:v>
                </c:pt>
                <c:pt idx="14171">
                  <c:v>5.5050286833333333</c:v>
                </c:pt>
                <c:pt idx="14172">
                  <c:v>5.505415516666667</c:v>
                </c:pt>
                <c:pt idx="14173">
                  <c:v>5.5058023500000006</c:v>
                </c:pt>
                <c:pt idx="14174">
                  <c:v>5.5061926999999997</c:v>
                </c:pt>
                <c:pt idx="14175">
                  <c:v>5.5065830499999997</c:v>
                </c:pt>
                <c:pt idx="14176">
                  <c:v>5.5069698833333334</c:v>
                </c:pt>
                <c:pt idx="14177">
                  <c:v>5.507356716666667</c:v>
                </c:pt>
                <c:pt idx="14178">
                  <c:v>5.5077435500000007</c:v>
                </c:pt>
                <c:pt idx="14179">
                  <c:v>5.5081338999999998</c:v>
                </c:pt>
                <c:pt idx="14180">
                  <c:v>5.5085207333333335</c:v>
                </c:pt>
                <c:pt idx="14181">
                  <c:v>5.5089075666666671</c:v>
                </c:pt>
                <c:pt idx="14182">
                  <c:v>5.5092979166666671</c:v>
                </c:pt>
                <c:pt idx="14183">
                  <c:v>5.5096847500000008</c:v>
                </c:pt>
                <c:pt idx="14184">
                  <c:v>5.5100751000000008</c:v>
                </c:pt>
                <c:pt idx="14185">
                  <c:v>5.5104619333333344</c:v>
                </c:pt>
                <c:pt idx="14186">
                  <c:v>5.5108487666666663</c:v>
                </c:pt>
                <c:pt idx="14187">
                  <c:v>5.5112391166666663</c:v>
                </c:pt>
                <c:pt idx="14188">
                  <c:v>5.51162595</c:v>
                </c:pt>
                <c:pt idx="14189">
                  <c:v>5.5120163</c:v>
                </c:pt>
                <c:pt idx="14190">
                  <c:v>5.5124031333333336</c:v>
                </c:pt>
                <c:pt idx="14191">
                  <c:v>5.5127899666666664</c:v>
                </c:pt>
                <c:pt idx="14192">
                  <c:v>5.5131803166666664</c:v>
                </c:pt>
                <c:pt idx="14193">
                  <c:v>5.5135671500000001</c:v>
                </c:pt>
                <c:pt idx="14194">
                  <c:v>5.5139539833333338</c:v>
                </c:pt>
                <c:pt idx="14195">
                  <c:v>5.5143408166666674</c:v>
                </c:pt>
                <c:pt idx="14196">
                  <c:v>5.5147311666666665</c:v>
                </c:pt>
                <c:pt idx="14197">
                  <c:v>5.5151180000000002</c:v>
                </c:pt>
                <c:pt idx="14198">
                  <c:v>5.5155083500000002</c:v>
                </c:pt>
                <c:pt idx="14199">
                  <c:v>5.5158951833333338</c:v>
                </c:pt>
                <c:pt idx="14200">
                  <c:v>5.5162820166666675</c:v>
                </c:pt>
                <c:pt idx="14201">
                  <c:v>5.5166723666666657</c:v>
                </c:pt>
                <c:pt idx="14202">
                  <c:v>5.5170591999999994</c:v>
                </c:pt>
                <c:pt idx="14203">
                  <c:v>5.5174495499999994</c:v>
                </c:pt>
                <c:pt idx="14204">
                  <c:v>5.517836383333333</c:v>
                </c:pt>
                <c:pt idx="14205">
                  <c:v>5.5182232166666667</c:v>
                </c:pt>
                <c:pt idx="14206">
                  <c:v>5.5186135666666667</c:v>
                </c:pt>
                <c:pt idx="14207">
                  <c:v>5.5190004000000004</c:v>
                </c:pt>
                <c:pt idx="14208">
                  <c:v>5.5193872333333331</c:v>
                </c:pt>
                <c:pt idx="14209">
                  <c:v>5.5197775833333331</c:v>
                </c:pt>
                <c:pt idx="14210">
                  <c:v>5.5201644166666668</c:v>
                </c:pt>
                <c:pt idx="14211">
                  <c:v>5.5205547666666668</c:v>
                </c:pt>
                <c:pt idx="14212">
                  <c:v>5.5209416000000004</c:v>
                </c:pt>
                <c:pt idx="14213">
                  <c:v>5.5213284333333332</c:v>
                </c:pt>
                <c:pt idx="14214">
                  <c:v>5.5217187833333341</c:v>
                </c:pt>
                <c:pt idx="14215">
                  <c:v>5.5221056166666669</c:v>
                </c:pt>
                <c:pt idx="14216">
                  <c:v>5.5224959666666669</c:v>
                </c:pt>
                <c:pt idx="14217">
                  <c:v>5.5228828000000005</c:v>
                </c:pt>
                <c:pt idx="14218">
                  <c:v>5.5232696333333324</c:v>
                </c:pt>
                <c:pt idx="14219">
                  <c:v>5.5236599833333342</c:v>
                </c:pt>
                <c:pt idx="14220">
                  <c:v>5.5240468166666661</c:v>
                </c:pt>
                <c:pt idx="14221">
                  <c:v>5.5244336499999998</c:v>
                </c:pt>
                <c:pt idx="14222">
                  <c:v>5.5248204833333334</c:v>
                </c:pt>
                <c:pt idx="14223">
                  <c:v>5.5252108333333325</c:v>
                </c:pt>
                <c:pt idx="14224">
                  <c:v>5.5255976666666662</c:v>
                </c:pt>
                <c:pt idx="14225">
                  <c:v>5.5259880166666662</c:v>
                </c:pt>
                <c:pt idx="14226">
                  <c:v>5.5263748499999998</c:v>
                </c:pt>
                <c:pt idx="14227">
                  <c:v>5.5267616833333335</c:v>
                </c:pt>
                <c:pt idx="14228">
                  <c:v>5.5271520333333335</c:v>
                </c:pt>
                <c:pt idx="14229">
                  <c:v>5.5275423833333335</c:v>
                </c:pt>
                <c:pt idx="14230">
                  <c:v>5.5279292166666663</c:v>
                </c:pt>
                <c:pt idx="14231">
                  <c:v>5.5283160499999999</c:v>
                </c:pt>
                <c:pt idx="14232">
                  <c:v>5.5287028833333336</c:v>
                </c:pt>
                <c:pt idx="14233">
                  <c:v>5.5290932333333336</c:v>
                </c:pt>
                <c:pt idx="14234">
                  <c:v>5.5294800666666672</c:v>
                </c:pt>
                <c:pt idx="14235">
                  <c:v>5.5298669000000009</c:v>
                </c:pt>
                <c:pt idx="14236">
                  <c:v>5.5302537333333328</c:v>
                </c:pt>
                <c:pt idx="14237">
                  <c:v>5.5306440833333328</c:v>
                </c:pt>
                <c:pt idx="14238">
                  <c:v>5.5310344333333328</c:v>
                </c:pt>
                <c:pt idx="14239">
                  <c:v>5.5314212666666664</c:v>
                </c:pt>
                <c:pt idx="14240">
                  <c:v>5.5318081000000001</c:v>
                </c:pt>
                <c:pt idx="14241">
                  <c:v>5.5321949333333329</c:v>
                </c:pt>
                <c:pt idx="14242">
                  <c:v>5.5325852833333329</c:v>
                </c:pt>
                <c:pt idx="14243">
                  <c:v>5.5329721166666666</c:v>
                </c:pt>
                <c:pt idx="14244">
                  <c:v>5.5333624666666665</c:v>
                </c:pt>
                <c:pt idx="14245">
                  <c:v>5.5337493000000002</c:v>
                </c:pt>
                <c:pt idx="14246">
                  <c:v>5.534136133333333</c:v>
                </c:pt>
                <c:pt idx="14247">
                  <c:v>5.5345264833333339</c:v>
                </c:pt>
                <c:pt idx="14248">
                  <c:v>5.5349133166666666</c:v>
                </c:pt>
                <c:pt idx="14249">
                  <c:v>5.5353001500000003</c:v>
                </c:pt>
                <c:pt idx="14250">
                  <c:v>5.5356905000000003</c:v>
                </c:pt>
                <c:pt idx="14251">
                  <c:v>5.536077333333334</c:v>
                </c:pt>
                <c:pt idx="14252">
                  <c:v>5.5364676833333339</c:v>
                </c:pt>
                <c:pt idx="14253">
                  <c:v>5.5368545166666658</c:v>
                </c:pt>
                <c:pt idx="14254">
                  <c:v>5.5372413499999995</c:v>
                </c:pt>
                <c:pt idx="14255">
                  <c:v>5.5376316999999995</c:v>
                </c:pt>
                <c:pt idx="14256">
                  <c:v>5.5380185333333332</c:v>
                </c:pt>
                <c:pt idx="14257">
                  <c:v>5.5384088833333331</c:v>
                </c:pt>
                <c:pt idx="14258">
                  <c:v>5.5387957166666668</c:v>
                </c:pt>
                <c:pt idx="14259">
                  <c:v>5.5391825500000005</c:v>
                </c:pt>
                <c:pt idx="14260">
                  <c:v>5.5395728999999996</c:v>
                </c:pt>
                <c:pt idx="14261">
                  <c:v>5.5399597333333332</c:v>
                </c:pt>
                <c:pt idx="14262">
                  <c:v>5.5403465666666669</c:v>
                </c:pt>
                <c:pt idx="14263">
                  <c:v>5.5407369166666669</c:v>
                </c:pt>
                <c:pt idx="14264">
                  <c:v>5.5411237500000006</c:v>
                </c:pt>
                <c:pt idx="14265">
                  <c:v>5.5415141000000006</c:v>
                </c:pt>
                <c:pt idx="14266">
                  <c:v>5.5419009333333342</c:v>
                </c:pt>
                <c:pt idx="14267">
                  <c:v>5.542287766666667</c:v>
                </c:pt>
                <c:pt idx="14268">
                  <c:v>5.5426745999999989</c:v>
                </c:pt>
                <c:pt idx="14269">
                  <c:v>5.5430649500000007</c:v>
                </c:pt>
                <c:pt idx="14270">
                  <c:v>5.5434553000000006</c:v>
                </c:pt>
                <c:pt idx="14271">
                  <c:v>5.5438421333333343</c:v>
                </c:pt>
                <c:pt idx="14272">
                  <c:v>5.5442289666666662</c:v>
                </c:pt>
                <c:pt idx="14273">
                  <c:v>5.5446157999999999</c:v>
                </c:pt>
                <c:pt idx="14274">
                  <c:v>5.5450061499999999</c:v>
                </c:pt>
                <c:pt idx="14275">
                  <c:v>5.5453929833333326</c:v>
                </c:pt>
                <c:pt idx="14276">
                  <c:v>5.5457798166666663</c:v>
                </c:pt>
                <c:pt idx="14277">
                  <c:v>5.5461701666666663</c:v>
                </c:pt>
                <c:pt idx="14278">
                  <c:v>5.546557</c:v>
                </c:pt>
                <c:pt idx="14279">
                  <c:v>5.5469473499999999</c:v>
                </c:pt>
                <c:pt idx="14280">
                  <c:v>5.5473341833333336</c:v>
                </c:pt>
                <c:pt idx="14281">
                  <c:v>5.5477210166666673</c:v>
                </c:pt>
                <c:pt idx="14282">
                  <c:v>5.5481113666666664</c:v>
                </c:pt>
                <c:pt idx="14283">
                  <c:v>5.5484982</c:v>
                </c:pt>
                <c:pt idx="14284">
                  <c:v>5.54888855</c:v>
                </c:pt>
                <c:pt idx="14285">
                  <c:v>5.5492753833333337</c:v>
                </c:pt>
                <c:pt idx="14286">
                  <c:v>5.5496622166666674</c:v>
                </c:pt>
                <c:pt idx="14287">
                  <c:v>5.5500525666666674</c:v>
                </c:pt>
                <c:pt idx="14288">
                  <c:v>5.550439400000001</c:v>
                </c:pt>
                <c:pt idx="14289">
                  <c:v>5.5508262333333329</c:v>
                </c:pt>
                <c:pt idx="14290">
                  <c:v>5.5512130666666666</c:v>
                </c:pt>
                <c:pt idx="14291">
                  <c:v>5.5516034166666666</c:v>
                </c:pt>
                <c:pt idx="14292">
                  <c:v>5.5519937666666666</c:v>
                </c:pt>
                <c:pt idx="14293">
                  <c:v>5.5523806000000002</c:v>
                </c:pt>
                <c:pt idx="14294">
                  <c:v>5.552767433333333</c:v>
                </c:pt>
                <c:pt idx="14295">
                  <c:v>5.5531542666666667</c:v>
                </c:pt>
                <c:pt idx="14296">
                  <c:v>5.5535446166666667</c:v>
                </c:pt>
                <c:pt idx="14297">
                  <c:v>5.5539314500000003</c:v>
                </c:pt>
                <c:pt idx="14298">
                  <c:v>5.5543218000000003</c:v>
                </c:pt>
                <c:pt idx="14299">
                  <c:v>5.5547086333333331</c:v>
                </c:pt>
                <c:pt idx="14300">
                  <c:v>5.5550954666666668</c:v>
                </c:pt>
                <c:pt idx="14301">
                  <c:v>5.5554858166666667</c:v>
                </c:pt>
                <c:pt idx="14302">
                  <c:v>5.5558726500000004</c:v>
                </c:pt>
                <c:pt idx="14303">
                  <c:v>5.5562594833333341</c:v>
                </c:pt>
                <c:pt idx="14304">
                  <c:v>5.5566498333333341</c:v>
                </c:pt>
                <c:pt idx="14305">
                  <c:v>5.557036666666666</c:v>
                </c:pt>
                <c:pt idx="14306">
                  <c:v>5.5574270166666659</c:v>
                </c:pt>
                <c:pt idx="14307">
                  <c:v>5.5578138499999996</c:v>
                </c:pt>
                <c:pt idx="14308">
                  <c:v>5.5582006833333333</c:v>
                </c:pt>
                <c:pt idx="14309">
                  <c:v>5.5585910333333333</c:v>
                </c:pt>
                <c:pt idx="14310">
                  <c:v>5.5589778666666669</c:v>
                </c:pt>
                <c:pt idx="14311">
                  <c:v>5.559368216666666</c:v>
                </c:pt>
                <c:pt idx="14312">
                  <c:v>5.5597550499999997</c:v>
                </c:pt>
                <c:pt idx="14313">
                  <c:v>5.5601418833333334</c:v>
                </c:pt>
                <c:pt idx="14314">
                  <c:v>5.5605322333333334</c:v>
                </c:pt>
                <c:pt idx="14315">
                  <c:v>5.560919066666667</c:v>
                </c:pt>
                <c:pt idx="14316">
                  <c:v>5.5613059000000007</c:v>
                </c:pt>
                <c:pt idx="14317">
                  <c:v>5.5616927333333335</c:v>
                </c:pt>
                <c:pt idx="14318">
                  <c:v>5.5620830833333335</c:v>
                </c:pt>
                <c:pt idx="14319">
                  <c:v>5.5624734333333334</c:v>
                </c:pt>
                <c:pt idx="14320">
                  <c:v>5.5628602666666671</c:v>
                </c:pt>
                <c:pt idx="14321">
                  <c:v>5.5632471000000008</c:v>
                </c:pt>
                <c:pt idx="14322">
                  <c:v>5.5636339333333327</c:v>
                </c:pt>
                <c:pt idx="14323">
                  <c:v>5.5640242833333344</c:v>
                </c:pt>
                <c:pt idx="14324">
                  <c:v>5.5644111166666663</c:v>
                </c:pt>
                <c:pt idx="14325">
                  <c:v>5.5648014666666663</c:v>
                </c:pt>
                <c:pt idx="14326">
                  <c:v>5.5651883</c:v>
                </c:pt>
                <c:pt idx="14327">
                  <c:v>5.56557865</c:v>
                </c:pt>
                <c:pt idx="14328">
                  <c:v>5.5659654833333336</c:v>
                </c:pt>
                <c:pt idx="14329">
                  <c:v>5.5663523166666664</c:v>
                </c:pt>
                <c:pt idx="14330">
                  <c:v>5.5667426666666664</c:v>
                </c:pt>
                <c:pt idx="14331">
                  <c:v>5.5671295000000001</c:v>
                </c:pt>
                <c:pt idx="14332">
                  <c:v>5.56751985</c:v>
                </c:pt>
                <c:pt idx="14333">
                  <c:v>5.5679066833333337</c:v>
                </c:pt>
                <c:pt idx="14334">
                  <c:v>5.5682935166666665</c:v>
                </c:pt>
                <c:pt idx="14335">
                  <c:v>5.5686803500000002</c:v>
                </c:pt>
                <c:pt idx="14336">
                  <c:v>5.5690707000000002</c:v>
                </c:pt>
                <c:pt idx="14337">
                  <c:v>5.5694610500000001</c:v>
                </c:pt>
                <c:pt idx="14338">
                  <c:v>5.5698478833333338</c:v>
                </c:pt>
                <c:pt idx="14339">
                  <c:v>5.5702347166666675</c:v>
                </c:pt>
                <c:pt idx="14340">
                  <c:v>5.5706215499999994</c:v>
                </c:pt>
                <c:pt idx="14341">
                  <c:v>5.5710118999999994</c:v>
                </c:pt>
                <c:pt idx="14342">
                  <c:v>5.571398733333333</c:v>
                </c:pt>
                <c:pt idx="14343">
                  <c:v>5.5717855666666667</c:v>
                </c:pt>
                <c:pt idx="14344">
                  <c:v>5.5721759166666667</c:v>
                </c:pt>
                <c:pt idx="14345">
                  <c:v>5.5725627500000003</c:v>
                </c:pt>
                <c:pt idx="14346">
                  <c:v>5.5729530999999994</c:v>
                </c:pt>
                <c:pt idx="14347">
                  <c:v>5.5733399333333331</c:v>
                </c:pt>
                <c:pt idx="14348">
                  <c:v>5.5737267666666668</c:v>
                </c:pt>
                <c:pt idx="14349">
                  <c:v>5.5741171166666668</c:v>
                </c:pt>
                <c:pt idx="14350">
                  <c:v>5.5745039500000004</c:v>
                </c:pt>
                <c:pt idx="14351">
                  <c:v>5.5748943000000004</c:v>
                </c:pt>
                <c:pt idx="14352">
                  <c:v>5.5752811333333341</c:v>
                </c:pt>
                <c:pt idx="14353">
                  <c:v>5.5756679666666669</c:v>
                </c:pt>
                <c:pt idx="14354">
                  <c:v>5.5760583166666668</c:v>
                </c:pt>
                <c:pt idx="14355">
                  <c:v>5.5764451500000005</c:v>
                </c:pt>
                <c:pt idx="14356">
                  <c:v>5.5768319833333324</c:v>
                </c:pt>
                <c:pt idx="14357">
                  <c:v>5.5772223333333342</c:v>
                </c:pt>
                <c:pt idx="14358">
                  <c:v>5.5776091666666661</c:v>
                </c:pt>
                <c:pt idx="14359">
                  <c:v>5.5779995166666678</c:v>
                </c:pt>
                <c:pt idx="14360">
                  <c:v>5.5783863499999997</c:v>
                </c:pt>
                <c:pt idx="14361">
                  <c:v>5.5787731833333334</c:v>
                </c:pt>
                <c:pt idx="14362">
                  <c:v>5.5791635333333334</c:v>
                </c:pt>
                <c:pt idx="14363">
                  <c:v>5.5795503666666662</c:v>
                </c:pt>
                <c:pt idx="14364">
                  <c:v>5.579940716666667</c:v>
                </c:pt>
                <c:pt idx="14365">
                  <c:v>5.5803275499999998</c:v>
                </c:pt>
                <c:pt idx="14366">
                  <c:v>5.5807143833333335</c:v>
                </c:pt>
                <c:pt idx="14367">
                  <c:v>5.5811012166666671</c:v>
                </c:pt>
                <c:pt idx="14368">
                  <c:v>5.5814915666666662</c:v>
                </c:pt>
                <c:pt idx="14369">
                  <c:v>5.5818783999999999</c:v>
                </c:pt>
                <c:pt idx="14370">
                  <c:v>5.5822652333333336</c:v>
                </c:pt>
                <c:pt idx="14371">
                  <c:v>5.5826555833333336</c:v>
                </c:pt>
                <c:pt idx="14372">
                  <c:v>5.5830424166666672</c:v>
                </c:pt>
                <c:pt idx="14373">
                  <c:v>5.5834327666666672</c:v>
                </c:pt>
                <c:pt idx="14374">
                  <c:v>5.5838196000000009</c:v>
                </c:pt>
                <c:pt idx="14375">
                  <c:v>5.5842064333333328</c:v>
                </c:pt>
                <c:pt idx="14376">
                  <c:v>5.5845967833333328</c:v>
                </c:pt>
                <c:pt idx="14377">
                  <c:v>5.5849836166666664</c:v>
                </c:pt>
                <c:pt idx="14378">
                  <c:v>5.5853739666666664</c:v>
                </c:pt>
                <c:pt idx="14379">
                  <c:v>5.5857608000000001</c:v>
                </c:pt>
                <c:pt idx="14380">
                  <c:v>5.5861476333333338</c:v>
                </c:pt>
                <c:pt idx="14381">
                  <c:v>5.5865379833333337</c:v>
                </c:pt>
                <c:pt idx="14382">
                  <c:v>5.5869248166666665</c:v>
                </c:pt>
                <c:pt idx="14383">
                  <c:v>5.5873116500000002</c:v>
                </c:pt>
                <c:pt idx="14384">
                  <c:v>5.5877020000000002</c:v>
                </c:pt>
                <c:pt idx="14385">
                  <c:v>5.5880888333333338</c:v>
                </c:pt>
                <c:pt idx="14386">
                  <c:v>5.5884791833333338</c:v>
                </c:pt>
                <c:pt idx="14387">
                  <c:v>5.5888660166666666</c:v>
                </c:pt>
                <c:pt idx="14388">
                  <c:v>5.5892528500000003</c:v>
                </c:pt>
                <c:pt idx="14389">
                  <c:v>5.5896396833333339</c:v>
                </c:pt>
                <c:pt idx="14390">
                  <c:v>5.5900300333333339</c:v>
                </c:pt>
                <c:pt idx="14391">
                  <c:v>5.5904168666666658</c:v>
                </c:pt>
                <c:pt idx="14392">
                  <c:v>5.5908072166666658</c:v>
                </c:pt>
                <c:pt idx="14393">
                  <c:v>5.5911940499999995</c:v>
                </c:pt>
                <c:pt idx="14394">
                  <c:v>5.5915808833333331</c:v>
                </c:pt>
                <c:pt idx="14395">
                  <c:v>5.5919712333333331</c:v>
                </c:pt>
                <c:pt idx="14396">
                  <c:v>5.5923580666666668</c:v>
                </c:pt>
                <c:pt idx="14397">
                  <c:v>5.5927449000000005</c:v>
                </c:pt>
                <c:pt idx="14398">
                  <c:v>5.5931352499999996</c:v>
                </c:pt>
                <c:pt idx="14399">
                  <c:v>5.5935220833333332</c:v>
                </c:pt>
                <c:pt idx="14400">
                  <c:v>5.5939124333333332</c:v>
                </c:pt>
                <c:pt idx="14401">
                  <c:v>5.5942992666666669</c:v>
                </c:pt>
                <c:pt idx="14402">
                  <c:v>5.5946861000000006</c:v>
                </c:pt>
                <c:pt idx="14403">
                  <c:v>5.5950764500000005</c:v>
                </c:pt>
                <c:pt idx="14404">
                  <c:v>5.5954632833333342</c:v>
                </c:pt>
                <c:pt idx="14405">
                  <c:v>5.5958536333333333</c:v>
                </c:pt>
                <c:pt idx="14406">
                  <c:v>5.596240466666667</c:v>
                </c:pt>
                <c:pt idx="14407">
                  <c:v>5.5966273000000006</c:v>
                </c:pt>
                <c:pt idx="14408">
                  <c:v>5.5970176500000006</c:v>
                </c:pt>
                <c:pt idx="14409">
                  <c:v>5.5974044833333343</c:v>
                </c:pt>
                <c:pt idx="14410">
                  <c:v>5.5977913166666662</c:v>
                </c:pt>
                <c:pt idx="14411">
                  <c:v>5.5981816666666662</c:v>
                </c:pt>
                <c:pt idx="14412">
                  <c:v>5.5985684999999998</c:v>
                </c:pt>
                <c:pt idx="14413">
                  <c:v>5.5989588499999998</c:v>
                </c:pt>
                <c:pt idx="14414">
                  <c:v>5.5993456833333335</c:v>
                </c:pt>
                <c:pt idx="14415">
                  <c:v>5.5997325166666663</c:v>
                </c:pt>
                <c:pt idx="14416">
                  <c:v>5.6001193499999999</c:v>
                </c:pt>
                <c:pt idx="14417">
                  <c:v>5.6005096999999999</c:v>
                </c:pt>
                <c:pt idx="14418">
                  <c:v>5.6008965333333336</c:v>
                </c:pt>
                <c:pt idx="14419">
                  <c:v>5.6012868833333336</c:v>
                </c:pt>
                <c:pt idx="14420">
                  <c:v>5.6016737166666664</c:v>
                </c:pt>
                <c:pt idx="14421">
                  <c:v>5.60206055</c:v>
                </c:pt>
                <c:pt idx="14422">
                  <c:v>5.6024509</c:v>
                </c:pt>
                <c:pt idx="14423">
                  <c:v>5.6028377333333337</c:v>
                </c:pt>
                <c:pt idx="14424">
                  <c:v>5.6032245666666674</c:v>
                </c:pt>
                <c:pt idx="14425">
                  <c:v>5.6036149166666673</c:v>
                </c:pt>
                <c:pt idx="14426">
                  <c:v>5.604001750000001</c:v>
                </c:pt>
                <c:pt idx="14427">
                  <c:v>5.6043920999999992</c:v>
                </c:pt>
                <c:pt idx="14428">
                  <c:v>5.6047789333333329</c:v>
                </c:pt>
                <c:pt idx="14429">
                  <c:v>5.6051657666666665</c:v>
                </c:pt>
                <c:pt idx="14430">
                  <c:v>5.6055561166666665</c:v>
                </c:pt>
                <c:pt idx="14431">
                  <c:v>5.6059429500000002</c:v>
                </c:pt>
                <c:pt idx="14432">
                  <c:v>5.6063333000000002</c:v>
                </c:pt>
                <c:pt idx="14433">
                  <c:v>5.6067201333333339</c:v>
                </c:pt>
                <c:pt idx="14434">
                  <c:v>5.6071069666666666</c:v>
                </c:pt>
                <c:pt idx="14435">
                  <c:v>5.6074938000000003</c:v>
                </c:pt>
                <c:pt idx="14436">
                  <c:v>5.6078841500000003</c:v>
                </c:pt>
                <c:pt idx="14437">
                  <c:v>5.6082709833333331</c:v>
                </c:pt>
                <c:pt idx="14438">
                  <c:v>5.6086578166666667</c:v>
                </c:pt>
                <c:pt idx="14439">
                  <c:v>5.6090481666666667</c:v>
                </c:pt>
                <c:pt idx="14440">
                  <c:v>5.6094350000000004</c:v>
                </c:pt>
                <c:pt idx="14441">
                  <c:v>5.6098253500000004</c:v>
                </c:pt>
                <c:pt idx="14442">
                  <c:v>5.610212183333334</c:v>
                </c:pt>
                <c:pt idx="14443">
                  <c:v>5.6105990166666659</c:v>
                </c:pt>
                <c:pt idx="14444">
                  <c:v>5.6109893666666659</c:v>
                </c:pt>
                <c:pt idx="14445">
                  <c:v>5.6113761999999996</c:v>
                </c:pt>
                <c:pt idx="14446">
                  <c:v>5.6117665499999996</c:v>
                </c:pt>
                <c:pt idx="14447">
                  <c:v>5.6121533833333332</c:v>
                </c:pt>
                <c:pt idx="14448">
                  <c:v>5.6125402166666669</c:v>
                </c:pt>
                <c:pt idx="14449">
                  <c:v>5.612930566666666</c:v>
                </c:pt>
                <c:pt idx="14450">
                  <c:v>5.6133173999999997</c:v>
                </c:pt>
                <c:pt idx="14451">
                  <c:v>5.6137042333333333</c:v>
                </c:pt>
                <c:pt idx="14452">
                  <c:v>5.6140945833333333</c:v>
                </c:pt>
                <c:pt idx="14453">
                  <c:v>5.614481416666667</c:v>
                </c:pt>
                <c:pt idx="14454">
                  <c:v>5.614871766666667</c:v>
                </c:pt>
                <c:pt idx="14455">
                  <c:v>5.6152586000000007</c:v>
                </c:pt>
                <c:pt idx="14456">
                  <c:v>5.6156454333333334</c:v>
                </c:pt>
                <c:pt idx="14457">
                  <c:v>5.6160357833333334</c:v>
                </c:pt>
                <c:pt idx="14458">
                  <c:v>5.6164226166666671</c:v>
                </c:pt>
                <c:pt idx="14459">
                  <c:v>5.6168129666666671</c:v>
                </c:pt>
                <c:pt idx="14460">
                  <c:v>5.6171998000000007</c:v>
                </c:pt>
                <c:pt idx="14461">
                  <c:v>5.6175866333333344</c:v>
                </c:pt>
                <c:pt idx="14462">
                  <c:v>5.6179769833333326</c:v>
                </c:pt>
                <c:pt idx="14463">
                  <c:v>5.6183638166666663</c:v>
                </c:pt>
                <c:pt idx="14464">
                  <c:v>5.61875065</c:v>
                </c:pt>
                <c:pt idx="14465">
                  <c:v>5.6191374833333327</c:v>
                </c:pt>
                <c:pt idx="14466">
                  <c:v>5.6195278333333336</c:v>
                </c:pt>
                <c:pt idx="14467">
                  <c:v>5.6199181833333336</c:v>
                </c:pt>
                <c:pt idx="14468">
                  <c:v>5.6203050166666664</c:v>
                </c:pt>
                <c:pt idx="14469">
                  <c:v>5.62069185</c:v>
                </c:pt>
                <c:pt idx="14470">
                  <c:v>5.6210786833333337</c:v>
                </c:pt>
                <c:pt idx="14471">
                  <c:v>5.6214690333333337</c:v>
                </c:pt>
                <c:pt idx="14472">
                  <c:v>5.6218558666666665</c:v>
                </c:pt>
                <c:pt idx="14473">
                  <c:v>5.6222462166666674</c:v>
                </c:pt>
                <c:pt idx="14474">
                  <c:v>5.6226330500000001</c:v>
                </c:pt>
                <c:pt idx="14475">
                  <c:v>5.6230198833333338</c:v>
                </c:pt>
                <c:pt idx="14476">
                  <c:v>5.6234102333333338</c:v>
                </c:pt>
                <c:pt idx="14477">
                  <c:v>5.6237970666666675</c:v>
                </c:pt>
                <c:pt idx="14478">
                  <c:v>5.6241838999999993</c:v>
                </c:pt>
                <c:pt idx="14479">
                  <c:v>5.6245742499999993</c:v>
                </c:pt>
                <c:pt idx="14480">
                  <c:v>5.624961083333333</c:v>
                </c:pt>
                <c:pt idx="14481">
                  <c:v>5.625351433333333</c:v>
                </c:pt>
                <c:pt idx="14482">
                  <c:v>5.6257382666666667</c:v>
                </c:pt>
                <c:pt idx="14483">
                  <c:v>5.6261251000000003</c:v>
                </c:pt>
                <c:pt idx="14484">
                  <c:v>5.6265154499999994</c:v>
                </c:pt>
                <c:pt idx="14485">
                  <c:v>5.6269022833333331</c:v>
                </c:pt>
                <c:pt idx="14486">
                  <c:v>5.6272926333333331</c:v>
                </c:pt>
                <c:pt idx="14487">
                  <c:v>5.6276794666666667</c:v>
                </c:pt>
                <c:pt idx="14488">
                  <c:v>5.6280663000000004</c:v>
                </c:pt>
                <c:pt idx="14489">
                  <c:v>5.6284566500000004</c:v>
                </c:pt>
                <c:pt idx="14490">
                  <c:v>5.6288434833333341</c:v>
                </c:pt>
                <c:pt idx="14491">
                  <c:v>5.6292303166666668</c:v>
                </c:pt>
                <c:pt idx="14492">
                  <c:v>5.6296171500000005</c:v>
                </c:pt>
                <c:pt idx="14493">
                  <c:v>5.6300075000000005</c:v>
                </c:pt>
                <c:pt idx="14494">
                  <c:v>5.6303943333333324</c:v>
                </c:pt>
                <c:pt idx="14495">
                  <c:v>5.6307846833333342</c:v>
                </c:pt>
                <c:pt idx="14496">
                  <c:v>5.631171516666666</c:v>
                </c:pt>
                <c:pt idx="14497">
                  <c:v>5.6315583499999997</c:v>
                </c:pt>
                <c:pt idx="14498">
                  <c:v>5.6319486999999997</c:v>
                </c:pt>
                <c:pt idx="14499">
                  <c:v>5.6323355333333334</c:v>
                </c:pt>
                <c:pt idx="14500">
                  <c:v>5.6327258833333333</c:v>
                </c:pt>
                <c:pt idx="14501">
                  <c:v>5.6331127166666661</c:v>
                </c:pt>
                <c:pt idx="14502">
                  <c:v>5.6334995499999998</c:v>
                </c:pt>
                <c:pt idx="14503">
                  <c:v>5.6338898999999998</c:v>
                </c:pt>
                <c:pt idx="14504">
                  <c:v>5.6342767333333335</c:v>
                </c:pt>
                <c:pt idx="14505">
                  <c:v>5.6346635666666671</c:v>
                </c:pt>
                <c:pt idx="14506">
                  <c:v>5.6350539166666662</c:v>
                </c:pt>
                <c:pt idx="14507">
                  <c:v>5.6354407499999999</c:v>
                </c:pt>
                <c:pt idx="14508">
                  <c:v>5.6358310999999999</c:v>
                </c:pt>
                <c:pt idx="14509">
                  <c:v>5.6362179333333335</c:v>
                </c:pt>
                <c:pt idx="14510">
                  <c:v>5.6366047666666672</c:v>
                </c:pt>
                <c:pt idx="14511">
                  <c:v>5.6369951166666672</c:v>
                </c:pt>
                <c:pt idx="14512">
                  <c:v>5.6373819500000009</c:v>
                </c:pt>
                <c:pt idx="14513">
                  <c:v>5.6377722999999991</c:v>
                </c:pt>
                <c:pt idx="14514">
                  <c:v>5.6381591333333327</c:v>
                </c:pt>
                <c:pt idx="14515">
                  <c:v>5.6385459666666664</c:v>
                </c:pt>
                <c:pt idx="14516">
                  <c:v>5.6389363166666664</c:v>
                </c:pt>
                <c:pt idx="14517">
                  <c:v>5.6393231500000001</c:v>
                </c:pt>
                <c:pt idx="14518">
                  <c:v>5.6397099833333337</c:v>
                </c:pt>
                <c:pt idx="14519">
                  <c:v>5.6400968166666665</c:v>
                </c:pt>
                <c:pt idx="14520">
                  <c:v>5.6404871666666665</c:v>
                </c:pt>
                <c:pt idx="14521">
                  <c:v>5.6408740000000002</c:v>
                </c:pt>
                <c:pt idx="14522">
                  <c:v>5.6412643500000001</c:v>
                </c:pt>
                <c:pt idx="14523">
                  <c:v>5.6416511833333338</c:v>
                </c:pt>
                <c:pt idx="14524">
                  <c:v>5.6420380166666666</c:v>
                </c:pt>
                <c:pt idx="14525">
                  <c:v>5.6424283666666666</c:v>
                </c:pt>
                <c:pt idx="14526">
                  <c:v>5.6428152000000003</c:v>
                </c:pt>
                <c:pt idx="14527">
                  <c:v>5.6432055500000002</c:v>
                </c:pt>
                <c:pt idx="14528">
                  <c:v>5.6435923833333339</c:v>
                </c:pt>
                <c:pt idx="14529">
                  <c:v>5.6439792166666658</c:v>
                </c:pt>
                <c:pt idx="14530">
                  <c:v>5.6443695666666658</c:v>
                </c:pt>
                <c:pt idx="14531">
                  <c:v>5.6447563999999995</c:v>
                </c:pt>
                <c:pt idx="14532">
                  <c:v>5.6451432333333331</c:v>
                </c:pt>
                <c:pt idx="14533">
                  <c:v>5.6455300666666668</c:v>
                </c:pt>
                <c:pt idx="14534">
                  <c:v>5.6459204166666668</c:v>
                </c:pt>
                <c:pt idx="14535">
                  <c:v>5.6463107666666668</c:v>
                </c:pt>
                <c:pt idx="14536">
                  <c:v>5.6466975999999995</c:v>
                </c:pt>
                <c:pt idx="14537">
                  <c:v>5.6470844333333332</c:v>
                </c:pt>
                <c:pt idx="14538">
                  <c:v>5.6474712666666669</c:v>
                </c:pt>
                <c:pt idx="14539">
                  <c:v>5.6478616166666669</c:v>
                </c:pt>
                <c:pt idx="14540">
                  <c:v>5.6482519666666668</c:v>
                </c:pt>
                <c:pt idx="14541">
                  <c:v>5.6486388000000005</c:v>
                </c:pt>
                <c:pt idx="14542">
                  <c:v>5.6490256333333342</c:v>
                </c:pt>
                <c:pt idx="14543">
                  <c:v>5.649412466666667</c:v>
                </c:pt>
                <c:pt idx="14544">
                  <c:v>5.6498028166666669</c:v>
                </c:pt>
                <c:pt idx="14545">
                  <c:v>5.6501896500000006</c:v>
                </c:pt>
                <c:pt idx="14546">
                  <c:v>5.6505764833333325</c:v>
                </c:pt>
                <c:pt idx="14547">
                  <c:v>5.6509668333333343</c:v>
                </c:pt>
                <c:pt idx="14548">
                  <c:v>5.6513536666666662</c:v>
                </c:pt>
                <c:pt idx="14549">
                  <c:v>5.6517440166666679</c:v>
                </c:pt>
                <c:pt idx="14550">
                  <c:v>5.6521308499999998</c:v>
                </c:pt>
                <c:pt idx="14551">
                  <c:v>5.6525176833333326</c:v>
                </c:pt>
                <c:pt idx="14552">
                  <c:v>5.6529080333333335</c:v>
                </c:pt>
                <c:pt idx="14553">
                  <c:v>5.6532948666666663</c:v>
                </c:pt>
                <c:pt idx="14554">
                  <c:v>5.6536852166666671</c:v>
                </c:pt>
                <c:pt idx="14555">
                  <c:v>5.6540720499999999</c:v>
                </c:pt>
                <c:pt idx="14556">
                  <c:v>5.6544588833333336</c:v>
                </c:pt>
                <c:pt idx="14557">
                  <c:v>5.6548492333333336</c:v>
                </c:pt>
                <c:pt idx="14558">
                  <c:v>5.6552360666666663</c:v>
                </c:pt>
                <c:pt idx="14559">
                  <c:v>5.6556229</c:v>
                </c:pt>
                <c:pt idx="14560">
                  <c:v>5.6560097333333337</c:v>
                </c:pt>
                <c:pt idx="14561">
                  <c:v>5.6564000833333337</c:v>
                </c:pt>
                <c:pt idx="14562">
                  <c:v>5.6567904333333336</c:v>
                </c:pt>
                <c:pt idx="14563">
                  <c:v>5.6571772666666673</c:v>
                </c:pt>
                <c:pt idx="14564">
                  <c:v>5.657564100000001</c:v>
                </c:pt>
                <c:pt idx="14565">
                  <c:v>5.6579509333333329</c:v>
                </c:pt>
                <c:pt idx="14566">
                  <c:v>5.6583412833333329</c:v>
                </c:pt>
                <c:pt idx="14567">
                  <c:v>5.6587316333333328</c:v>
                </c:pt>
                <c:pt idx="14568">
                  <c:v>5.6591184666666665</c:v>
                </c:pt>
                <c:pt idx="14569">
                  <c:v>5.6595053000000002</c:v>
                </c:pt>
                <c:pt idx="14570">
                  <c:v>5.659892133333333</c:v>
                </c:pt>
                <c:pt idx="14571">
                  <c:v>5.6602824833333338</c:v>
                </c:pt>
                <c:pt idx="14572">
                  <c:v>5.6606693166666666</c:v>
                </c:pt>
                <c:pt idx="14573">
                  <c:v>5.6610561500000003</c:v>
                </c:pt>
                <c:pt idx="14574">
                  <c:v>5.6614465000000003</c:v>
                </c:pt>
                <c:pt idx="14575">
                  <c:v>5.6618333333333331</c:v>
                </c:pt>
                <c:pt idx="14576">
                  <c:v>5.6622236833333339</c:v>
                </c:pt>
                <c:pt idx="14577">
                  <c:v>5.6626105166666667</c:v>
                </c:pt>
                <c:pt idx="14578">
                  <c:v>5.6629973500000004</c:v>
                </c:pt>
                <c:pt idx="14579">
                  <c:v>5.6633877000000004</c:v>
                </c:pt>
                <c:pt idx="14580">
                  <c:v>5.663774533333334</c:v>
                </c:pt>
                <c:pt idx="14581">
                  <c:v>5.664164883333334</c:v>
                </c:pt>
                <c:pt idx="14582">
                  <c:v>5.6645517166666659</c:v>
                </c:pt>
                <c:pt idx="14583">
                  <c:v>5.6649385499999996</c:v>
                </c:pt>
                <c:pt idx="14584">
                  <c:v>5.6653288999999996</c:v>
                </c:pt>
                <c:pt idx="14585">
                  <c:v>5.6657157333333332</c:v>
                </c:pt>
                <c:pt idx="14586">
                  <c:v>5.6661025666666669</c:v>
                </c:pt>
                <c:pt idx="14587">
                  <c:v>5.6664894000000006</c:v>
                </c:pt>
                <c:pt idx="14588">
                  <c:v>5.6668797499999997</c:v>
                </c:pt>
                <c:pt idx="14589">
                  <c:v>5.6672665833333333</c:v>
                </c:pt>
                <c:pt idx="14590">
                  <c:v>5.6676569333333333</c:v>
                </c:pt>
                <c:pt idx="14591">
                  <c:v>5.668043766666667</c:v>
                </c:pt>
                <c:pt idx="14592">
                  <c:v>5.6684306000000007</c:v>
                </c:pt>
                <c:pt idx="14593">
                  <c:v>5.6688209500000006</c:v>
                </c:pt>
                <c:pt idx="14594">
                  <c:v>5.6692077833333334</c:v>
                </c:pt>
                <c:pt idx="14595">
                  <c:v>5.6695981333333334</c:v>
                </c:pt>
                <c:pt idx="14596">
                  <c:v>5.6699849666666671</c:v>
                </c:pt>
                <c:pt idx="14597">
                  <c:v>5.6703718000000007</c:v>
                </c:pt>
                <c:pt idx="14598">
                  <c:v>5.6707621500000007</c:v>
                </c:pt>
                <c:pt idx="14599">
                  <c:v>5.6711489833333344</c:v>
                </c:pt>
                <c:pt idx="14600">
                  <c:v>5.6715358166666663</c:v>
                </c:pt>
                <c:pt idx="14601">
                  <c:v>5.6719261666666663</c:v>
                </c:pt>
                <c:pt idx="14602">
                  <c:v>5.6723129999999999</c:v>
                </c:pt>
                <c:pt idx="14603">
                  <c:v>5.6727033499999999</c:v>
                </c:pt>
                <c:pt idx="14604">
                  <c:v>5.6730901833333336</c:v>
                </c:pt>
                <c:pt idx="14605">
                  <c:v>5.6734770166666664</c:v>
                </c:pt>
                <c:pt idx="14606">
                  <c:v>5.6738673666666664</c:v>
                </c:pt>
                <c:pt idx="14607">
                  <c:v>5.6742542</c:v>
                </c:pt>
                <c:pt idx="14608">
                  <c:v>5.67464455</c:v>
                </c:pt>
                <c:pt idx="14609">
                  <c:v>5.6750313833333337</c:v>
                </c:pt>
                <c:pt idx="14610">
                  <c:v>5.6754182166666665</c:v>
                </c:pt>
                <c:pt idx="14611">
                  <c:v>5.6758085666666673</c:v>
                </c:pt>
                <c:pt idx="14612">
                  <c:v>5.6761954000000001</c:v>
                </c:pt>
                <c:pt idx="14613">
                  <c:v>5.6765822333333338</c:v>
                </c:pt>
                <c:pt idx="14614">
                  <c:v>5.6769690666666675</c:v>
                </c:pt>
                <c:pt idx="14615">
                  <c:v>5.6773594166666674</c:v>
                </c:pt>
                <c:pt idx="14616">
                  <c:v>5.6777462499999993</c:v>
                </c:pt>
                <c:pt idx="14617">
                  <c:v>5.6781365999999993</c:v>
                </c:pt>
                <c:pt idx="14618">
                  <c:v>5.678523433333333</c:v>
                </c:pt>
                <c:pt idx="14619">
                  <c:v>5.6789102666666667</c:v>
                </c:pt>
                <c:pt idx="14620">
                  <c:v>5.6793006166666666</c:v>
                </c:pt>
                <c:pt idx="14621">
                  <c:v>5.6796874500000003</c:v>
                </c:pt>
                <c:pt idx="14622">
                  <c:v>5.6800777999999994</c:v>
                </c:pt>
                <c:pt idx="14623">
                  <c:v>5.6804646333333331</c:v>
                </c:pt>
                <c:pt idx="14624">
                  <c:v>5.6808514666666667</c:v>
                </c:pt>
                <c:pt idx="14625">
                  <c:v>5.6812418166666667</c:v>
                </c:pt>
                <c:pt idx="14626">
                  <c:v>5.6816286500000004</c:v>
                </c:pt>
                <c:pt idx="14627">
                  <c:v>5.6820154833333332</c:v>
                </c:pt>
                <c:pt idx="14628">
                  <c:v>5.682405833333334</c:v>
                </c:pt>
                <c:pt idx="14629">
                  <c:v>5.6827926666666668</c:v>
                </c:pt>
                <c:pt idx="14630">
                  <c:v>5.6831830166666668</c:v>
                </c:pt>
                <c:pt idx="14631">
                  <c:v>5.6835698500000005</c:v>
                </c:pt>
                <c:pt idx="14632">
                  <c:v>5.6839566833333324</c:v>
                </c:pt>
                <c:pt idx="14633">
                  <c:v>5.6843470333333341</c:v>
                </c:pt>
                <c:pt idx="14634">
                  <c:v>5.684733866666666</c:v>
                </c:pt>
                <c:pt idx="14635">
                  <c:v>5.6851242166666678</c:v>
                </c:pt>
                <c:pt idx="14636">
                  <c:v>5.6855110499999997</c:v>
                </c:pt>
                <c:pt idx="14637">
                  <c:v>5.6858978833333333</c:v>
                </c:pt>
                <c:pt idx="14638">
                  <c:v>5.686284716666667</c:v>
                </c:pt>
                <c:pt idx="14639">
                  <c:v>5.6866750666666661</c:v>
                </c:pt>
                <c:pt idx="14640">
                  <c:v>5.6870618999999998</c:v>
                </c:pt>
                <c:pt idx="14641">
                  <c:v>5.6874487333333335</c:v>
                </c:pt>
                <c:pt idx="14642">
                  <c:v>5.6878390833333334</c:v>
                </c:pt>
                <c:pt idx="14643">
                  <c:v>5.6882259166666671</c:v>
                </c:pt>
                <c:pt idx="14644">
                  <c:v>5.6886162666666662</c:v>
                </c:pt>
                <c:pt idx="14645">
                  <c:v>5.6890030999999999</c:v>
                </c:pt>
                <c:pt idx="14646">
                  <c:v>5.6893899333333335</c:v>
                </c:pt>
                <c:pt idx="14647">
                  <c:v>5.6897802833333335</c:v>
                </c:pt>
                <c:pt idx="14648">
                  <c:v>5.6901671166666672</c:v>
                </c:pt>
                <c:pt idx="14649">
                  <c:v>5.6905574666666672</c:v>
                </c:pt>
                <c:pt idx="14650">
                  <c:v>5.6909443000000008</c:v>
                </c:pt>
                <c:pt idx="14651">
                  <c:v>5.6913311333333327</c:v>
                </c:pt>
                <c:pt idx="14652">
                  <c:v>5.6917214833333327</c:v>
                </c:pt>
                <c:pt idx="14653">
                  <c:v>5.6921083166666664</c:v>
                </c:pt>
                <c:pt idx="14654">
                  <c:v>5.6924951500000001</c:v>
                </c:pt>
                <c:pt idx="14655">
                  <c:v>5.6928855</c:v>
                </c:pt>
                <c:pt idx="14656">
                  <c:v>5.6932723333333337</c:v>
                </c:pt>
                <c:pt idx="14657">
                  <c:v>5.6936626833333337</c:v>
                </c:pt>
                <c:pt idx="14658">
                  <c:v>5.6940495166666665</c:v>
                </c:pt>
                <c:pt idx="14659">
                  <c:v>5.6944363500000001</c:v>
                </c:pt>
                <c:pt idx="14660">
                  <c:v>5.6948231833333338</c:v>
                </c:pt>
                <c:pt idx="14661">
                  <c:v>5.6952135333333338</c:v>
                </c:pt>
                <c:pt idx="14662">
                  <c:v>5.6956038833333338</c:v>
                </c:pt>
                <c:pt idx="14663">
                  <c:v>5.6959907166666666</c:v>
                </c:pt>
                <c:pt idx="14664">
                  <c:v>5.6963775500000002</c:v>
                </c:pt>
                <c:pt idx="14665">
                  <c:v>5.6967643833333339</c:v>
                </c:pt>
                <c:pt idx="14666">
                  <c:v>5.6971547333333339</c:v>
                </c:pt>
                <c:pt idx="14667">
                  <c:v>5.6975415666666658</c:v>
                </c:pt>
                <c:pt idx="14668">
                  <c:v>5.6979283999999994</c:v>
                </c:pt>
                <c:pt idx="14669">
                  <c:v>5.6983187499999994</c:v>
                </c:pt>
                <c:pt idx="14670">
                  <c:v>5.6987055833333331</c:v>
                </c:pt>
                <c:pt idx="14671">
                  <c:v>5.6990959333333331</c:v>
                </c:pt>
                <c:pt idx="14672">
                  <c:v>5.6994827666666668</c:v>
                </c:pt>
                <c:pt idx="14673">
                  <c:v>5.6998696000000004</c:v>
                </c:pt>
                <c:pt idx="14674">
                  <c:v>5.7002599499999995</c:v>
                </c:pt>
                <c:pt idx="14675">
                  <c:v>5.7006467833333332</c:v>
                </c:pt>
                <c:pt idx="14676">
                  <c:v>5.7010371333333332</c:v>
                </c:pt>
                <c:pt idx="14677">
                  <c:v>5.7014239666666668</c:v>
                </c:pt>
                <c:pt idx="14678">
                  <c:v>5.7018108000000005</c:v>
                </c:pt>
                <c:pt idx="14679">
                  <c:v>5.7021976333333333</c:v>
                </c:pt>
                <c:pt idx="14680">
                  <c:v>5.7025879833333342</c:v>
                </c:pt>
                <c:pt idx="14681">
                  <c:v>5.7029748166666669</c:v>
                </c:pt>
                <c:pt idx="14682">
                  <c:v>5.7033616500000006</c:v>
                </c:pt>
                <c:pt idx="14683">
                  <c:v>5.7037520000000006</c:v>
                </c:pt>
                <c:pt idx="14684">
                  <c:v>5.7041388333333325</c:v>
                </c:pt>
                <c:pt idx="14685">
                  <c:v>5.7045291833333343</c:v>
                </c:pt>
                <c:pt idx="14686">
                  <c:v>5.7049160166666661</c:v>
                </c:pt>
                <c:pt idx="14687">
                  <c:v>5.7053028499999998</c:v>
                </c:pt>
                <c:pt idx="14688">
                  <c:v>5.7056931999999998</c:v>
                </c:pt>
                <c:pt idx="14689">
                  <c:v>5.7060800333333326</c:v>
                </c:pt>
                <c:pt idx="14690">
                  <c:v>5.7064703833333335</c:v>
                </c:pt>
                <c:pt idx="14691">
                  <c:v>5.7068572166666662</c:v>
                </c:pt>
                <c:pt idx="14692">
                  <c:v>5.7072440499999999</c:v>
                </c:pt>
                <c:pt idx="14693">
                  <c:v>5.7076343999999999</c:v>
                </c:pt>
                <c:pt idx="14694">
                  <c:v>5.7080212333333336</c:v>
                </c:pt>
                <c:pt idx="14695">
                  <c:v>5.7084080666666672</c:v>
                </c:pt>
                <c:pt idx="14696">
                  <c:v>5.7087984166666663</c:v>
                </c:pt>
                <c:pt idx="14697">
                  <c:v>5.70918525</c:v>
                </c:pt>
                <c:pt idx="14698">
                  <c:v>5.7095756</c:v>
                </c:pt>
                <c:pt idx="14699">
                  <c:v>5.7099624333333336</c:v>
                </c:pt>
                <c:pt idx="14700">
                  <c:v>5.7103492666666673</c:v>
                </c:pt>
                <c:pt idx="14701">
                  <c:v>5.710736100000001</c:v>
                </c:pt>
                <c:pt idx="14702">
                  <c:v>5.711126450000001</c:v>
                </c:pt>
                <c:pt idx="14703">
                  <c:v>5.7115167999999992</c:v>
                </c:pt>
                <c:pt idx="14704">
                  <c:v>5.7119036333333328</c:v>
                </c:pt>
                <c:pt idx="14705">
                  <c:v>5.7122904666666665</c:v>
                </c:pt>
                <c:pt idx="14706">
                  <c:v>5.7126773000000002</c:v>
                </c:pt>
                <c:pt idx="14707">
                  <c:v>5.7130676500000002</c:v>
                </c:pt>
                <c:pt idx="14708">
                  <c:v>5.7134544833333329</c:v>
                </c:pt>
                <c:pt idx="14709">
                  <c:v>5.7138413166666666</c:v>
                </c:pt>
                <c:pt idx="14710">
                  <c:v>5.7142316666666666</c:v>
                </c:pt>
                <c:pt idx="14711">
                  <c:v>5.7146185000000003</c:v>
                </c:pt>
                <c:pt idx="14712">
                  <c:v>5.7150088500000003</c:v>
                </c:pt>
                <c:pt idx="14713">
                  <c:v>5.715395683333333</c:v>
                </c:pt>
                <c:pt idx="14714">
                  <c:v>5.7157825166666667</c:v>
                </c:pt>
                <c:pt idx="14715">
                  <c:v>5.7161728666666667</c:v>
                </c:pt>
                <c:pt idx="14716">
                  <c:v>5.7165597000000004</c:v>
                </c:pt>
                <c:pt idx="14717">
                  <c:v>5.7169500500000003</c:v>
                </c:pt>
                <c:pt idx="14718">
                  <c:v>5.717336883333334</c:v>
                </c:pt>
                <c:pt idx="14719">
                  <c:v>5.7177237166666659</c:v>
                </c:pt>
                <c:pt idx="14720">
                  <c:v>5.7181140666666659</c:v>
                </c:pt>
                <c:pt idx="14721">
                  <c:v>5.7185008999999996</c:v>
                </c:pt>
                <c:pt idx="14722">
                  <c:v>5.7188877333333332</c:v>
                </c:pt>
                <c:pt idx="14723">
                  <c:v>5.7192745666666669</c:v>
                </c:pt>
                <c:pt idx="14724">
                  <c:v>5.7196649166666669</c:v>
                </c:pt>
                <c:pt idx="14725">
                  <c:v>5.720055266666666</c:v>
                </c:pt>
                <c:pt idx="14726">
                  <c:v>5.7204420999999996</c:v>
                </c:pt>
                <c:pt idx="14727">
                  <c:v>5.7208289333333333</c:v>
                </c:pt>
                <c:pt idx="14728">
                  <c:v>5.721215766666667</c:v>
                </c:pt>
                <c:pt idx="14729">
                  <c:v>5.721606116666667</c:v>
                </c:pt>
                <c:pt idx="14730">
                  <c:v>5.7219964666666669</c:v>
                </c:pt>
                <c:pt idx="14731">
                  <c:v>5.7223833000000006</c:v>
                </c:pt>
                <c:pt idx="14732">
                  <c:v>5.7227701333333343</c:v>
                </c:pt>
                <c:pt idx="14733">
                  <c:v>5.7231569666666671</c:v>
                </c:pt>
                <c:pt idx="14734">
                  <c:v>5.7235473166666671</c:v>
                </c:pt>
                <c:pt idx="14735">
                  <c:v>5.7239341500000007</c:v>
                </c:pt>
                <c:pt idx="14736">
                  <c:v>5.7243209833333326</c:v>
                </c:pt>
                <c:pt idx="14737">
                  <c:v>5.7247113333333344</c:v>
                </c:pt>
                <c:pt idx="14738">
                  <c:v>5.7250981666666663</c:v>
                </c:pt>
                <c:pt idx="14739">
                  <c:v>5.7254885166666662</c:v>
                </c:pt>
                <c:pt idx="14740">
                  <c:v>5.7258753499999999</c:v>
                </c:pt>
                <c:pt idx="14741">
                  <c:v>5.7262621833333327</c:v>
                </c:pt>
                <c:pt idx="14742">
                  <c:v>5.7266525333333336</c:v>
                </c:pt>
                <c:pt idx="14743">
                  <c:v>5.7270393666666664</c:v>
                </c:pt>
                <c:pt idx="14744">
                  <c:v>5.7274297166666663</c:v>
                </c:pt>
                <c:pt idx="14745">
                  <c:v>5.72781655</c:v>
                </c:pt>
                <c:pt idx="14746">
                  <c:v>5.7282033833333337</c:v>
                </c:pt>
                <c:pt idx="14747">
                  <c:v>5.7285937333333337</c:v>
                </c:pt>
                <c:pt idx="14748">
                  <c:v>5.7289805666666664</c:v>
                </c:pt>
                <c:pt idx="14749">
                  <c:v>5.7293674000000001</c:v>
                </c:pt>
                <c:pt idx="14750">
                  <c:v>5.7297542333333338</c:v>
                </c:pt>
                <c:pt idx="14751">
                  <c:v>5.7301445833333338</c:v>
                </c:pt>
                <c:pt idx="14752">
                  <c:v>5.7305349333333337</c:v>
                </c:pt>
                <c:pt idx="14753">
                  <c:v>5.7309217666666674</c:v>
                </c:pt>
                <c:pt idx="14754">
                  <c:v>5.7313086000000011</c:v>
                </c:pt>
                <c:pt idx="14755">
                  <c:v>5.7316989499999993</c:v>
                </c:pt>
                <c:pt idx="14756">
                  <c:v>5.732085783333333</c:v>
                </c:pt>
                <c:pt idx="14757">
                  <c:v>5.7324761333333329</c:v>
                </c:pt>
                <c:pt idx="14758">
                  <c:v>5.7328629666666666</c:v>
                </c:pt>
                <c:pt idx="14759">
                  <c:v>5.7332498000000003</c:v>
                </c:pt>
                <c:pt idx="14760">
                  <c:v>5.7336366333333331</c:v>
                </c:pt>
                <c:pt idx="14761">
                  <c:v>5.734026983333333</c:v>
                </c:pt>
                <c:pt idx="14762">
                  <c:v>5.7344138166666667</c:v>
                </c:pt>
                <c:pt idx="14763">
                  <c:v>5.7348006500000004</c:v>
                </c:pt>
                <c:pt idx="14764">
                  <c:v>5.7351910000000004</c:v>
                </c:pt>
                <c:pt idx="14765">
                  <c:v>5.7355778333333332</c:v>
                </c:pt>
                <c:pt idx="14766">
                  <c:v>5.735968183333334</c:v>
                </c:pt>
                <c:pt idx="14767">
                  <c:v>5.7363550166666668</c:v>
                </c:pt>
                <c:pt idx="14768">
                  <c:v>5.7367418500000005</c:v>
                </c:pt>
                <c:pt idx="14769">
                  <c:v>5.7371322000000005</c:v>
                </c:pt>
                <c:pt idx="14770">
                  <c:v>5.7375190333333324</c:v>
                </c:pt>
                <c:pt idx="14771">
                  <c:v>5.7379093833333341</c:v>
                </c:pt>
                <c:pt idx="14772">
                  <c:v>5.738296216666666</c:v>
                </c:pt>
                <c:pt idx="14773">
                  <c:v>5.7386830499999997</c:v>
                </c:pt>
                <c:pt idx="14774">
                  <c:v>5.7390733999999997</c:v>
                </c:pt>
                <c:pt idx="14775">
                  <c:v>5.7394602333333333</c:v>
                </c:pt>
                <c:pt idx="14776">
                  <c:v>5.739847066666667</c:v>
                </c:pt>
                <c:pt idx="14777">
                  <c:v>5.7402338999999998</c:v>
                </c:pt>
                <c:pt idx="14778">
                  <c:v>5.7406242499999998</c:v>
                </c:pt>
                <c:pt idx="14779">
                  <c:v>5.7410110833333334</c:v>
                </c:pt>
                <c:pt idx="14780">
                  <c:v>5.7414014333333334</c:v>
                </c:pt>
                <c:pt idx="14781">
                  <c:v>5.7417882666666671</c:v>
                </c:pt>
                <c:pt idx="14782">
                  <c:v>5.7421751000000008</c:v>
                </c:pt>
                <c:pt idx="14783">
                  <c:v>5.7425654499999998</c:v>
                </c:pt>
                <c:pt idx="14784">
                  <c:v>5.7429522833333335</c:v>
                </c:pt>
                <c:pt idx="14785">
                  <c:v>5.7433426333333335</c:v>
                </c:pt>
                <c:pt idx="14786">
                  <c:v>5.7437294666666672</c:v>
                </c:pt>
                <c:pt idx="14787">
                  <c:v>5.7441163000000008</c:v>
                </c:pt>
                <c:pt idx="14788">
                  <c:v>5.7445066500000008</c:v>
                </c:pt>
                <c:pt idx="14789">
                  <c:v>5.7448934833333327</c:v>
                </c:pt>
                <c:pt idx="14790">
                  <c:v>5.7452803166666664</c:v>
                </c:pt>
                <c:pt idx="14791">
                  <c:v>5.7456671500000001</c:v>
                </c:pt>
                <c:pt idx="14792">
                  <c:v>5.7460575</c:v>
                </c:pt>
                <c:pt idx="14793">
                  <c:v>5.74644785</c:v>
                </c:pt>
                <c:pt idx="14794">
                  <c:v>5.7468346833333337</c:v>
                </c:pt>
                <c:pt idx="14795">
                  <c:v>5.7472215166666665</c:v>
                </c:pt>
                <c:pt idx="14796">
                  <c:v>5.7476118666666665</c:v>
                </c:pt>
                <c:pt idx="14797">
                  <c:v>5.7479987000000001</c:v>
                </c:pt>
                <c:pt idx="14798">
                  <c:v>5.7483890500000001</c:v>
                </c:pt>
                <c:pt idx="14799">
                  <c:v>5.7487758833333338</c:v>
                </c:pt>
                <c:pt idx="14800">
                  <c:v>5.7491627166666666</c:v>
                </c:pt>
                <c:pt idx="14801">
                  <c:v>5.7495530666666665</c:v>
                </c:pt>
                <c:pt idx="14802">
                  <c:v>5.7499399000000002</c:v>
                </c:pt>
                <c:pt idx="14803">
                  <c:v>5.7503267333333339</c:v>
                </c:pt>
                <c:pt idx="14804">
                  <c:v>5.7507170833333339</c:v>
                </c:pt>
                <c:pt idx="14805">
                  <c:v>5.7511039166666658</c:v>
                </c:pt>
                <c:pt idx="14806">
                  <c:v>5.7514942666666657</c:v>
                </c:pt>
                <c:pt idx="14807">
                  <c:v>5.7518810999999994</c:v>
                </c:pt>
                <c:pt idx="14808">
                  <c:v>5.7522679333333331</c:v>
                </c:pt>
                <c:pt idx="14809">
                  <c:v>5.7526582833333331</c:v>
                </c:pt>
                <c:pt idx="14810">
                  <c:v>5.7530451166666667</c:v>
                </c:pt>
                <c:pt idx="14811">
                  <c:v>5.7534354666666667</c:v>
                </c:pt>
                <c:pt idx="14812">
                  <c:v>5.7538222999999995</c:v>
                </c:pt>
                <c:pt idx="14813">
                  <c:v>5.7542091333333332</c:v>
                </c:pt>
                <c:pt idx="14814">
                  <c:v>5.7545959666666668</c:v>
                </c:pt>
                <c:pt idx="14815">
                  <c:v>5.7549863166666668</c:v>
                </c:pt>
                <c:pt idx="14816">
                  <c:v>5.7553731500000005</c:v>
                </c:pt>
                <c:pt idx="14817">
                  <c:v>5.7557599833333333</c:v>
                </c:pt>
                <c:pt idx="14818">
                  <c:v>5.7561503333333341</c:v>
                </c:pt>
                <c:pt idx="14819">
                  <c:v>5.7565371666666669</c:v>
                </c:pt>
                <c:pt idx="14820">
                  <c:v>5.7569275166666669</c:v>
                </c:pt>
                <c:pt idx="14821">
                  <c:v>5.7573143500000006</c:v>
                </c:pt>
                <c:pt idx="14822">
                  <c:v>5.7577011833333325</c:v>
                </c:pt>
                <c:pt idx="14823">
                  <c:v>5.7580915333333342</c:v>
                </c:pt>
                <c:pt idx="14824">
                  <c:v>5.7584783666666661</c:v>
                </c:pt>
                <c:pt idx="14825">
                  <c:v>5.7588687166666679</c:v>
                </c:pt>
                <c:pt idx="14826">
                  <c:v>5.7592555499999998</c:v>
                </c:pt>
                <c:pt idx="14827">
                  <c:v>5.7596423833333326</c:v>
                </c:pt>
                <c:pt idx="14828">
                  <c:v>5.7600327333333334</c:v>
                </c:pt>
                <c:pt idx="14829">
                  <c:v>5.7604195666666662</c:v>
                </c:pt>
                <c:pt idx="14830">
                  <c:v>5.7608063999999999</c:v>
                </c:pt>
                <c:pt idx="14831">
                  <c:v>5.7611932333333336</c:v>
                </c:pt>
                <c:pt idx="14832">
                  <c:v>5.7615835833333335</c:v>
                </c:pt>
                <c:pt idx="14833">
                  <c:v>5.7619704166666672</c:v>
                </c:pt>
                <c:pt idx="14834">
                  <c:v>5.7623607666666663</c:v>
                </c:pt>
                <c:pt idx="14835">
                  <c:v>5.7627476</c:v>
                </c:pt>
                <c:pt idx="14836">
                  <c:v>5.7631344333333336</c:v>
                </c:pt>
                <c:pt idx="14837">
                  <c:v>5.7635247833333336</c:v>
                </c:pt>
                <c:pt idx="14838">
                  <c:v>5.7639116166666673</c:v>
                </c:pt>
                <c:pt idx="14839">
                  <c:v>5.7643019666666673</c:v>
                </c:pt>
                <c:pt idx="14840">
                  <c:v>5.7646888000000009</c:v>
                </c:pt>
                <c:pt idx="14841">
                  <c:v>5.7650756333333328</c:v>
                </c:pt>
                <c:pt idx="14842">
                  <c:v>5.7654659833333328</c:v>
                </c:pt>
                <c:pt idx="14843">
                  <c:v>5.7658528166666665</c:v>
                </c:pt>
                <c:pt idx="14844">
                  <c:v>5.7662396500000002</c:v>
                </c:pt>
                <c:pt idx="14845">
                  <c:v>5.7666300000000001</c:v>
                </c:pt>
                <c:pt idx="14846">
                  <c:v>5.7670168333333329</c:v>
                </c:pt>
                <c:pt idx="14847">
                  <c:v>5.7674071833333338</c:v>
                </c:pt>
                <c:pt idx="14848">
                  <c:v>5.7677940166666666</c:v>
                </c:pt>
                <c:pt idx="14849">
                  <c:v>5.7681808500000002</c:v>
                </c:pt>
                <c:pt idx="14850">
                  <c:v>5.7685712000000002</c:v>
                </c:pt>
                <c:pt idx="14851">
                  <c:v>5.7689580333333339</c:v>
                </c:pt>
                <c:pt idx="14852">
                  <c:v>5.7693483833333339</c:v>
                </c:pt>
                <c:pt idx="14853">
                  <c:v>5.7697352166666667</c:v>
                </c:pt>
                <c:pt idx="14854">
                  <c:v>5.7701220500000003</c:v>
                </c:pt>
                <c:pt idx="14855">
                  <c:v>5.7705124000000003</c:v>
                </c:pt>
                <c:pt idx="14856">
                  <c:v>5.770899233333334</c:v>
                </c:pt>
                <c:pt idx="14857">
                  <c:v>5.7712860666666659</c:v>
                </c:pt>
                <c:pt idx="14858">
                  <c:v>5.7716728999999996</c:v>
                </c:pt>
                <c:pt idx="14859">
                  <c:v>5.7720632499999995</c:v>
                </c:pt>
                <c:pt idx="14860">
                  <c:v>5.7724535999999995</c:v>
                </c:pt>
                <c:pt idx="14861">
                  <c:v>5.7728404333333332</c:v>
                </c:pt>
                <c:pt idx="14862">
                  <c:v>5.7732272666666669</c:v>
                </c:pt>
                <c:pt idx="14863">
                  <c:v>5.7736141000000005</c:v>
                </c:pt>
                <c:pt idx="14864">
                  <c:v>5.7740044499999996</c:v>
                </c:pt>
                <c:pt idx="14865">
                  <c:v>5.7743912833333333</c:v>
                </c:pt>
                <c:pt idx="14866">
                  <c:v>5.7747816333333333</c:v>
                </c:pt>
                <c:pt idx="14867">
                  <c:v>5.7751684666666669</c:v>
                </c:pt>
                <c:pt idx="14868">
                  <c:v>5.7755553000000006</c:v>
                </c:pt>
                <c:pt idx="14869">
                  <c:v>5.7759456500000006</c:v>
                </c:pt>
                <c:pt idx="14870">
                  <c:v>5.7763324833333343</c:v>
                </c:pt>
                <c:pt idx="14871">
                  <c:v>5.776719316666667</c:v>
                </c:pt>
                <c:pt idx="14872">
                  <c:v>5.777109666666667</c:v>
                </c:pt>
                <c:pt idx="14873">
                  <c:v>5.7774965000000007</c:v>
                </c:pt>
                <c:pt idx="14874">
                  <c:v>5.7778868500000007</c:v>
                </c:pt>
                <c:pt idx="14875">
                  <c:v>5.7782736833333344</c:v>
                </c:pt>
                <c:pt idx="14876">
                  <c:v>5.7786605166666662</c:v>
                </c:pt>
                <c:pt idx="14877">
                  <c:v>5.7790473499999999</c:v>
                </c:pt>
                <c:pt idx="14878">
                  <c:v>5.7794376999999999</c:v>
                </c:pt>
                <c:pt idx="14879">
                  <c:v>5.7798280499999999</c:v>
                </c:pt>
                <c:pt idx="14880">
                  <c:v>5.7802148833333336</c:v>
                </c:pt>
                <c:pt idx="14881">
                  <c:v>5.7806017166666663</c:v>
                </c:pt>
                <c:pt idx="14882">
                  <c:v>5.78098855</c:v>
                </c:pt>
                <c:pt idx="14883">
                  <c:v>5.7813789</c:v>
                </c:pt>
                <c:pt idx="14884">
                  <c:v>5.7817657333333337</c:v>
                </c:pt>
                <c:pt idx="14885">
                  <c:v>5.7821525666666673</c:v>
                </c:pt>
                <c:pt idx="14886">
                  <c:v>5.7825429166666664</c:v>
                </c:pt>
                <c:pt idx="14887">
                  <c:v>5.7829297500000001</c:v>
                </c:pt>
                <c:pt idx="14888">
                  <c:v>5.7833201000000001</c:v>
                </c:pt>
                <c:pt idx="14889">
                  <c:v>5.7837069333333337</c:v>
                </c:pt>
                <c:pt idx="14890">
                  <c:v>5.7840937666666674</c:v>
                </c:pt>
                <c:pt idx="14891">
                  <c:v>5.7844841166666674</c:v>
                </c:pt>
                <c:pt idx="14892">
                  <c:v>5.7848709500000011</c:v>
                </c:pt>
                <c:pt idx="14893">
                  <c:v>5.7852612999999993</c:v>
                </c:pt>
                <c:pt idx="14894">
                  <c:v>5.7856481333333329</c:v>
                </c:pt>
                <c:pt idx="14895">
                  <c:v>5.7860349666666666</c:v>
                </c:pt>
                <c:pt idx="14896">
                  <c:v>5.7864253166666666</c:v>
                </c:pt>
                <c:pt idx="14897">
                  <c:v>5.7868121500000003</c:v>
                </c:pt>
                <c:pt idx="14898">
                  <c:v>5.787198983333333</c:v>
                </c:pt>
                <c:pt idx="14899">
                  <c:v>5.7875858166666667</c:v>
                </c:pt>
                <c:pt idx="14900">
                  <c:v>5.7879761666666667</c:v>
                </c:pt>
                <c:pt idx="14901">
                  <c:v>5.7883665166666667</c:v>
                </c:pt>
                <c:pt idx="14902">
                  <c:v>5.7887533500000004</c:v>
                </c:pt>
                <c:pt idx="14903">
                  <c:v>5.7891401833333331</c:v>
                </c:pt>
                <c:pt idx="14904">
                  <c:v>5.789530533333334</c:v>
                </c:pt>
                <c:pt idx="14905">
                  <c:v>5.7899173666666668</c:v>
                </c:pt>
                <c:pt idx="14906">
                  <c:v>5.7903077166666668</c:v>
                </c:pt>
                <c:pt idx="14907">
                  <c:v>5.7906945500000004</c:v>
                </c:pt>
                <c:pt idx="14908">
                  <c:v>5.7910813833333323</c:v>
                </c:pt>
                <c:pt idx="14909">
                  <c:v>5.791468216666666</c:v>
                </c:pt>
                <c:pt idx="14910">
                  <c:v>5.791858566666666</c:v>
                </c:pt>
                <c:pt idx="14911">
                  <c:v>5.7922453999999997</c:v>
                </c:pt>
                <c:pt idx="14912">
                  <c:v>5.7926322333333333</c:v>
                </c:pt>
                <c:pt idx="14913">
                  <c:v>5.7930225833333333</c:v>
                </c:pt>
                <c:pt idx="14914">
                  <c:v>5.793409416666667</c:v>
                </c:pt>
                <c:pt idx="14915">
                  <c:v>5.7937997666666661</c:v>
                </c:pt>
                <c:pt idx="14916">
                  <c:v>5.7941865999999997</c:v>
                </c:pt>
                <c:pt idx="14917">
                  <c:v>5.7945734333333334</c:v>
                </c:pt>
                <c:pt idx="14918">
                  <c:v>5.7949637833333334</c:v>
                </c:pt>
                <c:pt idx="14919">
                  <c:v>5.7953506166666671</c:v>
                </c:pt>
                <c:pt idx="14920">
                  <c:v>5.795740966666667</c:v>
                </c:pt>
                <c:pt idx="14921">
                  <c:v>5.7961277999999998</c:v>
                </c:pt>
                <c:pt idx="14922">
                  <c:v>5.7965146333333335</c:v>
                </c:pt>
                <c:pt idx="14923">
                  <c:v>5.7969049833333335</c:v>
                </c:pt>
                <c:pt idx="14924">
                  <c:v>5.7972918166666672</c:v>
                </c:pt>
                <c:pt idx="14925">
                  <c:v>5.7976786500000008</c:v>
                </c:pt>
                <c:pt idx="14926">
                  <c:v>5.7980654833333327</c:v>
                </c:pt>
                <c:pt idx="14927">
                  <c:v>5.7984558333333345</c:v>
                </c:pt>
                <c:pt idx="14928">
                  <c:v>5.7988461833333327</c:v>
                </c:pt>
                <c:pt idx="14929">
                  <c:v>5.7992330166666664</c:v>
                </c:pt>
                <c:pt idx="14930">
                  <c:v>5.79961985</c:v>
                </c:pt>
                <c:pt idx="14931">
                  <c:v>5.8000066833333328</c:v>
                </c:pt>
                <c:pt idx="14932">
                  <c:v>5.8003970333333337</c:v>
                </c:pt>
                <c:pt idx="14933">
                  <c:v>5.8007838666666665</c:v>
                </c:pt>
                <c:pt idx="14934">
                  <c:v>5.8011742166666664</c:v>
                </c:pt>
                <c:pt idx="14935">
                  <c:v>5.8015610500000001</c:v>
                </c:pt>
                <c:pt idx="14936">
                  <c:v>5.8019478833333338</c:v>
                </c:pt>
                <c:pt idx="14937">
                  <c:v>5.8023382333333338</c:v>
                </c:pt>
                <c:pt idx="14938">
                  <c:v>5.8027250666666665</c:v>
                </c:pt>
                <c:pt idx="14939">
                  <c:v>5.8031119000000002</c:v>
                </c:pt>
                <c:pt idx="14940">
                  <c:v>5.8035022500000002</c:v>
                </c:pt>
                <c:pt idx="14941">
                  <c:v>5.8038890833333339</c:v>
                </c:pt>
                <c:pt idx="14942">
                  <c:v>5.8042794333333338</c:v>
                </c:pt>
                <c:pt idx="14943">
                  <c:v>5.8046662666666657</c:v>
                </c:pt>
                <c:pt idx="14944">
                  <c:v>5.8050530999999994</c:v>
                </c:pt>
                <c:pt idx="14945">
                  <c:v>5.8054434499999994</c:v>
                </c:pt>
                <c:pt idx="14946">
                  <c:v>5.8058302833333331</c:v>
                </c:pt>
                <c:pt idx="14947">
                  <c:v>5.806220633333333</c:v>
                </c:pt>
                <c:pt idx="14948">
                  <c:v>5.8066074666666667</c:v>
                </c:pt>
                <c:pt idx="14949">
                  <c:v>5.8069943000000004</c:v>
                </c:pt>
                <c:pt idx="14950">
                  <c:v>5.8073846499999995</c:v>
                </c:pt>
                <c:pt idx="14951">
                  <c:v>5.8077714833333332</c:v>
                </c:pt>
                <c:pt idx="14952">
                  <c:v>5.8081583166666668</c:v>
                </c:pt>
                <c:pt idx="14953">
                  <c:v>5.8085451499999996</c:v>
                </c:pt>
                <c:pt idx="14954">
                  <c:v>5.8089355000000005</c:v>
                </c:pt>
                <c:pt idx="14955">
                  <c:v>5.8093258500000005</c:v>
                </c:pt>
                <c:pt idx="14956">
                  <c:v>5.8097126833333341</c:v>
                </c:pt>
                <c:pt idx="14957">
                  <c:v>5.8100995166666669</c:v>
                </c:pt>
                <c:pt idx="14958">
                  <c:v>5.8104863500000006</c:v>
                </c:pt>
                <c:pt idx="14959">
                  <c:v>5.8108767000000006</c:v>
                </c:pt>
                <c:pt idx="14960">
                  <c:v>5.8112670500000005</c:v>
                </c:pt>
                <c:pt idx="14961">
                  <c:v>5.8116538833333342</c:v>
                </c:pt>
                <c:pt idx="14962">
                  <c:v>5.8120407166666661</c:v>
                </c:pt>
                <c:pt idx="14963">
                  <c:v>5.8124275499999998</c:v>
                </c:pt>
                <c:pt idx="14964">
                  <c:v>5.8128178999999998</c:v>
                </c:pt>
                <c:pt idx="14965">
                  <c:v>5.8132047333333325</c:v>
                </c:pt>
                <c:pt idx="14966">
                  <c:v>5.8135915666666662</c:v>
                </c:pt>
                <c:pt idx="14967">
                  <c:v>5.8139819166666662</c:v>
                </c:pt>
                <c:pt idx="14968">
                  <c:v>5.8143687499999999</c:v>
                </c:pt>
                <c:pt idx="14969">
                  <c:v>5.8147590999999998</c:v>
                </c:pt>
                <c:pt idx="14970">
                  <c:v>5.8151459333333335</c:v>
                </c:pt>
                <c:pt idx="14971">
                  <c:v>5.8155327666666672</c:v>
                </c:pt>
                <c:pt idx="14972">
                  <c:v>5.8159231166666663</c:v>
                </c:pt>
                <c:pt idx="14973">
                  <c:v>5.81630995</c:v>
                </c:pt>
                <c:pt idx="14974">
                  <c:v>5.8167002999999999</c:v>
                </c:pt>
                <c:pt idx="14975">
                  <c:v>5.8170871333333336</c:v>
                </c:pt>
                <c:pt idx="14976">
                  <c:v>5.8174739666666673</c:v>
                </c:pt>
                <c:pt idx="14977">
                  <c:v>5.8178643166666673</c:v>
                </c:pt>
                <c:pt idx="14978">
                  <c:v>5.8182511500000009</c:v>
                </c:pt>
                <c:pt idx="14979">
                  <c:v>5.8186379833333328</c:v>
                </c:pt>
                <c:pt idx="14980">
                  <c:v>5.8190248166666665</c:v>
                </c:pt>
                <c:pt idx="14981">
                  <c:v>5.8194151666666665</c:v>
                </c:pt>
                <c:pt idx="14982">
                  <c:v>5.8198020000000001</c:v>
                </c:pt>
                <c:pt idx="14983">
                  <c:v>5.8201923500000001</c:v>
                </c:pt>
                <c:pt idx="14984">
                  <c:v>5.8205791833333329</c:v>
                </c:pt>
                <c:pt idx="14985">
                  <c:v>5.8209660166666666</c:v>
                </c:pt>
                <c:pt idx="14986">
                  <c:v>5.8213563666666666</c:v>
                </c:pt>
                <c:pt idx="14987">
                  <c:v>5.8217432000000002</c:v>
                </c:pt>
                <c:pt idx="14988">
                  <c:v>5.8221335500000002</c:v>
                </c:pt>
                <c:pt idx="14989">
                  <c:v>5.8225203833333339</c:v>
                </c:pt>
                <c:pt idx="14990">
                  <c:v>5.8229072166666667</c:v>
                </c:pt>
                <c:pt idx="14991">
                  <c:v>5.8232975666666666</c:v>
                </c:pt>
                <c:pt idx="14992">
                  <c:v>5.8236844000000003</c:v>
                </c:pt>
                <c:pt idx="14993">
                  <c:v>5.824071233333334</c:v>
                </c:pt>
                <c:pt idx="14994">
                  <c:v>5.824461583333334</c:v>
                </c:pt>
                <c:pt idx="14995">
                  <c:v>5.8248484166666659</c:v>
                </c:pt>
                <c:pt idx="14996">
                  <c:v>5.8252387666666658</c:v>
                </c:pt>
                <c:pt idx="14997">
                  <c:v>5.8256255999999995</c:v>
                </c:pt>
                <c:pt idx="14998">
                  <c:v>5.8260124333333323</c:v>
                </c:pt>
                <c:pt idx="14999">
                  <c:v>5.8264027833333332</c:v>
                </c:pt>
                <c:pt idx="15000">
                  <c:v>5.8267896166666668</c:v>
                </c:pt>
                <c:pt idx="15001">
                  <c:v>5.8271799666666668</c:v>
                </c:pt>
                <c:pt idx="15002">
                  <c:v>5.8275667999999996</c:v>
                </c:pt>
                <c:pt idx="15003">
                  <c:v>5.8279536333333342</c:v>
                </c:pt>
                <c:pt idx="15004">
                  <c:v>5.8283439833333333</c:v>
                </c:pt>
                <c:pt idx="15005">
                  <c:v>5.8287308166666669</c:v>
                </c:pt>
                <c:pt idx="15006">
                  <c:v>5.8291176499999997</c:v>
                </c:pt>
                <c:pt idx="15007">
                  <c:v>5.8295044833333334</c:v>
                </c:pt>
                <c:pt idx="15008">
                  <c:v>5.8298948333333342</c:v>
                </c:pt>
                <c:pt idx="15009">
                  <c:v>5.8302851833333342</c:v>
                </c:pt>
                <c:pt idx="15010">
                  <c:v>5.830672016666667</c:v>
                </c:pt>
                <c:pt idx="15011">
                  <c:v>5.8310588500000007</c:v>
                </c:pt>
                <c:pt idx="15012">
                  <c:v>5.8314456833333326</c:v>
                </c:pt>
                <c:pt idx="15013">
                  <c:v>5.8318360333333343</c:v>
                </c:pt>
                <c:pt idx="15014">
                  <c:v>5.8322263833333343</c:v>
                </c:pt>
                <c:pt idx="15015">
                  <c:v>5.8326132166666662</c:v>
                </c:pt>
                <c:pt idx="15016">
                  <c:v>5.8330000499999999</c:v>
                </c:pt>
                <c:pt idx="15017">
                  <c:v>5.8333868833333327</c:v>
                </c:pt>
                <c:pt idx="15018">
                  <c:v>5.8337772333333335</c:v>
                </c:pt>
                <c:pt idx="15019">
                  <c:v>5.8341640666666672</c:v>
                </c:pt>
                <c:pt idx="15020">
                  <c:v>5.8345509</c:v>
                </c:pt>
                <c:pt idx="15021">
                  <c:v>5.83494125</c:v>
                </c:pt>
                <c:pt idx="15022">
                  <c:v>5.8353280833333327</c:v>
                </c:pt>
                <c:pt idx="15023">
                  <c:v>5.8357184333333336</c:v>
                </c:pt>
                <c:pt idx="15024">
                  <c:v>5.8361052666666673</c:v>
                </c:pt>
                <c:pt idx="15025">
                  <c:v>5.8364921000000001</c:v>
                </c:pt>
                <c:pt idx="15026">
                  <c:v>5.8368824500000001</c:v>
                </c:pt>
                <c:pt idx="15027">
                  <c:v>5.8372692833333319</c:v>
                </c:pt>
                <c:pt idx="15028">
                  <c:v>5.8376596333333337</c:v>
                </c:pt>
                <c:pt idx="15029">
                  <c:v>5.8380464666666674</c:v>
                </c:pt>
                <c:pt idx="15030">
                  <c:v>5.8384332999999993</c:v>
                </c:pt>
                <c:pt idx="15031">
                  <c:v>5.8388236499999993</c:v>
                </c:pt>
                <c:pt idx="15032">
                  <c:v>5.8392104833333347</c:v>
                </c:pt>
                <c:pt idx="15033">
                  <c:v>5.8395973166666666</c:v>
                </c:pt>
                <c:pt idx="15034">
                  <c:v>5.8399841500000003</c:v>
                </c:pt>
                <c:pt idx="15035">
                  <c:v>5.8403744999999994</c:v>
                </c:pt>
                <c:pt idx="15036">
                  <c:v>5.840761333333333</c:v>
                </c:pt>
                <c:pt idx="15037">
                  <c:v>5.8411516833333339</c:v>
                </c:pt>
                <c:pt idx="15038">
                  <c:v>5.8415385166666667</c:v>
                </c:pt>
                <c:pt idx="15039">
                  <c:v>5.8419253500000003</c:v>
                </c:pt>
                <c:pt idx="15040">
                  <c:v>5.8423157000000003</c:v>
                </c:pt>
                <c:pt idx="15041">
                  <c:v>5.8427025333333331</c:v>
                </c:pt>
                <c:pt idx="15042">
                  <c:v>5.843092883333334</c:v>
                </c:pt>
                <c:pt idx="15043">
                  <c:v>5.8434797166666668</c:v>
                </c:pt>
                <c:pt idx="15044">
                  <c:v>5.8438665500000004</c:v>
                </c:pt>
                <c:pt idx="15045">
                  <c:v>5.8442569000000004</c:v>
                </c:pt>
                <c:pt idx="15046">
                  <c:v>5.8446437333333323</c:v>
                </c:pt>
                <c:pt idx="15047">
                  <c:v>5.8450305666666678</c:v>
                </c:pt>
                <c:pt idx="15048">
                  <c:v>5.845420916666666</c:v>
                </c:pt>
                <c:pt idx="15049">
                  <c:v>5.8458077499999996</c:v>
                </c:pt>
                <c:pt idx="15050">
                  <c:v>5.8461980999999996</c:v>
                </c:pt>
                <c:pt idx="15051">
                  <c:v>5.8465849333333333</c:v>
                </c:pt>
                <c:pt idx="15052">
                  <c:v>5.846971766666667</c:v>
                </c:pt>
                <c:pt idx="15053">
                  <c:v>5.8473621166666669</c:v>
                </c:pt>
                <c:pt idx="15054">
                  <c:v>5.8477489499999997</c:v>
                </c:pt>
                <c:pt idx="15055">
                  <c:v>5.8481392999999997</c:v>
                </c:pt>
                <c:pt idx="15056">
                  <c:v>5.8485261333333334</c:v>
                </c:pt>
                <c:pt idx="15057">
                  <c:v>5.848912966666667</c:v>
                </c:pt>
                <c:pt idx="15058">
                  <c:v>5.849303316666667</c:v>
                </c:pt>
                <c:pt idx="15059">
                  <c:v>5.8496901499999998</c:v>
                </c:pt>
                <c:pt idx="15060">
                  <c:v>5.8500769833333335</c:v>
                </c:pt>
                <c:pt idx="15061">
                  <c:v>5.8504638166666671</c:v>
                </c:pt>
                <c:pt idx="15062">
                  <c:v>5.8508541666666671</c:v>
                </c:pt>
                <c:pt idx="15063">
                  <c:v>5.8512445166666671</c:v>
                </c:pt>
                <c:pt idx="15064">
                  <c:v>5.851631349999999</c:v>
                </c:pt>
                <c:pt idx="15065">
                  <c:v>5.8520181833333345</c:v>
                </c:pt>
                <c:pt idx="15066">
                  <c:v>5.8524050166666663</c:v>
                </c:pt>
                <c:pt idx="15067">
                  <c:v>5.8527953666666663</c:v>
                </c:pt>
                <c:pt idx="15068">
                  <c:v>5.8531822</c:v>
                </c:pt>
                <c:pt idx="15069">
                  <c:v>5.85357255</c:v>
                </c:pt>
                <c:pt idx="15070">
                  <c:v>5.8539593833333337</c:v>
                </c:pt>
                <c:pt idx="15071">
                  <c:v>5.8543462166666664</c:v>
                </c:pt>
                <c:pt idx="15072">
                  <c:v>5.8547365666666664</c:v>
                </c:pt>
                <c:pt idx="15073">
                  <c:v>5.8551234000000001</c:v>
                </c:pt>
                <c:pt idx="15074">
                  <c:v>5.8555102333333329</c:v>
                </c:pt>
                <c:pt idx="15075">
                  <c:v>5.8559005833333337</c:v>
                </c:pt>
                <c:pt idx="15076">
                  <c:v>5.8562874166666674</c:v>
                </c:pt>
                <c:pt idx="15077">
                  <c:v>5.8566777666666665</c:v>
                </c:pt>
                <c:pt idx="15078">
                  <c:v>5.8570646000000002</c:v>
                </c:pt>
                <c:pt idx="15079">
                  <c:v>5.8574514333333321</c:v>
                </c:pt>
                <c:pt idx="15080">
                  <c:v>5.8578382666666675</c:v>
                </c:pt>
                <c:pt idx="15081">
                  <c:v>5.8582286166666675</c:v>
                </c:pt>
                <c:pt idx="15082">
                  <c:v>5.8586189666666675</c:v>
                </c:pt>
                <c:pt idx="15083">
                  <c:v>5.8590057999999994</c:v>
                </c:pt>
                <c:pt idx="15084">
                  <c:v>5.8593926333333348</c:v>
                </c:pt>
                <c:pt idx="15085">
                  <c:v>5.8597794666666667</c:v>
                </c:pt>
                <c:pt idx="15086">
                  <c:v>5.8601698166666667</c:v>
                </c:pt>
                <c:pt idx="15087">
                  <c:v>5.8605566499999995</c:v>
                </c:pt>
                <c:pt idx="15088">
                  <c:v>5.8609434833333331</c:v>
                </c:pt>
                <c:pt idx="15089">
                  <c:v>5.861333833333334</c:v>
                </c:pt>
                <c:pt idx="15090">
                  <c:v>5.8617206666666668</c:v>
                </c:pt>
                <c:pt idx="15091">
                  <c:v>5.8621110166666668</c:v>
                </c:pt>
                <c:pt idx="15092">
                  <c:v>5.8624978499999996</c:v>
                </c:pt>
                <c:pt idx="15093">
                  <c:v>5.8628846833333332</c:v>
                </c:pt>
                <c:pt idx="15094">
                  <c:v>5.8632750333333341</c:v>
                </c:pt>
                <c:pt idx="15095">
                  <c:v>5.8636618666666669</c:v>
                </c:pt>
                <c:pt idx="15096">
                  <c:v>5.8640522166666669</c:v>
                </c:pt>
                <c:pt idx="15097">
                  <c:v>5.8644390500000005</c:v>
                </c:pt>
                <c:pt idx="15098">
                  <c:v>5.8648258833333324</c:v>
                </c:pt>
                <c:pt idx="15099">
                  <c:v>5.8652162333333342</c:v>
                </c:pt>
                <c:pt idx="15100">
                  <c:v>5.8656030666666661</c:v>
                </c:pt>
                <c:pt idx="15101">
                  <c:v>5.8659898999999998</c:v>
                </c:pt>
                <c:pt idx="15102">
                  <c:v>5.8663802499999997</c:v>
                </c:pt>
                <c:pt idx="15103">
                  <c:v>5.8667670833333325</c:v>
                </c:pt>
                <c:pt idx="15104">
                  <c:v>5.8671574333333334</c:v>
                </c:pt>
                <c:pt idx="15105">
                  <c:v>5.8675442666666671</c:v>
                </c:pt>
                <c:pt idx="15106">
                  <c:v>5.8679310999999998</c:v>
                </c:pt>
                <c:pt idx="15107">
                  <c:v>5.8683179333333335</c:v>
                </c:pt>
                <c:pt idx="15108">
                  <c:v>5.8687082833333326</c:v>
                </c:pt>
                <c:pt idx="15109">
                  <c:v>5.8690986333333335</c:v>
                </c:pt>
                <c:pt idx="15110">
                  <c:v>5.8694854666666672</c:v>
                </c:pt>
                <c:pt idx="15111">
                  <c:v>5.8698722999999999</c:v>
                </c:pt>
                <c:pt idx="15112">
                  <c:v>5.8702591333333336</c:v>
                </c:pt>
                <c:pt idx="15113">
                  <c:v>5.8706494833333345</c:v>
                </c:pt>
                <c:pt idx="15114">
                  <c:v>5.8710363166666673</c:v>
                </c:pt>
                <c:pt idx="15115">
                  <c:v>5.8714231499999991</c:v>
                </c:pt>
                <c:pt idx="15116">
                  <c:v>5.8718134999999991</c:v>
                </c:pt>
                <c:pt idx="15117">
                  <c:v>5.8722003333333328</c:v>
                </c:pt>
                <c:pt idx="15118">
                  <c:v>5.8725906833333346</c:v>
                </c:pt>
                <c:pt idx="15119">
                  <c:v>5.8729775166666665</c:v>
                </c:pt>
                <c:pt idx="15120">
                  <c:v>5.8733643500000001</c:v>
                </c:pt>
                <c:pt idx="15121">
                  <c:v>5.8737546999999992</c:v>
                </c:pt>
                <c:pt idx="15122">
                  <c:v>5.8741415333333329</c:v>
                </c:pt>
                <c:pt idx="15123">
                  <c:v>5.8745318833333338</c:v>
                </c:pt>
                <c:pt idx="15124">
                  <c:v>5.8749187166666665</c:v>
                </c:pt>
                <c:pt idx="15125">
                  <c:v>5.8753055500000002</c:v>
                </c:pt>
                <c:pt idx="15126">
                  <c:v>5.8756959000000002</c:v>
                </c:pt>
                <c:pt idx="15127">
                  <c:v>5.8760827333333339</c:v>
                </c:pt>
                <c:pt idx="15128">
                  <c:v>5.8764695666666675</c:v>
                </c:pt>
                <c:pt idx="15129">
                  <c:v>5.8768564000000003</c:v>
                </c:pt>
                <c:pt idx="15130">
                  <c:v>5.8772467500000003</c:v>
                </c:pt>
                <c:pt idx="15131">
                  <c:v>5.8776335833333322</c:v>
                </c:pt>
                <c:pt idx="15132">
                  <c:v>5.878023933333334</c:v>
                </c:pt>
                <c:pt idx="15133">
                  <c:v>5.8784107666666676</c:v>
                </c:pt>
                <c:pt idx="15134">
                  <c:v>5.8787975999999995</c:v>
                </c:pt>
                <c:pt idx="15135">
                  <c:v>5.8791879499999995</c:v>
                </c:pt>
                <c:pt idx="15136">
                  <c:v>5.8795747833333332</c:v>
                </c:pt>
                <c:pt idx="15137">
                  <c:v>5.8799651333333331</c:v>
                </c:pt>
                <c:pt idx="15138">
                  <c:v>5.8803519666666668</c:v>
                </c:pt>
                <c:pt idx="15139">
                  <c:v>5.8807387999999996</c:v>
                </c:pt>
                <c:pt idx="15140">
                  <c:v>5.8811291499999996</c:v>
                </c:pt>
                <c:pt idx="15141">
                  <c:v>5.8815159833333341</c:v>
                </c:pt>
                <c:pt idx="15142">
                  <c:v>5.8819028166666669</c:v>
                </c:pt>
                <c:pt idx="15143">
                  <c:v>5.8822931666666669</c:v>
                </c:pt>
                <c:pt idx="15144">
                  <c:v>5.8826799999999997</c:v>
                </c:pt>
                <c:pt idx="15145">
                  <c:v>5.8830703499999997</c:v>
                </c:pt>
                <c:pt idx="15146">
                  <c:v>5.8834571833333342</c:v>
                </c:pt>
                <c:pt idx="15147">
                  <c:v>5.883844016666667</c:v>
                </c:pt>
                <c:pt idx="15148">
                  <c:v>5.884234366666667</c:v>
                </c:pt>
                <c:pt idx="15149">
                  <c:v>5.8846212000000007</c:v>
                </c:pt>
                <c:pt idx="15150">
                  <c:v>5.8850115499999989</c:v>
                </c:pt>
                <c:pt idx="15151">
                  <c:v>5.8853983833333343</c:v>
                </c:pt>
                <c:pt idx="15152">
                  <c:v>5.8857852166666662</c:v>
                </c:pt>
                <c:pt idx="15153">
                  <c:v>5.8861755666666662</c:v>
                </c:pt>
                <c:pt idx="15154">
                  <c:v>5.8865623999999999</c:v>
                </c:pt>
                <c:pt idx="15155">
                  <c:v>5.8869492333333326</c:v>
                </c:pt>
                <c:pt idx="15156">
                  <c:v>5.8873395833333335</c:v>
                </c:pt>
                <c:pt idx="15157">
                  <c:v>5.8877264166666672</c:v>
                </c:pt>
                <c:pt idx="15158">
                  <c:v>5.8881167666666663</c:v>
                </c:pt>
                <c:pt idx="15159">
                  <c:v>5.8885035999999999</c:v>
                </c:pt>
                <c:pt idx="15160">
                  <c:v>5.8888904333333327</c:v>
                </c:pt>
                <c:pt idx="15161">
                  <c:v>5.8892772666666673</c:v>
                </c:pt>
                <c:pt idx="15162">
                  <c:v>5.8896676166666673</c:v>
                </c:pt>
                <c:pt idx="15163">
                  <c:v>5.8900579666666673</c:v>
                </c:pt>
                <c:pt idx="15164">
                  <c:v>5.8904448</c:v>
                </c:pt>
                <c:pt idx="15165">
                  <c:v>5.8908316333333319</c:v>
                </c:pt>
                <c:pt idx="15166">
                  <c:v>5.8912184666666674</c:v>
                </c:pt>
                <c:pt idx="15167">
                  <c:v>5.8916088166666674</c:v>
                </c:pt>
                <c:pt idx="15168">
                  <c:v>5.8919956499999993</c:v>
                </c:pt>
                <c:pt idx="15169">
                  <c:v>5.8923824833333329</c:v>
                </c:pt>
                <c:pt idx="15170">
                  <c:v>5.8927728333333347</c:v>
                </c:pt>
                <c:pt idx="15171">
                  <c:v>5.8931596666666666</c:v>
                </c:pt>
                <c:pt idx="15172">
                  <c:v>5.8935500166666666</c:v>
                </c:pt>
                <c:pt idx="15173">
                  <c:v>5.8939368499999993</c:v>
                </c:pt>
                <c:pt idx="15174">
                  <c:v>5.894323683333333</c:v>
                </c:pt>
                <c:pt idx="15175">
                  <c:v>5.8947140333333339</c:v>
                </c:pt>
                <c:pt idx="15176">
                  <c:v>5.8951008666666667</c:v>
                </c:pt>
                <c:pt idx="15177">
                  <c:v>5.8954912166666666</c:v>
                </c:pt>
                <c:pt idx="15178">
                  <c:v>5.8958780500000003</c:v>
                </c:pt>
                <c:pt idx="15179">
                  <c:v>5.8962648833333331</c:v>
                </c:pt>
                <c:pt idx="15180">
                  <c:v>5.8966517166666677</c:v>
                </c:pt>
                <c:pt idx="15181">
                  <c:v>5.8970420666666667</c:v>
                </c:pt>
                <c:pt idx="15182">
                  <c:v>5.8974289000000004</c:v>
                </c:pt>
                <c:pt idx="15183">
                  <c:v>5.8978157333333323</c:v>
                </c:pt>
                <c:pt idx="15184">
                  <c:v>5.8982060833333323</c:v>
                </c:pt>
                <c:pt idx="15185">
                  <c:v>5.8985929166666677</c:v>
                </c:pt>
                <c:pt idx="15186">
                  <c:v>5.8989832666666659</c:v>
                </c:pt>
                <c:pt idx="15187">
                  <c:v>5.8993700999999996</c:v>
                </c:pt>
                <c:pt idx="15188">
                  <c:v>5.8997569333333324</c:v>
                </c:pt>
                <c:pt idx="15189">
                  <c:v>5.9001472833333333</c:v>
                </c:pt>
                <c:pt idx="15190">
                  <c:v>5.9005341166666669</c:v>
                </c:pt>
                <c:pt idx="15191">
                  <c:v>5.9009244666666669</c:v>
                </c:pt>
                <c:pt idx="15192">
                  <c:v>5.9013112999999997</c:v>
                </c:pt>
                <c:pt idx="15193">
                  <c:v>5.9016981333333334</c:v>
                </c:pt>
                <c:pt idx="15194">
                  <c:v>5.9020884833333334</c:v>
                </c:pt>
                <c:pt idx="15195">
                  <c:v>5.902475316666667</c:v>
                </c:pt>
                <c:pt idx="15196">
                  <c:v>5.9028621499999998</c:v>
                </c:pt>
                <c:pt idx="15197">
                  <c:v>5.9032524999999998</c:v>
                </c:pt>
                <c:pt idx="15198">
                  <c:v>5.9036393333333335</c:v>
                </c:pt>
                <c:pt idx="15199">
                  <c:v>5.9040296833333343</c:v>
                </c:pt>
                <c:pt idx="15200">
                  <c:v>5.9044165166666671</c:v>
                </c:pt>
                <c:pt idx="15201">
                  <c:v>5.9048033500000008</c:v>
                </c:pt>
                <c:pt idx="15202">
                  <c:v>5.905193699999999</c:v>
                </c:pt>
                <c:pt idx="15203">
                  <c:v>5.9055805333333344</c:v>
                </c:pt>
                <c:pt idx="15204">
                  <c:v>5.9059708833333344</c:v>
                </c:pt>
                <c:pt idx="15205">
                  <c:v>5.9063577166666663</c:v>
                </c:pt>
                <c:pt idx="15206">
                  <c:v>5.90674455</c:v>
                </c:pt>
                <c:pt idx="15207">
                  <c:v>5.9071313833333328</c:v>
                </c:pt>
                <c:pt idx="15208">
                  <c:v>5.9075217333333336</c:v>
                </c:pt>
                <c:pt idx="15209">
                  <c:v>5.9079085666666664</c:v>
                </c:pt>
                <c:pt idx="15210">
                  <c:v>5.9082954000000001</c:v>
                </c:pt>
                <c:pt idx="15211">
                  <c:v>5.9086857500000001</c:v>
                </c:pt>
                <c:pt idx="15212">
                  <c:v>5.9090725833333329</c:v>
                </c:pt>
                <c:pt idx="15213">
                  <c:v>5.9094629333333337</c:v>
                </c:pt>
                <c:pt idx="15214">
                  <c:v>5.9098497666666674</c:v>
                </c:pt>
                <c:pt idx="15215">
                  <c:v>5.9102366000000002</c:v>
                </c:pt>
                <c:pt idx="15216">
                  <c:v>5.9106269500000002</c:v>
                </c:pt>
                <c:pt idx="15217">
                  <c:v>5.9110137833333321</c:v>
                </c:pt>
                <c:pt idx="15218">
                  <c:v>5.9114041333333338</c:v>
                </c:pt>
                <c:pt idx="15219">
                  <c:v>5.9117909666666675</c:v>
                </c:pt>
                <c:pt idx="15220">
                  <c:v>5.9121777999999994</c:v>
                </c:pt>
                <c:pt idx="15221">
                  <c:v>5.9125681499999994</c:v>
                </c:pt>
                <c:pt idx="15222">
                  <c:v>5.9129549833333348</c:v>
                </c:pt>
                <c:pt idx="15223">
                  <c:v>5.9133418166666667</c:v>
                </c:pt>
                <c:pt idx="15224">
                  <c:v>5.9137286500000004</c:v>
                </c:pt>
                <c:pt idx="15225">
                  <c:v>5.9141189999999995</c:v>
                </c:pt>
                <c:pt idx="15226">
                  <c:v>5.9145093499999994</c:v>
                </c:pt>
                <c:pt idx="15227">
                  <c:v>5.914896183333334</c:v>
                </c:pt>
                <c:pt idx="15228">
                  <c:v>5.9152830166666668</c:v>
                </c:pt>
                <c:pt idx="15229">
                  <c:v>5.9156698500000005</c:v>
                </c:pt>
                <c:pt idx="15230">
                  <c:v>5.9160602000000004</c:v>
                </c:pt>
                <c:pt idx="15231">
                  <c:v>5.9164505499999995</c:v>
                </c:pt>
                <c:pt idx="15232">
                  <c:v>5.9168373833333341</c:v>
                </c:pt>
                <c:pt idx="15233">
                  <c:v>5.9172242166666669</c:v>
                </c:pt>
                <c:pt idx="15234">
                  <c:v>5.9176110500000005</c:v>
                </c:pt>
                <c:pt idx="15235">
                  <c:v>5.9180014000000005</c:v>
                </c:pt>
                <c:pt idx="15236">
                  <c:v>5.9183882333333324</c:v>
                </c:pt>
                <c:pt idx="15237">
                  <c:v>5.9187750666666679</c:v>
                </c:pt>
                <c:pt idx="15238">
                  <c:v>5.9191654166666661</c:v>
                </c:pt>
                <c:pt idx="15239">
                  <c:v>5.9195522499999997</c:v>
                </c:pt>
                <c:pt idx="15240">
                  <c:v>5.9199425999999997</c:v>
                </c:pt>
                <c:pt idx="15241">
                  <c:v>5.9203294333333325</c:v>
                </c:pt>
                <c:pt idx="15242">
                  <c:v>5.9207162666666671</c:v>
                </c:pt>
                <c:pt idx="15243">
                  <c:v>5.921106616666667</c:v>
                </c:pt>
                <c:pt idx="15244">
                  <c:v>5.9214934499999998</c:v>
                </c:pt>
                <c:pt idx="15245">
                  <c:v>5.9218837999999998</c:v>
                </c:pt>
                <c:pt idx="15246">
                  <c:v>5.9222706333333335</c:v>
                </c:pt>
                <c:pt idx="15247">
                  <c:v>5.9226574666666671</c:v>
                </c:pt>
                <c:pt idx="15248">
                  <c:v>5.9230478166666671</c:v>
                </c:pt>
                <c:pt idx="15249">
                  <c:v>5.9234346499999999</c:v>
                </c:pt>
                <c:pt idx="15250">
                  <c:v>5.9238214833333336</c:v>
                </c:pt>
                <c:pt idx="15251">
                  <c:v>5.9242083166666673</c:v>
                </c:pt>
                <c:pt idx="15252">
                  <c:v>5.9245986666666672</c:v>
                </c:pt>
                <c:pt idx="15253">
                  <c:v>5.9249890166666672</c:v>
                </c:pt>
                <c:pt idx="15254">
                  <c:v>5.9253758499999991</c:v>
                </c:pt>
                <c:pt idx="15255">
                  <c:v>5.9257626833333328</c:v>
                </c:pt>
                <c:pt idx="15256">
                  <c:v>5.9261495166666665</c:v>
                </c:pt>
                <c:pt idx="15257">
                  <c:v>5.9265398666666664</c:v>
                </c:pt>
                <c:pt idx="15258">
                  <c:v>5.9269267000000001</c:v>
                </c:pt>
                <c:pt idx="15259">
                  <c:v>5.9273170499999992</c:v>
                </c:pt>
                <c:pt idx="15260">
                  <c:v>5.9277038833333329</c:v>
                </c:pt>
                <c:pt idx="15261">
                  <c:v>5.9280907166666665</c:v>
                </c:pt>
                <c:pt idx="15262">
                  <c:v>5.9284810666666665</c:v>
                </c:pt>
                <c:pt idx="15263">
                  <c:v>5.9288679000000002</c:v>
                </c:pt>
                <c:pt idx="15264">
                  <c:v>5.929254733333333</c:v>
                </c:pt>
                <c:pt idx="15265">
                  <c:v>5.9296415666666675</c:v>
                </c:pt>
                <c:pt idx="15266">
                  <c:v>5.9300319166666675</c:v>
                </c:pt>
                <c:pt idx="15267">
                  <c:v>5.9304222666666666</c:v>
                </c:pt>
                <c:pt idx="15268">
                  <c:v>5.9308091000000003</c:v>
                </c:pt>
                <c:pt idx="15269">
                  <c:v>5.9311959333333322</c:v>
                </c:pt>
                <c:pt idx="15270">
                  <c:v>5.9315827666666676</c:v>
                </c:pt>
                <c:pt idx="15271">
                  <c:v>5.9319731166666676</c:v>
                </c:pt>
                <c:pt idx="15272">
                  <c:v>5.9323634666666676</c:v>
                </c:pt>
                <c:pt idx="15273">
                  <c:v>5.9327502999999995</c:v>
                </c:pt>
                <c:pt idx="15274">
                  <c:v>5.9331371333333331</c:v>
                </c:pt>
                <c:pt idx="15275">
                  <c:v>5.9335239666666668</c:v>
                </c:pt>
                <c:pt idx="15276">
                  <c:v>5.9339143166666668</c:v>
                </c:pt>
                <c:pt idx="15277">
                  <c:v>5.9343011499999996</c:v>
                </c:pt>
                <c:pt idx="15278">
                  <c:v>5.9346879833333332</c:v>
                </c:pt>
                <c:pt idx="15279">
                  <c:v>5.9350783333333341</c:v>
                </c:pt>
                <c:pt idx="15280">
                  <c:v>5.9354651666666669</c:v>
                </c:pt>
                <c:pt idx="15281">
                  <c:v>5.9358555166666669</c:v>
                </c:pt>
                <c:pt idx="15282">
                  <c:v>5.9362423499999997</c:v>
                </c:pt>
                <c:pt idx="15283">
                  <c:v>5.9366291833333333</c:v>
                </c:pt>
                <c:pt idx="15284">
                  <c:v>5.937016016666667</c:v>
                </c:pt>
                <c:pt idx="15285">
                  <c:v>5.937406366666667</c:v>
                </c:pt>
                <c:pt idx="15286">
                  <c:v>5.937796716666667</c:v>
                </c:pt>
                <c:pt idx="15287">
                  <c:v>5.9381835500000006</c:v>
                </c:pt>
                <c:pt idx="15288">
                  <c:v>5.9385703833333325</c:v>
                </c:pt>
                <c:pt idx="15289">
                  <c:v>5.938957216666668</c:v>
                </c:pt>
                <c:pt idx="15290">
                  <c:v>5.9393475666666662</c:v>
                </c:pt>
                <c:pt idx="15291">
                  <c:v>5.9397343999999999</c:v>
                </c:pt>
                <c:pt idx="15292">
                  <c:v>5.9401212333333326</c:v>
                </c:pt>
                <c:pt idx="15293">
                  <c:v>5.9405115833333326</c:v>
                </c:pt>
                <c:pt idx="15294">
                  <c:v>5.9408984166666672</c:v>
                </c:pt>
                <c:pt idx="15295">
                  <c:v>5.9412887666666672</c:v>
                </c:pt>
                <c:pt idx="15296">
                  <c:v>5.9416755999999999</c:v>
                </c:pt>
                <c:pt idx="15297">
                  <c:v>5.9420624333333327</c:v>
                </c:pt>
                <c:pt idx="15298">
                  <c:v>5.9424527833333327</c:v>
                </c:pt>
                <c:pt idx="15299">
                  <c:v>5.9428431333333336</c:v>
                </c:pt>
                <c:pt idx="15300">
                  <c:v>5.9432299666666673</c:v>
                </c:pt>
                <c:pt idx="15301">
                  <c:v>5.9436168</c:v>
                </c:pt>
                <c:pt idx="15302">
                  <c:v>5.9440036333333337</c:v>
                </c:pt>
                <c:pt idx="15303">
                  <c:v>5.9443939833333319</c:v>
                </c:pt>
                <c:pt idx="15304">
                  <c:v>5.9447808166666674</c:v>
                </c:pt>
                <c:pt idx="15305">
                  <c:v>5.9451676499999992</c:v>
                </c:pt>
                <c:pt idx="15306">
                  <c:v>5.9455579999999992</c:v>
                </c:pt>
                <c:pt idx="15307">
                  <c:v>5.9459448333333329</c:v>
                </c:pt>
                <c:pt idx="15308">
                  <c:v>5.9463351833333347</c:v>
                </c:pt>
                <c:pt idx="15309">
                  <c:v>5.9467220166666666</c:v>
                </c:pt>
                <c:pt idx="15310">
                  <c:v>5.9471088500000002</c:v>
                </c:pt>
                <c:pt idx="15311">
                  <c:v>5.9474991999999993</c:v>
                </c:pt>
                <c:pt idx="15312">
                  <c:v>5.947886033333333</c:v>
                </c:pt>
                <c:pt idx="15313">
                  <c:v>5.9482763833333339</c:v>
                </c:pt>
                <c:pt idx="15314">
                  <c:v>5.9486632166666666</c:v>
                </c:pt>
                <c:pt idx="15315">
                  <c:v>5.9490500500000003</c:v>
                </c:pt>
                <c:pt idx="15316">
                  <c:v>5.9494404000000003</c:v>
                </c:pt>
                <c:pt idx="15317">
                  <c:v>5.9498272333333331</c:v>
                </c:pt>
                <c:pt idx="15318">
                  <c:v>5.9502140666666676</c:v>
                </c:pt>
                <c:pt idx="15319">
                  <c:v>5.9506009000000004</c:v>
                </c:pt>
                <c:pt idx="15320">
                  <c:v>5.9509912500000004</c:v>
                </c:pt>
                <c:pt idx="15321">
                  <c:v>5.9513780833333323</c:v>
                </c:pt>
                <c:pt idx="15322">
                  <c:v>5.9517684333333341</c:v>
                </c:pt>
                <c:pt idx="15323">
                  <c:v>5.9521552666666677</c:v>
                </c:pt>
                <c:pt idx="15324">
                  <c:v>5.9525420999999996</c:v>
                </c:pt>
                <c:pt idx="15325">
                  <c:v>5.9529324499999996</c:v>
                </c:pt>
                <c:pt idx="15326">
                  <c:v>5.9533192833333324</c:v>
                </c:pt>
                <c:pt idx="15327">
                  <c:v>5.9537096333333333</c:v>
                </c:pt>
                <c:pt idx="15328">
                  <c:v>5.9540964666666669</c:v>
                </c:pt>
                <c:pt idx="15329">
                  <c:v>5.9544832999999997</c:v>
                </c:pt>
                <c:pt idx="15330">
                  <c:v>5.9548736499999997</c:v>
                </c:pt>
                <c:pt idx="15331">
                  <c:v>5.9552604833333334</c:v>
                </c:pt>
                <c:pt idx="15332">
                  <c:v>5.955647316666667</c:v>
                </c:pt>
                <c:pt idx="15333">
                  <c:v>5.9560341500000007</c:v>
                </c:pt>
                <c:pt idx="15334">
                  <c:v>5.9564244999999998</c:v>
                </c:pt>
                <c:pt idx="15335">
                  <c:v>5.9568148499999998</c:v>
                </c:pt>
                <c:pt idx="15336">
                  <c:v>5.9572016833333334</c:v>
                </c:pt>
                <c:pt idx="15337">
                  <c:v>5.9575885166666671</c:v>
                </c:pt>
                <c:pt idx="15338">
                  <c:v>5.9579753500000008</c:v>
                </c:pt>
                <c:pt idx="15339">
                  <c:v>5.9583657000000008</c:v>
                </c:pt>
                <c:pt idx="15340">
                  <c:v>5.958756049999999</c:v>
                </c:pt>
                <c:pt idx="15341">
                  <c:v>5.9591428833333344</c:v>
                </c:pt>
                <c:pt idx="15342">
                  <c:v>5.9595297166666663</c:v>
                </c:pt>
                <c:pt idx="15343">
                  <c:v>5.95991655</c:v>
                </c:pt>
                <c:pt idx="15344">
                  <c:v>5.9603069</c:v>
                </c:pt>
                <c:pt idx="15345">
                  <c:v>5.9606937333333327</c:v>
                </c:pt>
                <c:pt idx="15346">
                  <c:v>5.9610805666666673</c:v>
                </c:pt>
                <c:pt idx="15347">
                  <c:v>5.9614709166666664</c:v>
                </c:pt>
                <c:pt idx="15348">
                  <c:v>5.9618577500000001</c:v>
                </c:pt>
                <c:pt idx="15349">
                  <c:v>5.9622481000000001</c:v>
                </c:pt>
                <c:pt idx="15350">
                  <c:v>5.9626349333333328</c:v>
                </c:pt>
                <c:pt idx="15351">
                  <c:v>5.9630217666666674</c:v>
                </c:pt>
                <c:pt idx="15352">
                  <c:v>5.9634121166666674</c:v>
                </c:pt>
                <c:pt idx="15353">
                  <c:v>5.9637989500000002</c:v>
                </c:pt>
                <c:pt idx="15354">
                  <c:v>5.9641893000000001</c:v>
                </c:pt>
                <c:pt idx="15355">
                  <c:v>5.964576133333332</c:v>
                </c:pt>
                <c:pt idx="15356">
                  <c:v>5.9649629666666675</c:v>
                </c:pt>
                <c:pt idx="15357">
                  <c:v>5.9653533166666675</c:v>
                </c:pt>
                <c:pt idx="15358">
                  <c:v>5.9657401499999994</c:v>
                </c:pt>
                <c:pt idx="15359">
                  <c:v>5.966126983333333</c:v>
                </c:pt>
                <c:pt idx="15360">
                  <c:v>5.9665138166666667</c:v>
                </c:pt>
                <c:pt idx="15361">
                  <c:v>5.9669041666666667</c:v>
                </c:pt>
                <c:pt idx="15362">
                  <c:v>5.9672945166666667</c:v>
                </c:pt>
                <c:pt idx="15363">
                  <c:v>5.9676813499999994</c:v>
                </c:pt>
                <c:pt idx="15364">
                  <c:v>5.9680681833333331</c:v>
                </c:pt>
                <c:pt idx="15365">
                  <c:v>5.9684550166666668</c:v>
                </c:pt>
                <c:pt idx="15366">
                  <c:v>5.9688453666666668</c:v>
                </c:pt>
                <c:pt idx="15367">
                  <c:v>5.9692357166666667</c:v>
                </c:pt>
                <c:pt idx="15368">
                  <c:v>5.9696225500000004</c:v>
                </c:pt>
                <c:pt idx="15369">
                  <c:v>5.9700093833333332</c:v>
                </c:pt>
                <c:pt idx="15370">
                  <c:v>5.9703962166666669</c:v>
                </c:pt>
                <c:pt idx="15371">
                  <c:v>5.9707865666666669</c:v>
                </c:pt>
                <c:pt idx="15372">
                  <c:v>5.9711734000000005</c:v>
                </c:pt>
                <c:pt idx="15373">
                  <c:v>5.9715602333333324</c:v>
                </c:pt>
                <c:pt idx="15374">
                  <c:v>5.9719505833333324</c:v>
                </c:pt>
                <c:pt idx="15375">
                  <c:v>5.9723374166666678</c:v>
                </c:pt>
                <c:pt idx="15376">
                  <c:v>5.972727766666666</c:v>
                </c:pt>
                <c:pt idx="15377">
                  <c:v>5.9731145999999997</c:v>
                </c:pt>
                <c:pt idx="15378">
                  <c:v>5.9735014333333325</c:v>
                </c:pt>
                <c:pt idx="15379">
                  <c:v>5.9738917833333325</c:v>
                </c:pt>
                <c:pt idx="15380">
                  <c:v>5.974278616666667</c:v>
                </c:pt>
                <c:pt idx="15381">
                  <c:v>5.974668966666667</c:v>
                </c:pt>
                <c:pt idx="15382">
                  <c:v>5.9750557999999998</c:v>
                </c:pt>
                <c:pt idx="15383">
                  <c:v>5.9754426333333335</c:v>
                </c:pt>
                <c:pt idx="15384">
                  <c:v>5.9758329833333335</c:v>
                </c:pt>
                <c:pt idx="15385">
                  <c:v>5.9762198166666671</c:v>
                </c:pt>
                <c:pt idx="15386">
                  <c:v>5.9766066499999999</c:v>
                </c:pt>
                <c:pt idx="15387">
                  <c:v>5.9769934833333336</c:v>
                </c:pt>
                <c:pt idx="15388">
                  <c:v>5.9773838333333336</c:v>
                </c:pt>
                <c:pt idx="15389">
                  <c:v>5.9777741833333344</c:v>
                </c:pt>
                <c:pt idx="15390">
                  <c:v>5.9781610166666672</c:v>
                </c:pt>
                <c:pt idx="15391">
                  <c:v>5.9785478499999991</c:v>
                </c:pt>
                <c:pt idx="15392">
                  <c:v>5.9789346833333328</c:v>
                </c:pt>
                <c:pt idx="15393">
                  <c:v>5.9793250333333328</c:v>
                </c:pt>
                <c:pt idx="15394">
                  <c:v>5.9797153833333345</c:v>
                </c:pt>
                <c:pt idx="15395">
                  <c:v>5.9801022166666664</c:v>
                </c:pt>
                <c:pt idx="15396">
                  <c:v>5.9804890500000001</c:v>
                </c:pt>
                <c:pt idx="15397">
                  <c:v>5.9808793999999992</c:v>
                </c:pt>
                <c:pt idx="15398">
                  <c:v>5.9812662333333337</c:v>
                </c:pt>
                <c:pt idx="15399">
                  <c:v>5.9816530666666665</c:v>
                </c:pt>
                <c:pt idx="15400">
                  <c:v>5.9820399000000002</c:v>
                </c:pt>
                <c:pt idx="15401">
                  <c:v>5.9824302500000002</c:v>
                </c:pt>
                <c:pt idx="15402">
                  <c:v>5.982817083333333</c:v>
                </c:pt>
                <c:pt idx="15403">
                  <c:v>5.9832074333333338</c:v>
                </c:pt>
                <c:pt idx="15404">
                  <c:v>5.9835942666666675</c:v>
                </c:pt>
                <c:pt idx="15405">
                  <c:v>5.9839811000000003</c:v>
                </c:pt>
                <c:pt idx="15406">
                  <c:v>5.9843714500000003</c:v>
                </c:pt>
                <c:pt idx="15407">
                  <c:v>5.9847582833333322</c:v>
                </c:pt>
                <c:pt idx="15408">
                  <c:v>5.9851486333333339</c:v>
                </c:pt>
                <c:pt idx="15409">
                  <c:v>5.9855354666666676</c:v>
                </c:pt>
                <c:pt idx="15410">
                  <c:v>5.9859222999999995</c:v>
                </c:pt>
                <c:pt idx="15411">
                  <c:v>5.9863126499999995</c:v>
                </c:pt>
                <c:pt idx="15412">
                  <c:v>5.9866994833333349</c:v>
                </c:pt>
                <c:pt idx="15413">
                  <c:v>5.9870863166666668</c:v>
                </c:pt>
                <c:pt idx="15414">
                  <c:v>5.9874731499999996</c:v>
                </c:pt>
                <c:pt idx="15415">
                  <c:v>5.9878634999999996</c:v>
                </c:pt>
                <c:pt idx="15416">
                  <c:v>5.9882538499999995</c:v>
                </c:pt>
                <c:pt idx="15417">
                  <c:v>5.9886406833333341</c:v>
                </c:pt>
                <c:pt idx="15418">
                  <c:v>5.9890275166666669</c:v>
                </c:pt>
                <c:pt idx="15419">
                  <c:v>5.9894143500000006</c:v>
                </c:pt>
                <c:pt idx="15420">
                  <c:v>5.9898046999999996</c:v>
                </c:pt>
                <c:pt idx="15421">
                  <c:v>5.9901950499999996</c:v>
                </c:pt>
                <c:pt idx="15422">
                  <c:v>5.9905818833333342</c:v>
                </c:pt>
                <c:pt idx="15423">
                  <c:v>5.990968716666667</c:v>
                </c:pt>
                <c:pt idx="15424">
                  <c:v>5.9913555500000006</c:v>
                </c:pt>
                <c:pt idx="15425">
                  <c:v>5.9917459000000006</c:v>
                </c:pt>
                <c:pt idx="15426">
                  <c:v>5.9921327333333325</c:v>
                </c:pt>
                <c:pt idx="15427">
                  <c:v>5.992519566666668</c:v>
                </c:pt>
                <c:pt idx="15428">
                  <c:v>5.9929099166666662</c:v>
                </c:pt>
                <c:pt idx="15429">
                  <c:v>5.9932967499999998</c:v>
                </c:pt>
                <c:pt idx="15430">
                  <c:v>5.9936870999999998</c:v>
                </c:pt>
                <c:pt idx="15431">
                  <c:v>5.9940739333333326</c:v>
                </c:pt>
                <c:pt idx="15432">
                  <c:v>5.9944607666666672</c:v>
                </c:pt>
                <c:pt idx="15433">
                  <c:v>5.9948475999999999</c:v>
                </c:pt>
                <c:pt idx="15434">
                  <c:v>5.9952379499999999</c:v>
                </c:pt>
                <c:pt idx="15435">
                  <c:v>5.9956282999999999</c:v>
                </c:pt>
                <c:pt idx="15436">
                  <c:v>5.9960151333333327</c:v>
                </c:pt>
                <c:pt idx="15437">
                  <c:v>5.9964019666666672</c:v>
                </c:pt>
                <c:pt idx="15438">
                  <c:v>5.9967923166666672</c:v>
                </c:pt>
                <c:pt idx="15439">
                  <c:v>5.99717915</c:v>
                </c:pt>
                <c:pt idx="15440">
                  <c:v>5.9975659833333337</c:v>
                </c:pt>
                <c:pt idx="15441">
                  <c:v>5.9979528166666674</c:v>
                </c:pt>
                <c:pt idx="15442">
                  <c:v>5.9983431666666673</c:v>
                </c:pt>
                <c:pt idx="15443">
                  <c:v>5.9987299999999992</c:v>
                </c:pt>
                <c:pt idx="15444">
                  <c:v>5.9991203499999992</c:v>
                </c:pt>
                <c:pt idx="15445">
                  <c:v>5.9995071833333329</c:v>
                </c:pt>
                <c:pt idx="15446">
                  <c:v>5.9998940166666666</c:v>
                </c:pt>
                <c:pt idx="15447">
                  <c:v>6.0002843666666665</c:v>
                </c:pt>
                <c:pt idx="15448">
                  <c:v>6.0006747166666665</c:v>
                </c:pt>
                <c:pt idx="15449">
                  <c:v>6.0010615499999993</c:v>
                </c:pt>
                <c:pt idx="15450">
                  <c:v>6.001448383333333</c:v>
                </c:pt>
                <c:pt idx="15451">
                  <c:v>6.0018352166666666</c:v>
                </c:pt>
                <c:pt idx="15452">
                  <c:v>6.0022255666666666</c:v>
                </c:pt>
                <c:pt idx="15453">
                  <c:v>6.0026124000000003</c:v>
                </c:pt>
                <c:pt idx="15454">
                  <c:v>6.0029992333333331</c:v>
                </c:pt>
                <c:pt idx="15455">
                  <c:v>6.0033860666666676</c:v>
                </c:pt>
                <c:pt idx="15456">
                  <c:v>6.0037764166666676</c:v>
                </c:pt>
                <c:pt idx="15457">
                  <c:v>6.0041667666666667</c:v>
                </c:pt>
                <c:pt idx="15458">
                  <c:v>6.0045536000000004</c:v>
                </c:pt>
                <c:pt idx="15459">
                  <c:v>6.0049404333333323</c:v>
                </c:pt>
                <c:pt idx="15460">
                  <c:v>6.0053272666666677</c:v>
                </c:pt>
                <c:pt idx="15461">
                  <c:v>6.0057176166666677</c:v>
                </c:pt>
                <c:pt idx="15462">
                  <c:v>6.0061079666666677</c:v>
                </c:pt>
                <c:pt idx="15463">
                  <c:v>6.0064947999999996</c:v>
                </c:pt>
                <c:pt idx="15464">
                  <c:v>6.0068816333333324</c:v>
                </c:pt>
                <c:pt idx="15465">
                  <c:v>6.0072684666666669</c:v>
                </c:pt>
                <c:pt idx="15466">
                  <c:v>6.0076588166666669</c:v>
                </c:pt>
                <c:pt idx="15467">
                  <c:v>6.0080456499999997</c:v>
                </c:pt>
                <c:pt idx="15468">
                  <c:v>6.0084324833333334</c:v>
                </c:pt>
                <c:pt idx="15469">
                  <c:v>6.0088228333333333</c:v>
                </c:pt>
                <c:pt idx="15470">
                  <c:v>6.009209666666667</c:v>
                </c:pt>
                <c:pt idx="15471">
                  <c:v>6.009600016666667</c:v>
                </c:pt>
                <c:pt idx="15472">
                  <c:v>6.0099868499999998</c:v>
                </c:pt>
                <c:pt idx="15473">
                  <c:v>6.0103736833333334</c:v>
                </c:pt>
                <c:pt idx="15474">
                  <c:v>6.0107640333333343</c:v>
                </c:pt>
                <c:pt idx="15475">
                  <c:v>6.0111508666666671</c:v>
                </c:pt>
                <c:pt idx="15476">
                  <c:v>6.0115412166666671</c:v>
                </c:pt>
                <c:pt idx="15477">
                  <c:v>6.0119280500000007</c:v>
                </c:pt>
                <c:pt idx="15478">
                  <c:v>6.0123148833333326</c:v>
                </c:pt>
                <c:pt idx="15479">
                  <c:v>6.0127017166666681</c:v>
                </c:pt>
                <c:pt idx="15480">
                  <c:v>6.0130920666666663</c:v>
                </c:pt>
                <c:pt idx="15481">
                  <c:v>6.0134789</c:v>
                </c:pt>
                <c:pt idx="15482">
                  <c:v>6.0138657333333327</c:v>
                </c:pt>
                <c:pt idx="15483">
                  <c:v>6.0142560833333327</c:v>
                </c:pt>
                <c:pt idx="15484">
                  <c:v>6.0146429166666673</c:v>
                </c:pt>
                <c:pt idx="15485">
                  <c:v>6.0150332666666664</c:v>
                </c:pt>
                <c:pt idx="15486">
                  <c:v>6.0154201</c:v>
                </c:pt>
                <c:pt idx="15487">
                  <c:v>6.0158069333333328</c:v>
                </c:pt>
                <c:pt idx="15488">
                  <c:v>6.0161972833333328</c:v>
                </c:pt>
                <c:pt idx="15489">
                  <c:v>6.0165876333333337</c:v>
                </c:pt>
                <c:pt idx="15490">
                  <c:v>6.0169744666666674</c:v>
                </c:pt>
                <c:pt idx="15491">
                  <c:v>6.0173613000000001</c:v>
                </c:pt>
                <c:pt idx="15492">
                  <c:v>6.0177481333333338</c:v>
                </c:pt>
                <c:pt idx="15493">
                  <c:v>6.018138483333332</c:v>
                </c:pt>
                <c:pt idx="15494">
                  <c:v>6.0185253166666675</c:v>
                </c:pt>
                <c:pt idx="15495">
                  <c:v>6.0189121499999994</c:v>
                </c:pt>
                <c:pt idx="15496">
                  <c:v>6.0193024999999993</c:v>
                </c:pt>
                <c:pt idx="15497">
                  <c:v>6.019689333333333</c:v>
                </c:pt>
                <c:pt idx="15498">
                  <c:v>6.0200796833333348</c:v>
                </c:pt>
                <c:pt idx="15499">
                  <c:v>6.0204665166666667</c:v>
                </c:pt>
                <c:pt idx="15500">
                  <c:v>6.0208533500000003</c:v>
                </c:pt>
                <c:pt idx="15501">
                  <c:v>6.0212436999999994</c:v>
                </c:pt>
                <c:pt idx="15502">
                  <c:v>6.0216305333333331</c:v>
                </c:pt>
                <c:pt idx="15503">
                  <c:v>6.022020883333334</c:v>
                </c:pt>
                <c:pt idx="15504">
                  <c:v>6.0224077166666667</c:v>
                </c:pt>
                <c:pt idx="15505">
                  <c:v>6.0227945500000004</c:v>
                </c:pt>
                <c:pt idx="15506">
                  <c:v>6.0231849000000004</c:v>
                </c:pt>
                <c:pt idx="15507">
                  <c:v>6.0235717333333332</c:v>
                </c:pt>
                <c:pt idx="15508">
                  <c:v>6.0239585666666668</c:v>
                </c:pt>
                <c:pt idx="15509">
                  <c:v>6.0243454000000005</c:v>
                </c:pt>
                <c:pt idx="15510">
                  <c:v>6.0247357500000005</c:v>
                </c:pt>
                <c:pt idx="15511">
                  <c:v>6.0251261000000005</c:v>
                </c:pt>
                <c:pt idx="15512">
                  <c:v>6.0255129333333324</c:v>
                </c:pt>
                <c:pt idx="15513">
                  <c:v>6.0258997666666678</c:v>
                </c:pt>
                <c:pt idx="15514">
                  <c:v>6.0262865999999997</c:v>
                </c:pt>
                <c:pt idx="15515">
                  <c:v>6.0266769499999997</c:v>
                </c:pt>
                <c:pt idx="15516">
                  <c:v>6.0270672999999997</c:v>
                </c:pt>
                <c:pt idx="15517">
                  <c:v>6.0274541333333325</c:v>
                </c:pt>
                <c:pt idx="15518">
                  <c:v>6.027840966666667</c:v>
                </c:pt>
                <c:pt idx="15519">
                  <c:v>6.0282277999999998</c:v>
                </c:pt>
                <c:pt idx="15520">
                  <c:v>6.0286181499999998</c:v>
                </c:pt>
                <c:pt idx="15521">
                  <c:v>6.0290049833333335</c:v>
                </c:pt>
                <c:pt idx="15522">
                  <c:v>6.0293918166666671</c:v>
                </c:pt>
                <c:pt idx="15523">
                  <c:v>6.0297821666666671</c:v>
                </c:pt>
                <c:pt idx="15524">
                  <c:v>6.0301689999999999</c:v>
                </c:pt>
                <c:pt idx="15525">
                  <c:v>6.0305593499999999</c:v>
                </c:pt>
                <c:pt idx="15526">
                  <c:v>6.0309461833333335</c:v>
                </c:pt>
                <c:pt idx="15527">
                  <c:v>6.0313330166666672</c:v>
                </c:pt>
                <c:pt idx="15528">
                  <c:v>6.0317233666666672</c:v>
                </c:pt>
                <c:pt idx="15529">
                  <c:v>6.0321102000000009</c:v>
                </c:pt>
                <c:pt idx="15530">
                  <c:v>6.0325005499999991</c:v>
                </c:pt>
                <c:pt idx="15531">
                  <c:v>6.0328873833333327</c:v>
                </c:pt>
                <c:pt idx="15532">
                  <c:v>6.0332742166666664</c:v>
                </c:pt>
                <c:pt idx="15533">
                  <c:v>6.0336610500000001</c:v>
                </c:pt>
                <c:pt idx="15534">
                  <c:v>6.0340514000000001</c:v>
                </c:pt>
                <c:pt idx="15535">
                  <c:v>6.0344382333333328</c:v>
                </c:pt>
                <c:pt idx="15536">
                  <c:v>6.0348250666666674</c:v>
                </c:pt>
                <c:pt idx="15537">
                  <c:v>6.0352154166666665</c:v>
                </c:pt>
                <c:pt idx="15538">
                  <c:v>6.0356057666666665</c:v>
                </c:pt>
                <c:pt idx="15539">
                  <c:v>6.0359926000000002</c:v>
                </c:pt>
                <c:pt idx="15540">
                  <c:v>6.0363794333333329</c:v>
                </c:pt>
                <c:pt idx="15541">
                  <c:v>6.0367662666666675</c:v>
                </c:pt>
                <c:pt idx="15542">
                  <c:v>6.0371566166666675</c:v>
                </c:pt>
                <c:pt idx="15543">
                  <c:v>6.0375469666666666</c:v>
                </c:pt>
                <c:pt idx="15544">
                  <c:v>6.0379338000000002</c:v>
                </c:pt>
                <c:pt idx="15545">
                  <c:v>6.0383206333333321</c:v>
                </c:pt>
                <c:pt idx="15546">
                  <c:v>6.0387109833333339</c:v>
                </c:pt>
                <c:pt idx="15547">
                  <c:v>6.0390978166666676</c:v>
                </c:pt>
                <c:pt idx="15548">
                  <c:v>6.0394846499999995</c:v>
                </c:pt>
                <c:pt idx="15549">
                  <c:v>6.0398714833333331</c:v>
                </c:pt>
                <c:pt idx="15550">
                  <c:v>6.0402618333333349</c:v>
                </c:pt>
                <c:pt idx="15551">
                  <c:v>6.0406486666666668</c:v>
                </c:pt>
                <c:pt idx="15552">
                  <c:v>6.0410390166666668</c:v>
                </c:pt>
                <c:pt idx="15553">
                  <c:v>6.0414258499999995</c:v>
                </c:pt>
                <c:pt idx="15554">
                  <c:v>6.0418126833333332</c:v>
                </c:pt>
                <c:pt idx="15555">
                  <c:v>6.0422030333333341</c:v>
                </c:pt>
                <c:pt idx="15556">
                  <c:v>6.0425898666666669</c:v>
                </c:pt>
                <c:pt idx="15557">
                  <c:v>6.0429802166666668</c:v>
                </c:pt>
                <c:pt idx="15558">
                  <c:v>6.0433670499999996</c:v>
                </c:pt>
                <c:pt idx="15559">
                  <c:v>6.0437538833333333</c:v>
                </c:pt>
                <c:pt idx="15560">
                  <c:v>6.0441442333333342</c:v>
                </c:pt>
                <c:pt idx="15561">
                  <c:v>6.044531066666667</c:v>
                </c:pt>
                <c:pt idx="15562">
                  <c:v>6.0449179000000006</c:v>
                </c:pt>
                <c:pt idx="15563">
                  <c:v>6.0453047333333325</c:v>
                </c:pt>
                <c:pt idx="15564">
                  <c:v>6.0456950833333325</c:v>
                </c:pt>
                <c:pt idx="15565">
                  <c:v>6.0460854333333343</c:v>
                </c:pt>
                <c:pt idx="15566">
                  <c:v>6.0464722666666662</c:v>
                </c:pt>
                <c:pt idx="15567">
                  <c:v>6.0468590999999998</c:v>
                </c:pt>
                <c:pt idx="15568">
                  <c:v>6.0472459333333326</c:v>
                </c:pt>
                <c:pt idx="15569">
                  <c:v>6.0476362833333326</c:v>
                </c:pt>
                <c:pt idx="15570">
                  <c:v>6.0480266333333335</c:v>
                </c:pt>
                <c:pt idx="15571">
                  <c:v>6.0484134666666671</c:v>
                </c:pt>
                <c:pt idx="15572">
                  <c:v>6.0488002999999999</c:v>
                </c:pt>
                <c:pt idx="15573">
                  <c:v>6.0491871333333336</c:v>
                </c:pt>
                <c:pt idx="15574">
                  <c:v>6.0495774833333327</c:v>
                </c:pt>
                <c:pt idx="15575">
                  <c:v>6.0499643166666672</c:v>
                </c:pt>
                <c:pt idx="15576">
                  <c:v>6.05035115</c:v>
                </c:pt>
                <c:pt idx="15577">
                  <c:v>6.0507415</c:v>
                </c:pt>
                <c:pt idx="15578">
                  <c:v>6.0511283333333337</c:v>
                </c:pt>
                <c:pt idx="15579">
                  <c:v>6.0515186833333345</c:v>
                </c:pt>
                <c:pt idx="15580">
                  <c:v>6.0519055166666673</c:v>
                </c:pt>
                <c:pt idx="15581">
                  <c:v>6.0522923499999992</c:v>
                </c:pt>
                <c:pt idx="15582">
                  <c:v>6.0526791833333329</c:v>
                </c:pt>
                <c:pt idx="15583">
                  <c:v>6.0530695333333329</c:v>
                </c:pt>
                <c:pt idx="15584">
                  <c:v>6.0534598833333346</c:v>
                </c:pt>
                <c:pt idx="15585">
                  <c:v>6.0538467166666665</c:v>
                </c:pt>
                <c:pt idx="15586">
                  <c:v>6.0542335500000002</c:v>
                </c:pt>
                <c:pt idx="15587">
                  <c:v>6.0546238999999993</c:v>
                </c:pt>
                <c:pt idx="15588">
                  <c:v>6.055010733333333</c:v>
                </c:pt>
                <c:pt idx="15589">
                  <c:v>6.0553975666666666</c:v>
                </c:pt>
                <c:pt idx="15590">
                  <c:v>6.0557844000000003</c:v>
                </c:pt>
                <c:pt idx="15591">
                  <c:v>6.0561747500000003</c:v>
                </c:pt>
                <c:pt idx="15592">
                  <c:v>6.0565651000000003</c:v>
                </c:pt>
                <c:pt idx="15593">
                  <c:v>6.056951933333333</c:v>
                </c:pt>
                <c:pt idx="15594">
                  <c:v>6.0573387666666676</c:v>
                </c:pt>
                <c:pt idx="15595">
                  <c:v>6.0577291166666667</c:v>
                </c:pt>
                <c:pt idx="15596">
                  <c:v>6.0581159500000004</c:v>
                </c:pt>
                <c:pt idx="15597">
                  <c:v>6.0585063000000003</c:v>
                </c:pt>
                <c:pt idx="15598">
                  <c:v>6.058893133333334</c:v>
                </c:pt>
                <c:pt idx="15599">
                  <c:v>6.0592799666666677</c:v>
                </c:pt>
                <c:pt idx="15600">
                  <c:v>6.0596667999999996</c:v>
                </c:pt>
                <c:pt idx="15601">
                  <c:v>6.0600571499999996</c:v>
                </c:pt>
                <c:pt idx="15602">
                  <c:v>6.0604439833333323</c:v>
                </c:pt>
                <c:pt idx="15603">
                  <c:v>6.0608308166666669</c:v>
                </c:pt>
                <c:pt idx="15604">
                  <c:v>6.0612211666666669</c:v>
                </c:pt>
                <c:pt idx="15605">
                  <c:v>6.0616079999999997</c:v>
                </c:pt>
                <c:pt idx="15606">
                  <c:v>6.0619983499999996</c:v>
                </c:pt>
                <c:pt idx="15607">
                  <c:v>6.0623851833333333</c:v>
                </c:pt>
                <c:pt idx="15608">
                  <c:v>6.062772016666667</c:v>
                </c:pt>
                <c:pt idx="15609">
                  <c:v>6.063162366666667</c:v>
                </c:pt>
                <c:pt idx="15610">
                  <c:v>6.0635491999999998</c:v>
                </c:pt>
                <c:pt idx="15611">
                  <c:v>6.0639395499999997</c:v>
                </c:pt>
                <c:pt idx="15612">
                  <c:v>6.0643263833333343</c:v>
                </c:pt>
                <c:pt idx="15613">
                  <c:v>6.0647132166666671</c:v>
                </c:pt>
                <c:pt idx="15614">
                  <c:v>6.0651035666666671</c:v>
                </c:pt>
                <c:pt idx="15615">
                  <c:v>6.0654904000000007</c:v>
                </c:pt>
                <c:pt idx="15616">
                  <c:v>6.0658772333333326</c:v>
                </c:pt>
                <c:pt idx="15617">
                  <c:v>6.0662640666666681</c:v>
                </c:pt>
                <c:pt idx="15618">
                  <c:v>6.0666544166666663</c:v>
                </c:pt>
                <c:pt idx="15619">
                  <c:v>6.0670447666666663</c:v>
                </c:pt>
                <c:pt idx="15620">
                  <c:v>6.0674315999999999</c:v>
                </c:pt>
                <c:pt idx="15621">
                  <c:v>6.0678184333333327</c:v>
                </c:pt>
                <c:pt idx="15622">
                  <c:v>6.0682052666666673</c:v>
                </c:pt>
                <c:pt idx="15623">
                  <c:v>6.0685956166666672</c:v>
                </c:pt>
                <c:pt idx="15624">
                  <c:v>6.06898245</c:v>
                </c:pt>
                <c:pt idx="15625">
                  <c:v>6.0693728</c:v>
                </c:pt>
                <c:pt idx="15626">
                  <c:v>6.0697596333333328</c:v>
                </c:pt>
                <c:pt idx="15627">
                  <c:v>6.0701464666666674</c:v>
                </c:pt>
                <c:pt idx="15628">
                  <c:v>6.0705368166666673</c:v>
                </c:pt>
                <c:pt idx="15629">
                  <c:v>6.0709236500000001</c:v>
                </c:pt>
                <c:pt idx="15630">
                  <c:v>6.0713104833333338</c:v>
                </c:pt>
                <c:pt idx="15631">
                  <c:v>6.071700833333332</c:v>
                </c:pt>
                <c:pt idx="15632">
                  <c:v>6.0720876666666674</c:v>
                </c:pt>
                <c:pt idx="15633">
                  <c:v>6.0724780166666674</c:v>
                </c:pt>
                <c:pt idx="15634">
                  <c:v>6.0728648499999993</c:v>
                </c:pt>
                <c:pt idx="15635">
                  <c:v>6.073251683333333</c:v>
                </c:pt>
                <c:pt idx="15636">
                  <c:v>6.0736420333333347</c:v>
                </c:pt>
                <c:pt idx="15637">
                  <c:v>6.0740288666666666</c:v>
                </c:pt>
                <c:pt idx="15638">
                  <c:v>6.0744192166666666</c:v>
                </c:pt>
                <c:pt idx="15639">
                  <c:v>6.0748060499999994</c:v>
                </c:pt>
                <c:pt idx="15640">
                  <c:v>6.0751928833333331</c:v>
                </c:pt>
                <c:pt idx="15641">
                  <c:v>6.0755797166666667</c:v>
                </c:pt>
                <c:pt idx="15642">
                  <c:v>6.0759700666666667</c:v>
                </c:pt>
                <c:pt idx="15643">
                  <c:v>6.0763569000000004</c:v>
                </c:pt>
                <c:pt idx="15644">
                  <c:v>6.0767437333333332</c:v>
                </c:pt>
                <c:pt idx="15645">
                  <c:v>6.0771340833333332</c:v>
                </c:pt>
                <c:pt idx="15646">
                  <c:v>6.077524433333334</c:v>
                </c:pt>
                <c:pt idx="15647">
                  <c:v>6.0779112666666668</c:v>
                </c:pt>
                <c:pt idx="15648">
                  <c:v>6.0782981000000005</c:v>
                </c:pt>
                <c:pt idx="15649">
                  <c:v>6.0786849333333324</c:v>
                </c:pt>
                <c:pt idx="15650">
                  <c:v>6.0790752833333324</c:v>
                </c:pt>
                <c:pt idx="15651">
                  <c:v>6.0794621166666678</c:v>
                </c:pt>
                <c:pt idx="15652">
                  <c:v>6.079852466666666</c:v>
                </c:pt>
                <c:pt idx="15653">
                  <c:v>6.0802392999999997</c:v>
                </c:pt>
                <c:pt idx="15654">
                  <c:v>6.0806261333333325</c:v>
                </c:pt>
                <c:pt idx="15655">
                  <c:v>6.0810164833333324</c:v>
                </c:pt>
                <c:pt idx="15656">
                  <c:v>6.081403316666667</c:v>
                </c:pt>
                <c:pt idx="15657">
                  <c:v>6.0817901499999998</c:v>
                </c:pt>
                <c:pt idx="15658">
                  <c:v>6.0821804999999998</c:v>
                </c:pt>
                <c:pt idx="15659">
                  <c:v>6.0825673333333334</c:v>
                </c:pt>
                <c:pt idx="15660">
                  <c:v>6.0829576833333334</c:v>
                </c:pt>
                <c:pt idx="15661">
                  <c:v>6.0833445166666671</c:v>
                </c:pt>
                <c:pt idx="15662">
                  <c:v>6.0837313499999999</c:v>
                </c:pt>
                <c:pt idx="15663">
                  <c:v>6.0841181833333335</c:v>
                </c:pt>
                <c:pt idx="15664">
                  <c:v>6.0845085333333335</c:v>
                </c:pt>
                <c:pt idx="15665">
                  <c:v>6.0848988833333344</c:v>
                </c:pt>
                <c:pt idx="15666">
                  <c:v>6.0852857166666672</c:v>
                </c:pt>
                <c:pt idx="15667">
                  <c:v>6.0856725500000008</c:v>
                </c:pt>
                <c:pt idx="15668">
                  <c:v>6.0860593833333327</c:v>
                </c:pt>
                <c:pt idx="15669">
                  <c:v>6.0864497333333327</c:v>
                </c:pt>
                <c:pt idx="15670">
                  <c:v>6.0868365666666664</c:v>
                </c:pt>
                <c:pt idx="15671">
                  <c:v>6.0872234000000001</c:v>
                </c:pt>
                <c:pt idx="15672">
                  <c:v>6.08761375</c:v>
                </c:pt>
                <c:pt idx="15673">
                  <c:v>6.0880005833333328</c:v>
                </c:pt>
                <c:pt idx="15674">
                  <c:v>6.0883909333333337</c:v>
                </c:pt>
                <c:pt idx="15675">
                  <c:v>6.0887777666666665</c:v>
                </c:pt>
                <c:pt idx="15676">
                  <c:v>6.0891646000000001</c:v>
                </c:pt>
                <c:pt idx="15677">
                  <c:v>6.0895549500000001</c:v>
                </c:pt>
                <c:pt idx="15678">
                  <c:v>6.0899417833333329</c:v>
                </c:pt>
                <c:pt idx="15679">
                  <c:v>6.0903321333333338</c:v>
                </c:pt>
                <c:pt idx="15680">
                  <c:v>6.0907189666666675</c:v>
                </c:pt>
                <c:pt idx="15681">
                  <c:v>6.0911058000000002</c:v>
                </c:pt>
                <c:pt idx="15682">
                  <c:v>6.0914926333333339</c:v>
                </c:pt>
                <c:pt idx="15683">
                  <c:v>6.0918829833333321</c:v>
                </c:pt>
                <c:pt idx="15684">
                  <c:v>6.0922698166666676</c:v>
                </c:pt>
                <c:pt idx="15685">
                  <c:v>6.0926566499999995</c:v>
                </c:pt>
                <c:pt idx="15686">
                  <c:v>6.0930469999999994</c:v>
                </c:pt>
                <c:pt idx="15687">
                  <c:v>6.0934338333333331</c:v>
                </c:pt>
                <c:pt idx="15688">
                  <c:v>6.0938241833333349</c:v>
                </c:pt>
                <c:pt idx="15689">
                  <c:v>6.0942110166666668</c:v>
                </c:pt>
                <c:pt idx="15690">
                  <c:v>6.0945978500000004</c:v>
                </c:pt>
                <c:pt idx="15691">
                  <c:v>6.0949881999999995</c:v>
                </c:pt>
                <c:pt idx="15692">
                  <c:v>6.0953750333333332</c:v>
                </c:pt>
                <c:pt idx="15693">
                  <c:v>6.0957653833333341</c:v>
                </c:pt>
                <c:pt idx="15694">
                  <c:v>6.0961522166666668</c:v>
                </c:pt>
                <c:pt idx="15695">
                  <c:v>6.0965390500000005</c:v>
                </c:pt>
                <c:pt idx="15696">
                  <c:v>6.0969293999999996</c:v>
                </c:pt>
                <c:pt idx="15697">
                  <c:v>6.0973162333333333</c:v>
                </c:pt>
                <c:pt idx="15698">
                  <c:v>6.0977030666666669</c:v>
                </c:pt>
                <c:pt idx="15699">
                  <c:v>6.0980934166666669</c:v>
                </c:pt>
                <c:pt idx="15700">
                  <c:v>6.0984802500000006</c:v>
                </c:pt>
                <c:pt idx="15701">
                  <c:v>6.0988706000000006</c:v>
                </c:pt>
                <c:pt idx="15702">
                  <c:v>6.0992574333333325</c:v>
                </c:pt>
                <c:pt idx="15703">
                  <c:v>6.0996442666666679</c:v>
                </c:pt>
                <c:pt idx="15704">
                  <c:v>6.1000310999999998</c:v>
                </c:pt>
                <c:pt idx="15705">
                  <c:v>6.1004214499999998</c:v>
                </c:pt>
                <c:pt idx="15706">
                  <c:v>6.1008117999999998</c:v>
                </c:pt>
                <c:pt idx="15707">
                  <c:v>6.1011986333333326</c:v>
                </c:pt>
                <c:pt idx="15708">
                  <c:v>6.1015854666666671</c:v>
                </c:pt>
                <c:pt idx="15709">
                  <c:v>6.1019722999999999</c:v>
                </c:pt>
                <c:pt idx="15710">
                  <c:v>6.1023626499999999</c:v>
                </c:pt>
                <c:pt idx="15711">
                  <c:v>6.1027494833333336</c:v>
                </c:pt>
                <c:pt idx="15712">
                  <c:v>6.1031363166666672</c:v>
                </c:pt>
                <c:pt idx="15713">
                  <c:v>6.1035266666666672</c:v>
                </c:pt>
                <c:pt idx="15714">
                  <c:v>6.1039135</c:v>
                </c:pt>
                <c:pt idx="15715">
                  <c:v>6.10430385</c:v>
                </c:pt>
                <c:pt idx="15716">
                  <c:v>6.1046906833333336</c:v>
                </c:pt>
                <c:pt idx="15717">
                  <c:v>6.1050775166666673</c:v>
                </c:pt>
                <c:pt idx="15718">
                  <c:v>6.1054678666666673</c:v>
                </c:pt>
                <c:pt idx="15719">
                  <c:v>6.1058546999999992</c:v>
                </c:pt>
                <c:pt idx="15720">
                  <c:v>6.1062450499999992</c:v>
                </c:pt>
                <c:pt idx="15721">
                  <c:v>6.1066318833333328</c:v>
                </c:pt>
                <c:pt idx="15722">
                  <c:v>6.1070187166666665</c:v>
                </c:pt>
                <c:pt idx="15723">
                  <c:v>6.1074090666666665</c:v>
                </c:pt>
                <c:pt idx="15724">
                  <c:v>6.1077959000000002</c:v>
                </c:pt>
                <c:pt idx="15725">
                  <c:v>6.1081827333333329</c:v>
                </c:pt>
                <c:pt idx="15726">
                  <c:v>6.1085695666666675</c:v>
                </c:pt>
                <c:pt idx="15727">
                  <c:v>6.1089599166666666</c:v>
                </c:pt>
                <c:pt idx="15728">
                  <c:v>6.1093502666666666</c:v>
                </c:pt>
                <c:pt idx="15729">
                  <c:v>6.1097371000000003</c:v>
                </c:pt>
                <c:pt idx="15730">
                  <c:v>6.110123933333333</c:v>
                </c:pt>
                <c:pt idx="15731">
                  <c:v>6.1105107666666676</c:v>
                </c:pt>
                <c:pt idx="15732">
                  <c:v>6.1109011166666676</c:v>
                </c:pt>
                <c:pt idx="15733">
                  <c:v>6.1112879500000004</c:v>
                </c:pt>
                <c:pt idx="15734">
                  <c:v>6.1116783000000003</c:v>
                </c:pt>
                <c:pt idx="15735">
                  <c:v>6.1120651333333322</c:v>
                </c:pt>
                <c:pt idx="15736">
                  <c:v>6.1124519666666677</c:v>
                </c:pt>
                <c:pt idx="15737">
                  <c:v>6.1128423166666677</c:v>
                </c:pt>
                <c:pt idx="15738">
                  <c:v>6.1132291499999996</c:v>
                </c:pt>
                <c:pt idx="15739">
                  <c:v>6.1136159833333332</c:v>
                </c:pt>
                <c:pt idx="15740">
                  <c:v>6.1140063333333323</c:v>
                </c:pt>
                <c:pt idx="15741">
                  <c:v>6.1143931666666669</c:v>
                </c:pt>
                <c:pt idx="15742">
                  <c:v>6.1147835166666669</c:v>
                </c:pt>
                <c:pt idx="15743">
                  <c:v>6.1151703499999996</c:v>
                </c:pt>
                <c:pt idx="15744">
                  <c:v>6.1155571833333333</c:v>
                </c:pt>
                <c:pt idx="15745">
                  <c:v>6.1159475333333333</c:v>
                </c:pt>
                <c:pt idx="15746">
                  <c:v>6.116334366666667</c:v>
                </c:pt>
                <c:pt idx="15747">
                  <c:v>6.116724716666667</c:v>
                </c:pt>
                <c:pt idx="15748">
                  <c:v>6.1171115499999997</c:v>
                </c:pt>
                <c:pt idx="15749">
                  <c:v>6.1174983833333334</c:v>
                </c:pt>
                <c:pt idx="15750">
                  <c:v>6.1178887333333343</c:v>
                </c:pt>
                <c:pt idx="15751">
                  <c:v>6.1182755666666671</c:v>
                </c:pt>
                <c:pt idx="15752">
                  <c:v>6.1186624000000007</c:v>
                </c:pt>
                <c:pt idx="15753">
                  <c:v>6.1190492333333326</c:v>
                </c:pt>
                <c:pt idx="15754">
                  <c:v>6.1194395833333326</c:v>
                </c:pt>
                <c:pt idx="15755">
                  <c:v>6.1198299333333344</c:v>
                </c:pt>
                <c:pt idx="15756">
                  <c:v>6.1202167666666663</c:v>
                </c:pt>
                <c:pt idx="15757">
                  <c:v>6.1206035999999999</c:v>
                </c:pt>
                <c:pt idx="15758">
                  <c:v>6.1209904333333327</c:v>
                </c:pt>
                <c:pt idx="15759">
                  <c:v>6.1213807833333327</c:v>
                </c:pt>
                <c:pt idx="15760">
                  <c:v>6.1217711333333336</c:v>
                </c:pt>
                <c:pt idx="15761">
                  <c:v>6.1221579666666672</c:v>
                </c:pt>
                <c:pt idx="15762">
                  <c:v>6.1225448</c:v>
                </c:pt>
                <c:pt idx="15763">
                  <c:v>6.1229316333333328</c:v>
                </c:pt>
                <c:pt idx="15764">
                  <c:v>6.1233219833333328</c:v>
                </c:pt>
                <c:pt idx="15765">
                  <c:v>6.1237088166666673</c:v>
                </c:pt>
                <c:pt idx="15766">
                  <c:v>6.1240956500000001</c:v>
                </c:pt>
                <c:pt idx="15767">
                  <c:v>6.1244860000000001</c:v>
                </c:pt>
                <c:pt idx="15768">
                  <c:v>6.1248728333333338</c:v>
                </c:pt>
                <c:pt idx="15769">
                  <c:v>6.125263183333332</c:v>
                </c:pt>
                <c:pt idx="15770">
                  <c:v>6.1256500166666674</c:v>
                </c:pt>
                <c:pt idx="15771">
                  <c:v>6.1260368499999993</c:v>
                </c:pt>
                <c:pt idx="15772">
                  <c:v>6.126423683333333</c:v>
                </c:pt>
                <c:pt idx="15773">
                  <c:v>6.126814033333333</c:v>
                </c:pt>
                <c:pt idx="15774">
                  <c:v>6.1272043833333347</c:v>
                </c:pt>
                <c:pt idx="15775">
                  <c:v>6.1275912166666666</c:v>
                </c:pt>
                <c:pt idx="15776">
                  <c:v>6.1279780500000003</c:v>
                </c:pt>
                <c:pt idx="15777">
                  <c:v>6.1283648833333331</c:v>
                </c:pt>
                <c:pt idx="15778">
                  <c:v>6.1287552333333331</c:v>
                </c:pt>
                <c:pt idx="15779">
                  <c:v>6.1291420666666667</c:v>
                </c:pt>
                <c:pt idx="15780">
                  <c:v>6.1295289000000004</c:v>
                </c:pt>
                <c:pt idx="15781">
                  <c:v>6.1299192500000004</c:v>
                </c:pt>
                <c:pt idx="15782">
                  <c:v>6.1303060833333332</c:v>
                </c:pt>
                <c:pt idx="15783">
                  <c:v>6.1306964333333331</c:v>
                </c:pt>
                <c:pt idx="15784">
                  <c:v>6.1310832666666677</c:v>
                </c:pt>
                <c:pt idx="15785">
                  <c:v>6.1314701000000005</c:v>
                </c:pt>
                <c:pt idx="15786">
                  <c:v>6.1318604500000005</c:v>
                </c:pt>
                <c:pt idx="15787">
                  <c:v>6.1322472833333324</c:v>
                </c:pt>
                <c:pt idx="15788">
                  <c:v>6.1326376333333323</c:v>
                </c:pt>
                <c:pt idx="15789">
                  <c:v>6.1330244666666678</c:v>
                </c:pt>
                <c:pt idx="15790">
                  <c:v>6.1334112999999997</c:v>
                </c:pt>
                <c:pt idx="15791">
                  <c:v>6.1338016499999997</c:v>
                </c:pt>
                <c:pt idx="15792">
                  <c:v>6.1341884833333324</c:v>
                </c:pt>
                <c:pt idx="15793">
                  <c:v>6.134575316666667</c:v>
                </c:pt>
                <c:pt idx="15794">
                  <c:v>6.134965666666667</c:v>
                </c:pt>
                <c:pt idx="15795">
                  <c:v>6.1353524999999998</c:v>
                </c:pt>
                <c:pt idx="15796">
                  <c:v>6.1357428499999997</c:v>
                </c:pt>
                <c:pt idx="15797">
                  <c:v>6.1361296833333334</c:v>
                </c:pt>
                <c:pt idx="15798">
                  <c:v>6.1365165166666671</c:v>
                </c:pt>
                <c:pt idx="15799">
                  <c:v>6.1369033500000008</c:v>
                </c:pt>
                <c:pt idx="15800">
                  <c:v>6.1372936999999999</c:v>
                </c:pt>
                <c:pt idx="15801">
                  <c:v>6.1376840499999998</c:v>
                </c:pt>
                <c:pt idx="15802">
                  <c:v>6.1380708833333335</c:v>
                </c:pt>
                <c:pt idx="15803">
                  <c:v>6.1384577166666672</c:v>
                </c:pt>
                <c:pt idx="15804">
                  <c:v>6.1388445500000008</c:v>
                </c:pt>
                <c:pt idx="15805">
                  <c:v>6.1392349000000008</c:v>
                </c:pt>
                <c:pt idx="15806">
                  <c:v>6.1396217333333327</c:v>
                </c:pt>
                <c:pt idx="15807">
                  <c:v>6.1400085666666664</c:v>
                </c:pt>
                <c:pt idx="15808">
                  <c:v>6.1403989166666664</c:v>
                </c:pt>
                <c:pt idx="15809">
                  <c:v>6.14078575</c:v>
                </c:pt>
                <c:pt idx="15810">
                  <c:v>6.1411761</c:v>
                </c:pt>
                <c:pt idx="15811">
                  <c:v>6.1415629333333328</c:v>
                </c:pt>
                <c:pt idx="15812">
                  <c:v>6.1419497666666674</c:v>
                </c:pt>
                <c:pt idx="15813">
                  <c:v>6.1423401166666665</c:v>
                </c:pt>
                <c:pt idx="15814">
                  <c:v>6.1427269500000001</c:v>
                </c:pt>
                <c:pt idx="15815">
                  <c:v>6.1431173000000001</c:v>
                </c:pt>
                <c:pt idx="15816">
                  <c:v>6.1435041333333329</c:v>
                </c:pt>
                <c:pt idx="15817">
                  <c:v>6.1438909666666675</c:v>
                </c:pt>
                <c:pt idx="15818">
                  <c:v>6.1442813166666674</c:v>
                </c:pt>
                <c:pt idx="15819">
                  <c:v>6.1446681500000002</c:v>
                </c:pt>
                <c:pt idx="15820">
                  <c:v>6.1450549833333339</c:v>
                </c:pt>
                <c:pt idx="15821">
                  <c:v>6.1454418166666676</c:v>
                </c:pt>
                <c:pt idx="15822">
                  <c:v>6.1458321666666675</c:v>
                </c:pt>
                <c:pt idx="15823">
                  <c:v>6.1462189999999994</c:v>
                </c:pt>
                <c:pt idx="15824">
                  <c:v>6.1466093499999994</c:v>
                </c:pt>
                <c:pt idx="15825">
                  <c:v>6.1469961833333331</c:v>
                </c:pt>
                <c:pt idx="15826">
                  <c:v>6.1473830166666668</c:v>
                </c:pt>
                <c:pt idx="15827">
                  <c:v>6.1477733666666667</c:v>
                </c:pt>
                <c:pt idx="15828">
                  <c:v>6.1481602000000004</c:v>
                </c:pt>
                <c:pt idx="15829">
                  <c:v>6.1485505499999995</c:v>
                </c:pt>
                <c:pt idx="15830">
                  <c:v>6.1489373833333332</c:v>
                </c:pt>
                <c:pt idx="15831">
                  <c:v>6.1493242166666668</c:v>
                </c:pt>
                <c:pt idx="15832">
                  <c:v>6.1497145666666668</c:v>
                </c:pt>
                <c:pt idx="15833">
                  <c:v>6.1501014000000005</c:v>
                </c:pt>
                <c:pt idx="15834">
                  <c:v>6.1504882333333333</c:v>
                </c:pt>
                <c:pt idx="15835">
                  <c:v>6.1508785833333333</c:v>
                </c:pt>
                <c:pt idx="15836">
                  <c:v>6.1512654166666669</c:v>
                </c:pt>
                <c:pt idx="15837">
                  <c:v>6.1516557666666669</c:v>
                </c:pt>
                <c:pt idx="15838">
                  <c:v>6.1520426000000006</c:v>
                </c:pt>
                <c:pt idx="15839">
                  <c:v>6.1524294333333325</c:v>
                </c:pt>
                <c:pt idx="15840">
                  <c:v>6.1528197833333325</c:v>
                </c:pt>
                <c:pt idx="15841">
                  <c:v>6.1532066166666679</c:v>
                </c:pt>
                <c:pt idx="15842">
                  <c:v>6.1535969666666661</c:v>
                </c:pt>
                <c:pt idx="15843">
                  <c:v>6.1539837999999998</c:v>
                </c:pt>
                <c:pt idx="15844">
                  <c:v>6.1543706333333326</c:v>
                </c:pt>
                <c:pt idx="15845">
                  <c:v>6.1547609833333325</c:v>
                </c:pt>
                <c:pt idx="15846">
                  <c:v>6.1551478166666671</c:v>
                </c:pt>
                <c:pt idx="15847">
                  <c:v>6.1555346499999999</c:v>
                </c:pt>
                <c:pt idx="15848">
                  <c:v>6.1559214833333336</c:v>
                </c:pt>
                <c:pt idx="15849">
                  <c:v>6.1563118333333335</c:v>
                </c:pt>
                <c:pt idx="15850">
                  <c:v>6.1567021833333326</c:v>
                </c:pt>
                <c:pt idx="15851">
                  <c:v>6.1570890166666672</c:v>
                </c:pt>
                <c:pt idx="15852">
                  <c:v>6.15747585</c:v>
                </c:pt>
                <c:pt idx="15853">
                  <c:v>6.1578626833333336</c:v>
                </c:pt>
                <c:pt idx="15854">
                  <c:v>6.1582530333333336</c:v>
                </c:pt>
                <c:pt idx="15855">
                  <c:v>6.1586433833333345</c:v>
                </c:pt>
                <c:pt idx="15856">
                  <c:v>6.1590302166666673</c:v>
                </c:pt>
                <c:pt idx="15857">
                  <c:v>6.1594170499999992</c:v>
                </c:pt>
                <c:pt idx="15858">
                  <c:v>6.1598038833333328</c:v>
                </c:pt>
                <c:pt idx="15859">
                  <c:v>6.1601942333333328</c:v>
                </c:pt>
                <c:pt idx="15860">
                  <c:v>6.1605810666666665</c:v>
                </c:pt>
                <c:pt idx="15861">
                  <c:v>6.1609679000000002</c:v>
                </c:pt>
                <c:pt idx="15862">
                  <c:v>6.1613582500000001</c:v>
                </c:pt>
                <c:pt idx="15863">
                  <c:v>6.1617450833333329</c:v>
                </c:pt>
                <c:pt idx="15864">
                  <c:v>6.1621354333333329</c:v>
                </c:pt>
                <c:pt idx="15865">
                  <c:v>6.1625222666666666</c:v>
                </c:pt>
                <c:pt idx="15866">
                  <c:v>6.1629091000000003</c:v>
                </c:pt>
                <c:pt idx="15867">
                  <c:v>6.1632994500000002</c:v>
                </c:pt>
                <c:pt idx="15868">
                  <c:v>6.163686283333333</c:v>
                </c:pt>
                <c:pt idx="15869">
                  <c:v>6.1640766333333339</c:v>
                </c:pt>
                <c:pt idx="15870">
                  <c:v>6.1644634666666676</c:v>
                </c:pt>
                <c:pt idx="15871">
                  <c:v>6.1648503000000003</c:v>
                </c:pt>
                <c:pt idx="15872">
                  <c:v>6.165237133333334</c:v>
                </c:pt>
                <c:pt idx="15873">
                  <c:v>6.1656274833333322</c:v>
                </c:pt>
                <c:pt idx="15874">
                  <c:v>6.1660143166666677</c:v>
                </c:pt>
                <c:pt idx="15875">
                  <c:v>6.1664011499999996</c:v>
                </c:pt>
                <c:pt idx="15876">
                  <c:v>6.1667914999999995</c:v>
                </c:pt>
                <c:pt idx="15877">
                  <c:v>6.1671783333333332</c:v>
                </c:pt>
                <c:pt idx="15878">
                  <c:v>6.1675686833333332</c:v>
                </c:pt>
                <c:pt idx="15879">
                  <c:v>6.1679555166666669</c:v>
                </c:pt>
                <c:pt idx="15880">
                  <c:v>6.1683423499999996</c:v>
                </c:pt>
                <c:pt idx="15881">
                  <c:v>6.1687326999999996</c:v>
                </c:pt>
                <c:pt idx="15882">
                  <c:v>6.1691195333333333</c:v>
                </c:pt>
                <c:pt idx="15883">
                  <c:v>6.1695098833333342</c:v>
                </c:pt>
                <c:pt idx="15884">
                  <c:v>6.1698967166666669</c:v>
                </c:pt>
                <c:pt idx="15885">
                  <c:v>6.1702835500000006</c:v>
                </c:pt>
                <c:pt idx="15886">
                  <c:v>6.1706738999999997</c:v>
                </c:pt>
                <c:pt idx="15887">
                  <c:v>6.1710607333333334</c:v>
                </c:pt>
                <c:pt idx="15888">
                  <c:v>6.1714475666666671</c:v>
                </c:pt>
                <c:pt idx="15889">
                  <c:v>6.171837916666667</c:v>
                </c:pt>
                <c:pt idx="15890">
                  <c:v>6.1722247500000007</c:v>
                </c:pt>
                <c:pt idx="15891">
                  <c:v>6.1726151000000007</c:v>
                </c:pt>
                <c:pt idx="15892">
                  <c:v>6.1730019333333326</c:v>
                </c:pt>
                <c:pt idx="15893">
                  <c:v>6.173388766666668</c:v>
                </c:pt>
                <c:pt idx="15894">
                  <c:v>6.1737791166666662</c:v>
                </c:pt>
                <c:pt idx="15895">
                  <c:v>6.1741659499999999</c:v>
                </c:pt>
                <c:pt idx="15896">
                  <c:v>6.1745562999999999</c:v>
                </c:pt>
                <c:pt idx="15897">
                  <c:v>6.1749431333333327</c:v>
                </c:pt>
                <c:pt idx="15898">
                  <c:v>6.1753299666666672</c:v>
                </c:pt>
                <c:pt idx="15899">
                  <c:v>6.1757168</c:v>
                </c:pt>
                <c:pt idx="15900">
                  <c:v>6.17610715</c:v>
                </c:pt>
                <c:pt idx="15901">
                  <c:v>6.1764939833333328</c:v>
                </c:pt>
                <c:pt idx="15902">
                  <c:v>6.1768808166666673</c:v>
                </c:pt>
                <c:pt idx="15903">
                  <c:v>6.1772711666666673</c:v>
                </c:pt>
                <c:pt idx="15904">
                  <c:v>6.1776580000000001</c:v>
                </c:pt>
                <c:pt idx="15905">
                  <c:v>6.1780483500000001</c:v>
                </c:pt>
                <c:pt idx="15906">
                  <c:v>6.1784351833333337</c:v>
                </c:pt>
                <c:pt idx="15907">
                  <c:v>6.1788220166666674</c:v>
                </c:pt>
                <c:pt idx="15908">
                  <c:v>6.1792123666666674</c:v>
                </c:pt>
                <c:pt idx="15909">
                  <c:v>6.1795991999999993</c:v>
                </c:pt>
                <c:pt idx="15910">
                  <c:v>6.1799895499999993</c:v>
                </c:pt>
                <c:pt idx="15911">
                  <c:v>6.1803763833333329</c:v>
                </c:pt>
                <c:pt idx="15912">
                  <c:v>6.1807632166666666</c:v>
                </c:pt>
                <c:pt idx="15913">
                  <c:v>6.1811535666666666</c:v>
                </c:pt>
                <c:pt idx="15914">
                  <c:v>6.1815404000000003</c:v>
                </c:pt>
                <c:pt idx="15915">
                  <c:v>6.181927233333333</c:v>
                </c:pt>
                <c:pt idx="15916">
                  <c:v>6.1823140666666676</c:v>
                </c:pt>
                <c:pt idx="15917">
                  <c:v>6.1827044166666667</c:v>
                </c:pt>
                <c:pt idx="15918">
                  <c:v>6.1830912500000004</c:v>
                </c:pt>
                <c:pt idx="15919">
                  <c:v>6.1834816000000004</c:v>
                </c:pt>
                <c:pt idx="15920">
                  <c:v>6.1838684333333331</c:v>
                </c:pt>
                <c:pt idx="15921">
                  <c:v>6.1842552666666677</c:v>
                </c:pt>
                <c:pt idx="15922">
                  <c:v>6.1846456166666677</c:v>
                </c:pt>
                <c:pt idx="15923">
                  <c:v>6.1850324500000005</c:v>
                </c:pt>
                <c:pt idx="15924">
                  <c:v>6.1854228000000004</c:v>
                </c:pt>
                <c:pt idx="15925">
                  <c:v>6.1858096333333323</c:v>
                </c:pt>
                <c:pt idx="15926">
                  <c:v>6.1861964666666678</c:v>
                </c:pt>
                <c:pt idx="15927">
                  <c:v>6.1865868166666678</c:v>
                </c:pt>
                <c:pt idx="15928">
                  <c:v>6.1869736499999997</c:v>
                </c:pt>
                <c:pt idx="15929">
                  <c:v>6.1873604833333333</c:v>
                </c:pt>
                <c:pt idx="15930">
                  <c:v>6.1877508333333324</c:v>
                </c:pt>
                <c:pt idx="15931">
                  <c:v>6.188137666666667</c:v>
                </c:pt>
                <c:pt idx="15932">
                  <c:v>6.188528016666667</c:v>
                </c:pt>
                <c:pt idx="15933">
                  <c:v>6.1889148499999997</c:v>
                </c:pt>
                <c:pt idx="15934">
                  <c:v>6.1893016833333334</c:v>
                </c:pt>
                <c:pt idx="15935">
                  <c:v>6.1896920333333334</c:v>
                </c:pt>
                <c:pt idx="15936">
                  <c:v>6.1900788666666671</c:v>
                </c:pt>
                <c:pt idx="15937">
                  <c:v>6.1904692166666671</c:v>
                </c:pt>
                <c:pt idx="15938">
                  <c:v>6.1908560499999998</c:v>
                </c:pt>
                <c:pt idx="15939">
                  <c:v>6.1912428833333335</c:v>
                </c:pt>
                <c:pt idx="15940">
                  <c:v>6.1916332333333335</c:v>
                </c:pt>
                <c:pt idx="15941">
                  <c:v>6.1920200666666672</c:v>
                </c:pt>
                <c:pt idx="15942">
                  <c:v>6.1924069000000008</c:v>
                </c:pt>
                <c:pt idx="15943">
                  <c:v>6.1927972500000008</c:v>
                </c:pt>
                <c:pt idx="15944">
                  <c:v>6.1931840833333327</c:v>
                </c:pt>
                <c:pt idx="15945">
                  <c:v>6.1935744333333345</c:v>
                </c:pt>
                <c:pt idx="15946">
                  <c:v>6.1939612666666664</c:v>
                </c:pt>
                <c:pt idx="15947">
                  <c:v>6.1943481</c:v>
                </c:pt>
                <c:pt idx="15948">
                  <c:v>6.19473845</c:v>
                </c:pt>
                <c:pt idx="15949">
                  <c:v>6.1951252833333328</c:v>
                </c:pt>
                <c:pt idx="15950">
                  <c:v>6.1955156333333337</c:v>
                </c:pt>
                <c:pt idx="15951">
                  <c:v>6.1959024666666664</c:v>
                </c:pt>
                <c:pt idx="15952">
                  <c:v>6.1962893000000001</c:v>
                </c:pt>
                <c:pt idx="15953">
                  <c:v>6.1966761333333329</c:v>
                </c:pt>
                <c:pt idx="15954">
                  <c:v>6.1970664833333329</c:v>
                </c:pt>
                <c:pt idx="15955">
                  <c:v>6.1974533166666674</c:v>
                </c:pt>
                <c:pt idx="15956">
                  <c:v>6.1978401500000002</c:v>
                </c:pt>
                <c:pt idx="15957">
                  <c:v>6.1982305000000002</c:v>
                </c:pt>
                <c:pt idx="15958">
                  <c:v>6.1986173333333339</c:v>
                </c:pt>
                <c:pt idx="15959">
                  <c:v>6.1990076833333321</c:v>
                </c:pt>
                <c:pt idx="15960">
                  <c:v>6.1993945166666675</c:v>
                </c:pt>
                <c:pt idx="15961">
                  <c:v>6.1997813499999994</c:v>
                </c:pt>
                <c:pt idx="15962">
                  <c:v>6.2001716999999994</c:v>
                </c:pt>
                <c:pt idx="15963">
                  <c:v>6.2005585333333331</c:v>
                </c:pt>
                <c:pt idx="15964">
                  <c:v>6.2009488833333348</c:v>
                </c:pt>
                <c:pt idx="15965">
                  <c:v>6.2013357166666667</c:v>
                </c:pt>
                <c:pt idx="15966">
                  <c:v>6.2017225500000004</c:v>
                </c:pt>
                <c:pt idx="15967">
                  <c:v>6.2021128999999995</c:v>
                </c:pt>
                <c:pt idx="15968">
                  <c:v>6.2024997333333332</c:v>
                </c:pt>
                <c:pt idx="15969">
                  <c:v>6.2028865666666668</c:v>
                </c:pt>
                <c:pt idx="15970">
                  <c:v>6.2032769166666668</c:v>
                </c:pt>
                <c:pt idx="15971">
                  <c:v>6.2036637500000005</c:v>
                </c:pt>
                <c:pt idx="15972">
                  <c:v>6.2040541000000005</c:v>
                </c:pt>
                <c:pt idx="15973">
                  <c:v>6.2044409333333332</c:v>
                </c:pt>
                <c:pt idx="15974">
                  <c:v>6.2048277666666669</c:v>
                </c:pt>
                <c:pt idx="15975">
                  <c:v>6.2052146000000006</c:v>
                </c:pt>
                <c:pt idx="15976">
                  <c:v>6.2056049500000006</c:v>
                </c:pt>
                <c:pt idx="15977">
                  <c:v>6.2059953000000005</c:v>
                </c:pt>
                <c:pt idx="15978">
                  <c:v>6.2063821333333324</c:v>
                </c:pt>
                <c:pt idx="15979">
                  <c:v>6.2067689666666679</c:v>
                </c:pt>
                <c:pt idx="15980">
                  <c:v>6.2071557999999998</c:v>
                </c:pt>
                <c:pt idx="15981">
                  <c:v>6.2075461499999998</c:v>
                </c:pt>
                <c:pt idx="15982">
                  <c:v>6.2079329833333325</c:v>
                </c:pt>
                <c:pt idx="15983">
                  <c:v>6.2083198166666671</c:v>
                </c:pt>
                <c:pt idx="15984">
                  <c:v>6.2087101666666671</c:v>
                </c:pt>
                <c:pt idx="15985">
                  <c:v>6.2090969999999999</c:v>
                </c:pt>
                <c:pt idx="15986">
                  <c:v>6.2094873499999999</c:v>
                </c:pt>
                <c:pt idx="15987">
                  <c:v>6.2098741833333335</c:v>
                </c:pt>
                <c:pt idx="15988">
                  <c:v>6.2102610166666672</c:v>
                </c:pt>
                <c:pt idx="15989">
                  <c:v>6.2106513666666672</c:v>
                </c:pt>
                <c:pt idx="15990">
                  <c:v>6.2110382</c:v>
                </c:pt>
                <c:pt idx="15991">
                  <c:v>6.2114285499999999</c:v>
                </c:pt>
                <c:pt idx="15992">
                  <c:v>6.2118153833333336</c:v>
                </c:pt>
                <c:pt idx="15993">
                  <c:v>6.2122022166666673</c:v>
                </c:pt>
                <c:pt idx="15994">
                  <c:v>6.2125925666666673</c:v>
                </c:pt>
                <c:pt idx="15995">
                  <c:v>6.2129793999999992</c:v>
                </c:pt>
                <c:pt idx="15996">
                  <c:v>6.2133662333333328</c:v>
                </c:pt>
                <c:pt idx="15997">
                  <c:v>6.2137565833333328</c:v>
                </c:pt>
                <c:pt idx="15998">
                  <c:v>6.2141434166666665</c:v>
                </c:pt>
                <c:pt idx="15999">
                  <c:v>6.2145337666666665</c:v>
                </c:pt>
                <c:pt idx="16000">
                  <c:v>6.2149206000000001</c:v>
                </c:pt>
                <c:pt idx="16001">
                  <c:v>6.2153074333333329</c:v>
                </c:pt>
                <c:pt idx="16002">
                  <c:v>6.2156977833333329</c:v>
                </c:pt>
                <c:pt idx="16003">
                  <c:v>6.2160846166666666</c:v>
                </c:pt>
                <c:pt idx="16004">
                  <c:v>6.2164749666666665</c:v>
                </c:pt>
                <c:pt idx="16005">
                  <c:v>6.2168618000000002</c:v>
                </c:pt>
                <c:pt idx="16006">
                  <c:v>6.217248633333333</c:v>
                </c:pt>
                <c:pt idx="16007">
                  <c:v>6.2176354666666676</c:v>
                </c:pt>
                <c:pt idx="16008">
                  <c:v>6.2180258166666675</c:v>
                </c:pt>
                <c:pt idx="16009">
                  <c:v>6.2184126500000003</c:v>
                </c:pt>
                <c:pt idx="16010">
                  <c:v>6.218799483333334</c:v>
                </c:pt>
                <c:pt idx="16011">
                  <c:v>6.2191898333333322</c:v>
                </c:pt>
                <c:pt idx="16012">
                  <c:v>6.2195766666666676</c:v>
                </c:pt>
                <c:pt idx="16013">
                  <c:v>6.2199670166666676</c:v>
                </c:pt>
                <c:pt idx="16014">
                  <c:v>6.2203538499999995</c:v>
                </c:pt>
                <c:pt idx="16015">
                  <c:v>6.2207406833333332</c:v>
                </c:pt>
                <c:pt idx="16016">
                  <c:v>6.2211310333333332</c:v>
                </c:pt>
                <c:pt idx="16017">
                  <c:v>6.2215178666666668</c:v>
                </c:pt>
                <c:pt idx="16018">
                  <c:v>6.2219082166666668</c:v>
                </c:pt>
                <c:pt idx="16019">
                  <c:v>6.2222950499999996</c:v>
                </c:pt>
                <c:pt idx="16020">
                  <c:v>6.2226818833333333</c:v>
                </c:pt>
                <c:pt idx="16021">
                  <c:v>6.2230722333333341</c:v>
                </c:pt>
                <c:pt idx="16022">
                  <c:v>6.2234590666666669</c:v>
                </c:pt>
                <c:pt idx="16023">
                  <c:v>6.2238459000000006</c:v>
                </c:pt>
                <c:pt idx="16024">
                  <c:v>6.2242327333333334</c:v>
                </c:pt>
                <c:pt idx="16025">
                  <c:v>6.2246230833333334</c:v>
                </c:pt>
                <c:pt idx="16026">
                  <c:v>6.2250134333333342</c:v>
                </c:pt>
                <c:pt idx="16027">
                  <c:v>6.225400266666667</c:v>
                </c:pt>
                <c:pt idx="16028">
                  <c:v>6.2257871000000007</c:v>
                </c:pt>
                <c:pt idx="16029">
                  <c:v>6.2261739333333326</c:v>
                </c:pt>
                <c:pt idx="16030">
                  <c:v>6.2265642833333326</c:v>
                </c:pt>
                <c:pt idx="16031">
                  <c:v>6.2269546333333343</c:v>
                </c:pt>
                <c:pt idx="16032">
                  <c:v>6.2273414666666662</c:v>
                </c:pt>
                <c:pt idx="16033">
                  <c:v>6.2277282999999999</c:v>
                </c:pt>
                <c:pt idx="16034">
                  <c:v>6.2281151333333327</c:v>
                </c:pt>
                <c:pt idx="16035">
                  <c:v>6.2285054833333326</c:v>
                </c:pt>
                <c:pt idx="16036">
                  <c:v>6.2288923166666672</c:v>
                </c:pt>
                <c:pt idx="16037">
                  <c:v>6.22927915</c:v>
                </c:pt>
                <c:pt idx="16038">
                  <c:v>6.2296695</c:v>
                </c:pt>
                <c:pt idx="16039">
                  <c:v>6.2300563333333328</c:v>
                </c:pt>
                <c:pt idx="16040">
                  <c:v>6.2304466833333327</c:v>
                </c:pt>
                <c:pt idx="16041">
                  <c:v>6.2308335166666673</c:v>
                </c:pt>
                <c:pt idx="16042">
                  <c:v>6.2312203500000001</c:v>
                </c:pt>
                <c:pt idx="16043">
                  <c:v>6.2316107000000001</c:v>
                </c:pt>
                <c:pt idx="16044">
                  <c:v>6.2319975333333337</c:v>
                </c:pt>
                <c:pt idx="16045">
                  <c:v>6.2323878833333319</c:v>
                </c:pt>
                <c:pt idx="16046">
                  <c:v>6.2327747166666674</c:v>
                </c:pt>
                <c:pt idx="16047">
                  <c:v>6.2331615499999993</c:v>
                </c:pt>
                <c:pt idx="16048">
                  <c:v>6.2335518999999993</c:v>
                </c:pt>
                <c:pt idx="16049">
                  <c:v>6.2339387333333329</c:v>
                </c:pt>
                <c:pt idx="16050">
                  <c:v>6.2343255666666666</c:v>
                </c:pt>
                <c:pt idx="16051">
                  <c:v>6.2347124000000003</c:v>
                </c:pt>
                <c:pt idx="16052">
                  <c:v>6.2351027500000002</c:v>
                </c:pt>
                <c:pt idx="16053">
                  <c:v>6.2354930999999993</c:v>
                </c:pt>
                <c:pt idx="16054">
                  <c:v>6.235879933333333</c:v>
                </c:pt>
                <c:pt idx="16055">
                  <c:v>6.2362667666666667</c:v>
                </c:pt>
                <c:pt idx="16056">
                  <c:v>6.2366536000000004</c:v>
                </c:pt>
                <c:pt idx="16057">
                  <c:v>6.2370439500000003</c:v>
                </c:pt>
                <c:pt idx="16058">
                  <c:v>6.2374343000000003</c:v>
                </c:pt>
                <c:pt idx="16059">
                  <c:v>6.2378211333333331</c:v>
                </c:pt>
                <c:pt idx="16060">
                  <c:v>6.2382079666666677</c:v>
                </c:pt>
                <c:pt idx="16061">
                  <c:v>6.2385948000000004</c:v>
                </c:pt>
                <c:pt idx="16062">
                  <c:v>6.2389851500000004</c:v>
                </c:pt>
                <c:pt idx="16063">
                  <c:v>6.2393719833333323</c:v>
                </c:pt>
                <c:pt idx="16064">
                  <c:v>6.2397588166666678</c:v>
                </c:pt>
                <c:pt idx="16065">
                  <c:v>6.2401491666666677</c:v>
                </c:pt>
                <c:pt idx="16066">
                  <c:v>6.2405359999999996</c:v>
                </c:pt>
                <c:pt idx="16067">
                  <c:v>6.2409263499999996</c:v>
                </c:pt>
                <c:pt idx="16068">
                  <c:v>6.2413131833333324</c:v>
                </c:pt>
                <c:pt idx="16069">
                  <c:v>6.241700016666667</c:v>
                </c:pt>
                <c:pt idx="16070">
                  <c:v>6.2420903666666669</c:v>
                </c:pt>
                <c:pt idx="16071">
                  <c:v>6.2424771999999997</c:v>
                </c:pt>
                <c:pt idx="16072">
                  <c:v>6.2428675499999997</c:v>
                </c:pt>
                <c:pt idx="16073">
                  <c:v>6.2432543833333334</c:v>
                </c:pt>
                <c:pt idx="16074">
                  <c:v>6.243641216666667</c:v>
                </c:pt>
                <c:pt idx="16075">
                  <c:v>6.2440280500000007</c:v>
                </c:pt>
                <c:pt idx="16076">
                  <c:v>6.2444183999999998</c:v>
                </c:pt>
                <c:pt idx="16077">
                  <c:v>6.2448052333333335</c:v>
                </c:pt>
                <c:pt idx="16078">
                  <c:v>6.2451920666666654</c:v>
                </c:pt>
                <c:pt idx="16079">
                  <c:v>6.2455824166666671</c:v>
                </c:pt>
                <c:pt idx="16080">
                  <c:v>6.2459692500000008</c:v>
                </c:pt>
                <c:pt idx="16081">
                  <c:v>6.2463596000000008</c:v>
                </c:pt>
                <c:pt idx="16082">
                  <c:v>6.2467464333333327</c:v>
                </c:pt>
                <c:pt idx="16083">
                  <c:v>6.2471332666666681</c:v>
                </c:pt>
                <c:pt idx="16084">
                  <c:v>6.2475236166666663</c:v>
                </c:pt>
                <c:pt idx="16085">
                  <c:v>6.24791045</c:v>
                </c:pt>
                <c:pt idx="16086">
                  <c:v>6.2483008</c:v>
                </c:pt>
                <c:pt idx="16087">
                  <c:v>6.2486876333333328</c:v>
                </c:pt>
                <c:pt idx="16088">
                  <c:v>6.2490744666666673</c:v>
                </c:pt>
                <c:pt idx="16089">
                  <c:v>6.2494648166666664</c:v>
                </c:pt>
                <c:pt idx="16090">
                  <c:v>6.2498516500000001</c:v>
                </c:pt>
                <c:pt idx="16091">
                  <c:v>6.2502384833333329</c:v>
                </c:pt>
                <c:pt idx="16092">
                  <c:v>6.2506288333333329</c:v>
                </c:pt>
                <c:pt idx="16093">
                  <c:v>6.2510156666666674</c:v>
                </c:pt>
                <c:pt idx="16094">
                  <c:v>6.2514060166666674</c:v>
                </c:pt>
                <c:pt idx="16095">
                  <c:v>6.2517928500000002</c:v>
                </c:pt>
                <c:pt idx="16096">
                  <c:v>6.2521796833333338</c:v>
                </c:pt>
                <c:pt idx="16097">
                  <c:v>6.2525700333333321</c:v>
                </c:pt>
                <c:pt idx="16098">
                  <c:v>6.2529568666666675</c:v>
                </c:pt>
                <c:pt idx="16099">
                  <c:v>6.2533472166666675</c:v>
                </c:pt>
                <c:pt idx="16100">
                  <c:v>6.2537340499999994</c:v>
                </c:pt>
                <c:pt idx="16101">
                  <c:v>6.254120883333333</c:v>
                </c:pt>
                <c:pt idx="16102">
                  <c:v>6.2545077166666667</c:v>
                </c:pt>
                <c:pt idx="16103">
                  <c:v>6.2548980666666667</c:v>
                </c:pt>
                <c:pt idx="16104">
                  <c:v>6.2552849000000004</c:v>
                </c:pt>
                <c:pt idx="16105">
                  <c:v>6.2556717333333332</c:v>
                </c:pt>
                <c:pt idx="16106">
                  <c:v>6.2560620833333331</c:v>
                </c:pt>
                <c:pt idx="16107">
                  <c:v>6.2564489166666668</c:v>
                </c:pt>
                <c:pt idx="16108">
                  <c:v>6.2568392666666668</c:v>
                </c:pt>
                <c:pt idx="16109">
                  <c:v>6.2572261000000005</c:v>
                </c:pt>
                <c:pt idx="16110">
                  <c:v>6.2576129333333332</c:v>
                </c:pt>
                <c:pt idx="16111">
                  <c:v>6.2580032833333332</c:v>
                </c:pt>
                <c:pt idx="16112">
                  <c:v>6.2583901166666669</c:v>
                </c:pt>
                <c:pt idx="16113">
                  <c:v>6.2587804666666669</c:v>
                </c:pt>
                <c:pt idx="16114">
                  <c:v>6.2591673000000005</c:v>
                </c:pt>
                <c:pt idx="16115">
                  <c:v>6.2595541333333324</c:v>
                </c:pt>
                <c:pt idx="16116">
                  <c:v>6.2599409666666679</c:v>
                </c:pt>
                <c:pt idx="16117">
                  <c:v>6.2603313166666679</c:v>
                </c:pt>
                <c:pt idx="16118">
                  <c:v>6.2607181499999998</c:v>
                </c:pt>
                <c:pt idx="16119">
                  <c:v>6.2611049833333334</c:v>
                </c:pt>
                <c:pt idx="16120">
                  <c:v>6.2614953333333325</c:v>
                </c:pt>
                <c:pt idx="16121">
                  <c:v>6.2618821666666671</c:v>
                </c:pt>
                <c:pt idx="16122">
                  <c:v>6.2622725166666671</c:v>
                </c:pt>
                <c:pt idx="16123">
                  <c:v>6.2626593499999998</c:v>
                </c:pt>
                <c:pt idx="16124">
                  <c:v>6.2630461833333335</c:v>
                </c:pt>
                <c:pt idx="16125">
                  <c:v>6.2634365333333335</c:v>
                </c:pt>
                <c:pt idx="16126">
                  <c:v>6.2638233666666672</c:v>
                </c:pt>
                <c:pt idx="16127">
                  <c:v>6.2642137166666672</c:v>
                </c:pt>
                <c:pt idx="16128">
                  <c:v>6.2646005499999999</c:v>
                </c:pt>
                <c:pt idx="16129">
                  <c:v>6.2649873833333336</c:v>
                </c:pt>
                <c:pt idx="16130">
                  <c:v>6.2653777333333336</c:v>
                </c:pt>
                <c:pt idx="16131">
                  <c:v>6.2657645666666673</c:v>
                </c:pt>
                <c:pt idx="16132">
                  <c:v>6.2661514000000009</c:v>
                </c:pt>
                <c:pt idx="16133">
                  <c:v>6.2665417499999991</c:v>
                </c:pt>
                <c:pt idx="16134">
                  <c:v>6.2669285833333328</c:v>
                </c:pt>
                <c:pt idx="16135">
                  <c:v>6.2673189333333328</c:v>
                </c:pt>
                <c:pt idx="16136">
                  <c:v>6.2677057666666665</c:v>
                </c:pt>
                <c:pt idx="16137">
                  <c:v>6.2680926000000001</c:v>
                </c:pt>
                <c:pt idx="16138">
                  <c:v>6.2684829500000001</c:v>
                </c:pt>
                <c:pt idx="16139">
                  <c:v>6.2688697833333329</c:v>
                </c:pt>
                <c:pt idx="16140">
                  <c:v>6.2692601333333329</c:v>
                </c:pt>
                <c:pt idx="16141">
                  <c:v>6.2696469666666665</c:v>
                </c:pt>
                <c:pt idx="16142">
                  <c:v>6.2700338000000002</c:v>
                </c:pt>
                <c:pt idx="16143">
                  <c:v>6.2704241500000002</c:v>
                </c:pt>
                <c:pt idx="16144">
                  <c:v>6.270810983333333</c:v>
                </c:pt>
                <c:pt idx="16145">
                  <c:v>6.2711978166666675</c:v>
                </c:pt>
                <c:pt idx="16146">
                  <c:v>6.2715846500000003</c:v>
                </c:pt>
                <c:pt idx="16147">
                  <c:v>6.2719750000000003</c:v>
                </c:pt>
                <c:pt idx="16148">
                  <c:v>6.272361833333334</c:v>
                </c:pt>
                <c:pt idx="16149">
                  <c:v>6.2727521833333322</c:v>
                </c:pt>
                <c:pt idx="16150">
                  <c:v>6.2731390166666676</c:v>
                </c:pt>
                <c:pt idx="16151">
                  <c:v>6.2735258499999995</c:v>
                </c:pt>
                <c:pt idx="16152">
                  <c:v>6.2739161999999995</c:v>
                </c:pt>
                <c:pt idx="16153">
                  <c:v>6.2743030333333332</c:v>
                </c:pt>
                <c:pt idx="16154">
                  <c:v>6.2746933833333332</c:v>
                </c:pt>
                <c:pt idx="16155">
                  <c:v>6.2750802166666668</c:v>
                </c:pt>
                <c:pt idx="16156">
                  <c:v>6.2754670499999996</c:v>
                </c:pt>
                <c:pt idx="16157">
                  <c:v>6.2758573999999996</c:v>
                </c:pt>
                <c:pt idx="16158">
                  <c:v>6.2762442333333333</c:v>
                </c:pt>
                <c:pt idx="16159">
                  <c:v>6.2766310666666669</c:v>
                </c:pt>
                <c:pt idx="16160">
                  <c:v>6.2770179000000006</c:v>
                </c:pt>
                <c:pt idx="16161">
                  <c:v>6.2774082500000006</c:v>
                </c:pt>
                <c:pt idx="16162">
                  <c:v>6.2777985999999997</c:v>
                </c:pt>
                <c:pt idx="16163">
                  <c:v>6.2781854333333333</c:v>
                </c:pt>
                <c:pt idx="16164">
                  <c:v>6.278572266666667</c:v>
                </c:pt>
                <c:pt idx="16165">
                  <c:v>6.2789591000000007</c:v>
                </c:pt>
                <c:pt idx="16166">
                  <c:v>6.2793494500000007</c:v>
                </c:pt>
                <c:pt idx="16167">
                  <c:v>6.2797362833333326</c:v>
                </c:pt>
                <c:pt idx="16168">
                  <c:v>6.2801266333333325</c:v>
                </c:pt>
                <c:pt idx="16169">
                  <c:v>6.280513466666668</c:v>
                </c:pt>
                <c:pt idx="16170">
                  <c:v>6.2809002999999999</c:v>
                </c:pt>
                <c:pt idx="16171">
                  <c:v>6.2812906499999999</c:v>
                </c:pt>
                <c:pt idx="16172">
                  <c:v>6.2816774833333326</c:v>
                </c:pt>
                <c:pt idx="16173">
                  <c:v>6.2820643166666672</c:v>
                </c:pt>
                <c:pt idx="16174">
                  <c:v>6.28245115</c:v>
                </c:pt>
                <c:pt idx="16175">
                  <c:v>6.2828415</c:v>
                </c:pt>
                <c:pt idx="16176">
                  <c:v>6.28323185</c:v>
                </c:pt>
                <c:pt idx="16177">
                  <c:v>6.2836186833333336</c:v>
                </c:pt>
                <c:pt idx="16178">
                  <c:v>6.2840055166666673</c:v>
                </c:pt>
                <c:pt idx="16179">
                  <c:v>6.2843958666666673</c:v>
                </c:pt>
                <c:pt idx="16180">
                  <c:v>6.2847827000000001</c:v>
                </c:pt>
                <c:pt idx="16181">
                  <c:v>6.28517305</c:v>
                </c:pt>
                <c:pt idx="16182">
                  <c:v>6.2855598833333337</c:v>
                </c:pt>
                <c:pt idx="16183">
                  <c:v>6.2859467166666674</c:v>
                </c:pt>
                <c:pt idx="16184">
                  <c:v>6.2863370666666674</c:v>
                </c:pt>
                <c:pt idx="16185">
                  <c:v>6.2867238999999993</c:v>
                </c:pt>
                <c:pt idx="16186">
                  <c:v>6.2871107333333329</c:v>
                </c:pt>
                <c:pt idx="16187">
                  <c:v>6.2874975666666657</c:v>
                </c:pt>
                <c:pt idx="16188">
                  <c:v>6.2878879166666666</c:v>
                </c:pt>
                <c:pt idx="16189">
                  <c:v>6.2882782666666666</c:v>
                </c:pt>
                <c:pt idx="16190">
                  <c:v>6.2886651000000002</c:v>
                </c:pt>
                <c:pt idx="16191">
                  <c:v>6.289051933333333</c:v>
                </c:pt>
                <c:pt idx="16192">
                  <c:v>6.2894387666666676</c:v>
                </c:pt>
                <c:pt idx="16193">
                  <c:v>6.2898291166666667</c:v>
                </c:pt>
                <c:pt idx="16194">
                  <c:v>6.2902194666666666</c:v>
                </c:pt>
                <c:pt idx="16195">
                  <c:v>6.2906063000000003</c:v>
                </c:pt>
                <c:pt idx="16196">
                  <c:v>6.2909931333333331</c:v>
                </c:pt>
                <c:pt idx="16197">
                  <c:v>6.2913799666666677</c:v>
                </c:pt>
                <c:pt idx="16198">
                  <c:v>6.2917703166666676</c:v>
                </c:pt>
                <c:pt idx="16199">
                  <c:v>6.2921571500000004</c:v>
                </c:pt>
                <c:pt idx="16200">
                  <c:v>6.2925439833333323</c:v>
                </c:pt>
                <c:pt idx="16201">
                  <c:v>6.2929343333333323</c:v>
                </c:pt>
                <c:pt idx="16202">
                  <c:v>6.2933211666666677</c:v>
                </c:pt>
                <c:pt idx="16203">
                  <c:v>6.2937115166666677</c:v>
                </c:pt>
                <c:pt idx="16204">
                  <c:v>6.2940983499999996</c:v>
                </c:pt>
                <c:pt idx="16205">
                  <c:v>6.2944851833333333</c:v>
                </c:pt>
                <c:pt idx="16206">
                  <c:v>6.2948755333333324</c:v>
                </c:pt>
                <c:pt idx="16207">
                  <c:v>6.2952623666666669</c:v>
                </c:pt>
                <c:pt idx="16208">
                  <c:v>6.2956527166666669</c:v>
                </c:pt>
                <c:pt idx="16209">
                  <c:v>6.2960395499999997</c:v>
                </c:pt>
                <c:pt idx="16210">
                  <c:v>6.2964263833333334</c:v>
                </c:pt>
                <c:pt idx="16211">
                  <c:v>6.2968132166666662</c:v>
                </c:pt>
                <c:pt idx="16212">
                  <c:v>6.297203566666667</c:v>
                </c:pt>
                <c:pt idx="16213">
                  <c:v>6.2975904000000007</c:v>
                </c:pt>
                <c:pt idx="16214">
                  <c:v>6.2979772333333335</c:v>
                </c:pt>
                <c:pt idx="16215">
                  <c:v>6.2983675833333335</c:v>
                </c:pt>
                <c:pt idx="16216">
                  <c:v>6.2987544166666671</c:v>
                </c:pt>
                <c:pt idx="16217">
                  <c:v>6.2991447666666671</c:v>
                </c:pt>
                <c:pt idx="16218">
                  <c:v>6.2995316000000008</c:v>
                </c:pt>
                <c:pt idx="16219">
                  <c:v>6.2999184333333327</c:v>
                </c:pt>
                <c:pt idx="16220">
                  <c:v>6.3003087833333327</c:v>
                </c:pt>
                <c:pt idx="16221">
                  <c:v>6.3006956166666681</c:v>
                </c:pt>
                <c:pt idx="16222">
                  <c:v>6.3010859666666663</c:v>
                </c:pt>
                <c:pt idx="16223">
                  <c:v>6.3014728</c:v>
                </c:pt>
                <c:pt idx="16224">
                  <c:v>6.3018596333333328</c:v>
                </c:pt>
                <c:pt idx="16225">
                  <c:v>6.3022499833333328</c:v>
                </c:pt>
                <c:pt idx="16226">
                  <c:v>6.3026368166666673</c:v>
                </c:pt>
                <c:pt idx="16227">
                  <c:v>6.3030236500000001</c:v>
                </c:pt>
                <c:pt idx="16228">
                  <c:v>6.3034104833333338</c:v>
                </c:pt>
                <c:pt idx="16229">
                  <c:v>6.3038008333333329</c:v>
                </c:pt>
                <c:pt idx="16230">
                  <c:v>6.3041911833333328</c:v>
                </c:pt>
                <c:pt idx="16231">
                  <c:v>6.3045780166666674</c:v>
                </c:pt>
                <c:pt idx="16232">
                  <c:v>6.3049648500000002</c:v>
                </c:pt>
                <c:pt idx="16233">
                  <c:v>6.3053516833333338</c:v>
                </c:pt>
                <c:pt idx="16234">
                  <c:v>6.3057420333333338</c:v>
                </c:pt>
                <c:pt idx="16235">
                  <c:v>6.306132383333332</c:v>
                </c:pt>
                <c:pt idx="16236">
                  <c:v>6.3065192166666675</c:v>
                </c:pt>
                <c:pt idx="16237">
                  <c:v>6.3069060499999994</c:v>
                </c:pt>
                <c:pt idx="16238">
                  <c:v>6.3072963999999994</c:v>
                </c:pt>
                <c:pt idx="16239">
                  <c:v>6.307683233333333</c:v>
                </c:pt>
                <c:pt idx="16240">
                  <c:v>6.3080700666666667</c:v>
                </c:pt>
                <c:pt idx="16241">
                  <c:v>6.3084569000000004</c:v>
                </c:pt>
                <c:pt idx="16242">
                  <c:v>6.3088472500000004</c:v>
                </c:pt>
                <c:pt idx="16243">
                  <c:v>6.3092340833333331</c:v>
                </c:pt>
                <c:pt idx="16244">
                  <c:v>6.3096244333333331</c:v>
                </c:pt>
                <c:pt idx="16245">
                  <c:v>6.3100112666666668</c:v>
                </c:pt>
                <c:pt idx="16246">
                  <c:v>6.3103981000000005</c:v>
                </c:pt>
                <c:pt idx="16247">
                  <c:v>6.3107884500000004</c:v>
                </c:pt>
                <c:pt idx="16248">
                  <c:v>6.3111752833333332</c:v>
                </c:pt>
                <c:pt idx="16249">
                  <c:v>6.3115656333333332</c:v>
                </c:pt>
                <c:pt idx="16250">
                  <c:v>6.3119524666666669</c:v>
                </c:pt>
                <c:pt idx="16251">
                  <c:v>6.3123393000000005</c:v>
                </c:pt>
                <c:pt idx="16252">
                  <c:v>6.3127296500000005</c:v>
                </c:pt>
                <c:pt idx="16253">
                  <c:v>6.3131164833333324</c:v>
                </c:pt>
                <c:pt idx="16254">
                  <c:v>6.3135033166666679</c:v>
                </c:pt>
                <c:pt idx="16255">
                  <c:v>6.3138901499999998</c:v>
                </c:pt>
                <c:pt idx="16256">
                  <c:v>6.3142804999999997</c:v>
                </c:pt>
                <c:pt idx="16257">
                  <c:v>6.3146708499999997</c:v>
                </c:pt>
                <c:pt idx="16258">
                  <c:v>6.3150576833333325</c:v>
                </c:pt>
                <c:pt idx="16259">
                  <c:v>6.3154445166666671</c:v>
                </c:pt>
                <c:pt idx="16260">
                  <c:v>6.3158313499999998</c:v>
                </c:pt>
                <c:pt idx="16261">
                  <c:v>6.3162216999999998</c:v>
                </c:pt>
                <c:pt idx="16262">
                  <c:v>6.3166120499999998</c:v>
                </c:pt>
                <c:pt idx="16263">
                  <c:v>6.3169988833333335</c:v>
                </c:pt>
                <c:pt idx="16264">
                  <c:v>6.3173857166666672</c:v>
                </c:pt>
                <c:pt idx="16265">
                  <c:v>6.3177725500000008</c:v>
                </c:pt>
                <c:pt idx="16266">
                  <c:v>6.3181628999999999</c:v>
                </c:pt>
                <c:pt idx="16267">
                  <c:v>6.3185497333333336</c:v>
                </c:pt>
                <c:pt idx="16268">
                  <c:v>6.3189365666666655</c:v>
                </c:pt>
                <c:pt idx="16269">
                  <c:v>6.3193269166666672</c:v>
                </c:pt>
                <c:pt idx="16270">
                  <c:v>6.3197137500000009</c:v>
                </c:pt>
                <c:pt idx="16271">
                  <c:v>6.3201041000000009</c:v>
                </c:pt>
                <c:pt idx="16272">
                  <c:v>6.3204909333333328</c:v>
                </c:pt>
                <c:pt idx="16273">
                  <c:v>6.3208777666666656</c:v>
                </c:pt>
                <c:pt idx="16274">
                  <c:v>6.3212646000000001</c:v>
                </c:pt>
                <c:pt idx="16275">
                  <c:v>6.3216549500000001</c:v>
                </c:pt>
                <c:pt idx="16276">
                  <c:v>6.3220453000000001</c:v>
                </c:pt>
                <c:pt idx="16277">
                  <c:v>6.3224321333333329</c:v>
                </c:pt>
                <c:pt idx="16278">
                  <c:v>6.3228189666666674</c:v>
                </c:pt>
                <c:pt idx="16279">
                  <c:v>6.3232058000000002</c:v>
                </c:pt>
                <c:pt idx="16280">
                  <c:v>6.3235961500000002</c:v>
                </c:pt>
                <c:pt idx="16281">
                  <c:v>6.323982983333333</c:v>
                </c:pt>
                <c:pt idx="16282">
                  <c:v>6.3243698166666666</c:v>
                </c:pt>
                <c:pt idx="16283">
                  <c:v>6.3247601666666675</c:v>
                </c:pt>
                <c:pt idx="16284">
                  <c:v>6.3251470000000003</c:v>
                </c:pt>
                <c:pt idx="16285">
                  <c:v>6.3255373500000003</c:v>
                </c:pt>
                <c:pt idx="16286">
                  <c:v>6.3259241833333339</c:v>
                </c:pt>
                <c:pt idx="16287">
                  <c:v>6.3263110166666658</c:v>
                </c:pt>
                <c:pt idx="16288">
                  <c:v>6.3267013666666676</c:v>
                </c:pt>
                <c:pt idx="16289">
                  <c:v>6.3270881999999995</c:v>
                </c:pt>
                <c:pt idx="16290">
                  <c:v>6.3274785499999995</c:v>
                </c:pt>
                <c:pt idx="16291">
                  <c:v>6.3278653833333331</c:v>
                </c:pt>
                <c:pt idx="16292">
                  <c:v>6.3282522166666668</c:v>
                </c:pt>
                <c:pt idx="16293">
                  <c:v>6.3286425666666668</c:v>
                </c:pt>
                <c:pt idx="16294">
                  <c:v>6.3290293999999996</c:v>
                </c:pt>
                <c:pt idx="16295">
                  <c:v>6.3294162333333333</c:v>
                </c:pt>
                <c:pt idx="16296">
                  <c:v>6.329803066666666</c:v>
                </c:pt>
                <c:pt idx="16297">
                  <c:v>6.3301934166666669</c:v>
                </c:pt>
                <c:pt idx="16298">
                  <c:v>6.3305802500000006</c:v>
                </c:pt>
                <c:pt idx="16299">
                  <c:v>6.3309706000000006</c:v>
                </c:pt>
                <c:pt idx="16300">
                  <c:v>6.3313574333333333</c:v>
                </c:pt>
                <c:pt idx="16301">
                  <c:v>6.331744266666667</c:v>
                </c:pt>
                <c:pt idx="16302">
                  <c:v>6.332134616666667</c:v>
                </c:pt>
                <c:pt idx="16303">
                  <c:v>6.3325214500000007</c:v>
                </c:pt>
                <c:pt idx="16304">
                  <c:v>6.3329118000000006</c:v>
                </c:pt>
                <c:pt idx="16305">
                  <c:v>6.3332986333333325</c:v>
                </c:pt>
                <c:pt idx="16306">
                  <c:v>6.333685466666668</c:v>
                </c:pt>
                <c:pt idx="16307">
                  <c:v>6.334075816666668</c:v>
                </c:pt>
                <c:pt idx="16308">
                  <c:v>6.3344626499999999</c:v>
                </c:pt>
                <c:pt idx="16309">
                  <c:v>6.3348494833333335</c:v>
                </c:pt>
                <c:pt idx="16310">
                  <c:v>6.3352363166666663</c:v>
                </c:pt>
                <c:pt idx="16311">
                  <c:v>6.3356266666666672</c:v>
                </c:pt>
                <c:pt idx="16312">
                  <c:v>6.3360170166666672</c:v>
                </c:pt>
                <c:pt idx="16313">
                  <c:v>6.3364038499999999</c:v>
                </c:pt>
                <c:pt idx="16314">
                  <c:v>6.3367906833333336</c:v>
                </c:pt>
                <c:pt idx="16315">
                  <c:v>6.3371775166666664</c:v>
                </c:pt>
                <c:pt idx="16316">
                  <c:v>6.3375678666666673</c:v>
                </c:pt>
                <c:pt idx="16317">
                  <c:v>6.3379547000000001</c:v>
                </c:pt>
                <c:pt idx="16318">
                  <c:v>6.33834505</c:v>
                </c:pt>
                <c:pt idx="16319">
                  <c:v>6.3387318833333337</c:v>
                </c:pt>
                <c:pt idx="16320">
                  <c:v>6.3391187166666656</c:v>
                </c:pt>
                <c:pt idx="16321">
                  <c:v>6.3395090666666674</c:v>
                </c:pt>
                <c:pt idx="16322">
                  <c:v>6.339895900000001</c:v>
                </c:pt>
                <c:pt idx="16323">
                  <c:v>6.3402827333333329</c:v>
                </c:pt>
                <c:pt idx="16324">
                  <c:v>6.3406730833333329</c:v>
                </c:pt>
                <c:pt idx="16325">
                  <c:v>6.3410599166666657</c:v>
                </c:pt>
                <c:pt idx="16326">
                  <c:v>6.3414502666666666</c:v>
                </c:pt>
                <c:pt idx="16327">
                  <c:v>6.3418371000000002</c:v>
                </c:pt>
                <c:pt idx="16328">
                  <c:v>6.342223933333333</c:v>
                </c:pt>
                <c:pt idx="16329">
                  <c:v>6.342614283333333</c:v>
                </c:pt>
                <c:pt idx="16330">
                  <c:v>6.3430011166666675</c:v>
                </c:pt>
                <c:pt idx="16331">
                  <c:v>6.3433914666666666</c:v>
                </c:pt>
                <c:pt idx="16332">
                  <c:v>6.3437783000000003</c:v>
                </c:pt>
                <c:pt idx="16333">
                  <c:v>6.3441651333333331</c:v>
                </c:pt>
                <c:pt idx="16334">
                  <c:v>6.3445554833333331</c:v>
                </c:pt>
                <c:pt idx="16335">
                  <c:v>6.3449423166666676</c:v>
                </c:pt>
                <c:pt idx="16336">
                  <c:v>6.3453291500000004</c:v>
                </c:pt>
                <c:pt idx="16337">
                  <c:v>6.3457159833333341</c:v>
                </c:pt>
                <c:pt idx="16338">
                  <c:v>6.3461063333333323</c:v>
                </c:pt>
                <c:pt idx="16339">
                  <c:v>6.3464966833333323</c:v>
                </c:pt>
                <c:pt idx="16340">
                  <c:v>6.3468835166666677</c:v>
                </c:pt>
                <c:pt idx="16341">
                  <c:v>6.3472703499999996</c:v>
                </c:pt>
                <c:pt idx="16342">
                  <c:v>6.3476571833333333</c:v>
                </c:pt>
                <c:pt idx="16343">
                  <c:v>6.3480475333333333</c:v>
                </c:pt>
                <c:pt idx="16344">
                  <c:v>6.3484378833333324</c:v>
                </c:pt>
                <c:pt idx="16345">
                  <c:v>6.3488247166666669</c:v>
                </c:pt>
                <c:pt idx="16346">
                  <c:v>6.3492115499999997</c:v>
                </c:pt>
                <c:pt idx="16347">
                  <c:v>6.3495983833333334</c:v>
                </c:pt>
                <c:pt idx="16348">
                  <c:v>6.3499887333333334</c:v>
                </c:pt>
                <c:pt idx="16349">
                  <c:v>6.3503755666666661</c:v>
                </c:pt>
                <c:pt idx="16350">
                  <c:v>6.3507624000000007</c:v>
                </c:pt>
                <c:pt idx="16351">
                  <c:v>6.3511527500000007</c:v>
                </c:pt>
                <c:pt idx="16352">
                  <c:v>6.3515395833333335</c:v>
                </c:pt>
                <c:pt idx="16353">
                  <c:v>6.3519299333333334</c:v>
                </c:pt>
                <c:pt idx="16354">
                  <c:v>6.3523167666666671</c:v>
                </c:pt>
                <c:pt idx="16355">
                  <c:v>6.3527036000000008</c:v>
                </c:pt>
                <c:pt idx="16356">
                  <c:v>6.3530939500000008</c:v>
                </c:pt>
                <c:pt idx="16357">
                  <c:v>6.3534807833333327</c:v>
                </c:pt>
                <c:pt idx="16358">
                  <c:v>6.3538711333333326</c:v>
                </c:pt>
                <c:pt idx="16359">
                  <c:v>6.3542579666666681</c:v>
                </c:pt>
                <c:pt idx="16360">
                  <c:v>6.3546448</c:v>
                </c:pt>
                <c:pt idx="16361">
                  <c:v>6.3550316333333328</c:v>
                </c:pt>
                <c:pt idx="16362">
                  <c:v>6.3554219833333327</c:v>
                </c:pt>
                <c:pt idx="16363">
                  <c:v>6.3558088166666664</c:v>
                </c:pt>
                <c:pt idx="16364">
                  <c:v>6.3561956500000001</c:v>
                </c:pt>
                <c:pt idx="16365">
                  <c:v>6.3565860000000001</c:v>
                </c:pt>
                <c:pt idx="16366">
                  <c:v>6.3569728333333337</c:v>
                </c:pt>
                <c:pt idx="16367">
                  <c:v>6.3573631833333328</c:v>
                </c:pt>
                <c:pt idx="16368">
                  <c:v>6.3577500166666674</c:v>
                </c:pt>
                <c:pt idx="16369">
                  <c:v>6.3581368500000002</c:v>
                </c:pt>
                <c:pt idx="16370">
                  <c:v>6.3585272000000002</c:v>
                </c:pt>
                <c:pt idx="16371">
                  <c:v>6.3589140333333338</c:v>
                </c:pt>
                <c:pt idx="16372">
                  <c:v>6.3593043833333338</c:v>
                </c:pt>
                <c:pt idx="16373">
                  <c:v>6.3596912166666675</c:v>
                </c:pt>
                <c:pt idx="16374">
                  <c:v>6.3600780500000011</c:v>
                </c:pt>
                <c:pt idx="16375">
                  <c:v>6.360464883333333</c:v>
                </c:pt>
                <c:pt idx="16376">
                  <c:v>6.360855233333333</c:v>
                </c:pt>
                <c:pt idx="16377">
                  <c:v>6.3612420666666658</c:v>
                </c:pt>
                <c:pt idx="16378">
                  <c:v>6.3616289000000004</c:v>
                </c:pt>
                <c:pt idx="16379">
                  <c:v>6.3620192500000003</c:v>
                </c:pt>
                <c:pt idx="16380">
                  <c:v>6.3624060833333331</c:v>
                </c:pt>
                <c:pt idx="16381">
                  <c:v>6.3627964333333331</c:v>
                </c:pt>
                <c:pt idx="16382">
                  <c:v>6.3631832666666677</c:v>
                </c:pt>
                <c:pt idx="16383">
                  <c:v>6.3635701000000005</c:v>
                </c:pt>
                <c:pt idx="16384">
                  <c:v>6.3639604500000004</c:v>
                </c:pt>
                <c:pt idx="16385">
                  <c:v>6.3643472833333332</c:v>
                </c:pt>
                <c:pt idx="16386">
                  <c:v>6.3647376333333332</c:v>
                </c:pt>
                <c:pt idx="16387">
                  <c:v>6.3651244666666678</c:v>
                </c:pt>
                <c:pt idx="16388">
                  <c:v>6.3655113000000005</c:v>
                </c:pt>
                <c:pt idx="16389">
                  <c:v>6.3659016500000005</c:v>
                </c:pt>
                <c:pt idx="16390">
                  <c:v>6.3662884833333324</c:v>
                </c:pt>
                <c:pt idx="16391">
                  <c:v>6.3666753166666661</c:v>
                </c:pt>
                <c:pt idx="16392">
                  <c:v>6.3670656666666678</c:v>
                </c:pt>
                <c:pt idx="16393">
                  <c:v>6.3674524999999997</c:v>
                </c:pt>
                <c:pt idx="16394">
                  <c:v>6.3678428499999997</c:v>
                </c:pt>
                <c:pt idx="16395">
                  <c:v>6.3682296833333334</c:v>
                </c:pt>
                <c:pt idx="16396">
                  <c:v>6.3686165166666662</c:v>
                </c:pt>
                <c:pt idx="16397">
                  <c:v>6.3690033500000007</c:v>
                </c:pt>
                <c:pt idx="16398">
                  <c:v>6.3693936999999998</c:v>
                </c:pt>
                <c:pt idx="16399">
                  <c:v>6.3697840499999998</c:v>
                </c:pt>
                <c:pt idx="16400">
                  <c:v>6.3701708833333335</c:v>
                </c:pt>
                <c:pt idx="16401">
                  <c:v>6.3705577166666663</c:v>
                </c:pt>
                <c:pt idx="16402">
                  <c:v>6.3709445500000008</c:v>
                </c:pt>
                <c:pt idx="16403">
                  <c:v>6.3713349000000008</c:v>
                </c:pt>
                <c:pt idx="16404">
                  <c:v>6.3717217333333336</c:v>
                </c:pt>
                <c:pt idx="16405">
                  <c:v>6.3721085666666655</c:v>
                </c:pt>
                <c:pt idx="16406">
                  <c:v>6.3724989166666655</c:v>
                </c:pt>
                <c:pt idx="16407">
                  <c:v>6.3728857500000009</c:v>
                </c:pt>
                <c:pt idx="16408">
                  <c:v>6.3732761000000009</c:v>
                </c:pt>
                <c:pt idx="16409">
                  <c:v>6.3736629333333328</c:v>
                </c:pt>
                <c:pt idx="16410">
                  <c:v>6.3740497666666665</c:v>
                </c:pt>
                <c:pt idx="16411">
                  <c:v>6.3744401166666655</c:v>
                </c:pt>
                <c:pt idx="16412">
                  <c:v>6.3748269500000001</c:v>
                </c:pt>
                <c:pt idx="16413">
                  <c:v>6.3752173000000001</c:v>
                </c:pt>
                <c:pt idx="16414">
                  <c:v>6.3756041333333329</c:v>
                </c:pt>
                <c:pt idx="16415">
                  <c:v>6.3759909666666665</c:v>
                </c:pt>
                <c:pt idx="16416">
                  <c:v>6.3763813166666674</c:v>
                </c:pt>
                <c:pt idx="16417">
                  <c:v>6.3767681500000002</c:v>
                </c:pt>
                <c:pt idx="16418">
                  <c:v>6.3771549833333339</c:v>
                </c:pt>
                <c:pt idx="16419">
                  <c:v>6.3775418166666666</c:v>
                </c:pt>
                <c:pt idx="16420">
                  <c:v>6.3779321666666666</c:v>
                </c:pt>
                <c:pt idx="16421">
                  <c:v>6.3783190000000003</c:v>
                </c:pt>
                <c:pt idx="16422">
                  <c:v>6.3787093500000003</c:v>
                </c:pt>
                <c:pt idx="16423">
                  <c:v>6.3790961833333339</c:v>
                </c:pt>
                <c:pt idx="16424">
                  <c:v>6.3794830166666658</c:v>
                </c:pt>
                <c:pt idx="16425">
                  <c:v>6.3798733666666658</c:v>
                </c:pt>
                <c:pt idx="16426">
                  <c:v>6.3802602000000013</c:v>
                </c:pt>
                <c:pt idx="16427">
                  <c:v>6.3806505499999995</c:v>
                </c:pt>
                <c:pt idx="16428">
                  <c:v>6.3810373833333331</c:v>
                </c:pt>
                <c:pt idx="16429">
                  <c:v>6.3814242166666659</c:v>
                </c:pt>
                <c:pt idx="16430">
                  <c:v>6.3818145666666668</c:v>
                </c:pt>
                <c:pt idx="16431">
                  <c:v>6.3822014000000005</c:v>
                </c:pt>
                <c:pt idx="16432">
                  <c:v>6.3825882333333332</c:v>
                </c:pt>
                <c:pt idx="16433">
                  <c:v>6.3829750666666669</c:v>
                </c:pt>
                <c:pt idx="16434">
                  <c:v>6.383365416666666</c:v>
                </c:pt>
                <c:pt idx="16435">
                  <c:v>6.3837557666666669</c:v>
                </c:pt>
                <c:pt idx="16436">
                  <c:v>6.3841426000000006</c:v>
                </c:pt>
                <c:pt idx="16437">
                  <c:v>6.3845294333333333</c:v>
                </c:pt>
                <c:pt idx="16438">
                  <c:v>6.3849197833333333</c:v>
                </c:pt>
                <c:pt idx="16439">
                  <c:v>6.385306616666667</c:v>
                </c:pt>
                <c:pt idx="16440">
                  <c:v>6.385696966666667</c:v>
                </c:pt>
                <c:pt idx="16441">
                  <c:v>6.3860838000000006</c:v>
                </c:pt>
                <c:pt idx="16442">
                  <c:v>6.3864706333333325</c:v>
                </c:pt>
                <c:pt idx="16443">
                  <c:v>6.3868574666666662</c:v>
                </c:pt>
                <c:pt idx="16444">
                  <c:v>6.387247816666668</c:v>
                </c:pt>
                <c:pt idx="16445">
                  <c:v>6.3876346499999999</c:v>
                </c:pt>
                <c:pt idx="16446">
                  <c:v>6.3880214833333335</c:v>
                </c:pt>
                <c:pt idx="16447">
                  <c:v>6.3884118333333335</c:v>
                </c:pt>
                <c:pt idx="16448">
                  <c:v>6.3887986666666663</c:v>
                </c:pt>
                <c:pt idx="16449">
                  <c:v>6.3891890166666672</c:v>
                </c:pt>
                <c:pt idx="16450">
                  <c:v>6.3895758499999999</c:v>
                </c:pt>
                <c:pt idx="16451">
                  <c:v>6.3899626833333336</c:v>
                </c:pt>
                <c:pt idx="16452">
                  <c:v>6.3903530333333336</c:v>
                </c:pt>
                <c:pt idx="16453">
                  <c:v>6.3907398666666664</c:v>
                </c:pt>
                <c:pt idx="16454">
                  <c:v>6.3911302166666673</c:v>
                </c:pt>
                <c:pt idx="16455">
                  <c:v>6.39151705</c:v>
                </c:pt>
                <c:pt idx="16456">
                  <c:v>6.3919038833333337</c:v>
                </c:pt>
                <c:pt idx="16457">
                  <c:v>6.3922942333333337</c:v>
                </c:pt>
                <c:pt idx="16458">
                  <c:v>6.3926810666666656</c:v>
                </c:pt>
                <c:pt idx="16459">
                  <c:v>6.393067900000001</c:v>
                </c:pt>
                <c:pt idx="16460">
                  <c:v>6.3934547333333329</c:v>
                </c:pt>
                <c:pt idx="16461">
                  <c:v>6.3938450833333329</c:v>
                </c:pt>
                <c:pt idx="16462">
                  <c:v>6.3942319166666666</c:v>
                </c:pt>
                <c:pt idx="16463">
                  <c:v>6.3946222666666657</c:v>
                </c:pt>
                <c:pt idx="16464">
                  <c:v>6.3950091000000002</c:v>
                </c:pt>
                <c:pt idx="16465">
                  <c:v>6.395395933333333</c:v>
                </c:pt>
                <c:pt idx="16466">
                  <c:v>6.395786283333333</c:v>
                </c:pt>
                <c:pt idx="16467">
                  <c:v>6.3961731166666667</c:v>
                </c:pt>
                <c:pt idx="16468">
                  <c:v>6.3965634666666675</c:v>
                </c:pt>
                <c:pt idx="16469">
                  <c:v>6.3969503000000003</c:v>
                </c:pt>
                <c:pt idx="16470">
                  <c:v>6.397337133333334</c:v>
                </c:pt>
                <c:pt idx="16471">
                  <c:v>6.3977274833333331</c:v>
                </c:pt>
                <c:pt idx="16472">
                  <c:v>6.3981143166666667</c:v>
                </c:pt>
                <c:pt idx="16473">
                  <c:v>6.3985011500000004</c:v>
                </c:pt>
                <c:pt idx="16474">
                  <c:v>6.3988879833333341</c:v>
                </c:pt>
                <c:pt idx="16475">
                  <c:v>6.3992783333333341</c:v>
                </c:pt>
                <c:pt idx="16476">
                  <c:v>6.399665166666666</c:v>
                </c:pt>
                <c:pt idx="16477">
                  <c:v>6.4000555166666659</c:v>
                </c:pt>
                <c:pt idx="16478">
                  <c:v>6.4004423499999996</c:v>
                </c:pt>
                <c:pt idx="16479">
                  <c:v>6.4008291833333333</c:v>
                </c:pt>
                <c:pt idx="16480">
                  <c:v>6.4012195333333333</c:v>
                </c:pt>
                <c:pt idx="16481">
                  <c:v>6.401606366666666</c:v>
                </c:pt>
                <c:pt idx="16482">
                  <c:v>6.401996716666666</c:v>
                </c:pt>
                <c:pt idx="16483">
                  <c:v>6.4023835500000006</c:v>
                </c:pt>
                <c:pt idx="16484">
                  <c:v>6.4027703833333334</c:v>
                </c:pt>
                <c:pt idx="16485">
                  <c:v>6.4031607333333334</c:v>
                </c:pt>
                <c:pt idx="16486">
                  <c:v>6.4035475666666661</c:v>
                </c:pt>
                <c:pt idx="16487">
                  <c:v>6.4039344000000007</c:v>
                </c:pt>
                <c:pt idx="16488">
                  <c:v>6.4043247500000007</c:v>
                </c:pt>
                <c:pt idx="16489">
                  <c:v>6.4047115833333335</c:v>
                </c:pt>
                <c:pt idx="16490">
                  <c:v>6.4051019333333334</c:v>
                </c:pt>
                <c:pt idx="16491">
                  <c:v>6.4054887666666671</c:v>
                </c:pt>
                <c:pt idx="16492">
                  <c:v>6.4058756000000008</c:v>
                </c:pt>
                <c:pt idx="16493">
                  <c:v>6.4062659500000008</c:v>
                </c:pt>
                <c:pt idx="16494">
                  <c:v>6.4066527833333327</c:v>
                </c:pt>
                <c:pt idx="16495">
                  <c:v>6.4070431333333326</c:v>
                </c:pt>
                <c:pt idx="16496">
                  <c:v>6.4074299666666663</c:v>
                </c:pt>
                <c:pt idx="16497">
                  <c:v>6.4078168</c:v>
                </c:pt>
                <c:pt idx="16498">
                  <c:v>6.4082036333333336</c:v>
                </c:pt>
                <c:pt idx="16499">
                  <c:v>6.4085939833333327</c:v>
                </c:pt>
                <c:pt idx="16500">
                  <c:v>6.4089808166666664</c:v>
                </c:pt>
                <c:pt idx="16501">
                  <c:v>6.4093676500000001</c:v>
                </c:pt>
                <c:pt idx="16502">
                  <c:v>6.4097580000000001</c:v>
                </c:pt>
                <c:pt idx="16503">
                  <c:v>6.4101448333333337</c:v>
                </c:pt>
                <c:pt idx="16504">
                  <c:v>6.4105351833333337</c:v>
                </c:pt>
                <c:pt idx="16505">
                  <c:v>6.4109220166666665</c:v>
                </c:pt>
                <c:pt idx="16506">
                  <c:v>6.4113088500000011</c:v>
                </c:pt>
                <c:pt idx="16507">
                  <c:v>6.4116992000000002</c:v>
                </c:pt>
                <c:pt idx="16508">
                  <c:v>6.4120860333333338</c:v>
                </c:pt>
                <c:pt idx="16509">
                  <c:v>6.4124763833333338</c:v>
                </c:pt>
                <c:pt idx="16510">
                  <c:v>6.4128632166666657</c:v>
                </c:pt>
                <c:pt idx="16511">
                  <c:v>6.4132500500000011</c:v>
                </c:pt>
                <c:pt idx="16512">
                  <c:v>6.4136404000000011</c:v>
                </c:pt>
                <c:pt idx="16513">
                  <c:v>6.414027233333333</c:v>
                </c:pt>
                <c:pt idx="16514">
                  <c:v>6.4144140666666667</c:v>
                </c:pt>
                <c:pt idx="16515">
                  <c:v>6.4148008999999995</c:v>
                </c:pt>
                <c:pt idx="16516">
                  <c:v>6.4151912500000003</c:v>
                </c:pt>
                <c:pt idx="16517">
                  <c:v>6.4155780833333331</c:v>
                </c:pt>
                <c:pt idx="16518">
                  <c:v>6.4159684333333331</c:v>
                </c:pt>
                <c:pt idx="16519">
                  <c:v>6.4163552666666668</c:v>
                </c:pt>
                <c:pt idx="16520">
                  <c:v>6.4167421000000004</c:v>
                </c:pt>
                <c:pt idx="16521">
                  <c:v>6.4171324500000004</c:v>
                </c:pt>
                <c:pt idx="16522">
                  <c:v>6.4175192833333332</c:v>
                </c:pt>
                <c:pt idx="16523">
                  <c:v>6.4179096333333332</c:v>
                </c:pt>
                <c:pt idx="16524">
                  <c:v>6.4182964666666669</c:v>
                </c:pt>
                <c:pt idx="16525">
                  <c:v>6.4186833000000005</c:v>
                </c:pt>
                <c:pt idx="16526">
                  <c:v>6.4190736500000005</c:v>
                </c:pt>
                <c:pt idx="16527">
                  <c:v>6.4194604833333342</c:v>
                </c:pt>
                <c:pt idx="16528">
                  <c:v>6.4198473166666661</c:v>
                </c:pt>
                <c:pt idx="16529">
                  <c:v>6.4202341499999998</c:v>
                </c:pt>
                <c:pt idx="16530">
                  <c:v>6.4206244999999997</c:v>
                </c:pt>
                <c:pt idx="16531">
                  <c:v>6.4210148499999997</c:v>
                </c:pt>
                <c:pt idx="16532">
                  <c:v>6.4214016833333334</c:v>
                </c:pt>
                <c:pt idx="16533">
                  <c:v>6.4217885166666662</c:v>
                </c:pt>
                <c:pt idx="16534">
                  <c:v>6.4221788666666662</c:v>
                </c:pt>
                <c:pt idx="16535">
                  <c:v>6.4225657000000007</c:v>
                </c:pt>
                <c:pt idx="16536">
                  <c:v>6.4229560499999998</c:v>
                </c:pt>
                <c:pt idx="16537">
                  <c:v>6.4233428833333335</c:v>
                </c:pt>
                <c:pt idx="16538">
                  <c:v>6.4237297166666663</c:v>
                </c:pt>
                <c:pt idx="16539">
                  <c:v>6.4241200666666662</c:v>
                </c:pt>
                <c:pt idx="16540">
                  <c:v>6.4245069000000008</c:v>
                </c:pt>
                <c:pt idx="16541">
                  <c:v>6.4248937333333336</c:v>
                </c:pt>
                <c:pt idx="16542">
                  <c:v>6.4252805666666672</c:v>
                </c:pt>
                <c:pt idx="16543">
                  <c:v>6.4256709166666655</c:v>
                </c:pt>
                <c:pt idx="16544">
                  <c:v>6.4260577500000009</c:v>
                </c:pt>
                <c:pt idx="16545">
                  <c:v>6.4264481000000009</c:v>
                </c:pt>
                <c:pt idx="16546">
                  <c:v>6.4268349333333328</c:v>
                </c:pt>
                <c:pt idx="16547">
                  <c:v>6.4272217666666664</c:v>
                </c:pt>
                <c:pt idx="16548">
                  <c:v>6.4276121166666664</c:v>
                </c:pt>
                <c:pt idx="16549">
                  <c:v>6.4279989500000001</c:v>
                </c:pt>
                <c:pt idx="16550">
                  <c:v>6.4283893000000001</c:v>
                </c:pt>
                <c:pt idx="16551">
                  <c:v>6.4287761333333329</c:v>
                </c:pt>
                <c:pt idx="16552">
                  <c:v>6.4291629666666665</c:v>
                </c:pt>
                <c:pt idx="16553">
                  <c:v>6.4295533166666665</c:v>
                </c:pt>
                <c:pt idx="16554">
                  <c:v>6.4299401500000002</c:v>
                </c:pt>
                <c:pt idx="16555">
                  <c:v>6.4303269833333339</c:v>
                </c:pt>
                <c:pt idx="16556">
                  <c:v>6.4307138166666666</c:v>
                </c:pt>
                <c:pt idx="16557">
                  <c:v>6.4311041666666666</c:v>
                </c:pt>
                <c:pt idx="16558">
                  <c:v>6.4314945166666666</c:v>
                </c:pt>
                <c:pt idx="16559">
                  <c:v>6.4318813500000003</c:v>
                </c:pt>
                <c:pt idx="16560">
                  <c:v>6.4322681833333339</c:v>
                </c:pt>
                <c:pt idx="16561">
                  <c:v>6.4326550166666658</c:v>
                </c:pt>
                <c:pt idx="16562">
                  <c:v>6.4330453666666658</c:v>
                </c:pt>
                <c:pt idx="16563">
                  <c:v>6.4334322000000013</c:v>
                </c:pt>
                <c:pt idx="16564">
                  <c:v>6.4338225500000013</c:v>
                </c:pt>
                <c:pt idx="16565">
                  <c:v>6.4342093833333331</c:v>
                </c:pt>
                <c:pt idx="16566">
                  <c:v>6.4345962166666659</c:v>
                </c:pt>
                <c:pt idx="16567">
                  <c:v>6.4349865666666659</c:v>
                </c:pt>
                <c:pt idx="16568">
                  <c:v>6.4353734000000005</c:v>
                </c:pt>
                <c:pt idx="16569">
                  <c:v>6.4357602333333332</c:v>
                </c:pt>
                <c:pt idx="16570">
                  <c:v>6.4361505833333332</c:v>
                </c:pt>
                <c:pt idx="16571">
                  <c:v>6.4365374166666669</c:v>
                </c:pt>
                <c:pt idx="16572">
                  <c:v>6.436927766666666</c:v>
                </c:pt>
                <c:pt idx="16573">
                  <c:v>6.4373146000000006</c:v>
                </c:pt>
                <c:pt idx="16574">
                  <c:v>6.4377014333333333</c:v>
                </c:pt>
                <c:pt idx="16575">
                  <c:v>6.438088266666667</c:v>
                </c:pt>
                <c:pt idx="16576">
                  <c:v>6.438478616666667</c:v>
                </c:pt>
                <c:pt idx="16577">
                  <c:v>6.438868966666667</c:v>
                </c:pt>
                <c:pt idx="16578">
                  <c:v>6.4392558000000006</c:v>
                </c:pt>
                <c:pt idx="16579">
                  <c:v>6.4396426333333343</c:v>
                </c:pt>
                <c:pt idx="16580">
                  <c:v>6.4400329833333325</c:v>
                </c:pt>
                <c:pt idx="16581">
                  <c:v>6.4404198166666662</c:v>
                </c:pt>
                <c:pt idx="16582">
                  <c:v>6.4408066499999999</c:v>
                </c:pt>
                <c:pt idx="16583">
                  <c:v>6.4411934833333335</c:v>
                </c:pt>
                <c:pt idx="16584">
                  <c:v>6.4415838333333335</c:v>
                </c:pt>
                <c:pt idx="16585">
                  <c:v>6.4419741833333335</c:v>
                </c:pt>
                <c:pt idx="16586">
                  <c:v>6.4423610166666663</c:v>
                </c:pt>
                <c:pt idx="16587">
                  <c:v>6.4427478500000008</c:v>
                </c:pt>
                <c:pt idx="16588">
                  <c:v>6.4431381999999999</c:v>
                </c:pt>
                <c:pt idx="16589">
                  <c:v>6.4435250333333336</c:v>
                </c:pt>
                <c:pt idx="16590">
                  <c:v>6.4439153833333336</c:v>
                </c:pt>
                <c:pt idx="16591">
                  <c:v>6.4443022166666664</c:v>
                </c:pt>
                <c:pt idx="16592">
                  <c:v>6.4446890500000009</c:v>
                </c:pt>
                <c:pt idx="16593">
                  <c:v>6.4450758833333337</c:v>
                </c:pt>
                <c:pt idx="16594">
                  <c:v>6.4454662333333337</c:v>
                </c:pt>
                <c:pt idx="16595">
                  <c:v>6.4458530666666656</c:v>
                </c:pt>
                <c:pt idx="16596">
                  <c:v>6.446239900000001</c:v>
                </c:pt>
                <c:pt idx="16597">
                  <c:v>6.446630250000001</c:v>
                </c:pt>
                <c:pt idx="16598">
                  <c:v>6.4470170833333329</c:v>
                </c:pt>
                <c:pt idx="16599">
                  <c:v>6.4474074333333329</c:v>
                </c:pt>
                <c:pt idx="16600">
                  <c:v>6.4477942666666666</c:v>
                </c:pt>
                <c:pt idx="16601">
                  <c:v>6.4481811000000002</c:v>
                </c:pt>
                <c:pt idx="16602">
                  <c:v>6.4485714500000002</c:v>
                </c:pt>
                <c:pt idx="16603">
                  <c:v>6.448958283333333</c:v>
                </c:pt>
                <c:pt idx="16604">
                  <c:v>6.449348633333333</c:v>
                </c:pt>
                <c:pt idx="16605">
                  <c:v>6.4497354666666666</c:v>
                </c:pt>
                <c:pt idx="16606">
                  <c:v>6.4501223000000003</c:v>
                </c:pt>
                <c:pt idx="16607">
                  <c:v>6.450509133333334</c:v>
                </c:pt>
                <c:pt idx="16608">
                  <c:v>6.450899483333334</c:v>
                </c:pt>
                <c:pt idx="16609">
                  <c:v>6.4512863166666667</c:v>
                </c:pt>
                <c:pt idx="16610">
                  <c:v>6.4516731499999986</c:v>
                </c:pt>
                <c:pt idx="16611">
                  <c:v>6.4520635000000004</c:v>
                </c:pt>
                <c:pt idx="16612">
                  <c:v>6.4524503333333341</c:v>
                </c:pt>
                <c:pt idx="16613">
                  <c:v>6.452840683333334</c:v>
                </c:pt>
                <c:pt idx="16614">
                  <c:v>6.4532275166666659</c:v>
                </c:pt>
                <c:pt idx="16615">
                  <c:v>6.4536143500000014</c:v>
                </c:pt>
                <c:pt idx="16616">
                  <c:v>6.4540046999999996</c:v>
                </c:pt>
                <c:pt idx="16617">
                  <c:v>6.4543915333333333</c:v>
                </c:pt>
                <c:pt idx="16618">
                  <c:v>6.4547818833333332</c:v>
                </c:pt>
                <c:pt idx="16619">
                  <c:v>6.455168716666666</c:v>
                </c:pt>
                <c:pt idx="16620">
                  <c:v>6.4555555500000006</c:v>
                </c:pt>
                <c:pt idx="16621">
                  <c:v>6.4559423833333334</c:v>
                </c:pt>
                <c:pt idx="16622">
                  <c:v>6.4563327333333334</c:v>
                </c:pt>
                <c:pt idx="16623">
                  <c:v>6.456719566666667</c:v>
                </c:pt>
                <c:pt idx="16624">
                  <c:v>6.4571063999999998</c:v>
                </c:pt>
                <c:pt idx="16625">
                  <c:v>6.4574967500000007</c:v>
                </c:pt>
                <c:pt idx="16626">
                  <c:v>6.4578871000000007</c:v>
                </c:pt>
                <c:pt idx="16627">
                  <c:v>6.4582739333333334</c:v>
                </c:pt>
                <c:pt idx="16628">
                  <c:v>6.4586607666666671</c:v>
                </c:pt>
                <c:pt idx="16629">
                  <c:v>6.459047599999999</c:v>
                </c:pt>
                <c:pt idx="16630">
                  <c:v>6.4594379500000008</c:v>
                </c:pt>
                <c:pt idx="16631">
                  <c:v>6.4598247833333344</c:v>
                </c:pt>
                <c:pt idx="16632">
                  <c:v>6.4602151333333326</c:v>
                </c:pt>
                <c:pt idx="16633">
                  <c:v>6.4606019666666663</c:v>
                </c:pt>
                <c:pt idx="16634">
                  <c:v>6.4609887999999991</c:v>
                </c:pt>
                <c:pt idx="16635">
                  <c:v>6.46137915</c:v>
                </c:pt>
                <c:pt idx="16636">
                  <c:v>6.4617659833333336</c:v>
                </c:pt>
                <c:pt idx="16637">
                  <c:v>6.4621528166666664</c:v>
                </c:pt>
                <c:pt idx="16638">
                  <c:v>6.4625431666666664</c:v>
                </c:pt>
                <c:pt idx="16639">
                  <c:v>6.4629300000000001</c:v>
                </c:pt>
                <c:pt idx="16640">
                  <c:v>6.46332035</c:v>
                </c:pt>
                <c:pt idx="16641">
                  <c:v>6.4637071833333337</c:v>
                </c:pt>
                <c:pt idx="16642">
                  <c:v>6.4640940166666665</c:v>
                </c:pt>
                <c:pt idx="16643">
                  <c:v>6.4644843666666665</c:v>
                </c:pt>
                <c:pt idx="16644">
                  <c:v>6.464871200000001</c:v>
                </c:pt>
                <c:pt idx="16645">
                  <c:v>6.4652615500000001</c:v>
                </c:pt>
                <c:pt idx="16646">
                  <c:v>6.4656483833333338</c:v>
                </c:pt>
                <c:pt idx="16647">
                  <c:v>6.4660352166666657</c:v>
                </c:pt>
                <c:pt idx="16648">
                  <c:v>6.4664255666666657</c:v>
                </c:pt>
                <c:pt idx="16649">
                  <c:v>6.4668124000000011</c:v>
                </c:pt>
                <c:pt idx="16650">
                  <c:v>6.467199233333333</c:v>
                </c:pt>
                <c:pt idx="16651">
                  <c:v>6.4675860666666667</c:v>
                </c:pt>
                <c:pt idx="16652">
                  <c:v>6.4679764166666667</c:v>
                </c:pt>
                <c:pt idx="16653">
                  <c:v>6.4683667666666658</c:v>
                </c:pt>
                <c:pt idx="16654">
                  <c:v>6.4687536000000003</c:v>
                </c:pt>
                <c:pt idx="16655">
                  <c:v>6.4691404333333331</c:v>
                </c:pt>
                <c:pt idx="16656">
                  <c:v>6.4695272666666668</c:v>
                </c:pt>
                <c:pt idx="16657">
                  <c:v>6.4699176166666668</c:v>
                </c:pt>
                <c:pt idx="16658">
                  <c:v>6.4703044500000004</c:v>
                </c:pt>
                <c:pt idx="16659">
                  <c:v>6.4706948000000004</c:v>
                </c:pt>
                <c:pt idx="16660">
                  <c:v>6.4710816333333332</c:v>
                </c:pt>
                <c:pt idx="16661">
                  <c:v>6.4714684666666669</c:v>
                </c:pt>
                <c:pt idx="16662">
                  <c:v>6.4718588166666668</c:v>
                </c:pt>
                <c:pt idx="16663">
                  <c:v>6.4722456500000005</c:v>
                </c:pt>
                <c:pt idx="16664">
                  <c:v>6.4726324833333342</c:v>
                </c:pt>
                <c:pt idx="16665">
                  <c:v>6.4730193166666661</c:v>
                </c:pt>
                <c:pt idx="16666">
                  <c:v>6.4734096666666661</c:v>
                </c:pt>
                <c:pt idx="16667">
                  <c:v>6.473800016666666</c:v>
                </c:pt>
                <c:pt idx="16668">
                  <c:v>6.4741868499999997</c:v>
                </c:pt>
                <c:pt idx="16669">
                  <c:v>6.4745736833333334</c:v>
                </c:pt>
                <c:pt idx="16670">
                  <c:v>6.4749605166666662</c:v>
                </c:pt>
                <c:pt idx="16671">
                  <c:v>6.4753508666666661</c:v>
                </c:pt>
                <c:pt idx="16672">
                  <c:v>6.4757377000000007</c:v>
                </c:pt>
                <c:pt idx="16673">
                  <c:v>6.4761280500000007</c:v>
                </c:pt>
                <c:pt idx="16674">
                  <c:v>6.4765148833333335</c:v>
                </c:pt>
                <c:pt idx="16675">
                  <c:v>6.4769017166666671</c:v>
                </c:pt>
                <c:pt idx="16676">
                  <c:v>6.4772920666666662</c:v>
                </c:pt>
                <c:pt idx="16677">
                  <c:v>6.4776789000000008</c:v>
                </c:pt>
                <c:pt idx="16678">
                  <c:v>6.4780657333333336</c:v>
                </c:pt>
                <c:pt idx="16679">
                  <c:v>6.4784560833333336</c:v>
                </c:pt>
                <c:pt idx="16680">
                  <c:v>6.4788429166666672</c:v>
                </c:pt>
                <c:pt idx="16681">
                  <c:v>6.4792332666666672</c:v>
                </c:pt>
                <c:pt idx="16682">
                  <c:v>6.4796201000000009</c:v>
                </c:pt>
                <c:pt idx="16683">
                  <c:v>6.4800069333333328</c:v>
                </c:pt>
                <c:pt idx="16684">
                  <c:v>6.4803972833333328</c:v>
                </c:pt>
                <c:pt idx="16685">
                  <c:v>6.4807841166666664</c:v>
                </c:pt>
                <c:pt idx="16686">
                  <c:v>6.4811744666666664</c:v>
                </c:pt>
                <c:pt idx="16687">
                  <c:v>6.4815613000000001</c:v>
                </c:pt>
                <c:pt idx="16688">
                  <c:v>6.4819481333333338</c:v>
                </c:pt>
                <c:pt idx="16689">
                  <c:v>6.4823384833333328</c:v>
                </c:pt>
                <c:pt idx="16690">
                  <c:v>6.4827253166666665</c:v>
                </c:pt>
                <c:pt idx="16691">
                  <c:v>6.4831121499999993</c:v>
                </c:pt>
                <c:pt idx="16692">
                  <c:v>6.4835025000000002</c:v>
                </c:pt>
                <c:pt idx="16693">
                  <c:v>6.4838893333333338</c:v>
                </c:pt>
                <c:pt idx="16694">
                  <c:v>6.4842796833333338</c:v>
                </c:pt>
                <c:pt idx="16695">
                  <c:v>6.4846665166666666</c:v>
                </c:pt>
                <c:pt idx="16696">
                  <c:v>6.4850533500000012</c:v>
                </c:pt>
                <c:pt idx="16697">
                  <c:v>6.4854401833333339</c:v>
                </c:pt>
                <c:pt idx="16698">
                  <c:v>6.4858305333333339</c:v>
                </c:pt>
                <c:pt idx="16699">
                  <c:v>6.4862208833333339</c:v>
                </c:pt>
                <c:pt idx="16700">
                  <c:v>6.4866077166666658</c:v>
                </c:pt>
                <c:pt idx="16701">
                  <c:v>6.4869945500000012</c:v>
                </c:pt>
                <c:pt idx="16702">
                  <c:v>6.4873813833333331</c:v>
                </c:pt>
                <c:pt idx="16703">
                  <c:v>6.4877717333333331</c:v>
                </c:pt>
                <c:pt idx="16704">
                  <c:v>6.4881585666666659</c:v>
                </c:pt>
                <c:pt idx="16705">
                  <c:v>6.4885453999999996</c:v>
                </c:pt>
                <c:pt idx="16706">
                  <c:v>6.4889357500000004</c:v>
                </c:pt>
                <c:pt idx="16707">
                  <c:v>6.4893225833333332</c:v>
                </c:pt>
                <c:pt idx="16708">
                  <c:v>6.4897129333333332</c:v>
                </c:pt>
                <c:pt idx="16709">
                  <c:v>6.4900997666666669</c:v>
                </c:pt>
                <c:pt idx="16710">
                  <c:v>6.4904865999999997</c:v>
                </c:pt>
                <c:pt idx="16711">
                  <c:v>6.4908769500000005</c:v>
                </c:pt>
                <c:pt idx="16712">
                  <c:v>6.4912637833333333</c:v>
                </c:pt>
                <c:pt idx="16713">
                  <c:v>6.4916541333333333</c:v>
                </c:pt>
                <c:pt idx="16714">
                  <c:v>6.492040966666667</c:v>
                </c:pt>
                <c:pt idx="16715">
                  <c:v>6.4924278000000006</c:v>
                </c:pt>
                <c:pt idx="16716">
                  <c:v>6.4928181500000006</c:v>
                </c:pt>
                <c:pt idx="16717">
                  <c:v>6.4932049833333343</c:v>
                </c:pt>
                <c:pt idx="16718">
                  <c:v>6.4935918166666662</c:v>
                </c:pt>
                <c:pt idx="16719">
                  <c:v>6.4939786499999999</c:v>
                </c:pt>
                <c:pt idx="16720">
                  <c:v>6.4943689999999998</c:v>
                </c:pt>
                <c:pt idx="16721">
                  <c:v>6.4947558333333335</c:v>
                </c:pt>
                <c:pt idx="16722">
                  <c:v>6.4951461833333335</c:v>
                </c:pt>
                <c:pt idx="16723">
                  <c:v>6.4955330166666663</c:v>
                </c:pt>
                <c:pt idx="16724">
                  <c:v>6.4959198499999999</c:v>
                </c:pt>
                <c:pt idx="16725">
                  <c:v>6.4963102000000008</c:v>
                </c:pt>
                <c:pt idx="16726">
                  <c:v>6.4966970333333336</c:v>
                </c:pt>
                <c:pt idx="16727">
                  <c:v>6.4970873833333336</c:v>
                </c:pt>
                <c:pt idx="16728">
                  <c:v>6.4974742166666664</c:v>
                </c:pt>
                <c:pt idx="16729">
                  <c:v>6.4978610500000009</c:v>
                </c:pt>
                <c:pt idx="16730">
                  <c:v>6.4982514000000009</c:v>
                </c:pt>
                <c:pt idx="16731">
                  <c:v>6.4986382333333337</c:v>
                </c:pt>
                <c:pt idx="16732">
                  <c:v>6.4990250666666673</c:v>
                </c:pt>
                <c:pt idx="16733">
                  <c:v>6.4994154166666656</c:v>
                </c:pt>
                <c:pt idx="16734">
                  <c:v>6.499802250000001</c:v>
                </c:pt>
                <c:pt idx="16735">
                  <c:v>6.500192600000001</c:v>
                </c:pt>
                <c:pt idx="16736">
                  <c:v>6.5005794333333329</c:v>
                </c:pt>
                <c:pt idx="16737">
                  <c:v>6.5009662666666665</c:v>
                </c:pt>
                <c:pt idx="16738">
                  <c:v>6.5013566166666665</c:v>
                </c:pt>
                <c:pt idx="16739">
                  <c:v>6.5017434500000002</c:v>
                </c:pt>
                <c:pt idx="16740">
                  <c:v>6.5021338000000002</c:v>
                </c:pt>
                <c:pt idx="16741">
                  <c:v>6.502520633333333</c:v>
                </c:pt>
                <c:pt idx="16742">
                  <c:v>6.5029074666666666</c:v>
                </c:pt>
                <c:pt idx="16743">
                  <c:v>6.5032978166666666</c:v>
                </c:pt>
                <c:pt idx="16744">
                  <c:v>6.5036846500000003</c:v>
                </c:pt>
                <c:pt idx="16745">
                  <c:v>6.504071483333334</c:v>
                </c:pt>
                <c:pt idx="16746">
                  <c:v>6.5044583166666667</c:v>
                </c:pt>
                <c:pt idx="16747">
                  <c:v>6.5048486666666667</c:v>
                </c:pt>
                <c:pt idx="16748">
                  <c:v>6.5052390166666667</c:v>
                </c:pt>
                <c:pt idx="16749">
                  <c:v>6.5056258500000004</c:v>
                </c:pt>
                <c:pt idx="16750">
                  <c:v>6.506012683333334</c:v>
                </c:pt>
                <c:pt idx="16751">
                  <c:v>6.5063995166666659</c:v>
                </c:pt>
                <c:pt idx="16752">
                  <c:v>6.5067898666666659</c:v>
                </c:pt>
                <c:pt idx="16753">
                  <c:v>6.5071802166666659</c:v>
                </c:pt>
                <c:pt idx="16754">
                  <c:v>6.5075670499999996</c:v>
                </c:pt>
                <c:pt idx="16755">
                  <c:v>6.5079538833333332</c:v>
                </c:pt>
                <c:pt idx="16756">
                  <c:v>6.508340716666666</c:v>
                </c:pt>
                <c:pt idx="16757">
                  <c:v>6.508731066666666</c:v>
                </c:pt>
                <c:pt idx="16758">
                  <c:v>6.5091179000000006</c:v>
                </c:pt>
                <c:pt idx="16759">
                  <c:v>6.5095047333333333</c:v>
                </c:pt>
                <c:pt idx="16760">
                  <c:v>6.5098950833333333</c:v>
                </c:pt>
                <c:pt idx="16761">
                  <c:v>6.510281916666667</c:v>
                </c:pt>
                <c:pt idx="16762">
                  <c:v>6.5106722666666661</c:v>
                </c:pt>
                <c:pt idx="16763">
                  <c:v>6.5110591000000007</c:v>
                </c:pt>
                <c:pt idx="16764">
                  <c:v>6.5114459333333334</c:v>
                </c:pt>
                <c:pt idx="16765">
                  <c:v>6.5118362833333334</c:v>
                </c:pt>
                <c:pt idx="16766">
                  <c:v>6.5122231166666671</c:v>
                </c:pt>
                <c:pt idx="16767">
                  <c:v>6.5126134666666671</c:v>
                </c:pt>
                <c:pt idx="16768">
                  <c:v>6.5130003000000007</c:v>
                </c:pt>
                <c:pt idx="16769">
                  <c:v>6.5133871333333344</c:v>
                </c:pt>
                <c:pt idx="16770">
                  <c:v>6.5137739666666663</c:v>
                </c:pt>
                <c:pt idx="16771">
                  <c:v>6.5141643166666663</c:v>
                </c:pt>
                <c:pt idx="16772">
                  <c:v>6.5145511499999991</c:v>
                </c:pt>
                <c:pt idx="16773">
                  <c:v>6.5149379833333336</c:v>
                </c:pt>
                <c:pt idx="16774">
                  <c:v>6.5153283333333336</c:v>
                </c:pt>
                <c:pt idx="16775">
                  <c:v>6.5157151666666664</c:v>
                </c:pt>
                <c:pt idx="16776">
                  <c:v>6.5161055166666664</c:v>
                </c:pt>
                <c:pt idx="16777">
                  <c:v>6.51649235</c:v>
                </c:pt>
                <c:pt idx="16778">
                  <c:v>6.5168791833333337</c:v>
                </c:pt>
                <c:pt idx="16779">
                  <c:v>6.5172695333333337</c:v>
                </c:pt>
                <c:pt idx="16780">
                  <c:v>6.5176563666666665</c:v>
                </c:pt>
                <c:pt idx="16781">
                  <c:v>6.5180467166666665</c:v>
                </c:pt>
                <c:pt idx="16782">
                  <c:v>6.518433550000001</c:v>
                </c:pt>
                <c:pt idx="16783">
                  <c:v>6.5188203833333338</c:v>
                </c:pt>
                <c:pt idx="16784">
                  <c:v>6.5192107333333338</c:v>
                </c:pt>
                <c:pt idx="16785">
                  <c:v>6.5195975666666657</c:v>
                </c:pt>
                <c:pt idx="16786">
                  <c:v>6.5199843999999993</c:v>
                </c:pt>
                <c:pt idx="16787">
                  <c:v>6.5203747500000011</c:v>
                </c:pt>
                <c:pt idx="16788">
                  <c:v>6.520761583333333</c:v>
                </c:pt>
                <c:pt idx="16789">
                  <c:v>6.521151933333333</c:v>
                </c:pt>
                <c:pt idx="16790">
                  <c:v>6.5215387666666667</c:v>
                </c:pt>
                <c:pt idx="16791">
                  <c:v>6.5219256000000003</c:v>
                </c:pt>
                <c:pt idx="16792">
                  <c:v>6.522312433333334</c:v>
                </c:pt>
                <c:pt idx="16793">
                  <c:v>6.5227027833333331</c:v>
                </c:pt>
                <c:pt idx="16794">
                  <c:v>6.5230931333333331</c:v>
                </c:pt>
                <c:pt idx="16795">
                  <c:v>6.5234799666666667</c:v>
                </c:pt>
                <c:pt idx="16796">
                  <c:v>6.5238668000000004</c:v>
                </c:pt>
                <c:pt idx="16797">
                  <c:v>6.5242536333333341</c:v>
                </c:pt>
                <c:pt idx="16798">
                  <c:v>6.5246439833333332</c:v>
                </c:pt>
                <c:pt idx="16799">
                  <c:v>6.5250308166666668</c:v>
                </c:pt>
                <c:pt idx="16800">
                  <c:v>6.5254176499999987</c:v>
                </c:pt>
                <c:pt idx="16801">
                  <c:v>6.5258080000000005</c:v>
                </c:pt>
                <c:pt idx="16802">
                  <c:v>6.5261948333333342</c:v>
                </c:pt>
                <c:pt idx="16803">
                  <c:v>6.5265851833333342</c:v>
                </c:pt>
                <c:pt idx="16804">
                  <c:v>6.526972016666666</c:v>
                </c:pt>
                <c:pt idx="16805">
                  <c:v>6.5273588500000015</c:v>
                </c:pt>
                <c:pt idx="16806">
                  <c:v>6.5277491999999997</c:v>
                </c:pt>
                <c:pt idx="16807">
                  <c:v>6.5281360333333334</c:v>
                </c:pt>
                <c:pt idx="16808">
                  <c:v>6.5285263833333333</c:v>
                </c:pt>
                <c:pt idx="16809">
                  <c:v>6.5289132166666661</c:v>
                </c:pt>
                <c:pt idx="16810">
                  <c:v>6.5293000500000007</c:v>
                </c:pt>
                <c:pt idx="16811">
                  <c:v>6.5296904000000007</c:v>
                </c:pt>
                <c:pt idx="16812">
                  <c:v>6.5300772333333335</c:v>
                </c:pt>
                <c:pt idx="16813">
                  <c:v>6.5304640666666671</c:v>
                </c:pt>
                <c:pt idx="16814">
                  <c:v>6.5308508999999999</c:v>
                </c:pt>
                <c:pt idx="16815">
                  <c:v>6.5312412500000008</c:v>
                </c:pt>
                <c:pt idx="16816">
                  <c:v>6.5316280833333336</c:v>
                </c:pt>
                <c:pt idx="16817">
                  <c:v>6.5320184333333335</c:v>
                </c:pt>
                <c:pt idx="16818">
                  <c:v>6.5324052666666672</c:v>
                </c:pt>
                <c:pt idx="16819">
                  <c:v>6.5327920999999991</c:v>
                </c:pt>
                <c:pt idx="16820">
                  <c:v>6.5331824500000009</c:v>
                </c:pt>
                <c:pt idx="16821">
                  <c:v>6.5335692833333328</c:v>
                </c:pt>
                <c:pt idx="16822">
                  <c:v>6.5339596333333327</c:v>
                </c:pt>
                <c:pt idx="16823">
                  <c:v>6.5343464666666664</c:v>
                </c:pt>
                <c:pt idx="16824">
                  <c:v>6.5347332999999992</c:v>
                </c:pt>
                <c:pt idx="16825">
                  <c:v>6.5351236500000001</c:v>
                </c:pt>
                <c:pt idx="16826">
                  <c:v>6.5355104833333337</c:v>
                </c:pt>
                <c:pt idx="16827">
                  <c:v>6.5358973166666665</c:v>
                </c:pt>
                <c:pt idx="16828">
                  <c:v>6.5362876666666665</c:v>
                </c:pt>
                <c:pt idx="16829">
                  <c:v>6.5366744999999993</c:v>
                </c:pt>
                <c:pt idx="16830">
                  <c:v>6.5370648500000001</c:v>
                </c:pt>
                <c:pt idx="16831">
                  <c:v>6.5374516833333338</c:v>
                </c:pt>
                <c:pt idx="16832">
                  <c:v>6.5378385166666666</c:v>
                </c:pt>
                <c:pt idx="16833">
                  <c:v>6.5382288666666666</c:v>
                </c:pt>
                <c:pt idx="16834">
                  <c:v>6.5386157000000011</c:v>
                </c:pt>
                <c:pt idx="16835">
                  <c:v>6.5390060500000002</c:v>
                </c:pt>
                <c:pt idx="16836">
                  <c:v>6.5393928833333339</c:v>
                </c:pt>
                <c:pt idx="16837">
                  <c:v>6.5397797166666658</c:v>
                </c:pt>
                <c:pt idx="16838">
                  <c:v>6.5401700666666658</c:v>
                </c:pt>
                <c:pt idx="16839">
                  <c:v>6.5405569000000012</c:v>
                </c:pt>
                <c:pt idx="16840">
                  <c:v>6.5409437333333331</c:v>
                </c:pt>
                <c:pt idx="16841">
                  <c:v>6.5413305666666668</c:v>
                </c:pt>
                <c:pt idx="16842">
                  <c:v>6.5417209166666659</c:v>
                </c:pt>
                <c:pt idx="16843">
                  <c:v>6.5421077499999996</c:v>
                </c:pt>
                <c:pt idx="16844">
                  <c:v>6.5424981000000004</c:v>
                </c:pt>
                <c:pt idx="16845">
                  <c:v>6.5428849333333332</c:v>
                </c:pt>
                <c:pt idx="16846">
                  <c:v>6.5432717666666669</c:v>
                </c:pt>
                <c:pt idx="16847">
                  <c:v>6.5436621166666669</c:v>
                </c:pt>
                <c:pt idx="16848">
                  <c:v>6.5440489499999996</c:v>
                </c:pt>
                <c:pt idx="16849">
                  <c:v>6.5444393000000005</c:v>
                </c:pt>
                <c:pt idx="16850">
                  <c:v>6.5448261333333333</c:v>
                </c:pt>
                <c:pt idx="16851">
                  <c:v>6.545212966666667</c:v>
                </c:pt>
                <c:pt idx="16852">
                  <c:v>6.5456033166666669</c:v>
                </c:pt>
                <c:pt idx="16853">
                  <c:v>6.5459901500000006</c:v>
                </c:pt>
                <c:pt idx="16854">
                  <c:v>6.5463769833333343</c:v>
                </c:pt>
                <c:pt idx="16855">
                  <c:v>6.5467638166666662</c:v>
                </c:pt>
                <c:pt idx="16856">
                  <c:v>6.5471541666666662</c:v>
                </c:pt>
                <c:pt idx="16857">
                  <c:v>6.5475445166666661</c:v>
                </c:pt>
                <c:pt idx="16858">
                  <c:v>6.5479313499999998</c:v>
                </c:pt>
                <c:pt idx="16859">
                  <c:v>6.5483181833333335</c:v>
                </c:pt>
                <c:pt idx="16860">
                  <c:v>6.5487050166666663</c:v>
                </c:pt>
                <c:pt idx="16861">
                  <c:v>6.5490953666666663</c:v>
                </c:pt>
                <c:pt idx="16862">
                  <c:v>6.5494821999999999</c:v>
                </c:pt>
                <c:pt idx="16863">
                  <c:v>6.5498725500000008</c:v>
                </c:pt>
                <c:pt idx="16864">
                  <c:v>6.5502593833333336</c:v>
                </c:pt>
                <c:pt idx="16865">
                  <c:v>6.5506462166666664</c:v>
                </c:pt>
                <c:pt idx="16866">
                  <c:v>6.5510365666666663</c:v>
                </c:pt>
                <c:pt idx="16867">
                  <c:v>6.5514234000000009</c:v>
                </c:pt>
                <c:pt idx="16868">
                  <c:v>6.5518102333333337</c:v>
                </c:pt>
                <c:pt idx="16869">
                  <c:v>6.5521970666666673</c:v>
                </c:pt>
                <c:pt idx="16870">
                  <c:v>6.5525874166666673</c:v>
                </c:pt>
                <c:pt idx="16871">
                  <c:v>6.5529777666666655</c:v>
                </c:pt>
                <c:pt idx="16872">
                  <c:v>6.553364600000001</c:v>
                </c:pt>
                <c:pt idx="16873">
                  <c:v>6.5537514333333329</c:v>
                </c:pt>
                <c:pt idx="16874">
                  <c:v>6.5541417833333329</c:v>
                </c:pt>
                <c:pt idx="16875">
                  <c:v>6.5545286166666665</c:v>
                </c:pt>
                <c:pt idx="16876">
                  <c:v>6.5549189666666665</c:v>
                </c:pt>
                <c:pt idx="16877">
                  <c:v>6.5553058000000002</c:v>
                </c:pt>
                <c:pt idx="16878">
                  <c:v>6.5556926333333339</c:v>
                </c:pt>
                <c:pt idx="16879">
                  <c:v>6.5560829833333329</c:v>
                </c:pt>
                <c:pt idx="16880">
                  <c:v>6.5564698166666666</c:v>
                </c:pt>
                <c:pt idx="16881">
                  <c:v>6.5568566499999994</c:v>
                </c:pt>
                <c:pt idx="16882">
                  <c:v>6.5572470000000003</c:v>
                </c:pt>
                <c:pt idx="16883">
                  <c:v>6.5576338333333339</c:v>
                </c:pt>
                <c:pt idx="16884">
                  <c:v>6.5580241833333339</c:v>
                </c:pt>
                <c:pt idx="16885">
                  <c:v>6.5584110166666667</c:v>
                </c:pt>
                <c:pt idx="16886">
                  <c:v>6.5587978500000013</c:v>
                </c:pt>
                <c:pt idx="16887">
                  <c:v>6.559184683333334</c:v>
                </c:pt>
                <c:pt idx="16888">
                  <c:v>6.559575033333334</c:v>
                </c:pt>
                <c:pt idx="16889">
                  <c:v>6.5599618666666659</c:v>
                </c:pt>
                <c:pt idx="16890">
                  <c:v>6.5603522166666659</c:v>
                </c:pt>
                <c:pt idx="16891">
                  <c:v>6.5607390500000013</c:v>
                </c:pt>
                <c:pt idx="16892">
                  <c:v>6.5611258833333332</c:v>
                </c:pt>
                <c:pt idx="16893">
                  <c:v>6.5615162333333332</c:v>
                </c:pt>
                <c:pt idx="16894">
                  <c:v>6.561903066666666</c:v>
                </c:pt>
                <c:pt idx="16895">
                  <c:v>6.5622898999999997</c:v>
                </c:pt>
                <c:pt idx="16896">
                  <c:v>6.5626802500000005</c:v>
                </c:pt>
                <c:pt idx="16897">
                  <c:v>6.5630670833333333</c:v>
                </c:pt>
                <c:pt idx="16898">
                  <c:v>6.5634574333333333</c:v>
                </c:pt>
                <c:pt idx="16899">
                  <c:v>6.563844266666667</c:v>
                </c:pt>
                <c:pt idx="16900">
                  <c:v>6.5642310999999998</c:v>
                </c:pt>
                <c:pt idx="16901">
                  <c:v>6.5646214500000006</c:v>
                </c:pt>
                <c:pt idx="16902">
                  <c:v>6.5650082833333334</c:v>
                </c:pt>
                <c:pt idx="16903">
                  <c:v>6.5653986333333334</c:v>
                </c:pt>
                <c:pt idx="16904">
                  <c:v>6.5657854666666671</c:v>
                </c:pt>
                <c:pt idx="16905">
                  <c:v>6.566172299999999</c:v>
                </c:pt>
                <c:pt idx="16906">
                  <c:v>6.5665591333333344</c:v>
                </c:pt>
                <c:pt idx="16907">
                  <c:v>6.5669494833333344</c:v>
                </c:pt>
                <c:pt idx="16908">
                  <c:v>6.5673363166666663</c:v>
                </c:pt>
                <c:pt idx="16909">
                  <c:v>6.5677231499999991</c:v>
                </c:pt>
                <c:pt idx="16910">
                  <c:v>6.568113499999999</c:v>
                </c:pt>
                <c:pt idx="16911">
                  <c:v>6.5685003333333336</c:v>
                </c:pt>
                <c:pt idx="16912">
                  <c:v>6.5688906833333336</c:v>
                </c:pt>
                <c:pt idx="16913">
                  <c:v>6.5692775166666664</c:v>
                </c:pt>
                <c:pt idx="16914">
                  <c:v>6.56966435</c:v>
                </c:pt>
                <c:pt idx="16915">
                  <c:v>6.5700547</c:v>
                </c:pt>
                <c:pt idx="16916">
                  <c:v>6.5704415333333337</c:v>
                </c:pt>
                <c:pt idx="16917">
                  <c:v>6.5708318833333337</c:v>
                </c:pt>
                <c:pt idx="16918">
                  <c:v>6.5712187166666665</c:v>
                </c:pt>
                <c:pt idx="16919">
                  <c:v>6.5716055500000001</c:v>
                </c:pt>
                <c:pt idx="16920">
                  <c:v>6.5719923833333338</c:v>
                </c:pt>
                <c:pt idx="16921">
                  <c:v>6.5723827333333338</c:v>
                </c:pt>
                <c:pt idx="16922">
                  <c:v>6.5727695666666675</c:v>
                </c:pt>
                <c:pt idx="16923">
                  <c:v>6.5731563999999993</c:v>
                </c:pt>
                <c:pt idx="16924">
                  <c:v>6.5735467499999993</c:v>
                </c:pt>
                <c:pt idx="16925">
                  <c:v>6.573933583333333</c:v>
                </c:pt>
                <c:pt idx="16926">
                  <c:v>6.574323933333333</c:v>
                </c:pt>
                <c:pt idx="16927">
                  <c:v>6.5747107666666667</c:v>
                </c:pt>
                <c:pt idx="16928">
                  <c:v>6.5750975999999994</c:v>
                </c:pt>
                <c:pt idx="16929">
                  <c:v>6.5754879500000003</c:v>
                </c:pt>
                <c:pt idx="16930">
                  <c:v>6.575874783333334</c:v>
                </c:pt>
                <c:pt idx="16931">
                  <c:v>6.5762651333333331</c:v>
                </c:pt>
                <c:pt idx="16932">
                  <c:v>6.5766519666666667</c:v>
                </c:pt>
                <c:pt idx="16933">
                  <c:v>6.5770387999999995</c:v>
                </c:pt>
                <c:pt idx="16934">
                  <c:v>6.5774291500000004</c:v>
                </c:pt>
                <c:pt idx="16935">
                  <c:v>6.5778159833333341</c:v>
                </c:pt>
                <c:pt idx="16936">
                  <c:v>6.5782028166666668</c:v>
                </c:pt>
                <c:pt idx="16937">
                  <c:v>6.5785931666666668</c:v>
                </c:pt>
                <c:pt idx="16938">
                  <c:v>6.5789799999999987</c:v>
                </c:pt>
                <c:pt idx="16939">
                  <c:v>6.5793703500000005</c:v>
                </c:pt>
                <c:pt idx="16940">
                  <c:v>6.5797571833333341</c:v>
                </c:pt>
                <c:pt idx="16941">
                  <c:v>6.580144016666666</c:v>
                </c:pt>
                <c:pt idx="16942">
                  <c:v>6.580534366666666</c:v>
                </c:pt>
                <c:pt idx="16943">
                  <c:v>6.5809212000000015</c:v>
                </c:pt>
                <c:pt idx="16944">
                  <c:v>6.5813115499999997</c:v>
                </c:pt>
                <c:pt idx="16945">
                  <c:v>6.5816983833333333</c:v>
                </c:pt>
                <c:pt idx="16946">
                  <c:v>6.5820852166666661</c:v>
                </c:pt>
                <c:pt idx="16947">
                  <c:v>6.5824720499999998</c:v>
                </c:pt>
                <c:pt idx="16948">
                  <c:v>6.5828624000000007</c:v>
                </c:pt>
                <c:pt idx="16949">
                  <c:v>6.5832492333333334</c:v>
                </c:pt>
                <c:pt idx="16950">
                  <c:v>6.5836360666666671</c:v>
                </c:pt>
                <c:pt idx="16951">
                  <c:v>6.5840264166666671</c:v>
                </c:pt>
                <c:pt idx="16952">
                  <c:v>6.5844132499999999</c:v>
                </c:pt>
                <c:pt idx="16953">
                  <c:v>6.5848036000000008</c:v>
                </c:pt>
                <c:pt idx="16954">
                  <c:v>6.5851904333333335</c:v>
                </c:pt>
                <c:pt idx="16955">
                  <c:v>6.5855772666666672</c:v>
                </c:pt>
                <c:pt idx="16956">
                  <c:v>6.5859676166666672</c:v>
                </c:pt>
                <c:pt idx="16957">
                  <c:v>6.5863544499999991</c:v>
                </c:pt>
                <c:pt idx="16958">
                  <c:v>6.5867448000000008</c:v>
                </c:pt>
                <c:pt idx="16959">
                  <c:v>6.5871316333333327</c:v>
                </c:pt>
                <c:pt idx="16960">
                  <c:v>6.5875184666666664</c:v>
                </c:pt>
                <c:pt idx="16961">
                  <c:v>6.5879088166666664</c:v>
                </c:pt>
                <c:pt idx="16962">
                  <c:v>6.5882956499999992</c:v>
                </c:pt>
                <c:pt idx="16963">
                  <c:v>6.5886824833333337</c:v>
                </c:pt>
                <c:pt idx="16964">
                  <c:v>6.5890693166666665</c:v>
                </c:pt>
                <c:pt idx="16965">
                  <c:v>6.5894596666666665</c:v>
                </c:pt>
                <c:pt idx="16966">
                  <c:v>6.5898465000000002</c:v>
                </c:pt>
                <c:pt idx="16967">
                  <c:v>6.5902368499999993</c:v>
                </c:pt>
                <c:pt idx="16968">
                  <c:v>6.5906236833333338</c:v>
                </c:pt>
                <c:pt idx="16969">
                  <c:v>6.5910105166666666</c:v>
                </c:pt>
                <c:pt idx="16970">
                  <c:v>6.5914008666666666</c:v>
                </c:pt>
                <c:pt idx="16971">
                  <c:v>6.5917877000000002</c:v>
                </c:pt>
                <c:pt idx="16972">
                  <c:v>6.5921780500000011</c:v>
                </c:pt>
                <c:pt idx="16973">
                  <c:v>6.5925648833333339</c:v>
                </c:pt>
                <c:pt idx="16974">
                  <c:v>6.5929517166666676</c:v>
                </c:pt>
                <c:pt idx="16975">
                  <c:v>6.5933420666666658</c:v>
                </c:pt>
                <c:pt idx="16976">
                  <c:v>6.5937288999999994</c:v>
                </c:pt>
                <c:pt idx="16977">
                  <c:v>6.5941157333333331</c:v>
                </c:pt>
                <c:pt idx="16978">
                  <c:v>6.5945060833333331</c:v>
                </c:pt>
                <c:pt idx="16979">
                  <c:v>6.5948929166666668</c:v>
                </c:pt>
                <c:pt idx="16980">
                  <c:v>6.5952832666666668</c:v>
                </c:pt>
                <c:pt idx="16981">
                  <c:v>6.5956700999999995</c:v>
                </c:pt>
                <c:pt idx="16982">
                  <c:v>6.5960569333333332</c:v>
                </c:pt>
                <c:pt idx="16983">
                  <c:v>6.5964472833333332</c:v>
                </c:pt>
                <c:pt idx="16984">
                  <c:v>6.5968341166666669</c:v>
                </c:pt>
                <c:pt idx="16985">
                  <c:v>6.5972244666666668</c:v>
                </c:pt>
                <c:pt idx="16986">
                  <c:v>6.5976112999999996</c:v>
                </c:pt>
                <c:pt idx="16987">
                  <c:v>6.5979981333333342</c:v>
                </c:pt>
                <c:pt idx="16988">
                  <c:v>6.5983884833333333</c:v>
                </c:pt>
                <c:pt idx="16989">
                  <c:v>6.5987753166666669</c:v>
                </c:pt>
                <c:pt idx="16990">
                  <c:v>6.5991621499999988</c:v>
                </c:pt>
                <c:pt idx="16991">
                  <c:v>6.5995489833333343</c:v>
                </c:pt>
                <c:pt idx="16992">
                  <c:v>6.5999393333333343</c:v>
                </c:pt>
                <c:pt idx="16993">
                  <c:v>6.6003261666666662</c:v>
                </c:pt>
                <c:pt idx="16994">
                  <c:v>6.6007165166666661</c:v>
                </c:pt>
                <c:pt idx="16995">
                  <c:v>6.6011033499999998</c:v>
                </c:pt>
                <c:pt idx="16996">
                  <c:v>6.6014901833333335</c:v>
                </c:pt>
                <c:pt idx="16997">
                  <c:v>6.6018805333333335</c:v>
                </c:pt>
                <c:pt idx="16998">
                  <c:v>6.6022673666666662</c:v>
                </c:pt>
                <c:pt idx="16999">
                  <c:v>6.6026577166666662</c:v>
                </c:pt>
                <c:pt idx="17000">
                  <c:v>6.6030445499999999</c:v>
                </c:pt>
                <c:pt idx="17001">
                  <c:v>6.6034313833333336</c:v>
                </c:pt>
                <c:pt idx="17002">
                  <c:v>6.6038217333333336</c:v>
                </c:pt>
                <c:pt idx="17003">
                  <c:v>6.6042085666666663</c:v>
                </c:pt>
                <c:pt idx="17004">
                  <c:v>6.6045954</c:v>
                </c:pt>
                <c:pt idx="17005">
                  <c:v>6.6049857500000009</c:v>
                </c:pt>
                <c:pt idx="17006">
                  <c:v>6.6053725833333337</c:v>
                </c:pt>
                <c:pt idx="17007">
                  <c:v>6.6057629333333336</c:v>
                </c:pt>
                <c:pt idx="17008">
                  <c:v>6.6061497666666673</c:v>
                </c:pt>
                <c:pt idx="17009">
                  <c:v>6.6065365999999992</c:v>
                </c:pt>
                <c:pt idx="17010">
                  <c:v>6.6069234333333346</c:v>
                </c:pt>
                <c:pt idx="17011">
                  <c:v>6.6073137833333329</c:v>
                </c:pt>
                <c:pt idx="17012">
                  <c:v>6.6077006166666665</c:v>
                </c:pt>
                <c:pt idx="17013">
                  <c:v>6.6080909666666665</c:v>
                </c:pt>
                <c:pt idx="17014">
                  <c:v>6.6084777999999993</c:v>
                </c:pt>
                <c:pt idx="17015">
                  <c:v>6.6088646333333338</c:v>
                </c:pt>
                <c:pt idx="17016">
                  <c:v>6.6092549833333338</c:v>
                </c:pt>
                <c:pt idx="17017">
                  <c:v>6.6096418166666666</c:v>
                </c:pt>
                <c:pt idx="17018">
                  <c:v>6.6100286500000003</c:v>
                </c:pt>
                <c:pt idx="17019">
                  <c:v>6.610415483333334</c:v>
                </c:pt>
                <c:pt idx="17020">
                  <c:v>6.6108058333333339</c:v>
                </c:pt>
                <c:pt idx="17021">
                  <c:v>6.6111961833333339</c:v>
                </c:pt>
                <c:pt idx="17022">
                  <c:v>6.6115830166666667</c:v>
                </c:pt>
                <c:pt idx="17023">
                  <c:v>6.6119698500000004</c:v>
                </c:pt>
                <c:pt idx="17024">
                  <c:v>6.612356683333334</c:v>
                </c:pt>
                <c:pt idx="17025">
                  <c:v>6.612747033333334</c:v>
                </c:pt>
                <c:pt idx="17026">
                  <c:v>6.613137383333334</c:v>
                </c:pt>
                <c:pt idx="17027">
                  <c:v>6.6135242166666659</c:v>
                </c:pt>
                <c:pt idx="17028">
                  <c:v>6.6139110499999996</c:v>
                </c:pt>
                <c:pt idx="17029">
                  <c:v>6.6142978833333332</c:v>
                </c:pt>
                <c:pt idx="17030">
                  <c:v>6.6146882333333332</c:v>
                </c:pt>
                <c:pt idx="17031">
                  <c:v>6.6150750666666669</c:v>
                </c:pt>
                <c:pt idx="17032">
                  <c:v>6.6154618999999997</c:v>
                </c:pt>
                <c:pt idx="17033">
                  <c:v>6.6158522499999997</c:v>
                </c:pt>
                <c:pt idx="17034">
                  <c:v>6.6162390833333333</c:v>
                </c:pt>
                <c:pt idx="17035">
                  <c:v>6.6166294333333333</c:v>
                </c:pt>
                <c:pt idx="17036">
                  <c:v>6.617016266666667</c:v>
                </c:pt>
                <c:pt idx="17037">
                  <c:v>6.6174030999999998</c:v>
                </c:pt>
                <c:pt idx="17038">
                  <c:v>6.6177934499999997</c:v>
                </c:pt>
                <c:pt idx="17039">
                  <c:v>6.6181802833333343</c:v>
                </c:pt>
                <c:pt idx="17040">
                  <c:v>6.6185706333333334</c:v>
                </c:pt>
                <c:pt idx="17041">
                  <c:v>6.6189574666666671</c:v>
                </c:pt>
                <c:pt idx="17042">
                  <c:v>6.619344299999999</c:v>
                </c:pt>
                <c:pt idx="17043">
                  <c:v>6.6197346499999989</c:v>
                </c:pt>
                <c:pt idx="17044">
                  <c:v>6.6201214833333344</c:v>
                </c:pt>
                <c:pt idx="17045">
                  <c:v>6.6205083166666663</c:v>
                </c:pt>
                <c:pt idx="17046">
                  <c:v>6.62089515</c:v>
                </c:pt>
                <c:pt idx="17047">
                  <c:v>6.621285499999999</c:v>
                </c:pt>
                <c:pt idx="17048">
                  <c:v>6.6216758499999999</c:v>
                </c:pt>
                <c:pt idx="17049">
                  <c:v>6.6220626833333336</c:v>
                </c:pt>
                <c:pt idx="17050">
                  <c:v>6.6224495166666664</c:v>
                </c:pt>
                <c:pt idx="17051">
                  <c:v>6.62283635</c:v>
                </c:pt>
                <c:pt idx="17052">
                  <c:v>6.6232267</c:v>
                </c:pt>
                <c:pt idx="17053">
                  <c:v>6.62361705</c:v>
                </c:pt>
                <c:pt idx="17054">
                  <c:v>6.6240038833333337</c:v>
                </c:pt>
                <c:pt idx="17055">
                  <c:v>6.6243907166666665</c:v>
                </c:pt>
                <c:pt idx="17056">
                  <c:v>6.6247775500000001</c:v>
                </c:pt>
                <c:pt idx="17057">
                  <c:v>6.6251679000000001</c:v>
                </c:pt>
                <c:pt idx="17058">
                  <c:v>6.6255547333333338</c:v>
                </c:pt>
                <c:pt idx="17059">
                  <c:v>6.6259415666666674</c:v>
                </c:pt>
                <c:pt idx="17060">
                  <c:v>6.6263319166666674</c:v>
                </c:pt>
                <c:pt idx="17061">
                  <c:v>6.6267187499999993</c:v>
                </c:pt>
                <c:pt idx="17062">
                  <c:v>6.6271090999999993</c:v>
                </c:pt>
                <c:pt idx="17063">
                  <c:v>6.627495933333333</c:v>
                </c:pt>
                <c:pt idx="17064">
                  <c:v>6.6278827666666666</c:v>
                </c:pt>
                <c:pt idx="17065">
                  <c:v>6.6282695999999994</c:v>
                </c:pt>
                <c:pt idx="17066">
                  <c:v>6.6286599499999994</c:v>
                </c:pt>
                <c:pt idx="17067">
                  <c:v>6.6290503000000003</c:v>
                </c:pt>
                <c:pt idx="17068">
                  <c:v>6.629437133333334</c:v>
                </c:pt>
                <c:pt idx="17069">
                  <c:v>6.6298239666666667</c:v>
                </c:pt>
                <c:pt idx="17070">
                  <c:v>6.6302143166666667</c:v>
                </c:pt>
                <c:pt idx="17071">
                  <c:v>6.6306011499999995</c:v>
                </c:pt>
                <c:pt idx="17072">
                  <c:v>6.6309879833333341</c:v>
                </c:pt>
                <c:pt idx="17073">
                  <c:v>6.6313748166666668</c:v>
                </c:pt>
                <c:pt idx="17074">
                  <c:v>6.6317651666666668</c:v>
                </c:pt>
                <c:pt idx="17075">
                  <c:v>6.6321520000000005</c:v>
                </c:pt>
                <c:pt idx="17076">
                  <c:v>6.6325423499999987</c:v>
                </c:pt>
                <c:pt idx="17077">
                  <c:v>6.6329291833333341</c:v>
                </c:pt>
                <c:pt idx="17078">
                  <c:v>6.633316016666666</c:v>
                </c:pt>
                <c:pt idx="17079">
                  <c:v>6.633706366666666</c:v>
                </c:pt>
                <c:pt idx="17080">
                  <c:v>6.634096716666666</c:v>
                </c:pt>
                <c:pt idx="17081">
                  <c:v>6.6344835500000015</c:v>
                </c:pt>
                <c:pt idx="17082">
                  <c:v>6.6348703833333333</c:v>
                </c:pt>
                <c:pt idx="17083">
                  <c:v>6.635257216666667</c:v>
                </c:pt>
                <c:pt idx="17084">
                  <c:v>6.6356475666666661</c:v>
                </c:pt>
                <c:pt idx="17085">
                  <c:v>6.6360343999999998</c:v>
                </c:pt>
                <c:pt idx="17086">
                  <c:v>6.6364212333333334</c:v>
                </c:pt>
                <c:pt idx="17087">
                  <c:v>6.6368115833333334</c:v>
                </c:pt>
                <c:pt idx="17088">
                  <c:v>6.6371984166666671</c:v>
                </c:pt>
                <c:pt idx="17089">
                  <c:v>6.6375887666666671</c:v>
                </c:pt>
                <c:pt idx="17090">
                  <c:v>6.6379755999999999</c:v>
                </c:pt>
                <c:pt idx="17091">
                  <c:v>6.6383624333333344</c:v>
                </c:pt>
                <c:pt idx="17092">
                  <c:v>6.6387527833333335</c:v>
                </c:pt>
                <c:pt idx="17093">
                  <c:v>6.6391396166666672</c:v>
                </c:pt>
                <c:pt idx="17094">
                  <c:v>6.6395299666666672</c:v>
                </c:pt>
                <c:pt idx="17095">
                  <c:v>6.6399167999999991</c:v>
                </c:pt>
                <c:pt idx="17096">
                  <c:v>6.6403036333333345</c:v>
                </c:pt>
                <c:pt idx="17097">
                  <c:v>6.6406939833333327</c:v>
                </c:pt>
                <c:pt idx="17098">
                  <c:v>6.6410808166666664</c:v>
                </c:pt>
                <c:pt idx="17099">
                  <c:v>6.6414676499999992</c:v>
                </c:pt>
                <c:pt idx="17100">
                  <c:v>6.6418544833333337</c:v>
                </c:pt>
                <c:pt idx="17101">
                  <c:v>6.6422448333333337</c:v>
                </c:pt>
                <c:pt idx="17102">
                  <c:v>6.6426351833333337</c:v>
                </c:pt>
                <c:pt idx="17103">
                  <c:v>6.6430220166666665</c:v>
                </c:pt>
                <c:pt idx="17104">
                  <c:v>6.6434088500000001</c:v>
                </c:pt>
                <c:pt idx="17105">
                  <c:v>6.6437956833333338</c:v>
                </c:pt>
                <c:pt idx="17106">
                  <c:v>6.6441860333333338</c:v>
                </c:pt>
                <c:pt idx="17107">
                  <c:v>6.6445728666666666</c:v>
                </c:pt>
                <c:pt idx="17108">
                  <c:v>6.6449632166666666</c:v>
                </c:pt>
                <c:pt idx="17109">
                  <c:v>6.6453500500000002</c:v>
                </c:pt>
                <c:pt idx="17110">
                  <c:v>6.6457368833333339</c:v>
                </c:pt>
                <c:pt idx="17111">
                  <c:v>6.6461272333333339</c:v>
                </c:pt>
                <c:pt idx="17112">
                  <c:v>6.6465140666666676</c:v>
                </c:pt>
                <c:pt idx="17113">
                  <c:v>6.6469008999999994</c:v>
                </c:pt>
                <c:pt idx="17114">
                  <c:v>6.6472877333333322</c:v>
                </c:pt>
                <c:pt idx="17115">
                  <c:v>6.6476780833333331</c:v>
                </c:pt>
                <c:pt idx="17116">
                  <c:v>6.6480684333333331</c:v>
                </c:pt>
                <c:pt idx="17117">
                  <c:v>6.6484552666666668</c:v>
                </c:pt>
                <c:pt idx="17118">
                  <c:v>6.6488420999999995</c:v>
                </c:pt>
                <c:pt idx="17119">
                  <c:v>6.6492289333333341</c:v>
                </c:pt>
                <c:pt idx="17120">
                  <c:v>6.6496192833333332</c:v>
                </c:pt>
                <c:pt idx="17121">
                  <c:v>6.6500096333333332</c:v>
                </c:pt>
                <c:pt idx="17122">
                  <c:v>6.6503964666666668</c:v>
                </c:pt>
                <c:pt idx="17123">
                  <c:v>6.6507832999999996</c:v>
                </c:pt>
                <c:pt idx="17124">
                  <c:v>6.6511701333333342</c:v>
                </c:pt>
                <c:pt idx="17125">
                  <c:v>6.6515604833333342</c:v>
                </c:pt>
                <c:pt idx="17126">
                  <c:v>6.6519473166666669</c:v>
                </c:pt>
                <c:pt idx="17127">
                  <c:v>6.6523341500000006</c:v>
                </c:pt>
                <c:pt idx="17128">
                  <c:v>6.6527244999999988</c:v>
                </c:pt>
                <c:pt idx="17129">
                  <c:v>6.6531113333333343</c:v>
                </c:pt>
                <c:pt idx="17130">
                  <c:v>6.6535016833333342</c:v>
                </c:pt>
                <c:pt idx="17131">
                  <c:v>6.6538885166666661</c:v>
                </c:pt>
                <c:pt idx="17132">
                  <c:v>6.6542753499999998</c:v>
                </c:pt>
                <c:pt idx="17133">
                  <c:v>6.6546656999999998</c:v>
                </c:pt>
                <c:pt idx="17134">
                  <c:v>6.6550525333333335</c:v>
                </c:pt>
                <c:pt idx="17135">
                  <c:v>6.6554428833333334</c:v>
                </c:pt>
                <c:pt idx="17136">
                  <c:v>6.6558297166666662</c:v>
                </c:pt>
                <c:pt idx="17137">
                  <c:v>6.6562165499999999</c:v>
                </c:pt>
                <c:pt idx="17138">
                  <c:v>6.6566069000000008</c:v>
                </c:pt>
                <c:pt idx="17139">
                  <c:v>6.6569937333333336</c:v>
                </c:pt>
                <c:pt idx="17140">
                  <c:v>6.6573805666666672</c:v>
                </c:pt>
                <c:pt idx="17141">
                  <c:v>6.6577709166666663</c:v>
                </c:pt>
                <c:pt idx="17142">
                  <c:v>6.65815775</c:v>
                </c:pt>
                <c:pt idx="17143">
                  <c:v>6.6585481000000009</c:v>
                </c:pt>
                <c:pt idx="17144">
                  <c:v>6.6589349333333336</c:v>
                </c:pt>
                <c:pt idx="17145">
                  <c:v>6.6593217666666673</c:v>
                </c:pt>
                <c:pt idx="17146">
                  <c:v>6.6597085999999992</c:v>
                </c:pt>
                <c:pt idx="17147">
                  <c:v>6.6600989499999992</c:v>
                </c:pt>
                <c:pt idx="17148">
                  <c:v>6.6604893000000009</c:v>
                </c:pt>
                <c:pt idx="17149">
                  <c:v>6.6608761333333328</c:v>
                </c:pt>
                <c:pt idx="17150">
                  <c:v>6.6612629666666665</c:v>
                </c:pt>
                <c:pt idx="17151">
                  <c:v>6.6616497999999993</c:v>
                </c:pt>
                <c:pt idx="17152">
                  <c:v>6.6620401499999993</c:v>
                </c:pt>
                <c:pt idx="17153">
                  <c:v>6.6624269833333338</c:v>
                </c:pt>
                <c:pt idx="17154">
                  <c:v>6.6628138166666666</c:v>
                </c:pt>
                <c:pt idx="17155">
                  <c:v>6.6632041666666666</c:v>
                </c:pt>
                <c:pt idx="17156">
                  <c:v>6.6635910000000003</c:v>
                </c:pt>
                <c:pt idx="17157">
                  <c:v>6.6639813499999994</c:v>
                </c:pt>
                <c:pt idx="17158">
                  <c:v>6.6643681833333339</c:v>
                </c:pt>
                <c:pt idx="17159">
                  <c:v>6.6647550166666667</c:v>
                </c:pt>
                <c:pt idx="17160">
                  <c:v>6.6651453666666667</c:v>
                </c:pt>
                <c:pt idx="17161">
                  <c:v>6.6655322000000004</c:v>
                </c:pt>
                <c:pt idx="17162">
                  <c:v>6.6659225500000012</c:v>
                </c:pt>
                <c:pt idx="17163">
                  <c:v>6.666309383333334</c:v>
                </c:pt>
                <c:pt idx="17164">
                  <c:v>6.6666962166666659</c:v>
                </c:pt>
                <c:pt idx="17165">
                  <c:v>6.6670865666666659</c:v>
                </c:pt>
                <c:pt idx="17166">
                  <c:v>6.6674733999999996</c:v>
                </c:pt>
                <c:pt idx="17167">
                  <c:v>6.6678602333333332</c:v>
                </c:pt>
                <c:pt idx="17168">
                  <c:v>6.6682470666666669</c:v>
                </c:pt>
                <c:pt idx="17169">
                  <c:v>6.6686374166666669</c:v>
                </c:pt>
                <c:pt idx="17170">
                  <c:v>6.669027766666666</c:v>
                </c:pt>
                <c:pt idx="17171">
                  <c:v>6.6694145999999996</c:v>
                </c:pt>
                <c:pt idx="17172">
                  <c:v>6.6698014333333333</c:v>
                </c:pt>
                <c:pt idx="17173">
                  <c:v>6.670188266666667</c:v>
                </c:pt>
                <c:pt idx="17174">
                  <c:v>6.670578616666667</c:v>
                </c:pt>
                <c:pt idx="17175">
                  <c:v>6.6709689666666669</c:v>
                </c:pt>
                <c:pt idx="17176">
                  <c:v>6.6713557999999997</c:v>
                </c:pt>
                <c:pt idx="17177">
                  <c:v>6.6717426333333343</c:v>
                </c:pt>
                <c:pt idx="17178">
                  <c:v>6.6721329833333334</c:v>
                </c:pt>
                <c:pt idx="17179">
                  <c:v>6.672519816666667</c:v>
                </c:pt>
                <c:pt idx="17180">
                  <c:v>6.6729066499999989</c:v>
                </c:pt>
                <c:pt idx="17181">
                  <c:v>6.6732934833333344</c:v>
                </c:pt>
                <c:pt idx="17182">
                  <c:v>6.6736838333333344</c:v>
                </c:pt>
                <c:pt idx="17183">
                  <c:v>6.6740741833333344</c:v>
                </c:pt>
                <c:pt idx="17184">
                  <c:v>6.6744610166666662</c:v>
                </c:pt>
                <c:pt idx="17185">
                  <c:v>6.6748478499999999</c:v>
                </c:pt>
                <c:pt idx="17186">
                  <c:v>6.6752346833333336</c:v>
                </c:pt>
                <c:pt idx="17187">
                  <c:v>6.6756250333333336</c:v>
                </c:pt>
                <c:pt idx="17188">
                  <c:v>6.6760118666666664</c:v>
                </c:pt>
                <c:pt idx="17189">
                  <c:v>6.6764022166666663</c:v>
                </c:pt>
                <c:pt idx="17190">
                  <c:v>6.67678905</c:v>
                </c:pt>
                <c:pt idx="17191">
                  <c:v>6.6771758833333337</c:v>
                </c:pt>
                <c:pt idx="17192">
                  <c:v>6.6775662333333337</c:v>
                </c:pt>
                <c:pt idx="17193">
                  <c:v>6.6779530666666664</c:v>
                </c:pt>
                <c:pt idx="17194">
                  <c:v>6.6783399000000001</c:v>
                </c:pt>
                <c:pt idx="17195">
                  <c:v>6.6787302500000001</c:v>
                </c:pt>
                <c:pt idx="17196">
                  <c:v>6.6791170833333338</c:v>
                </c:pt>
                <c:pt idx="17197">
                  <c:v>6.6795074333333337</c:v>
                </c:pt>
                <c:pt idx="17198">
                  <c:v>6.6798942666666674</c:v>
                </c:pt>
                <c:pt idx="17199">
                  <c:v>6.6802810999999993</c:v>
                </c:pt>
                <c:pt idx="17200">
                  <c:v>6.6806714500000011</c:v>
                </c:pt>
                <c:pt idx="17201">
                  <c:v>6.681058283333333</c:v>
                </c:pt>
                <c:pt idx="17202">
                  <c:v>6.6814486333333329</c:v>
                </c:pt>
                <c:pt idx="17203">
                  <c:v>6.6818354666666666</c:v>
                </c:pt>
                <c:pt idx="17204">
                  <c:v>6.6822222999999994</c:v>
                </c:pt>
                <c:pt idx="17205">
                  <c:v>6.6826126500000003</c:v>
                </c:pt>
                <c:pt idx="17206">
                  <c:v>6.6829994833333339</c:v>
                </c:pt>
                <c:pt idx="17207">
                  <c:v>6.6833863166666667</c:v>
                </c:pt>
                <c:pt idx="17208">
                  <c:v>6.6837731499999995</c:v>
                </c:pt>
                <c:pt idx="17209">
                  <c:v>6.6841634999999995</c:v>
                </c:pt>
                <c:pt idx="17210">
                  <c:v>6.684550333333334</c:v>
                </c:pt>
                <c:pt idx="17211">
                  <c:v>6.684940683333334</c:v>
                </c:pt>
                <c:pt idx="17212">
                  <c:v>6.6853275166666668</c:v>
                </c:pt>
                <c:pt idx="17213">
                  <c:v>6.6857143500000005</c:v>
                </c:pt>
                <c:pt idx="17214">
                  <c:v>6.6861046999999987</c:v>
                </c:pt>
                <c:pt idx="17215">
                  <c:v>6.6864915333333341</c:v>
                </c:pt>
                <c:pt idx="17216">
                  <c:v>6.6868818833333341</c:v>
                </c:pt>
                <c:pt idx="17217">
                  <c:v>6.687268716666666</c:v>
                </c:pt>
                <c:pt idx="17218">
                  <c:v>6.6876555499999997</c:v>
                </c:pt>
                <c:pt idx="17219">
                  <c:v>6.6880459000000014</c:v>
                </c:pt>
                <c:pt idx="17220">
                  <c:v>6.6884327333333333</c:v>
                </c:pt>
                <c:pt idx="17221">
                  <c:v>6.688819566666667</c:v>
                </c:pt>
                <c:pt idx="17222">
                  <c:v>6.6892099166666661</c:v>
                </c:pt>
                <c:pt idx="17223">
                  <c:v>6.6895967499999998</c:v>
                </c:pt>
                <c:pt idx="17224">
                  <c:v>6.6899871000000006</c:v>
                </c:pt>
                <c:pt idx="17225">
                  <c:v>6.6903739333333334</c:v>
                </c:pt>
                <c:pt idx="17226">
                  <c:v>6.6907607666666671</c:v>
                </c:pt>
                <c:pt idx="17227">
                  <c:v>6.6911511166666671</c:v>
                </c:pt>
                <c:pt idx="17228">
                  <c:v>6.6915379499999998</c:v>
                </c:pt>
                <c:pt idx="17229">
                  <c:v>6.6919283000000007</c:v>
                </c:pt>
                <c:pt idx="17230">
                  <c:v>6.6923151333333335</c:v>
                </c:pt>
                <c:pt idx="17231">
                  <c:v>6.6927019666666672</c:v>
                </c:pt>
                <c:pt idx="17232">
                  <c:v>6.6930923166666672</c:v>
                </c:pt>
                <c:pt idx="17233">
                  <c:v>6.693479149999999</c:v>
                </c:pt>
                <c:pt idx="17234">
                  <c:v>6.6938659833333345</c:v>
                </c:pt>
                <c:pt idx="17235">
                  <c:v>6.6942528166666664</c:v>
                </c:pt>
                <c:pt idx="17236">
                  <c:v>6.6946431666666664</c:v>
                </c:pt>
                <c:pt idx="17237">
                  <c:v>6.6950335166666664</c:v>
                </c:pt>
                <c:pt idx="17238">
                  <c:v>6.6954203499999991</c:v>
                </c:pt>
                <c:pt idx="17239">
                  <c:v>6.6958071833333337</c:v>
                </c:pt>
                <c:pt idx="17240">
                  <c:v>6.6961940166666665</c:v>
                </c:pt>
                <c:pt idx="17241">
                  <c:v>6.6965843666666665</c:v>
                </c:pt>
                <c:pt idx="17242">
                  <c:v>6.6969712000000001</c:v>
                </c:pt>
                <c:pt idx="17243">
                  <c:v>6.6973615499999992</c:v>
                </c:pt>
                <c:pt idx="17244">
                  <c:v>6.6977483833333338</c:v>
                </c:pt>
                <c:pt idx="17245">
                  <c:v>6.6981352166666666</c:v>
                </c:pt>
                <c:pt idx="17246">
                  <c:v>6.6985255666666665</c:v>
                </c:pt>
                <c:pt idx="17247">
                  <c:v>6.6989124000000002</c:v>
                </c:pt>
                <c:pt idx="17248">
                  <c:v>6.6992992333333339</c:v>
                </c:pt>
                <c:pt idx="17249">
                  <c:v>6.6996895833333339</c:v>
                </c:pt>
                <c:pt idx="17250">
                  <c:v>6.7000764166666675</c:v>
                </c:pt>
                <c:pt idx="17251">
                  <c:v>6.7004667666666657</c:v>
                </c:pt>
                <c:pt idx="17252">
                  <c:v>6.7008535999999994</c:v>
                </c:pt>
                <c:pt idx="17253">
                  <c:v>6.7012404333333331</c:v>
                </c:pt>
                <c:pt idx="17254">
                  <c:v>6.7016272666666667</c:v>
                </c:pt>
                <c:pt idx="17255">
                  <c:v>6.7020176166666667</c:v>
                </c:pt>
                <c:pt idx="17256">
                  <c:v>6.7024044499999995</c:v>
                </c:pt>
                <c:pt idx="17257">
                  <c:v>6.7027947999999995</c:v>
                </c:pt>
                <c:pt idx="17258">
                  <c:v>6.7031816333333332</c:v>
                </c:pt>
                <c:pt idx="17259">
                  <c:v>6.7035684666666668</c:v>
                </c:pt>
                <c:pt idx="17260">
                  <c:v>6.7039588166666668</c:v>
                </c:pt>
                <c:pt idx="17261">
                  <c:v>6.7043456499999996</c:v>
                </c:pt>
                <c:pt idx="17262">
                  <c:v>6.7047324833333342</c:v>
                </c:pt>
                <c:pt idx="17263">
                  <c:v>6.7051228333333341</c:v>
                </c:pt>
                <c:pt idx="17264">
                  <c:v>6.7055096666666669</c:v>
                </c:pt>
                <c:pt idx="17265">
                  <c:v>6.7059000166666669</c:v>
                </c:pt>
                <c:pt idx="17266">
                  <c:v>6.7062868499999988</c:v>
                </c:pt>
                <c:pt idx="17267">
                  <c:v>6.7066736833333342</c:v>
                </c:pt>
                <c:pt idx="17268">
                  <c:v>6.7070640333333342</c:v>
                </c:pt>
                <c:pt idx="17269">
                  <c:v>6.7074508666666661</c:v>
                </c:pt>
                <c:pt idx="17270">
                  <c:v>6.7078412166666661</c:v>
                </c:pt>
                <c:pt idx="17271">
                  <c:v>6.7082280499999998</c:v>
                </c:pt>
                <c:pt idx="17272">
                  <c:v>6.7086148833333334</c:v>
                </c:pt>
                <c:pt idx="17273">
                  <c:v>6.7090052333333334</c:v>
                </c:pt>
                <c:pt idx="17274">
                  <c:v>6.7093920666666662</c:v>
                </c:pt>
                <c:pt idx="17275">
                  <c:v>6.7097788999999999</c:v>
                </c:pt>
                <c:pt idx="17276">
                  <c:v>6.7101657333333335</c:v>
                </c:pt>
                <c:pt idx="17277">
                  <c:v>6.7105560833333335</c:v>
                </c:pt>
                <c:pt idx="17278">
                  <c:v>6.7109464333333335</c:v>
                </c:pt>
                <c:pt idx="17279">
                  <c:v>6.7113332666666672</c:v>
                </c:pt>
                <c:pt idx="17280">
                  <c:v>6.7117201</c:v>
                </c:pt>
                <c:pt idx="17281">
                  <c:v>6.7121069333333336</c:v>
                </c:pt>
                <c:pt idx="17282">
                  <c:v>6.7124972833333336</c:v>
                </c:pt>
                <c:pt idx="17283">
                  <c:v>6.7128876333333336</c:v>
                </c:pt>
                <c:pt idx="17284">
                  <c:v>6.7132744666666673</c:v>
                </c:pt>
                <c:pt idx="17285">
                  <c:v>6.7136612999999992</c:v>
                </c:pt>
                <c:pt idx="17286">
                  <c:v>6.7140481333333346</c:v>
                </c:pt>
                <c:pt idx="17287">
                  <c:v>6.7144384833333328</c:v>
                </c:pt>
                <c:pt idx="17288">
                  <c:v>6.7148253166666665</c:v>
                </c:pt>
                <c:pt idx="17289">
                  <c:v>6.7152121499999993</c:v>
                </c:pt>
                <c:pt idx="17290">
                  <c:v>6.7156024999999993</c:v>
                </c:pt>
                <c:pt idx="17291">
                  <c:v>6.7159893333333338</c:v>
                </c:pt>
                <c:pt idx="17292">
                  <c:v>6.7163796833333338</c:v>
                </c:pt>
                <c:pt idx="17293">
                  <c:v>6.7167665166666666</c:v>
                </c:pt>
                <c:pt idx="17294">
                  <c:v>6.7171533500000002</c:v>
                </c:pt>
                <c:pt idx="17295">
                  <c:v>6.7175436999999993</c:v>
                </c:pt>
                <c:pt idx="17296">
                  <c:v>6.7179305333333339</c:v>
                </c:pt>
                <c:pt idx="17297">
                  <c:v>6.7183208833333339</c:v>
                </c:pt>
                <c:pt idx="17298">
                  <c:v>6.7187077166666667</c:v>
                </c:pt>
                <c:pt idx="17299">
                  <c:v>6.7190945500000003</c:v>
                </c:pt>
                <c:pt idx="17300">
                  <c:v>6.719481383333334</c:v>
                </c:pt>
                <c:pt idx="17301">
                  <c:v>6.719871733333334</c:v>
                </c:pt>
                <c:pt idx="17302">
                  <c:v>6.7202585666666659</c:v>
                </c:pt>
                <c:pt idx="17303">
                  <c:v>6.7206453999999995</c:v>
                </c:pt>
                <c:pt idx="17304">
                  <c:v>6.7210357499999995</c:v>
                </c:pt>
                <c:pt idx="17305">
                  <c:v>6.7214225833333332</c:v>
                </c:pt>
                <c:pt idx="17306">
                  <c:v>6.7218129333333332</c:v>
                </c:pt>
                <c:pt idx="17307">
                  <c:v>6.7221997666666669</c:v>
                </c:pt>
                <c:pt idx="17308">
                  <c:v>6.7225865999999996</c:v>
                </c:pt>
                <c:pt idx="17309">
                  <c:v>6.7229769499999996</c:v>
                </c:pt>
                <c:pt idx="17310">
                  <c:v>6.7233637833333333</c:v>
                </c:pt>
                <c:pt idx="17311">
                  <c:v>6.7237541333333333</c:v>
                </c:pt>
                <c:pt idx="17312">
                  <c:v>6.7241409666666669</c:v>
                </c:pt>
                <c:pt idx="17313">
                  <c:v>6.7245277999999997</c:v>
                </c:pt>
                <c:pt idx="17314">
                  <c:v>6.7249181499999997</c:v>
                </c:pt>
                <c:pt idx="17315">
                  <c:v>6.7253049833333343</c:v>
                </c:pt>
                <c:pt idx="17316">
                  <c:v>6.725691816666667</c:v>
                </c:pt>
                <c:pt idx="17317">
                  <c:v>6.7260786500000007</c:v>
                </c:pt>
                <c:pt idx="17318">
                  <c:v>6.7264689999999989</c:v>
                </c:pt>
                <c:pt idx="17319">
                  <c:v>6.7268593499999989</c:v>
                </c:pt>
                <c:pt idx="17320">
                  <c:v>6.7272461833333344</c:v>
                </c:pt>
                <c:pt idx="17321">
                  <c:v>6.7276330166666662</c:v>
                </c:pt>
                <c:pt idx="17322">
                  <c:v>6.7280198499999999</c:v>
                </c:pt>
                <c:pt idx="17323">
                  <c:v>6.7284101999999999</c:v>
                </c:pt>
                <c:pt idx="17324">
                  <c:v>6.7288005499999999</c:v>
                </c:pt>
                <c:pt idx="17325">
                  <c:v>6.7291873833333335</c:v>
                </c:pt>
                <c:pt idx="17326">
                  <c:v>6.7295742166666663</c:v>
                </c:pt>
                <c:pt idx="17327">
                  <c:v>6.72996105</c:v>
                </c:pt>
                <c:pt idx="17328">
                  <c:v>6.7303514</c:v>
                </c:pt>
                <c:pt idx="17329">
                  <c:v>6.7307382333333337</c:v>
                </c:pt>
                <c:pt idx="17330">
                  <c:v>6.7311250666666673</c:v>
                </c:pt>
                <c:pt idx="17331">
                  <c:v>6.7315154166666664</c:v>
                </c:pt>
                <c:pt idx="17332">
                  <c:v>6.7319022500000001</c:v>
                </c:pt>
                <c:pt idx="17333">
                  <c:v>6.7322926000000001</c:v>
                </c:pt>
                <c:pt idx="17334">
                  <c:v>6.7326794333333337</c:v>
                </c:pt>
                <c:pt idx="17335">
                  <c:v>6.7330662666666674</c:v>
                </c:pt>
                <c:pt idx="17336">
                  <c:v>6.7334566166666674</c:v>
                </c:pt>
                <c:pt idx="17337">
                  <c:v>6.7338434499999993</c:v>
                </c:pt>
                <c:pt idx="17338">
                  <c:v>6.734233800000001</c:v>
                </c:pt>
                <c:pt idx="17339">
                  <c:v>6.7346206333333329</c:v>
                </c:pt>
                <c:pt idx="17340">
                  <c:v>6.7350074666666666</c:v>
                </c:pt>
                <c:pt idx="17341">
                  <c:v>6.7353978166666666</c:v>
                </c:pt>
                <c:pt idx="17342">
                  <c:v>6.7357846499999994</c:v>
                </c:pt>
                <c:pt idx="17343">
                  <c:v>6.7361714833333339</c:v>
                </c:pt>
                <c:pt idx="17344">
                  <c:v>6.7365583166666667</c:v>
                </c:pt>
                <c:pt idx="17345">
                  <c:v>6.7369486666666667</c:v>
                </c:pt>
                <c:pt idx="17346">
                  <c:v>6.7373390166666667</c:v>
                </c:pt>
                <c:pt idx="17347">
                  <c:v>6.7377258499999995</c:v>
                </c:pt>
                <c:pt idx="17348">
                  <c:v>6.738112683333334</c:v>
                </c:pt>
                <c:pt idx="17349">
                  <c:v>6.7384995166666668</c:v>
                </c:pt>
                <c:pt idx="17350">
                  <c:v>6.7388898666666668</c:v>
                </c:pt>
                <c:pt idx="17351">
                  <c:v>6.7392802166666668</c:v>
                </c:pt>
                <c:pt idx="17352">
                  <c:v>6.7396670499999987</c:v>
                </c:pt>
                <c:pt idx="17353">
                  <c:v>6.7400538833333341</c:v>
                </c:pt>
                <c:pt idx="17354">
                  <c:v>6.740440716666666</c:v>
                </c:pt>
                <c:pt idx="17355">
                  <c:v>6.740831066666666</c:v>
                </c:pt>
                <c:pt idx="17356">
                  <c:v>6.7412178999999997</c:v>
                </c:pt>
                <c:pt idx="17357">
                  <c:v>6.7416047333333333</c:v>
                </c:pt>
                <c:pt idx="17358">
                  <c:v>6.7419950833333333</c:v>
                </c:pt>
                <c:pt idx="17359">
                  <c:v>6.742381916666667</c:v>
                </c:pt>
                <c:pt idx="17360">
                  <c:v>6.7427722666666661</c:v>
                </c:pt>
                <c:pt idx="17361">
                  <c:v>6.7431590999999997</c:v>
                </c:pt>
                <c:pt idx="17362">
                  <c:v>6.7435459333333334</c:v>
                </c:pt>
                <c:pt idx="17363">
                  <c:v>6.7439362833333334</c:v>
                </c:pt>
                <c:pt idx="17364">
                  <c:v>6.7443231166666671</c:v>
                </c:pt>
                <c:pt idx="17365">
                  <c:v>6.744713466666667</c:v>
                </c:pt>
                <c:pt idx="17366">
                  <c:v>6.7451002999999998</c:v>
                </c:pt>
                <c:pt idx="17367">
                  <c:v>6.7454871333333344</c:v>
                </c:pt>
                <c:pt idx="17368">
                  <c:v>6.7458774833333335</c:v>
                </c:pt>
                <c:pt idx="17369">
                  <c:v>6.7462643166666671</c:v>
                </c:pt>
                <c:pt idx="17370">
                  <c:v>6.746651149999999</c:v>
                </c:pt>
                <c:pt idx="17371">
                  <c:v>6.7470379833333345</c:v>
                </c:pt>
                <c:pt idx="17372">
                  <c:v>6.7474283333333345</c:v>
                </c:pt>
                <c:pt idx="17373">
                  <c:v>6.7478151666666664</c:v>
                </c:pt>
                <c:pt idx="17374">
                  <c:v>6.7482055166666663</c:v>
                </c:pt>
                <c:pt idx="17375">
                  <c:v>6.7485923499999991</c:v>
                </c:pt>
                <c:pt idx="17376">
                  <c:v>6.7489791833333337</c:v>
                </c:pt>
                <c:pt idx="17377">
                  <c:v>6.7493695333333337</c:v>
                </c:pt>
                <c:pt idx="17378">
                  <c:v>6.7497598833333337</c:v>
                </c:pt>
                <c:pt idx="17379">
                  <c:v>6.7501467166666664</c:v>
                </c:pt>
                <c:pt idx="17380">
                  <c:v>6.7505335500000001</c:v>
                </c:pt>
                <c:pt idx="17381">
                  <c:v>6.7509203833333338</c:v>
                </c:pt>
                <c:pt idx="17382">
                  <c:v>6.7513107333333338</c:v>
                </c:pt>
                <c:pt idx="17383">
                  <c:v>6.7516975666666665</c:v>
                </c:pt>
                <c:pt idx="17384">
                  <c:v>6.7520844000000002</c:v>
                </c:pt>
                <c:pt idx="17385">
                  <c:v>6.7524747500000002</c:v>
                </c:pt>
                <c:pt idx="17386">
                  <c:v>6.7528615833333339</c:v>
                </c:pt>
                <c:pt idx="17387">
                  <c:v>6.7532519333333338</c:v>
                </c:pt>
                <c:pt idx="17388">
                  <c:v>6.7536387666666675</c:v>
                </c:pt>
                <c:pt idx="17389">
                  <c:v>6.7540255999999994</c:v>
                </c:pt>
                <c:pt idx="17390">
                  <c:v>6.7544159499999994</c:v>
                </c:pt>
                <c:pt idx="17391">
                  <c:v>6.7548027833333331</c:v>
                </c:pt>
                <c:pt idx="17392">
                  <c:v>6.755193133333333</c:v>
                </c:pt>
                <c:pt idx="17393">
                  <c:v>6.7555799666666667</c:v>
                </c:pt>
                <c:pt idx="17394">
                  <c:v>6.7559667999999995</c:v>
                </c:pt>
                <c:pt idx="17395">
                  <c:v>6.7563571499999995</c:v>
                </c:pt>
                <c:pt idx="17396">
                  <c:v>6.7567439833333331</c:v>
                </c:pt>
                <c:pt idx="17397">
                  <c:v>6.7571308166666668</c:v>
                </c:pt>
                <c:pt idx="17398">
                  <c:v>6.7575176499999996</c:v>
                </c:pt>
                <c:pt idx="17399">
                  <c:v>6.7579079999999996</c:v>
                </c:pt>
                <c:pt idx="17400">
                  <c:v>6.7582948333333341</c:v>
                </c:pt>
                <c:pt idx="17401">
                  <c:v>6.7586851833333341</c:v>
                </c:pt>
                <c:pt idx="17402">
                  <c:v>6.7590720166666669</c:v>
                </c:pt>
                <c:pt idx="17403">
                  <c:v>6.7594588500000006</c:v>
                </c:pt>
                <c:pt idx="17404">
                  <c:v>6.7598491999999988</c:v>
                </c:pt>
                <c:pt idx="17405">
                  <c:v>6.7602360333333342</c:v>
                </c:pt>
                <c:pt idx="17406">
                  <c:v>6.7606263833333342</c:v>
                </c:pt>
                <c:pt idx="17407">
                  <c:v>6.7610132166666661</c:v>
                </c:pt>
                <c:pt idx="17408">
                  <c:v>6.7614000499999998</c:v>
                </c:pt>
                <c:pt idx="17409">
                  <c:v>6.7617903999999998</c:v>
                </c:pt>
                <c:pt idx="17410">
                  <c:v>6.7621772333333334</c:v>
                </c:pt>
                <c:pt idx="17411">
                  <c:v>6.7625640666666671</c:v>
                </c:pt>
                <c:pt idx="17412">
                  <c:v>6.7629508999999999</c:v>
                </c:pt>
                <c:pt idx="17413">
                  <c:v>6.7633412499999999</c:v>
                </c:pt>
                <c:pt idx="17414">
                  <c:v>6.7637316000000007</c:v>
                </c:pt>
                <c:pt idx="17415">
                  <c:v>6.7641184333333335</c:v>
                </c:pt>
                <c:pt idx="17416">
                  <c:v>6.7645052666666672</c:v>
                </c:pt>
                <c:pt idx="17417">
                  <c:v>6.7648921</c:v>
                </c:pt>
                <c:pt idx="17418">
                  <c:v>6.7652824499999999</c:v>
                </c:pt>
                <c:pt idx="17419">
                  <c:v>6.7656728000000008</c:v>
                </c:pt>
                <c:pt idx="17420">
                  <c:v>6.7660596333333336</c:v>
                </c:pt>
                <c:pt idx="17421">
                  <c:v>6.7664464666666673</c:v>
                </c:pt>
                <c:pt idx="17422">
                  <c:v>6.7668332999999992</c:v>
                </c:pt>
                <c:pt idx="17423">
                  <c:v>6.7672236499999991</c:v>
                </c:pt>
                <c:pt idx="17424">
                  <c:v>6.7676104833333346</c:v>
                </c:pt>
                <c:pt idx="17425">
                  <c:v>6.7679973166666665</c:v>
                </c:pt>
                <c:pt idx="17426">
                  <c:v>6.7683876666666665</c:v>
                </c:pt>
                <c:pt idx="17427">
                  <c:v>6.7687780166666665</c:v>
                </c:pt>
                <c:pt idx="17428">
                  <c:v>6.7691648499999992</c:v>
                </c:pt>
                <c:pt idx="17429">
                  <c:v>6.7695516833333338</c:v>
                </c:pt>
                <c:pt idx="17430">
                  <c:v>6.7699385166666666</c:v>
                </c:pt>
                <c:pt idx="17431">
                  <c:v>6.7703288666666666</c:v>
                </c:pt>
                <c:pt idx="17432">
                  <c:v>6.7707157000000002</c:v>
                </c:pt>
                <c:pt idx="17433">
                  <c:v>6.7711060499999993</c:v>
                </c:pt>
                <c:pt idx="17434">
                  <c:v>6.7714928833333339</c:v>
                </c:pt>
                <c:pt idx="17435">
                  <c:v>6.7718797166666667</c:v>
                </c:pt>
                <c:pt idx="17436">
                  <c:v>6.7722700666666666</c:v>
                </c:pt>
                <c:pt idx="17437">
                  <c:v>6.7726569000000003</c:v>
                </c:pt>
                <c:pt idx="17438">
                  <c:v>6.773043733333334</c:v>
                </c:pt>
                <c:pt idx="17439">
                  <c:v>6.7734305666666677</c:v>
                </c:pt>
                <c:pt idx="17440">
                  <c:v>6.7738209166666659</c:v>
                </c:pt>
                <c:pt idx="17441">
                  <c:v>6.7742112666666658</c:v>
                </c:pt>
                <c:pt idx="17442">
                  <c:v>6.7745980999999995</c:v>
                </c:pt>
                <c:pt idx="17443">
                  <c:v>6.7749849333333332</c:v>
                </c:pt>
                <c:pt idx="17444">
                  <c:v>6.7753717666666669</c:v>
                </c:pt>
                <c:pt idx="17445">
                  <c:v>6.7757621166666668</c:v>
                </c:pt>
                <c:pt idx="17446">
                  <c:v>6.7761524666666659</c:v>
                </c:pt>
                <c:pt idx="17447">
                  <c:v>6.7765392999999996</c:v>
                </c:pt>
                <c:pt idx="17448">
                  <c:v>6.7769261333333333</c:v>
                </c:pt>
                <c:pt idx="17449">
                  <c:v>6.7773164833333333</c:v>
                </c:pt>
                <c:pt idx="17450">
                  <c:v>6.7777033166666669</c:v>
                </c:pt>
                <c:pt idx="17451">
                  <c:v>6.7780901499999997</c:v>
                </c:pt>
                <c:pt idx="17452">
                  <c:v>6.7784769833333343</c:v>
                </c:pt>
                <c:pt idx="17453">
                  <c:v>6.7788673333333342</c:v>
                </c:pt>
                <c:pt idx="17454">
                  <c:v>6.779254166666667</c:v>
                </c:pt>
                <c:pt idx="17455">
                  <c:v>6.779644516666667</c:v>
                </c:pt>
                <c:pt idx="17456">
                  <c:v>6.7800313499999989</c:v>
                </c:pt>
                <c:pt idx="17457">
                  <c:v>6.7804181833333343</c:v>
                </c:pt>
                <c:pt idx="17458">
                  <c:v>6.7808085333333343</c:v>
                </c:pt>
                <c:pt idx="17459">
                  <c:v>6.7811953666666662</c:v>
                </c:pt>
                <c:pt idx="17460">
                  <c:v>6.7815857166666662</c:v>
                </c:pt>
                <c:pt idx="17461">
                  <c:v>6.7819725499999999</c:v>
                </c:pt>
                <c:pt idx="17462">
                  <c:v>6.7823593833333335</c:v>
                </c:pt>
                <c:pt idx="17463">
                  <c:v>6.7827497333333335</c:v>
                </c:pt>
                <c:pt idx="17464">
                  <c:v>6.7831365666666663</c:v>
                </c:pt>
                <c:pt idx="17465">
                  <c:v>6.7835234</c:v>
                </c:pt>
                <c:pt idx="17466">
                  <c:v>6.7839102333333328</c:v>
                </c:pt>
                <c:pt idx="17467">
                  <c:v>6.7843005833333336</c:v>
                </c:pt>
                <c:pt idx="17468">
                  <c:v>6.7846909333333336</c:v>
                </c:pt>
                <c:pt idx="17469">
                  <c:v>6.7850777666666664</c:v>
                </c:pt>
                <c:pt idx="17470">
                  <c:v>6.7854646000000001</c:v>
                </c:pt>
                <c:pt idx="17471">
                  <c:v>6.7858514333333337</c:v>
                </c:pt>
                <c:pt idx="17472">
                  <c:v>6.7862417833333337</c:v>
                </c:pt>
                <c:pt idx="17473">
                  <c:v>6.7866321333333337</c:v>
                </c:pt>
                <c:pt idx="17474">
                  <c:v>6.7870189666666674</c:v>
                </c:pt>
                <c:pt idx="17475">
                  <c:v>6.7874057999999993</c:v>
                </c:pt>
                <c:pt idx="17476">
                  <c:v>6.7877926333333347</c:v>
                </c:pt>
                <c:pt idx="17477">
                  <c:v>6.7881829833333329</c:v>
                </c:pt>
                <c:pt idx="17478">
                  <c:v>6.7885698166666666</c:v>
                </c:pt>
                <c:pt idx="17479">
                  <c:v>6.7889566499999994</c:v>
                </c:pt>
                <c:pt idx="17480">
                  <c:v>6.7893469999999994</c:v>
                </c:pt>
                <c:pt idx="17481">
                  <c:v>6.7897338333333339</c:v>
                </c:pt>
                <c:pt idx="17482">
                  <c:v>6.7901241833333339</c:v>
                </c:pt>
                <c:pt idx="17483">
                  <c:v>6.7905110166666667</c:v>
                </c:pt>
                <c:pt idx="17484">
                  <c:v>6.7908978500000003</c:v>
                </c:pt>
                <c:pt idx="17485">
                  <c:v>6.7912881999999994</c:v>
                </c:pt>
                <c:pt idx="17486">
                  <c:v>6.791675033333334</c:v>
                </c:pt>
                <c:pt idx="17487">
                  <c:v>6.792065383333334</c:v>
                </c:pt>
                <c:pt idx="17488">
                  <c:v>6.7924522166666668</c:v>
                </c:pt>
                <c:pt idx="17489">
                  <c:v>6.7928390500000004</c:v>
                </c:pt>
                <c:pt idx="17490">
                  <c:v>6.7932258833333341</c:v>
                </c:pt>
                <c:pt idx="17491">
                  <c:v>6.7936162333333341</c:v>
                </c:pt>
                <c:pt idx="17492">
                  <c:v>6.794003066666666</c:v>
                </c:pt>
                <c:pt idx="17493">
                  <c:v>6.7943898999999996</c:v>
                </c:pt>
                <c:pt idx="17494">
                  <c:v>6.7947802499999996</c:v>
                </c:pt>
                <c:pt idx="17495">
                  <c:v>6.7951706000000014</c:v>
                </c:pt>
                <c:pt idx="17496">
                  <c:v>6.7955574333333333</c:v>
                </c:pt>
                <c:pt idx="17497">
                  <c:v>6.795944266666667</c:v>
                </c:pt>
                <c:pt idx="17498">
                  <c:v>6.7963310999999997</c:v>
                </c:pt>
                <c:pt idx="17499">
                  <c:v>6.7967214499999997</c:v>
                </c:pt>
                <c:pt idx="17500">
                  <c:v>6.7971082833333334</c:v>
                </c:pt>
                <c:pt idx="17501">
                  <c:v>6.7974986333333334</c:v>
                </c:pt>
                <c:pt idx="17502">
                  <c:v>6.797885466666667</c:v>
                </c:pt>
                <c:pt idx="17503">
                  <c:v>6.7982722999999998</c:v>
                </c:pt>
                <c:pt idx="17504">
                  <c:v>6.7986626499999998</c:v>
                </c:pt>
                <c:pt idx="17505">
                  <c:v>6.7990494833333344</c:v>
                </c:pt>
                <c:pt idx="17506">
                  <c:v>6.7994363166666671</c:v>
                </c:pt>
                <c:pt idx="17507">
                  <c:v>6.7998266666666671</c:v>
                </c:pt>
                <c:pt idx="17508">
                  <c:v>6.800213499999999</c:v>
                </c:pt>
                <c:pt idx="17509">
                  <c:v>6.800603849999999</c:v>
                </c:pt>
                <c:pt idx="17510">
                  <c:v>6.8009906833333345</c:v>
                </c:pt>
                <c:pt idx="17511">
                  <c:v>6.8013775166666663</c:v>
                </c:pt>
                <c:pt idx="17512">
                  <c:v>6.80176435</c:v>
                </c:pt>
                <c:pt idx="17513">
                  <c:v>6.8021546999999991</c:v>
                </c:pt>
                <c:pt idx="17514">
                  <c:v>6.8025450499999991</c:v>
                </c:pt>
                <c:pt idx="17515">
                  <c:v>6.8029318833333337</c:v>
                </c:pt>
                <c:pt idx="17516">
                  <c:v>6.8033187166666664</c:v>
                </c:pt>
                <c:pt idx="17517">
                  <c:v>6.8037055500000001</c:v>
                </c:pt>
                <c:pt idx="17518">
                  <c:v>6.8040959000000001</c:v>
                </c:pt>
                <c:pt idx="17519">
                  <c:v>6.8044827333333338</c:v>
                </c:pt>
                <c:pt idx="17520">
                  <c:v>6.8048695666666674</c:v>
                </c:pt>
                <c:pt idx="17521">
                  <c:v>6.8052599166666665</c:v>
                </c:pt>
                <c:pt idx="17522">
                  <c:v>6.8056467500000002</c:v>
                </c:pt>
                <c:pt idx="17523">
                  <c:v>6.8060371000000002</c:v>
                </c:pt>
                <c:pt idx="17524">
                  <c:v>6.8064239333333338</c:v>
                </c:pt>
                <c:pt idx="17525">
                  <c:v>6.8068107666666675</c:v>
                </c:pt>
                <c:pt idx="17526">
                  <c:v>6.8072011166666675</c:v>
                </c:pt>
                <c:pt idx="17527">
                  <c:v>6.8075879499999994</c:v>
                </c:pt>
                <c:pt idx="17528">
                  <c:v>6.8079782999999994</c:v>
                </c:pt>
                <c:pt idx="17529">
                  <c:v>6.808365133333333</c:v>
                </c:pt>
                <c:pt idx="17530">
                  <c:v>6.8087519666666667</c:v>
                </c:pt>
                <c:pt idx="17531">
                  <c:v>6.8091423166666667</c:v>
                </c:pt>
                <c:pt idx="17532">
                  <c:v>6.8095291499999995</c:v>
                </c:pt>
                <c:pt idx="17533">
                  <c:v>6.809915983333334</c:v>
                </c:pt>
                <c:pt idx="17534">
                  <c:v>6.8103028166666668</c:v>
                </c:pt>
                <c:pt idx="17535">
                  <c:v>6.8106931666666668</c:v>
                </c:pt>
                <c:pt idx="17536">
                  <c:v>6.8110835166666668</c:v>
                </c:pt>
                <c:pt idx="17537">
                  <c:v>6.8114703499999996</c:v>
                </c:pt>
                <c:pt idx="17538">
                  <c:v>6.8118571833333341</c:v>
                </c:pt>
                <c:pt idx="17539">
                  <c:v>6.8122440166666669</c:v>
                </c:pt>
                <c:pt idx="17540">
                  <c:v>6.8126343666666669</c:v>
                </c:pt>
                <c:pt idx="17541">
                  <c:v>6.8130212000000006</c:v>
                </c:pt>
                <c:pt idx="17542">
                  <c:v>6.8134115499999988</c:v>
                </c:pt>
                <c:pt idx="17543">
                  <c:v>6.8137983833333342</c:v>
                </c:pt>
                <c:pt idx="17544">
                  <c:v>6.8141852166666661</c:v>
                </c:pt>
                <c:pt idx="17545">
                  <c:v>6.8145755666666661</c:v>
                </c:pt>
                <c:pt idx="17546">
                  <c:v>6.8149623999999998</c:v>
                </c:pt>
                <c:pt idx="17547">
                  <c:v>6.8153492333333334</c:v>
                </c:pt>
                <c:pt idx="17548">
                  <c:v>6.8157395833333334</c:v>
                </c:pt>
                <c:pt idx="17549">
                  <c:v>6.8161264166666671</c:v>
                </c:pt>
                <c:pt idx="17550">
                  <c:v>6.8165167666666662</c:v>
                </c:pt>
                <c:pt idx="17551">
                  <c:v>6.8169035999999998</c:v>
                </c:pt>
                <c:pt idx="17552">
                  <c:v>6.8172904333333335</c:v>
                </c:pt>
                <c:pt idx="17553">
                  <c:v>6.8176807833333335</c:v>
                </c:pt>
                <c:pt idx="17554">
                  <c:v>6.8180676166666672</c:v>
                </c:pt>
                <c:pt idx="17555">
                  <c:v>6.8184579666666671</c:v>
                </c:pt>
                <c:pt idx="17556">
                  <c:v>6.8188447999999999</c:v>
                </c:pt>
                <c:pt idx="17557">
                  <c:v>6.8192316333333336</c:v>
                </c:pt>
                <c:pt idx="17558">
                  <c:v>6.8196219833333336</c:v>
                </c:pt>
                <c:pt idx="17559">
                  <c:v>6.8200088166666673</c:v>
                </c:pt>
                <c:pt idx="17560">
                  <c:v>6.8203956499999991</c:v>
                </c:pt>
                <c:pt idx="17561">
                  <c:v>6.8207824833333346</c:v>
                </c:pt>
                <c:pt idx="17562">
                  <c:v>6.8211728333333346</c:v>
                </c:pt>
                <c:pt idx="17563">
                  <c:v>6.8215596666666665</c:v>
                </c:pt>
                <c:pt idx="17564">
                  <c:v>6.8219500166666664</c:v>
                </c:pt>
                <c:pt idx="17565">
                  <c:v>6.8223368499999992</c:v>
                </c:pt>
                <c:pt idx="17566">
                  <c:v>6.8227236833333338</c:v>
                </c:pt>
                <c:pt idx="17567">
                  <c:v>6.8231140333333338</c:v>
                </c:pt>
                <c:pt idx="17568">
                  <c:v>6.8235008666666666</c:v>
                </c:pt>
                <c:pt idx="17569">
                  <c:v>6.8238912166666665</c:v>
                </c:pt>
                <c:pt idx="17570">
                  <c:v>6.8242780500000002</c:v>
                </c:pt>
                <c:pt idx="17571">
                  <c:v>6.8246648833333339</c:v>
                </c:pt>
                <c:pt idx="17572">
                  <c:v>6.8250552333333339</c:v>
                </c:pt>
                <c:pt idx="17573">
                  <c:v>6.8254420666666666</c:v>
                </c:pt>
                <c:pt idx="17574">
                  <c:v>6.8258289000000003</c:v>
                </c:pt>
                <c:pt idx="17575">
                  <c:v>6.8262192500000003</c:v>
                </c:pt>
                <c:pt idx="17576">
                  <c:v>6.826606083333334</c:v>
                </c:pt>
                <c:pt idx="17577">
                  <c:v>6.8269964333333339</c:v>
                </c:pt>
                <c:pt idx="17578">
                  <c:v>6.8273832666666676</c:v>
                </c:pt>
                <c:pt idx="17579">
                  <c:v>6.8277700999999995</c:v>
                </c:pt>
                <c:pt idx="17580">
                  <c:v>6.8281604499999995</c:v>
                </c:pt>
                <c:pt idx="17581">
                  <c:v>6.8285472833333332</c:v>
                </c:pt>
                <c:pt idx="17582">
                  <c:v>6.8289376333333331</c:v>
                </c:pt>
                <c:pt idx="17583">
                  <c:v>6.8293244666666668</c:v>
                </c:pt>
                <c:pt idx="17584">
                  <c:v>6.8297112999999996</c:v>
                </c:pt>
                <c:pt idx="17585">
                  <c:v>6.8300981333333342</c:v>
                </c:pt>
                <c:pt idx="17586">
                  <c:v>6.8304884833333332</c:v>
                </c:pt>
                <c:pt idx="17587">
                  <c:v>6.8308753166666669</c:v>
                </c:pt>
                <c:pt idx="17588">
                  <c:v>6.8312621499999997</c:v>
                </c:pt>
                <c:pt idx="17589">
                  <c:v>6.8316524999999997</c:v>
                </c:pt>
                <c:pt idx="17590">
                  <c:v>6.8320393333333342</c:v>
                </c:pt>
                <c:pt idx="17591">
                  <c:v>6.8324296833333342</c:v>
                </c:pt>
                <c:pt idx="17592">
                  <c:v>6.832816516666667</c:v>
                </c:pt>
                <c:pt idx="17593">
                  <c:v>6.8332033500000007</c:v>
                </c:pt>
                <c:pt idx="17594">
                  <c:v>6.8335936999999989</c:v>
                </c:pt>
                <c:pt idx="17595">
                  <c:v>6.8339805333333343</c:v>
                </c:pt>
                <c:pt idx="17596">
                  <c:v>6.8343708833333343</c:v>
                </c:pt>
                <c:pt idx="17597">
                  <c:v>6.8347577166666662</c:v>
                </c:pt>
                <c:pt idx="17598">
                  <c:v>6.8351445499999999</c:v>
                </c:pt>
                <c:pt idx="17599">
                  <c:v>6.8355348999999999</c:v>
                </c:pt>
                <c:pt idx="17600">
                  <c:v>6.8359217333333335</c:v>
                </c:pt>
                <c:pt idx="17601">
                  <c:v>6.8363085666666663</c:v>
                </c:pt>
                <c:pt idx="17602">
                  <c:v>6.8366954</c:v>
                </c:pt>
                <c:pt idx="17603">
                  <c:v>6.83708575</c:v>
                </c:pt>
                <c:pt idx="17604">
                  <c:v>6.8374760999999999</c:v>
                </c:pt>
                <c:pt idx="17605">
                  <c:v>6.8378629333333336</c:v>
                </c:pt>
                <c:pt idx="17606">
                  <c:v>6.8382497666666673</c:v>
                </c:pt>
                <c:pt idx="17607">
                  <c:v>6.8386366000000001</c:v>
                </c:pt>
                <c:pt idx="17608">
                  <c:v>6.83902695</c:v>
                </c:pt>
                <c:pt idx="17609">
                  <c:v>6.8394137833333337</c:v>
                </c:pt>
                <c:pt idx="17610">
                  <c:v>6.8398041333333337</c:v>
                </c:pt>
                <c:pt idx="17611">
                  <c:v>6.8401909666666674</c:v>
                </c:pt>
                <c:pt idx="17612">
                  <c:v>6.8405777999999993</c:v>
                </c:pt>
                <c:pt idx="17613">
                  <c:v>6.8409681499999992</c:v>
                </c:pt>
                <c:pt idx="17614">
                  <c:v>6.8413549833333347</c:v>
                </c:pt>
                <c:pt idx="17615">
                  <c:v>6.8417418166666666</c:v>
                </c:pt>
                <c:pt idx="17616">
                  <c:v>6.8421321666666666</c:v>
                </c:pt>
                <c:pt idx="17617">
                  <c:v>6.8425189999999994</c:v>
                </c:pt>
                <c:pt idx="17618">
                  <c:v>6.8429093499999993</c:v>
                </c:pt>
                <c:pt idx="17619">
                  <c:v>6.8432961833333339</c:v>
                </c:pt>
                <c:pt idx="17620">
                  <c:v>6.8436830166666667</c:v>
                </c:pt>
                <c:pt idx="17621">
                  <c:v>6.8440733666666667</c:v>
                </c:pt>
                <c:pt idx="17622">
                  <c:v>6.8444602000000003</c:v>
                </c:pt>
                <c:pt idx="17623">
                  <c:v>6.8448505499999994</c:v>
                </c:pt>
                <c:pt idx="17624">
                  <c:v>6.845237383333334</c:v>
                </c:pt>
                <c:pt idx="17625">
                  <c:v>6.8456242166666668</c:v>
                </c:pt>
                <c:pt idx="17626">
                  <c:v>6.8460145666666667</c:v>
                </c:pt>
                <c:pt idx="17627">
                  <c:v>6.8464014000000004</c:v>
                </c:pt>
                <c:pt idx="17628">
                  <c:v>6.8467882333333341</c:v>
                </c:pt>
                <c:pt idx="17629">
                  <c:v>6.8471750666666678</c:v>
                </c:pt>
                <c:pt idx="17630">
                  <c:v>6.847565416666666</c:v>
                </c:pt>
                <c:pt idx="17631">
                  <c:v>6.8479557666666659</c:v>
                </c:pt>
                <c:pt idx="17632">
                  <c:v>6.8483425999999996</c:v>
                </c:pt>
                <c:pt idx="17633">
                  <c:v>6.8487294333333333</c:v>
                </c:pt>
                <c:pt idx="17634">
                  <c:v>6.849116266666667</c:v>
                </c:pt>
                <c:pt idx="17635">
                  <c:v>6.8495066166666669</c:v>
                </c:pt>
                <c:pt idx="17636">
                  <c:v>6.8498934499999997</c:v>
                </c:pt>
                <c:pt idx="17637">
                  <c:v>6.8502837999999997</c:v>
                </c:pt>
                <c:pt idx="17638">
                  <c:v>6.8506706333333334</c:v>
                </c:pt>
                <c:pt idx="17639">
                  <c:v>6.851057466666667</c:v>
                </c:pt>
                <c:pt idx="17640">
                  <c:v>6.851447816666667</c:v>
                </c:pt>
                <c:pt idx="17641">
                  <c:v>6.8518346499999998</c:v>
                </c:pt>
                <c:pt idx="17642">
                  <c:v>6.8522214833333344</c:v>
                </c:pt>
                <c:pt idx="17643">
                  <c:v>6.8526118333333343</c:v>
                </c:pt>
                <c:pt idx="17644">
                  <c:v>6.8529986666666671</c:v>
                </c:pt>
                <c:pt idx="17645">
                  <c:v>6.8533890166666671</c:v>
                </c:pt>
                <c:pt idx="17646">
                  <c:v>6.853775849999999</c:v>
                </c:pt>
                <c:pt idx="17647">
                  <c:v>6.8541626833333344</c:v>
                </c:pt>
                <c:pt idx="17648">
                  <c:v>6.8545530333333344</c:v>
                </c:pt>
                <c:pt idx="17649">
                  <c:v>6.8549398666666663</c:v>
                </c:pt>
                <c:pt idx="17650">
                  <c:v>6.8553302166666663</c:v>
                </c:pt>
                <c:pt idx="17651">
                  <c:v>6.8557170499999991</c:v>
                </c:pt>
                <c:pt idx="17652">
                  <c:v>6.8561038833333336</c:v>
                </c:pt>
                <c:pt idx="17653">
                  <c:v>6.8564907166666664</c:v>
                </c:pt>
                <c:pt idx="17654">
                  <c:v>6.8568810666666664</c:v>
                </c:pt>
                <c:pt idx="17655">
                  <c:v>6.8572679000000001</c:v>
                </c:pt>
                <c:pt idx="17656">
                  <c:v>6.8576547333333329</c:v>
                </c:pt>
                <c:pt idx="17657">
                  <c:v>6.8580450833333337</c:v>
                </c:pt>
                <c:pt idx="17658">
                  <c:v>6.8584319166666674</c:v>
                </c:pt>
                <c:pt idx="17659">
                  <c:v>6.8588222666666665</c:v>
                </c:pt>
                <c:pt idx="17660">
                  <c:v>6.8592091000000002</c:v>
                </c:pt>
                <c:pt idx="17661">
                  <c:v>6.8595959333333321</c:v>
                </c:pt>
                <c:pt idx="17662">
                  <c:v>6.8599862833333338</c:v>
                </c:pt>
                <c:pt idx="17663">
                  <c:v>6.8603731166666675</c:v>
                </c:pt>
                <c:pt idx="17664">
                  <c:v>6.8607634666666675</c:v>
                </c:pt>
                <c:pt idx="17665">
                  <c:v>6.8611502999999994</c:v>
                </c:pt>
                <c:pt idx="17666">
                  <c:v>6.8615371333333348</c:v>
                </c:pt>
                <c:pt idx="17667">
                  <c:v>6.861927483333333</c:v>
                </c:pt>
                <c:pt idx="17668">
                  <c:v>6.8623143166666667</c:v>
                </c:pt>
                <c:pt idx="17669">
                  <c:v>6.8627011499999995</c:v>
                </c:pt>
                <c:pt idx="17670">
                  <c:v>6.8630879833333331</c:v>
                </c:pt>
                <c:pt idx="17671">
                  <c:v>6.863478333333334</c:v>
                </c:pt>
                <c:pt idx="17672">
                  <c:v>6.863868683333334</c:v>
                </c:pt>
                <c:pt idx="17673">
                  <c:v>6.8642555166666668</c:v>
                </c:pt>
                <c:pt idx="17674">
                  <c:v>6.8646423499999996</c:v>
                </c:pt>
                <c:pt idx="17675">
                  <c:v>6.8650326999999995</c:v>
                </c:pt>
                <c:pt idx="17676">
                  <c:v>6.8654195333333341</c:v>
                </c:pt>
                <c:pt idx="17677">
                  <c:v>6.8658098833333341</c:v>
                </c:pt>
                <c:pt idx="17678">
                  <c:v>6.8661967166666669</c:v>
                </c:pt>
                <c:pt idx="17679">
                  <c:v>6.8665835500000005</c:v>
                </c:pt>
                <c:pt idx="17680">
                  <c:v>6.8669703833333324</c:v>
                </c:pt>
                <c:pt idx="17681">
                  <c:v>6.8673607333333342</c:v>
                </c:pt>
                <c:pt idx="17682">
                  <c:v>6.8677475666666661</c:v>
                </c:pt>
                <c:pt idx="17683">
                  <c:v>6.8681343999999998</c:v>
                </c:pt>
                <c:pt idx="17684">
                  <c:v>6.8685247499999997</c:v>
                </c:pt>
                <c:pt idx="17685">
                  <c:v>6.8689115833333334</c:v>
                </c:pt>
                <c:pt idx="17686">
                  <c:v>6.8693019333333334</c:v>
                </c:pt>
                <c:pt idx="17687">
                  <c:v>6.8696887666666671</c:v>
                </c:pt>
                <c:pt idx="17688">
                  <c:v>6.8700755999999998</c:v>
                </c:pt>
                <c:pt idx="17689">
                  <c:v>6.8704659499999998</c:v>
                </c:pt>
                <c:pt idx="17690">
                  <c:v>6.8708527833333335</c:v>
                </c:pt>
                <c:pt idx="17691">
                  <c:v>6.8712431333333335</c:v>
                </c:pt>
                <c:pt idx="17692">
                  <c:v>6.8716299666666671</c:v>
                </c:pt>
                <c:pt idx="17693">
                  <c:v>6.8720167999999999</c:v>
                </c:pt>
                <c:pt idx="17694">
                  <c:v>6.8724071499999999</c:v>
                </c:pt>
                <c:pt idx="17695">
                  <c:v>6.8727939833333336</c:v>
                </c:pt>
                <c:pt idx="17696">
                  <c:v>6.8731808166666672</c:v>
                </c:pt>
                <c:pt idx="17697">
                  <c:v>6.8735676499999991</c:v>
                </c:pt>
                <c:pt idx="17698">
                  <c:v>6.8739579999999991</c:v>
                </c:pt>
                <c:pt idx="17699">
                  <c:v>6.8743483499999991</c:v>
                </c:pt>
                <c:pt idx="17700">
                  <c:v>6.8747351833333346</c:v>
                </c:pt>
                <c:pt idx="17701">
                  <c:v>6.8751220166666664</c:v>
                </c:pt>
                <c:pt idx="17702">
                  <c:v>6.8755088500000001</c:v>
                </c:pt>
                <c:pt idx="17703">
                  <c:v>6.8758991999999992</c:v>
                </c:pt>
                <c:pt idx="17704">
                  <c:v>6.8762860333333338</c:v>
                </c:pt>
                <c:pt idx="17705">
                  <c:v>6.8766763833333338</c:v>
                </c:pt>
                <c:pt idx="17706">
                  <c:v>6.8770632166666665</c:v>
                </c:pt>
                <c:pt idx="17707">
                  <c:v>6.8774500500000002</c:v>
                </c:pt>
                <c:pt idx="17708">
                  <c:v>6.8778404000000002</c:v>
                </c:pt>
                <c:pt idx="17709">
                  <c:v>6.8782272333333339</c:v>
                </c:pt>
                <c:pt idx="17710">
                  <c:v>6.8786140666666675</c:v>
                </c:pt>
                <c:pt idx="17711">
                  <c:v>6.8790044166666666</c:v>
                </c:pt>
                <c:pt idx="17712">
                  <c:v>6.8793912500000003</c:v>
                </c:pt>
                <c:pt idx="17713">
                  <c:v>6.8797816000000003</c:v>
                </c:pt>
                <c:pt idx="17714">
                  <c:v>6.8801684333333339</c:v>
                </c:pt>
                <c:pt idx="17715">
                  <c:v>6.8805552666666676</c:v>
                </c:pt>
                <c:pt idx="17716">
                  <c:v>6.8809456166666676</c:v>
                </c:pt>
                <c:pt idx="17717">
                  <c:v>6.8813324499999995</c:v>
                </c:pt>
                <c:pt idx="17718">
                  <c:v>6.8817227999999995</c:v>
                </c:pt>
                <c:pt idx="17719">
                  <c:v>6.8821096333333331</c:v>
                </c:pt>
                <c:pt idx="17720">
                  <c:v>6.8824964666666668</c:v>
                </c:pt>
                <c:pt idx="17721">
                  <c:v>6.8828868166666668</c:v>
                </c:pt>
                <c:pt idx="17722">
                  <c:v>6.8832736499999996</c:v>
                </c:pt>
                <c:pt idx="17723">
                  <c:v>6.8836604833333341</c:v>
                </c:pt>
                <c:pt idx="17724">
                  <c:v>6.8840508333333332</c:v>
                </c:pt>
                <c:pt idx="17725">
                  <c:v>6.8844376666666669</c:v>
                </c:pt>
                <c:pt idx="17726">
                  <c:v>6.8848280166666669</c:v>
                </c:pt>
                <c:pt idx="17727">
                  <c:v>6.8852148499999997</c:v>
                </c:pt>
                <c:pt idx="17728">
                  <c:v>6.8856016833333342</c:v>
                </c:pt>
                <c:pt idx="17729">
                  <c:v>6.8859920333333342</c:v>
                </c:pt>
                <c:pt idx="17730">
                  <c:v>6.886378866666667</c:v>
                </c:pt>
                <c:pt idx="17731">
                  <c:v>6.886769216666667</c:v>
                </c:pt>
                <c:pt idx="17732">
                  <c:v>6.8871560499999989</c:v>
                </c:pt>
                <c:pt idx="17733">
                  <c:v>6.8875428833333343</c:v>
                </c:pt>
                <c:pt idx="17734">
                  <c:v>6.8879297166666662</c:v>
                </c:pt>
                <c:pt idx="17735">
                  <c:v>6.8883200666666662</c:v>
                </c:pt>
                <c:pt idx="17736">
                  <c:v>6.8887068999999999</c:v>
                </c:pt>
                <c:pt idx="17737">
                  <c:v>6.8890937333333326</c:v>
                </c:pt>
                <c:pt idx="17738">
                  <c:v>6.8894840833333335</c:v>
                </c:pt>
                <c:pt idx="17739">
                  <c:v>6.8898709166666672</c:v>
                </c:pt>
                <c:pt idx="17740">
                  <c:v>6.8902612666666663</c:v>
                </c:pt>
                <c:pt idx="17741">
                  <c:v>6.8906480999999999</c:v>
                </c:pt>
                <c:pt idx="17742">
                  <c:v>6.8910349333333327</c:v>
                </c:pt>
                <c:pt idx="17743">
                  <c:v>6.8914252833333336</c:v>
                </c:pt>
                <c:pt idx="17744">
                  <c:v>6.8918121166666673</c:v>
                </c:pt>
                <c:pt idx="17745">
                  <c:v>6.8922024666666664</c:v>
                </c:pt>
                <c:pt idx="17746">
                  <c:v>6.8925893</c:v>
                </c:pt>
                <c:pt idx="17747">
                  <c:v>6.8929761333333337</c:v>
                </c:pt>
                <c:pt idx="17748">
                  <c:v>6.8933664833333337</c:v>
                </c:pt>
                <c:pt idx="17749">
                  <c:v>6.8937533166666674</c:v>
                </c:pt>
                <c:pt idx="17750">
                  <c:v>6.8941401499999992</c:v>
                </c:pt>
                <c:pt idx="17751">
                  <c:v>6.8945269833333329</c:v>
                </c:pt>
                <c:pt idx="17752">
                  <c:v>6.8949173333333347</c:v>
                </c:pt>
                <c:pt idx="17753">
                  <c:v>6.8953076833333329</c:v>
                </c:pt>
                <c:pt idx="17754">
                  <c:v>6.8956945166666666</c:v>
                </c:pt>
                <c:pt idx="17755">
                  <c:v>6.8960813499999993</c:v>
                </c:pt>
                <c:pt idx="17756">
                  <c:v>6.896468183333333</c:v>
                </c:pt>
                <c:pt idx="17757">
                  <c:v>6.8968585333333339</c:v>
                </c:pt>
                <c:pt idx="17758">
                  <c:v>6.8972488833333339</c:v>
                </c:pt>
                <c:pt idx="17759">
                  <c:v>6.8976357166666666</c:v>
                </c:pt>
                <c:pt idx="17760">
                  <c:v>6.8980225500000003</c:v>
                </c:pt>
                <c:pt idx="17761">
                  <c:v>6.898409383333334</c:v>
                </c:pt>
                <c:pt idx="17762">
                  <c:v>6.898799733333334</c:v>
                </c:pt>
                <c:pt idx="17763">
                  <c:v>6.8991865666666667</c:v>
                </c:pt>
                <c:pt idx="17764">
                  <c:v>6.8995734000000004</c:v>
                </c:pt>
                <c:pt idx="17765">
                  <c:v>6.8999637500000004</c:v>
                </c:pt>
                <c:pt idx="17766">
                  <c:v>6.9003505833333341</c:v>
                </c:pt>
                <c:pt idx="17767">
                  <c:v>6.900740933333334</c:v>
                </c:pt>
                <c:pt idx="17768">
                  <c:v>6.9011277666666659</c:v>
                </c:pt>
                <c:pt idx="17769">
                  <c:v>6.9015145999999996</c:v>
                </c:pt>
                <c:pt idx="17770">
                  <c:v>6.9019049499999996</c:v>
                </c:pt>
                <c:pt idx="17771">
                  <c:v>6.9022917833333333</c:v>
                </c:pt>
                <c:pt idx="17772">
                  <c:v>6.9026821333333332</c:v>
                </c:pt>
                <c:pt idx="17773">
                  <c:v>6.9030689666666669</c:v>
                </c:pt>
                <c:pt idx="17774">
                  <c:v>6.9034557999999997</c:v>
                </c:pt>
                <c:pt idx="17775">
                  <c:v>6.9038461499999997</c:v>
                </c:pt>
                <c:pt idx="17776">
                  <c:v>6.9042329833333334</c:v>
                </c:pt>
                <c:pt idx="17777">
                  <c:v>6.904619816666667</c:v>
                </c:pt>
                <c:pt idx="17778">
                  <c:v>6.905010166666667</c:v>
                </c:pt>
                <c:pt idx="17779">
                  <c:v>6.9053969999999998</c:v>
                </c:pt>
                <c:pt idx="17780">
                  <c:v>6.9057873499999998</c:v>
                </c:pt>
                <c:pt idx="17781">
                  <c:v>6.9061741833333343</c:v>
                </c:pt>
                <c:pt idx="17782">
                  <c:v>6.9065610166666671</c:v>
                </c:pt>
                <c:pt idx="17783">
                  <c:v>6.9069478500000008</c:v>
                </c:pt>
                <c:pt idx="17784">
                  <c:v>6.907338199999999</c:v>
                </c:pt>
                <c:pt idx="17785">
                  <c:v>6.907728549999999</c:v>
                </c:pt>
                <c:pt idx="17786">
                  <c:v>6.9081153833333344</c:v>
                </c:pt>
                <c:pt idx="17787">
                  <c:v>6.9085022166666663</c:v>
                </c:pt>
                <c:pt idx="17788">
                  <c:v>6.90888905</c:v>
                </c:pt>
                <c:pt idx="17789">
                  <c:v>6.9092793999999991</c:v>
                </c:pt>
                <c:pt idx="17790">
                  <c:v>6.9096662333333336</c:v>
                </c:pt>
                <c:pt idx="17791">
                  <c:v>6.9100530666666664</c:v>
                </c:pt>
                <c:pt idx="17792">
                  <c:v>6.9104434166666664</c:v>
                </c:pt>
                <c:pt idx="17793">
                  <c:v>6.9108302500000001</c:v>
                </c:pt>
                <c:pt idx="17794">
                  <c:v>6.9112206</c:v>
                </c:pt>
                <c:pt idx="17795">
                  <c:v>6.9116074333333337</c:v>
                </c:pt>
                <c:pt idx="17796">
                  <c:v>6.9119942666666674</c:v>
                </c:pt>
                <c:pt idx="17797">
                  <c:v>6.9123846166666665</c:v>
                </c:pt>
                <c:pt idx="17798">
                  <c:v>6.9127714500000002</c:v>
                </c:pt>
                <c:pt idx="17799">
                  <c:v>6.9131618000000001</c:v>
                </c:pt>
                <c:pt idx="17800">
                  <c:v>6.9135486333333338</c:v>
                </c:pt>
                <c:pt idx="17801">
                  <c:v>6.9139354666666675</c:v>
                </c:pt>
                <c:pt idx="17802">
                  <c:v>6.9143258166666675</c:v>
                </c:pt>
                <c:pt idx="17803">
                  <c:v>6.9147126499999993</c:v>
                </c:pt>
                <c:pt idx="17804">
                  <c:v>6.9150994833333348</c:v>
                </c:pt>
                <c:pt idx="17805">
                  <c:v>6.9154863166666667</c:v>
                </c:pt>
                <c:pt idx="17806">
                  <c:v>6.9158766666666667</c:v>
                </c:pt>
                <c:pt idx="17807">
                  <c:v>6.9162670166666667</c:v>
                </c:pt>
                <c:pt idx="17808">
                  <c:v>6.9166538499999994</c:v>
                </c:pt>
                <c:pt idx="17809">
                  <c:v>6.917040683333334</c:v>
                </c:pt>
                <c:pt idx="17810">
                  <c:v>6.9174275166666668</c:v>
                </c:pt>
                <c:pt idx="17811">
                  <c:v>6.9178178666666668</c:v>
                </c:pt>
                <c:pt idx="17812">
                  <c:v>6.9182082166666667</c:v>
                </c:pt>
                <c:pt idx="17813">
                  <c:v>6.9185950499999995</c:v>
                </c:pt>
                <c:pt idx="17814">
                  <c:v>6.9189818833333341</c:v>
                </c:pt>
                <c:pt idx="17815">
                  <c:v>6.9193687166666669</c:v>
                </c:pt>
                <c:pt idx="17816">
                  <c:v>6.9197590666666668</c:v>
                </c:pt>
                <c:pt idx="17817">
                  <c:v>6.9201459000000005</c:v>
                </c:pt>
                <c:pt idx="17818">
                  <c:v>6.9205327333333324</c:v>
                </c:pt>
                <c:pt idx="17819">
                  <c:v>6.9209230833333342</c:v>
                </c:pt>
                <c:pt idx="17820">
                  <c:v>6.9213099166666661</c:v>
                </c:pt>
                <c:pt idx="17821">
                  <c:v>6.921700266666666</c:v>
                </c:pt>
                <c:pt idx="17822">
                  <c:v>6.9220870999999997</c:v>
                </c:pt>
                <c:pt idx="17823">
                  <c:v>6.9224739333333334</c:v>
                </c:pt>
                <c:pt idx="17824">
                  <c:v>6.9228642833333334</c:v>
                </c:pt>
                <c:pt idx="17825">
                  <c:v>6.923251116666667</c:v>
                </c:pt>
                <c:pt idx="17826">
                  <c:v>6.9236414666666661</c:v>
                </c:pt>
                <c:pt idx="17827">
                  <c:v>6.9240282999999998</c:v>
                </c:pt>
                <c:pt idx="17828">
                  <c:v>6.9244151333333335</c:v>
                </c:pt>
                <c:pt idx="17829">
                  <c:v>6.9248054833333335</c:v>
                </c:pt>
                <c:pt idx="17830">
                  <c:v>6.9251923166666671</c:v>
                </c:pt>
                <c:pt idx="17831">
                  <c:v>6.9255791499999999</c:v>
                </c:pt>
                <c:pt idx="17832">
                  <c:v>6.9259694999999999</c:v>
                </c:pt>
                <c:pt idx="17833">
                  <c:v>6.9263563333333344</c:v>
                </c:pt>
                <c:pt idx="17834">
                  <c:v>6.9267466833333335</c:v>
                </c:pt>
                <c:pt idx="17835">
                  <c:v>6.9271335166666672</c:v>
                </c:pt>
                <c:pt idx="17836">
                  <c:v>6.9275203499999991</c:v>
                </c:pt>
                <c:pt idx="17837">
                  <c:v>6.9279071833333346</c:v>
                </c:pt>
                <c:pt idx="17838">
                  <c:v>6.9282975333333345</c:v>
                </c:pt>
                <c:pt idx="17839">
                  <c:v>6.9286878833333327</c:v>
                </c:pt>
                <c:pt idx="17840">
                  <c:v>6.9290747166666664</c:v>
                </c:pt>
                <c:pt idx="17841">
                  <c:v>6.9294615499999992</c:v>
                </c:pt>
                <c:pt idx="17842">
                  <c:v>6.9298483833333338</c:v>
                </c:pt>
                <c:pt idx="17843">
                  <c:v>6.9302387333333337</c:v>
                </c:pt>
                <c:pt idx="17844">
                  <c:v>6.9306255666666665</c:v>
                </c:pt>
                <c:pt idx="17845">
                  <c:v>6.9310124000000002</c:v>
                </c:pt>
                <c:pt idx="17846">
                  <c:v>6.9314027500000002</c:v>
                </c:pt>
                <c:pt idx="17847">
                  <c:v>6.9317895833333338</c:v>
                </c:pt>
                <c:pt idx="17848">
                  <c:v>6.9321799333333338</c:v>
                </c:pt>
                <c:pt idx="17849">
                  <c:v>6.9325667666666666</c:v>
                </c:pt>
                <c:pt idx="17850">
                  <c:v>6.9329536000000003</c:v>
                </c:pt>
                <c:pt idx="17851">
                  <c:v>6.9333439500000003</c:v>
                </c:pt>
                <c:pt idx="17852">
                  <c:v>6.9337307833333339</c:v>
                </c:pt>
                <c:pt idx="17853">
                  <c:v>6.9341211333333339</c:v>
                </c:pt>
                <c:pt idx="17854">
                  <c:v>6.9345079666666676</c:v>
                </c:pt>
                <c:pt idx="17855">
                  <c:v>6.9348947999999995</c:v>
                </c:pt>
                <c:pt idx="17856">
                  <c:v>6.9352851499999995</c:v>
                </c:pt>
                <c:pt idx="17857">
                  <c:v>6.9356719833333331</c:v>
                </c:pt>
                <c:pt idx="17858">
                  <c:v>6.9360588166666668</c:v>
                </c:pt>
                <c:pt idx="17859">
                  <c:v>6.9364456499999996</c:v>
                </c:pt>
                <c:pt idx="17860">
                  <c:v>6.9368359999999996</c:v>
                </c:pt>
                <c:pt idx="17861">
                  <c:v>6.9372228333333341</c:v>
                </c:pt>
                <c:pt idx="17862">
                  <c:v>6.9376131833333332</c:v>
                </c:pt>
                <c:pt idx="17863">
                  <c:v>6.9380000166666669</c:v>
                </c:pt>
                <c:pt idx="17864">
                  <c:v>6.9383868499999997</c:v>
                </c:pt>
                <c:pt idx="17865">
                  <c:v>6.9387771999999996</c:v>
                </c:pt>
                <c:pt idx="17866">
                  <c:v>6.9391675499999996</c:v>
                </c:pt>
                <c:pt idx="17867">
                  <c:v>6.9395543833333342</c:v>
                </c:pt>
                <c:pt idx="17868">
                  <c:v>6.939941216666667</c:v>
                </c:pt>
                <c:pt idx="17869">
                  <c:v>6.9403280500000006</c:v>
                </c:pt>
                <c:pt idx="17870">
                  <c:v>6.9407183999999988</c:v>
                </c:pt>
                <c:pt idx="17871">
                  <c:v>6.9411052333333343</c:v>
                </c:pt>
                <c:pt idx="17872">
                  <c:v>6.9414920666666662</c:v>
                </c:pt>
                <c:pt idx="17873">
                  <c:v>6.9418824166666662</c:v>
                </c:pt>
                <c:pt idx="17874">
                  <c:v>6.9422727666666662</c:v>
                </c:pt>
                <c:pt idx="17875">
                  <c:v>6.9426595999999998</c:v>
                </c:pt>
                <c:pt idx="17876">
                  <c:v>6.9430464333333335</c:v>
                </c:pt>
                <c:pt idx="17877">
                  <c:v>6.9434332666666672</c:v>
                </c:pt>
                <c:pt idx="17878">
                  <c:v>6.9438236166666663</c:v>
                </c:pt>
                <c:pt idx="17879">
                  <c:v>6.9442104499999999</c:v>
                </c:pt>
                <c:pt idx="17880">
                  <c:v>6.9446007999999999</c:v>
                </c:pt>
                <c:pt idx="17881">
                  <c:v>6.9449876333333336</c:v>
                </c:pt>
                <c:pt idx="17882">
                  <c:v>6.9453744666666672</c:v>
                </c:pt>
                <c:pt idx="17883">
                  <c:v>6.9457648166666663</c:v>
                </c:pt>
                <c:pt idx="17884">
                  <c:v>6.94615165</c:v>
                </c:pt>
                <c:pt idx="17885">
                  <c:v>6.9465384833333337</c:v>
                </c:pt>
                <c:pt idx="17886">
                  <c:v>6.9469253166666673</c:v>
                </c:pt>
                <c:pt idx="17887">
                  <c:v>6.9473156666666673</c:v>
                </c:pt>
                <c:pt idx="17888">
                  <c:v>6.9477060166666673</c:v>
                </c:pt>
                <c:pt idx="17889">
                  <c:v>6.9480928499999992</c:v>
                </c:pt>
                <c:pt idx="17890">
                  <c:v>6.9484796833333347</c:v>
                </c:pt>
                <c:pt idx="17891">
                  <c:v>6.9488665166666665</c:v>
                </c:pt>
                <c:pt idx="17892">
                  <c:v>6.9492568666666665</c:v>
                </c:pt>
                <c:pt idx="17893">
                  <c:v>6.9496472166666665</c:v>
                </c:pt>
                <c:pt idx="17894">
                  <c:v>6.9500340499999993</c:v>
                </c:pt>
                <c:pt idx="17895">
                  <c:v>6.9504208833333339</c:v>
                </c:pt>
                <c:pt idx="17896">
                  <c:v>6.9508077166666666</c:v>
                </c:pt>
                <c:pt idx="17897">
                  <c:v>6.9511980666666666</c:v>
                </c:pt>
                <c:pt idx="17898">
                  <c:v>6.9515849000000003</c:v>
                </c:pt>
                <c:pt idx="17899">
                  <c:v>6.951971733333334</c:v>
                </c:pt>
                <c:pt idx="17900">
                  <c:v>6.9523620833333339</c:v>
                </c:pt>
                <c:pt idx="17901">
                  <c:v>6.9527489166666667</c:v>
                </c:pt>
                <c:pt idx="17902">
                  <c:v>6.9531392666666667</c:v>
                </c:pt>
                <c:pt idx="17903">
                  <c:v>6.9535261000000004</c:v>
                </c:pt>
                <c:pt idx="17904">
                  <c:v>6.953912933333334</c:v>
                </c:pt>
                <c:pt idx="17905">
                  <c:v>6.954303283333334</c:v>
                </c:pt>
                <c:pt idx="17906">
                  <c:v>6.9546901166666659</c:v>
                </c:pt>
                <c:pt idx="17907">
                  <c:v>6.9550804666666659</c:v>
                </c:pt>
                <c:pt idx="17908">
                  <c:v>6.9554672999999996</c:v>
                </c:pt>
                <c:pt idx="17909">
                  <c:v>6.9558541333333332</c:v>
                </c:pt>
                <c:pt idx="17910">
                  <c:v>6.9562409666666669</c:v>
                </c:pt>
                <c:pt idx="17911">
                  <c:v>6.9566313166666669</c:v>
                </c:pt>
                <c:pt idx="17912">
                  <c:v>6.9570181499999997</c:v>
                </c:pt>
                <c:pt idx="17913">
                  <c:v>6.9574049833333342</c:v>
                </c:pt>
                <c:pt idx="17914">
                  <c:v>6.9577953333333333</c:v>
                </c:pt>
                <c:pt idx="17915">
                  <c:v>6.9581856833333333</c:v>
                </c:pt>
                <c:pt idx="17916">
                  <c:v>6.958572516666667</c:v>
                </c:pt>
                <c:pt idx="17917">
                  <c:v>6.9589593499999998</c:v>
                </c:pt>
                <c:pt idx="17918">
                  <c:v>6.9593461833333343</c:v>
                </c:pt>
                <c:pt idx="17919">
                  <c:v>6.9597365333333343</c:v>
                </c:pt>
                <c:pt idx="17920">
                  <c:v>6.9601268833333334</c:v>
                </c:pt>
                <c:pt idx="17921">
                  <c:v>6.9605137166666671</c:v>
                </c:pt>
                <c:pt idx="17922">
                  <c:v>6.960900549999999</c:v>
                </c:pt>
                <c:pt idx="17923">
                  <c:v>6.9612873833333344</c:v>
                </c:pt>
                <c:pt idx="17924">
                  <c:v>6.9616777333333344</c:v>
                </c:pt>
                <c:pt idx="17925">
                  <c:v>6.9620645666666663</c:v>
                </c:pt>
                <c:pt idx="17926">
                  <c:v>6.9624514</c:v>
                </c:pt>
                <c:pt idx="17927">
                  <c:v>6.9628417499999999</c:v>
                </c:pt>
                <c:pt idx="17928">
                  <c:v>6.9632285833333336</c:v>
                </c:pt>
                <c:pt idx="17929">
                  <c:v>6.9636189333333336</c:v>
                </c:pt>
                <c:pt idx="17930">
                  <c:v>6.9640057666666664</c:v>
                </c:pt>
                <c:pt idx="17931">
                  <c:v>6.9643926</c:v>
                </c:pt>
                <c:pt idx="17932">
                  <c:v>6.96478295</c:v>
                </c:pt>
                <c:pt idx="17933">
                  <c:v>6.9651697833333337</c:v>
                </c:pt>
                <c:pt idx="17934">
                  <c:v>6.9655601333333337</c:v>
                </c:pt>
                <c:pt idx="17935">
                  <c:v>6.9659469666666665</c:v>
                </c:pt>
                <c:pt idx="17936">
                  <c:v>6.9663338000000001</c:v>
                </c:pt>
                <c:pt idx="17937">
                  <c:v>6.966720633333332</c:v>
                </c:pt>
                <c:pt idx="17938">
                  <c:v>6.9671109833333338</c:v>
                </c:pt>
                <c:pt idx="17939">
                  <c:v>6.9674978166666675</c:v>
                </c:pt>
                <c:pt idx="17940">
                  <c:v>6.9678846499999993</c:v>
                </c:pt>
                <c:pt idx="17941">
                  <c:v>6.9682749999999993</c:v>
                </c:pt>
                <c:pt idx="17942">
                  <c:v>6.9686618333333348</c:v>
                </c:pt>
                <c:pt idx="17943">
                  <c:v>6.969052183333333</c:v>
                </c:pt>
                <c:pt idx="17944">
                  <c:v>6.9694390166666667</c:v>
                </c:pt>
                <c:pt idx="17945">
                  <c:v>6.9698258499999994</c:v>
                </c:pt>
                <c:pt idx="17946">
                  <c:v>6.9702161999999994</c:v>
                </c:pt>
                <c:pt idx="17947">
                  <c:v>6.970603033333334</c:v>
                </c:pt>
                <c:pt idx="17948">
                  <c:v>6.970993383333334</c:v>
                </c:pt>
                <c:pt idx="17949">
                  <c:v>6.9713802166666667</c:v>
                </c:pt>
                <c:pt idx="17950">
                  <c:v>6.9717670499999995</c:v>
                </c:pt>
                <c:pt idx="17951">
                  <c:v>6.9721573999999995</c:v>
                </c:pt>
                <c:pt idx="17952">
                  <c:v>6.9725442333333341</c:v>
                </c:pt>
                <c:pt idx="17953">
                  <c:v>6.9729310666666668</c:v>
                </c:pt>
                <c:pt idx="17954">
                  <c:v>6.9733179000000005</c:v>
                </c:pt>
                <c:pt idx="17955">
                  <c:v>6.9737082500000005</c:v>
                </c:pt>
                <c:pt idx="17956">
                  <c:v>6.9740985999999987</c:v>
                </c:pt>
                <c:pt idx="17957">
                  <c:v>6.9744854333333342</c:v>
                </c:pt>
                <c:pt idx="17958">
                  <c:v>6.974872266666666</c:v>
                </c:pt>
                <c:pt idx="17959">
                  <c:v>6.9752590999999997</c:v>
                </c:pt>
                <c:pt idx="17960">
                  <c:v>6.9756494499999997</c:v>
                </c:pt>
                <c:pt idx="17961">
                  <c:v>6.9760398000000015</c:v>
                </c:pt>
                <c:pt idx="17962">
                  <c:v>6.9764266333333333</c:v>
                </c:pt>
                <c:pt idx="17963">
                  <c:v>6.976813466666667</c:v>
                </c:pt>
                <c:pt idx="17964">
                  <c:v>6.9772002999999998</c:v>
                </c:pt>
                <c:pt idx="17965">
                  <c:v>6.9775906499999998</c:v>
                </c:pt>
                <c:pt idx="17966">
                  <c:v>6.9779774833333335</c:v>
                </c:pt>
                <c:pt idx="17967">
                  <c:v>6.9783643166666671</c:v>
                </c:pt>
                <c:pt idx="17968">
                  <c:v>6.9787546666666671</c:v>
                </c:pt>
                <c:pt idx="17969">
                  <c:v>6.9791414999999999</c:v>
                </c:pt>
                <c:pt idx="17970">
                  <c:v>6.9795318499999999</c:v>
                </c:pt>
                <c:pt idx="17971">
                  <c:v>6.9799186833333344</c:v>
                </c:pt>
                <c:pt idx="17972">
                  <c:v>6.9803055166666672</c:v>
                </c:pt>
                <c:pt idx="17973">
                  <c:v>6.9806958666666672</c:v>
                </c:pt>
                <c:pt idx="17974">
                  <c:v>6.9810826999999991</c:v>
                </c:pt>
                <c:pt idx="17975">
                  <c:v>6.9814730499999991</c:v>
                </c:pt>
                <c:pt idx="17976">
                  <c:v>6.9818598833333345</c:v>
                </c:pt>
                <c:pt idx="17977">
                  <c:v>6.9822467166666664</c:v>
                </c:pt>
                <c:pt idx="17978">
                  <c:v>6.9826370666666664</c:v>
                </c:pt>
                <c:pt idx="17979">
                  <c:v>6.9830238999999992</c:v>
                </c:pt>
                <c:pt idx="17980">
                  <c:v>6.9834107333333337</c:v>
                </c:pt>
                <c:pt idx="17981">
                  <c:v>6.9837975666666665</c:v>
                </c:pt>
                <c:pt idx="17982">
                  <c:v>6.9841879166666665</c:v>
                </c:pt>
                <c:pt idx="17983">
                  <c:v>6.9845782666666665</c:v>
                </c:pt>
                <c:pt idx="17984">
                  <c:v>6.9849651000000001</c:v>
                </c:pt>
                <c:pt idx="17985">
                  <c:v>6.9853519333333338</c:v>
                </c:pt>
                <c:pt idx="17986">
                  <c:v>6.9857387666666675</c:v>
                </c:pt>
                <c:pt idx="17987">
                  <c:v>6.9861291166666666</c:v>
                </c:pt>
                <c:pt idx="17988">
                  <c:v>6.9865194666666666</c:v>
                </c:pt>
                <c:pt idx="17989">
                  <c:v>6.9869063000000002</c:v>
                </c:pt>
                <c:pt idx="17990">
                  <c:v>6.9872931333333339</c:v>
                </c:pt>
                <c:pt idx="17991">
                  <c:v>6.9876799666666676</c:v>
                </c:pt>
                <c:pt idx="17992">
                  <c:v>6.9880703166666676</c:v>
                </c:pt>
                <c:pt idx="17993">
                  <c:v>6.9884571499999995</c:v>
                </c:pt>
                <c:pt idx="17994">
                  <c:v>6.9888439833333322</c:v>
                </c:pt>
                <c:pt idx="17995">
                  <c:v>6.9892343333333331</c:v>
                </c:pt>
                <c:pt idx="17996">
                  <c:v>6.9896211666666668</c:v>
                </c:pt>
                <c:pt idx="17997">
                  <c:v>6.9900115166666668</c:v>
                </c:pt>
                <c:pt idx="17998">
                  <c:v>6.9903983499999995</c:v>
                </c:pt>
                <c:pt idx="17999">
                  <c:v>6.9907851833333341</c:v>
                </c:pt>
                <c:pt idx="18000">
                  <c:v>6.9911755333333332</c:v>
                </c:pt>
                <c:pt idx="18001">
                  <c:v>6.9915623666666669</c:v>
                </c:pt>
                <c:pt idx="18002">
                  <c:v>6.9919527166666668</c:v>
                </c:pt>
                <c:pt idx="18003">
                  <c:v>6.9923395499999996</c:v>
                </c:pt>
                <c:pt idx="18004">
                  <c:v>6.9927263833333342</c:v>
                </c:pt>
                <c:pt idx="18005">
                  <c:v>6.9931167333333342</c:v>
                </c:pt>
                <c:pt idx="18006">
                  <c:v>6.9935035666666669</c:v>
                </c:pt>
                <c:pt idx="18007">
                  <c:v>6.9938904000000006</c:v>
                </c:pt>
                <c:pt idx="18008">
                  <c:v>6.9942772333333325</c:v>
                </c:pt>
                <c:pt idx="18009">
                  <c:v>6.9946675833333343</c:v>
                </c:pt>
                <c:pt idx="18010">
                  <c:v>6.9950544166666662</c:v>
                </c:pt>
                <c:pt idx="18011">
                  <c:v>6.9954447666666661</c:v>
                </c:pt>
                <c:pt idx="18012">
                  <c:v>6.9958315999999998</c:v>
                </c:pt>
                <c:pt idx="18013">
                  <c:v>6.9962184333333326</c:v>
                </c:pt>
                <c:pt idx="18014">
                  <c:v>6.9966087833333335</c:v>
                </c:pt>
                <c:pt idx="18015">
                  <c:v>6.9969991333333335</c:v>
                </c:pt>
                <c:pt idx="18016">
                  <c:v>6.9973859666666662</c:v>
                </c:pt>
                <c:pt idx="18017">
                  <c:v>6.9977727999999999</c:v>
                </c:pt>
                <c:pt idx="18018">
                  <c:v>6.9981596333333336</c:v>
                </c:pt>
                <c:pt idx="18019">
                  <c:v>6.9985499833333336</c:v>
                </c:pt>
                <c:pt idx="18020">
                  <c:v>6.9989368166666672</c:v>
                </c:pt>
                <c:pt idx="18021">
                  <c:v>6.99932365</c:v>
                </c:pt>
                <c:pt idx="18022">
                  <c:v>6.999714</c:v>
                </c:pt>
                <c:pt idx="18023">
                  <c:v>7.0001008333333337</c:v>
                </c:pt>
                <c:pt idx="18024">
                  <c:v>7.0004911833333336</c:v>
                </c:pt>
                <c:pt idx="18025">
                  <c:v>7.0008780166666673</c:v>
                </c:pt>
                <c:pt idx="18026">
                  <c:v>7.0012648499999992</c:v>
                </c:pt>
                <c:pt idx="18027">
                  <c:v>7.0016551999999992</c:v>
                </c:pt>
                <c:pt idx="18028">
                  <c:v>7.0020420333333346</c:v>
                </c:pt>
                <c:pt idx="18029">
                  <c:v>7.0024323833333328</c:v>
                </c:pt>
                <c:pt idx="18030">
                  <c:v>7.0028192166666665</c:v>
                </c:pt>
                <c:pt idx="18031">
                  <c:v>7.0032060499999993</c:v>
                </c:pt>
                <c:pt idx="18032">
                  <c:v>7.0035963999999993</c:v>
                </c:pt>
                <c:pt idx="18033">
                  <c:v>7.0039832333333338</c:v>
                </c:pt>
                <c:pt idx="18034">
                  <c:v>7.0043700666666666</c:v>
                </c:pt>
                <c:pt idx="18035">
                  <c:v>7.0047569000000003</c:v>
                </c:pt>
                <c:pt idx="18036">
                  <c:v>7.0051472500000003</c:v>
                </c:pt>
                <c:pt idx="18037">
                  <c:v>7.0055375999999994</c:v>
                </c:pt>
                <c:pt idx="18038">
                  <c:v>7.0059244333333339</c:v>
                </c:pt>
                <c:pt idx="18039">
                  <c:v>7.0063112666666667</c:v>
                </c:pt>
                <c:pt idx="18040">
                  <c:v>7.0066981000000004</c:v>
                </c:pt>
                <c:pt idx="18041">
                  <c:v>7.0070884500000004</c:v>
                </c:pt>
                <c:pt idx="18042">
                  <c:v>7.007475283333334</c:v>
                </c:pt>
                <c:pt idx="18043">
                  <c:v>7.007865633333334</c:v>
                </c:pt>
                <c:pt idx="18044">
                  <c:v>7.0082524666666659</c:v>
                </c:pt>
                <c:pt idx="18045">
                  <c:v>7.0086392999999996</c:v>
                </c:pt>
                <c:pt idx="18046">
                  <c:v>7.0090296499999996</c:v>
                </c:pt>
                <c:pt idx="18047">
                  <c:v>7.0094164833333332</c:v>
                </c:pt>
                <c:pt idx="18048">
                  <c:v>7.0098033166666669</c:v>
                </c:pt>
                <c:pt idx="18049">
                  <c:v>7.0101901499999997</c:v>
                </c:pt>
                <c:pt idx="18050">
                  <c:v>7.0105804999999997</c:v>
                </c:pt>
                <c:pt idx="18051">
                  <c:v>7.0109708499999996</c:v>
                </c:pt>
                <c:pt idx="18052">
                  <c:v>7.0113576833333333</c:v>
                </c:pt>
                <c:pt idx="18053">
                  <c:v>7.011744516666667</c:v>
                </c:pt>
                <c:pt idx="18054">
                  <c:v>7.0121313499999998</c:v>
                </c:pt>
                <c:pt idx="18055">
                  <c:v>7.0125216999999997</c:v>
                </c:pt>
                <c:pt idx="18056">
                  <c:v>7.0129085333333343</c:v>
                </c:pt>
                <c:pt idx="18057">
                  <c:v>7.0132988833333343</c:v>
                </c:pt>
                <c:pt idx="18058">
                  <c:v>7.0136857166666671</c:v>
                </c:pt>
                <c:pt idx="18059">
                  <c:v>7.0140725500000007</c:v>
                </c:pt>
                <c:pt idx="18060">
                  <c:v>7.0144628999999989</c:v>
                </c:pt>
                <c:pt idx="18061">
                  <c:v>7.0148497333333344</c:v>
                </c:pt>
                <c:pt idx="18062">
                  <c:v>7.0152365666666663</c:v>
                </c:pt>
                <c:pt idx="18063">
                  <c:v>7.0156269166666663</c:v>
                </c:pt>
                <c:pt idx="18064">
                  <c:v>7.0160137499999999</c:v>
                </c:pt>
                <c:pt idx="18065">
                  <c:v>7.0164040999999999</c:v>
                </c:pt>
                <c:pt idx="18066">
                  <c:v>7.0167909333333336</c:v>
                </c:pt>
                <c:pt idx="18067">
                  <c:v>7.0171777666666664</c:v>
                </c:pt>
                <c:pt idx="18068">
                  <c:v>7.0175681166666664</c:v>
                </c:pt>
                <c:pt idx="18069">
                  <c:v>7.01795495</c:v>
                </c:pt>
                <c:pt idx="18070">
                  <c:v>7.0183453</c:v>
                </c:pt>
                <c:pt idx="18071">
                  <c:v>7.0187321333333337</c:v>
                </c:pt>
                <c:pt idx="18072">
                  <c:v>7.0191189666666673</c:v>
                </c:pt>
                <c:pt idx="18073">
                  <c:v>7.0195093166666664</c:v>
                </c:pt>
                <c:pt idx="18074">
                  <c:v>7.0198961500000001</c:v>
                </c:pt>
                <c:pt idx="18075">
                  <c:v>7.020282983333332</c:v>
                </c:pt>
                <c:pt idx="18076">
                  <c:v>7.0206733333333338</c:v>
                </c:pt>
                <c:pt idx="18077">
                  <c:v>7.0210601666666674</c:v>
                </c:pt>
                <c:pt idx="18078">
                  <c:v>7.0214505166666674</c:v>
                </c:pt>
                <c:pt idx="18079">
                  <c:v>7.0218373499999993</c:v>
                </c:pt>
                <c:pt idx="18080">
                  <c:v>7.0222241833333348</c:v>
                </c:pt>
                <c:pt idx="18081">
                  <c:v>7.0226110166666667</c:v>
                </c:pt>
                <c:pt idx="18082">
                  <c:v>7.0230013666666666</c:v>
                </c:pt>
                <c:pt idx="18083">
                  <c:v>7.0233917166666666</c:v>
                </c:pt>
                <c:pt idx="18084">
                  <c:v>7.0237785499999994</c:v>
                </c:pt>
                <c:pt idx="18085">
                  <c:v>7.024165383333334</c:v>
                </c:pt>
                <c:pt idx="18086">
                  <c:v>7.0245522166666667</c:v>
                </c:pt>
                <c:pt idx="18087">
                  <c:v>7.0249425666666667</c:v>
                </c:pt>
                <c:pt idx="18088">
                  <c:v>7.0253293999999995</c:v>
                </c:pt>
                <c:pt idx="18089">
                  <c:v>7.0257162333333332</c:v>
                </c:pt>
                <c:pt idx="18090">
                  <c:v>7.026106583333334</c:v>
                </c:pt>
                <c:pt idx="18091">
                  <c:v>7.0264934166666668</c:v>
                </c:pt>
                <c:pt idx="18092">
                  <c:v>7.0268837666666668</c:v>
                </c:pt>
                <c:pt idx="18093">
                  <c:v>7.0272706000000005</c:v>
                </c:pt>
                <c:pt idx="18094">
                  <c:v>7.0276574333333341</c:v>
                </c:pt>
                <c:pt idx="18095">
                  <c:v>7.0280442666666678</c:v>
                </c:pt>
                <c:pt idx="18096">
                  <c:v>7.028434616666666</c:v>
                </c:pt>
                <c:pt idx="18097">
                  <c:v>7.028824966666666</c:v>
                </c:pt>
                <c:pt idx="18098">
                  <c:v>7.0292117999999997</c:v>
                </c:pt>
                <c:pt idx="18099">
                  <c:v>7.0295986333333333</c:v>
                </c:pt>
                <c:pt idx="18100">
                  <c:v>7.029985466666667</c:v>
                </c:pt>
                <c:pt idx="18101">
                  <c:v>7.030375816666667</c:v>
                </c:pt>
                <c:pt idx="18102">
                  <c:v>7.0307626499999998</c:v>
                </c:pt>
                <c:pt idx="18103">
                  <c:v>7.0311494833333334</c:v>
                </c:pt>
                <c:pt idx="18104">
                  <c:v>7.0315398333333334</c:v>
                </c:pt>
                <c:pt idx="18105">
                  <c:v>7.0319266666666671</c:v>
                </c:pt>
                <c:pt idx="18106">
                  <c:v>7.0323170166666671</c:v>
                </c:pt>
                <c:pt idx="18107">
                  <c:v>7.0327038499999999</c:v>
                </c:pt>
                <c:pt idx="18108">
                  <c:v>7.0330906833333344</c:v>
                </c:pt>
                <c:pt idx="18109">
                  <c:v>7.0334810333333344</c:v>
                </c:pt>
                <c:pt idx="18110">
                  <c:v>7.0338678666666672</c:v>
                </c:pt>
                <c:pt idx="18111">
                  <c:v>7.0342582166666672</c:v>
                </c:pt>
                <c:pt idx="18112">
                  <c:v>7.0346450499999991</c:v>
                </c:pt>
                <c:pt idx="18113">
                  <c:v>7.0350318833333345</c:v>
                </c:pt>
                <c:pt idx="18114">
                  <c:v>7.0354222333333345</c:v>
                </c:pt>
                <c:pt idx="18115">
                  <c:v>7.0358090666666664</c:v>
                </c:pt>
                <c:pt idx="18116">
                  <c:v>7.0361959000000001</c:v>
                </c:pt>
                <c:pt idx="18117">
                  <c:v>7.0365827333333328</c:v>
                </c:pt>
                <c:pt idx="18118">
                  <c:v>7.0369730833333337</c:v>
                </c:pt>
                <c:pt idx="18119">
                  <c:v>7.0373634333333337</c:v>
                </c:pt>
                <c:pt idx="18120">
                  <c:v>7.0377502666666665</c:v>
                </c:pt>
                <c:pt idx="18121">
                  <c:v>7.0381371000000001</c:v>
                </c:pt>
                <c:pt idx="18122">
                  <c:v>7.0385239333333329</c:v>
                </c:pt>
                <c:pt idx="18123">
                  <c:v>7.0389142833333338</c:v>
                </c:pt>
                <c:pt idx="18124">
                  <c:v>7.0393046333333338</c:v>
                </c:pt>
                <c:pt idx="18125">
                  <c:v>7.0396914666666666</c:v>
                </c:pt>
                <c:pt idx="18126">
                  <c:v>7.0400783000000002</c:v>
                </c:pt>
                <c:pt idx="18127">
                  <c:v>7.0404651333333321</c:v>
                </c:pt>
                <c:pt idx="18128">
                  <c:v>7.0408554833333339</c:v>
                </c:pt>
                <c:pt idx="18129">
                  <c:v>7.0412423166666676</c:v>
                </c:pt>
                <c:pt idx="18130">
                  <c:v>7.0416291499999994</c:v>
                </c:pt>
                <c:pt idx="18131">
                  <c:v>7.0420194999999994</c:v>
                </c:pt>
                <c:pt idx="18132">
                  <c:v>7.0424063333333349</c:v>
                </c:pt>
                <c:pt idx="18133">
                  <c:v>7.0427966833333331</c:v>
                </c:pt>
                <c:pt idx="18134">
                  <c:v>7.0431835166666668</c:v>
                </c:pt>
                <c:pt idx="18135">
                  <c:v>7.0435703499999995</c:v>
                </c:pt>
                <c:pt idx="18136">
                  <c:v>7.0439606999999995</c:v>
                </c:pt>
                <c:pt idx="18137">
                  <c:v>7.0443475333333341</c:v>
                </c:pt>
                <c:pt idx="18138">
                  <c:v>7.0447378833333332</c:v>
                </c:pt>
                <c:pt idx="18139">
                  <c:v>7.0451247166666668</c:v>
                </c:pt>
                <c:pt idx="18140">
                  <c:v>7.0455115499999996</c:v>
                </c:pt>
                <c:pt idx="18141">
                  <c:v>7.0459018999999996</c:v>
                </c:pt>
                <c:pt idx="18142">
                  <c:v>7.0462887333333342</c:v>
                </c:pt>
                <c:pt idx="18143">
                  <c:v>7.0466755666666669</c:v>
                </c:pt>
                <c:pt idx="18144">
                  <c:v>7.0470624000000006</c:v>
                </c:pt>
                <c:pt idx="18145">
                  <c:v>7.0474527500000006</c:v>
                </c:pt>
                <c:pt idx="18146">
                  <c:v>7.0478395833333325</c:v>
                </c:pt>
                <c:pt idx="18147">
                  <c:v>7.0482299333333343</c:v>
                </c:pt>
                <c:pt idx="18148">
                  <c:v>7.0486167666666661</c:v>
                </c:pt>
                <c:pt idx="18149">
                  <c:v>7.0490035999999998</c:v>
                </c:pt>
                <c:pt idx="18150">
                  <c:v>7.0493939499999998</c:v>
                </c:pt>
                <c:pt idx="18151">
                  <c:v>7.0497807833333326</c:v>
                </c:pt>
                <c:pt idx="18152">
                  <c:v>7.0501711333333335</c:v>
                </c:pt>
                <c:pt idx="18153">
                  <c:v>7.0505579666666671</c:v>
                </c:pt>
                <c:pt idx="18154">
                  <c:v>7.0509447999999999</c:v>
                </c:pt>
                <c:pt idx="18155">
                  <c:v>7.0513351499999999</c:v>
                </c:pt>
                <c:pt idx="18156">
                  <c:v>7.0517219833333336</c:v>
                </c:pt>
                <c:pt idx="18157">
                  <c:v>7.0521088166666672</c:v>
                </c:pt>
                <c:pt idx="18158">
                  <c:v>7.05249565</c:v>
                </c:pt>
                <c:pt idx="18159">
                  <c:v>7.052886</c:v>
                </c:pt>
                <c:pt idx="18160">
                  <c:v>7.05327635</c:v>
                </c:pt>
                <c:pt idx="18161">
                  <c:v>7.0536631833333336</c:v>
                </c:pt>
                <c:pt idx="18162">
                  <c:v>7.0540500166666673</c:v>
                </c:pt>
                <c:pt idx="18163">
                  <c:v>7.0544368499999992</c:v>
                </c:pt>
                <c:pt idx="18164">
                  <c:v>7.0548271999999992</c:v>
                </c:pt>
                <c:pt idx="18165">
                  <c:v>7.0552175499999992</c:v>
                </c:pt>
                <c:pt idx="18166">
                  <c:v>7.0556043833333346</c:v>
                </c:pt>
                <c:pt idx="18167">
                  <c:v>7.0559912166666665</c:v>
                </c:pt>
                <c:pt idx="18168">
                  <c:v>7.0563815666666665</c:v>
                </c:pt>
                <c:pt idx="18169">
                  <c:v>7.0567683999999993</c:v>
                </c:pt>
                <c:pt idx="18170">
                  <c:v>7.0571552333333338</c:v>
                </c:pt>
                <c:pt idx="18171">
                  <c:v>7.0575420666666666</c:v>
                </c:pt>
                <c:pt idx="18172">
                  <c:v>7.0579324166666666</c:v>
                </c:pt>
                <c:pt idx="18173">
                  <c:v>7.0583192500000003</c:v>
                </c:pt>
                <c:pt idx="18174">
                  <c:v>7.0587096000000003</c:v>
                </c:pt>
                <c:pt idx="18175">
                  <c:v>7.0590964333333339</c:v>
                </c:pt>
                <c:pt idx="18176">
                  <c:v>7.0594832666666676</c:v>
                </c:pt>
                <c:pt idx="18177">
                  <c:v>7.0598736166666667</c:v>
                </c:pt>
                <c:pt idx="18178">
                  <c:v>7.0602604500000004</c:v>
                </c:pt>
                <c:pt idx="18179">
                  <c:v>7.0606508000000003</c:v>
                </c:pt>
                <c:pt idx="18180">
                  <c:v>7.061037633333334</c:v>
                </c:pt>
                <c:pt idx="18181">
                  <c:v>7.0614244666666677</c:v>
                </c:pt>
                <c:pt idx="18182">
                  <c:v>7.0618148166666659</c:v>
                </c:pt>
                <c:pt idx="18183">
                  <c:v>7.0622016499999996</c:v>
                </c:pt>
                <c:pt idx="18184">
                  <c:v>7.0625884833333323</c:v>
                </c:pt>
                <c:pt idx="18185">
                  <c:v>7.0629788333333332</c:v>
                </c:pt>
                <c:pt idx="18186">
                  <c:v>7.0633656666666669</c:v>
                </c:pt>
                <c:pt idx="18187">
                  <c:v>7.0637560166666669</c:v>
                </c:pt>
                <c:pt idx="18188">
                  <c:v>7.0641428499999996</c:v>
                </c:pt>
                <c:pt idx="18189">
                  <c:v>7.0645296833333342</c:v>
                </c:pt>
                <c:pt idx="18190">
                  <c:v>7.0649200333333333</c:v>
                </c:pt>
                <c:pt idx="18191">
                  <c:v>7.065306866666667</c:v>
                </c:pt>
                <c:pt idx="18192">
                  <c:v>7.0656972166666669</c:v>
                </c:pt>
                <c:pt idx="18193">
                  <c:v>7.0660840499999997</c:v>
                </c:pt>
                <c:pt idx="18194">
                  <c:v>7.0664708833333343</c:v>
                </c:pt>
                <c:pt idx="18195">
                  <c:v>7.0668612333333343</c:v>
                </c:pt>
                <c:pt idx="18196">
                  <c:v>7.0672480666666671</c:v>
                </c:pt>
                <c:pt idx="18197">
                  <c:v>7.0676349000000007</c:v>
                </c:pt>
                <c:pt idx="18198">
                  <c:v>7.0680217333333326</c:v>
                </c:pt>
                <c:pt idx="18199">
                  <c:v>7.0684120833333344</c:v>
                </c:pt>
                <c:pt idx="18200">
                  <c:v>7.0687989166666663</c:v>
                </c:pt>
                <c:pt idx="18201">
                  <c:v>7.0691892666666662</c:v>
                </c:pt>
                <c:pt idx="18202">
                  <c:v>7.0695760999999999</c:v>
                </c:pt>
                <c:pt idx="18203">
                  <c:v>7.0699629333333327</c:v>
                </c:pt>
                <c:pt idx="18204">
                  <c:v>7.0703532833333336</c:v>
                </c:pt>
                <c:pt idx="18205">
                  <c:v>7.0707401166666664</c:v>
                </c:pt>
                <c:pt idx="18206">
                  <c:v>7.0711304666666663</c:v>
                </c:pt>
                <c:pt idx="18207">
                  <c:v>7.0715173</c:v>
                </c:pt>
                <c:pt idx="18208">
                  <c:v>7.0719041333333328</c:v>
                </c:pt>
                <c:pt idx="18209">
                  <c:v>7.0722944833333337</c:v>
                </c:pt>
                <c:pt idx="18210">
                  <c:v>7.0726813166666673</c:v>
                </c:pt>
                <c:pt idx="18211">
                  <c:v>7.0730681500000001</c:v>
                </c:pt>
                <c:pt idx="18212">
                  <c:v>7.0734585000000001</c:v>
                </c:pt>
                <c:pt idx="18213">
                  <c:v>7.073845333333332</c:v>
                </c:pt>
                <c:pt idx="18214">
                  <c:v>7.0742356833333337</c:v>
                </c:pt>
                <c:pt idx="18215">
                  <c:v>7.0746225166666674</c:v>
                </c:pt>
                <c:pt idx="18216">
                  <c:v>7.0750093499999993</c:v>
                </c:pt>
                <c:pt idx="18217">
                  <c:v>7.0753996999999993</c:v>
                </c:pt>
                <c:pt idx="18218">
                  <c:v>7.0757865333333347</c:v>
                </c:pt>
                <c:pt idx="18219">
                  <c:v>7.0761768833333329</c:v>
                </c:pt>
                <c:pt idx="18220">
                  <c:v>7.0765637166666666</c:v>
                </c:pt>
                <c:pt idx="18221">
                  <c:v>7.0769505499999994</c:v>
                </c:pt>
                <c:pt idx="18222">
                  <c:v>7.0773408999999994</c:v>
                </c:pt>
                <c:pt idx="18223">
                  <c:v>7.0777277333333339</c:v>
                </c:pt>
                <c:pt idx="18224">
                  <c:v>7.0781145666666667</c:v>
                </c:pt>
                <c:pt idx="18225">
                  <c:v>7.0785014000000004</c:v>
                </c:pt>
                <c:pt idx="18226">
                  <c:v>7.0788917500000004</c:v>
                </c:pt>
                <c:pt idx="18227">
                  <c:v>7.0792785833333332</c:v>
                </c:pt>
                <c:pt idx="18228">
                  <c:v>7.079668933333334</c:v>
                </c:pt>
                <c:pt idx="18229">
                  <c:v>7.0800557666666668</c:v>
                </c:pt>
                <c:pt idx="18230">
                  <c:v>7.0804426000000005</c:v>
                </c:pt>
                <c:pt idx="18231">
                  <c:v>7.0808329500000005</c:v>
                </c:pt>
                <c:pt idx="18232">
                  <c:v>7.0812197833333341</c:v>
                </c:pt>
                <c:pt idx="18233">
                  <c:v>7.0816101333333341</c:v>
                </c:pt>
                <c:pt idx="18234">
                  <c:v>7.081996966666666</c:v>
                </c:pt>
                <c:pt idx="18235">
                  <c:v>7.0823837999999997</c:v>
                </c:pt>
                <c:pt idx="18236">
                  <c:v>7.0827741499999997</c:v>
                </c:pt>
                <c:pt idx="18237">
                  <c:v>7.0831609833333333</c:v>
                </c:pt>
                <c:pt idx="18238">
                  <c:v>7.083547816666667</c:v>
                </c:pt>
                <c:pt idx="18239">
                  <c:v>7.083938166666667</c:v>
                </c:pt>
                <c:pt idx="18240">
                  <c:v>7.0843249999999998</c:v>
                </c:pt>
                <c:pt idx="18241">
                  <c:v>7.0847153499999997</c:v>
                </c:pt>
                <c:pt idx="18242">
                  <c:v>7.0851021833333334</c:v>
                </c:pt>
                <c:pt idx="18243">
                  <c:v>7.0854890166666671</c:v>
                </c:pt>
                <c:pt idx="18244">
                  <c:v>7.0858758499999999</c:v>
                </c:pt>
                <c:pt idx="18245">
                  <c:v>7.0862661999999998</c:v>
                </c:pt>
                <c:pt idx="18246">
                  <c:v>7.0866565499999998</c:v>
                </c:pt>
                <c:pt idx="18247">
                  <c:v>7.0870433833333344</c:v>
                </c:pt>
                <c:pt idx="18248">
                  <c:v>7.0874302166666672</c:v>
                </c:pt>
                <c:pt idx="18249">
                  <c:v>7.0878170499999991</c:v>
                </c:pt>
                <c:pt idx="18250">
                  <c:v>7.088207399999999</c:v>
                </c:pt>
                <c:pt idx="18251">
                  <c:v>7.0885942333333345</c:v>
                </c:pt>
                <c:pt idx="18252">
                  <c:v>7.0889810666666664</c:v>
                </c:pt>
                <c:pt idx="18253">
                  <c:v>7.0893714166666664</c:v>
                </c:pt>
                <c:pt idx="18254">
                  <c:v>7.08975825</c:v>
                </c:pt>
                <c:pt idx="18255">
                  <c:v>7.0901485999999991</c:v>
                </c:pt>
                <c:pt idx="18256">
                  <c:v>7.0905354333333337</c:v>
                </c:pt>
                <c:pt idx="18257">
                  <c:v>7.0909222666666665</c:v>
                </c:pt>
                <c:pt idx="18258">
                  <c:v>7.0913126166666665</c:v>
                </c:pt>
                <c:pt idx="18259">
                  <c:v>7.0916994500000001</c:v>
                </c:pt>
                <c:pt idx="18260">
                  <c:v>7.0920898000000001</c:v>
                </c:pt>
                <c:pt idx="18261">
                  <c:v>7.0924766333333338</c:v>
                </c:pt>
                <c:pt idx="18262">
                  <c:v>7.0928634666666674</c:v>
                </c:pt>
                <c:pt idx="18263">
                  <c:v>7.0932538166666665</c:v>
                </c:pt>
                <c:pt idx="18264">
                  <c:v>7.0936406500000002</c:v>
                </c:pt>
                <c:pt idx="18265">
                  <c:v>7.0940274833333321</c:v>
                </c:pt>
                <c:pt idx="18266">
                  <c:v>7.0944178333333339</c:v>
                </c:pt>
                <c:pt idx="18267">
                  <c:v>7.0948046666666675</c:v>
                </c:pt>
                <c:pt idx="18268">
                  <c:v>7.0951950166666675</c:v>
                </c:pt>
                <c:pt idx="18269">
                  <c:v>7.0955818499999994</c:v>
                </c:pt>
                <c:pt idx="18270">
                  <c:v>7.0959686833333349</c:v>
                </c:pt>
                <c:pt idx="18271">
                  <c:v>7.0963590333333331</c:v>
                </c:pt>
                <c:pt idx="18272">
                  <c:v>7.0967458666666667</c:v>
                </c:pt>
                <c:pt idx="18273">
                  <c:v>7.0971362166666667</c:v>
                </c:pt>
                <c:pt idx="18274">
                  <c:v>7.0975230499999995</c:v>
                </c:pt>
                <c:pt idx="18275">
                  <c:v>7.0979098833333341</c:v>
                </c:pt>
                <c:pt idx="18276">
                  <c:v>7.0982967166666668</c:v>
                </c:pt>
                <c:pt idx="18277">
                  <c:v>7.0986870666666668</c:v>
                </c:pt>
                <c:pt idx="18278">
                  <c:v>7.0990738999999996</c:v>
                </c:pt>
                <c:pt idx="18279">
                  <c:v>7.0994607333333333</c:v>
                </c:pt>
                <c:pt idx="18280">
                  <c:v>7.0998510833333341</c:v>
                </c:pt>
                <c:pt idx="18281">
                  <c:v>7.1002379166666669</c:v>
                </c:pt>
                <c:pt idx="18282">
                  <c:v>7.1006282666666669</c:v>
                </c:pt>
                <c:pt idx="18283">
                  <c:v>7.1010151000000006</c:v>
                </c:pt>
                <c:pt idx="18284">
                  <c:v>7.1014019333333325</c:v>
                </c:pt>
                <c:pt idx="18285">
                  <c:v>7.1017922833333342</c:v>
                </c:pt>
                <c:pt idx="18286">
                  <c:v>7.1021791166666661</c:v>
                </c:pt>
                <c:pt idx="18287">
                  <c:v>7.1025694666666661</c:v>
                </c:pt>
                <c:pt idx="18288">
                  <c:v>7.1029562999999998</c:v>
                </c:pt>
                <c:pt idx="18289">
                  <c:v>7.1033431333333326</c:v>
                </c:pt>
                <c:pt idx="18290">
                  <c:v>7.1037334833333334</c:v>
                </c:pt>
                <c:pt idx="18291">
                  <c:v>7.1041203166666671</c:v>
                </c:pt>
                <c:pt idx="18292">
                  <c:v>7.1045071499999999</c:v>
                </c:pt>
                <c:pt idx="18293">
                  <c:v>7.1048939833333327</c:v>
                </c:pt>
                <c:pt idx="18294">
                  <c:v>7.1052843333333335</c:v>
                </c:pt>
                <c:pt idx="18295">
                  <c:v>7.1056746833333335</c:v>
                </c:pt>
                <c:pt idx="18296">
                  <c:v>7.1060615166666672</c:v>
                </c:pt>
                <c:pt idx="18297">
                  <c:v>7.10644835</c:v>
                </c:pt>
                <c:pt idx="18298">
                  <c:v>7.1068351833333336</c:v>
                </c:pt>
                <c:pt idx="18299">
                  <c:v>7.1072255333333336</c:v>
                </c:pt>
                <c:pt idx="18300">
                  <c:v>7.1076123666666673</c:v>
                </c:pt>
                <c:pt idx="18301">
                  <c:v>7.1080027166666673</c:v>
                </c:pt>
                <c:pt idx="18302">
                  <c:v>7.1083895499999992</c:v>
                </c:pt>
                <c:pt idx="18303">
                  <c:v>7.1087763833333328</c:v>
                </c:pt>
                <c:pt idx="18304">
                  <c:v>7.1091667333333346</c:v>
                </c:pt>
                <c:pt idx="18305">
                  <c:v>7.1095535666666665</c:v>
                </c:pt>
                <c:pt idx="18306">
                  <c:v>7.1099404000000002</c:v>
                </c:pt>
                <c:pt idx="18307">
                  <c:v>7.1103307499999993</c:v>
                </c:pt>
                <c:pt idx="18308">
                  <c:v>7.1107175833333338</c:v>
                </c:pt>
                <c:pt idx="18309">
                  <c:v>7.1111079333333338</c:v>
                </c:pt>
                <c:pt idx="18310">
                  <c:v>7.1114947666666666</c:v>
                </c:pt>
                <c:pt idx="18311">
                  <c:v>7.1118816000000002</c:v>
                </c:pt>
                <c:pt idx="18312">
                  <c:v>7.1122719500000002</c:v>
                </c:pt>
                <c:pt idx="18313">
                  <c:v>7.1126587833333339</c:v>
                </c:pt>
                <c:pt idx="18314">
                  <c:v>7.1130491333333339</c:v>
                </c:pt>
                <c:pt idx="18315">
                  <c:v>7.1134359666666667</c:v>
                </c:pt>
                <c:pt idx="18316">
                  <c:v>7.1138228000000003</c:v>
                </c:pt>
                <c:pt idx="18317">
                  <c:v>7.1142131500000003</c:v>
                </c:pt>
                <c:pt idx="18318">
                  <c:v>7.114599983333334</c:v>
                </c:pt>
                <c:pt idx="18319">
                  <c:v>7.1149868166666677</c:v>
                </c:pt>
                <c:pt idx="18320">
                  <c:v>7.1153771666666676</c:v>
                </c:pt>
                <c:pt idx="18321">
                  <c:v>7.1157639999999995</c:v>
                </c:pt>
                <c:pt idx="18322">
                  <c:v>7.1161543499999995</c:v>
                </c:pt>
                <c:pt idx="18323">
                  <c:v>7.1165411833333332</c:v>
                </c:pt>
                <c:pt idx="18324">
                  <c:v>7.1169280166666669</c:v>
                </c:pt>
                <c:pt idx="18325">
                  <c:v>7.1173148499999996</c:v>
                </c:pt>
                <c:pt idx="18326">
                  <c:v>7.1177051999999996</c:v>
                </c:pt>
                <c:pt idx="18327">
                  <c:v>7.1180955499999996</c:v>
                </c:pt>
                <c:pt idx="18328">
                  <c:v>7.1184823833333333</c:v>
                </c:pt>
                <c:pt idx="18329">
                  <c:v>7.1188692166666669</c:v>
                </c:pt>
                <c:pt idx="18330">
                  <c:v>7.1192560499999997</c:v>
                </c:pt>
                <c:pt idx="18331">
                  <c:v>7.1196463999999997</c:v>
                </c:pt>
                <c:pt idx="18332">
                  <c:v>7.1200332333333343</c:v>
                </c:pt>
                <c:pt idx="18333">
                  <c:v>7.120420066666667</c:v>
                </c:pt>
                <c:pt idx="18334">
                  <c:v>7.120810416666667</c:v>
                </c:pt>
                <c:pt idx="18335">
                  <c:v>7.1211972500000007</c:v>
                </c:pt>
                <c:pt idx="18336">
                  <c:v>7.1215875999999989</c:v>
                </c:pt>
                <c:pt idx="18337">
                  <c:v>7.1219744333333344</c:v>
                </c:pt>
                <c:pt idx="18338">
                  <c:v>7.1223612666666662</c:v>
                </c:pt>
                <c:pt idx="18339">
                  <c:v>7.1227516166666662</c:v>
                </c:pt>
                <c:pt idx="18340">
                  <c:v>7.1231384499999999</c:v>
                </c:pt>
                <c:pt idx="18341">
                  <c:v>7.1235287999999999</c:v>
                </c:pt>
                <c:pt idx="18342">
                  <c:v>7.1239156333333336</c:v>
                </c:pt>
                <c:pt idx="18343">
                  <c:v>7.1243024666666663</c:v>
                </c:pt>
                <c:pt idx="18344">
                  <c:v>7.1246928166666663</c:v>
                </c:pt>
                <c:pt idx="18345">
                  <c:v>7.12507965</c:v>
                </c:pt>
                <c:pt idx="18346">
                  <c:v>7.1254664833333328</c:v>
                </c:pt>
                <c:pt idx="18347">
                  <c:v>7.1258533166666673</c:v>
                </c:pt>
                <c:pt idx="18348">
                  <c:v>7.1262436666666673</c:v>
                </c:pt>
                <c:pt idx="18349">
                  <c:v>7.1266305000000001</c:v>
                </c:pt>
                <c:pt idx="18350">
                  <c:v>7.1270208500000001</c:v>
                </c:pt>
                <c:pt idx="18351">
                  <c:v>7.1274076833333337</c:v>
                </c:pt>
                <c:pt idx="18352">
                  <c:v>7.1277945166666674</c:v>
                </c:pt>
                <c:pt idx="18353">
                  <c:v>7.1281848666666674</c:v>
                </c:pt>
                <c:pt idx="18354">
                  <c:v>7.1285716999999993</c:v>
                </c:pt>
                <c:pt idx="18355">
                  <c:v>7.1289620499999993</c:v>
                </c:pt>
                <c:pt idx="18356">
                  <c:v>7.1293488833333347</c:v>
                </c:pt>
                <c:pt idx="18357">
                  <c:v>7.1297357166666666</c:v>
                </c:pt>
                <c:pt idx="18358">
                  <c:v>7.1301260666666666</c:v>
                </c:pt>
                <c:pt idx="18359">
                  <c:v>7.1305128999999994</c:v>
                </c:pt>
                <c:pt idx="18360">
                  <c:v>7.130899733333333</c:v>
                </c:pt>
                <c:pt idx="18361">
                  <c:v>7.1312900833333339</c:v>
                </c:pt>
                <c:pt idx="18362">
                  <c:v>7.1316769166666667</c:v>
                </c:pt>
                <c:pt idx="18363">
                  <c:v>7.1320672666666667</c:v>
                </c:pt>
                <c:pt idx="18364">
                  <c:v>7.1324541000000004</c:v>
                </c:pt>
                <c:pt idx="18365">
                  <c:v>7.1328409333333331</c:v>
                </c:pt>
                <c:pt idx="18366">
                  <c:v>7.133231283333334</c:v>
                </c:pt>
                <c:pt idx="18367">
                  <c:v>7.1336181166666668</c:v>
                </c:pt>
                <c:pt idx="18368">
                  <c:v>7.1340084666666668</c:v>
                </c:pt>
                <c:pt idx="18369">
                  <c:v>7.1343953000000004</c:v>
                </c:pt>
                <c:pt idx="18370">
                  <c:v>7.1347821333333341</c:v>
                </c:pt>
                <c:pt idx="18371">
                  <c:v>7.1351689666666678</c:v>
                </c:pt>
                <c:pt idx="18372">
                  <c:v>7.135559316666666</c:v>
                </c:pt>
                <c:pt idx="18373">
                  <c:v>7.1359461499999997</c:v>
                </c:pt>
                <c:pt idx="18374">
                  <c:v>7.1363329833333324</c:v>
                </c:pt>
                <c:pt idx="18375">
                  <c:v>7.1367233333333333</c:v>
                </c:pt>
                <c:pt idx="18376">
                  <c:v>7.137110166666667</c:v>
                </c:pt>
                <c:pt idx="18377">
                  <c:v>7.137500516666667</c:v>
                </c:pt>
                <c:pt idx="18378">
                  <c:v>7.1378873499999997</c:v>
                </c:pt>
                <c:pt idx="18379">
                  <c:v>7.1382741833333334</c:v>
                </c:pt>
                <c:pt idx="18380">
                  <c:v>7.1386645333333334</c:v>
                </c:pt>
                <c:pt idx="18381">
                  <c:v>7.1390513666666671</c:v>
                </c:pt>
                <c:pt idx="18382">
                  <c:v>7.139441716666667</c:v>
                </c:pt>
                <c:pt idx="18383">
                  <c:v>7.1398285499999998</c:v>
                </c:pt>
                <c:pt idx="18384">
                  <c:v>7.1402153833333344</c:v>
                </c:pt>
                <c:pt idx="18385">
                  <c:v>7.1406057333333344</c:v>
                </c:pt>
                <c:pt idx="18386">
                  <c:v>7.1409925666666672</c:v>
                </c:pt>
                <c:pt idx="18387">
                  <c:v>7.141379399999999</c:v>
                </c:pt>
                <c:pt idx="18388">
                  <c:v>7.1417662333333327</c:v>
                </c:pt>
                <c:pt idx="18389">
                  <c:v>7.1421565833333345</c:v>
                </c:pt>
                <c:pt idx="18390">
                  <c:v>7.1425469333333345</c:v>
                </c:pt>
                <c:pt idx="18391">
                  <c:v>7.1429337666666664</c:v>
                </c:pt>
                <c:pt idx="18392">
                  <c:v>7.1433206</c:v>
                </c:pt>
                <c:pt idx="18393">
                  <c:v>7.1437074333333328</c:v>
                </c:pt>
                <c:pt idx="18394">
                  <c:v>7.1440977833333337</c:v>
                </c:pt>
                <c:pt idx="18395">
                  <c:v>7.1444881333333337</c:v>
                </c:pt>
                <c:pt idx="18396">
                  <c:v>7.1448749666666664</c:v>
                </c:pt>
                <c:pt idx="18397">
                  <c:v>7.1452618000000001</c:v>
                </c:pt>
                <c:pt idx="18398">
                  <c:v>7.1456486333333329</c:v>
                </c:pt>
                <c:pt idx="18399">
                  <c:v>7.1460389833333338</c:v>
                </c:pt>
                <c:pt idx="18400">
                  <c:v>7.1464258166666674</c:v>
                </c:pt>
                <c:pt idx="18401">
                  <c:v>7.1468126500000002</c:v>
                </c:pt>
                <c:pt idx="18402">
                  <c:v>7.1472030000000002</c:v>
                </c:pt>
                <c:pt idx="18403">
                  <c:v>7.1475898333333321</c:v>
                </c:pt>
                <c:pt idx="18404">
                  <c:v>7.1479801833333338</c:v>
                </c:pt>
                <c:pt idx="18405">
                  <c:v>7.1483670166666675</c:v>
                </c:pt>
                <c:pt idx="18406">
                  <c:v>7.1487538499999994</c:v>
                </c:pt>
                <c:pt idx="18407">
                  <c:v>7.1491441999999994</c:v>
                </c:pt>
                <c:pt idx="18408">
                  <c:v>7.1495310333333348</c:v>
                </c:pt>
                <c:pt idx="18409">
                  <c:v>7.149921383333333</c:v>
                </c:pt>
                <c:pt idx="18410">
                  <c:v>7.1503082166666667</c:v>
                </c:pt>
                <c:pt idx="18411">
                  <c:v>7.1506950499999995</c:v>
                </c:pt>
                <c:pt idx="18412">
                  <c:v>7.1510853999999995</c:v>
                </c:pt>
                <c:pt idx="18413">
                  <c:v>7.151472233333334</c:v>
                </c:pt>
                <c:pt idx="18414">
                  <c:v>7.1518590666666668</c:v>
                </c:pt>
                <c:pt idx="18415">
                  <c:v>7.1522459000000005</c:v>
                </c:pt>
                <c:pt idx="18416">
                  <c:v>7.1526362499999996</c:v>
                </c:pt>
                <c:pt idx="18417">
                  <c:v>7.1530265999999996</c:v>
                </c:pt>
                <c:pt idx="18418">
                  <c:v>7.1534134333333341</c:v>
                </c:pt>
                <c:pt idx="18419">
                  <c:v>7.1538002666666669</c:v>
                </c:pt>
                <c:pt idx="18420">
                  <c:v>7.1541871000000006</c:v>
                </c:pt>
                <c:pt idx="18421">
                  <c:v>7.1545774500000006</c:v>
                </c:pt>
                <c:pt idx="18422">
                  <c:v>7.1549677999999988</c:v>
                </c:pt>
                <c:pt idx="18423">
                  <c:v>7.1553546333333342</c:v>
                </c:pt>
                <c:pt idx="18424">
                  <c:v>7.1557414666666661</c:v>
                </c:pt>
                <c:pt idx="18425">
                  <c:v>7.1561282999999998</c:v>
                </c:pt>
                <c:pt idx="18426">
                  <c:v>7.1565186499999998</c:v>
                </c:pt>
                <c:pt idx="18427">
                  <c:v>7.1569054833333334</c:v>
                </c:pt>
                <c:pt idx="18428">
                  <c:v>7.1572923166666671</c:v>
                </c:pt>
                <c:pt idx="18429">
                  <c:v>7.1576826666666671</c:v>
                </c:pt>
                <c:pt idx="18430">
                  <c:v>7.1580694999999999</c:v>
                </c:pt>
                <c:pt idx="18431">
                  <c:v>7.1584598499999998</c:v>
                </c:pt>
                <c:pt idx="18432">
                  <c:v>7.1588466833333335</c:v>
                </c:pt>
                <c:pt idx="18433">
                  <c:v>7.1592335166666672</c:v>
                </c:pt>
                <c:pt idx="18434">
                  <c:v>7.1596238666666672</c:v>
                </c:pt>
                <c:pt idx="18435">
                  <c:v>7.1600107</c:v>
                </c:pt>
                <c:pt idx="18436">
                  <c:v>7.1604010499999999</c:v>
                </c:pt>
                <c:pt idx="18437">
                  <c:v>7.1607878833333336</c:v>
                </c:pt>
                <c:pt idx="18438">
                  <c:v>7.1611747166666673</c:v>
                </c:pt>
                <c:pt idx="18439">
                  <c:v>7.1615650666666673</c:v>
                </c:pt>
                <c:pt idx="18440">
                  <c:v>7.1619518999999991</c:v>
                </c:pt>
                <c:pt idx="18441">
                  <c:v>7.1623387333333328</c:v>
                </c:pt>
                <c:pt idx="18442">
                  <c:v>7.1627255666666665</c:v>
                </c:pt>
                <c:pt idx="18443">
                  <c:v>7.1631159166666665</c:v>
                </c:pt>
                <c:pt idx="18444">
                  <c:v>7.1635027500000001</c:v>
                </c:pt>
                <c:pt idx="18445">
                  <c:v>7.1638930999999992</c:v>
                </c:pt>
                <c:pt idx="18446">
                  <c:v>7.1642799333333338</c:v>
                </c:pt>
                <c:pt idx="18447">
                  <c:v>7.1646667666666666</c:v>
                </c:pt>
                <c:pt idx="18448">
                  <c:v>7.1650571166666666</c:v>
                </c:pt>
                <c:pt idx="18449">
                  <c:v>7.1654439500000002</c:v>
                </c:pt>
                <c:pt idx="18450">
                  <c:v>7.1658343000000002</c:v>
                </c:pt>
                <c:pt idx="18451">
                  <c:v>7.1662211333333339</c:v>
                </c:pt>
                <c:pt idx="18452">
                  <c:v>7.1666079666666676</c:v>
                </c:pt>
                <c:pt idx="18453">
                  <c:v>7.1669983166666666</c:v>
                </c:pt>
                <c:pt idx="18454">
                  <c:v>7.1673851500000003</c:v>
                </c:pt>
                <c:pt idx="18455">
                  <c:v>7.1677719833333322</c:v>
                </c:pt>
                <c:pt idx="18456">
                  <c:v>7.168162333333334</c:v>
                </c:pt>
                <c:pt idx="18457">
                  <c:v>7.1685491666666676</c:v>
                </c:pt>
                <c:pt idx="18458">
                  <c:v>7.1689395166666676</c:v>
                </c:pt>
                <c:pt idx="18459">
                  <c:v>7.1693263499999995</c:v>
                </c:pt>
                <c:pt idx="18460">
                  <c:v>7.1697131833333323</c:v>
                </c:pt>
                <c:pt idx="18461">
                  <c:v>7.1701000166666669</c:v>
                </c:pt>
                <c:pt idx="18462">
                  <c:v>7.1704903666666668</c:v>
                </c:pt>
                <c:pt idx="18463">
                  <c:v>7.1708807166666668</c:v>
                </c:pt>
                <c:pt idx="18464">
                  <c:v>7.1712675499999996</c:v>
                </c:pt>
                <c:pt idx="18465">
                  <c:v>7.1716543833333342</c:v>
                </c:pt>
                <c:pt idx="18466">
                  <c:v>7.1720447333333333</c:v>
                </c:pt>
                <c:pt idx="18467">
                  <c:v>7.1724315666666669</c:v>
                </c:pt>
                <c:pt idx="18468">
                  <c:v>7.1728183999999997</c:v>
                </c:pt>
                <c:pt idx="18469">
                  <c:v>7.1732052333333334</c:v>
                </c:pt>
                <c:pt idx="18470">
                  <c:v>7.1735955833333342</c:v>
                </c:pt>
                <c:pt idx="18471">
                  <c:v>7.173982416666667</c:v>
                </c:pt>
                <c:pt idx="18472">
                  <c:v>7.174372766666667</c:v>
                </c:pt>
                <c:pt idx="18473">
                  <c:v>7.1747596000000007</c:v>
                </c:pt>
                <c:pt idx="18474">
                  <c:v>7.1751464333333326</c:v>
                </c:pt>
                <c:pt idx="18475">
                  <c:v>7.1755367833333343</c:v>
                </c:pt>
                <c:pt idx="18476">
                  <c:v>7.1759236166666662</c:v>
                </c:pt>
                <c:pt idx="18477">
                  <c:v>7.1763139666666662</c:v>
                </c:pt>
                <c:pt idx="18478">
                  <c:v>7.1767007999999999</c:v>
                </c:pt>
                <c:pt idx="18479">
                  <c:v>7.1770876333333327</c:v>
                </c:pt>
                <c:pt idx="18480">
                  <c:v>7.1774779833333335</c:v>
                </c:pt>
                <c:pt idx="18481">
                  <c:v>7.1778648166666663</c:v>
                </c:pt>
                <c:pt idx="18482">
                  <c:v>7.17825165</c:v>
                </c:pt>
                <c:pt idx="18483">
                  <c:v>7.1786384833333328</c:v>
                </c:pt>
                <c:pt idx="18484">
                  <c:v>7.1790288333333327</c:v>
                </c:pt>
                <c:pt idx="18485">
                  <c:v>7.1794191833333336</c:v>
                </c:pt>
                <c:pt idx="18486">
                  <c:v>7.1798060166666673</c:v>
                </c:pt>
                <c:pt idx="18487">
                  <c:v>7.1801928500000001</c:v>
                </c:pt>
                <c:pt idx="18488">
                  <c:v>7.1805796833333337</c:v>
                </c:pt>
                <c:pt idx="18489">
                  <c:v>7.1809700333333337</c:v>
                </c:pt>
                <c:pt idx="18490">
                  <c:v>7.1813568666666674</c:v>
                </c:pt>
                <c:pt idx="18491">
                  <c:v>7.1817472166666674</c:v>
                </c:pt>
                <c:pt idx="18492">
                  <c:v>7.1821340499999993</c:v>
                </c:pt>
                <c:pt idx="18493">
                  <c:v>7.1825208833333329</c:v>
                </c:pt>
                <c:pt idx="18494">
                  <c:v>7.1829112333333347</c:v>
                </c:pt>
                <c:pt idx="18495">
                  <c:v>7.1832980666666666</c:v>
                </c:pt>
                <c:pt idx="18496">
                  <c:v>7.1836849000000003</c:v>
                </c:pt>
                <c:pt idx="18497">
                  <c:v>7.1840752499999994</c:v>
                </c:pt>
                <c:pt idx="18498">
                  <c:v>7.184462083333333</c:v>
                </c:pt>
                <c:pt idx="18499">
                  <c:v>7.1848524333333339</c:v>
                </c:pt>
                <c:pt idx="18500">
                  <c:v>7.1852392666666667</c:v>
                </c:pt>
                <c:pt idx="18501">
                  <c:v>7.1856261000000003</c:v>
                </c:pt>
                <c:pt idx="18502">
                  <c:v>7.1860129333333331</c:v>
                </c:pt>
                <c:pt idx="18503">
                  <c:v>7.186403283333334</c:v>
                </c:pt>
                <c:pt idx="18504">
                  <c:v>7.186793633333334</c:v>
                </c:pt>
                <c:pt idx="18505">
                  <c:v>7.1871804666666668</c:v>
                </c:pt>
                <c:pt idx="18506">
                  <c:v>7.1875673000000004</c:v>
                </c:pt>
                <c:pt idx="18507">
                  <c:v>7.1879541333333323</c:v>
                </c:pt>
                <c:pt idx="18508">
                  <c:v>7.1883444833333341</c:v>
                </c:pt>
                <c:pt idx="18509">
                  <c:v>7.1887313166666678</c:v>
                </c:pt>
                <c:pt idx="18510">
                  <c:v>7.1891181499999997</c:v>
                </c:pt>
                <c:pt idx="18511">
                  <c:v>7.1895084999999996</c:v>
                </c:pt>
                <c:pt idx="18512">
                  <c:v>7.1898988499999996</c:v>
                </c:pt>
                <c:pt idx="18513">
                  <c:v>7.1902856833333333</c:v>
                </c:pt>
                <c:pt idx="18514">
                  <c:v>7.190672516666667</c:v>
                </c:pt>
                <c:pt idx="18515">
                  <c:v>7.1910593499999997</c:v>
                </c:pt>
                <c:pt idx="18516">
                  <c:v>7.1914496999999997</c:v>
                </c:pt>
                <c:pt idx="18517">
                  <c:v>7.1918400499999997</c:v>
                </c:pt>
                <c:pt idx="18518">
                  <c:v>7.1922268833333334</c:v>
                </c:pt>
                <c:pt idx="18519">
                  <c:v>7.192613716666667</c:v>
                </c:pt>
                <c:pt idx="18520">
                  <c:v>7.1930005499999998</c:v>
                </c:pt>
                <c:pt idx="18521">
                  <c:v>7.1933908999999998</c:v>
                </c:pt>
                <c:pt idx="18522">
                  <c:v>7.1937777333333344</c:v>
                </c:pt>
                <c:pt idx="18523">
                  <c:v>7.1941645666666671</c:v>
                </c:pt>
                <c:pt idx="18524">
                  <c:v>7.1945549166666671</c:v>
                </c:pt>
                <c:pt idx="18525">
                  <c:v>7.1949417500000008</c:v>
                </c:pt>
                <c:pt idx="18526">
                  <c:v>7.195332099999999</c:v>
                </c:pt>
                <c:pt idx="18527">
                  <c:v>7.1957189333333345</c:v>
                </c:pt>
                <c:pt idx="18528">
                  <c:v>7.1961057666666663</c:v>
                </c:pt>
                <c:pt idx="18529">
                  <c:v>7.1964961166666663</c:v>
                </c:pt>
                <c:pt idx="18530">
                  <c:v>7.19688295</c:v>
                </c:pt>
                <c:pt idx="18531">
                  <c:v>7.1972732999999991</c:v>
                </c:pt>
                <c:pt idx="18532">
                  <c:v>7.1976601333333337</c:v>
                </c:pt>
                <c:pt idx="18533">
                  <c:v>7.1980469666666664</c:v>
                </c:pt>
                <c:pt idx="18534">
                  <c:v>7.1984373166666664</c:v>
                </c:pt>
                <c:pt idx="18535">
                  <c:v>7.1988241500000001</c:v>
                </c:pt>
                <c:pt idx="18536">
                  <c:v>7.1992109833333329</c:v>
                </c:pt>
                <c:pt idx="18537">
                  <c:v>7.1995978166666674</c:v>
                </c:pt>
                <c:pt idx="18538">
                  <c:v>7.1999881666666674</c:v>
                </c:pt>
                <c:pt idx="18539">
                  <c:v>7.2003785166666665</c:v>
                </c:pt>
                <c:pt idx="18540">
                  <c:v>7.2007653500000002</c:v>
                </c:pt>
                <c:pt idx="18541">
                  <c:v>7.2011521833333321</c:v>
                </c:pt>
                <c:pt idx="18542">
                  <c:v>7.2015390166666675</c:v>
                </c:pt>
                <c:pt idx="18543">
                  <c:v>7.2019293666666675</c:v>
                </c:pt>
                <c:pt idx="18544">
                  <c:v>7.2023161999999994</c:v>
                </c:pt>
                <c:pt idx="18545">
                  <c:v>7.2027065499999994</c:v>
                </c:pt>
                <c:pt idx="18546">
                  <c:v>7.2030933833333348</c:v>
                </c:pt>
                <c:pt idx="18547">
                  <c:v>7.2034802166666667</c:v>
                </c:pt>
                <c:pt idx="18548">
                  <c:v>7.2038705666666667</c:v>
                </c:pt>
                <c:pt idx="18549">
                  <c:v>7.2042573999999995</c:v>
                </c:pt>
                <c:pt idx="18550">
                  <c:v>7.2046442333333331</c:v>
                </c:pt>
                <c:pt idx="18551">
                  <c:v>7.2050310666666668</c:v>
                </c:pt>
                <c:pt idx="18552">
                  <c:v>7.2054214166666668</c:v>
                </c:pt>
                <c:pt idx="18553">
                  <c:v>7.2058117666666668</c:v>
                </c:pt>
                <c:pt idx="18554">
                  <c:v>7.2061985999999996</c:v>
                </c:pt>
                <c:pt idx="18555">
                  <c:v>7.2065854333333332</c:v>
                </c:pt>
                <c:pt idx="18556">
                  <c:v>7.2069722666666669</c:v>
                </c:pt>
                <c:pt idx="18557">
                  <c:v>7.2073626166666669</c:v>
                </c:pt>
                <c:pt idx="18558">
                  <c:v>7.2077529666666669</c:v>
                </c:pt>
                <c:pt idx="18559">
                  <c:v>7.2081398000000005</c:v>
                </c:pt>
                <c:pt idx="18560">
                  <c:v>7.2085266333333324</c:v>
                </c:pt>
                <c:pt idx="18561">
                  <c:v>7.2089134666666679</c:v>
                </c:pt>
                <c:pt idx="18562">
                  <c:v>7.2093038166666661</c:v>
                </c:pt>
                <c:pt idx="18563">
                  <c:v>7.2096906499999998</c:v>
                </c:pt>
                <c:pt idx="18564">
                  <c:v>7.2100774833333325</c:v>
                </c:pt>
                <c:pt idx="18565">
                  <c:v>7.2104678333333334</c:v>
                </c:pt>
                <c:pt idx="18566">
                  <c:v>7.2108581833333334</c:v>
                </c:pt>
                <c:pt idx="18567">
                  <c:v>7.2112450166666671</c:v>
                </c:pt>
                <c:pt idx="18568">
                  <c:v>7.2116318499999998</c:v>
                </c:pt>
                <c:pt idx="18569">
                  <c:v>7.2120186833333335</c:v>
                </c:pt>
                <c:pt idx="18570">
                  <c:v>7.2124090333333335</c:v>
                </c:pt>
                <c:pt idx="18571">
                  <c:v>7.2127958666666672</c:v>
                </c:pt>
                <c:pt idx="18572">
                  <c:v>7.2131862166666671</c:v>
                </c:pt>
                <c:pt idx="18573">
                  <c:v>7.2135730499999999</c:v>
                </c:pt>
                <c:pt idx="18574">
                  <c:v>7.2139598833333336</c:v>
                </c:pt>
                <c:pt idx="18575">
                  <c:v>7.2143502333333336</c:v>
                </c:pt>
                <c:pt idx="18576">
                  <c:v>7.2147370666666673</c:v>
                </c:pt>
                <c:pt idx="18577">
                  <c:v>7.2151238999999991</c:v>
                </c:pt>
                <c:pt idx="18578">
                  <c:v>7.2155107333333328</c:v>
                </c:pt>
                <c:pt idx="18579">
                  <c:v>7.2159010833333346</c:v>
                </c:pt>
                <c:pt idx="18580">
                  <c:v>7.2162914333333346</c:v>
                </c:pt>
                <c:pt idx="18581">
                  <c:v>7.2166782666666665</c:v>
                </c:pt>
                <c:pt idx="18582">
                  <c:v>7.2170651000000001</c:v>
                </c:pt>
                <c:pt idx="18583">
                  <c:v>7.2174519333333329</c:v>
                </c:pt>
                <c:pt idx="18584">
                  <c:v>7.2178422833333338</c:v>
                </c:pt>
                <c:pt idx="18585">
                  <c:v>7.2182326333333338</c:v>
                </c:pt>
                <c:pt idx="18586">
                  <c:v>7.2186194666666665</c:v>
                </c:pt>
                <c:pt idx="18587">
                  <c:v>7.2190063000000002</c:v>
                </c:pt>
                <c:pt idx="18588">
                  <c:v>7.219393133333333</c:v>
                </c:pt>
                <c:pt idx="18589">
                  <c:v>7.2197834833333339</c:v>
                </c:pt>
                <c:pt idx="18590">
                  <c:v>7.2201703166666675</c:v>
                </c:pt>
                <c:pt idx="18591">
                  <c:v>7.2205571500000003</c:v>
                </c:pt>
                <c:pt idx="18592">
                  <c:v>7.2209475000000003</c:v>
                </c:pt>
                <c:pt idx="18593">
                  <c:v>7.2213343333333322</c:v>
                </c:pt>
                <c:pt idx="18594">
                  <c:v>7.2217246833333339</c:v>
                </c:pt>
                <c:pt idx="18595">
                  <c:v>7.2221115166666676</c:v>
                </c:pt>
                <c:pt idx="18596">
                  <c:v>7.2224983499999995</c:v>
                </c:pt>
                <c:pt idx="18597">
                  <c:v>7.2228886999999995</c:v>
                </c:pt>
                <c:pt idx="18598">
                  <c:v>7.2232755333333323</c:v>
                </c:pt>
                <c:pt idx="18599">
                  <c:v>7.2236658833333331</c:v>
                </c:pt>
                <c:pt idx="18600">
                  <c:v>7.2240527166666668</c:v>
                </c:pt>
                <c:pt idx="18601">
                  <c:v>7.2244395499999996</c:v>
                </c:pt>
                <c:pt idx="18602">
                  <c:v>7.2248298999999996</c:v>
                </c:pt>
                <c:pt idx="18603">
                  <c:v>7.2252167333333341</c:v>
                </c:pt>
                <c:pt idx="18604">
                  <c:v>7.2256035666666669</c:v>
                </c:pt>
                <c:pt idx="18605">
                  <c:v>7.2259904000000006</c:v>
                </c:pt>
                <c:pt idx="18606">
                  <c:v>7.2263807499999997</c:v>
                </c:pt>
                <c:pt idx="18607">
                  <c:v>7.2267675833333334</c:v>
                </c:pt>
                <c:pt idx="18608">
                  <c:v>7.2271579333333342</c:v>
                </c:pt>
                <c:pt idx="18609">
                  <c:v>7.227544766666667</c:v>
                </c:pt>
                <c:pt idx="18610">
                  <c:v>7.2279316000000007</c:v>
                </c:pt>
                <c:pt idx="18611">
                  <c:v>7.2283219500000007</c:v>
                </c:pt>
                <c:pt idx="18612">
                  <c:v>7.2287122999999989</c:v>
                </c:pt>
                <c:pt idx="18613">
                  <c:v>7.2290991333333343</c:v>
                </c:pt>
                <c:pt idx="18614">
                  <c:v>7.2294859666666662</c:v>
                </c:pt>
                <c:pt idx="18615">
                  <c:v>7.2298727999999999</c:v>
                </c:pt>
                <c:pt idx="18616">
                  <c:v>7.2302631499999999</c:v>
                </c:pt>
                <c:pt idx="18617">
                  <c:v>7.2306499833333326</c:v>
                </c:pt>
                <c:pt idx="18618">
                  <c:v>7.2310368166666672</c:v>
                </c:pt>
                <c:pt idx="18619">
                  <c:v>7.2314271666666672</c:v>
                </c:pt>
                <c:pt idx="18620">
                  <c:v>7.231814</c:v>
                </c:pt>
                <c:pt idx="18621">
                  <c:v>7.2322043499999999</c:v>
                </c:pt>
                <c:pt idx="18622">
                  <c:v>7.2325911833333327</c:v>
                </c:pt>
                <c:pt idx="18623">
                  <c:v>7.2329780166666673</c:v>
                </c:pt>
                <c:pt idx="18624">
                  <c:v>7.2333683666666673</c:v>
                </c:pt>
                <c:pt idx="18625">
                  <c:v>7.2337552000000001</c:v>
                </c:pt>
                <c:pt idx="18626">
                  <c:v>7.23414555</c:v>
                </c:pt>
                <c:pt idx="18627">
                  <c:v>7.2345323833333337</c:v>
                </c:pt>
                <c:pt idx="18628">
                  <c:v>7.2349192166666674</c:v>
                </c:pt>
                <c:pt idx="18629">
                  <c:v>7.2353095666666674</c:v>
                </c:pt>
                <c:pt idx="18630">
                  <c:v>7.2356963999999993</c:v>
                </c:pt>
                <c:pt idx="18631">
                  <c:v>7.2360832333333329</c:v>
                </c:pt>
                <c:pt idx="18632">
                  <c:v>7.2364700666666666</c:v>
                </c:pt>
                <c:pt idx="18633">
                  <c:v>7.2368604166666666</c:v>
                </c:pt>
                <c:pt idx="18634">
                  <c:v>7.2372507666666666</c:v>
                </c:pt>
                <c:pt idx="18635">
                  <c:v>7.2376375999999993</c:v>
                </c:pt>
                <c:pt idx="18636">
                  <c:v>7.238024433333333</c:v>
                </c:pt>
                <c:pt idx="18637">
                  <c:v>7.2384112666666667</c:v>
                </c:pt>
                <c:pt idx="18638">
                  <c:v>7.2388016166666667</c:v>
                </c:pt>
                <c:pt idx="18639">
                  <c:v>7.2391919666666666</c:v>
                </c:pt>
                <c:pt idx="18640">
                  <c:v>7.2395788000000003</c:v>
                </c:pt>
                <c:pt idx="18641">
                  <c:v>7.239965633333334</c:v>
                </c:pt>
                <c:pt idx="18642">
                  <c:v>7.2403524666666668</c:v>
                </c:pt>
                <c:pt idx="18643">
                  <c:v>7.2407428166666667</c:v>
                </c:pt>
                <c:pt idx="18644">
                  <c:v>7.2411296500000004</c:v>
                </c:pt>
                <c:pt idx="18645">
                  <c:v>7.2415164833333323</c:v>
                </c:pt>
                <c:pt idx="18646">
                  <c:v>7.2419068333333341</c:v>
                </c:pt>
                <c:pt idx="18647">
                  <c:v>7.2422936666666677</c:v>
                </c:pt>
                <c:pt idx="18648">
                  <c:v>7.2426840166666659</c:v>
                </c:pt>
                <c:pt idx="18649">
                  <c:v>7.2430708499999996</c:v>
                </c:pt>
                <c:pt idx="18650">
                  <c:v>7.2434576833333324</c:v>
                </c:pt>
                <c:pt idx="18651">
                  <c:v>7.2438480333333333</c:v>
                </c:pt>
                <c:pt idx="18652">
                  <c:v>7.2442348666666669</c:v>
                </c:pt>
                <c:pt idx="18653">
                  <c:v>7.2446252166666669</c:v>
                </c:pt>
                <c:pt idx="18654">
                  <c:v>7.2450120499999997</c:v>
                </c:pt>
                <c:pt idx="18655">
                  <c:v>7.2453988833333343</c:v>
                </c:pt>
                <c:pt idx="18656">
                  <c:v>7.2457892333333334</c:v>
                </c:pt>
                <c:pt idx="18657">
                  <c:v>7.246176066666667</c:v>
                </c:pt>
                <c:pt idx="18658">
                  <c:v>7.2465628999999998</c:v>
                </c:pt>
                <c:pt idx="18659">
                  <c:v>7.2469497333333335</c:v>
                </c:pt>
                <c:pt idx="18660">
                  <c:v>7.2473400833333343</c:v>
                </c:pt>
                <c:pt idx="18661">
                  <c:v>7.2477304333333343</c:v>
                </c:pt>
                <c:pt idx="18662">
                  <c:v>7.2481172666666671</c:v>
                </c:pt>
                <c:pt idx="18663">
                  <c:v>7.2485041000000008</c:v>
                </c:pt>
                <c:pt idx="18664">
                  <c:v>7.2488909333333327</c:v>
                </c:pt>
                <c:pt idx="18665">
                  <c:v>7.2492812833333344</c:v>
                </c:pt>
                <c:pt idx="18666">
                  <c:v>7.2496716333333344</c:v>
                </c:pt>
                <c:pt idx="18667">
                  <c:v>7.2500584666666663</c:v>
                </c:pt>
                <c:pt idx="18668">
                  <c:v>7.2504453</c:v>
                </c:pt>
                <c:pt idx="18669">
                  <c:v>7.2508321333333328</c:v>
                </c:pt>
                <c:pt idx="18670">
                  <c:v>7.2512224833333336</c:v>
                </c:pt>
                <c:pt idx="18671">
                  <c:v>7.2516093166666664</c:v>
                </c:pt>
                <c:pt idx="18672">
                  <c:v>7.2519961500000001</c:v>
                </c:pt>
                <c:pt idx="18673">
                  <c:v>7.2523865000000001</c:v>
                </c:pt>
                <c:pt idx="18674">
                  <c:v>7.2527733333333329</c:v>
                </c:pt>
                <c:pt idx="18675">
                  <c:v>7.2531636833333337</c:v>
                </c:pt>
                <c:pt idx="18676">
                  <c:v>7.2535505166666674</c:v>
                </c:pt>
                <c:pt idx="18677">
                  <c:v>7.2539373500000002</c:v>
                </c:pt>
                <c:pt idx="18678">
                  <c:v>7.2543241833333338</c:v>
                </c:pt>
                <c:pt idx="18679">
                  <c:v>7.254714533333332</c:v>
                </c:pt>
                <c:pt idx="18680">
                  <c:v>7.2551048833333338</c:v>
                </c:pt>
                <c:pt idx="18681">
                  <c:v>7.2554917166666675</c:v>
                </c:pt>
                <c:pt idx="18682">
                  <c:v>7.2558785499999994</c:v>
                </c:pt>
                <c:pt idx="18683">
                  <c:v>7.256265383333333</c:v>
                </c:pt>
                <c:pt idx="18684">
                  <c:v>7.2566557333333348</c:v>
                </c:pt>
                <c:pt idx="18685">
                  <c:v>7.2570425666666667</c:v>
                </c:pt>
                <c:pt idx="18686">
                  <c:v>7.2574293999999995</c:v>
                </c:pt>
                <c:pt idx="18687">
                  <c:v>7.2578197499999995</c:v>
                </c:pt>
                <c:pt idx="18688">
                  <c:v>7.2582065833333331</c:v>
                </c:pt>
                <c:pt idx="18689">
                  <c:v>7.258596933333334</c:v>
                </c:pt>
                <c:pt idx="18690">
                  <c:v>7.2589837666666668</c:v>
                </c:pt>
                <c:pt idx="18691">
                  <c:v>7.2593706000000005</c:v>
                </c:pt>
                <c:pt idx="18692">
                  <c:v>7.2597609499999995</c:v>
                </c:pt>
                <c:pt idx="18693">
                  <c:v>7.2601477833333332</c:v>
                </c:pt>
                <c:pt idx="18694">
                  <c:v>7.2605381333333341</c:v>
                </c:pt>
                <c:pt idx="18695">
                  <c:v>7.2609249666666669</c:v>
                </c:pt>
                <c:pt idx="18696">
                  <c:v>7.2613118000000005</c:v>
                </c:pt>
                <c:pt idx="18697">
                  <c:v>7.2617021500000005</c:v>
                </c:pt>
                <c:pt idx="18698">
                  <c:v>7.2620889833333324</c:v>
                </c:pt>
                <c:pt idx="18699">
                  <c:v>7.2624758166666679</c:v>
                </c:pt>
                <c:pt idx="18700">
                  <c:v>7.2628626499999998</c:v>
                </c:pt>
                <c:pt idx="18701">
                  <c:v>7.2632529999999997</c:v>
                </c:pt>
                <c:pt idx="18702">
                  <c:v>7.2636433499999997</c:v>
                </c:pt>
                <c:pt idx="18703">
                  <c:v>7.2640301833333334</c:v>
                </c:pt>
                <c:pt idx="18704">
                  <c:v>7.2644170166666671</c:v>
                </c:pt>
                <c:pt idx="18705">
                  <c:v>7.2648038499999998</c:v>
                </c:pt>
                <c:pt idx="18706">
                  <c:v>7.2651941999999998</c:v>
                </c:pt>
                <c:pt idx="18707">
                  <c:v>7.2655845499999998</c:v>
                </c:pt>
                <c:pt idx="18708">
                  <c:v>7.2659713833333335</c:v>
                </c:pt>
                <c:pt idx="18709">
                  <c:v>7.2663582166666671</c:v>
                </c:pt>
                <c:pt idx="18710">
                  <c:v>7.2667450499999999</c:v>
                </c:pt>
                <c:pt idx="18711">
                  <c:v>7.2671353999999999</c:v>
                </c:pt>
                <c:pt idx="18712">
                  <c:v>7.2675222333333336</c:v>
                </c:pt>
                <c:pt idx="18713">
                  <c:v>7.2679090666666673</c:v>
                </c:pt>
                <c:pt idx="18714">
                  <c:v>7.2682994166666672</c:v>
                </c:pt>
                <c:pt idx="18715">
                  <c:v>7.2686862499999991</c:v>
                </c:pt>
                <c:pt idx="18716">
                  <c:v>7.2690765999999991</c:v>
                </c:pt>
                <c:pt idx="18717">
                  <c:v>7.2694634333333346</c:v>
                </c:pt>
                <c:pt idx="18718">
                  <c:v>7.2698502666666664</c:v>
                </c:pt>
                <c:pt idx="18719">
                  <c:v>7.2702406166666664</c:v>
                </c:pt>
                <c:pt idx="18720">
                  <c:v>7.2706274500000001</c:v>
                </c:pt>
                <c:pt idx="18721">
                  <c:v>7.2710177999999992</c:v>
                </c:pt>
                <c:pt idx="18722">
                  <c:v>7.2714046333333338</c:v>
                </c:pt>
                <c:pt idx="18723">
                  <c:v>7.2717914666666665</c:v>
                </c:pt>
                <c:pt idx="18724">
                  <c:v>7.2721818166666665</c:v>
                </c:pt>
                <c:pt idx="18725">
                  <c:v>7.2725686500000002</c:v>
                </c:pt>
                <c:pt idx="18726">
                  <c:v>7.272955483333333</c:v>
                </c:pt>
                <c:pt idx="18727">
                  <c:v>7.2733423166666675</c:v>
                </c:pt>
                <c:pt idx="18728">
                  <c:v>7.2737326666666675</c:v>
                </c:pt>
                <c:pt idx="18729">
                  <c:v>7.2741230166666666</c:v>
                </c:pt>
                <c:pt idx="18730">
                  <c:v>7.2745098500000003</c:v>
                </c:pt>
                <c:pt idx="18731">
                  <c:v>7.2748966833333322</c:v>
                </c:pt>
                <c:pt idx="18732">
                  <c:v>7.2752835166666676</c:v>
                </c:pt>
                <c:pt idx="18733">
                  <c:v>7.2756738666666676</c:v>
                </c:pt>
                <c:pt idx="18734">
                  <c:v>7.2760642166666676</c:v>
                </c:pt>
                <c:pt idx="18735">
                  <c:v>7.2764510499999995</c:v>
                </c:pt>
                <c:pt idx="18736">
                  <c:v>7.2768378833333323</c:v>
                </c:pt>
                <c:pt idx="18737">
                  <c:v>7.2772247166666668</c:v>
                </c:pt>
                <c:pt idx="18738">
                  <c:v>7.2776150666666668</c:v>
                </c:pt>
                <c:pt idx="18739">
                  <c:v>7.2780018999999996</c:v>
                </c:pt>
                <c:pt idx="18740">
                  <c:v>7.2783887333333332</c:v>
                </c:pt>
                <c:pt idx="18741">
                  <c:v>7.2787790833333341</c:v>
                </c:pt>
                <c:pt idx="18742">
                  <c:v>7.2791659166666669</c:v>
                </c:pt>
                <c:pt idx="18743">
                  <c:v>7.2795562666666669</c:v>
                </c:pt>
                <c:pt idx="18744">
                  <c:v>7.2799430999999997</c:v>
                </c:pt>
                <c:pt idx="18745">
                  <c:v>7.2803299333333333</c:v>
                </c:pt>
                <c:pt idx="18746">
                  <c:v>7.280716766666667</c:v>
                </c:pt>
                <c:pt idx="18747">
                  <c:v>7.281107116666667</c:v>
                </c:pt>
                <c:pt idx="18748">
                  <c:v>7.281497466666667</c:v>
                </c:pt>
                <c:pt idx="18749">
                  <c:v>7.2818843000000006</c:v>
                </c:pt>
                <c:pt idx="18750">
                  <c:v>7.2822711333333325</c:v>
                </c:pt>
                <c:pt idx="18751">
                  <c:v>7.282657966666668</c:v>
                </c:pt>
                <c:pt idx="18752">
                  <c:v>7.2830483166666662</c:v>
                </c:pt>
                <c:pt idx="18753">
                  <c:v>7.2834351499999999</c:v>
                </c:pt>
                <c:pt idx="18754">
                  <c:v>7.2838219833333326</c:v>
                </c:pt>
                <c:pt idx="18755">
                  <c:v>7.2842123333333326</c:v>
                </c:pt>
                <c:pt idx="18756">
                  <c:v>7.2845991666666672</c:v>
                </c:pt>
                <c:pt idx="18757">
                  <c:v>7.2849895166666672</c:v>
                </c:pt>
                <c:pt idx="18758">
                  <c:v>7.2853763499999999</c:v>
                </c:pt>
                <c:pt idx="18759">
                  <c:v>7.2857631833333327</c:v>
                </c:pt>
                <c:pt idx="18760">
                  <c:v>7.2861535333333327</c:v>
                </c:pt>
                <c:pt idx="18761">
                  <c:v>7.2865403666666673</c:v>
                </c:pt>
                <c:pt idx="18762">
                  <c:v>7.2869307166666673</c:v>
                </c:pt>
                <c:pt idx="18763">
                  <c:v>7.28731755</c:v>
                </c:pt>
                <c:pt idx="18764">
                  <c:v>7.2877043833333337</c:v>
                </c:pt>
                <c:pt idx="18765">
                  <c:v>7.2880947333333337</c:v>
                </c:pt>
                <c:pt idx="18766">
                  <c:v>7.2884815666666674</c:v>
                </c:pt>
                <c:pt idx="18767">
                  <c:v>7.2888683999999992</c:v>
                </c:pt>
                <c:pt idx="18768">
                  <c:v>7.2892587499999992</c:v>
                </c:pt>
                <c:pt idx="18769">
                  <c:v>7.2896455833333329</c:v>
                </c:pt>
                <c:pt idx="18770">
                  <c:v>7.2900359333333347</c:v>
                </c:pt>
                <c:pt idx="18771">
                  <c:v>7.2904227666666666</c:v>
                </c:pt>
                <c:pt idx="18772">
                  <c:v>7.2908096000000002</c:v>
                </c:pt>
                <c:pt idx="18773">
                  <c:v>7.291196433333333</c:v>
                </c:pt>
                <c:pt idx="18774">
                  <c:v>7.291586783333333</c:v>
                </c:pt>
                <c:pt idx="18775">
                  <c:v>7.2919771333333339</c:v>
                </c:pt>
                <c:pt idx="18776">
                  <c:v>7.2923639666666666</c:v>
                </c:pt>
                <c:pt idx="18777">
                  <c:v>7.2927508000000003</c:v>
                </c:pt>
                <c:pt idx="18778">
                  <c:v>7.2931376333333331</c:v>
                </c:pt>
                <c:pt idx="18779">
                  <c:v>7.293527983333334</c:v>
                </c:pt>
                <c:pt idx="18780">
                  <c:v>7.2939148166666667</c:v>
                </c:pt>
                <c:pt idx="18781">
                  <c:v>7.2943016500000004</c:v>
                </c:pt>
                <c:pt idx="18782">
                  <c:v>7.2946920000000004</c:v>
                </c:pt>
                <c:pt idx="18783">
                  <c:v>7.2950788333333323</c:v>
                </c:pt>
                <c:pt idx="18784">
                  <c:v>7.2954691833333341</c:v>
                </c:pt>
                <c:pt idx="18785">
                  <c:v>7.2958560166666677</c:v>
                </c:pt>
                <c:pt idx="18786">
                  <c:v>7.2962428499999996</c:v>
                </c:pt>
                <c:pt idx="18787">
                  <c:v>7.2966331999999996</c:v>
                </c:pt>
                <c:pt idx="18788">
                  <c:v>7.2970200333333324</c:v>
                </c:pt>
                <c:pt idx="18789">
                  <c:v>7.2974103833333333</c:v>
                </c:pt>
                <c:pt idx="18790">
                  <c:v>7.2977972166666669</c:v>
                </c:pt>
                <c:pt idx="18791">
                  <c:v>7.2981840499999997</c:v>
                </c:pt>
                <c:pt idx="18792">
                  <c:v>7.2985743999999997</c:v>
                </c:pt>
                <c:pt idx="18793">
                  <c:v>7.2989612333333342</c:v>
                </c:pt>
                <c:pt idx="18794">
                  <c:v>7.299348066666667</c:v>
                </c:pt>
                <c:pt idx="18795">
                  <c:v>7.2997349000000007</c:v>
                </c:pt>
                <c:pt idx="18796">
                  <c:v>7.3001252499999998</c:v>
                </c:pt>
                <c:pt idx="18797">
                  <c:v>7.3005120833333335</c:v>
                </c:pt>
                <c:pt idx="18798">
                  <c:v>7.3009024333333343</c:v>
                </c:pt>
                <c:pt idx="18799">
                  <c:v>7.3012892666666671</c:v>
                </c:pt>
                <c:pt idx="18800">
                  <c:v>7.3016761000000008</c:v>
                </c:pt>
                <c:pt idx="18801">
                  <c:v>7.3020664500000008</c:v>
                </c:pt>
                <c:pt idx="18802">
                  <c:v>7.3024532833333327</c:v>
                </c:pt>
                <c:pt idx="18803">
                  <c:v>7.3028436333333344</c:v>
                </c:pt>
                <c:pt idx="18804">
                  <c:v>7.3032304666666663</c:v>
                </c:pt>
                <c:pt idx="18805">
                  <c:v>7.3036173</c:v>
                </c:pt>
                <c:pt idx="18806">
                  <c:v>7.30400765</c:v>
                </c:pt>
                <c:pt idx="18807">
                  <c:v>7.3043944833333327</c:v>
                </c:pt>
                <c:pt idx="18808">
                  <c:v>7.3047813166666673</c:v>
                </c:pt>
                <c:pt idx="18809">
                  <c:v>7.3051716666666664</c:v>
                </c:pt>
                <c:pt idx="18810">
                  <c:v>7.3055585000000001</c:v>
                </c:pt>
                <c:pt idx="18811">
                  <c:v>7.30594885</c:v>
                </c:pt>
                <c:pt idx="18812">
                  <c:v>7.3063356833333328</c:v>
                </c:pt>
                <c:pt idx="18813">
                  <c:v>7.3067225166666674</c:v>
                </c:pt>
                <c:pt idx="18814">
                  <c:v>7.3071128666666674</c:v>
                </c:pt>
                <c:pt idx="18815">
                  <c:v>7.3074997000000002</c:v>
                </c:pt>
                <c:pt idx="18816">
                  <c:v>7.3078900500000001</c:v>
                </c:pt>
                <c:pt idx="18817">
                  <c:v>7.308276883333332</c:v>
                </c:pt>
                <c:pt idx="18818">
                  <c:v>7.3086637166666675</c:v>
                </c:pt>
                <c:pt idx="18819">
                  <c:v>7.3090540666666675</c:v>
                </c:pt>
                <c:pt idx="18820">
                  <c:v>7.3094408999999994</c:v>
                </c:pt>
                <c:pt idx="18821">
                  <c:v>7.309827733333333</c:v>
                </c:pt>
                <c:pt idx="18822">
                  <c:v>7.3102145666666667</c:v>
                </c:pt>
                <c:pt idx="18823">
                  <c:v>7.3106049166666667</c:v>
                </c:pt>
                <c:pt idx="18824">
                  <c:v>7.3109952666666667</c:v>
                </c:pt>
                <c:pt idx="18825">
                  <c:v>7.3113820999999994</c:v>
                </c:pt>
                <c:pt idx="18826">
                  <c:v>7.3117689333333331</c:v>
                </c:pt>
                <c:pt idx="18827">
                  <c:v>7.3121557666666668</c:v>
                </c:pt>
                <c:pt idx="18828">
                  <c:v>7.3125461166666668</c:v>
                </c:pt>
                <c:pt idx="18829">
                  <c:v>7.3129364666666667</c:v>
                </c:pt>
                <c:pt idx="18830">
                  <c:v>7.3133232999999995</c:v>
                </c:pt>
                <c:pt idx="18831">
                  <c:v>7.3137101333333332</c:v>
                </c:pt>
                <c:pt idx="18832">
                  <c:v>7.3140969666666669</c:v>
                </c:pt>
                <c:pt idx="18833">
                  <c:v>7.3144873166666668</c:v>
                </c:pt>
                <c:pt idx="18834">
                  <c:v>7.3148741500000005</c:v>
                </c:pt>
                <c:pt idx="18835">
                  <c:v>7.3152609833333324</c:v>
                </c:pt>
                <c:pt idx="18836">
                  <c:v>7.3156513333333324</c:v>
                </c:pt>
                <c:pt idx="18837">
                  <c:v>7.3160381666666678</c:v>
                </c:pt>
                <c:pt idx="18838">
                  <c:v>7.316428516666666</c:v>
                </c:pt>
                <c:pt idx="18839">
                  <c:v>7.3168153499999997</c:v>
                </c:pt>
                <c:pt idx="18840">
                  <c:v>7.3172021833333325</c:v>
                </c:pt>
                <c:pt idx="18841">
                  <c:v>7.3175890166666671</c:v>
                </c:pt>
                <c:pt idx="18842">
                  <c:v>7.317979366666667</c:v>
                </c:pt>
                <c:pt idx="18843">
                  <c:v>7.318369716666667</c:v>
                </c:pt>
                <c:pt idx="18844">
                  <c:v>7.3187565499999998</c:v>
                </c:pt>
                <c:pt idx="18845">
                  <c:v>7.3191433833333335</c:v>
                </c:pt>
                <c:pt idx="18846">
                  <c:v>7.3195302166666671</c:v>
                </c:pt>
                <c:pt idx="18847">
                  <c:v>7.3199205666666671</c:v>
                </c:pt>
                <c:pt idx="18848">
                  <c:v>7.3203073999999999</c:v>
                </c:pt>
                <c:pt idx="18849">
                  <c:v>7.3206942333333336</c:v>
                </c:pt>
                <c:pt idx="18850">
                  <c:v>7.3210845833333336</c:v>
                </c:pt>
                <c:pt idx="18851">
                  <c:v>7.3214714166666672</c:v>
                </c:pt>
                <c:pt idx="18852">
                  <c:v>7.3218617666666672</c:v>
                </c:pt>
                <c:pt idx="18853">
                  <c:v>7.3222485999999991</c:v>
                </c:pt>
                <c:pt idx="18854">
                  <c:v>7.3226354333333328</c:v>
                </c:pt>
                <c:pt idx="18855">
                  <c:v>7.3230257833333345</c:v>
                </c:pt>
                <c:pt idx="18856">
                  <c:v>7.3234126166666664</c:v>
                </c:pt>
                <c:pt idx="18857">
                  <c:v>7.3238029666666664</c:v>
                </c:pt>
                <c:pt idx="18858">
                  <c:v>7.3241898000000001</c:v>
                </c:pt>
                <c:pt idx="18859">
                  <c:v>7.3245766333333329</c:v>
                </c:pt>
                <c:pt idx="18860">
                  <c:v>7.3249669833333337</c:v>
                </c:pt>
                <c:pt idx="18861">
                  <c:v>7.3253538166666665</c:v>
                </c:pt>
                <c:pt idx="18862">
                  <c:v>7.3257406500000002</c:v>
                </c:pt>
                <c:pt idx="18863">
                  <c:v>7.3261310000000002</c:v>
                </c:pt>
                <c:pt idx="18864">
                  <c:v>7.326517833333333</c:v>
                </c:pt>
                <c:pt idx="18865">
                  <c:v>7.3269081833333338</c:v>
                </c:pt>
                <c:pt idx="18866">
                  <c:v>7.3272950166666675</c:v>
                </c:pt>
                <c:pt idx="18867">
                  <c:v>7.3276818500000003</c:v>
                </c:pt>
                <c:pt idx="18868">
                  <c:v>7.3280686833333339</c:v>
                </c:pt>
                <c:pt idx="18869">
                  <c:v>7.3284590333333322</c:v>
                </c:pt>
                <c:pt idx="18870">
                  <c:v>7.3288493833333339</c:v>
                </c:pt>
                <c:pt idx="18871">
                  <c:v>7.3292362166666676</c:v>
                </c:pt>
                <c:pt idx="18872">
                  <c:v>7.3296230499999995</c:v>
                </c:pt>
                <c:pt idx="18873">
                  <c:v>7.3300098833333331</c:v>
                </c:pt>
                <c:pt idx="18874">
                  <c:v>7.3304002333333322</c:v>
                </c:pt>
                <c:pt idx="18875">
                  <c:v>7.3307870666666668</c:v>
                </c:pt>
                <c:pt idx="18876">
                  <c:v>7.3311738999999996</c:v>
                </c:pt>
                <c:pt idx="18877">
                  <c:v>7.3315642499999996</c:v>
                </c:pt>
                <c:pt idx="18878">
                  <c:v>7.3319510833333332</c:v>
                </c:pt>
                <c:pt idx="18879">
                  <c:v>7.3323414333333341</c:v>
                </c:pt>
                <c:pt idx="18880">
                  <c:v>7.3327282666666669</c:v>
                </c:pt>
                <c:pt idx="18881">
                  <c:v>7.3331151000000006</c:v>
                </c:pt>
                <c:pt idx="18882">
                  <c:v>7.3335054499999996</c:v>
                </c:pt>
                <c:pt idx="18883">
                  <c:v>7.3338922833333333</c:v>
                </c:pt>
                <c:pt idx="18884">
                  <c:v>7.3342826333333342</c:v>
                </c:pt>
                <c:pt idx="18885">
                  <c:v>7.334669466666667</c:v>
                </c:pt>
                <c:pt idx="18886">
                  <c:v>7.3350563000000006</c:v>
                </c:pt>
                <c:pt idx="18887">
                  <c:v>7.3354431333333325</c:v>
                </c:pt>
                <c:pt idx="18888">
                  <c:v>7.3358334833333325</c:v>
                </c:pt>
                <c:pt idx="18889">
                  <c:v>7.336220316666668</c:v>
                </c:pt>
                <c:pt idx="18890">
                  <c:v>7.3366071499999999</c:v>
                </c:pt>
                <c:pt idx="18891">
                  <c:v>7.3369974999999998</c:v>
                </c:pt>
                <c:pt idx="18892">
                  <c:v>7.3373843333333326</c:v>
                </c:pt>
                <c:pt idx="18893">
                  <c:v>7.3377746833333326</c:v>
                </c:pt>
                <c:pt idx="18894">
                  <c:v>7.3381615166666672</c:v>
                </c:pt>
                <c:pt idx="18895">
                  <c:v>7.3385483499999999</c:v>
                </c:pt>
                <c:pt idx="18896">
                  <c:v>7.3389386999999999</c:v>
                </c:pt>
                <c:pt idx="18897">
                  <c:v>7.3393255333333327</c:v>
                </c:pt>
                <c:pt idx="18898">
                  <c:v>7.3397158833333336</c:v>
                </c:pt>
                <c:pt idx="18899">
                  <c:v>7.3401027166666672</c:v>
                </c:pt>
                <c:pt idx="18900">
                  <c:v>7.34048955</c:v>
                </c:pt>
                <c:pt idx="18901">
                  <c:v>7.3408799</c:v>
                </c:pt>
                <c:pt idx="18902">
                  <c:v>7.3412667333333337</c:v>
                </c:pt>
                <c:pt idx="18903">
                  <c:v>7.3416535666666674</c:v>
                </c:pt>
                <c:pt idx="18904">
                  <c:v>7.3420439166666673</c:v>
                </c:pt>
                <c:pt idx="18905">
                  <c:v>7.3424307499999992</c:v>
                </c:pt>
                <c:pt idx="18906">
                  <c:v>7.3428210999999992</c:v>
                </c:pt>
                <c:pt idx="18907">
                  <c:v>7.3432079333333329</c:v>
                </c:pt>
                <c:pt idx="18908">
                  <c:v>7.3435947666666666</c:v>
                </c:pt>
                <c:pt idx="18909">
                  <c:v>7.3439851166666665</c:v>
                </c:pt>
                <c:pt idx="18910">
                  <c:v>7.3443719500000002</c:v>
                </c:pt>
                <c:pt idx="18911">
                  <c:v>7.3447622999999993</c:v>
                </c:pt>
                <c:pt idx="18912">
                  <c:v>7.345149133333333</c:v>
                </c:pt>
                <c:pt idx="18913">
                  <c:v>7.3455359666666666</c:v>
                </c:pt>
                <c:pt idx="18914">
                  <c:v>7.3459263166666666</c:v>
                </c:pt>
                <c:pt idx="18915">
                  <c:v>7.3463131500000003</c:v>
                </c:pt>
                <c:pt idx="18916">
                  <c:v>7.3466999833333331</c:v>
                </c:pt>
                <c:pt idx="18917">
                  <c:v>7.3470868166666676</c:v>
                </c:pt>
                <c:pt idx="18918">
                  <c:v>7.3474771666666676</c:v>
                </c:pt>
                <c:pt idx="18919">
                  <c:v>7.3478675166666667</c:v>
                </c:pt>
                <c:pt idx="18920">
                  <c:v>7.3482543500000004</c:v>
                </c:pt>
                <c:pt idx="18921">
                  <c:v>7.3486411833333323</c:v>
                </c:pt>
                <c:pt idx="18922">
                  <c:v>7.3490280166666677</c:v>
                </c:pt>
                <c:pt idx="18923">
                  <c:v>7.3494183666666677</c:v>
                </c:pt>
                <c:pt idx="18924">
                  <c:v>7.3498051999999996</c:v>
                </c:pt>
                <c:pt idx="18925">
                  <c:v>7.3501955499999996</c:v>
                </c:pt>
                <c:pt idx="18926">
                  <c:v>7.3505823833333324</c:v>
                </c:pt>
                <c:pt idx="18927">
                  <c:v>7.3509692166666669</c:v>
                </c:pt>
                <c:pt idx="18928">
                  <c:v>7.3513595666666669</c:v>
                </c:pt>
                <c:pt idx="18929">
                  <c:v>7.3517463999999997</c:v>
                </c:pt>
                <c:pt idx="18930">
                  <c:v>7.3521332333333334</c:v>
                </c:pt>
                <c:pt idx="18931">
                  <c:v>7.3525235833333342</c:v>
                </c:pt>
                <c:pt idx="18932">
                  <c:v>7.352910416666667</c:v>
                </c:pt>
                <c:pt idx="18933">
                  <c:v>7.353300766666667</c:v>
                </c:pt>
                <c:pt idx="18934">
                  <c:v>7.3536875999999998</c:v>
                </c:pt>
                <c:pt idx="18935">
                  <c:v>7.3540744333333334</c:v>
                </c:pt>
                <c:pt idx="18936">
                  <c:v>7.3544647833333343</c:v>
                </c:pt>
                <c:pt idx="18937">
                  <c:v>7.3548516166666671</c:v>
                </c:pt>
                <c:pt idx="18938">
                  <c:v>7.3552419666666671</c:v>
                </c:pt>
                <c:pt idx="18939">
                  <c:v>7.3556288000000007</c:v>
                </c:pt>
                <c:pt idx="18940">
                  <c:v>7.3560156333333326</c:v>
                </c:pt>
                <c:pt idx="18941">
                  <c:v>7.3564024666666663</c:v>
                </c:pt>
                <c:pt idx="18942">
                  <c:v>7.3567928166666663</c:v>
                </c:pt>
                <c:pt idx="18943">
                  <c:v>7.35717965</c:v>
                </c:pt>
                <c:pt idx="18944">
                  <c:v>7.3575664833333327</c:v>
                </c:pt>
                <c:pt idx="18945">
                  <c:v>7.3579568333333327</c:v>
                </c:pt>
                <c:pt idx="18946">
                  <c:v>7.3583436666666673</c:v>
                </c:pt>
                <c:pt idx="18947">
                  <c:v>7.3587340166666664</c:v>
                </c:pt>
                <c:pt idx="18948">
                  <c:v>7.35912085</c:v>
                </c:pt>
                <c:pt idx="18949">
                  <c:v>7.3595076833333328</c:v>
                </c:pt>
                <c:pt idx="18950">
                  <c:v>7.3598980333333328</c:v>
                </c:pt>
                <c:pt idx="18951">
                  <c:v>7.3602848666666674</c:v>
                </c:pt>
                <c:pt idx="18952">
                  <c:v>7.3606752166666674</c:v>
                </c:pt>
                <c:pt idx="18953">
                  <c:v>7.3610620500000001</c:v>
                </c:pt>
                <c:pt idx="18954">
                  <c:v>7.3614488833333338</c:v>
                </c:pt>
                <c:pt idx="18955">
                  <c:v>7.361839233333332</c:v>
                </c:pt>
                <c:pt idx="18956">
                  <c:v>7.3622260666666675</c:v>
                </c:pt>
                <c:pt idx="18957">
                  <c:v>7.3626128999999993</c:v>
                </c:pt>
                <c:pt idx="18958">
                  <c:v>7.3630032499999993</c:v>
                </c:pt>
                <c:pt idx="18959">
                  <c:v>7.363390083333333</c:v>
                </c:pt>
                <c:pt idx="18960">
                  <c:v>7.3637804333333348</c:v>
                </c:pt>
                <c:pt idx="18961">
                  <c:v>7.3641672666666667</c:v>
                </c:pt>
                <c:pt idx="18962">
                  <c:v>7.3645541000000003</c:v>
                </c:pt>
                <c:pt idx="18963">
                  <c:v>7.3649444499999994</c:v>
                </c:pt>
                <c:pt idx="18964">
                  <c:v>7.3653312833333331</c:v>
                </c:pt>
                <c:pt idx="18965">
                  <c:v>7.365721633333334</c:v>
                </c:pt>
                <c:pt idx="18966">
                  <c:v>7.3661084666666667</c:v>
                </c:pt>
                <c:pt idx="18967">
                  <c:v>7.3664953000000004</c:v>
                </c:pt>
                <c:pt idx="18968">
                  <c:v>7.3668821333333332</c:v>
                </c:pt>
                <c:pt idx="18969">
                  <c:v>7.3672724833333332</c:v>
                </c:pt>
                <c:pt idx="18970">
                  <c:v>7.3676593166666668</c:v>
                </c:pt>
                <c:pt idx="18971">
                  <c:v>7.3680461500000005</c:v>
                </c:pt>
                <c:pt idx="18972">
                  <c:v>7.3684365000000005</c:v>
                </c:pt>
                <c:pt idx="18973">
                  <c:v>7.3688233333333324</c:v>
                </c:pt>
                <c:pt idx="18974">
                  <c:v>7.3692136833333342</c:v>
                </c:pt>
                <c:pt idx="18975">
                  <c:v>7.3696005166666678</c:v>
                </c:pt>
                <c:pt idx="18976">
                  <c:v>7.3699873499999997</c:v>
                </c:pt>
                <c:pt idx="18977">
                  <c:v>7.3703776999999997</c:v>
                </c:pt>
                <c:pt idx="18978">
                  <c:v>7.3707645333333325</c:v>
                </c:pt>
                <c:pt idx="18979">
                  <c:v>7.3711548833333334</c:v>
                </c:pt>
                <c:pt idx="18980">
                  <c:v>7.371541716666667</c:v>
                </c:pt>
                <c:pt idx="18981">
                  <c:v>7.3719285499999998</c:v>
                </c:pt>
                <c:pt idx="18982">
                  <c:v>7.3723188999999998</c:v>
                </c:pt>
                <c:pt idx="18983">
                  <c:v>7.3727057333333335</c:v>
                </c:pt>
                <c:pt idx="18984">
                  <c:v>7.3730925666666671</c:v>
                </c:pt>
                <c:pt idx="18985">
                  <c:v>7.3734793999999999</c:v>
                </c:pt>
                <c:pt idx="18986">
                  <c:v>7.3738697499999999</c:v>
                </c:pt>
                <c:pt idx="18987">
                  <c:v>7.3742600999999999</c:v>
                </c:pt>
                <c:pt idx="18988">
                  <c:v>7.3746469333333344</c:v>
                </c:pt>
                <c:pt idx="18989">
                  <c:v>7.3750337666666672</c:v>
                </c:pt>
                <c:pt idx="18990">
                  <c:v>7.3754206000000009</c:v>
                </c:pt>
                <c:pt idx="18991">
                  <c:v>7.3758109499999991</c:v>
                </c:pt>
                <c:pt idx="18992">
                  <c:v>7.3762012999999991</c:v>
                </c:pt>
                <c:pt idx="18993">
                  <c:v>7.3765881333333345</c:v>
                </c:pt>
                <c:pt idx="18994">
                  <c:v>7.3769749666666664</c:v>
                </c:pt>
                <c:pt idx="18995">
                  <c:v>7.3773618000000001</c:v>
                </c:pt>
                <c:pt idx="18996">
                  <c:v>7.3777521500000001</c:v>
                </c:pt>
                <c:pt idx="18997">
                  <c:v>7.3781389833333328</c:v>
                </c:pt>
                <c:pt idx="18998">
                  <c:v>7.3785258166666674</c:v>
                </c:pt>
                <c:pt idx="18999">
                  <c:v>7.3789161666666665</c:v>
                </c:pt>
                <c:pt idx="19000">
                  <c:v>7.3793030000000002</c:v>
                </c:pt>
                <c:pt idx="19001">
                  <c:v>7.3796933500000002</c:v>
                </c:pt>
                <c:pt idx="19002">
                  <c:v>7.3800801833333329</c:v>
                </c:pt>
                <c:pt idx="19003">
                  <c:v>7.3804670166666675</c:v>
                </c:pt>
                <c:pt idx="19004">
                  <c:v>7.3808573666666675</c:v>
                </c:pt>
                <c:pt idx="19005">
                  <c:v>7.3812442000000003</c:v>
                </c:pt>
                <c:pt idx="19006">
                  <c:v>7.3816345500000002</c:v>
                </c:pt>
                <c:pt idx="19007">
                  <c:v>7.3820213833333321</c:v>
                </c:pt>
                <c:pt idx="19008">
                  <c:v>7.3824082166666676</c:v>
                </c:pt>
                <c:pt idx="19009">
                  <c:v>7.3827985666666676</c:v>
                </c:pt>
                <c:pt idx="19010">
                  <c:v>7.3831853999999995</c:v>
                </c:pt>
                <c:pt idx="19011">
                  <c:v>7.3835722333333331</c:v>
                </c:pt>
                <c:pt idx="19012">
                  <c:v>7.3839625833333349</c:v>
                </c:pt>
                <c:pt idx="19013">
                  <c:v>7.3843494166666668</c:v>
                </c:pt>
                <c:pt idx="19014">
                  <c:v>7.3847397666666668</c:v>
                </c:pt>
                <c:pt idx="19015">
                  <c:v>7.3851265999999995</c:v>
                </c:pt>
                <c:pt idx="19016">
                  <c:v>7.3855134333333332</c:v>
                </c:pt>
                <c:pt idx="19017">
                  <c:v>7.3859002666666669</c:v>
                </c:pt>
                <c:pt idx="19018">
                  <c:v>7.3862906166666669</c:v>
                </c:pt>
                <c:pt idx="19019">
                  <c:v>7.3866809666666668</c:v>
                </c:pt>
                <c:pt idx="19020">
                  <c:v>7.3870677999999996</c:v>
                </c:pt>
                <c:pt idx="19021">
                  <c:v>7.3874546333333333</c:v>
                </c:pt>
                <c:pt idx="19022">
                  <c:v>7.387841466666667</c:v>
                </c:pt>
                <c:pt idx="19023">
                  <c:v>7.388231816666667</c:v>
                </c:pt>
                <c:pt idx="19024">
                  <c:v>7.3886186500000006</c:v>
                </c:pt>
                <c:pt idx="19025">
                  <c:v>7.3890054833333325</c:v>
                </c:pt>
                <c:pt idx="19026">
                  <c:v>7.3893958333333325</c:v>
                </c:pt>
                <c:pt idx="19027">
                  <c:v>7.3897826666666679</c:v>
                </c:pt>
                <c:pt idx="19028">
                  <c:v>7.3901730166666662</c:v>
                </c:pt>
                <c:pt idx="19029">
                  <c:v>7.3905598499999998</c:v>
                </c:pt>
                <c:pt idx="19030">
                  <c:v>7.3909466833333326</c:v>
                </c:pt>
                <c:pt idx="19031">
                  <c:v>7.3913370333333326</c:v>
                </c:pt>
                <c:pt idx="19032">
                  <c:v>7.3917238666666671</c:v>
                </c:pt>
                <c:pt idx="19033">
                  <c:v>7.3921142166666671</c:v>
                </c:pt>
                <c:pt idx="19034">
                  <c:v>7.3925010499999999</c:v>
                </c:pt>
                <c:pt idx="19035">
                  <c:v>7.3928878833333327</c:v>
                </c:pt>
                <c:pt idx="19036">
                  <c:v>7.3932747166666672</c:v>
                </c:pt>
                <c:pt idx="19037">
                  <c:v>7.3936650666666672</c:v>
                </c:pt>
                <c:pt idx="19038">
                  <c:v>7.3940519</c:v>
                </c:pt>
                <c:pt idx="19039">
                  <c:v>7.3944387333333337</c:v>
                </c:pt>
                <c:pt idx="19040">
                  <c:v>7.3948290833333337</c:v>
                </c:pt>
                <c:pt idx="19041">
                  <c:v>7.3952159166666673</c:v>
                </c:pt>
                <c:pt idx="19042">
                  <c:v>7.3956062666666673</c:v>
                </c:pt>
                <c:pt idx="19043">
                  <c:v>7.3959930999999992</c:v>
                </c:pt>
                <c:pt idx="19044">
                  <c:v>7.3963799333333329</c:v>
                </c:pt>
                <c:pt idx="19045">
                  <c:v>7.3967702833333329</c:v>
                </c:pt>
                <c:pt idx="19046">
                  <c:v>7.3971571166666665</c:v>
                </c:pt>
                <c:pt idx="19047">
                  <c:v>7.3975474666666665</c:v>
                </c:pt>
                <c:pt idx="19048">
                  <c:v>7.3979343000000002</c:v>
                </c:pt>
                <c:pt idx="19049">
                  <c:v>7.398321133333333</c:v>
                </c:pt>
                <c:pt idx="19050">
                  <c:v>7.3987114833333338</c:v>
                </c:pt>
                <c:pt idx="19051">
                  <c:v>7.3990983166666666</c:v>
                </c:pt>
                <c:pt idx="19052">
                  <c:v>7.3994851500000003</c:v>
                </c:pt>
                <c:pt idx="19053">
                  <c:v>7.3998719833333331</c:v>
                </c:pt>
                <c:pt idx="19054">
                  <c:v>7.4002623333333331</c:v>
                </c:pt>
                <c:pt idx="19055">
                  <c:v>7.4006526833333339</c:v>
                </c:pt>
                <c:pt idx="19056">
                  <c:v>7.4010395166666676</c:v>
                </c:pt>
                <c:pt idx="19057">
                  <c:v>7.4014263500000004</c:v>
                </c:pt>
                <c:pt idx="19058">
                  <c:v>7.4018131833333323</c:v>
                </c:pt>
                <c:pt idx="19059">
                  <c:v>7.4022035333333323</c:v>
                </c:pt>
                <c:pt idx="19060">
                  <c:v>7.402593883333334</c:v>
                </c:pt>
                <c:pt idx="19061">
                  <c:v>7.4029807166666677</c:v>
                </c:pt>
                <c:pt idx="19062">
                  <c:v>7.4033675499999996</c:v>
                </c:pt>
                <c:pt idx="19063">
                  <c:v>7.4037578999999996</c:v>
                </c:pt>
                <c:pt idx="19064">
                  <c:v>7.4041447333333323</c:v>
                </c:pt>
                <c:pt idx="19065">
                  <c:v>7.4045315666666669</c:v>
                </c:pt>
                <c:pt idx="19066">
                  <c:v>7.4049183999999997</c:v>
                </c:pt>
                <c:pt idx="19067">
                  <c:v>7.4053087499999997</c:v>
                </c:pt>
                <c:pt idx="19068">
                  <c:v>7.4056955833333333</c:v>
                </c:pt>
                <c:pt idx="19069">
                  <c:v>7.4060859333333342</c:v>
                </c:pt>
                <c:pt idx="19070">
                  <c:v>7.406472766666667</c:v>
                </c:pt>
                <c:pt idx="19071">
                  <c:v>7.4068596000000007</c:v>
                </c:pt>
                <c:pt idx="19072">
                  <c:v>7.4072499499999997</c:v>
                </c:pt>
                <c:pt idx="19073">
                  <c:v>7.4076367833333334</c:v>
                </c:pt>
                <c:pt idx="19074">
                  <c:v>7.4080271333333343</c:v>
                </c:pt>
                <c:pt idx="19075">
                  <c:v>7.4084139666666671</c:v>
                </c:pt>
                <c:pt idx="19076">
                  <c:v>7.4088008000000007</c:v>
                </c:pt>
                <c:pt idx="19077">
                  <c:v>7.4091911500000007</c:v>
                </c:pt>
                <c:pt idx="19078">
                  <c:v>7.4095779833333326</c:v>
                </c:pt>
                <c:pt idx="19079">
                  <c:v>7.4099648166666663</c:v>
                </c:pt>
                <c:pt idx="19080">
                  <c:v>7.4103551666666663</c:v>
                </c:pt>
                <c:pt idx="19081">
                  <c:v>7.4107419999999999</c:v>
                </c:pt>
                <c:pt idx="19082">
                  <c:v>7.4111323499999999</c:v>
                </c:pt>
                <c:pt idx="19083">
                  <c:v>7.4115191833333327</c:v>
                </c:pt>
                <c:pt idx="19084">
                  <c:v>7.4119060166666673</c:v>
                </c:pt>
                <c:pt idx="19085">
                  <c:v>7.4122963666666664</c:v>
                </c:pt>
                <c:pt idx="19086">
                  <c:v>7.4126832</c:v>
                </c:pt>
                <c:pt idx="19087">
                  <c:v>7.41307355</c:v>
                </c:pt>
                <c:pt idx="19088">
                  <c:v>7.4134603833333328</c:v>
                </c:pt>
                <c:pt idx="19089">
                  <c:v>7.4138472166666674</c:v>
                </c:pt>
                <c:pt idx="19090">
                  <c:v>7.4142340500000001</c:v>
                </c:pt>
                <c:pt idx="19091">
                  <c:v>7.4146244000000001</c:v>
                </c:pt>
                <c:pt idx="19092">
                  <c:v>7.4150112333333338</c:v>
                </c:pt>
                <c:pt idx="19093">
                  <c:v>7.4153980666666675</c:v>
                </c:pt>
                <c:pt idx="19094">
                  <c:v>7.4157884166666674</c:v>
                </c:pt>
                <c:pt idx="19095">
                  <c:v>7.4161752499999993</c:v>
                </c:pt>
                <c:pt idx="19096">
                  <c:v>7.4165655999999993</c:v>
                </c:pt>
                <c:pt idx="19097">
                  <c:v>7.416952433333333</c:v>
                </c:pt>
                <c:pt idx="19098">
                  <c:v>7.4173392666666667</c:v>
                </c:pt>
                <c:pt idx="19099">
                  <c:v>7.4177296166666666</c:v>
                </c:pt>
                <c:pt idx="19100">
                  <c:v>7.4181164500000003</c:v>
                </c:pt>
                <c:pt idx="19101">
                  <c:v>7.4185067999999994</c:v>
                </c:pt>
                <c:pt idx="19102">
                  <c:v>7.4188936333333331</c:v>
                </c:pt>
                <c:pt idx="19103">
                  <c:v>7.4192804666666667</c:v>
                </c:pt>
                <c:pt idx="19104">
                  <c:v>7.4196708166666667</c:v>
                </c:pt>
                <c:pt idx="19105">
                  <c:v>7.4200576500000004</c:v>
                </c:pt>
                <c:pt idx="19106">
                  <c:v>7.4204444833333332</c:v>
                </c:pt>
                <c:pt idx="19107">
                  <c:v>7.4208348333333332</c:v>
                </c:pt>
                <c:pt idx="19108">
                  <c:v>7.4212216666666668</c:v>
                </c:pt>
                <c:pt idx="19109">
                  <c:v>7.4216120166666668</c:v>
                </c:pt>
                <c:pt idx="19110">
                  <c:v>7.4219988500000005</c:v>
                </c:pt>
                <c:pt idx="19111">
                  <c:v>7.4223856833333324</c:v>
                </c:pt>
                <c:pt idx="19112">
                  <c:v>7.4227760333333341</c:v>
                </c:pt>
                <c:pt idx="19113">
                  <c:v>7.4231628666666678</c:v>
                </c:pt>
                <c:pt idx="19114">
                  <c:v>7.423553216666666</c:v>
                </c:pt>
                <c:pt idx="19115">
                  <c:v>7.4239400499999997</c:v>
                </c:pt>
                <c:pt idx="19116">
                  <c:v>7.4243268833333325</c:v>
                </c:pt>
                <c:pt idx="19117">
                  <c:v>7.4247172333333333</c:v>
                </c:pt>
                <c:pt idx="19118">
                  <c:v>7.425104066666667</c:v>
                </c:pt>
                <c:pt idx="19119">
                  <c:v>7.4254908999999998</c:v>
                </c:pt>
                <c:pt idx="19120">
                  <c:v>7.4258777333333335</c:v>
                </c:pt>
                <c:pt idx="19121">
                  <c:v>7.4262680833333334</c:v>
                </c:pt>
                <c:pt idx="19122">
                  <c:v>7.4266549166666671</c:v>
                </c:pt>
                <c:pt idx="19123">
                  <c:v>7.4270452666666671</c:v>
                </c:pt>
                <c:pt idx="19124">
                  <c:v>7.4274320999999999</c:v>
                </c:pt>
                <c:pt idx="19125">
                  <c:v>7.4278189333333335</c:v>
                </c:pt>
                <c:pt idx="19126">
                  <c:v>7.4282092833333344</c:v>
                </c:pt>
                <c:pt idx="19127">
                  <c:v>7.4285961166666672</c:v>
                </c:pt>
                <c:pt idx="19128">
                  <c:v>7.4289864666666672</c:v>
                </c:pt>
                <c:pt idx="19129">
                  <c:v>7.4293732999999991</c:v>
                </c:pt>
                <c:pt idx="19130">
                  <c:v>7.4297601333333327</c:v>
                </c:pt>
                <c:pt idx="19131">
                  <c:v>7.4301504833333345</c:v>
                </c:pt>
                <c:pt idx="19132">
                  <c:v>7.4305373166666664</c:v>
                </c:pt>
                <c:pt idx="19133">
                  <c:v>7.4309241500000001</c:v>
                </c:pt>
                <c:pt idx="19134">
                  <c:v>7.4313109833333328</c:v>
                </c:pt>
                <c:pt idx="19135">
                  <c:v>7.4317013333333328</c:v>
                </c:pt>
                <c:pt idx="19136">
                  <c:v>7.4320916833333337</c:v>
                </c:pt>
                <c:pt idx="19137">
                  <c:v>7.4324785166666665</c:v>
                </c:pt>
                <c:pt idx="19138">
                  <c:v>7.4328653500000001</c:v>
                </c:pt>
                <c:pt idx="19139">
                  <c:v>7.4332521833333329</c:v>
                </c:pt>
                <c:pt idx="19140">
                  <c:v>7.4336425333333329</c:v>
                </c:pt>
                <c:pt idx="19141">
                  <c:v>7.4340293666666675</c:v>
                </c:pt>
                <c:pt idx="19142">
                  <c:v>7.4344197166666675</c:v>
                </c:pt>
                <c:pt idx="19143">
                  <c:v>7.4348065500000002</c:v>
                </c:pt>
                <c:pt idx="19144">
                  <c:v>7.4351933833333339</c:v>
                </c:pt>
                <c:pt idx="19145">
                  <c:v>7.4355837333333321</c:v>
                </c:pt>
                <c:pt idx="19146">
                  <c:v>7.4359705666666676</c:v>
                </c:pt>
                <c:pt idx="19147">
                  <c:v>7.4363573999999995</c:v>
                </c:pt>
                <c:pt idx="19148">
                  <c:v>7.4367442333333331</c:v>
                </c:pt>
                <c:pt idx="19149">
                  <c:v>7.4371345833333331</c:v>
                </c:pt>
                <c:pt idx="19150">
                  <c:v>7.4375249333333349</c:v>
                </c:pt>
                <c:pt idx="19151">
                  <c:v>7.4379117666666668</c:v>
                </c:pt>
                <c:pt idx="19152">
                  <c:v>7.4382985999999995</c:v>
                </c:pt>
                <c:pt idx="19153">
                  <c:v>7.4386889499999995</c:v>
                </c:pt>
                <c:pt idx="19154">
                  <c:v>7.4390757833333332</c:v>
                </c:pt>
                <c:pt idx="19155">
                  <c:v>7.4394661333333341</c:v>
                </c:pt>
                <c:pt idx="19156">
                  <c:v>7.4398529666666668</c:v>
                </c:pt>
                <c:pt idx="19157">
                  <c:v>7.4402398000000005</c:v>
                </c:pt>
                <c:pt idx="19158">
                  <c:v>7.4406301499999996</c:v>
                </c:pt>
                <c:pt idx="19159">
                  <c:v>7.4410169833333333</c:v>
                </c:pt>
                <c:pt idx="19160">
                  <c:v>7.4414038166666669</c:v>
                </c:pt>
                <c:pt idx="19161">
                  <c:v>7.4417906500000006</c:v>
                </c:pt>
                <c:pt idx="19162">
                  <c:v>7.4421810000000006</c:v>
                </c:pt>
                <c:pt idx="19163">
                  <c:v>7.4425713500000006</c:v>
                </c:pt>
                <c:pt idx="19164">
                  <c:v>7.4429581833333325</c:v>
                </c:pt>
                <c:pt idx="19165">
                  <c:v>7.4433450166666679</c:v>
                </c:pt>
                <c:pt idx="19166">
                  <c:v>7.4437318499999998</c:v>
                </c:pt>
                <c:pt idx="19167">
                  <c:v>7.4441221999999998</c:v>
                </c:pt>
                <c:pt idx="19168">
                  <c:v>7.4445125499999998</c:v>
                </c:pt>
                <c:pt idx="19169">
                  <c:v>7.4448993833333326</c:v>
                </c:pt>
                <c:pt idx="19170">
                  <c:v>7.4452862166666671</c:v>
                </c:pt>
                <c:pt idx="19171">
                  <c:v>7.4456730499999999</c:v>
                </c:pt>
                <c:pt idx="19172">
                  <c:v>7.4460633999999999</c:v>
                </c:pt>
                <c:pt idx="19173">
                  <c:v>7.4464502333333327</c:v>
                </c:pt>
                <c:pt idx="19174">
                  <c:v>7.4468370666666672</c:v>
                </c:pt>
                <c:pt idx="19175">
                  <c:v>7.4472274166666672</c:v>
                </c:pt>
                <c:pt idx="19176">
                  <c:v>7.44761425</c:v>
                </c:pt>
                <c:pt idx="19177">
                  <c:v>7.4480046</c:v>
                </c:pt>
                <c:pt idx="19178">
                  <c:v>7.4483914333333336</c:v>
                </c:pt>
                <c:pt idx="19179">
                  <c:v>7.4487782666666673</c:v>
                </c:pt>
                <c:pt idx="19180">
                  <c:v>7.4491686166666673</c:v>
                </c:pt>
                <c:pt idx="19181">
                  <c:v>7.4495554499999992</c:v>
                </c:pt>
                <c:pt idx="19182">
                  <c:v>7.4499457999999992</c:v>
                </c:pt>
                <c:pt idx="19183">
                  <c:v>7.4503326333333328</c:v>
                </c:pt>
                <c:pt idx="19184">
                  <c:v>7.4507194666666665</c:v>
                </c:pt>
                <c:pt idx="19185">
                  <c:v>7.4511098166666665</c:v>
                </c:pt>
                <c:pt idx="19186">
                  <c:v>7.4514966500000002</c:v>
                </c:pt>
                <c:pt idx="19187">
                  <c:v>7.4518834833333329</c:v>
                </c:pt>
                <c:pt idx="19188">
                  <c:v>7.4522703166666675</c:v>
                </c:pt>
                <c:pt idx="19189">
                  <c:v>7.4526606666666666</c:v>
                </c:pt>
                <c:pt idx="19190">
                  <c:v>7.4530475000000003</c:v>
                </c:pt>
                <c:pt idx="19191">
                  <c:v>7.4534378500000003</c:v>
                </c:pt>
                <c:pt idx="19192">
                  <c:v>7.453824683333333</c:v>
                </c:pt>
                <c:pt idx="19193">
                  <c:v>7.4542115166666676</c:v>
                </c:pt>
                <c:pt idx="19194">
                  <c:v>7.4546018666666676</c:v>
                </c:pt>
                <c:pt idx="19195">
                  <c:v>7.4549887000000004</c:v>
                </c:pt>
                <c:pt idx="19196">
                  <c:v>7.4553790500000003</c:v>
                </c:pt>
                <c:pt idx="19197">
                  <c:v>7.4557658833333322</c:v>
                </c:pt>
                <c:pt idx="19198">
                  <c:v>7.4561527166666677</c:v>
                </c:pt>
                <c:pt idx="19199">
                  <c:v>7.4565430666666677</c:v>
                </c:pt>
                <c:pt idx="19200">
                  <c:v>7.4569298999999996</c:v>
                </c:pt>
                <c:pt idx="19201">
                  <c:v>7.4573167333333332</c:v>
                </c:pt>
                <c:pt idx="19202">
                  <c:v>7.4577035666666669</c:v>
                </c:pt>
                <c:pt idx="19203">
                  <c:v>7.4580939166666669</c:v>
                </c:pt>
                <c:pt idx="19204">
                  <c:v>7.4584842666666669</c:v>
                </c:pt>
                <c:pt idx="19205">
                  <c:v>7.4588710999999996</c:v>
                </c:pt>
                <c:pt idx="19206">
                  <c:v>7.4592579333333333</c:v>
                </c:pt>
                <c:pt idx="19207">
                  <c:v>7.459644766666667</c:v>
                </c:pt>
                <c:pt idx="19208">
                  <c:v>7.460035116666667</c:v>
                </c:pt>
                <c:pt idx="19209">
                  <c:v>7.4604254666666669</c:v>
                </c:pt>
                <c:pt idx="19210">
                  <c:v>7.4608122999999997</c:v>
                </c:pt>
                <c:pt idx="19211">
                  <c:v>7.4611991333333334</c:v>
                </c:pt>
                <c:pt idx="19212">
                  <c:v>7.4615859666666671</c:v>
                </c:pt>
                <c:pt idx="19213">
                  <c:v>7.4619763166666671</c:v>
                </c:pt>
                <c:pt idx="19214">
                  <c:v>7.4623631500000007</c:v>
                </c:pt>
                <c:pt idx="19215">
                  <c:v>7.4627499833333326</c:v>
                </c:pt>
                <c:pt idx="19216">
                  <c:v>7.4631403333333326</c:v>
                </c:pt>
                <c:pt idx="19217">
                  <c:v>7.463527166666668</c:v>
                </c:pt>
                <c:pt idx="19218">
                  <c:v>7.4639175166666663</c:v>
                </c:pt>
                <c:pt idx="19219">
                  <c:v>7.4643043499999999</c:v>
                </c:pt>
                <c:pt idx="19220">
                  <c:v>7.4646911833333327</c:v>
                </c:pt>
                <c:pt idx="19221">
                  <c:v>7.4650815333333327</c:v>
                </c:pt>
                <c:pt idx="19222">
                  <c:v>7.4654683666666672</c:v>
                </c:pt>
                <c:pt idx="19223">
                  <c:v>7.4658587166666663</c:v>
                </c:pt>
                <c:pt idx="19224">
                  <c:v>7.46624555</c:v>
                </c:pt>
                <c:pt idx="19225">
                  <c:v>7.4666323833333328</c:v>
                </c:pt>
                <c:pt idx="19226">
                  <c:v>7.4670227333333328</c:v>
                </c:pt>
                <c:pt idx="19227">
                  <c:v>7.4674095666666673</c:v>
                </c:pt>
                <c:pt idx="19228">
                  <c:v>7.4677964000000001</c:v>
                </c:pt>
                <c:pt idx="19229">
                  <c:v>7.4681832333333338</c:v>
                </c:pt>
                <c:pt idx="19230">
                  <c:v>7.4685735833333338</c:v>
                </c:pt>
                <c:pt idx="19231">
                  <c:v>7.4689604166666674</c:v>
                </c:pt>
                <c:pt idx="19232">
                  <c:v>7.4693507666666674</c:v>
                </c:pt>
                <c:pt idx="19233">
                  <c:v>7.4697375999999993</c:v>
                </c:pt>
                <c:pt idx="19234">
                  <c:v>7.470124433333333</c:v>
                </c:pt>
                <c:pt idx="19235">
                  <c:v>7.470514783333333</c:v>
                </c:pt>
                <c:pt idx="19236">
                  <c:v>7.4709016166666666</c:v>
                </c:pt>
                <c:pt idx="19237">
                  <c:v>7.4712919666666666</c:v>
                </c:pt>
                <c:pt idx="19238">
                  <c:v>7.4716788000000003</c:v>
                </c:pt>
                <c:pt idx="19239">
                  <c:v>7.4720656333333331</c:v>
                </c:pt>
                <c:pt idx="19240">
                  <c:v>7.4724559833333331</c:v>
                </c:pt>
                <c:pt idx="19241">
                  <c:v>7.4728428166666667</c:v>
                </c:pt>
                <c:pt idx="19242">
                  <c:v>7.4732296500000004</c:v>
                </c:pt>
                <c:pt idx="19243">
                  <c:v>7.4736164833333332</c:v>
                </c:pt>
                <c:pt idx="19244">
                  <c:v>7.4740068333333332</c:v>
                </c:pt>
                <c:pt idx="19245">
                  <c:v>7.4743971833333331</c:v>
                </c:pt>
                <c:pt idx="19246">
                  <c:v>7.4747840166666668</c:v>
                </c:pt>
                <c:pt idx="19247">
                  <c:v>7.4751708500000005</c:v>
                </c:pt>
                <c:pt idx="19248">
                  <c:v>7.4755612000000005</c:v>
                </c:pt>
                <c:pt idx="19249">
                  <c:v>7.4759480333333324</c:v>
                </c:pt>
                <c:pt idx="19250">
                  <c:v>7.4763383833333341</c:v>
                </c:pt>
                <c:pt idx="19251">
                  <c:v>7.4767252166666678</c:v>
                </c:pt>
                <c:pt idx="19252">
                  <c:v>7.4771120499999997</c:v>
                </c:pt>
                <c:pt idx="19253">
                  <c:v>7.4775023999999997</c:v>
                </c:pt>
                <c:pt idx="19254">
                  <c:v>7.4778892333333324</c:v>
                </c:pt>
                <c:pt idx="19255">
                  <c:v>7.478276066666667</c:v>
                </c:pt>
                <c:pt idx="19256">
                  <c:v>7.4786628999999998</c:v>
                </c:pt>
                <c:pt idx="19257">
                  <c:v>7.4790532499999998</c:v>
                </c:pt>
                <c:pt idx="19258">
                  <c:v>7.4794435999999997</c:v>
                </c:pt>
                <c:pt idx="19259">
                  <c:v>7.4798304333333334</c:v>
                </c:pt>
                <c:pt idx="19260">
                  <c:v>7.4802172666666671</c:v>
                </c:pt>
                <c:pt idx="19261">
                  <c:v>7.4806041000000008</c:v>
                </c:pt>
                <c:pt idx="19262">
                  <c:v>7.4809944499999999</c:v>
                </c:pt>
                <c:pt idx="19263">
                  <c:v>7.4813812833333335</c:v>
                </c:pt>
                <c:pt idx="19264">
                  <c:v>7.4817716333333344</c:v>
                </c:pt>
                <c:pt idx="19265">
                  <c:v>7.4821584666666672</c:v>
                </c:pt>
                <c:pt idx="19266">
                  <c:v>7.4825453000000008</c:v>
                </c:pt>
                <c:pt idx="19267">
                  <c:v>7.4829356499999991</c:v>
                </c:pt>
                <c:pt idx="19268">
                  <c:v>7.4833224833333327</c:v>
                </c:pt>
                <c:pt idx="19269">
                  <c:v>7.4837093166666664</c:v>
                </c:pt>
                <c:pt idx="19270">
                  <c:v>7.4840961500000001</c:v>
                </c:pt>
                <c:pt idx="19271">
                  <c:v>7.4844865</c:v>
                </c:pt>
                <c:pt idx="19272">
                  <c:v>7.48487685</c:v>
                </c:pt>
                <c:pt idx="19273">
                  <c:v>7.4852636833333328</c:v>
                </c:pt>
                <c:pt idx="19274">
                  <c:v>7.4856505166666674</c:v>
                </c:pt>
                <c:pt idx="19275">
                  <c:v>7.4860373500000001</c:v>
                </c:pt>
                <c:pt idx="19276">
                  <c:v>7.4864277000000001</c:v>
                </c:pt>
                <c:pt idx="19277">
                  <c:v>7.4868180500000001</c:v>
                </c:pt>
                <c:pt idx="19278">
                  <c:v>7.4872048833333329</c:v>
                </c:pt>
                <c:pt idx="19279">
                  <c:v>7.4875917166666675</c:v>
                </c:pt>
                <c:pt idx="19280">
                  <c:v>7.4879785500000002</c:v>
                </c:pt>
                <c:pt idx="19281">
                  <c:v>7.4883689000000002</c:v>
                </c:pt>
                <c:pt idx="19282">
                  <c:v>7.4887557333333339</c:v>
                </c:pt>
                <c:pt idx="19283">
                  <c:v>7.4891425666666676</c:v>
                </c:pt>
                <c:pt idx="19284">
                  <c:v>7.4895329166666675</c:v>
                </c:pt>
                <c:pt idx="19285">
                  <c:v>7.4899197499999994</c:v>
                </c:pt>
                <c:pt idx="19286">
                  <c:v>7.4903100999999994</c:v>
                </c:pt>
                <c:pt idx="19287">
                  <c:v>7.4906969333333331</c:v>
                </c:pt>
                <c:pt idx="19288">
                  <c:v>7.4910837666666668</c:v>
                </c:pt>
                <c:pt idx="19289">
                  <c:v>7.4914741166666667</c:v>
                </c:pt>
                <c:pt idx="19290">
                  <c:v>7.4918609499999995</c:v>
                </c:pt>
                <c:pt idx="19291">
                  <c:v>7.4922512999999995</c:v>
                </c:pt>
                <c:pt idx="19292">
                  <c:v>7.4926381333333332</c:v>
                </c:pt>
                <c:pt idx="19293">
                  <c:v>7.4930249666666668</c:v>
                </c:pt>
                <c:pt idx="19294">
                  <c:v>7.4934153166666668</c:v>
                </c:pt>
                <c:pt idx="19295">
                  <c:v>7.4938021500000005</c:v>
                </c:pt>
                <c:pt idx="19296">
                  <c:v>7.4941889833333333</c:v>
                </c:pt>
                <c:pt idx="19297">
                  <c:v>7.4945758166666678</c:v>
                </c:pt>
                <c:pt idx="19298">
                  <c:v>7.4949661666666669</c:v>
                </c:pt>
                <c:pt idx="19299">
                  <c:v>7.4953565166666669</c:v>
                </c:pt>
                <c:pt idx="19300">
                  <c:v>7.4957433500000006</c:v>
                </c:pt>
                <c:pt idx="19301">
                  <c:v>7.4961301833333325</c:v>
                </c:pt>
                <c:pt idx="19302">
                  <c:v>7.4965170166666679</c:v>
                </c:pt>
                <c:pt idx="19303">
                  <c:v>7.4969073666666679</c:v>
                </c:pt>
                <c:pt idx="19304">
                  <c:v>7.4972941999999998</c:v>
                </c:pt>
                <c:pt idx="19305">
                  <c:v>7.4976845499999998</c:v>
                </c:pt>
                <c:pt idx="19306">
                  <c:v>7.4980713833333326</c:v>
                </c:pt>
                <c:pt idx="19307">
                  <c:v>7.4984582166666671</c:v>
                </c:pt>
                <c:pt idx="19308">
                  <c:v>7.4988485666666671</c:v>
                </c:pt>
                <c:pt idx="19309">
                  <c:v>7.4992353999999999</c:v>
                </c:pt>
                <c:pt idx="19310">
                  <c:v>7.4996222333333336</c:v>
                </c:pt>
                <c:pt idx="19311">
                  <c:v>7.5000125833333335</c:v>
                </c:pt>
                <c:pt idx="19312">
                  <c:v>7.5003994166666672</c:v>
                </c:pt>
                <c:pt idx="19313">
                  <c:v>7.5007897666666672</c:v>
                </c:pt>
                <c:pt idx="19314">
                  <c:v>7.5011766</c:v>
                </c:pt>
                <c:pt idx="19315">
                  <c:v>7.5015634333333336</c:v>
                </c:pt>
                <c:pt idx="19316">
                  <c:v>7.5019502666666655</c:v>
                </c:pt>
                <c:pt idx="19317">
                  <c:v>7.5023406166666673</c:v>
                </c:pt>
                <c:pt idx="19318">
                  <c:v>7.5027309666666673</c:v>
                </c:pt>
                <c:pt idx="19319">
                  <c:v>7.5031177999999992</c:v>
                </c:pt>
                <c:pt idx="19320">
                  <c:v>7.5035046333333328</c:v>
                </c:pt>
                <c:pt idx="19321">
                  <c:v>7.5038914666666665</c:v>
                </c:pt>
                <c:pt idx="19322">
                  <c:v>7.5042818166666665</c:v>
                </c:pt>
                <c:pt idx="19323">
                  <c:v>7.5046686500000002</c:v>
                </c:pt>
                <c:pt idx="19324">
                  <c:v>7.5050554833333329</c:v>
                </c:pt>
                <c:pt idx="19325">
                  <c:v>7.5054458333333329</c:v>
                </c:pt>
                <c:pt idx="19326">
                  <c:v>7.5058326666666675</c:v>
                </c:pt>
                <c:pt idx="19327">
                  <c:v>7.5062230166666666</c:v>
                </c:pt>
                <c:pt idx="19328">
                  <c:v>7.5066098500000003</c:v>
                </c:pt>
                <c:pt idx="19329">
                  <c:v>7.506996683333333</c:v>
                </c:pt>
                <c:pt idx="19330">
                  <c:v>7.507387033333333</c:v>
                </c:pt>
                <c:pt idx="19331">
                  <c:v>7.5077738666666676</c:v>
                </c:pt>
                <c:pt idx="19332">
                  <c:v>7.5081642166666676</c:v>
                </c:pt>
                <c:pt idx="19333">
                  <c:v>7.5085510500000003</c:v>
                </c:pt>
                <c:pt idx="19334">
                  <c:v>7.5089378833333322</c:v>
                </c:pt>
                <c:pt idx="19335">
                  <c:v>7.5093282333333322</c:v>
                </c:pt>
                <c:pt idx="19336">
                  <c:v>7.5097150666666677</c:v>
                </c:pt>
                <c:pt idx="19337">
                  <c:v>7.5101018999999996</c:v>
                </c:pt>
                <c:pt idx="19338">
                  <c:v>7.5104887333333332</c:v>
                </c:pt>
                <c:pt idx="19339">
                  <c:v>7.5108790833333332</c:v>
                </c:pt>
                <c:pt idx="19340">
                  <c:v>7.5112694333333323</c:v>
                </c:pt>
                <c:pt idx="19341">
                  <c:v>7.5116562666666669</c:v>
                </c:pt>
                <c:pt idx="19342">
                  <c:v>7.5120430999999996</c:v>
                </c:pt>
                <c:pt idx="19343">
                  <c:v>7.5124299333333333</c:v>
                </c:pt>
                <c:pt idx="19344">
                  <c:v>7.5128202833333333</c:v>
                </c:pt>
                <c:pt idx="19345">
                  <c:v>7.513207116666667</c:v>
                </c:pt>
                <c:pt idx="19346">
                  <c:v>7.5135974666666669</c:v>
                </c:pt>
                <c:pt idx="19347">
                  <c:v>7.5139843000000006</c:v>
                </c:pt>
                <c:pt idx="19348">
                  <c:v>7.5143711333333334</c:v>
                </c:pt>
                <c:pt idx="19349">
                  <c:v>7.5147614833333334</c:v>
                </c:pt>
                <c:pt idx="19350">
                  <c:v>7.515148316666667</c:v>
                </c:pt>
                <c:pt idx="19351">
                  <c:v>7.5155351500000007</c:v>
                </c:pt>
                <c:pt idx="19352">
                  <c:v>7.5159255000000007</c:v>
                </c:pt>
                <c:pt idx="19353">
                  <c:v>7.5163123333333326</c:v>
                </c:pt>
                <c:pt idx="19354">
                  <c:v>7.5167026833333326</c:v>
                </c:pt>
                <c:pt idx="19355">
                  <c:v>7.517089516666668</c:v>
                </c:pt>
                <c:pt idx="19356">
                  <c:v>7.5174763499999999</c:v>
                </c:pt>
                <c:pt idx="19357">
                  <c:v>7.5178666999999999</c:v>
                </c:pt>
                <c:pt idx="19358">
                  <c:v>7.5182535333333327</c:v>
                </c:pt>
                <c:pt idx="19359">
                  <c:v>7.5186438833333327</c:v>
                </c:pt>
                <c:pt idx="19360">
                  <c:v>7.5190307166666672</c:v>
                </c:pt>
                <c:pt idx="19361">
                  <c:v>7.51941755</c:v>
                </c:pt>
                <c:pt idx="19362">
                  <c:v>7.5198079</c:v>
                </c:pt>
                <c:pt idx="19363">
                  <c:v>7.5201947333333328</c:v>
                </c:pt>
                <c:pt idx="19364">
                  <c:v>7.5205815666666673</c:v>
                </c:pt>
                <c:pt idx="19365">
                  <c:v>7.5209684000000001</c:v>
                </c:pt>
                <c:pt idx="19366">
                  <c:v>7.5213587500000001</c:v>
                </c:pt>
                <c:pt idx="19367">
                  <c:v>7.5217491000000001</c:v>
                </c:pt>
                <c:pt idx="19368">
                  <c:v>7.5221359333333337</c:v>
                </c:pt>
                <c:pt idx="19369">
                  <c:v>7.5225227666666674</c:v>
                </c:pt>
                <c:pt idx="19370">
                  <c:v>7.5229096000000011</c:v>
                </c:pt>
                <c:pt idx="19371">
                  <c:v>7.5232999499999993</c:v>
                </c:pt>
                <c:pt idx="19372">
                  <c:v>7.523686783333333</c:v>
                </c:pt>
                <c:pt idx="19373">
                  <c:v>7.5240771333333329</c:v>
                </c:pt>
                <c:pt idx="19374">
                  <c:v>7.5244639666666666</c:v>
                </c:pt>
                <c:pt idx="19375">
                  <c:v>7.5248508000000003</c:v>
                </c:pt>
                <c:pt idx="19376">
                  <c:v>7.5252411500000003</c:v>
                </c:pt>
                <c:pt idx="19377">
                  <c:v>7.525627983333333</c:v>
                </c:pt>
                <c:pt idx="19378">
                  <c:v>7.5260148166666658</c:v>
                </c:pt>
                <c:pt idx="19379">
                  <c:v>7.5264051666666667</c:v>
                </c:pt>
                <c:pt idx="19380">
                  <c:v>7.5267920000000004</c:v>
                </c:pt>
                <c:pt idx="19381">
                  <c:v>7.5271823500000004</c:v>
                </c:pt>
                <c:pt idx="19382">
                  <c:v>7.5275691833333331</c:v>
                </c:pt>
                <c:pt idx="19383">
                  <c:v>7.5279560166666677</c:v>
                </c:pt>
                <c:pt idx="19384">
                  <c:v>7.5283463666666668</c:v>
                </c:pt>
                <c:pt idx="19385">
                  <c:v>7.5287332000000005</c:v>
                </c:pt>
                <c:pt idx="19386">
                  <c:v>7.5291235500000004</c:v>
                </c:pt>
                <c:pt idx="19387">
                  <c:v>7.5295103833333323</c:v>
                </c:pt>
                <c:pt idx="19388">
                  <c:v>7.5298972166666678</c:v>
                </c:pt>
                <c:pt idx="19389">
                  <c:v>7.5302840499999997</c:v>
                </c:pt>
                <c:pt idx="19390">
                  <c:v>7.5306743999999997</c:v>
                </c:pt>
                <c:pt idx="19391">
                  <c:v>7.5310612333333333</c:v>
                </c:pt>
                <c:pt idx="19392">
                  <c:v>7.5314480666666661</c:v>
                </c:pt>
                <c:pt idx="19393">
                  <c:v>7.531838416666667</c:v>
                </c:pt>
                <c:pt idx="19394">
                  <c:v>7.5322252499999998</c:v>
                </c:pt>
                <c:pt idx="19395">
                  <c:v>7.5326155999999997</c:v>
                </c:pt>
                <c:pt idx="19396">
                  <c:v>7.5330024333333334</c:v>
                </c:pt>
                <c:pt idx="19397">
                  <c:v>7.5333892666666671</c:v>
                </c:pt>
                <c:pt idx="19398">
                  <c:v>7.5337796166666671</c:v>
                </c:pt>
                <c:pt idx="19399">
                  <c:v>7.5341664500000007</c:v>
                </c:pt>
                <c:pt idx="19400">
                  <c:v>7.5345567999999998</c:v>
                </c:pt>
                <c:pt idx="19401">
                  <c:v>7.5349436333333335</c:v>
                </c:pt>
                <c:pt idx="19402">
                  <c:v>7.5353304666666672</c:v>
                </c:pt>
                <c:pt idx="19403">
                  <c:v>7.5357208166666672</c:v>
                </c:pt>
                <c:pt idx="19404">
                  <c:v>7.5361076500000008</c:v>
                </c:pt>
                <c:pt idx="19405">
                  <c:v>7.5364944833333327</c:v>
                </c:pt>
                <c:pt idx="19406">
                  <c:v>7.5368848333333327</c:v>
                </c:pt>
                <c:pt idx="19407">
                  <c:v>7.5372716666666664</c:v>
                </c:pt>
                <c:pt idx="19408">
                  <c:v>7.5376620166666664</c:v>
                </c:pt>
                <c:pt idx="19409">
                  <c:v>7.53804885</c:v>
                </c:pt>
                <c:pt idx="19410">
                  <c:v>7.5384356833333328</c:v>
                </c:pt>
                <c:pt idx="19411">
                  <c:v>7.5388225166666674</c:v>
                </c:pt>
                <c:pt idx="19412">
                  <c:v>7.5392128666666673</c:v>
                </c:pt>
                <c:pt idx="19413">
                  <c:v>7.5395997000000001</c:v>
                </c:pt>
                <c:pt idx="19414">
                  <c:v>7.5399900500000001</c:v>
                </c:pt>
                <c:pt idx="19415">
                  <c:v>7.5403768833333329</c:v>
                </c:pt>
                <c:pt idx="19416">
                  <c:v>7.5407637166666674</c:v>
                </c:pt>
                <c:pt idx="19417">
                  <c:v>7.5411540666666674</c:v>
                </c:pt>
                <c:pt idx="19418">
                  <c:v>7.5415409000000002</c:v>
                </c:pt>
                <c:pt idx="19419">
                  <c:v>7.5419277333333339</c:v>
                </c:pt>
                <c:pt idx="19420">
                  <c:v>7.5423145666666658</c:v>
                </c:pt>
                <c:pt idx="19421">
                  <c:v>7.5427049166666675</c:v>
                </c:pt>
                <c:pt idx="19422">
                  <c:v>7.5430952666666675</c:v>
                </c:pt>
                <c:pt idx="19423">
                  <c:v>7.5434820999999994</c:v>
                </c:pt>
                <c:pt idx="19424">
                  <c:v>7.5438689333333331</c:v>
                </c:pt>
                <c:pt idx="19425">
                  <c:v>7.5442592833333331</c:v>
                </c:pt>
                <c:pt idx="19426">
                  <c:v>7.5446461166666667</c:v>
                </c:pt>
                <c:pt idx="19427">
                  <c:v>7.5450364666666667</c:v>
                </c:pt>
                <c:pt idx="19428">
                  <c:v>7.5454232999999995</c:v>
                </c:pt>
                <c:pt idx="19429">
                  <c:v>7.5458101333333332</c:v>
                </c:pt>
                <c:pt idx="19430">
                  <c:v>7.5462004833333332</c:v>
                </c:pt>
                <c:pt idx="19431">
                  <c:v>7.5465873166666668</c:v>
                </c:pt>
                <c:pt idx="19432">
                  <c:v>7.5469741500000005</c:v>
                </c:pt>
                <c:pt idx="19433">
                  <c:v>7.5473609833333333</c:v>
                </c:pt>
                <c:pt idx="19434">
                  <c:v>7.5477513333333333</c:v>
                </c:pt>
                <c:pt idx="19435">
                  <c:v>7.5481416833333332</c:v>
                </c:pt>
                <c:pt idx="19436">
                  <c:v>7.5485285166666669</c:v>
                </c:pt>
                <c:pt idx="19437">
                  <c:v>7.5489153500000006</c:v>
                </c:pt>
                <c:pt idx="19438">
                  <c:v>7.5493021833333325</c:v>
                </c:pt>
                <c:pt idx="19439">
                  <c:v>7.5496925333333325</c:v>
                </c:pt>
                <c:pt idx="19440">
                  <c:v>7.5500793666666679</c:v>
                </c:pt>
                <c:pt idx="19441">
                  <c:v>7.5504697166666679</c:v>
                </c:pt>
                <c:pt idx="19442">
                  <c:v>7.5508565499999998</c:v>
                </c:pt>
                <c:pt idx="19443">
                  <c:v>7.5512433833333334</c:v>
                </c:pt>
                <c:pt idx="19444">
                  <c:v>7.5516337333333325</c:v>
                </c:pt>
                <c:pt idx="19445">
                  <c:v>7.5520205666666671</c:v>
                </c:pt>
                <c:pt idx="19446">
                  <c:v>7.5524073999999999</c:v>
                </c:pt>
                <c:pt idx="19447">
                  <c:v>7.5527977499999999</c:v>
                </c:pt>
                <c:pt idx="19448">
                  <c:v>7.5531845833333335</c:v>
                </c:pt>
                <c:pt idx="19449">
                  <c:v>7.5535749333333335</c:v>
                </c:pt>
                <c:pt idx="19450">
                  <c:v>7.5539617666666672</c:v>
                </c:pt>
                <c:pt idx="19451">
                  <c:v>7.5543486</c:v>
                </c:pt>
                <c:pt idx="19452">
                  <c:v>7.55473895</c:v>
                </c:pt>
                <c:pt idx="19453">
                  <c:v>7.5551257833333336</c:v>
                </c:pt>
                <c:pt idx="19454">
                  <c:v>7.5555161333333336</c:v>
                </c:pt>
                <c:pt idx="19455">
                  <c:v>7.5559029666666673</c:v>
                </c:pt>
                <c:pt idx="19456">
                  <c:v>7.5562898000000009</c:v>
                </c:pt>
                <c:pt idx="19457">
                  <c:v>7.5566801499999992</c:v>
                </c:pt>
                <c:pt idx="19458">
                  <c:v>7.5570669833333328</c:v>
                </c:pt>
                <c:pt idx="19459">
                  <c:v>7.5574538166666665</c:v>
                </c:pt>
                <c:pt idx="19460">
                  <c:v>7.5578406500000002</c:v>
                </c:pt>
                <c:pt idx="19461">
                  <c:v>7.5582310000000001</c:v>
                </c:pt>
                <c:pt idx="19462">
                  <c:v>7.5586213500000001</c:v>
                </c:pt>
                <c:pt idx="19463">
                  <c:v>7.5590081833333329</c:v>
                </c:pt>
                <c:pt idx="19464">
                  <c:v>7.5593950166666675</c:v>
                </c:pt>
                <c:pt idx="19465">
                  <c:v>7.5597818500000002</c:v>
                </c:pt>
                <c:pt idx="19466">
                  <c:v>7.5601722000000002</c:v>
                </c:pt>
                <c:pt idx="19467">
                  <c:v>7.560559033333333</c:v>
                </c:pt>
                <c:pt idx="19468">
                  <c:v>7.560949383333333</c:v>
                </c:pt>
                <c:pt idx="19469">
                  <c:v>7.5613362166666676</c:v>
                </c:pt>
                <c:pt idx="19470">
                  <c:v>7.5617230500000003</c:v>
                </c:pt>
                <c:pt idx="19471">
                  <c:v>7.5621134000000003</c:v>
                </c:pt>
                <c:pt idx="19472">
                  <c:v>7.5625002333333322</c:v>
                </c:pt>
                <c:pt idx="19473">
                  <c:v>7.5628870666666677</c:v>
                </c:pt>
                <c:pt idx="19474">
                  <c:v>7.5632774166666676</c:v>
                </c:pt>
                <c:pt idx="19475">
                  <c:v>7.5636642499999995</c:v>
                </c:pt>
                <c:pt idx="19476">
                  <c:v>7.5640545999999995</c:v>
                </c:pt>
                <c:pt idx="19477">
                  <c:v>7.5644414333333332</c:v>
                </c:pt>
                <c:pt idx="19478">
                  <c:v>7.5648282666666669</c:v>
                </c:pt>
                <c:pt idx="19479">
                  <c:v>7.5652186166666668</c:v>
                </c:pt>
                <c:pt idx="19480">
                  <c:v>7.5656054499999996</c:v>
                </c:pt>
                <c:pt idx="19481">
                  <c:v>7.5659957999999996</c:v>
                </c:pt>
                <c:pt idx="19482">
                  <c:v>7.5663826333333333</c:v>
                </c:pt>
                <c:pt idx="19483">
                  <c:v>7.5667694666666669</c:v>
                </c:pt>
                <c:pt idx="19484">
                  <c:v>7.5671563000000006</c:v>
                </c:pt>
                <c:pt idx="19485">
                  <c:v>7.5675466500000006</c:v>
                </c:pt>
                <c:pt idx="19486">
                  <c:v>7.5679334833333334</c:v>
                </c:pt>
                <c:pt idx="19487">
                  <c:v>7.5683203166666679</c:v>
                </c:pt>
                <c:pt idx="19488">
                  <c:v>7.568710666666667</c:v>
                </c:pt>
                <c:pt idx="19489">
                  <c:v>7.5690975000000007</c:v>
                </c:pt>
                <c:pt idx="19490">
                  <c:v>7.5694878500000007</c:v>
                </c:pt>
                <c:pt idx="19491">
                  <c:v>7.5698746833333326</c:v>
                </c:pt>
                <c:pt idx="19492">
                  <c:v>7.570261516666668</c:v>
                </c:pt>
                <c:pt idx="19493">
                  <c:v>7.570651866666668</c:v>
                </c:pt>
                <c:pt idx="19494">
                  <c:v>7.5710386999999999</c:v>
                </c:pt>
                <c:pt idx="19495">
                  <c:v>7.5714290499999999</c:v>
                </c:pt>
                <c:pt idx="19496">
                  <c:v>7.5718158833333327</c:v>
                </c:pt>
                <c:pt idx="19497">
                  <c:v>7.5722027166666672</c:v>
                </c:pt>
                <c:pt idx="19498">
                  <c:v>7.5725930666666672</c:v>
                </c:pt>
                <c:pt idx="19499">
                  <c:v>7.5729799</c:v>
                </c:pt>
                <c:pt idx="19500">
                  <c:v>7.5733667333333337</c:v>
                </c:pt>
                <c:pt idx="19501">
                  <c:v>7.5737535666666664</c:v>
                </c:pt>
                <c:pt idx="19502">
                  <c:v>7.5741439166666673</c:v>
                </c:pt>
                <c:pt idx="19503">
                  <c:v>7.5745342666666673</c:v>
                </c:pt>
                <c:pt idx="19504">
                  <c:v>7.5749211000000001</c:v>
                </c:pt>
                <c:pt idx="19505">
                  <c:v>7.5753079333333337</c:v>
                </c:pt>
                <c:pt idx="19506">
                  <c:v>7.5756947666666656</c:v>
                </c:pt>
                <c:pt idx="19507">
                  <c:v>7.5760851166666674</c:v>
                </c:pt>
                <c:pt idx="19508">
                  <c:v>7.5764754666666674</c:v>
                </c:pt>
                <c:pt idx="19509">
                  <c:v>7.5768622999999993</c:v>
                </c:pt>
                <c:pt idx="19510">
                  <c:v>7.5772491333333329</c:v>
                </c:pt>
                <c:pt idx="19511">
                  <c:v>7.5776359666666657</c:v>
                </c:pt>
                <c:pt idx="19512">
                  <c:v>7.5780263166666666</c:v>
                </c:pt>
                <c:pt idx="19513">
                  <c:v>7.5784131500000003</c:v>
                </c:pt>
                <c:pt idx="19514">
                  <c:v>7.578799983333333</c:v>
                </c:pt>
                <c:pt idx="19515">
                  <c:v>7.579190333333333</c:v>
                </c:pt>
                <c:pt idx="19516">
                  <c:v>7.5795771666666676</c:v>
                </c:pt>
                <c:pt idx="19517">
                  <c:v>7.5799675166666667</c:v>
                </c:pt>
                <c:pt idx="19518">
                  <c:v>7.5803543500000004</c:v>
                </c:pt>
                <c:pt idx="19519">
                  <c:v>7.5807411833333331</c:v>
                </c:pt>
                <c:pt idx="19520">
                  <c:v>7.5811315333333331</c:v>
                </c:pt>
                <c:pt idx="19521">
                  <c:v>7.5815183666666677</c:v>
                </c:pt>
                <c:pt idx="19522">
                  <c:v>7.5819087166666668</c:v>
                </c:pt>
                <c:pt idx="19523">
                  <c:v>7.5822955500000004</c:v>
                </c:pt>
                <c:pt idx="19524">
                  <c:v>7.5826823833333323</c:v>
                </c:pt>
                <c:pt idx="19525">
                  <c:v>7.5830727333333323</c:v>
                </c:pt>
                <c:pt idx="19526">
                  <c:v>7.5834595666666678</c:v>
                </c:pt>
                <c:pt idx="19527">
                  <c:v>7.5838463999999997</c:v>
                </c:pt>
                <c:pt idx="19528">
                  <c:v>7.5842332333333333</c:v>
                </c:pt>
                <c:pt idx="19529">
                  <c:v>7.5846235833333333</c:v>
                </c:pt>
                <c:pt idx="19530">
                  <c:v>7.5850104166666661</c:v>
                </c:pt>
                <c:pt idx="19531">
                  <c:v>7.585400766666667</c:v>
                </c:pt>
                <c:pt idx="19532">
                  <c:v>7.5857875999999997</c:v>
                </c:pt>
                <c:pt idx="19533">
                  <c:v>7.5861744333333334</c:v>
                </c:pt>
                <c:pt idx="19534">
                  <c:v>7.5865647833333334</c:v>
                </c:pt>
                <c:pt idx="19535">
                  <c:v>7.5869516166666671</c:v>
                </c:pt>
                <c:pt idx="19536">
                  <c:v>7.587341966666667</c:v>
                </c:pt>
                <c:pt idx="19537">
                  <c:v>7.5877288000000007</c:v>
                </c:pt>
                <c:pt idx="19538">
                  <c:v>7.5881156333333335</c:v>
                </c:pt>
                <c:pt idx="19539">
                  <c:v>7.5885059833333335</c:v>
                </c:pt>
                <c:pt idx="19540">
                  <c:v>7.5888928166666672</c:v>
                </c:pt>
                <c:pt idx="19541">
                  <c:v>7.5892796500000008</c:v>
                </c:pt>
                <c:pt idx="19542">
                  <c:v>7.5896664833333327</c:v>
                </c:pt>
                <c:pt idx="19543">
                  <c:v>7.5900568333333327</c:v>
                </c:pt>
                <c:pt idx="19544">
                  <c:v>7.5904471833333327</c:v>
                </c:pt>
                <c:pt idx="19545">
                  <c:v>7.5908340166666664</c:v>
                </c:pt>
                <c:pt idx="19546">
                  <c:v>7.59122085</c:v>
                </c:pt>
                <c:pt idx="19547">
                  <c:v>7.5916076833333328</c:v>
                </c:pt>
                <c:pt idx="19548">
                  <c:v>7.5919980333333328</c:v>
                </c:pt>
                <c:pt idx="19549">
                  <c:v>7.5923883833333328</c:v>
                </c:pt>
                <c:pt idx="19550">
                  <c:v>7.5927752166666673</c:v>
                </c:pt>
                <c:pt idx="19551">
                  <c:v>7.5931620500000001</c:v>
                </c:pt>
                <c:pt idx="19552">
                  <c:v>7.5935488833333338</c:v>
                </c:pt>
                <c:pt idx="19553">
                  <c:v>7.5939392333333329</c:v>
                </c:pt>
                <c:pt idx="19554">
                  <c:v>7.5943260666666674</c:v>
                </c:pt>
                <c:pt idx="19555">
                  <c:v>7.5947129000000002</c:v>
                </c:pt>
                <c:pt idx="19556">
                  <c:v>7.5951032500000002</c:v>
                </c:pt>
                <c:pt idx="19557">
                  <c:v>7.5954900833333339</c:v>
                </c:pt>
                <c:pt idx="19558">
                  <c:v>7.5958804333333338</c:v>
                </c:pt>
                <c:pt idx="19559">
                  <c:v>7.5962672666666675</c:v>
                </c:pt>
                <c:pt idx="19560">
                  <c:v>7.5966541000000012</c:v>
                </c:pt>
                <c:pt idx="19561">
                  <c:v>7.5970444499999994</c:v>
                </c:pt>
                <c:pt idx="19562">
                  <c:v>7.5974312833333331</c:v>
                </c:pt>
                <c:pt idx="19563">
                  <c:v>7.597821633333333</c:v>
                </c:pt>
                <c:pt idx="19564">
                  <c:v>7.5982084666666667</c:v>
                </c:pt>
                <c:pt idx="19565">
                  <c:v>7.5985953000000004</c:v>
                </c:pt>
                <c:pt idx="19566">
                  <c:v>7.5989856499999995</c:v>
                </c:pt>
                <c:pt idx="19567">
                  <c:v>7.5993724833333332</c:v>
                </c:pt>
                <c:pt idx="19568">
                  <c:v>7.5997593166666659</c:v>
                </c:pt>
                <c:pt idx="19569">
                  <c:v>7.6001461500000005</c:v>
                </c:pt>
                <c:pt idx="19570">
                  <c:v>7.6005365000000005</c:v>
                </c:pt>
                <c:pt idx="19571">
                  <c:v>7.6009268500000005</c:v>
                </c:pt>
                <c:pt idx="19572">
                  <c:v>7.6013136833333332</c:v>
                </c:pt>
                <c:pt idx="19573">
                  <c:v>7.6017005166666678</c:v>
                </c:pt>
                <c:pt idx="19574">
                  <c:v>7.6020873500000006</c:v>
                </c:pt>
                <c:pt idx="19575">
                  <c:v>7.6024777000000006</c:v>
                </c:pt>
                <c:pt idx="19576">
                  <c:v>7.6028680500000005</c:v>
                </c:pt>
                <c:pt idx="19577">
                  <c:v>7.6032548833333324</c:v>
                </c:pt>
                <c:pt idx="19578">
                  <c:v>7.6036417166666679</c:v>
                </c:pt>
                <c:pt idx="19579">
                  <c:v>7.6040285499999998</c:v>
                </c:pt>
                <c:pt idx="19580">
                  <c:v>7.6044188999999998</c:v>
                </c:pt>
                <c:pt idx="19581">
                  <c:v>7.6048057333333334</c:v>
                </c:pt>
                <c:pt idx="19582">
                  <c:v>7.6051925666666662</c:v>
                </c:pt>
                <c:pt idx="19583">
                  <c:v>7.6055829166666671</c:v>
                </c:pt>
                <c:pt idx="19584">
                  <c:v>7.6059697499999999</c:v>
                </c:pt>
                <c:pt idx="19585">
                  <c:v>7.6063600999999998</c:v>
                </c:pt>
                <c:pt idx="19586">
                  <c:v>7.6067469333333335</c:v>
                </c:pt>
                <c:pt idx="19587">
                  <c:v>7.6071337666666663</c:v>
                </c:pt>
                <c:pt idx="19588">
                  <c:v>7.6075241166666672</c:v>
                </c:pt>
                <c:pt idx="19589">
                  <c:v>7.6079109499999999</c:v>
                </c:pt>
                <c:pt idx="19590">
                  <c:v>7.6083012999999999</c:v>
                </c:pt>
                <c:pt idx="19591">
                  <c:v>7.6086881333333336</c:v>
                </c:pt>
                <c:pt idx="19592">
                  <c:v>7.6090749666666655</c:v>
                </c:pt>
                <c:pt idx="19593">
                  <c:v>7.6094618000000009</c:v>
                </c:pt>
                <c:pt idx="19594">
                  <c:v>7.6098521500000009</c:v>
                </c:pt>
                <c:pt idx="19595">
                  <c:v>7.6102389833333328</c:v>
                </c:pt>
                <c:pt idx="19596">
                  <c:v>7.6106258166666665</c:v>
                </c:pt>
                <c:pt idx="19597">
                  <c:v>7.6110161666666665</c:v>
                </c:pt>
                <c:pt idx="19598">
                  <c:v>7.6114030000000001</c:v>
                </c:pt>
                <c:pt idx="19599">
                  <c:v>7.6117933500000001</c:v>
                </c:pt>
                <c:pt idx="19600">
                  <c:v>7.6121801833333329</c:v>
                </c:pt>
                <c:pt idx="19601">
                  <c:v>7.6125670166666666</c:v>
                </c:pt>
                <c:pt idx="19602">
                  <c:v>7.6129573666666674</c:v>
                </c:pt>
                <c:pt idx="19603">
                  <c:v>7.6133477166666665</c:v>
                </c:pt>
                <c:pt idx="19604">
                  <c:v>7.6137345500000002</c:v>
                </c:pt>
                <c:pt idx="19605">
                  <c:v>7.614121383333333</c:v>
                </c:pt>
                <c:pt idx="19606">
                  <c:v>7.6145082166666667</c:v>
                </c:pt>
                <c:pt idx="19607">
                  <c:v>7.6148985666666675</c:v>
                </c:pt>
                <c:pt idx="19608">
                  <c:v>7.6152854000000003</c:v>
                </c:pt>
                <c:pt idx="19609">
                  <c:v>7.615672233333334</c:v>
                </c:pt>
                <c:pt idx="19610">
                  <c:v>7.616062583333334</c:v>
                </c:pt>
                <c:pt idx="19611">
                  <c:v>7.6164494166666676</c:v>
                </c:pt>
                <c:pt idx="19612">
                  <c:v>7.6168397666666676</c:v>
                </c:pt>
                <c:pt idx="19613">
                  <c:v>7.6172265999999995</c:v>
                </c:pt>
                <c:pt idx="19614">
                  <c:v>7.6176134333333332</c:v>
                </c:pt>
                <c:pt idx="19615">
                  <c:v>7.6180037833333332</c:v>
                </c:pt>
                <c:pt idx="19616">
                  <c:v>7.6183906166666668</c:v>
                </c:pt>
                <c:pt idx="19617">
                  <c:v>7.6187809666666668</c:v>
                </c:pt>
                <c:pt idx="19618">
                  <c:v>7.6191677999999996</c:v>
                </c:pt>
                <c:pt idx="19619">
                  <c:v>7.6195546333333333</c:v>
                </c:pt>
                <c:pt idx="19620">
                  <c:v>7.6199449833333333</c:v>
                </c:pt>
                <c:pt idx="19621">
                  <c:v>7.6203318166666669</c:v>
                </c:pt>
                <c:pt idx="19622">
                  <c:v>7.6207186500000006</c:v>
                </c:pt>
                <c:pt idx="19623">
                  <c:v>7.6211054833333334</c:v>
                </c:pt>
                <c:pt idx="19624">
                  <c:v>7.6214958333333334</c:v>
                </c:pt>
                <c:pt idx="19625">
                  <c:v>7.6218861833333333</c:v>
                </c:pt>
                <c:pt idx="19626">
                  <c:v>7.622273016666667</c:v>
                </c:pt>
                <c:pt idx="19627">
                  <c:v>7.6226598500000007</c:v>
                </c:pt>
                <c:pt idx="19628">
                  <c:v>7.6230466833333326</c:v>
                </c:pt>
                <c:pt idx="19629">
                  <c:v>7.6234370333333326</c:v>
                </c:pt>
                <c:pt idx="19630">
                  <c:v>7.623823866666668</c:v>
                </c:pt>
                <c:pt idx="19631">
                  <c:v>7.624214216666668</c:v>
                </c:pt>
                <c:pt idx="19632">
                  <c:v>7.6246010499999999</c:v>
                </c:pt>
                <c:pt idx="19633">
                  <c:v>7.6249878833333327</c:v>
                </c:pt>
                <c:pt idx="19634">
                  <c:v>7.6253782333333326</c:v>
                </c:pt>
                <c:pt idx="19635">
                  <c:v>7.6257650666666672</c:v>
                </c:pt>
                <c:pt idx="19636">
                  <c:v>7.6261519</c:v>
                </c:pt>
                <c:pt idx="19637">
                  <c:v>7.62654225</c:v>
                </c:pt>
                <c:pt idx="19638">
                  <c:v>7.6269290833333336</c:v>
                </c:pt>
                <c:pt idx="19639">
                  <c:v>7.6273194333333327</c:v>
                </c:pt>
                <c:pt idx="19640">
                  <c:v>7.6277062666666673</c:v>
                </c:pt>
                <c:pt idx="19641">
                  <c:v>7.6280931000000001</c:v>
                </c:pt>
                <c:pt idx="19642">
                  <c:v>7.6284799333333337</c:v>
                </c:pt>
                <c:pt idx="19643">
                  <c:v>7.6288702833333337</c:v>
                </c:pt>
                <c:pt idx="19644">
                  <c:v>7.6292606333333337</c:v>
                </c:pt>
                <c:pt idx="19645">
                  <c:v>7.6296474666666674</c:v>
                </c:pt>
                <c:pt idx="19646">
                  <c:v>7.630034300000001</c:v>
                </c:pt>
                <c:pt idx="19647">
                  <c:v>7.6304246499999993</c:v>
                </c:pt>
                <c:pt idx="19648">
                  <c:v>7.6308114833333329</c:v>
                </c:pt>
                <c:pt idx="19649">
                  <c:v>7.6311983166666657</c:v>
                </c:pt>
                <c:pt idx="19650">
                  <c:v>7.6315851500000003</c:v>
                </c:pt>
                <c:pt idx="19651">
                  <c:v>7.6319755000000002</c:v>
                </c:pt>
                <c:pt idx="19652">
                  <c:v>7.6323658500000002</c:v>
                </c:pt>
                <c:pt idx="19653">
                  <c:v>7.632752683333333</c:v>
                </c:pt>
                <c:pt idx="19654">
                  <c:v>7.6331395166666676</c:v>
                </c:pt>
                <c:pt idx="19655">
                  <c:v>7.6335263500000003</c:v>
                </c:pt>
                <c:pt idx="19656">
                  <c:v>7.6339167000000003</c:v>
                </c:pt>
                <c:pt idx="19657">
                  <c:v>7.6343070500000003</c:v>
                </c:pt>
                <c:pt idx="19658">
                  <c:v>7.6346938833333331</c:v>
                </c:pt>
                <c:pt idx="19659">
                  <c:v>7.6350807166666677</c:v>
                </c:pt>
                <c:pt idx="19660">
                  <c:v>7.6354675500000004</c:v>
                </c:pt>
                <c:pt idx="19661">
                  <c:v>7.6358579000000004</c:v>
                </c:pt>
                <c:pt idx="19662">
                  <c:v>7.6362447333333323</c:v>
                </c:pt>
                <c:pt idx="19663">
                  <c:v>7.636631566666666</c:v>
                </c:pt>
                <c:pt idx="19664">
                  <c:v>7.6370219166666677</c:v>
                </c:pt>
                <c:pt idx="19665">
                  <c:v>7.6374087499999996</c:v>
                </c:pt>
                <c:pt idx="19666">
                  <c:v>7.6377990999999996</c:v>
                </c:pt>
                <c:pt idx="19667">
                  <c:v>7.6381859333333333</c:v>
                </c:pt>
                <c:pt idx="19668">
                  <c:v>7.6385727666666661</c:v>
                </c:pt>
                <c:pt idx="19669">
                  <c:v>7.6389596000000006</c:v>
                </c:pt>
                <c:pt idx="19670">
                  <c:v>7.6393499499999997</c:v>
                </c:pt>
                <c:pt idx="19671">
                  <c:v>7.6397402999999997</c:v>
                </c:pt>
                <c:pt idx="19672">
                  <c:v>7.6401271333333334</c:v>
                </c:pt>
                <c:pt idx="19673">
                  <c:v>7.640513966666667</c:v>
                </c:pt>
                <c:pt idx="19674">
                  <c:v>7.640904316666667</c:v>
                </c:pt>
                <c:pt idx="19675">
                  <c:v>7.6412911500000007</c:v>
                </c:pt>
                <c:pt idx="19676">
                  <c:v>7.6416779833333335</c:v>
                </c:pt>
                <c:pt idx="19677">
                  <c:v>7.6420648166666654</c:v>
                </c:pt>
                <c:pt idx="19678">
                  <c:v>7.6424551666666671</c:v>
                </c:pt>
                <c:pt idx="19679">
                  <c:v>7.6428455166666671</c:v>
                </c:pt>
                <c:pt idx="19680">
                  <c:v>7.6432323500000008</c:v>
                </c:pt>
                <c:pt idx="19681">
                  <c:v>7.6436191833333327</c:v>
                </c:pt>
                <c:pt idx="19682">
                  <c:v>7.6440060166666663</c:v>
                </c:pt>
                <c:pt idx="19683">
                  <c:v>7.6443963666666663</c:v>
                </c:pt>
                <c:pt idx="19684">
                  <c:v>7.6447832</c:v>
                </c:pt>
                <c:pt idx="19685">
                  <c:v>7.64517355</c:v>
                </c:pt>
                <c:pt idx="19686">
                  <c:v>7.6455603833333328</c:v>
                </c:pt>
                <c:pt idx="19687">
                  <c:v>7.6459472166666673</c:v>
                </c:pt>
                <c:pt idx="19688">
                  <c:v>7.6463375666666673</c:v>
                </c:pt>
                <c:pt idx="19689">
                  <c:v>7.6467244000000001</c:v>
                </c:pt>
                <c:pt idx="19690">
                  <c:v>7.6471112333333338</c:v>
                </c:pt>
                <c:pt idx="19691">
                  <c:v>7.6474980666666665</c:v>
                </c:pt>
                <c:pt idx="19692">
                  <c:v>7.6478884166666674</c:v>
                </c:pt>
                <c:pt idx="19693">
                  <c:v>7.6482787666666674</c:v>
                </c:pt>
                <c:pt idx="19694">
                  <c:v>7.6486656000000002</c:v>
                </c:pt>
                <c:pt idx="19695">
                  <c:v>7.6490524333333338</c:v>
                </c:pt>
                <c:pt idx="19696">
                  <c:v>7.6494427833333338</c:v>
                </c:pt>
                <c:pt idx="19697">
                  <c:v>7.6498296166666675</c:v>
                </c:pt>
                <c:pt idx="19698">
                  <c:v>7.6502199666666675</c:v>
                </c:pt>
                <c:pt idx="19699">
                  <c:v>7.6506067999999994</c:v>
                </c:pt>
                <c:pt idx="19700">
                  <c:v>7.650993633333333</c:v>
                </c:pt>
                <c:pt idx="19701">
                  <c:v>7.651383983333333</c:v>
                </c:pt>
                <c:pt idx="19702">
                  <c:v>7.6517708166666667</c:v>
                </c:pt>
                <c:pt idx="19703">
                  <c:v>7.6521576500000004</c:v>
                </c:pt>
                <c:pt idx="19704">
                  <c:v>7.6525444833333331</c:v>
                </c:pt>
                <c:pt idx="19705">
                  <c:v>7.6529348333333331</c:v>
                </c:pt>
                <c:pt idx="19706">
                  <c:v>7.6533251833333331</c:v>
                </c:pt>
                <c:pt idx="19707">
                  <c:v>7.6537120166666668</c:v>
                </c:pt>
                <c:pt idx="19708">
                  <c:v>7.6540988500000005</c:v>
                </c:pt>
                <c:pt idx="19709">
                  <c:v>7.6544856833333332</c:v>
                </c:pt>
                <c:pt idx="19710">
                  <c:v>7.6548760333333332</c:v>
                </c:pt>
                <c:pt idx="19711">
                  <c:v>7.6552663833333332</c:v>
                </c:pt>
                <c:pt idx="19712">
                  <c:v>7.6556532166666669</c:v>
                </c:pt>
                <c:pt idx="19713">
                  <c:v>7.6560400500000005</c:v>
                </c:pt>
                <c:pt idx="19714">
                  <c:v>7.6564268833333324</c:v>
                </c:pt>
                <c:pt idx="19715">
                  <c:v>7.6568172333333324</c:v>
                </c:pt>
                <c:pt idx="19716">
                  <c:v>7.6572040666666679</c:v>
                </c:pt>
                <c:pt idx="19717">
                  <c:v>7.6575908999999998</c:v>
                </c:pt>
                <c:pt idx="19718">
                  <c:v>7.6579812499999997</c:v>
                </c:pt>
                <c:pt idx="19719">
                  <c:v>7.6583680833333334</c:v>
                </c:pt>
                <c:pt idx="19720">
                  <c:v>7.6587584333333325</c:v>
                </c:pt>
                <c:pt idx="19721">
                  <c:v>7.6591452666666671</c:v>
                </c:pt>
                <c:pt idx="19722">
                  <c:v>7.6595320999999998</c:v>
                </c:pt>
                <c:pt idx="19723">
                  <c:v>7.6599224499999998</c:v>
                </c:pt>
                <c:pt idx="19724">
                  <c:v>7.6603092833333335</c:v>
                </c:pt>
                <c:pt idx="19725">
                  <c:v>7.6606996333333335</c:v>
                </c:pt>
                <c:pt idx="19726">
                  <c:v>7.6610864666666671</c:v>
                </c:pt>
                <c:pt idx="19727">
                  <c:v>7.6614732999999999</c:v>
                </c:pt>
                <c:pt idx="19728">
                  <c:v>7.6618636499999999</c:v>
                </c:pt>
                <c:pt idx="19729">
                  <c:v>7.6622504833333336</c:v>
                </c:pt>
                <c:pt idx="19730">
                  <c:v>7.6626373166666673</c:v>
                </c:pt>
                <c:pt idx="19731">
                  <c:v>7.6630241500000009</c:v>
                </c:pt>
                <c:pt idx="19732">
                  <c:v>7.6634145000000009</c:v>
                </c:pt>
                <c:pt idx="19733">
                  <c:v>7.6638048499999991</c:v>
                </c:pt>
                <c:pt idx="19734">
                  <c:v>7.6641916833333328</c:v>
                </c:pt>
                <c:pt idx="19735">
                  <c:v>7.6645785166666665</c:v>
                </c:pt>
                <c:pt idx="19736">
                  <c:v>7.6649653500000001</c:v>
                </c:pt>
                <c:pt idx="19737">
                  <c:v>7.6653557000000001</c:v>
                </c:pt>
                <c:pt idx="19738">
                  <c:v>7.6657460500000001</c:v>
                </c:pt>
                <c:pt idx="19739">
                  <c:v>7.6661328833333329</c:v>
                </c:pt>
                <c:pt idx="19740">
                  <c:v>7.6665197166666674</c:v>
                </c:pt>
                <c:pt idx="19741">
                  <c:v>7.6669065500000002</c:v>
                </c:pt>
                <c:pt idx="19742">
                  <c:v>7.6672969000000002</c:v>
                </c:pt>
                <c:pt idx="19743">
                  <c:v>7.667683733333333</c:v>
                </c:pt>
                <c:pt idx="19744">
                  <c:v>7.6680705666666666</c:v>
                </c:pt>
                <c:pt idx="19745">
                  <c:v>7.6684609166666675</c:v>
                </c:pt>
                <c:pt idx="19746">
                  <c:v>7.6688477500000003</c:v>
                </c:pt>
                <c:pt idx="19747">
                  <c:v>7.6692381000000003</c:v>
                </c:pt>
                <c:pt idx="19748">
                  <c:v>7.6696249333333339</c:v>
                </c:pt>
                <c:pt idx="19749">
                  <c:v>7.6700117666666676</c:v>
                </c:pt>
                <c:pt idx="19750">
                  <c:v>7.6704021166666676</c:v>
                </c:pt>
                <c:pt idx="19751">
                  <c:v>7.6707889499999995</c:v>
                </c:pt>
                <c:pt idx="19752">
                  <c:v>7.6711792999999995</c:v>
                </c:pt>
                <c:pt idx="19753">
                  <c:v>7.6715661333333331</c:v>
                </c:pt>
                <c:pt idx="19754">
                  <c:v>7.6719529666666668</c:v>
                </c:pt>
                <c:pt idx="19755">
                  <c:v>7.6723433166666668</c:v>
                </c:pt>
                <c:pt idx="19756">
                  <c:v>7.6727301499999996</c:v>
                </c:pt>
                <c:pt idx="19757">
                  <c:v>7.6731169833333333</c:v>
                </c:pt>
                <c:pt idx="19758">
                  <c:v>7.673503816666666</c:v>
                </c:pt>
                <c:pt idx="19759">
                  <c:v>7.6738941666666669</c:v>
                </c:pt>
                <c:pt idx="19760">
                  <c:v>7.6742845166666669</c:v>
                </c:pt>
                <c:pt idx="19761">
                  <c:v>7.6746713500000006</c:v>
                </c:pt>
                <c:pt idx="19762">
                  <c:v>7.6750581833333333</c:v>
                </c:pt>
                <c:pt idx="19763">
                  <c:v>7.6754450166666679</c:v>
                </c:pt>
                <c:pt idx="19764">
                  <c:v>7.675835366666667</c:v>
                </c:pt>
                <c:pt idx="19765">
                  <c:v>7.676225716666667</c:v>
                </c:pt>
                <c:pt idx="19766">
                  <c:v>7.6766125500000006</c:v>
                </c:pt>
                <c:pt idx="19767">
                  <c:v>7.6769993833333325</c:v>
                </c:pt>
                <c:pt idx="19768">
                  <c:v>7.677386216666668</c:v>
                </c:pt>
                <c:pt idx="19769">
                  <c:v>7.677776566666668</c:v>
                </c:pt>
                <c:pt idx="19770">
                  <c:v>7.6781633999999999</c:v>
                </c:pt>
                <c:pt idx="19771">
                  <c:v>7.6785502333333326</c:v>
                </c:pt>
                <c:pt idx="19772">
                  <c:v>7.6789405833333326</c:v>
                </c:pt>
                <c:pt idx="19773">
                  <c:v>7.6793274166666672</c:v>
                </c:pt>
                <c:pt idx="19774">
                  <c:v>7.6797177666666672</c:v>
                </c:pt>
                <c:pt idx="19775">
                  <c:v>7.6801045999999999</c:v>
                </c:pt>
                <c:pt idx="19776">
                  <c:v>7.6804914333333336</c:v>
                </c:pt>
                <c:pt idx="19777">
                  <c:v>7.6808817833333327</c:v>
                </c:pt>
                <c:pt idx="19778">
                  <c:v>7.6812686166666673</c:v>
                </c:pt>
                <c:pt idx="19779">
                  <c:v>7.6816589666666673</c:v>
                </c:pt>
                <c:pt idx="19780">
                  <c:v>7.6820458</c:v>
                </c:pt>
                <c:pt idx="19781">
                  <c:v>7.6824326333333337</c:v>
                </c:pt>
                <c:pt idx="19782">
                  <c:v>7.6828229833333337</c:v>
                </c:pt>
                <c:pt idx="19783">
                  <c:v>7.6832098166666674</c:v>
                </c:pt>
                <c:pt idx="19784">
                  <c:v>7.683596650000001</c:v>
                </c:pt>
                <c:pt idx="19785">
                  <c:v>7.6839834833333329</c:v>
                </c:pt>
                <c:pt idx="19786">
                  <c:v>7.6843738333333329</c:v>
                </c:pt>
                <c:pt idx="19787">
                  <c:v>7.6847606666666657</c:v>
                </c:pt>
                <c:pt idx="19788">
                  <c:v>7.6851510166666666</c:v>
                </c:pt>
                <c:pt idx="19789">
                  <c:v>7.6855378500000002</c:v>
                </c:pt>
                <c:pt idx="19790">
                  <c:v>7.685924683333333</c:v>
                </c:pt>
                <c:pt idx="19791">
                  <c:v>7.686315033333333</c:v>
                </c:pt>
                <c:pt idx="19792">
                  <c:v>7.6867018666666675</c:v>
                </c:pt>
                <c:pt idx="19793">
                  <c:v>7.6870922166666666</c:v>
                </c:pt>
                <c:pt idx="19794">
                  <c:v>7.6874790500000003</c:v>
                </c:pt>
                <c:pt idx="19795">
                  <c:v>7.6878658833333331</c:v>
                </c:pt>
                <c:pt idx="19796">
                  <c:v>7.6882562333333331</c:v>
                </c:pt>
                <c:pt idx="19797">
                  <c:v>7.6886430666666676</c:v>
                </c:pt>
                <c:pt idx="19798">
                  <c:v>7.6890299000000004</c:v>
                </c:pt>
                <c:pt idx="19799">
                  <c:v>7.6894202500000004</c:v>
                </c:pt>
                <c:pt idx="19800">
                  <c:v>7.6898070833333323</c:v>
                </c:pt>
                <c:pt idx="19801">
                  <c:v>7.6901974333333323</c:v>
                </c:pt>
                <c:pt idx="19802">
                  <c:v>7.6905842666666677</c:v>
                </c:pt>
                <c:pt idx="19803">
                  <c:v>7.6909710999999996</c:v>
                </c:pt>
                <c:pt idx="19804">
                  <c:v>7.6913614499999996</c:v>
                </c:pt>
                <c:pt idx="19805">
                  <c:v>7.6917482833333333</c:v>
                </c:pt>
                <c:pt idx="19806">
                  <c:v>7.6921386333333324</c:v>
                </c:pt>
                <c:pt idx="19807">
                  <c:v>7.6925254666666669</c:v>
                </c:pt>
                <c:pt idx="19808">
                  <c:v>7.6929122999999997</c:v>
                </c:pt>
                <c:pt idx="19809">
                  <c:v>7.6933026499999997</c:v>
                </c:pt>
                <c:pt idx="19810">
                  <c:v>7.6936894833333334</c:v>
                </c:pt>
                <c:pt idx="19811">
                  <c:v>7.694076316666667</c:v>
                </c:pt>
                <c:pt idx="19812">
                  <c:v>7.6944631500000007</c:v>
                </c:pt>
                <c:pt idx="19813">
                  <c:v>7.6948535000000007</c:v>
                </c:pt>
                <c:pt idx="19814">
                  <c:v>7.6952438499999998</c:v>
                </c:pt>
                <c:pt idx="19815">
                  <c:v>7.6956306833333334</c:v>
                </c:pt>
                <c:pt idx="19816">
                  <c:v>7.6960175166666671</c:v>
                </c:pt>
                <c:pt idx="19817">
                  <c:v>7.6964043500000008</c:v>
                </c:pt>
                <c:pt idx="19818">
                  <c:v>7.6967947000000008</c:v>
                </c:pt>
                <c:pt idx="19819">
                  <c:v>7.6971850500000008</c:v>
                </c:pt>
                <c:pt idx="19820">
                  <c:v>7.6975718833333326</c:v>
                </c:pt>
                <c:pt idx="19821">
                  <c:v>7.6979587166666663</c:v>
                </c:pt>
                <c:pt idx="19822">
                  <c:v>7.69834555</c:v>
                </c:pt>
                <c:pt idx="19823">
                  <c:v>7.6987359</c:v>
                </c:pt>
                <c:pt idx="19824">
                  <c:v>7.6991227333333327</c:v>
                </c:pt>
                <c:pt idx="19825">
                  <c:v>7.6995095666666673</c:v>
                </c:pt>
                <c:pt idx="19826">
                  <c:v>7.6998999166666673</c:v>
                </c:pt>
                <c:pt idx="19827">
                  <c:v>7.7002867500000001</c:v>
                </c:pt>
                <c:pt idx="19828">
                  <c:v>7.7006771000000001</c:v>
                </c:pt>
                <c:pt idx="19829">
                  <c:v>7.7010639333333328</c:v>
                </c:pt>
                <c:pt idx="19830">
                  <c:v>7.7014507666666674</c:v>
                </c:pt>
                <c:pt idx="19831">
                  <c:v>7.7018411166666674</c:v>
                </c:pt>
                <c:pt idx="19832">
                  <c:v>7.7022279500000002</c:v>
                </c:pt>
                <c:pt idx="19833">
                  <c:v>7.7026183000000001</c:v>
                </c:pt>
                <c:pt idx="19834">
                  <c:v>7.7030051333333338</c:v>
                </c:pt>
                <c:pt idx="19835">
                  <c:v>7.7033919666666675</c:v>
                </c:pt>
                <c:pt idx="19836">
                  <c:v>7.7037823166666675</c:v>
                </c:pt>
                <c:pt idx="19837">
                  <c:v>7.7041691499999994</c:v>
                </c:pt>
                <c:pt idx="19838">
                  <c:v>7.704555983333333</c:v>
                </c:pt>
                <c:pt idx="19839">
                  <c:v>7.7049428166666658</c:v>
                </c:pt>
                <c:pt idx="19840">
                  <c:v>7.7053331666666667</c:v>
                </c:pt>
                <c:pt idx="19841">
                  <c:v>7.7057200000000003</c:v>
                </c:pt>
                <c:pt idx="19842">
                  <c:v>7.7061103500000003</c:v>
                </c:pt>
                <c:pt idx="19843">
                  <c:v>7.7064971833333331</c:v>
                </c:pt>
                <c:pt idx="19844">
                  <c:v>7.7068840166666659</c:v>
                </c:pt>
                <c:pt idx="19845">
                  <c:v>7.7072743666666668</c:v>
                </c:pt>
                <c:pt idx="19846">
                  <c:v>7.7076612000000004</c:v>
                </c:pt>
                <c:pt idx="19847">
                  <c:v>7.7080515500000004</c:v>
                </c:pt>
                <c:pt idx="19848">
                  <c:v>7.7084383833333332</c:v>
                </c:pt>
                <c:pt idx="19849">
                  <c:v>7.7088252166666678</c:v>
                </c:pt>
                <c:pt idx="19850">
                  <c:v>7.7092155666666669</c:v>
                </c:pt>
                <c:pt idx="19851">
                  <c:v>7.7096024000000005</c:v>
                </c:pt>
                <c:pt idx="19852">
                  <c:v>7.7099892333333324</c:v>
                </c:pt>
                <c:pt idx="19853">
                  <c:v>7.7103795833333324</c:v>
                </c:pt>
                <c:pt idx="19854">
                  <c:v>7.7107664166666678</c:v>
                </c:pt>
                <c:pt idx="19855">
                  <c:v>7.7111567666666678</c:v>
                </c:pt>
                <c:pt idx="19856">
                  <c:v>7.7115435999999997</c:v>
                </c:pt>
                <c:pt idx="19857">
                  <c:v>7.7119304333333334</c:v>
                </c:pt>
                <c:pt idx="19858">
                  <c:v>7.7123207833333325</c:v>
                </c:pt>
                <c:pt idx="19859">
                  <c:v>7.712707616666667</c:v>
                </c:pt>
                <c:pt idx="19860">
                  <c:v>7.713097966666667</c:v>
                </c:pt>
                <c:pt idx="19861">
                  <c:v>7.7134847999999998</c:v>
                </c:pt>
                <c:pt idx="19862">
                  <c:v>7.7138716333333335</c:v>
                </c:pt>
                <c:pt idx="19863">
                  <c:v>7.7142619833333335</c:v>
                </c:pt>
                <c:pt idx="19864">
                  <c:v>7.7146488166666671</c:v>
                </c:pt>
                <c:pt idx="19865">
                  <c:v>7.7150356499999999</c:v>
                </c:pt>
                <c:pt idx="19866">
                  <c:v>7.7154224833333336</c:v>
                </c:pt>
                <c:pt idx="19867">
                  <c:v>7.7158128333333336</c:v>
                </c:pt>
                <c:pt idx="19868">
                  <c:v>7.7161996666666672</c:v>
                </c:pt>
                <c:pt idx="19869">
                  <c:v>7.7165900166666672</c:v>
                </c:pt>
                <c:pt idx="19870">
                  <c:v>7.7169768500000009</c:v>
                </c:pt>
                <c:pt idx="19871">
                  <c:v>7.7173636833333328</c:v>
                </c:pt>
                <c:pt idx="19872">
                  <c:v>7.7177540333333328</c:v>
                </c:pt>
                <c:pt idx="19873">
                  <c:v>7.7181408666666664</c:v>
                </c:pt>
                <c:pt idx="19874">
                  <c:v>7.7185312166666664</c:v>
                </c:pt>
                <c:pt idx="19875">
                  <c:v>7.7189180500000001</c:v>
                </c:pt>
                <c:pt idx="19876">
                  <c:v>7.7193048833333329</c:v>
                </c:pt>
                <c:pt idx="19877">
                  <c:v>7.7196952333333329</c:v>
                </c:pt>
                <c:pt idx="19878">
                  <c:v>7.7200820666666674</c:v>
                </c:pt>
                <c:pt idx="19879">
                  <c:v>7.7204689000000002</c:v>
                </c:pt>
                <c:pt idx="19880">
                  <c:v>7.7208592500000002</c:v>
                </c:pt>
                <c:pt idx="19881">
                  <c:v>7.721246083333333</c:v>
                </c:pt>
                <c:pt idx="19882">
                  <c:v>7.7216364333333329</c:v>
                </c:pt>
                <c:pt idx="19883">
                  <c:v>7.7220232666666675</c:v>
                </c:pt>
                <c:pt idx="19884">
                  <c:v>7.7224101000000003</c:v>
                </c:pt>
                <c:pt idx="19885">
                  <c:v>7.7227969333333339</c:v>
                </c:pt>
                <c:pt idx="19886">
                  <c:v>7.7231872833333339</c:v>
                </c:pt>
                <c:pt idx="19887">
                  <c:v>7.7235741166666676</c:v>
                </c:pt>
                <c:pt idx="19888">
                  <c:v>7.7239644666666676</c:v>
                </c:pt>
                <c:pt idx="19889">
                  <c:v>7.7243512999999995</c:v>
                </c:pt>
                <c:pt idx="19890">
                  <c:v>7.7247381333333331</c:v>
                </c:pt>
                <c:pt idx="19891">
                  <c:v>7.7251284833333331</c:v>
                </c:pt>
                <c:pt idx="19892">
                  <c:v>7.7255153166666668</c:v>
                </c:pt>
                <c:pt idx="19893">
                  <c:v>7.7259021500000005</c:v>
                </c:pt>
                <c:pt idx="19894">
                  <c:v>7.7262924999999996</c:v>
                </c:pt>
                <c:pt idx="19895">
                  <c:v>7.7266793333333332</c:v>
                </c:pt>
                <c:pt idx="19896">
                  <c:v>7.7270696833333332</c:v>
                </c:pt>
                <c:pt idx="19897">
                  <c:v>7.7274565166666669</c:v>
                </c:pt>
                <c:pt idx="19898">
                  <c:v>7.7278433500000006</c:v>
                </c:pt>
                <c:pt idx="19899">
                  <c:v>7.7282337000000005</c:v>
                </c:pt>
                <c:pt idx="19900">
                  <c:v>7.7286205333333333</c:v>
                </c:pt>
                <c:pt idx="19901">
                  <c:v>7.7290108833333333</c:v>
                </c:pt>
                <c:pt idx="19902">
                  <c:v>7.729397716666667</c:v>
                </c:pt>
                <c:pt idx="19903">
                  <c:v>7.7297845500000006</c:v>
                </c:pt>
                <c:pt idx="19904">
                  <c:v>7.7301749000000006</c:v>
                </c:pt>
                <c:pt idx="19905">
                  <c:v>7.7305617333333325</c:v>
                </c:pt>
                <c:pt idx="19906">
                  <c:v>7.730948566666668</c:v>
                </c:pt>
                <c:pt idx="19907">
                  <c:v>7.7313389166666679</c:v>
                </c:pt>
                <c:pt idx="19908">
                  <c:v>7.7317257499999998</c:v>
                </c:pt>
                <c:pt idx="19909">
                  <c:v>7.7321160999999998</c:v>
                </c:pt>
                <c:pt idx="19910">
                  <c:v>7.7325029333333326</c:v>
                </c:pt>
                <c:pt idx="19911">
                  <c:v>7.7328897666666672</c:v>
                </c:pt>
                <c:pt idx="19912">
                  <c:v>7.7332765999999999</c:v>
                </c:pt>
                <c:pt idx="19913">
                  <c:v>7.7336669499999999</c:v>
                </c:pt>
                <c:pt idx="19914">
                  <c:v>7.7340572999999999</c:v>
                </c:pt>
                <c:pt idx="19915">
                  <c:v>7.7344441333333327</c:v>
                </c:pt>
                <c:pt idx="19916">
                  <c:v>7.7348309666666673</c:v>
                </c:pt>
                <c:pt idx="19917">
                  <c:v>7.7352178</c:v>
                </c:pt>
                <c:pt idx="19918">
                  <c:v>7.73560815</c:v>
                </c:pt>
                <c:pt idx="19919">
                  <c:v>7.7359949833333337</c:v>
                </c:pt>
                <c:pt idx="19920">
                  <c:v>7.7363818166666656</c:v>
                </c:pt>
                <c:pt idx="19921">
                  <c:v>7.7367721666666673</c:v>
                </c:pt>
                <c:pt idx="19922">
                  <c:v>7.737159000000001</c:v>
                </c:pt>
                <c:pt idx="19923">
                  <c:v>7.7375493499999992</c:v>
                </c:pt>
                <c:pt idx="19924">
                  <c:v>7.7379361833333329</c:v>
                </c:pt>
                <c:pt idx="19925">
                  <c:v>7.7383230166666657</c:v>
                </c:pt>
                <c:pt idx="19926">
                  <c:v>7.7387133666666665</c:v>
                </c:pt>
                <c:pt idx="19927">
                  <c:v>7.7391002000000002</c:v>
                </c:pt>
                <c:pt idx="19928">
                  <c:v>7.7394905500000002</c:v>
                </c:pt>
                <c:pt idx="19929">
                  <c:v>7.739877383333333</c:v>
                </c:pt>
                <c:pt idx="19930">
                  <c:v>7.7402642166666675</c:v>
                </c:pt>
                <c:pt idx="19931">
                  <c:v>7.7406545666666666</c:v>
                </c:pt>
                <c:pt idx="19932">
                  <c:v>7.7410414000000003</c:v>
                </c:pt>
                <c:pt idx="19933">
                  <c:v>7.7414282333333331</c:v>
                </c:pt>
                <c:pt idx="19934">
                  <c:v>7.7418150666666667</c:v>
                </c:pt>
                <c:pt idx="19935">
                  <c:v>7.7422054166666676</c:v>
                </c:pt>
                <c:pt idx="19936">
                  <c:v>7.7425957666666676</c:v>
                </c:pt>
                <c:pt idx="19937">
                  <c:v>7.7429826000000004</c:v>
                </c:pt>
                <c:pt idx="19938">
                  <c:v>7.7433694333333323</c:v>
                </c:pt>
                <c:pt idx="19939">
                  <c:v>7.7437562666666659</c:v>
                </c:pt>
                <c:pt idx="19940">
                  <c:v>7.7441466166666677</c:v>
                </c:pt>
                <c:pt idx="19941">
                  <c:v>7.7445334499999996</c:v>
                </c:pt>
                <c:pt idx="19942">
                  <c:v>7.7449237999999996</c:v>
                </c:pt>
                <c:pt idx="19943">
                  <c:v>7.7453106333333333</c:v>
                </c:pt>
                <c:pt idx="19944">
                  <c:v>7.7456974666666669</c:v>
                </c:pt>
                <c:pt idx="19945">
                  <c:v>7.7460878166666669</c:v>
                </c:pt>
                <c:pt idx="19946">
                  <c:v>7.7464746499999997</c:v>
                </c:pt>
                <c:pt idx="19947">
                  <c:v>7.7468614833333334</c:v>
                </c:pt>
                <c:pt idx="19948">
                  <c:v>7.7472518333333333</c:v>
                </c:pt>
                <c:pt idx="19949">
                  <c:v>7.747638666666667</c:v>
                </c:pt>
                <c:pt idx="19950">
                  <c:v>7.748029016666667</c:v>
                </c:pt>
                <c:pt idx="19951">
                  <c:v>7.7484158500000007</c:v>
                </c:pt>
                <c:pt idx="19952">
                  <c:v>7.7488026833333334</c:v>
                </c:pt>
                <c:pt idx="19953">
                  <c:v>7.7491930333333334</c:v>
                </c:pt>
                <c:pt idx="19954">
                  <c:v>7.7495798666666671</c:v>
                </c:pt>
                <c:pt idx="19955">
                  <c:v>7.7499702166666671</c:v>
                </c:pt>
                <c:pt idx="19956">
                  <c:v>7.7503570500000007</c:v>
                </c:pt>
                <c:pt idx="19957">
                  <c:v>7.7507438833333326</c:v>
                </c:pt>
                <c:pt idx="19958">
                  <c:v>7.7511342333333326</c:v>
                </c:pt>
                <c:pt idx="19959">
                  <c:v>7.7515210666666663</c:v>
                </c:pt>
                <c:pt idx="19960">
                  <c:v>7.7519079</c:v>
                </c:pt>
                <c:pt idx="19961">
                  <c:v>7.7522947333333327</c:v>
                </c:pt>
                <c:pt idx="19962">
                  <c:v>7.7526850833333327</c:v>
                </c:pt>
                <c:pt idx="19963">
                  <c:v>7.7530719166666673</c:v>
                </c:pt>
                <c:pt idx="19964">
                  <c:v>7.7534622666666673</c:v>
                </c:pt>
                <c:pt idx="19965">
                  <c:v>7.7538491</c:v>
                </c:pt>
                <c:pt idx="19966">
                  <c:v>7.7542359333333337</c:v>
                </c:pt>
                <c:pt idx="19967">
                  <c:v>7.7546262833333328</c:v>
                </c:pt>
                <c:pt idx="19968">
                  <c:v>7.7550131166666674</c:v>
                </c:pt>
                <c:pt idx="19969">
                  <c:v>7.7554034666666674</c:v>
                </c:pt>
                <c:pt idx="19970">
                  <c:v>7.7557903000000001</c:v>
                </c:pt>
                <c:pt idx="19971">
                  <c:v>7.7561771333333338</c:v>
                </c:pt>
                <c:pt idx="19972">
                  <c:v>7.7565674833333338</c:v>
                </c:pt>
                <c:pt idx="19973">
                  <c:v>7.7569543166666675</c:v>
                </c:pt>
                <c:pt idx="19974">
                  <c:v>7.7573411500000011</c:v>
                </c:pt>
                <c:pt idx="19975">
                  <c:v>7.757727983333333</c:v>
                </c:pt>
                <c:pt idx="19976">
                  <c:v>7.758118333333333</c:v>
                </c:pt>
                <c:pt idx="19977">
                  <c:v>7.7585051666666658</c:v>
                </c:pt>
                <c:pt idx="19978">
                  <c:v>7.7588955166666667</c:v>
                </c:pt>
                <c:pt idx="19979">
                  <c:v>7.7592823500000003</c:v>
                </c:pt>
                <c:pt idx="19980">
                  <c:v>7.7596691833333331</c:v>
                </c:pt>
                <c:pt idx="19981">
                  <c:v>7.7600595333333331</c:v>
                </c:pt>
                <c:pt idx="19982">
                  <c:v>7.7604463666666659</c:v>
                </c:pt>
                <c:pt idx="19983">
                  <c:v>7.7608367166666667</c:v>
                </c:pt>
                <c:pt idx="19984">
                  <c:v>7.7612235500000004</c:v>
                </c:pt>
                <c:pt idx="19985">
                  <c:v>7.7616103833333332</c:v>
                </c:pt>
                <c:pt idx="19986">
                  <c:v>7.7620007333333332</c:v>
                </c:pt>
                <c:pt idx="19987">
                  <c:v>7.7623875666666677</c:v>
                </c:pt>
                <c:pt idx="19988">
                  <c:v>7.7627744000000005</c:v>
                </c:pt>
                <c:pt idx="19989">
                  <c:v>7.7631647500000005</c:v>
                </c:pt>
                <c:pt idx="19990">
                  <c:v>7.7635515833333324</c:v>
                </c:pt>
                <c:pt idx="19991">
                  <c:v>7.7639419333333324</c:v>
                </c:pt>
                <c:pt idx="19992">
                  <c:v>7.7643287666666678</c:v>
                </c:pt>
                <c:pt idx="19993">
                  <c:v>7.7647155999999997</c:v>
                </c:pt>
                <c:pt idx="19994">
                  <c:v>7.7651059499999997</c:v>
                </c:pt>
                <c:pt idx="19995">
                  <c:v>7.7654927833333334</c:v>
                </c:pt>
                <c:pt idx="19996">
                  <c:v>7.7658831333333325</c:v>
                </c:pt>
                <c:pt idx="19997">
                  <c:v>7.766269966666667</c:v>
                </c:pt>
                <c:pt idx="19998">
                  <c:v>7.7666567999999998</c:v>
                </c:pt>
                <c:pt idx="19999">
                  <c:v>7.7670471499999998</c:v>
                </c:pt>
                <c:pt idx="20000">
                  <c:v>7.7674339833333335</c:v>
                </c:pt>
                <c:pt idx="20001">
                  <c:v>7.7678208166666662</c:v>
                </c:pt>
                <c:pt idx="20002">
                  <c:v>7.7682076500000008</c:v>
                </c:pt>
                <c:pt idx="20003">
                  <c:v>7.7685980000000008</c:v>
                </c:pt>
                <c:pt idx="20004">
                  <c:v>7.7689883499999999</c:v>
                </c:pt>
                <c:pt idx="20005">
                  <c:v>7.7693751833333335</c:v>
                </c:pt>
                <c:pt idx="20006">
                  <c:v>7.7697620166666672</c:v>
                </c:pt>
                <c:pt idx="20007">
                  <c:v>7.7701488500000009</c:v>
                </c:pt>
                <c:pt idx="20008">
                  <c:v>7.7705392000000009</c:v>
                </c:pt>
                <c:pt idx="20009">
                  <c:v>7.7709260333333328</c:v>
                </c:pt>
                <c:pt idx="20010">
                  <c:v>7.7713163833333327</c:v>
                </c:pt>
                <c:pt idx="20011">
                  <c:v>7.7717032166666664</c:v>
                </c:pt>
                <c:pt idx="20012">
                  <c:v>7.7720900500000001</c:v>
                </c:pt>
                <c:pt idx="20013">
                  <c:v>7.7724804000000001</c:v>
                </c:pt>
                <c:pt idx="20014">
                  <c:v>7.7728672333333328</c:v>
                </c:pt>
                <c:pt idx="20015">
                  <c:v>7.7732540666666665</c:v>
                </c:pt>
                <c:pt idx="20016">
                  <c:v>7.7736444166666674</c:v>
                </c:pt>
                <c:pt idx="20017">
                  <c:v>7.7740312500000002</c:v>
                </c:pt>
                <c:pt idx="20018">
                  <c:v>7.7744216000000002</c:v>
                </c:pt>
                <c:pt idx="20019">
                  <c:v>7.7748084333333329</c:v>
                </c:pt>
                <c:pt idx="20020">
                  <c:v>7.7751952666666675</c:v>
                </c:pt>
                <c:pt idx="20021">
                  <c:v>7.7755856166666675</c:v>
                </c:pt>
                <c:pt idx="20022">
                  <c:v>7.7759724500000003</c:v>
                </c:pt>
                <c:pt idx="20023">
                  <c:v>7.7763628000000002</c:v>
                </c:pt>
                <c:pt idx="20024">
                  <c:v>7.7767496333333339</c:v>
                </c:pt>
                <c:pt idx="20025">
                  <c:v>7.7771364666666676</c:v>
                </c:pt>
                <c:pt idx="20026">
                  <c:v>7.7775268166666676</c:v>
                </c:pt>
                <c:pt idx="20027">
                  <c:v>7.7779136499999995</c:v>
                </c:pt>
                <c:pt idx="20028">
                  <c:v>7.7783004833333331</c:v>
                </c:pt>
                <c:pt idx="20029">
                  <c:v>7.7786873166666659</c:v>
                </c:pt>
                <c:pt idx="20030">
                  <c:v>7.7790776666666668</c:v>
                </c:pt>
                <c:pt idx="20031">
                  <c:v>7.7794645000000004</c:v>
                </c:pt>
                <c:pt idx="20032">
                  <c:v>7.7798548499999995</c:v>
                </c:pt>
                <c:pt idx="20033">
                  <c:v>7.7802416833333332</c:v>
                </c:pt>
                <c:pt idx="20034">
                  <c:v>7.780628516666666</c:v>
                </c:pt>
                <c:pt idx="20035">
                  <c:v>7.7810188666666669</c:v>
                </c:pt>
                <c:pt idx="20036">
                  <c:v>7.7814057000000005</c:v>
                </c:pt>
                <c:pt idx="20037">
                  <c:v>7.7817960500000005</c:v>
                </c:pt>
                <c:pt idx="20038">
                  <c:v>7.7821828833333333</c:v>
                </c:pt>
                <c:pt idx="20039">
                  <c:v>7.7825697166666679</c:v>
                </c:pt>
                <c:pt idx="20040">
                  <c:v>7.782960066666667</c:v>
                </c:pt>
                <c:pt idx="20041">
                  <c:v>7.7833469000000006</c:v>
                </c:pt>
                <c:pt idx="20042">
                  <c:v>7.7837337333333325</c:v>
                </c:pt>
                <c:pt idx="20043">
                  <c:v>7.7841240833333325</c:v>
                </c:pt>
                <c:pt idx="20044">
                  <c:v>7.7845109166666679</c:v>
                </c:pt>
                <c:pt idx="20045">
                  <c:v>7.7849012666666679</c:v>
                </c:pt>
                <c:pt idx="20046">
                  <c:v>7.7852880999999998</c:v>
                </c:pt>
                <c:pt idx="20047">
                  <c:v>7.7856749333333335</c:v>
                </c:pt>
                <c:pt idx="20048">
                  <c:v>7.7860652833333326</c:v>
                </c:pt>
                <c:pt idx="20049">
                  <c:v>7.7864521166666671</c:v>
                </c:pt>
                <c:pt idx="20050">
                  <c:v>7.7868424666666671</c:v>
                </c:pt>
                <c:pt idx="20051">
                  <c:v>7.7872292999999999</c:v>
                </c:pt>
                <c:pt idx="20052">
                  <c:v>7.7876161333333336</c:v>
                </c:pt>
                <c:pt idx="20053">
                  <c:v>7.7880064833333327</c:v>
                </c:pt>
                <c:pt idx="20054">
                  <c:v>7.7883933166666672</c:v>
                </c:pt>
                <c:pt idx="20055">
                  <c:v>7.78878015</c:v>
                </c:pt>
                <c:pt idx="20056">
                  <c:v>7.7891669833333337</c:v>
                </c:pt>
                <c:pt idx="20057">
                  <c:v>7.7895573333333337</c:v>
                </c:pt>
                <c:pt idx="20058">
                  <c:v>7.7899441666666656</c:v>
                </c:pt>
                <c:pt idx="20059">
                  <c:v>7.7903345166666673</c:v>
                </c:pt>
                <c:pt idx="20060">
                  <c:v>7.790721350000001</c:v>
                </c:pt>
                <c:pt idx="20061">
                  <c:v>7.7911081833333329</c:v>
                </c:pt>
                <c:pt idx="20062">
                  <c:v>7.7914985333333329</c:v>
                </c:pt>
                <c:pt idx="20063">
                  <c:v>7.7918853666666656</c:v>
                </c:pt>
                <c:pt idx="20064">
                  <c:v>7.7922757166666665</c:v>
                </c:pt>
                <c:pt idx="20065">
                  <c:v>7.7926625500000002</c:v>
                </c:pt>
                <c:pt idx="20066">
                  <c:v>7.793049383333333</c:v>
                </c:pt>
                <c:pt idx="20067">
                  <c:v>7.793439733333333</c:v>
                </c:pt>
                <c:pt idx="20068">
                  <c:v>7.7938265666666675</c:v>
                </c:pt>
                <c:pt idx="20069">
                  <c:v>7.7942134000000003</c:v>
                </c:pt>
                <c:pt idx="20070">
                  <c:v>7.7946037500000003</c:v>
                </c:pt>
                <c:pt idx="20071">
                  <c:v>7.7949905833333331</c:v>
                </c:pt>
                <c:pt idx="20072">
                  <c:v>7.795380933333333</c:v>
                </c:pt>
                <c:pt idx="20073">
                  <c:v>7.7957677666666676</c:v>
                </c:pt>
                <c:pt idx="20074">
                  <c:v>7.7961546000000004</c:v>
                </c:pt>
                <c:pt idx="20075">
                  <c:v>7.7965449500000004</c:v>
                </c:pt>
                <c:pt idx="20076">
                  <c:v>7.7969317833333323</c:v>
                </c:pt>
                <c:pt idx="20077">
                  <c:v>7.7973221333333322</c:v>
                </c:pt>
                <c:pt idx="20078">
                  <c:v>7.7977089666666677</c:v>
                </c:pt>
                <c:pt idx="20079">
                  <c:v>7.7980957999999996</c:v>
                </c:pt>
                <c:pt idx="20080">
                  <c:v>7.7984826333333332</c:v>
                </c:pt>
                <c:pt idx="20081">
                  <c:v>7.7988729833333332</c:v>
                </c:pt>
                <c:pt idx="20082">
                  <c:v>7.7992598166666669</c:v>
                </c:pt>
                <c:pt idx="20083">
                  <c:v>7.7996466500000006</c:v>
                </c:pt>
                <c:pt idx="20084">
                  <c:v>7.8000369999999997</c:v>
                </c:pt>
                <c:pt idx="20085">
                  <c:v>7.8004238333333333</c:v>
                </c:pt>
                <c:pt idx="20086">
                  <c:v>7.8008141833333333</c:v>
                </c:pt>
                <c:pt idx="20087">
                  <c:v>7.801201016666667</c:v>
                </c:pt>
                <c:pt idx="20088">
                  <c:v>7.8015878500000007</c:v>
                </c:pt>
                <c:pt idx="20089">
                  <c:v>7.8019782000000006</c:v>
                </c:pt>
                <c:pt idx="20090">
                  <c:v>7.8023650333333334</c:v>
                </c:pt>
                <c:pt idx="20091">
                  <c:v>7.8027553833333334</c:v>
                </c:pt>
                <c:pt idx="20092">
                  <c:v>7.8031422166666671</c:v>
                </c:pt>
                <c:pt idx="20093">
                  <c:v>7.8035290500000007</c:v>
                </c:pt>
                <c:pt idx="20094">
                  <c:v>7.8039194000000007</c:v>
                </c:pt>
                <c:pt idx="20095">
                  <c:v>7.8043062333333326</c:v>
                </c:pt>
                <c:pt idx="20096">
                  <c:v>7.8046930666666681</c:v>
                </c:pt>
                <c:pt idx="20097">
                  <c:v>7.8050834166666681</c:v>
                </c:pt>
                <c:pt idx="20098">
                  <c:v>7.8054702499999999</c:v>
                </c:pt>
                <c:pt idx="20099">
                  <c:v>7.8058605999999999</c:v>
                </c:pt>
                <c:pt idx="20100">
                  <c:v>7.8062474333333327</c:v>
                </c:pt>
                <c:pt idx="20101">
                  <c:v>7.8066342666666673</c:v>
                </c:pt>
                <c:pt idx="20102">
                  <c:v>7.8070246166666672</c:v>
                </c:pt>
                <c:pt idx="20103">
                  <c:v>7.80741145</c:v>
                </c:pt>
                <c:pt idx="20104">
                  <c:v>7.8078018</c:v>
                </c:pt>
                <c:pt idx="20105">
                  <c:v>7.8081886333333328</c:v>
                </c:pt>
                <c:pt idx="20106">
                  <c:v>7.8085754666666674</c:v>
                </c:pt>
                <c:pt idx="20107">
                  <c:v>7.8089623000000001</c:v>
                </c:pt>
                <c:pt idx="20108">
                  <c:v>7.8093526500000001</c:v>
                </c:pt>
                <c:pt idx="20109">
                  <c:v>7.8097394833333338</c:v>
                </c:pt>
                <c:pt idx="20110">
                  <c:v>7.8101263166666657</c:v>
                </c:pt>
                <c:pt idx="20111">
                  <c:v>7.8105166666666674</c:v>
                </c:pt>
                <c:pt idx="20112">
                  <c:v>7.8109035000000011</c:v>
                </c:pt>
                <c:pt idx="20113">
                  <c:v>7.8112938499999993</c:v>
                </c:pt>
                <c:pt idx="20114">
                  <c:v>7.811680683333333</c:v>
                </c:pt>
                <c:pt idx="20115">
                  <c:v>7.8120675166666658</c:v>
                </c:pt>
                <c:pt idx="20116">
                  <c:v>7.8124578666666666</c:v>
                </c:pt>
                <c:pt idx="20117">
                  <c:v>7.8128447000000003</c:v>
                </c:pt>
                <c:pt idx="20118">
                  <c:v>7.8132350500000003</c:v>
                </c:pt>
                <c:pt idx="20119">
                  <c:v>7.8136218833333331</c:v>
                </c:pt>
                <c:pt idx="20120">
                  <c:v>7.8140087166666659</c:v>
                </c:pt>
                <c:pt idx="20121">
                  <c:v>7.8143990666666667</c:v>
                </c:pt>
                <c:pt idx="20122">
                  <c:v>7.8147859000000004</c:v>
                </c:pt>
                <c:pt idx="20123">
                  <c:v>7.8151727333333332</c:v>
                </c:pt>
                <c:pt idx="20124">
                  <c:v>7.8155630833333332</c:v>
                </c:pt>
                <c:pt idx="20125">
                  <c:v>7.8159499166666677</c:v>
                </c:pt>
                <c:pt idx="20126">
                  <c:v>7.8163402666666668</c:v>
                </c:pt>
                <c:pt idx="20127">
                  <c:v>7.8167271000000005</c:v>
                </c:pt>
                <c:pt idx="20128">
                  <c:v>7.8171139333333324</c:v>
                </c:pt>
                <c:pt idx="20129">
                  <c:v>7.817500766666666</c:v>
                </c:pt>
                <c:pt idx="20130">
                  <c:v>7.8178911166666678</c:v>
                </c:pt>
                <c:pt idx="20131">
                  <c:v>7.8182814666666678</c:v>
                </c:pt>
                <c:pt idx="20132">
                  <c:v>7.8186682999999997</c:v>
                </c:pt>
                <c:pt idx="20133">
                  <c:v>7.8190551333333334</c:v>
                </c:pt>
                <c:pt idx="20134">
                  <c:v>7.8194419666666661</c:v>
                </c:pt>
                <c:pt idx="20135">
                  <c:v>7.819832316666667</c:v>
                </c:pt>
                <c:pt idx="20136">
                  <c:v>7.8202191499999998</c:v>
                </c:pt>
                <c:pt idx="20137">
                  <c:v>7.8206059833333335</c:v>
                </c:pt>
                <c:pt idx="20138">
                  <c:v>7.8209963333333334</c:v>
                </c:pt>
                <c:pt idx="20139">
                  <c:v>7.8213831666666662</c:v>
                </c:pt>
                <c:pt idx="20140">
                  <c:v>7.8217735166666671</c:v>
                </c:pt>
                <c:pt idx="20141">
                  <c:v>7.8221603500000008</c:v>
                </c:pt>
                <c:pt idx="20142">
                  <c:v>7.8225471833333335</c:v>
                </c:pt>
                <c:pt idx="20143">
                  <c:v>7.8229375333333335</c:v>
                </c:pt>
                <c:pt idx="20144">
                  <c:v>7.8233243666666672</c:v>
                </c:pt>
                <c:pt idx="20145">
                  <c:v>7.8237147166666672</c:v>
                </c:pt>
                <c:pt idx="20146">
                  <c:v>7.8241015500000008</c:v>
                </c:pt>
                <c:pt idx="20147">
                  <c:v>7.8244883833333327</c:v>
                </c:pt>
                <c:pt idx="20148">
                  <c:v>7.8248787333333327</c:v>
                </c:pt>
                <c:pt idx="20149">
                  <c:v>7.8252655666666664</c:v>
                </c:pt>
                <c:pt idx="20150">
                  <c:v>7.8256524000000001</c:v>
                </c:pt>
                <c:pt idx="20151">
                  <c:v>7.82604275</c:v>
                </c:pt>
                <c:pt idx="20152">
                  <c:v>7.8264295833333328</c:v>
                </c:pt>
                <c:pt idx="20153">
                  <c:v>7.8268199333333328</c:v>
                </c:pt>
                <c:pt idx="20154">
                  <c:v>7.8272067666666674</c:v>
                </c:pt>
                <c:pt idx="20155">
                  <c:v>7.8275936000000002</c:v>
                </c:pt>
                <c:pt idx="20156">
                  <c:v>7.8279839500000001</c:v>
                </c:pt>
                <c:pt idx="20157">
                  <c:v>7.8283707833333329</c:v>
                </c:pt>
                <c:pt idx="20158">
                  <c:v>7.8287611333333329</c:v>
                </c:pt>
                <c:pt idx="20159">
                  <c:v>7.8291479666666675</c:v>
                </c:pt>
                <c:pt idx="20160">
                  <c:v>7.8295348000000002</c:v>
                </c:pt>
                <c:pt idx="20161">
                  <c:v>7.8299216333333339</c:v>
                </c:pt>
                <c:pt idx="20162">
                  <c:v>7.8303119833333339</c:v>
                </c:pt>
                <c:pt idx="20163">
                  <c:v>7.8306988166666676</c:v>
                </c:pt>
                <c:pt idx="20164">
                  <c:v>7.8310856499999995</c:v>
                </c:pt>
                <c:pt idx="20165">
                  <c:v>7.8314759999999994</c:v>
                </c:pt>
                <c:pt idx="20166">
                  <c:v>7.8318628333333331</c:v>
                </c:pt>
                <c:pt idx="20167">
                  <c:v>7.8322531833333331</c:v>
                </c:pt>
                <c:pt idx="20168">
                  <c:v>7.8326400166666668</c:v>
                </c:pt>
                <c:pt idx="20169">
                  <c:v>7.8330268500000004</c:v>
                </c:pt>
                <c:pt idx="20170">
                  <c:v>7.8334171999999995</c:v>
                </c:pt>
                <c:pt idx="20171">
                  <c:v>7.8338040333333332</c:v>
                </c:pt>
                <c:pt idx="20172">
                  <c:v>7.8341943833333332</c:v>
                </c:pt>
                <c:pt idx="20173">
                  <c:v>7.8345812166666668</c:v>
                </c:pt>
                <c:pt idx="20174">
                  <c:v>7.8349680500000005</c:v>
                </c:pt>
                <c:pt idx="20175">
                  <c:v>7.8353584000000005</c:v>
                </c:pt>
                <c:pt idx="20176">
                  <c:v>7.8357452333333333</c:v>
                </c:pt>
                <c:pt idx="20177">
                  <c:v>7.8361320666666678</c:v>
                </c:pt>
                <c:pt idx="20178">
                  <c:v>7.8365189000000006</c:v>
                </c:pt>
                <c:pt idx="20179">
                  <c:v>7.8369092500000006</c:v>
                </c:pt>
                <c:pt idx="20180">
                  <c:v>7.8372960833333325</c:v>
                </c:pt>
                <c:pt idx="20181">
                  <c:v>7.8376864333333325</c:v>
                </c:pt>
                <c:pt idx="20182">
                  <c:v>7.8380732666666679</c:v>
                </c:pt>
                <c:pt idx="20183">
                  <c:v>7.8384600999999998</c:v>
                </c:pt>
                <c:pt idx="20184">
                  <c:v>7.8388504499999998</c:v>
                </c:pt>
                <c:pt idx="20185">
                  <c:v>7.8392372833333335</c:v>
                </c:pt>
                <c:pt idx="20186">
                  <c:v>7.8396276333333326</c:v>
                </c:pt>
                <c:pt idx="20187">
                  <c:v>7.8400144666666671</c:v>
                </c:pt>
                <c:pt idx="20188">
                  <c:v>7.8404012999999999</c:v>
                </c:pt>
                <c:pt idx="20189">
                  <c:v>7.8407916499999999</c:v>
                </c:pt>
                <c:pt idx="20190">
                  <c:v>7.8411784833333336</c:v>
                </c:pt>
                <c:pt idx="20191">
                  <c:v>7.8415653166666663</c:v>
                </c:pt>
                <c:pt idx="20192">
                  <c:v>7.8419556666666672</c:v>
                </c:pt>
                <c:pt idx="20193">
                  <c:v>7.8423425</c:v>
                </c:pt>
                <c:pt idx="20194">
                  <c:v>7.84273285</c:v>
                </c:pt>
                <c:pt idx="20195">
                  <c:v>7.8431196833333336</c:v>
                </c:pt>
                <c:pt idx="20196">
                  <c:v>7.8435065166666655</c:v>
                </c:pt>
                <c:pt idx="20197">
                  <c:v>7.8438968666666673</c:v>
                </c:pt>
                <c:pt idx="20198">
                  <c:v>7.8442872166666673</c:v>
                </c:pt>
                <c:pt idx="20199">
                  <c:v>7.8446740499999992</c:v>
                </c:pt>
                <c:pt idx="20200">
                  <c:v>7.8450608833333328</c:v>
                </c:pt>
                <c:pt idx="20201">
                  <c:v>7.8454477166666665</c:v>
                </c:pt>
                <c:pt idx="20202">
                  <c:v>7.8458380666666665</c:v>
                </c:pt>
                <c:pt idx="20203">
                  <c:v>7.8462249000000002</c:v>
                </c:pt>
                <c:pt idx="20204">
                  <c:v>7.8466117333333329</c:v>
                </c:pt>
                <c:pt idx="20205">
                  <c:v>7.8470020833333329</c:v>
                </c:pt>
                <c:pt idx="20206">
                  <c:v>7.8473889166666675</c:v>
                </c:pt>
                <c:pt idx="20207">
                  <c:v>7.8477792666666666</c:v>
                </c:pt>
                <c:pt idx="20208">
                  <c:v>7.8481661000000003</c:v>
                </c:pt>
                <c:pt idx="20209">
                  <c:v>7.848552933333333</c:v>
                </c:pt>
                <c:pt idx="20210">
                  <c:v>7.8489397666666667</c:v>
                </c:pt>
                <c:pt idx="20211">
                  <c:v>7.8493301166666676</c:v>
                </c:pt>
                <c:pt idx="20212">
                  <c:v>7.8497204666666676</c:v>
                </c:pt>
                <c:pt idx="20213">
                  <c:v>7.8501073000000003</c:v>
                </c:pt>
                <c:pt idx="20214">
                  <c:v>7.8504941333333322</c:v>
                </c:pt>
                <c:pt idx="20215">
                  <c:v>7.8508809666666659</c:v>
                </c:pt>
                <c:pt idx="20216">
                  <c:v>7.8512713166666677</c:v>
                </c:pt>
                <c:pt idx="20217">
                  <c:v>7.8516581499999996</c:v>
                </c:pt>
                <c:pt idx="20218">
                  <c:v>7.8520449833333332</c:v>
                </c:pt>
                <c:pt idx="20219">
                  <c:v>7.8524353333333332</c:v>
                </c:pt>
                <c:pt idx="20220">
                  <c:v>7.8528221666666669</c:v>
                </c:pt>
                <c:pt idx="20221">
                  <c:v>7.8532125166666669</c:v>
                </c:pt>
                <c:pt idx="20222">
                  <c:v>7.8535993499999996</c:v>
                </c:pt>
                <c:pt idx="20223">
                  <c:v>7.8539861833333333</c:v>
                </c:pt>
                <c:pt idx="20224">
                  <c:v>7.8543765333333333</c:v>
                </c:pt>
                <c:pt idx="20225">
                  <c:v>7.854763366666667</c:v>
                </c:pt>
                <c:pt idx="20226">
                  <c:v>7.855153716666667</c:v>
                </c:pt>
                <c:pt idx="20227">
                  <c:v>7.8555405500000006</c:v>
                </c:pt>
                <c:pt idx="20228">
                  <c:v>7.8559273833333334</c:v>
                </c:pt>
                <c:pt idx="20229">
                  <c:v>7.8563177333333334</c:v>
                </c:pt>
                <c:pt idx="20230">
                  <c:v>7.8567045666666671</c:v>
                </c:pt>
                <c:pt idx="20231">
                  <c:v>7.8570914000000007</c:v>
                </c:pt>
                <c:pt idx="20232">
                  <c:v>7.8574782333333326</c:v>
                </c:pt>
                <c:pt idx="20233">
                  <c:v>7.8578685833333326</c:v>
                </c:pt>
                <c:pt idx="20234">
                  <c:v>7.8582589333333326</c:v>
                </c:pt>
                <c:pt idx="20235">
                  <c:v>7.858645766666668</c:v>
                </c:pt>
                <c:pt idx="20236">
                  <c:v>7.8590325999999999</c:v>
                </c:pt>
                <c:pt idx="20237">
                  <c:v>7.8594194333333327</c:v>
                </c:pt>
                <c:pt idx="20238">
                  <c:v>7.8598097833333327</c:v>
                </c:pt>
                <c:pt idx="20239">
                  <c:v>7.8602001333333327</c:v>
                </c:pt>
                <c:pt idx="20240">
                  <c:v>7.8605869666666672</c:v>
                </c:pt>
                <c:pt idx="20241">
                  <c:v>7.8609738</c:v>
                </c:pt>
                <c:pt idx="20242">
                  <c:v>7.8613606333333337</c:v>
                </c:pt>
                <c:pt idx="20243">
                  <c:v>7.8617509833333328</c:v>
                </c:pt>
                <c:pt idx="20244">
                  <c:v>7.8621378166666673</c:v>
                </c:pt>
                <c:pt idx="20245">
                  <c:v>7.8625246500000001</c:v>
                </c:pt>
                <c:pt idx="20246">
                  <c:v>7.8629150000000001</c:v>
                </c:pt>
                <c:pt idx="20247">
                  <c:v>7.8633018333333338</c:v>
                </c:pt>
                <c:pt idx="20248">
                  <c:v>7.8636921833333338</c:v>
                </c:pt>
                <c:pt idx="20249">
                  <c:v>7.8640790166666674</c:v>
                </c:pt>
                <c:pt idx="20250">
                  <c:v>7.8644658500000011</c:v>
                </c:pt>
                <c:pt idx="20251">
                  <c:v>7.8648561999999993</c:v>
                </c:pt>
                <c:pt idx="20252">
                  <c:v>7.8652465499999993</c:v>
                </c:pt>
                <c:pt idx="20253">
                  <c:v>7.865633383333333</c:v>
                </c:pt>
                <c:pt idx="20254">
                  <c:v>7.8660202166666666</c:v>
                </c:pt>
                <c:pt idx="20255">
                  <c:v>7.8664070500000003</c:v>
                </c:pt>
                <c:pt idx="20256">
                  <c:v>7.8667974000000003</c:v>
                </c:pt>
                <c:pt idx="20257">
                  <c:v>7.8671842333333331</c:v>
                </c:pt>
                <c:pt idx="20258">
                  <c:v>7.8675710666666676</c:v>
                </c:pt>
                <c:pt idx="20259">
                  <c:v>7.8679579000000004</c:v>
                </c:pt>
                <c:pt idx="20260">
                  <c:v>7.8683482500000004</c:v>
                </c:pt>
                <c:pt idx="20261">
                  <c:v>7.8687350833333332</c:v>
                </c:pt>
                <c:pt idx="20262">
                  <c:v>7.8691254333333331</c:v>
                </c:pt>
                <c:pt idx="20263">
                  <c:v>7.8695122666666677</c:v>
                </c:pt>
                <c:pt idx="20264">
                  <c:v>7.8698991000000005</c:v>
                </c:pt>
                <c:pt idx="20265">
                  <c:v>7.8702894500000005</c:v>
                </c:pt>
                <c:pt idx="20266">
                  <c:v>7.8706762833333324</c:v>
                </c:pt>
                <c:pt idx="20267">
                  <c:v>7.8710666333333323</c:v>
                </c:pt>
                <c:pt idx="20268">
                  <c:v>7.8714534666666678</c:v>
                </c:pt>
                <c:pt idx="20269">
                  <c:v>7.8718402999999997</c:v>
                </c:pt>
                <c:pt idx="20270">
                  <c:v>7.8722306499999997</c:v>
                </c:pt>
                <c:pt idx="20271">
                  <c:v>7.8726174833333333</c:v>
                </c:pt>
                <c:pt idx="20272">
                  <c:v>7.8730043166666661</c:v>
                </c:pt>
                <c:pt idx="20273">
                  <c:v>7.8733911500000007</c:v>
                </c:pt>
                <c:pt idx="20274">
                  <c:v>7.8737814999999998</c:v>
                </c:pt>
                <c:pt idx="20275">
                  <c:v>7.8741718499999998</c:v>
                </c:pt>
                <c:pt idx="20276">
                  <c:v>7.8745586833333334</c:v>
                </c:pt>
                <c:pt idx="20277">
                  <c:v>7.8749455166666671</c:v>
                </c:pt>
                <c:pt idx="20278">
                  <c:v>7.8753323500000008</c:v>
                </c:pt>
                <c:pt idx="20279">
                  <c:v>7.8757227000000007</c:v>
                </c:pt>
                <c:pt idx="20280">
                  <c:v>7.8761095333333335</c:v>
                </c:pt>
                <c:pt idx="20281">
                  <c:v>7.8764998833333335</c:v>
                </c:pt>
                <c:pt idx="20282">
                  <c:v>7.8768867166666672</c:v>
                </c:pt>
                <c:pt idx="20283">
                  <c:v>7.8772735500000008</c:v>
                </c:pt>
                <c:pt idx="20284">
                  <c:v>7.8776639000000008</c:v>
                </c:pt>
                <c:pt idx="20285">
                  <c:v>7.8780507333333327</c:v>
                </c:pt>
                <c:pt idx="20286">
                  <c:v>7.8784375666666664</c:v>
                </c:pt>
                <c:pt idx="20287">
                  <c:v>7.8788279166666664</c:v>
                </c:pt>
                <c:pt idx="20288">
                  <c:v>7.87921475</c:v>
                </c:pt>
                <c:pt idx="20289">
                  <c:v>7.8796051</c:v>
                </c:pt>
                <c:pt idx="20290">
                  <c:v>7.8799919333333328</c:v>
                </c:pt>
                <c:pt idx="20291">
                  <c:v>7.8803787666666665</c:v>
                </c:pt>
                <c:pt idx="20292">
                  <c:v>7.8807691166666674</c:v>
                </c:pt>
                <c:pt idx="20293">
                  <c:v>7.8811559500000001</c:v>
                </c:pt>
                <c:pt idx="20294">
                  <c:v>7.8815463000000001</c:v>
                </c:pt>
                <c:pt idx="20295">
                  <c:v>7.8819331333333329</c:v>
                </c:pt>
                <c:pt idx="20296">
                  <c:v>7.8823199666666675</c:v>
                </c:pt>
                <c:pt idx="20297">
                  <c:v>7.8827103166666674</c:v>
                </c:pt>
                <c:pt idx="20298">
                  <c:v>7.8830971500000002</c:v>
                </c:pt>
                <c:pt idx="20299">
                  <c:v>7.8834839833333339</c:v>
                </c:pt>
                <c:pt idx="20300">
                  <c:v>7.8838708166666658</c:v>
                </c:pt>
                <c:pt idx="20301">
                  <c:v>7.8842611666666675</c:v>
                </c:pt>
                <c:pt idx="20302">
                  <c:v>7.8846515166666675</c:v>
                </c:pt>
                <c:pt idx="20303">
                  <c:v>7.8850383499999994</c:v>
                </c:pt>
                <c:pt idx="20304">
                  <c:v>7.8854251833333331</c:v>
                </c:pt>
                <c:pt idx="20305">
                  <c:v>7.8858120166666659</c:v>
                </c:pt>
                <c:pt idx="20306">
                  <c:v>7.8862023666666667</c:v>
                </c:pt>
                <c:pt idx="20307">
                  <c:v>7.8865892000000004</c:v>
                </c:pt>
                <c:pt idx="20308">
                  <c:v>7.8869795499999995</c:v>
                </c:pt>
                <c:pt idx="20309">
                  <c:v>7.8873663833333332</c:v>
                </c:pt>
                <c:pt idx="20310">
                  <c:v>7.887753216666666</c:v>
                </c:pt>
                <c:pt idx="20311">
                  <c:v>7.8881435666666668</c:v>
                </c:pt>
                <c:pt idx="20312">
                  <c:v>7.8885304000000005</c:v>
                </c:pt>
                <c:pt idx="20313">
                  <c:v>7.8889172333333333</c:v>
                </c:pt>
                <c:pt idx="20314">
                  <c:v>7.8893075833333333</c:v>
                </c:pt>
                <c:pt idx="20315">
                  <c:v>7.8896944166666678</c:v>
                </c:pt>
                <c:pt idx="20316">
                  <c:v>7.8900847666666669</c:v>
                </c:pt>
                <c:pt idx="20317">
                  <c:v>7.8904716000000006</c:v>
                </c:pt>
                <c:pt idx="20318">
                  <c:v>7.8908584333333325</c:v>
                </c:pt>
                <c:pt idx="20319">
                  <c:v>7.8912452666666661</c:v>
                </c:pt>
                <c:pt idx="20320">
                  <c:v>7.8916356166666679</c:v>
                </c:pt>
                <c:pt idx="20321">
                  <c:v>7.8920224499999998</c:v>
                </c:pt>
                <c:pt idx="20322">
                  <c:v>7.8924127999999998</c:v>
                </c:pt>
                <c:pt idx="20323">
                  <c:v>7.8927996333333335</c:v>
                </c:pt>
                <c:pt idx="20324">
                  <c:v>7.8931864666666662</c:v>
                </c:pt>
                <c:pt idx="20325">
                  <c:v>7.8935768166666671</c:v>
                </c:pt>
                <c:pt idx="20326">
                  <c:v>7.8939636499999999</c:v>
                </c:pt>
                <c:pt idx="20327">
                  <c:v>7.8943504833333336</c:v>
                </c:pt>
                <c:pt idx="20328">
                  <c:v>7.8947408333333335</c:v>
                </c:pt>
                <c:pt idx="20329">
                  <c:v>7.8951276666666663</c:v>
                </c:pt>
                <c:pt idx="20330">
                  <c:v>7.8955180166666672</c:v>
                </c:pt>
                <c:pt idx="20331">
                  <c:v>7.89590485</c:v>
                </c:pt>
                <c:pt idx="20332">
                  <c:v>7.8962916833333336</c:v>
                </c:pt>
                <c:pt idx="20333">
                  <c:v>7.8966785166666655</c:v>
                </c:pt>
                <c:pt idx="20334">
                  <c:v>7.8970688666666655</c:v>
                </c:pt>
                <c:pt idx="20335">
                  <c:v>7.8974592166666673</c:v>
                </c:pt>
                <c:pt idx="20336">
                  <c:v>7.897846050000001</c:v>
                </c:pt>
                <c:pt idx="20337">
                  <c:v>7.8982328833333328</c:v>
                </c:pt>
                <c:pt idx="20338">
                  <c:v>7.8986232333333328</c:v>
                </c:pt>
                <c:pt idx="20339">
                  <c:v>7.8990100666666665</c:v>
                </c:pt>
                <c:pt idx="20340">
                  <c:v>7.8993969000000002</c:v>
                </c:pt>
                <c:pt idx="20341">
                  <c:v>7.8997837333333329</c:v>
                </c:pt>
                <c:pt idx="20342">
                  <c:v>7.9001740833333329</c:v>
                </c:pt>
                <c:pt idx="20343">
                  <c:v>7.9005609166666666</c:v>
                </c:pt>
                <c:pt idx="20344">
                  <c:v>7.9009512666666675</c:v>
                </c:pt>
                <c:pt idx="20345">
                  <c:v>7.9013381000000003</c:v>
                </c:pt>
                <c:pt idx="20346">
                  <c:v>7.9017249333333339</c:v>
                </c:pt>
                <c:pt idx="20347">
                  <c:v>7.902115283333333</c:v>
                </c:pt>
                <c:pt idx="20348">
                  <c:v>7.902505633333333</c:v>
                </c:pt>
                <c:pt idx="20349">
                  <c:v>7.9028924666666676</c:v>
                </c:pt>
                <c:pt idx="20350">
                  <c:v>7.9032793000000003</c:v>
                </c:pt>
                <c:pt idx="20351">
                  <c:v>7.903666133333334</c:v>
                </c:pt>
                <c:pt idx="20352">
                  <c:v>7.904056483333334</c:v>
                </c:pt>
                <c:pt idx="20353">
                  <c:v>7.9044433166666677</c:v>
                </c:pt>
                <c:pt idx="20354">
                  <c:v>7.9048301499999996</c:v>
                </c:pt>
                <c:pt idx="20355">
                  <c:v>7.9052204999999995</c:v>
                </c:pt>
                <c:pt idx="20356">
                  <c:v>7.9056073333333332</c:v>
                </c:pt>
                <c:pt idx="20357">
                  <c:v>7.9059976833333332</c:v>
                </c:pt>
                <c:pt idx="20358">
                  <c:v>7.9063845166666669</c:v>
                </c:pt>
                <c:pt idx="20359">
                  <c:v>7.9067713500000005</c:v>
                </c:pt>
                <c:pt idx="20360">
                  <c:v>7.9071616999999996</c:v>
                </c:pt>
                <c:pt idx="20361">
                  <c:v>7.9075485333333333</c:v>
                </c:pt>
                <c:pt idx="20362">
                  <c:v>7.9079388833333333</c:v>
                </c:pt>
                <c:pt idx="20363">
                  <c:v>7.9083257166666669</c:v>
                </c:pt>
                <c:pt idx="20364">
                  <c:v>7.9087125500000006</c:v>
                </c:pt>
                <c:pt idx="20365">
                  <c:v>7.9091029000000006</c:v>
                </c:pt>
                <c:pt idx="20366">
                  <c:v>7.9094897333333334</c:v>
                </c:pt>
                <c:pt idx="20367">
                  <c:v>7.9098765666666679</c:v>
                </c:pt>
                <c:pt idx="20368">
                  <c:v>7.9102634000000007</c:v>
                </c:pt>
                <c:pt idx="20369">
                  <c:v>7.9106537500000007</c:v>
                </c:pt>
                <c:pt idx="20370">
                  <c:v>7.9110405833333326</c:v>
                </c:pt>
                <c:pt idx="20371">
                  <c:v>7.9114309333333326</c:v>
                </c:pt>
                <c:pt idx="20372">
                  <c:v>7.911817766666668</c:v>
                </c:pt>
                <c:pt idx="20373">
                  <c:v>7.9122045999999999</c:v>
                </c:pt>
                <c:pt idx="20374">
                  <c:v>7.9125949499999999</c:v>
                </c:pt>
                <c:pt idx="20375">
                  <c:v>7.9129817833333327</c:v>
                </c:pt>
                <c:pt idx="20376">
                  <c:v>7.9133721333333327</c:v>
                </c:pt>
                <c:pt idx="20377">
                  <c:v>7.9137589666666672</c:v>
                </c:pt>
                <c:pt idx="20378">
                  <c:v>7.9141458</c:v>
                </c:pt>
                <c:pt idx="20379">
                  <c:v>7.91453615</c:v>
                </c:pt>
                <c:pt idx="20380">
                  <c:v>7.9149229833333337</c:v>
                </c:pt>
                <c:pt idx="20381">
                  <c:v>7.9153098166666664</c:v>
                </c:pt>
                <c:pt idx="20382">
                  <c:v>7.915696650000001</c:v>
                </c:pt>
                <c:pt idx="20383">
                  <c:v>7.9160870000000001</c:v>
                </c:pt>
                <c:pt idx="20384">
                  <c:v>7.9164773500000001</c:v>
                </c:pt>
                <c:pt idx="20385">
                  <c:v>7.9168641833333337</c:v>
                </c:pt>
                <c:pt idx="20386">
                  <c:v>7.9172510166666656</c:v>
                </c:pt>
                <c:pt idx="20387">
                  <c:v>7.9176378500000011</c:v>
                </c:pt>
                <c:pt idx="20388">
                  <c:v>7.9180282000000011</c:v>
                </c:pt>
                <c:pt idx="20389">
                  <c:v>7.9184185499999993</c:v>
                </c:pt>
                <c:pt idx="20390">
                  <c:v>7.9188053833333329</c:v>
                </c:pt>
                <c:pt idx="20391">
                  <c:v>7.9191922166666657</c:v>
                </c:pt>
                <c:pt idx="20392">
                  <c:v>7.9195790500000003</c:v>
                </c:pt>
                <c:pt idx="20393">
                  <c:v>7.9199694000000003</c:v>
                </c:pt>
                <c:pt idx="20394">
                  <c:v>7.9203562333333331</c:v>
                </c:pt>
                <c:pt idx="20395">
                  <c:v>7.9207430666666667</c:v>
                </c:pt>
                <c:pt idx="20396">
                  <c:v>7.9211334166666676</c:v>
                </c:pt>
                <c:pt idx="20397">
                  <c:v>7.9215202500000004</c:v>
                </c:pt>
                <c:pt idx="20398">
                  <c:v>7.9219106000000004</c:v>
                </c:pt>
                <c:pt idx="20399">
                  <c:v>7.9222974333333331</c:v>
                </c:pt>
                <c:pt idx="20400">
                  <c:v>7.9226842666666668</c:v>
                </c:pt>
                <c:pt idx="20401">
                  <c:v>7.9230746166666677</c:v>
                </c:pt>
                <c:pt idx="20402">
                  <c:v>7.9234614500000005</c:v>
                </c:pt>
                <c:pt idx="20403">
                  <c:v>7.9238518000000004</c:v>
                </c:pt>
                <c:pt idx="20404">
                  <c:v>7.9242386333333323</c:v>
                </c:pt>
                <c:pt idx="20405">
                  <c:v>7.924625466666666</c:v>
                </c:pt>
                <c:pt idx="20406">
                  <c:v>7.9250158166666678</c:v>
                </c:pt>
                <c:pt idx="20407">
                  <c:v>7.9254026499999997</c:v>
                </c:pt>
                <c:pt idx="20408">
                  <c:v>7.9257894833333333</c:v>
                </c:pt>
                <c:pt idx="20409">
                  <c:v>7.9261763166666661</c:v>
                </c:pt>
                <c:pt idx="20410">
                  <c:v>7.9265666666666661</c:v>
                </c:pt>
                <c:pt idx="20411">
                  <c:v>7.9269535000000007</c:v>
                </c:pt>
                <c:pt idx="20412">
                  <c:v>7.9273438499999997</c:v>
                </c:pt>
                <c:pt idx="20413">
                  <c:v>7.9277306833333334</c:v>
                </c:pt>
                <c:pt idx="20414">
                  <c:v>7.9281175166666662</c:v>
                </c:pt>
                <c:pt idx="20415">
                  <c:v>7.9285078666666671</c:v>
                </c:pt>
                <c:pt idx="20416">
                  <c:v>7.9288947000000007</c:v>
                </c:pt>
                <c:pt idx="20417">
                  <c:v>7.9292850500000007</c:v>
                </c:pt>
                <c:pt idx="20418">
                  <c:v>7.9296718833333335</c:v>
                </c:pt>
                <c:pt idx="20419">
                  <c:v>7.9300587166666654</c:v>
                </c:pt>
                <c:pt idx="20420">
                  <c:v>7.9304490666666672</c:v>
                </c:pt>
                <c:pt idx="20421">
                  <c:v>7.9308359000000008</c:v>
                </c:pt>
                <c:pt idx="20422">
                  <c:v>7.9312227333333327</c:v>
                </c:pt>
                <c:pt idx="20423">
                  <c:v>7.9316130833333327</c:v>
                </c:pt>
                <c:pt idx="20424">
                  <c:v>7.9319999166666664</c:v>
                </c:pt>
                <c:pt idx="20425">
                  <c:v>7.9323902666666664</c:v>
                </c:pt>
                <c:pt idx="20426">
                  <c:v>7.9327771</c:v>
                </c:pt>
                <c:pt idx="20427">
                  <c:v>7.9331639333333328</c:v>
                </c:pt>
                <c:pt idx="20428">
                  <c:v>7.9335507666666665</c:v>
                </c:pt>
                <c:pt idx="20429">
                  <c:v>7.9339411166666673</c:v>
                </c:pt>
                <c:pt idx="20430">
                  <c:v>7.9343314666666673</c:v>
                </c:pt>
                <c:pt idx="20431">
                  <c:v>7.9347183000000001</c:v>
                </c:pt>
                <c:pt idx="20432">
                  <c:v>7.9351051333333338</c:v>
                </c:pt>
                <c:pt idx="20433">
                  <c:v>7.9354919666666666</c:v>
                </c:pt>
                <c:pt idx="20434">
                  <c:v>7.9358823166666674</c:v>
                </c:pt>
                <c:pt idx="20435">
                  <c:v>7.9362691500000002</c:v>
                </c:pt>
                <c:pt idx="20436">
                  <c:v>7.9366559833333339</c:v>
                </c:pt>
                <c:pt idx="20437">
                  <c:v>7.9370463333333339</c:v>
                </c:pt>
                <c:pt idx="20438">
                  <c:v>7.9374331666666658</c:v>
                </c:pt>
                <c:pt idx="20439">
                  <c:v>7.9378235166666675</c:v>
                </c:pt>
                <c:pt idx="20440">
                  <c:v>7.9382103500000012</c:v>
                </c:pt>
                <c:pt idx="20441">
                  <c:v>7.9385971833333331</c:v>
                </c:pt>
                <c:pt idx="20442">
                  <c:v>7.9389875333333331</c:v>
                </c:pt>
                <c:pt idx="20443">
                  <c:v>7.9393778833333331</c:v>
                </c:pt>
                <c:pt idx="20444">
                  <c:v>7.9397647166666667</c:v>
                </c:pt>
                <c:pt idx="20445">
                  <c:v>7.9401515500000004</c:v>
                </c:pt>
                <c:pt idx="20446">
                  <c:v>7.9405383833333332</c:v>
                </c:pt>
                <c:pt idx="20447">
                  <c:v>7.9409287333333332</c:v>
                </c:pt>
                <c:pt idx="20448">
                  <c:v>7.9413155666666659</c:v>
                </c:pt>
                <c:pt idx="20449">
                  <c:v>7.9417024000000005</c:v>
                </c:pt>
                <c:pt idx="20450">
                  <c:v>7.9420927500000005</c:v>
                </c:pt>
                <c:pt idx="20451">
                  <c:v>7.9424795833333333</c:v>
                </c:pt>
                <c:pt idx="20452">
                  <c:v>7.9428699333333332</c:v>
                </c:pt>
                <c:pt idx="20453">
                  <c:v>7.9432567666666678</c:v>
                </c:pt>
                <c:pt idx="20454">
                  <c:v>7.9436436000000006</c:v>
                </c:pt>
                <c:pt idx="20455">
                  <c:v>7.9440339500000006</c:v>
                </c:pt>
                <c:pt idx="20456">
                  <c:v>7.9444207833333325</c:v>
                </c:pt>
                <c:pt idx="20457">
                  <c:v>7.9448111333333324</c:v>
                </c:pt>
                <c:pt idx="20458">
                  <c:v>7.9451979666666679</c:v>
                </c:pt>
                <c:pt idx="20459">
                  <c:v>7.9455847999999998</c:v>
                </c:pt>
                <c:pt idx="20460">
                  <c:v>7.9459751499999998</c:v>
                </c:pt>
                <c:pt idx="20461">
                  <c:v>7.9463619833333334</c:v>
                </c:pt>
                <c:pt idx="20462">
                  <c:v>7.9467488166666662</c:v>
                </c:pt>
                <c:pt idx="20463">
                  <c:v>7.9471356500000008</c:v>
                </c:pt>
                <c:pt idx="20464">
                  <c:v>7.9475259999999999</c:v>
                </c:pt>
                <c:pt idx="20465">
                  <c:v>7.9479163499999999</c:v>
                </c:pt>
                <c:pt idx="20466">
                  <c:v>7.9483031833333335</c:v>
                </c:pt>
                <c:pt idx="20467">
                  <c:v>7.9486900166666663</c:v>
                </c:pt>
                <c:pt idx="20468">
                  <c:v>7.9490768500000009</c:v>
                </c:pt>
                <c:pt idx="20469">
                  <c:v>7.9494672</c:v>
                </c:pt>
                <c:pt idx="20470">
                  <c:v>7.9498540333333336</c:v>
                </c:pt>
                <c:pt idx="20471">
                  <c:v>7.9502443833333336</c:v>
                </c:pt>
                <c:pt idx="20472">
                  <c:v>7.9506312166666655</c:v>
                </c:pt>
                <c:pt idx="20473">
                  <c:v>7.9510180500000009</c:v>
                </c:pt>
                <c:pt idx="20474">
                  <c:v>7.9514084000000009</c:v>
                </c:pt>
                <c:pt idx="20475">
                  <c:v>7.9517952333333328</c:v>
                </c:pt>
                <c:pt idx="20476">
                  <c:v>7.9521820666666665</c:v>
                </c:pt>
                <c:pt idx="20477">
                  <c:v>7.9525689000000002</c:v>
                </c:pt>
                <c:pt idx="20478">
                  <c:v>7.9529592500000001</c:v>
                </c:pt>
                <c:pt idx="20479">
                  <c:v>7.9533496000000001</c:v>
                </c:pt>
                <c:pt idx="20480">
                  <c:v>7.9537364333333329</c:v>
                </c:pt>
                <c:pt idx="20481">
                  <c:v>7.9541232666666666</c:v>
                </c:pt>
                <c:pt idx="20482">
                  <c:v>7.9545101000000003</c:v>
                </c:pt>
                <c:pt idx="20483">
                  <c:v>7.9549004500000002</c:v>
                </c:pt>
                <c:pt idx="20484">
                  <c:v>7.9552872833333339</c:v>
                </c:pt>
                <c:pt idx="20485">
                  <c:v>7.955677633333333</c:v>
                </c:pt>
                <c:pt idx="20486">
                  <c:v>7.9560644666666667</c:v>
                </c:pt>
                <c:pt idx="20487">
                  <c:v>7.9564513000000003</c:v>
                </c:pt>
                <c:pt idx="20488">
                  <c:v>7.9568416500000003</c:v>
                </c:pt>
                <c:pt idx="20489">
                  <c:v>7.957228483333334</c:v>
                </c:pt>
                <c:pt idx="20490">
                  <c:v>7.9576153166666659</c:v>
                </c:pt>
                <c:pt idx="20491">
                  <c:v>7.9580056666666676</c:v>
                </c:pt>
                <c:pt idx="20492">
                  <c:v>7.9583924999999995</c:v>
                </c:pt>
                <c:pt idx="20493">
                  <c:v>7.9587828499999995</c:v>
                </c:pt>
                <c:pt idx="20494">
                  <c:v>7.9591696833333332</c:v>
                </c:pt>
                <c:pt idx="20495">
                  <c:v>7.959556516666666</c:v>
                </c:pt>
                <c:pt idx="20496">
                  <c:v>7.9599468666666668</c:v>
                </c:pt>
                <c:pt idx="20497">
                  <c:v>7.9603337000000005</c:v>
                </c:pt>
                <c:pt idx="20498">
                  <c:v>7.9607240499999996</c:v>
                </c:pt>
                <c:pt idx="20499">
                  <c:v>7.9611108833333333</c:v>
                </c:pt>
                <c:pt idx="20500">
                  <c:v>7.9614977166666661</c:v>
                </c:pt>
                <c:pt idx="20501">
                  <c:v>7.9618880666666669</c:v>
                </c:pt>
                <c:pt idx="20502">
                  <c:v>7.9622749000000006</c:v>
                </c:pt>
                <c:pt idx="20503">
                  <c:v>7.9626617333333334</c:v>
                </c:pt>
                <c:pt idx="20504">
                  <c:v>7.963048566666667</c:v>
                </c:pt>
                <c:pt idx="20505">
                  <c:v>7.9634389166666679</c:v>
                </c:pt>
                <c:pt idx="20506">
                  <c:v>7.963829266666667</c:v>
                </c:pt>
                <c:pt idx="20507">
                  <c:v>7.9642161000000007</c:v>
                </c:pt>
                <c:pt idx="20508">
                  <c:v>7.9646029333333326</c:v>
                </c:pt>
                <c:pt idx="20509">
                  <c:v>7.9649897666666662</c:v>
                </c:pt>
                <c:pt idx="20510">
                  <c:v>7.965380116666668</c:v>
                </c:pt>
                <c:pt idx="20511">
                  <c:v>7.9657669499999999</c:v>
                </c:pt>
                <c:pt idx="20512">
                  <c:v>7.9661572999999999</c:v>
                </c:pt>
                <c:pt idx="20513">
                  <c:v>7.9665441333333327</c:v>
                </c:pt>
                <c:pt idx="20514">
                  <c:v>7.9669309666666663</c:v>
                </c:pt>
                <c:pt idx="20515">
                  <c:v>7.9673213166666672</c:v>
                </c:pt>
                <c:pt idx="20516">
                  <c:v>7.96770815</c:v>
                </c:pt>
                <c:pt idx="20517">
                  <c:v>7.9680949833333337</c:v>
                </c:pt>
                <c:pt idx="20518">
                  <c:v>7.9684853333333336</c:v>
                </c:pt>
                <c:pt idx="20519">
                  <c:v>7.9688721666666664</c:v>
                </c:pt>
                <c:pt idx="20520">
                  <c:v>7.9692625166666673</c:v>
                </c:pt>
                <c:pt idx="20521">
                  <c:v>7.9696493500000001</c:v>
                </c:pt>
                <c:pt idx="20522">
                  <c:v>7.9700361833333337</c:v>
                </c:pt>
                <c:pt idx="20523">
                  <c:v>7.9704265333333337</c:v>
                </c:pt>
                <c:pt idx="20524">
                  <c:v>7.9708133666666656</c:v>
                </c:pt>
                <c:pt idx="20525">
                  <c:v>7.9712037166666674</c:v>
                </c:pt>
                <c:pt idx="20526">
                  <c:v>7.9715905500000011</c:v>
                </c:pt>
                <c:pt idx="20527">
                  <c:v>7.9719773833333329</c:v>
                </c:pt>
                <c:pt idx="20528">
                  <c:v>7.9723642166666666</c:v>
                </c:pt>
                <c:pt idx="20529">
                  <c:v>7.9727545666666657</c:v>
                </c:pt>
                <c:pt idx="20530">
                  <c:v>7.9731414000000003</c:v>
                </c:pt>
                <c:pt idx="20531">
                  <c:v>7.973528233333333</c:v>
                </c:pt>
                <c:pt idx="20532">
                  <c:v>7.973918583333333</c:v>
                </c:pt>
                <c:pt idx="20533">
                  <c:v>7.9743054166666667</c:v>
                </c:pt>
                <c:pt idx="20534">
                  <c:v>7.9746957666666676</c:v>
                </c:pt>
                <c:pt idx="20535">
                  <c:v>7.9750826000000004</c:v>
                </c:pt>
                <c:pt idx="20536">
                  <c:v>7.9754694333333331</c:v>
                </c:pt>
                <c:pt idx="20537">
                  <c:v>7.9758597833333331</c:v>
                </c:pt>
                <c:pt idx="20538">
                  <c:v>7.9762466166666668</c:v>
                </c:pt>
                <c:pt idx="20539">
                  <c:v>7.9766369666666677</c:v>
                </c:pt>
                <c:pt idx="20540">
                  <c:v>7.9770238000000004</c:v>
                </c:pt>
                <c:pt idx="20541">
                  <c:v>7.9774106333333341</c:v>
                </c:pt>
                <c:pt idx="20542">
                  <c:v>7.9778009833333323</c:v>
                </c:pt>
                <c:pt idx="20543">
                  <c:v>7.978187816666666</c:v>
                </c:pt>
                <c:pt idx="20544">
                  <c:v>7.9785746499999997</c:v>
                </c:pt>
                <c:pt idx="20545">
                  <c:v>7.9789649999999996</c:v>
                </c:pt>
                <c:pt idx="20546">
                  <c:v>7.9793518333333333</c:v>
                </c:pt>
                <c:pt idx="20547">
                  <c:v>7.9797421833333333</c:v>
                </c:pt>
                <c:pt idx="20548">
                  <c:v>7.9801290166666661</c:v>
                </c:pt>
                <c:pt idx="20549">
                  <c:v>7.9805158500000006</c:v>
                </c:pt>
                <c:pt idx="20550">
                  <c:v>7.9809026833333334</c:v>
                </c:pt>
                <c:pt idx="20551">
                  <c:v>7.9812930333333334</c:v>
                </c:pt>
                <c:pt idx="20552">
                  <c:v>7.9816833833333334</c:v>
                </c:pt>
                <c:pt idx="20553">
                  <c:v>7.9820702166666671</c:v>
                </c:pt>
                <c:pt idx="20554">
                  <c:v>7.9824570500000007</c:v>
                </c:pt>
                <c:pt idx="20555">
                  <c:v>7.9828438833333335</c:v>
                </c:pt>
                <c:pt idx="20556">
                  <c:v>7.9832342333333335</c:v>
                </c:pt>
                <c:pt idx="20557">
                  <c:v>7.9836210666666672</c:v>
                </c:pt>
                <c:pt idx="20558">
                  <c:v>7.9840079000000008</c:v>
                </c:pt>
                <c:pt idx="20559">
                  <c:v>7.9843982500000008</c:v>
                </c:pt>
                <c:pt idx="20560">
                  <c:v>7.9847850833333327</c:v>
                </c:pt>
                <c:pt idx="20561">
                  <c:v>7.9851754333333327</c:v>
                </c:pt>
                <c:pt idx="20562">
                  <c:v>7.9855622666666664</c:v>
                </c:pt>
                <c:pt idx="20563">
                  <c:v>7.9859491</c:v>
                </c:pt>
                <c:pt idx="20564">
                  <c:v>7.98633945</c:v>
                </c:pt>
                <c:pt idx="20565">
                  <c:v>7.9867262833333328</c:v>
                </c:pt>
                <c:pt idx="20566">
                  <c:v>7.9871166333333328</c:v>
                </c:pt>
                <c:pt idx="20567">
                  <c:v>7.9875034666666673</c:v>
                </c:pt>
                <c:pt idx="20568">
                  <c:v>7.9878903000000001</c:v>
                </c:pt>
                <c:pt idx="20569">
                  <c:v>7.9882806500000001</c:v>
                </c:pt>
                <c:pt idx="20570">
                  <c:v>7.9886674833333338</c:v>
                </c:pt>
                <c:pt idx="20571">
                  <c:v>7.9890543166666665</c:v>
                </c:pt>
                <c:pt idx="20572">
                  <c:v>7.9894411500000011</c:v>
                </c:pt>
                <c:pt idx="20573">
                  <c:v>7.9898315000000002</c:v>
                </c:pt>
                <c:pt idx="20574">
                  <c:v>7.9902183333333339</c:v>
                </c:pt>
                <c:pt idx="20575">
                  <c:v>7.9906086833333339</c:v>
                </c:pt>
                <c:pt idx="20576">
                  <c:v>7.9909955166666657</c:v>
                </c:pt>
                <c:pt idx="20577">
                  <c:v>7.9913823500000012</c:v>
                </c:pt>
                <c:pt idx="20578">
                  <c:v>7.9917727000000012</c:v>
                </c:pt>
                <c:pt idx="20579">
                  <c:v>7.9921595333333331</c:v>
                </c:pt>
                <c:pt idx="20580">
                  <c:v>7.992549883333333</c:v>
                </c:pt>
                <c:pt idx="20581">
                  <c:v>7.9929367166666658</c:v>
                </c:pt>
                <c:pt idx="20582">
                  <c:v>7.9933235500000004</c:v>
                </c:pt>
                <c:pt idx="20583">
                  <c:v>7.9937139000000004</c:v>
                </c:pt>
                <c:pt idx="20584">
                  <c:v>7.9941007333333332</c:v>
                </c:pt>
                <c:pt idx="20585">
                  <c:v>7.9944875666666668</c:v>
                </c:pt>
                <c:pt idx="20586">
                  <c:v>7.9948779166666659</c:v>
                </c:pt>
                <c:pt idx="20587">
                  <c:v>7.9952647500000005</c:v>
                </c:pt>
                <c:pt idx="20588">
                  <c:v>7.9956551000000005</c:v>
                </c:pt>
                <c:pt idx="20589">
                  <c:v>7.9960419333333332</c:v>
                </c:pt>
                <c:pt idx="20590">
                  <c:v>7.9964287666666669</c:v>
                </c:pt>
                <c:pt idx="20591">
                  <c:v>7.9968191166666678</c:v>
                </c:pt>
                <c:pt idx="20592">
                  <c:v>7.9972059500000006</c:v>
                </c:pt>
                <c:pt idx="20593">
                  <c:v>7.9975963000000005</c:v>
                </c:pt>
                <c:pt idx="20594">
                  <c:v>7.9979831333333324</c:v>
                </c:pt>
                <c:pt idx="20595">
                  <c:v>7.9983699666666661</c:v>
                </c:pt>
                <c:pt idx="20596">
                  <c:v>7.9987603166666679</c:v>
                </c:pt>
                <c:pt idx="20597">
                  <c:v>7.9991471499999998</c:v>
                </c:pt>
                <c:pt idx="20598">
                  <c:v>7.9995339833333334</c:v>
                </c:pt>
                <c:pt idx="20599">
                  <c:v>7.9999208166666662</c:v>
                </c:pt>
                <c:pt idx="20600">
                  <c:v>8.0003111666666662</c:v>
                </c:pt>
                <c:pt idx="20601">
                  <c:v>8.000701516666668</c:v>
                </c:pt>
                <c:pt idx="20602">
                  <c:v>8.0010883499999998</c:v>
                </c:pt>
                <c:pt idx="20603">
                  <c:v>8.0014751833333335</c:v>
                </c:pt>
                <c:pt idx="20604">
                  <c:v>8.0018620166666654</c:v>
                </c:pt>
                <c:pt idx="20605">
                  <c:v>8.0022523666666654</c:v>
                </c:pt>
                <c:pt idx="20606">
                  <c:v>8.0026427166666672</c:v>
                </c:pt>
                <c:pt idx="20607">
                  <c:v>8.003029549999999</c:v>
                </c:pt>
                <c:pt idx="20608">
                  <c:v>8.0034163833333327</c:v>
                </c:pt>
                <c:pt idx="20609">
                  <c:v>8.0038032166666664</c:v>
                </c:pt>
                <c:pt idx="20610">
                  <c:v>8.0041935666666664</c:v>
                </c:pt>
                <c:pt idx="20611">
                  <c:v>8.0045804</c:v>
                </c:pt>
                <c:pt idx="20612">
                  <c:v>8.0049672333333337</c:v>
                </c:pt>
                <c:pt idx="20613">
                  <c:v>8.0053575833333337</c:v>
                </c:pt>
                <c:pt idx="20614">
                  <c:v>8.0057444166666674</c:v>
                </c:pt>
                <c:pt idx="20615">
                  <c:v>8.0061347666666673</c:v>
                </c:pt>
                <c:pt idx="20616">
                  <c:v>8.006521600000001</c:v>
                </c:pt>
                <c:pt idx="20617">
                  <c:v>8.0069084333333329</c:v>
                </c:pt>
                <c:pt idx="20618">
                  <c:v>8.0072987833333329</c:v>
                </c:pt>
                <c:pt idx="20619">
                  <c:v>8.0076856166666666</c:v>
                </c:pt>
                <c:pt idx="20620">
                  <c:v>8.0080759666666683</c:v>
                </c:pt>
                <c:pt idx="20621">
                  <c:v>8.0084628000000002</c:v>
                </c:pt>
                <c:pt idx="20622">
                  <c:v>8.0088496333333339</c:v>
                </c:pt>
                <c:pt idx="20623">
                  <c:v>8.0092399833333321</c:v>
                </c:pt>
                <c:pt idx="20624">
                  <c:v>8.0096268166666658</c:v>
                </c:pt>
                <c:pt idx="20625">
                  <c:v>8.0100136499999994</c:v>
                </c:pt>
                <c:pt idx="20626">
                  <c:v>8.0104004833333331</c:v>
                </c:pt>
                <c:pt idx="20627">
                  <c:v>8.0107908333333331</c:v>
                </c:pt>
                <c:pt idx="20628">
                  <c:v>8.0111776666666668</c:v>
                </c:pt>
                <c:pt idx="20629">
                  <c:v>8.0115680166666667</c:v>
                </c:pt>
                <c:pt idx="20630">
                  <c:v>8.0119548500000004</c:v>
                </c:pt>
                <c:pt idx="20631">
                  <c:v>8.0123416833333341</c:v>
                </c:pt>
                <c:pt idx="20632">
                  <c:v>8.0127320333333341</c:v>
                </c:pt>
                <c:pt idx="20633">
                  <c:v>8.013118866666666</c:v>
                </c:pt>
                <c:pt idx="20634">
                  <c:v>8.0135092166666677</c:v>
                </c:pt>
                <c:pt idx="20635">
                  <c:v>8.0138960500000014</c:v>
                </c:pt>
                <c:pt idx="20636">
                  <c:v>8.0142828833333333</c:v>
                </c:pt>
                <c:pt idx="20637">
                  <c:v>8.0146732333333333</c:v>
                </c:pt>
                <c:pt idx="20638">
                  <c:v>8.0150600666666652</c:v>
                </c:pt>
                <c:pt idx="20639">
                  <c:v>8.0154469000000006</c:v>
                </c:pt>
                <c:pt idx="20640">
                  <c:v>8.0158372500000006</c:v>
                </c:pt>
                <c:pt idx="20641">
                  <c:v>8.0162240833333325</c:v>
                </c:pt>
                <c:pt idx="20642">
                  <c:v>8.0166144333333325</c:v>
                </c:pt>
                <c:pt idx="20643">
                  <c:v>8.0170012666666679</c:v>
                </c:pt>
                <c:pt idx="20644">
                  <c:v>8.0173880999999998</c:v>
                </c:pt>
                <c:pt idx="20645">
                  <c:v>8.0177784499999998</c:v>
                </c:pt>
                <c:pt idx="20646">
                  <c:v>8.0181652833333334</c:v>
                </c:pt>
                <c:pt idx="20647">
                  <c:v>8.0185556333333334</c:v>
                </c:pt>
                <c:pt idx="20648">
                  <c:v>8.0189424666666671</c:v>
                </c:pt>
                <c:pt idx="20649">
                  <c:v>8.0193293000000008</c:v>
                </c:pt>
                <c:pt idx="20650">
                  <c:v>8.0197196500000008</c:v>
                </c:pt>
                <c:pt idx="20651">
                  <c:v>8.0201064833333344</c:v>
                </c:pt>
                <c:pt idx="20652">
                  <c:v>8.0204933166666663</c:v>
                </c:pt>
                <c:pt idx="20653">
                  <c:v>8.02088015</c:v>
                </c:pt>
                <c:pt idx="20654">
                  <c:v>8.0212705</c:v>
                </c:pt>
                <c:pt idx="20655">
                  <c:v>8.0216573333333336</c:v>
                </c:pt>
                <c:pt idx="20656">
                  <c:v>8.0220476833333336</c:v>
                </c:pt>
                <c:pt idx="20657">
                  <c:v>8.0224345166666655</c:v>
                </c:pt>
                <c:pt idx="20658">
                  <c:v>8.022821350000001</c:v>
                </c:pt>
                <c:pt idx="20659">
                  <c:v>8.0232116999999992</c:v>
                </c:pt>
                <c:pt idx="20660">
                  <c:v>8.0235985333333328</c:v>
                </c:pt>
                <c:pt idx="20661">
                  <c:v>8.0239888833333328</c:v>
                </c:pt>
                <c:pt idx="20662">
                  <c:v>8.0243757166666665</c:v>
                </c:pt>
                <c:pt idx="20663">
                  <c:v>8.0247625500000002</c:v>
                </c:pt>
                <c:pt idx="20664">
                  <c:v>8.0251529000000001</c:v>
                </c:pt>
                <c:pt idx="20665">
                  <c:v>8.0255397333333338</c:v>
                </c:pt>
                <c:pt idx="20666">
                  <c:v>8.0259265666666675</c:v>
                </c:pt>
                <c:pt idx="20667">
                  <c:v>8.0263134000000012</c:v>
                </c:pt>
                <c:pt idx="20668">
                  <c:v>8.0267037500000011</c:v>
                </c:pt>
                <c:pt idx="20669">
                  <c:v>8.0270941000000011</c:v>
                </c:pt>
                <c:pt idx="20670">
                  <c:v>8.027480933333333</c:v>
                </c:pt>
                <c:pt idx="20671">
                  <c:v>8.0278677666666667</c:v>
                </c:pt>
                <c:pt idx="20672">
                  <c:v>8.0282546000000004</c:v>
                </c:pt>
                <c:pt idx="20673">
                  <c:v>8.0286449500000003</c:v>
                </c:pt>
                <c:pt idx="20674">
                  <c:v>8.0290353000000003</c:v>
                </c:pt>
                <c:pt idx="20675">
                  <c:v>8.0294221333333322</c:v>
                </c:pt>
                <c:pt idx="20676">
                  <c:v>8.0298089666666659</c:v>
                </c:pt>
                <c:pt idx="20677">
                  <c:v>8.0301957999999996</c:v>
                </c:pt>
                <c:pt idx="20678">
                  <c:v>8.0305861499999995</c:v>
                </c:pt>
                <c:pt idx="20679">
                  <c:v>8.0309729833333332</c:v>
                </c:pt>
                <c:pt idx="20680">
                  <c:v>8.0313598166666669</c:v>
                </c:pt>
                <c:pt idx="20681">
                  <c:v>8.0317501666666669</c:v>
                </c:pt>
                <c:pt idx="20682">
                  <c:v>8.0321370000000005</c:v>
                </c:pt>
                <c:pt idx="20683">
                  <c:v>8.0325273500000005</c:v>
                </c:pt>
                <c:pt idx="20684">
                  <c:v>8.0329141833333342</c:v>
                </c:pt>
                <c:pt idx="20685">
                  <c:v>8.0333010166666661</c:v>
                </c:pt>
                <c:pt idx="20686">
                  <c:v>8.0336913666666661</c:v>
                </c:pt>
                <c:pt idx="20687">
                  <c:v>8.0340782000000015</c:v>
                </c:pt>
                <c:pt idx="20688">
                  <c:v>8.0344685499999997</c:v>
                </c:pt>
                <c:pt idx="20689">
                  <c:v>8.0348553833333334</c:v>
                </c:pt>
                <c:pt idx="20690">
                  <c:v>8.0352422166666653</c:v>
                </c:pt>
                <c:pt idx="20691">
                  <c:v>8.035632566666667</c:v>
                </c:pt>
                <c:pt idx="20692">
                  <c:v>8.0360194000000007</c:v>
                </c:pt>
                <c:pt idx="20693">
                  <c:v>8.0364062333333326</c:v>
                </c:pt>
                <c:pt idx="20694">
                  <c:v>8.0367965833333326</c:v>
                </c:pt>
                <c:pt idx="20695">
                  <c:v>8.0371834166666662</c:v>
                </c:pt>
                <c:pt idx="20696">
                  <c:v>8.0375737666666662</c:v>
                </c:pt>
                <c:pt idx="20697">
                  <c:v>8.0379605999999999</c:v>
                </c:pt>
                <c:pt idx="20698">
                  <c:v>8.0383474333333336</c:v>
                </c:pt>
                <c:pt idx="20699">
                  <c:v>8.0387377833333336</c:v>
                </c:pt>
                <c:pt idx="20700">
                  <c:v>8.0391246166666672</c:v>
                </c:pt>
                <c:pt idx="20701">
                  <c:v>8.0395149666666672</c:v>
                </c:pt>
                <c:pt idx="20702">
                  <c:v>8.0399018000000009</c:v>
                </c:pt>
                <c:pt idx="20703">
                  <c:v>8.0402886333333328</c:v>
                </c:pt>
                <c:pt idx="20704">
                  <c:v>8.0406754666666664</c:v>
                </c:pt>
                <c:pt idx="20705">
                  <c:v>8.0410658166666682</c:v>
                </c:pt>
                <c:pt idx="20706">
                  <c:v>8.0414526500000001</c:v>
                </c:pt>
                <c:pt idx="20707">
                  <c:v>8.0418394833333338</c:v>
                </c:pt>
                <c:pt idx="20708">
                  <c:v>8.0422298333333337</c:v>
                </c:pt>
                <c:pt idx="20709">
                  <c:v>8.0426166666666656</c:v>
                </c:pt>
                <c:pt idx="20710">
                  <c:v>8.0430070166666674</c:v>
                </c:pt>
                <c:pt idx="20711">
                  <c:v>8.0433938499999993</c:v>
                </c:pt>
                <c:pt idx="20712">
                  <c:v>8.043780683333333</c:v>
                </c:pt>
                <c:pt idx="20713">
                  <c:v>8.0441710333333329</c:v>
                </c:pt>
                <c:pt idx="20714">
                  <c:v>8.0445578666666666</c:v>
                </c:pt>
                <c:pt idx="20715">
                  <c:v>8.0449482166666666</c:v>
                </c:pt>
                <c:pt idx="20716">
                  <c:v>8.0453350500000003</c:v>
                </c:pt>
                <c:pt idx="20717">
                  <c:v>8.0457218833333339</c:v>
                </c:pt>
                <c:pt idx="20718">
                  <c:v>8.0461122333333339</c:v>
                </c:pt>
                <c:pt idx="20719">
                  <c:v>8.0464990666666658</c:v>
                </c:pt>
                <c:pt idx="20720">
                  <c:v>8.0468859000000013</c:v>
                </c:pt>
                <c:pt idx="20721">
                  <c:v>8.0472727333333332</c:v>
                </c:pt>
                <c:pt idx="20722">
                  <c:v>8.0476630833333331</c:v>
                </c:pt>
                <c:pt idx="20723">
                  <c:v>8.0480534333333331</c:v>
                </c:pt>
                <c:pt idx="20724">
                  <c:v>8.048440266666665</c:v>
                </c:pt>
                <c:pt idx="20725">
                  <c:v>8.0488271000000005</c:v>
                </c:pt>
                <c:pt idx="20726">
                  <c:v>8.0492139333333323</c:v>
                </c:pt>
                <c:pt idx="20727">
                  <c:v>8.0496042833333323</c:v>
                </c:pt>
                <c:pt idx="20728">
                  <c:v>8.049991116666666</c:v>
                </c:pt>
                <c:pt idx="20729">
                  <c:v>8.0503814666666678</c:v>
                </c:pt>
                <c:pt idx="20730">
                  <c:v>8.0507682999999997</c:v>
                </c:pt>
                <c:pt idx="20731">
                  <c:v>8.0511551333333333</c:v>
                </c:pt>
                <c:pt idx="20732">
                  <c:v>8.0515454833333333</c:v>
                </c:pt>
                <c:pt idx="20733">
                  <c:v>8.051932316666667</c:v>
                </c:pt>
                <c:pt idx="20734">
                  <c:v>8.0523191500000006</c:v>
                </c:pt>
                <c:pt idx="20735">
                  <c:v>8.0527095000000006</c:v>
                </c:pt>
                <c:pt idx="20736">
                  <c:v>8.0530963333333343</c:v>
                </c:pt>
                <c:pt idx="20737">
                  <c:v>8.0534866833333343</c:v>
                </c:pt>
                <c:pt idx="20738">
                  <c:v>8.0538735166666662</c:v>
                </c:pt>
                <c:pt idx="20739">
                  <c:v>8.0542603500000016</c:v>
                </c:pt>
                <c:pt idx="20740">
                  <c:v>8.0546506999999998</c:v>
                </c:pt>
                <c:pt idx="20741">
                  <c:v>8.0550375333333335</c:v>
                </c:pt>
                <c:pt idx="20742">
                  <c:v>8.0554278833333335</c:v>
                </c:pt>
                <c:pt idx="20743">
                  <c:v>8.0558147166666654</c:v>
                </c:pt>
                <c:pt idx="20744">
                  <c:v>8.0562015500000008</c:v>
                </c:pt>
                <c:pt idx="20745">
                  <c:v>8.0565919000000008</c:v>
                </c:pt>
                <c:pt idx="20746">
                  <c:v>8.0569787333333327</c:v>
                </c:pt>
                <c:pt idx="20747">
                  <c:v>8.0573655666666664</c:v>
                </c:pt>
                <c:pt idx="20748">
                  <c:v>8.0577524</c:v>
                </c:pt>
                <c:pt idx="20749">
                  <c:v>8.05814275</c:v>
                </c:pt>
                <c:pt idx="20750">
                  <c:v>8.0585331</c:v>
                </c:pt>
                <c:pt idx="20751">
                  <c:v>8.0589199333333337</c:v>
                </c:pt>
                <c:pt idx="20752">
                  <c:v>8.0593067666666673</c:v>
                </c:pt>
                <c:pt idx="20753">
                  <c:v>8.059693600000001</c:v>
                </c:pt>
                <c:pt idx="20754">
                  <c:v>8.060083950000001</c:v>
                </c:pt>
                <c:pt idx="20755">
                  <c:v>8.0604707833333329</c:v>
                </c:pt>
                <c:pt idx="20756">
                  <c:v>8.0608611333333329</c:v>
                </c:pt>
                <c:pt idx="20757">
                  <c:v>8.0612479666666665</c:v>
                </c:pt>
                <c:pt idx="20758">
                  <c:v>8.0616348000000002</c:v>
                </c:pt>
                <c:pt idx="20759">
                  <c:v>8.0620251500000002</c:v>
                </c:pt>
                <c:pt idx="20760">
                  <c:v>8.0624119833333339</c:v>
                </c:pt>
                <c:pt idx="20761">
                  <c:v>8.0627988166666658</c:v>
                </c:pt>
                <c:pt idx="20762">
                  <c:v>8.0631856500000012</c:v>
                </c:pt>
                <c:pt idx="20763">
                  <c:v>8.0635759999999994</c:v>
                </c:pt>
                <c:pt idx="20764">
                  <c:v>8.0639663499999994</c:v>
                </c:pt>
                <c:pt idx="20765">
                  <c:v>8.0643531833333331</c:v>
                </c:pt>
                <c:pt idx="20766">
                  <c:v>8.0647400166666667</c:v>
                </c:pt>
                <c:pt idx="20767">
                  <c:v>8.0651268500000004</c:v>
                </c:pt>
                <c:pt idx="20768">
                  <c:v>8.0655172000000004</c:v>
                </c:pt>
                <c:pt idx="20769">
                  <c:v>8.0659075500000004</c:v>
                </c:pt>
                <c:pt idx="20770">
                  <c:v>8.066294383333334</c:v>
                </c:pt>
                <c:pt idx="20771">
                  <c:v>8.0666812166666659</c:v>
                </c:pt>
                <c:pt idx="20772">
                  <c:v>8.0670680500000014</c:v>
                </c:pt>
                <c:pt idx="20773">
                  <c:v>8.0674584000000014</c:v>
                </c:pt>
                <c:pt idx="20774">
                  <c:v>8.0678452333333333</c:v>
                </c:pt>
                <c:pt idx="20775">
                  <c:v>8.0682320666666669</c:v>
                </c:pt>
                <c:pt idx="20776">
                  <c:v>8.0686224166666651</c:v>
                </c:pt>
                <c:pt idx="20777">
                  <c:v>8.0690092500000006</c:v>
                </c:pt>
                <c:pt idx="20778">
                  <c:v>8.0693996000000006</c:v>
                </c:pt>
                <c:pt idx="20779">
                  <c:v>8.0697864333333325</c:v>
                </c:pt>
                <c:pt idx="20780">
                  <c:v>8.0701732666666661</c:v>
                </c:pt>
                <c:pt idx="20781">
                  <c:v>8.0705600999999998</c:v>
                </c:pt>
                <c:pt idx="20782">
                  <c:v>8.0709504499999998</c:v>
                </c:pt>
                <c:pt idx="20783">
                  <c:v>8.0713407999999998</c:v>
                </c:pt>
                <c:pt idx="20784">
                  <c:v>8.0717276333333334</c:v>
                </c:pt>
                <c:pt idx="20785">
                  <c:v>8.0721144666666671</c:v>
                </c:pt>
                <c:pt idx="20786">
                  <c:v>8.0725048166666671</c:v>
                </c:pt>
                <c:pt idx="20787">
                  <c:v>8.0728916500000008</c:v>
                </c:pt>
                <c:pt idx="20788">
                  <c:v>8.0732784833333344</c:v>
                </c:pt>
                <c:pt idx="20789">
                  <c:v>8.0736653166666663</c:v>
                </c:pt>
                <c:pt idx="20790">
                  <c:v>8.0740556666666663</c:v>
                </c:pt>
                <c:pt idx="20791">
                  <c:v>8.0744460166666681</c:v>
                </c:pt>
                <c:pt idx="20792">
                  <c:v>8.07483285</c:v>
                </c:pt>
                <c:pt idx="20793">
                  <c:v>8.0752196833333336</c:v>
                </c:pt>
                <c:pt idx="20794">
                  <c:v>8.0756100333333336</c:v>
                </c:pt>
                <c:pt idx="20795">
                  <c:v>8.0759968666666655</c:v>
                </c:pt>
                <c:pt idx="20796">
                  <c:v>8.0763872166666673</c:v>
                </c:pt>
                <c:pt idx="20797">
                  <c:v>8.0767740499999991</c:v>
                </c:pt>
                <c:pt idx="20798">
                  <c:v>8.0771608833333328</c:v>
                </c:pt>
                <c:pt idx="20799">
                  <c:v>8.0775477166666665</c:v>
                </c:pt>
                <c:pt idx="20800">
                  <c:v>8.0779380666666665</c:v>
                </c:pt>
                <c:pt idx="20801">
                  <c:v>8.0783249000000001</c:v>
                </c:pt>
                <c:pt idx="20802">
                  <c:v>8.0787117333333338</c:v>
                </c:pt>
                <c:pt idx="20803">
                  <c:v>8.0791020833333338</c:v>
                </c:pt>
                <c:pt idx="20804">
                  <c:v>8.0794889166666675</c:v>
                </c:pt>
                <c:pt idx="20805">
                  <c:v>8.0798792666666657</c:v>
                </c:pt>
                <c:pt idx="20806">
                  <c:v>8.0802661000000011</c:v>
                </c:pt>
                <c:pt idx="20807">
                  <c:v>8.080652933333333</c:v>
                </c:pt>
                <c:pt idx="20808">
                  <c:v>8.081043283333333</c:v>
                </c:pt>
                <c:pt idx="20809">
                  <c:v>8.0814301166666667</c:v>
                </c:pt>
                <c:pt idx="20810">
                  <c:v>8.0818204666666684</c:v>
                </c:pt>
                <c:pt idx="20811">
                  <c:v>8.0822073000000003</c:v>
                </c:pt>
                <c:pt idx="20812">
                  <c:v>8.0825941333333322</c:v>
                </c:pt>
                <c:pt idx="20813">
                  <c:v>8.0829844833333322</c:v>
                </c:pt>
                <c:pt idx="20814">
                  <c:v>8.0833713166666659</c:v>
                </c:pt>
                <c:pt idx="20815">
                  <c:v>8.0837581499999995</c:v>
                </c:pt>
                <c:pt idx="20816">
                  <c:v>8.0841449833333332</c:v>
                </c:pt>
                <c:pt idx="20817">
                  <c:v>8.0845353333333332</c:v>
                </c:pt>
                <c:pt idx="20818">
                  <c:v>8.0849221666666669</c:v>
                </c:pt>
                <c:pt idx="20819">
                  <c:v>8.0853125166666668</c:v>
                </c:pt>
                <c:pt idx="20820">
                  <c:v>8.0856993500000005</c:v>
                </c:pt>
                <c:pt idx="20821">
                  <c:v>8.0860861833333342</c:v>
                </c:pt>
                <c:pt idx="20822">
                  <c:v>8.0864765333333342</c:v>
                </c:pt>
                <c:pt idx="20823">
                  <c:v>8.0868633666666661</c:v>
                </c:pt>
                <c:pt idx="20824">
                  <c:v>8.0872537166666678</c:v>
                </c:pt>
                <c:pt idx="20825">
                  <c:v>8.0876405500000015</c:v>
                </c:pt>
                <c:pt idx="20826">
                  <c:v>8.0880273833333334</c:v>
                </c:pt>
                <c:pt idx="20827">
                  <c:v>8.0884177333333334</c:v>
                </c:pt>
                <c:pt idx="20828">
                  <c:v>8.0888045666666653</c:v>
                </c:pt>
                <c:pt idx="20829">
                  <c:v>8.0891914000000007</c:v>
                </c:pt>
                <c:pt idx="20830">
                  <c:v>8.0895782333333326</c:v>
                </c:pt>
                <c:pt idx="20831">
                  <c:v>8.0899685833333326</c:v>
                </c:pt>
                <c:pt idx="20832">
                  <c:v>8.0903589333333326</c:v>
                </c:pt>
                <c:pt idx="20833">
                  <c:v>8.0907457666666662</c:v>
                </c:pt>
                <c:pt idx="20834">
                  <c:v>8.0911325999999999</c:v>
                </c:pt>
                <c:pt idx="20835">
                  <c:v>8.0915194333333336</c:v>
                </c:pt>
                <c:pt idx="20836">
                  <c:v>8.0919097833333336</c:v>
                </c:pt>
                <c:pt idx="20837">
                  <c:v>8.0923001333333335</c:v>
                </c:pt>
                <c:pt idx="20838">
                  <c:v>8.0926869666666672</c:v>
                </c:pt>
                <c:pt idx="20839">
                  <c:v>8.0930738000000009</c:v>
                </c:pt>
                <c:pt idx="20840">
                  <c:v>8.0934606333333345</c:v>
                </c:pt>
                <c:pt idx="20841">
                  <c:v>8.0938509833333327</c:v>
                </c:pt>
                <c:pt idx="20842">
                  <c:v>8.0942378166666664</c:v>
                </c:pt>
                <c:pt idx="20843">
                  <c:v>8.0946246500000001</c:v>
                </c:pt>
                <c:pt idx="20844">
                  <c:v>8.0950150000000001</c:v>
                </c:pt>
                <c:pt idx="20845">
                  <c:v>8.0954018333333337</c:v>
                </c:pt>
                <c:pt idx="20846">
                  <c:v>8.0957921833333337</c:v>
                </c:pt>
                <c:pt idx="20847">
                  <c:v>8.0961790166666656</c:v>
                </c:pt>
                <c:pt idx="20848">
                  <c:v>8.0965658500000011</c:v>
                </c:pt>
                <c:pt idx="20849">
                  <c:v>8.0969561999999993</c:v>
                </c:pt>
                <c:pt idx="20850">
                  <c:v>8.0973430333333329</c:v>
                </c:pt>
                <c:pt idx="20851">
                  <c:v>8.0977333833333329</c:v>
                </c:pt>
                <c:pt idx="20852">
                  <c:v>8.0981202166666666</c:v>
                </c:pt>
                <c:pt idx="20853">
                  <c:v>8.0985070500000003</c:v>
                </c:pt>
                <c:pt idx="20854">
                  <c:v>8.0988974000000002</c:v>
                </c:pt>
                <c:pt idx="20855">
                  <c:v>8.0992842333333339</c:v>
                </c:pt>
                <c:pt idx="20856">
                  <c:v>8.0996710666666676</c:v>
                </c:pt>
                <c:pt idx="20857">
                  <c:v>8.1000579000000013</c:v>
                </c:pt>
                <c:pt idx="20858">
                  <c:v>8.1004482500000012</c:v>
                </c:pt>
                <c:pt idx="20859">
                  <c:v>8.1008350833333331</c:v>
                </c:pt>
                <c:pt idx="20860">
                  <c:v>8.1012254333333331</c:v>
                </c:pt>
                <c:pt idx="20861">
                  <c:v>8.1016122666666668</c:v>
                </c:pt>
                <c:pt idx="20862">
                  <c:v>8.1019991000000005</c:v>
                </c:pt>
                <c:pt idx="20863">
                  <c:v>8.1023894500000004</c:v>
                </c:pt>
                <c:pt idx="20864">
                  <c:v>8.1027762833333323</c:v>
                </c:pt>
                <c:pt idx="20865">
                  <c:v>8.1031666333333323</c:v>
                </c:pt>
                <c:pt idx="20866">
                  <c:v>8.103553466666666</c:v>
                </c:pt>
                <c:pt idx="20867">
                  <c:v>8.1039402999999997</c:v>
                </c:pt>
                <c:pt idx="20868">
                  <c:v>8.1043306499999996</c:v>
                </c:pt>
                <c:pt idx="20869">
                  <c:v>8.1047174833333333</c:v>
                </c:pt>
                <c:pt idx="20870">
                  <c:v>8.105104316666667</c:v>
                </c:pt>
                <c:pt idx="20871">
                  <c:v>8.1054911500000006</c:v>
                </c:pt>
                <c:pt idx="20872">
                  <c:v>8.1058815000000006</c:v>
                </c:pt>
                <c:pt idx="20873">
                  <c:v>8.1062718500000006</c:v>
                </c:pt>
                <c:pt idx="20874">
                  <c:v>8.1066586833333343</c:v>
                </c:pt>
                <c:pt idx="20875">
                  <c:v>8.1070455166666662</c:v>
                </c:pt>
                <c:pt idx="20876">
                  <c:v>8.1074323500000016</c:v>
                </c:pt>
                <c:pt idx="20877">
                  <c:v>8.1078227000000016</c:v>
                </c:pt>
                <c:pt idx="20878">
                  <c:v>8.1082095333333335</c:v>
                </c:pt>
                <c:pt idx="20879">
                  <c:v>8.1085998833333335</c:v>
                </c:pt>
                <c:pt idx="20880">
                  <c:v>8.1089867166666654</c:v>
                </c:pt>
                <c:pt idx="20881">
                  <c:v>8.1093735500000008</c:v>
                </c:pt>
                <c:pt idx="20882">
                  <c:v>8.1097639000000008</c:v>
                </c:pt>
                <c:pt idx="20883">
                  <c:v>8.1101507333333327</c:v>
                </c:pt>
                <c:pt idx="20884">
                  <c:v>8.1105375666666664</c:v>
                </c:pt>
                <c:pt idx="20885">
                  <c:v>8.1109279166666663</c:v>
                </c:pt>
                <c:pt idx="20886">
                  <c:v>8.11131475</c:v>
                </c:pt>
                <c:pt idx="20887">
                  <c:v>8.1117051</c:v>
                </c:pt>
                <c:pt idx="20888">
                  <c:v>8.1120919333333337</c:v>
                </c:pt>
                <c:pt idx="20889">
                  <c:v>8.1124787666666673</c:v>
                </c:pt>
                <c:pt idx="20890">
                  <c:v>8.1128691166666673</c:v>
                </c:pt>
                <c:pt idx="20891">
                  <c:v>8.113255950000001</c:v>
                </c:pt>
                <c:pt idx="20892">
                  <c:v>8.113646300000001</c:v>
                </c:pt>
                <c:pt idx="20893">
                  <c:v>8.1140331333333329</c:v>
                </c:pt>
                <c:pt idx="20894">
                  <c:v>8.1144199666666665</c:v>
                </c:pt>
                <c:pt idx="20895">
                  <c:v>8.1148103166666665</c:v>
                </c:pt>
                <c:pt idx="20896">
                  <c:v>8.1151971500000002</c:v>
                </c:pt>
                <c:pt idx="20897">
                  <c:v>8.1155839833333339</c:v>
                </c:pt>
                <c:pt idx="20898">
                  <c:v>8.1159708166666658</c:v>
                </c:pt>
                <c:pt idx="20899">
                  <c:v>8.1163611666666657</c:v>
                </c:pt>
                <c:pt idx="20900">
                  <c:v>8.1167480000000012</c:v>
                </c:pt>
                <c:pt idx="20901">
                  <c:v>8.1171383499999994</c:v>
                </c:pt>
                <c:pt idx="20902">
                  <c:v>8.1175251833333331</c:v>
                </c:pt>
                <c:pt idx="20903">
                  <c:v>8.1179120166666667</c:v>
                </c:pt>
                <c:pt idx="20904">
                  <c:v>8.1183023666666667</c:v>
                </c:pt>
                <c:pt idx="20905">
                  <c:v>8.1186892000000004</c:v>
                </c:pt>
                <c:pt idx="20906">
                  <c:v>8.1190795500000004</c:v>
                </c:pt>
                <c:pt idx="20907">
                  <c:v>8.119466383333334</c:v>
                </c:pt>
                <c:pt idx="20908">
                  <c:v>8.1198532166666659</c:v>
                </c:pt>
                <c:pt idx="20909">
                  <c:v>8.1202435666666659</c:v>
                </c:pt>
                <c:pt idx="20910">
                  <c:v>8.1206304000000014</c:v>
                </c:pt>
                <c:pt idx="20911">
                  <c:v>8.1210172333333333</c:v>
                </c:pt>
                <c:pt idx="20912">
                  <c:v>8.1214040666666669</c:v>
                </c:pt>
                <c:pt idx="20913">
                  <c:v>8.1217944166666669</c:v>
                </c:pt>
                <c:pt idx="20914">
                  <c:v>8.1221847666666651</c:v>
                </c:pt>
                <c:pt idx="20915">
                  <c:v>8.1225716000000006</c:v>
                </c:pt>
                <c:pt idx="20916">
                  <c:v>8.1229584333333325</c:v>
                </c:pt>
                <c:pt idx="20917">
                  <c:v>8.1233452666666661</c:v>
                </c:pt>
                <c:pt idx="20918">
                  <c:v>8.1237356166666661</c:v>
                </c:pt>
                <c:pt idx="20919">
                  <c:v>8.1241259666666679</c:v>
                </c:pt>
                <c:pt idx="20920">
                  <c:v>8.1245127999999998</c:v>
                </c:pt>
                <c:pt idx="20921">
                  <c:v>8.1248996333333334</c:v>
                </c:pt>
                <c:pt idx="20922">
                  <c:v>8.1252864666666671</c:v>
                </c:pt>
                <c:pt idx="20923">
                  <c:v>8.1256768166666671</c:v>
                </c:pt>
                <c:pt idx="20924">
                  <c:v>8.1260636500000007</c:v>
                </c:pt>
                <c:pt idx="20925">
                  <c:v>8.1264504833333344</c:v>
                </c:pt>
                <c:pt idx="20926">
                  <c:v>8.1268408333333344</c:v>
                </c:pt>
                <c:pt idx="20927">
                  <c:v>8.1272276666666663</c:v>
                </c:pt>
                <c:pt idx="20928">
                  <c:v>8.1276180166666663</c:v>
                </c:pt>
                <c:pt idx="20929">
                  <c:v>8.1280048499999999</c:v>
                </c:pt>
                <c:pt idx="20930">
                  <c:v>8.1283916833333336</c:v>
                </c:pt>
                <c:pt idx="20931">
                  <c:v>8.1287820333333336</c:v>
                </c:pt>
                <c:pt idx="20932">
                  <c:v>8.1291688666666655</c:v>
                </c:pt>
                <c:pt idx="20933">
                  <c:v>8.1295592166666655</c:v>
                </c:pt>
                <c:pt idx="20934">
                  <c:v>8.1299460500000009</c:v>
                </c:pt>
                <c:pt idx="20935">
                  <c:v>8.1303328833333328</c:v>
                </c:pt>
                <c:pt idx="20936">
                  <c:v>8.1307232333333328</c:v>
                </c:pt>
                <c:pt idx="20937">
                  <c:v>8.1311100666666665</c:v>
                </c:pt>
                <c:pt idx="20938">
                  <c:v>8.1314969000000001</c:v>
                </c:pt>
                <c:pt idx="20939">
                  <c:v>8.1318837333333338</c:v>
                </c:pt>
                <c:pt idx="20940">
                  <c:v>8.1322740833333338</c:v>
                </c:pt>
                <c:pt idx="20941">
                  <c:v>8.1326644333333338</c:v>
                </c:pt>
                <c:pt idx="20942">
                  <c:v>8.1330512666666674</c:v>
                </c:pt>
                <c:pt idx="20943">
                  <c:v>8.1334381000000011</c:v>
                </c:pt>
                <c:pt idx="20944">
                  <c:v>8.1338249333333348</c:v>
                </c:pt>
                <c:pt idx="20945">
                  <c:v>8.134215283333333</c:v>
                </c:pt>
                <c:pt idx="20946">
                  <c:v>8.1346021166666667</c:v>
                </c:pt>
                <c:pt idx="20947">
                  <c:v>8.1349924666666666</c:v>
                </c:pt>
                <c:pt idx="20948">
                  <c:v>8.1353793000000003</c:v>
                </c:pt>
                <c:pt idx="20949">
                  <c:v>8.135766133333334</c:v>
                </c:pt>
                <c:pt idx="20950">
                  <c:v>8.136156483333334</c:v>
                </c:pt>
                <c:pt idx="20951">
                  <c:v>8.1365433166666659</c:v>
                </c:pt>
                <c:pt idx="20952">
                  <c:v>8.1369301499999995</c:v>
                </c:pt>
                <c:pt idx="20953">
                  <c:v>8.1373169833333332</c:v>
                </c:pt>
                <c:pt idx="20954">
                  <c:v>8.1377073333333332</c:v>
                </c:pt>
                <c:pt idx="20955">
                  <c:v>8.1380976833333332</c:v>
                </c:pt>
                <c:pt idx="20956">
                  <c:v>8.1384845166666668</c:v>
                </c:pt>
                <c:pt idx="20957">
                  <c:v>8.1388713500000005</c:v>
                </c:pt>
                <c:pt idx="20958">
                  <c:v>8.1392617000000005</c:v>
                </c:pt>
                <c:pt idx="20959">
                  <c:v>8.1396485333333342</c:v>
                </c:pt>
                <c:pt idx="20960">
                  <c:v>8.1400388833333341</c:v>
                </c:pt>
                <c:pt idx="20961">
                  <c:v>8.140425716666666</c:v>
                </c:pt>
                <c:pt idx="20962">
                  <c:v>8.1408125500000015</c:v>
                </c:pt>
                <c:pt idx="20963">
                  <c:v>8.1411993833333334</c:v>
                </c:pt>
                <c:pt idx="20964">
                  <c:v>8.1415897333333334</c:v>
                </c:pt>
                <c:pt idx="20965">
                  <c:v>8.141976566666667</c:v>
                </c:pt>
                <c:pt idx="20966">
                  <c:v>8.1423633999999989</c:v>
                </c:pt>
                <c:pt idx="20967">
                  <c:v>8.1427537500000007</c:v>
                </c:pt>
                <c:pt idx="20968">
                  <c:v>8.1431405833333326</c:v>
                </c:pt>
                <c:pt idx="20969">
                  <c:v>8.1435309333333326</c:v>
                </c:pt>
                <c:pt idx="20970">
                  <c:v>8.1439177666666662</c:v>
                </c:pt>
                <c:pt idx="20971">
                  <c:v>8.1443045999999999</c:v>
                </c:pt>
                <c:pt idx="20972">
                  <c:v>8.1446949499999999</c:v>
                </c:pt>
                <c:pt idx="20973">
                  <c:v>8.1450817833333335</c:v>
                </c:pt>
                <c:pt idx="20974">
                  <c:v>8.1454721333333335</c:v>
                </c:pt>
                <c:pt idx="20975">
                  <c:v>8.1458589666666672</c:v>
                </c:pt>
                <c:pt idx="20976">
                  <c:v>8.1462458000000009</c:v>
                </c:pt>
                <c:pt idx="20977">
                  <c:v>8.1466326333333345</c:v>
                </c:pt>
                <c:pt idx="20978">
                  <c:v>8.1470229833333345</c:v>
                </c:pt>
                <c:pt idx="20979">
                  <c:v>8.1474098166666664</c:v>
                </c:pt>
                <c:pt idx="20980">
                  <c:v>8.1477966500000001</c:v>
                </c:pt>
                <c:pt idx="20981">
                  <c:v>8.1481870000000001</c:v>
                </c:pt>
                <c:pt idx="20982">
                  <c:v>8.1485773500000001</c:v>
                </c:pt>
                <c:pt idx="20983">
                  <c:v>8.1489641833333337</c:v>
                </c:pt>
                <c:pt idx="20984">
                  <c:v>8.1493510166666656</c:v>
                </c:pt>
                <c:pt idx="20985">
                  <c:v>8.1497378499999993</c:v>
                </c:pt>
                <c:pt idx="20986">
                  <c:v>8.150128200000001</c:v>
                </c:pt>
                <c:pt idx="20987">
                  <c:v>8.1505150333333329</c:v>
                </c:pt>
                <c:pt idx="20988">
                  <c:v>8.1509053833333329</c:v>
                </c:pt>
                <c:pt idx="20989">
                  <c:v>8.1512922166666666</c:v>
                </c:pt>
                <c:pt idx="20990">
                  <c:v>8.1516790500000003</c:v>
                </c:pt>
                <c:pt idx="20991">
                  <c:v>8.1520694000000002</c:v>
                </c:pt>
                <c:pt idx="20992">
                  <c:v>8.1524562333333339</c:v>
                </c:pt>
                <c:pt idx="20993">
                  <c:v>8.1528430666666676</c:v>
                </c:pt>
                <c:pt idx="20994">
                  <c:v>8.1532334166666676</c:v>
                </c:pt>
                <c:pt idx="20995">
                  <c:v>8.1536202500000012</c:v>
                </c:pt>
                <c:pt idx="20996">
                  <c:v>8.1540106000000012</c:v>
                </c:pt>
                <c:pt idx="20997">
                  <c:v>8.1543974333333331</c:v>
                </c:pt>
                <c:pt idx="20998">
                  <c:v>8.1547842666666668</c:v>
                </c:pt>
                <c:pt idx="20999">
                  <c:v>8.1551746166666668</c:v>
                </c:pt>
                <c:pt idx="21000">
                  <c:v>8.1555614500000004</c:v>
                </c:pt>
                <c:pt idx="21001">
                  <c:v>8.1559518000000004</c:v>
                </c:pt>
                <c:pt idx="21002">
                  <c:v>8.1563386333333323</c:v>
                </c:pt>
                <c:pt idx="21003">
                  <c:v>8.156725466666666</c:v>
                </c:pt>
                <c:pt idx="21004">
                  <c:v>8.1571122999999996</c:v>
                </c:pt>
                <c:pt idx="21005">
                  <c:v>8.1575026499999996</c:v>
                </c:pt>
                <c:pt idx="21006">
                  <c:v>8.1578894833333333</c:v>
                </c:pt>
                <c:pt idx="21007">
                  <c:v>8.158276316666667</c:v>
                </c:pt>
                <c:pt idx="21008">
                  <c:v>8.158666666666667</c:v>
                </c:pt>
                <c:pt idx="21009">
                  <c:v>8.1590535000000006</c:v>
                </c:pt>
                <c:pt idx="21010">
                  <c:v>8.1594438500000006</c:v>
                </c:pt>
                <c:pt idx="21011">
                  <c:v>8.1598306833333343</c:v>
                </c:pt>
                <c:pt idx="21012">
                  <c:v>8.1602175166666662</c:v>
                </c:pt>
                <c:pt idx="21013">
                  <c:v>8.1606078666666662</c:v>
                </c:pt>
                <c:pt idx="21014">
                  <c:v>8.1609947000000016</c:v>
                </c:pt>
                <c:pt idx="21015">
                  <c:v>8.1613850500000016</c:v>
                </c:pt>
                <c:pt idx="21016">
                  <c:v>8.1617718833333335</c:v>
                </c:pt>
                <c:pt idx="21017">
                  <c:v>8.1621587166666654</c:v>
                </c:pt>
                <c:pt idx="21018">
                  <c:v>8.1625490666666654</c:v>
                </c:pt>
                <c:pt idx="21019">
                  <c:v>8.1629359000000008</c:v>
                </c:pt>
                <c:pt idx="21020">
                  <c:v>8.1633227333333327</c:v>
                </c:pt>
                <c:pt idx="21021">
                  <c:v>8.1637095666666664</c:v>
                </c:pt>
                <c:pt idx="21022">
                  <c:v>8.1640999166666663</c:v>
                </c:pt>
                <c:pt idx="21023">
                  <c:v>8.16448675</c:v>
                </c:pt>
                <c:pt idx="21024">
                  <c:v>8.1648771</c:v>
                </c:pt>
                <c:pt idx="21025">
                  <c:v>8.1652639333333337</c:v>
                </c:pt>
                <c:pt idx="21026">
                  <c:v>8.1656507666666673</c:v>
                </c:pt>
                <c:pt idx="21027">
                  <c:v>8.1660411166666673</c:v>
                </c:pt>
                <c:pt idx="21028">
                  <c:v>8.1664279499999992</c:v>
                </c:pt>
                <c:pt idx="21029">
                  <c:v>8.166818300000001</c:v>
                </c:pt>
                <c:pt idx="21030">
                  <c:v>8.1672051333333346</c:v>
                </c:pt>
                <c:pt idx="21031">
                  <c:v>8.1675919666666665</c:v>
                </c:pt>
                <c:pt idx="21032">
                  <c:v>8.1679823166666665</c:v>
                </c:pt>
                <c:pt idx="21033">
                  <c:v>8.1683691499999984</c:v>
                </c:pt>
                <c:pt idx="21034">
                  <c:v>8.1687559833333339</c:v>
                </c:pt>
                <c:pt idx="21035">
                  <c:v>8.1691463333333338</c:v>
                </c:pt>
                <c:pt idx="21036">
                  <c:v>8.1695331666666657</c:v>
                </c:pt>
                <c:pt idx="21037">
                  <c:v>8.1699235166666657</c:v>
                </c:pt>
                <c:pt idx="21038">
                  <c:v>8.1703103500000012</c:v>
                </c:pt>
                <c:pt idx="21039">
                  <c:v>8.1706971833333331</c:v>
                </c:pt>
                <c:pt idx="21040">
                  <c:v>8.171087533333333</c:v>
                </c:pt>
                <c:pt idx="21041">
                  <c:v>8.1714743666666667</c:v>
                </c:pt>
                <c:pt idx="21042">
                  <c:v>8.1718647166666667</c:v>
                </c:pt>
                <c:pt idx="21043">
                  <c:v>8.1722515500000004</c:v>
                </c:pt>
                <c:pt idx="21044">
                  <c:v>8.172638383333334</c:v>
                </c:pt>
                <c:pt idx="21045">
                  <c:v>8.173028733333334</c:v>
                </c:pt>
                <c:pt idx="21046">
                  <c:v>8.1734155666666659</c:v>
                </c:pt>
                <c:pt idx="21047">
                  <c:v>8.1738023999999996</c:v>
                </c:pt>
                <c:pt idx="21048">
                  <c:v>8.1741892333333332</c:v>
                </c:pt>
                <c:pt idx="21049">
                  <c:v>8.1745795833333332</c:v>
                </c:pt>
                <c:pt idx="21050">
                  <c:v>8.1749664166666669</c:v>
                </c:pt>
                <c:pt idx="21051">
                  <c:v>8.1753567666666669</c:v>
                </c:pt>
                <c:pt idx="21052">
                  <c:v>8.1757436000000006</c:v>
                </c:pt>
                <c:pt idx="21053">
                  <c:v>8.1761304333333342</c:v>
                </c:pt>
                <c:pt idx="21054">
                  <c:v>8.1765207833333324</c:v>
                </c:pt>
                <c:pt idx="21055">
                  <c:v>8.1769076166666661</c:v>
                </c:pt>
                <c:pt idx="21056">
                  <c:v>8.1772979666666661</c:v>
                </c:pt>
                <c:pt idx="21057">
                  <c:v>8.1776847999999998</c:v>
                </c:pt>
                <c:pt idx="21058">
                  <c:v>8.1780716333333334</c:v>
                </c:pt>
                <c:pt idx="21059">
                  <c:v>8.1784619833333334</c:v>
                </c:pt>
                <c:pt idx="21060">
                  <c:v>8.1788488166666671</c:v>
                </c:pt>
                <c:pt idx="21061">
                  <c:v>8.1792356500000007</c:v>
                </c:pt>
                <c:pt idx="21062">
                  <c:v>8.1796224833333344</c:v>
                </c:pt>
                <c:pt idx="21063">
                  <c:v>8.1800128333333344</c:v>
                </c:pt>
                <c:pt idx="21064">
                  <c:v>8.1804031833333344</c:v>
                </c:pt>
                <c:pt idx="21065">
                  <c:v>8.1807900166666663</c:v>
                </c:pt>
                <c:pt idx="21066">
                  <c:v>8.1811768500000017</c:v>
                </c:pt>
                <c:pt idx="21067">
                  <c:v>8.1815636833333336</c:v>
                </c:pt>
                <c:pt idx="21068">
                  <c:v>8.1819540333333336</c:v>
                </c:pt>
                <c:pt idx="21069">
                  <c:v>8.1823443833333336</c:v>
                </c:pt>
                <c:pt idx="21070">
                  <c:v>8.1827312166666655</c:v>
                </c:pt>
                <c:pt idx="21071">
                  <c:v>8.1831180500000009</c:v>
                </c:pt>
                <c:pt idx="21072">
                  <c:v>8.1835048833333328</c:v>
                </c:pt>
                <c:pt idx="21073">
                  <c:v>8.1838952333333328</c:v>
                </c:pt>
                <c:pt idx="21074">
                  <c:v>8.1842820666666665</c:v>
                </c:pt>
                <c:pt idx="21075">
                  <c:v>8.1846689000000001</c:v>
                </c:pt>
                <c:pt idx="21076">
                  <c:v>8.1850592500000001</c:v>
                </c:pt>
                <c:pt idx="21077">
                  <c:v>8.1854460833333338</c:v>
                </c:pt>
                <c:pt idx="21078">
                  <c:v>8.1858364333333338</c:v>
                </c:pt>
                <c:pt idx="21079">
                  <c:v>8.1862232666666674</c:v>
                </c:pt>
                <c:pt idx="21080">
                  <c:v>8.1866100999999993</c:v>
                </c:pt>
                <c:pt idx="21081">
                  <c:v>8.1870004500000011</c:v>
                </c:pt>
                <c:pt idx="21082">
                  <c:v>8.1873872833333348</c:v>
                </c:pt>
                <c:pt idx="21083">
                  <c:v>8.187777633333333</c:v>
                </c:pt>
                <c:pt idx="21084">
                  <c:v>8.1881644666666666</c:v>
                </c:pt>
                <c:pt idx="21085">
                  <c:v>8.1885512999999985</c:v>
                </c:pt>
                <c:pt idx="21086">
                  <c:v>8.1889416500000003</c:v>
                </c:pt>
                <c:pt idx="21087">
                  <c:v>8.189328483333334</c:v>
                </c:pt>
                <c:pt idx="21088">
                  <c:v>8.1897153166666659</c:v>
                </c:pt>
                <c:pt idx="21089">
                  <c:v>8.1901021499999995</c:v>
                </c:pt>
                <c:pt idx="21090">
                  <c:v>8.1904924999999995</c:v>
                </c:pt>
                <c:pt idx="21091">
                  <c:v>8.1908828499999995</c:v>
                </c:pt>
                <c:pt idx="21092">
                  <c:v>8.1912696833333332</c:v>
                </c:pt>
                <c:pt idx="21093">
                  <c:v>8.1916565166666668</c:v>
                </c:pt>
                <c:pt idx="21094">
                  <c:v>8.1920433500000005</c:v>
                </c:pt>
                <c:pt idx="21095">
                  <c:v>8.1924337000000005</c:v>
                </c:pt>
                <c:pt idx="21096">
                  <c:v>8.1928240500000005</c:v>
                </c:pt>
                <c:pt idx="21097">
                  <c:v>8.1932108833333341</c:v>
                </c:pt>
                <c:pt idx="21098">
                  <c:v>8.193597716666666</c:v>
                </c:pt>
                <c:pt idx="21099">
                  <c:v>8.1939845499999997</c:v>
                </c:pt>
                <c:pt idx="21100">
                  <c:v>8.1943749000000015</c:v>
                </c:pt>
                <c:pt idx="21101">
                  <c:v>8.1947617333333334</c:v>
                </c:pt>
                <c:pt idx="21102">
                  <c:v>8.195148566666667</c:v>
                </c:pt>
                <c:pt idx="21103">
                  <c:v>8.1955353999999989</c:v>
                </c:pt>
                <c:pt idx="21104">
                  <c:v>8.1959257499999989</c:v>
                </c:pt>
                <c:pt idx="21105">
                  <c:v>8.1963125833333343</c:v>
                </c:pt>
                <c:pt idx="21106">
                  <c:v>8.1967029333333326</c:v>
                </c:pt>
                <c:pt idx="21107">
                  <c:v>8.1970897666666662</c:v>
                </c:pt>
                <c:pt idx="21108">
                  <c:v>8.1974765999999999</c:v>
                </c:pt>
                <c:pt idx="21109">
                  <c:v>8.1978669499999999</c:v>
                </c:pt>
                <c:pt idx="21110">
                  <c:v>8.1982537833333335</c:v>
                </c:pt>
                <c:pt idx="21111">
                  <c:v>8.1986441333333335</c:v>
                </c:pt>
                <c:pt idx="21112">
                  <c:v>8.1990309666666672</c:v>
                </c:pt>
                <c:pt idx="21113">
                  <c:v>8.1994177999999991</c:v>
                </c:pt>
                <c:pt idx="21114">
                  <c:v>8.1998081500000009</c:v>
                </c:pt>
                <c:pt idx="21115">
                  <c:v>8.2001949833333345</c:v>
                </c:pt>
                <c:pt idx="21116">
                  <c:v>8.2005818166666664</c:v>
                </c:pt>
                <c:pt idx="21117">
                  <c:v>8.2009686500000001</c:v>
                </c:pt>
                <c:pt idx="21118">
                  <c:v>8.2013590000000001</c:v>
                </c:pt>
                <c:pt idx="21119">
                  <c:v>8.20174935</c:v>
                </c:pt>
                <c:pt idx="21120">
                  <c:v>8.2021361833333337</c:v>
                </c:pt>
                <c:pt idx="21121">
                  <c:v>8.2025230166666656</c:v>
                </c:pt>
                <c:pt idx="21122">
                  <c:v>8.2029098499999993</c:v>
                </c:pt>
                <c:pt idx="21123">
                  <c:v>8.2033001999999993</c:v>
                </c:pt>
                <c:pt idx="21124">
                  <c:v>8.203690550000001</c:v>
                </c:pt>
                <c:pt idx="21125">
                  <c:v>8.2040773833333329</c:v>
                </c:pt>
                <c:pt idx="21126">
                  <c:v>8.2044642166666666</c:v>
                </c:pt>
                <c:pt idx="21127">
                  <c:v>8.2048510500000003</c:v>
                </c:pt>
                <c:pt idx="21128">
                  <c:v>8.2052414000000002</c:v>
                </c:pt>
                <c:pt idx="21129">
                  <c:v>8.2056282333333339</c:v>
                </c:pt>
                <c:pt idx="21130">
                  <c:v>8.2060150666666676</c:v>
                </c:pt>
                <c:pt idx="21131">
                  <c:v>8.2064054166666676</c:v>
                </c:pt>
                <c:pt idx="21132">
                  <c:v>8.2067922499999995</c:v>
                </c:pt>
                <c:pt idx="21133">
                  <c:v>8.2071826000000012</c:v>
                </c:pt>
                <c:pt idx="21134">
                  <c:v>8.2075694333333331</c:v>
                </c:pt>
                <c:pt idx="21135">
                  <c:v>8.2079562666666668</c:v>
                </c:pt>
                <c:pt idx="21136">
                  <c:v>8.2083466166666668</c:v>
                </c:pt>
                <c:pt idx="21137">
                  <c:v>8.2087334499999987</c:v>
                </c:pt>
                <c:pt idx="21138">
                  <c:v>8.2091238000000004</c:v>
                </c:pt>
                <c:pt idx="21139">
                  <c:v>8.2095106333333341</c:v>
                </c:pt>
                <c:pt idx="21140">
                  <c:v>8.209897466666666</c:v>
                </c:pt>
                <c:pt idx="21141">
                  <c:v>8.210287816666666</c:v>
                </c:pt>
                <c:pt idx="21142">
                  <c:v>8.2106746499999996</c:v>
                </c:pt>
                <c:pt idx="21143">
                  <c:v>8.2110614833333333</c:v>
                </c:pt>
                <c:pt idx="21144">
                  <c:v>8.2114518333333333</c:v>
                </c:pt>
                <c:pt idx="21145">
                  <c:v>8.211838666666667</c:v>
                </c:pt>
                <c:pt idx="21146">
                  <c:v>8.2122290166666669</c:v>
                </c:pt>
                <c:pt idx="21147">
                  <c:v>8.2126158500000006</c:v>
                </c:pt>
                <c:pt idx="21148">
                  <c:v>8.2130026833333343</c:v>
                </c:pt>
                <c:pt idx="21149">
                  <c:v>8.2133930333333343</c:v>
                </c:pt>
                <c:pt idx="21150">
                  <c:v>8.2137798666666662</c:v>
                </c:pt>
                <c:pt idx="21151">
                  <c:v>8.2141702166666661</c:v>
                </c:pt>
                <c:pt idx="21152">
                  <c:v>8.2145570500000016</c:v>
                </c:pt>
                <c:pt idx="21153">
                  <c:v>8.2149438833333335</c:v>
                </c:pt>
                <c:pt idx="21154">
                  <c:v>8.2153307166666671</c:v>
                </c:pt>
                <c:pt idx="21155">
                  <c:v>8.2157210666666671</c:v>
                </c:pt>
                <c:pt idx="21156">
                  <c:v>8.216107899999999</c:v>
                </c:pt>
                <c:pt idx="21157">
                  <c:v>8.2164947333333327</c:v>
                </c:pt>
                <c:pt idx="21158">
                  <c:v>8.2168850833333327</c:v>
                </c:pt>
                <c:pt idx="21159">
                  <c:v>8.2172754333333327</c:v>
                </c:pt>
                <c:pt idx="21160">
                  <c:v>8.2176622666666663</c:v>
                </c:pt>
                <c:pt idx="21161">
                  <c:v>8.2180491</c:v>
                </c:pt>
                <c:pt idx="21162">
                  <c:v>8.2184359333333337</c:v>
                </c:pt>
                <c:pt idx="21163">
                  <c:v>8.2188262833333336</c:v>
                </c:pt>
                <c:pt idx="21164">
                  <c:v>8.2192131166666673</c:v>
                </c:pt>
                <c:pt idx="21165">
                  <c:v>8.2196034666666673</c:v>
                </c:pt>
                <c:pt idx="21166">
                  <c:v>8.2199902999999992</c:v>
                </c:pt>
                <c:pt idx="21167">
                  <c:v>8.2203771333333346</c:v>
                </c:pt>
                <c:pt idx="21168">
                  <c:v>8.2207674833333346</c:v>
                </c:pt>
                <c:pt idx="21169">
                  <c:v>8.2211543166666665</c:v>
                </c:pt>
                <c:pt idx="21170">
                  <c:v>8.2215411500000002</c:v>
                </c:pt>
                <c:pt idx="21171">
                  <c:v>8.2219279833333339</c:v>
                </c:pt>
                <c:pt idx="21172">
                  <c:v>8.2223183333333338</c:v>
                </c:pt>
                <c:pt idx="21173">
                  <c:v>8.2227086833333338</c:v>
                </c:pt>
                <c:pt idx="21174">
                  <c:v>8.2230955166666657</c:v>
                </c:pt>
                <c:pt idx="21175">
                  <c:v>8.2234823499999994</c:v>
                </c:pt>
                <c:pt idx="21176">
                  <c:v>8.2238691833333331</c:v>
                </c:pt>
                <c:pt idx="21177">
                  <c:v>8.224259533333333</c:v>
                </c:pt>
                <c:pt idx="21178">
                  <c:v>8.224649883333333</c:v>
                </c:pt>
                <c:pt idx="21179">
                  <c:v>8.2250367166666667</c:v>
                </c:pt>
                <c:pt idx="21180">
                  <c:v>8.2254235500000004</c:v>
                </c:pt>
                <c:pt idx="21181">
                  <c:v>8.225810383333334</c:v>
                </c:pt>
                <c:pt idx="21182">
                  <c:v>8.226200733333334</c:v>
                </c:pt>
                <c:pt idx="21183">
                  <c:v>8.2265875666666677</c:v>
                </c:pt>
                <c:pt idx="21184">
                  <c:v>8.2269743999999996</c:v>
                </c:pt>
                <c:pt idx="21185">
                  <c:v>8.2273647500000013</c:v>
                </c:pt>
                <c:pt idx="21186">
                  <c:v>8.2277515833333332</c:v>
                </c:pt>
                <c:pt idx="21187">
                  <c:v>8.2281419333333332</c:v>
                </c:pt>
                <c:pt idx="21188">
                  <c:v>8.2285287666666669</c:v>
                </c:pt>
                <c:pt idx="21189">
                  <c:v>8.2289155999999988</c:v>
                </c:pt>
                <c:pt idx="21190">
                  <c:v>8.2293059500000005</c:v>
                </c:pt>
                <c:pt idx="21191">
                  <c:v>8.2296927833333342</c:v>
                </c:pt>
                <c:pt idx="21192">
                  <c:v>8.2300831333333324</c:v>
                </c:pt>
                <c:pt idx="21193">
                  <c:v>8.2304699666666661</c:v>
                </c:pt>
                <c:pt idx="21194">
                  <c:v>8.2308567999999998</c:v>
                </c:pt>
                <c:pt idx="21195">
                  <c:v>8.2312471499999997</c:v>
                </c:pt>
                <c:pt idx="21196">
                  <c:v>8.2316339833333334</c:v>
                </c:pt>
                <c:pt idx="21197">
                  <c:v>8.2320208166666671</c:v>
                </c:pt>
                <c:pt idx="21198">
                  <c:v>8.2324076500000007</c:v>
                </c:pt>
                <c:pt idx="21199">
                  <c:v>8.2327980000000007</c:v>
                </c:pt>
                <c:pt idx="21200">
                  <c:v>8.2331883500000007</c:v>
                </c:pt>
                <c:pt idx="21201">
                  <c:v>8.2335751833333344</c:v>
                </c:pt>
                <c:pt idx="21202">
                  <c:v>8.2339620166666663</c:v>
                </c:pt>
                <c:pt idx="21203">
                  <c:v>8.2343488499999999</c:v>
                </c:pt>
                <c:pt idx="21204">
                  <c:v>8.2347392000000017</c:v>
                </c:pt>
                <c:pt idx="21205">
                  <c:v>8.2351295499999999</c:v>
                </c:pt>
                <c:pt idx="21206">
                  <c:v>8.2355163833333336</c:v>
                </c:pt>
                <c:pt idx="21207">
                  <c:v>8.2359032166666655</c:v>
                </c:pt>
                <c:pt idx="21208">
                  <c:v>8.2362900499999991</c:v>
                </c:pt>
                <c:pt idx="21209">
                  <c:v>8.2366804000000009</c:v>
                </c:pt>
                <c:pt idx="21210">
                  <c:v>8.2370672333333328</c:v>
                </c:pt>
                <c:pt idx="21211">
                  <c:v>8.2374540666666665</c:v>
                </c:pt>
                <c:pt idx="21212">
                  <c:v>8.2378444166666664</c:v>
                </c:pt>
                <c:pt idx="21213">
                  <c:v>8.2382312500000001</c:v>
                </c:pt>
                <c:pt idx="21214">
                  <c:v>8.2386216000000001</c:v>
                </c:pt>
                <c:pt idx="21215">
                  <c:v>8.2390084333333338</c:v>
                </c:pt>
                <c:pt idx="21216">
                  <c:v>8.2393952666666674</c:v>
                </c:pt>
                <c:pt idx="21217">
                  <c:v>8.2397856166666674</c:v>
                </c:pt>
                <c:pt idx="21218">
                  <c:v>8.2401724499999993</c:v>
                </c:pt>
                <c:pt idx="21219">
                  <c:v>8.2405628000000011</c:v>
                </c:pt>
                <c:pt idx="21220">
                  <c:v>8.2409496333333347</c:v>
                </c:pt>
                <c:pt idx="21221">
                  <c:v>8.2413364666666666</c:v>
                </c:pt>
                <c:pt idx="21222">
                  <c:v>8.2417268166666666</c:v>
                </c:pt>
                <c:pt idx="21223">
                  <c:v>8.2421136499999985</c:v>
                </c:pt>
                <c:pt idx="21224">
                  <c:v>8.242500483333334</c:v>
                </c:pt>
                <c:pt idx="21225">
                  <c:v>8.2428873166666659</c:v>
                </c:pt>
                <c:pt idx="21226">
                  <c:v>8.2432776666666658</c:v>
                </c:pt>
                <c:pt idx="21227">
                  <c:v>8.2436680166666658</c:v>
                </c:pt>
                <c:pt idx="21228">
                  <c:v>8.2440548499999995</c:v>
                </c:pt>
                <c:pt idx="21229">
                  <c:v>8.2444416833333332</c:v>
                </c:pt>
                <c:pt idx="21230">
                  <c:v>8.2448285166666668</c:v>
                </c:pt>
                <c:pt idx="21231">
                  <c:v>8.2452188666666668</c:v>
                </c:pt>
                <c:pt idx="21232">
                  <c:v>8.2456092166666668</c:v>
                </c:pt>
                <c:pt idx="21233">
                  <c:v>8.2459960500000005</c:v>
                </c:pt>
                <c:pt idx="21234">
                  <c:v>8.2463828833333341</c:v>
                </c:pt>
                <c:pt idx="21235">
                  <c:v>8.2467697166666678</c:v>
                </c:pt>
                <c:pt idx="21236">
                  <c:v>8.247160066666666</c:v>
                </c:pt>
                <c:pt idx="21237">
                  <c:v>8.2475468999999997</c:v>
                </c:pt>
                <c:pt idx="21238">
                  <c:v>8.2479337333333334</c:v>
                </c:pt>
                <c:pt idx="21239">
                  <c:v>8.2483240833333333</c:v>
                </c:pt>
                <c:pt idx="21240">
                  <c:v>8.2487144333333333</c:v>
                </c:pt>
                <c:pt idx="21241">
                  <c:v>8.249101266666667</c:v>
                </c:pt>
                <c:pt idx="21242">
                  <c:v>8.2494880999999989</c:v>
                </c:pt>
                <c:pt idx="21243">
                  <c:v>8.2498749333333343</c:v>
                </c:pt>
                <c:pt idx="21244">
                  <c:v>8.2502652833333325</c:v>
                </c:pt>
                <c:pt idx="21245">
                  <c:v>8.2506521166666662</c:v>
                </c:pt>
                <c:pt idx="21246">
                  <c:v>8.2510424666666662</c:v>
                </c:pt>
                <c:pt idx="21247">
                  <c:v>8.2514292999999999</c:v>
                </c:pt>
                <c:pt idx="21248">
                  <c:v>8.2518161333333335</c:v>
                </c:pt>
                <c:pt idx="21249">
                  <c:v>8.2522064833333335</c:v>
                </c:pt>
                <c:pt idx="21250">
                  <c:v>8.2525933166666672</c:v>
                </c:pt>
                <c:pt idx="21251">
                  <c:v>8.2529801499999991</c:v>
                </c:pt>
                <c:pt idx="21252">
                  <c:v>8.2533669833333345</c:v>
                </c:pt>
                <c:pt idx="21253">
                  <c:v>8.2537573333333345</c:v>
                </c:pt>
                <c:pt idx="21254">
                  <c:v>8.2541476833333345</c:v>
                </c:pt>
                <c:pt idx="21255">
                  <c:v>8.2545345166666664</c:v>
                </c:pt>
                <c:pt idx="21256">
                  <c:v>8.25492135</c:v>
                </c:pt>
                <c:pt idx="21257">
                  <c:v>8.2553081833333337</c:v>
                </c:pt>
                <c:pt idx="21258">
                  <c:v>8.2556985333333337</c:v>
                </c:pt>
                <c:pt idx="21259">
                  <c:v>8.2560888833333337</c:v>
                </c:pt>
                <c:pt idx="21260">
                  <c:v>8.2564757166666656</c:v>
                </c:pt>
                <c:pt idx="21261">
                  <c:v>8.256862550000001</c:v>
                </c:pt>
                <c:pt idx="21262">
                  <c:v>8.2572493833333329</c:v>
                </c:pt>
                <c:pt idx="21263">
                  <c:v>8.2576397333333329</c:v>
                </c:pt>
                <c:pt idx="21264">
                  <c:v>8.2580265666666666</c:v>
                </c:pt>
                <c:pt idx="21265">
                  <c:v>8.2584134000000002</c:v>
                </c:pt>
                <c:pt idx="21266">
                  <c:v>8.2588037500000002</c:v>
                </c:pt>
                <c:pt idx="21267">
                  <c:v>8.2591905833333339</c:v>
                </c:pt>
                <c:pt idx="21268">
                  <c:v>8.2595809333333339</c:v>
                </c:pt>
                <c:pt idx="21269">
                  <c:v>8.2599677666666675</c:v>
                </c:pt>
                <c:pt idx="21270">
                  <c:v>8.2603545999999994</c:v>
                </c:pt>
                <c:pt idx="21271">
                  <c:v>8.2607449500000012</c:v>
                </c:pt>
                <c:pt idx="21272">
                  <c:v>8.2611317833333331</c:v>
                </c:pt>
                <c:pt idx="21273">
                  <c:v>8.2615221333333331</c:v>
                </c:pt>
                <c:pt idx="21274">
                  <c:v>8.2619089666666667</c:v>
                </c:pt>
                <c:pt idx="21275">
                  <c:v>8.2622957999999986</c:v>
                </c:pt>
                <c:pt idx="21276">
                  <c:v>8.2626826333333341</c:v>
                </c:pt>
                <c:pt idx="21277">
                  <c:v>8.2630729833333341</c:v>
                </c:pt>
                <c:pt idx="21278">
                  <c:v>8.263459816666666</c:v>
                </c:pt>
                <c:pt idx="21279">
                  <c:v>8.2638466499999996</c:v>
                </c:pt>
                <c:pt idx="21280">
                  <c:v>8.2642369999999996</c:v>
                </c:pt>
                <c:pt idx="21281">
                  <c:v>8.2646238333333333</c:v>
                </c:pt>
                <c:pt idx="21282">
                  <c:v>8.2650141833333333</c:v>
                </c:pt>
                <c:pt idx="21283">
                  <c:v>8.2654010166666669</c:v>
                </c:pt>
                <c:pt idx="21284">
                  <c:v>8.2657878500000006</c:v>
                </c:pt>
                <c:pt idx="21285">
                  <c:v>8.2661782000000006</c:v>
                </c:pt>
                <c:pt idx="21286">
                  <c:v>8.2665685500000006</c:v>
                </c:pt>
                <c:pt idx="21287">
                  <c:v>8.2669553833333342</c:v>
                </c:pt>
                <c:pt idx="21288">
                  <c:v>8.2673422166666661</c:v>
                </c:pt>
                <c:pt idx="21289">
                  <c:v>8.2677290499999998</c:v>
                </c:pt>
                <c:pt idx="21290">
                  <c:v>8.2681194000000016</c:v>
                </c:pt>
                <c:pt idx="21291">
                  <c:v>8.2685062333333335</c:v>
                </c:pt>
                <c:pt idx="21292">
                  <c:v>8.2688930666666671</c:v>
                </c:pt>
                <c:pt idx="21293">
                  <c:v>8.269279899999999</c:v>
                </c:pt>
                <c:pt idx="21294">
                  <c:v>8.269670249999999</c:v>
                </c:pt>
                <c:pt idx="21295">
                  <c:v>8.2700606000000008</c:v>
                </c:pt>
                <c:pt idx="21296">
                  <c:v>8.2704474333333327</c:v>
                </c:pt>
                <c:pt idx="21297">
                  <c:v>8.2708342666666663</c:v>
                </c:pt>
                <c:pt idx="21298">
                  <c:v>8.2712211</c:v>
                </c:pt>
                <c:pt idx="21299">
                  <c:v>8.27161145</c:v>
                </c:pt>
                <c:pt idx="21300">
                  <c:v>8.2720018</c:v>
                </c:pt>
                <c:pt idx="21301">
                  <c:v>8.2723886333333336</c:v>
                </c:pt>
                <c:pt idx="21302">
                  <c:v>8.2727754666666673</c:v>
                </c:pt>
                <c:pt idx="21303">
                  <c:v>8.2731622999999992</c:v>
                </c:pt>
                <c:pt idx="21304">
                  <c:v>8.2735526499999992</c:v>
                </c:pt>
                <c:pt idx="21305">
                  <c:v>8.2739394833333346</c:v>
                </c:pt>
                <c:pt idx="21306">
                  <c:v>8.2743263166666665</c:v>
                </c:pt>
                <c:pt idx="21307">
                  <c:v>8.2747166666666665</c:v>
                </c:pt>
                <c:pt idx="21308">
                  <c:v>8.2751035000000002</c:v>
                </c:pt>
                <c:pt idx="21309">
                  <c:v>8.2754938500000002</c:v>
                </c:pt>
                <c:pt idx="21310">
                  <c:v>8.2758806833333338</c:v>
                </c:pt>
                <c:pt idx="21311">
                  <c:v>8.2762675166666657</c:v>
                </c:pt>
                <c:pt idx="21312">
                  <c:v>8.2766578666666657</c:v>
                </c:pt>
                <c:pt idx="21313">
                  <c:v>8.2770446999999994</c:v>
                </c:pt>
                <c:pt idx="21314">
                  <c:v>8.2774350500000011</c:v>
                </c:pt>
                <c:pt idx="21315">
                  <c:v>8.277821883333333</c:v>
                </c:pt>
                <c:pt idx="21316">
                  <c:v>8.2782087166666667</c:v>
                </c:pt>
                <c:pt idx="21317">
                  <c:v>8.2785955500000004</c:v>
                </c:pt>
                <c:pt idx="21318">
                  <c:v>8.2789859000000003</c:v>
                </c:pt>
                <c:pt idx="21319">
                  <c:v>8.279372733333334</c:v>
                </c:pt>
                <c:pt idx="21320">
                  <c:v>8.2797595666666677</c:v>
                </c:pt>
                <c:pt idx="21321">
                  <c:v>8.2801499166666677</c:v>
                </c:pt>
                <c:pt idx="21322">
                  <c:v>8.2805367499999996</c:v>
                </c:pt>
                <c:pt idx="21323">
                  <c:v>8.2809271000000013</c:v>
                </c:pt>
                <c:pt idx="21324">
                  <c:v>8.2813139333333332</c:v>
                </c:pt>
                <c:pt idx="21325">
                  <c:v>8.2817007666666669</c:v>
                </c:pt>
                <c:pt idx="21326">
                  <c:v>8.2820911166666669</c:v>
                </c:pt>
                <c:pt idx="21327">
                  <c:v>8.2824779499999988</c:v>
                </c:pt>
                <c:pt idx="21328">
                  <c:v>8.2828683000000005</c:v>
                </c:pt>
                <c:pt idx="21329">
                  <c:v>8.2832551333333342</c:v>
                </c:pt>
                <c:pt idx="21330">
                  <c:v>8.2836419666666661</c:v>
                </c:pt>
                <c:pt idx="21331">
                  <c:v>8.2840323166666661</c:v>
                </c:pt>
                <c:pt idx="21332">
                  <c:v>8.2844191499999997</c:v>
                </c:pt>
                <c:pt idx="21333">
                  <c:v>8.2848059833333334</c:v>
                </c:pt>
                <c:pt idx="21334">
                  <c:v>8.2851963333333334</c:v>
                </c:pt>
                <c:pt idx="21335">
                  <c:v>8.2855831666666671</c:v>
                </c:pt>
                <c:pt idx="21336">
                  <c:v>8.285973516666667</c:v>
                </c:pt>
                <c:pt idx="21337">
                  <c:v>8.2863603500000007</c:v>
                </c:pt>
                <c:pt idx="21338">
                  <c:v>8.2867471833333344</c:v>
                </c:pt>
                <c:pt idx="21339">
                  <c:v>8.2871375333333344</c:v>
                </c:pt>
                <c:pt idx="21340">
                  <c:v>8.2875243666666663</c:v>
                </c:pt>
                <c:pt idx="21341">
                  <c:v>8.2879147166666662</c:v>
                </c:pt>
                <c:pt idx="21342">
                  <c:v>8.2883015500000017</c:v>
                </c:pt>
                <c:pt idx="21343">
                  <c:v>8.2886883833333336</c:v>
                </c:pt>
                <c:pt idx="21344">
                  <c:v>8.2890787333333336</c:v>
                </c:pt>
                <c:pt idx="21345">
                  <c:v>8.2894655666666655</c:v>
                </c:pt>
                <c:pt idx="21346">
                  <c:v>8.2898523999999991</c:v>
                </c:pt>
                <c:pt idx="21347">
                  <c:v>8.2902392333333328</c:v>
                </c:pt>
                <c:pt idx="21348">
                  <c:v>8.2906295833333328</c:v>
                </c:pt>
                <c:pt idx="21349">
                  <c:v>8.2910164166666664</c:v>
                </c:pt>
                <c:pt idx="21350">
                  <c:v>8.2914067666666664</c:v>
                </c:pt>
                <c:pt idx="21351">
                  <c:v>8.2917936000000001</c:v>
                </c:pt>
                <c:pt idx="21352">
                  <c:v>8.2921804333333338</c:v>
                </c:pt>
                <c:pt idx="21353">
                  <c:v>8.2925707833333338</c:v>
                </c:pt>
                <c:pt idx="21354">
                  <c:v>8.2929576166666674</c:v>
                </c:pt>
                <c:pt idx="21355">
                  <c:v>8.2933479666666674</c:v>
                </c:pt>
                <c:pt idx="21356">
                  <c:v>8.2937347999999993</c:v>
                </c:pt>
                <c:pt idx="21357">
                  <c:v>8.2941216333333347</c:v>
                </c:pt>
                <c:pt idx="21358">
                  <c:v>8.2945119833333347</c:v>
                </c:pt>
                <c:pt idx="21359">
                  <c:v>8.2948988166666666</c:v>
                </c:pt>
                <c:pt idx="21360">
                  <c:v>8.2952856500000003</c:v>
                </c:pt>
                <c:pt idx="21361">
                  <c:v>8.295672483333334</c:v>
                </c:pt>
                <c:pt idx="21362">
                  <c:v>8.2960628333333339</c:v>
                </c:pt>
                <c:pt idx="21363">
                  <c:v>8.2964531833333339</c:v>
                </c:pt>
                <c:pt idx="21364">
                  <c:v>8.2968400166666658</c:v>
                </c:pt>
                <c:pt idx="21365">
                  <c:v>8.2972268499999995</c:v>
                </c:pt>
                <c:pt idx="21366">
                  <c:v>8.2976136833333332</c:v>
                </c:pt>
                <c:pt idx="21367">
                  <c:v>8.2980040333333331</c:v>
                </c:pt>
                <c:pt idx="21368">
                  <c:v>8.2983908666666668</c:v>
                </c:pt>
                <c:pt idx="21369">
                  <c:v>8.2987812166666668</c:v>
                </c:pt>
                <c:pt idx="21370">
                  <c:v>8.2991680500000005</c:v>
                </c:pt>
                <c:pt idx="21371">
                  <c:v>8.2995548833333341</c:v>
                </c:pt>
                <c:pt idx="21372">
                  <c:v>8.2999452333333341</c:v>
                </c:pt>
                <c:pt idx="21373">
                  <c:v>8.3003320666666678</c:v>
                </c:pt>
                <c:pt idx="21374">
                  <c:v>8.3007188999999997</c:v>
                </c:pt>
                <c:pt idx="21375">
                  <c:v>8.3011092499999997</c:v>
                </c:pt>
                <c:pt idx="21376">
                  <c:v>8.3014960833333333</c:v>
                </c:pt>
                <c:pt idx="21377">
                  <c:v>8.3018864333333333</c:v>
                </c:pt>
                <c:pt idx="21378">
                  <c:v>8.302273266666667</c:v>
                </c:pt>
                <c:pt idx="21379">
                  <c:v>8.3026600999999989</c:v>
                </c:pt>
                <c:pt idx="21380">
                  <c:v>8.3030504499999989</c:v>
                </c:pt>
                <c:pt idx="21381">
                  <c:v>8.3034372833333343</c:v>
                </c:pt>
                <c:pt idx="21382">
                  <c:v>8.3038276333333325</c:v>
                </c:pt>
                <c:pt idx="21383">
                  <c:v>8.3042144666666662</c:v>
                </c:pt>
                <c:pt idx="21384">
                  <c:v>8.3046012999999999</c:v>
                </c:pt>
                <c:pt idx="21385">
                  <c:v>8.3049916499999998</c:v>
                </c:pt>
                <c:pt idx="21386">
                  <c:v>8.3053784833333335</c:v>
                </c:pt>
                <c:pt idx="21387">
                  <c:v>8.3057653166666672</c:v>
                </c:pt>
                <c:pt idx="21388">
                  <c:v>8.3061556666666672</c:v>
                </c:pt>
                <c:pt idx="21389">
                  <c:v>8.3065424999999991</c:v>
                </c:pt>
                <c:pt idx="21390">
                  <c:v>8.3069328500000008</c:v>
                </c:pt>
                <c:pt idx="21391">
                  <c:v>8.3073196833333345</c:v>
                </c:pt>
                <c:pt idx="21392">
                  <c:v>8.3077065166666664</c:v>
                </c:pt>
                <c:pt idx="21393">
                  <c:v>8.30809335</c:v>
                </c:pt>
                <c:pt idx="21394">
                  <c:v>8.3084837</c:v>
                </c:pt>
                <c:pt idx="21395">
                  <c:v>8.30887405</c:v>
                </c:pt>
                <c:pt idx="21396">
                  <c:v>8.3092608833333337</c:v>
                </c:pt>
                <c:pt idx="21397">
                  <c:v>8.3096477166666656</c:v>
                </c:pt>
                <c:pt idx="21398">
                  <c:v>8.3100345499999992</c:v>
                </c:pt>
                <c:pt idx="21399">
                  <c:v>8.310424900000001</c:v>
                </c:pt>
                <c:pt idx="21400">
                  <c:v>8.3108117333333329</c:v>
                </c:pt>
                <c:pt idx="21401">
                  <c:v>8.3111985666666666</c:v>
                </c:pt>
                <c:pt idx="21402">
                  <c:v>8.3115889166666665</c:v>
                </c:pt>
                <c:pt idx="21403">
                  <c:v>8.3119757500000002</c:v>
                </c:pt>
                <c:pt idx="21404">
                  <c:v>8.3123661000000002</c:v>
                </c:pt>
                <c:pt idx="21405">
                  <c:v>8.3127529333333339</c:v>
                </c:pt>
                <c:pt idx="21406">
                  <c:v>8.3131397666666675</c:v>
                </c:pt>
                <c:pt idx="21407">
                  <c:v>8.3135301166666675</c:v>
                </c:pt>
                <c:pt idx="21408">
                  <c:v>8.3139169499999994</c:v>
                </c:pt>
                <c:pt idx="21409">
                  <c:v>8.3143073000000012</c:v>
                </c:pt>
                <c:pt idx="21410">
                  <c:v>8.3146941333333331</c:v>
                </c:pt>
                <c:pt idx="21411">
                  <c:v>8.3150809666666667</c:v>
                </c:pt>
                <c:pt idx="21412">
                  <c:v>8.3154677999999986</c:v>
                </c:pt>
                <c:pt idx="21413">
                  <c:v>8.3158581499999986</c:v>
                </c:pt>
                <c:pt idx="21414">
                  <c:v>8.3162449833333341</c:v>
                </c:pt>
                <c:pt idx="21415">
                  <c:v>8.316631816666666</c:v>
                </c:pt>
                <c:pt idx="21416">
                  <c:v>8.3170221666666659</c:v>
                </c:pt>
                <c:pt idx="21417">
                  <c:v>8.3174089999999996</c:v>
                </c:pt>
                <c:pt idx="21418">
                  <c:v>8.3177993499999996</c:v>
                </c:pt>
                <c:pt idx="21419">
                  <c:v>8.3181861833333333</c:v>
                </c:pt>
                <c:pt idx="21420">
                  <c:v>8.3185730166666669</c:v>
                </c:pt>
                <c:pt idx="21421">
                  <c:v>8.3189633666666669</c:v>
                </c:pt>
                <c:pt idx="21422">
                  <c:v>8.3193502000000006</c:v>
                </c:pt>
                <c:pt idx="21423">
                  <c:v>8.3197405500000006</c:v>
                </c:pt>
                <c:pt idx="21424">
                  <c:v>8.3201273833333342</c:v>
                </c:pt>
                <c:pt idx="21425">
                  <c:v>8.3205142166666679</c:v>
                </c:pt>
                <c:pt idx="21426">
                  <c:v>8.3209045666666661</c:v>
                </c:pt>
                <c:pt idx="21427">
                  <c:v>8.3212913999999998</c:v>
                </c:pt>
                <c:pt idx="21428">
                  <c:v>8.3216782333333335</c:v>
                </c:pt>
                <c:pt idx="21429">
                  <c:v>8.3220650666666671</c:v>
                </c:pt>
                <c:pt idx="21430">
                  <c:v>8.3224554166666671</c:v>
                </c:pt>
                <c:pt idx="21431">
                  <c:v>8.3228457666666671</c:v>
                </c:pt>
                <c:pt idx="21432">
                  <c:v>8.323232599999999</c:v>
                </c:pt>
                <c:pt idx="21433">
                  <c:v>8.3236194333333327</c:v>
                </c:pt>
                <c:pt idx="21434">
                  <c:v>8.3240062666666663</c:v>
                </c:pt>
                <c:pt idx="21435">
                  <c:v>8.3243966166666663</c:v>
                </c:pt>
                <c:pt idx="21436">
                  <c:v>8.3247869666666663</c:v>
                </c:pt>
                <c:pt idx="21437">
                  <c:v>8.3251738</c:v>
                </c:pt>
                <c:pt idx="21438">
                  <c:v>8.3255606333333336</c:v>
                </c:pt>
                <c:pt idx="21439">
                  <c:v>8.3259509833333336</c:v>
                </c:pt>
                <c:pt idx="21440">
                  <c:v>8.3263378166666673</c:v>
                </c:pt>
                <c:pt idx="21441">
                  <c:v>8.3267246499999992</c:v>
                </c:pt>
                <c:pt idx="21442">
                  <c:v>8.3271114833333346</c:v>
                </c:pt>
                <c:pt idx="21443">
                  <c:v>8.3275018333333346</c:v>
                </c:pt>
                <c:pt idx="21444">
                  <c:v>8.3278886666666665</c:v>
                </c:pt>
                <c:pt idx="21445">
                  <c:v>8.3282790166666665</c:v>
                </c:pt>
                <c:pt idx="21446">
                  <c:v>8.3286658500000001</c:v>
                </c:pt>
                <c:pt idx="21447">
                  <c:v>8.3290526833333338</c:v>
                </c:pt>
                <c:pt idx="21448">
                  <c:v>8.3294430333333338</c:v>
                </c:pt>
                <c:pt idx="21449">
                  <c:v>8.3298298666666657</c:v>
                </c:pt>
                <c:pt idx="21450">
                  <c:v>8.3302202166666657</c:v>
                </c:pt>
                <c:pt idx="21451">
                  <c:v>8.3306070499999993</c:v>
                </c:pt>
                <c:pt idx="21452">
                  <c:v>8.330993883333333</c:v>
                </c:pt>
                <c:pt idx="21453">
                  <c:v>8.331384233333333</c:v>
                </c:pt>
                <c:pt idx="21454">
                  <c:v>8.3317710666666667</c:v>
                </c:pt>
                <c:pt idx="21455">
                  <c:v>8.3321579000000003</c:v>
                </c:pt>
                <c:pt idx="21456">
                  <c:v>8.332544733333334</c:v>
                </c:pt>
                <c:pt idx="21457">
                  <c:v>8.332935083333334</c:v>
                </c:pt>
                <c:pt idx="21458">
                  <c:v>8.333325433333334</c:v>
                </c:pt>
                <c:pt idx="21459">
                  <c:v>8.3337122666666676</c:v>
                </c:pt>
                <c:pt idx="21460">
                  <c:v>8.3340990999999995</c:v>
                </c:pt>
                <c:pt idx="21461">
                  <c:v>8.334485933333335</c:v>
                </c:pt>
                <c:pt idx="21462">
                  <c:v>8.3348762833333332</c:v>
                </c:pt>
                <c:pt idx="21463">
                  <c:v>8.3352631166666669</c:v>
                </c:pt>
                <c:pt idx="21464">
                  <c:v>8.3356534666666668</c:v>
                </c:pt>
                <c:pt idx="21465">
                  <c:v>8.3360402999999987</c:v>
                </c:pt>
                <c:pt idx="21466">
                  <c:v>8.3364271333333342</c:v>
                </c:pt>
                <c:pt idx="21467">
                  <c:v>8.3368174833333342</c:v>
                </c:pt>
                <c:pt idx="21468">
                  <c:v>8.3372043166666661</c:v>
                </c:pt>
                <c:pt idx="21469">
                  <c:v>8.3375911499999997</c:v>
                </c:pt>
                <c:pt idx="21470">
                  <c:v>8.3379779833333334</c:v>
                </c:pt>
                <c:pt idx="21471">
                  <c:v>8.3383683333333334</c:v>
                </c:pt>
                <c:pt idx="21472">
                  <c:v>8.3387586833333334</c:v>
                </c:pt>
                <c:pt idx="21473">
                  <c:v>8.339145516666667</c:v>
                </c:pt>
                <c:pt idx="21474">
                  <c:v>8.3395323500000007</c:v>
                </c:pt>
                <c:pt idx="21475">
                  <c:v>8.3399191833333344</c:v>
                </c:pt>
                <c:pt idx="21476">
                  <c:v>8.3403095333333344</c:v>
                </c:pt>
                <c:pt idx="21477">
                  <c:v>8.3406998833333343</c:v>
                </c:pt>
                <c:pt idx="21478">
                  <c:v>8.3410867166666662</c:v>
                </c:pt>
                <c:pt idx="21479">
                  <c:v>8.3414735499999999</c:v>
                </c:pt>
                <c:pt idx="21480">
                  <c:v>8.3418603833333336</c:v>
                </c:pt>
                <c:pt idx="21481">
                  <c:v>8.3422507333333336</c:v>
                </c:pt>
                <c:pt idx="21482">
                  <c:v>8.3426375666666672</c:v>
                </c:pt>
                <c:pt idx="21483">
                  <c:v>8.3430243999999991</c:v>
                </c:pt>
                <c:pt idx="21484">
                  <c:v>8.3434147499999991</c:v>
                </c:pt>
                <c:pt idx="21485">
                  <c:v>8.3438051000000009</c:v>
                </c:pt>
                <c:pt idx="21486">
                  <c:v>8.3441919333333328</c:v>
                </c:pt>
                <c:pt idx="21487">
                  <c:v>8.3445787666666664</c:v>
                </c:pt>
                <c:pt idx="21488">
                  <c:v>8.3449656000000001</c:v>
                </c:pt>
                <c:pt idx="21489">
                  <c:v>8.3453559500000001</c:v>
                </c:pt>
                <c:pt idx="21490">
                  <c:v>8.3457427833333337</c:v>
                </c:pt>
                <c:pt idx="21491">
                  <c:v>8.3461331333333337</c:v>
                </c:pt>
                <c:pt idx="21492">
                  <c:v>8.3465199666666674</c:v>
                </c:pt>
                <c:pt idx="21493">
                  <c:v>8.3469067999999993</c:v>
                </c:pt>
                <c:pt idx="21494">
                  <c:v>8.3472971499999993</c:v>
                </c:pt>
                <c:pt idx="21495">
                  <c:v>8.3476839833333347</c:v>
                </c:pt>
                <c:pt idx="21496">
                  <c:v>8.3480708166666666</c:v>
                </c:pt>
                <c:pt idx="21497">
                  <c:v>8.3484576500000003</c:v>
                </c:pt>
                <c:pt idx="21498">
                  <c:v>8.3488480000000003</c:v>
                </c:pt>
                <c:pt idx="21499">
                  <c:v>8.3492383499999985</c:v>
                </c:pt>
                <c:pt idx="21500">
                  <c:v>8.3496251833333339</c:v>
                </c:pt>
                <c:pt idx="21501">
                  <c:v>8.3500120166666658</c:v>
                </c:pt>
                <c:pt idx="21502">
                  <c:v>8.3503988499999995</c:v>
                </c:pt>
                <c:pt idx="21503">
                  <c:v>8.3507891999999995</c:v>
                </c:pt>
                <c:pt idx="21504">
                  <c:v>8.3511795499999995</c:v>
                </c:pt>
                <c:pt idx="21505">
                  <c:v>8.3515663833333331</c:v>
                </c:pt>
                <c:pt idx="21506">
                  <c:v>8.3519532166666668</c:v>
                </c:pt>
                <c:pt idx="21507">
                  <c:v>8.3523400500000005</c:v>
                </c:pt>
                <c:pt idx="21508">
                  <c:v>8.3527304000000004</c:v>
                </c:pt>
                <c:pt idx="21509">
                  <c:v>8.3531172333333341</c:v>
                </c:pt>
                <c:pt idx="21510">
                  <c:v>8.3535040666666678</c:v>
                </c:pt>
                <c:pt idx="21511">
                  <c:v>8.3538944166666678</c:v>
                </c:pt>
                <c:pt idx="21512">
                  <c:v>8.3542812499999997</c:v>
                </c:pt>
                <c:pt idx="21513">
                  <c:v>8.3546715999999996</c:v>
                </c:pt>
                <c:pt idx="21514">
                  <c:v>8.3550584333333333</c:v>
                </c:pt>
                <c:pt idx="21515">
                  <c:v>8.355445266666667</c:v>
                </c:pt>
                <c:pt idx="21516">
                  <c:v>8.355835616666667</c:v>
                </c:pt>
                <c:pt idx="21517">
                  <c:v>8.3562224499999989</c:v>
                </c:pt>
                <c:pt idx="21518">
                  <c:v>8.3566127999999988</c:v>
                </c:pt>
                <c:pt idx="21519">
                  <c:v>8.3569996333333343</c:v>
                </c:pt>
                <c:pt idx="21520">
                  <c:v>8.3573864666666662</c:v>
                </c:pt>
                <c:pt idx="21521">
                  <c:v>8.3577732999999998</c:v>
                </c:pt>
                <c:pt idx="21522">
                  <c:v>8.3581636499999998</c:v>
                </c:pt>
                <c:pt idx="21523">
                  <c:v>8.3585504833333335</c:v>
                </c:pt>
                <c:pt idx="21524">
                  <c:v>8.3589373166666672</c:v>
                </c:pt>
                <c:pt idx="21525">
                  <c:v>8.3593276666666672</c:v>
                </c:pt>
                <c:pt idx="21526">
                  <c:v>8.3597145000000008</c:v>
                </c:pt>
                <c:pt idx="21527">
                  <c:v>8.360104849999999</c:v>
                </c:pt>
                <c:pt idx="21528">
                  <c:v>8.3604916833333345</c:v>
                </c:pt>
                <c:pt idx="21529">
                  <c:v>8.3608785166666664</c:v>
                </c:pt>
                <c:pt idx="21530">
                  <c:v>8.3612688666666664</c:v>
                </c:pt>
                <c:pt idx="21531">
                  <c:v>8.3616557</c:v>
                </c:pt>
                <c:pt idx="21532">
                  <c:v>8.36204605</c:v>
                </c:pt>
                <c:pt idx="21533">
                  <c:v>8.3624328833333337</c:v>
                </c:pt>
                <c:pt idx="21534">
                  <c:v>8.3628197166666673</c:v>
                </c:pt>
                <c:pt idx="21535">
                  <c:v>8.3632100666666656</c:v>
                </c:pt>
                <c:pt idx="21536">
                  <c:v>8.3635968999999992</c:v>
                </c:pt>
                <c:pt idx="21537">
                  <c:v>8.3639837333333329</c:v>
                </c:pt>
                <c:pt idx="21538">
                  <c:v>8.3643740833333329</c:v>
                </c:pt>
                <c:pt idx="21539">
                  <c:v>8.3647609166666665</c:v>
                </c:pt>
                <c:pt idx="21540">
                  <c:v>8.3651512666666665</c:v>
                </c:pt>
                <c:pt idx="21541">
                  <c:v>8.3655381000000002</c:v>
                </c:pt>
                <c:pt idx="21542">
                  <c:v>8.3659249333333339</c:v>
                </c:pt>
                <c:pt idx="21543">
                  <c:v>8.3663117666666675</c:v>
                </c:pt>
                <c:pt idx="21544">
                  <c:v>8.3667021166666675</c:v>
                </c:pt>
                <c:pt idx="21545">
                  <c:v>8.3670924666666675</c:v>
                </c:pt>
                <c:pt idx="21546">
                  <c:v>8.3674792999999994</c:v>
                </c:pt>
                <c:pt idx="21547">
                  <c:v>8.3678661333333348</c:v>
                </c:pt>
                <c:pt idx="21548">
                  <c:v>8.3682529666666667</c:v>
                </c:pt>
                <c:pt idx="21549">
                  <c:v>8.3686433166666667</c:v>
                </c:pt>
                <c:pt idx="21550">
                  <c:v>8.3690301499999986</c:v>
                </c:pt>
                <c:pt idx="21551">
                  <c:v>8.3694169833333341</c:v>
                </c:pt>
                <c:pt idx="21552">
                  <c:v>8.369807333333334</c:v>
                </c:pt>
                <c:pt idx="21553">
                  <c:v>8.3701941666666659</c:v>
                </c:pt>
                <c:pt idx="21554">
                  <c:v>8.3705845166666659</c:v>
                </c:pt>
                <c:pt idx="21555">
                  <c:v>8.3709713499999996</c:v>
                </c:pt>
                <c:pt idx="21556">
                  <c:v>8.3713581833333333</c:v>
                </c:pt>
                <c:pt idx="21557">
                  <c:v>8.3717485333333332</c:v>
                </c:pt>
                <c:pt idx="21558">
                  <c:v>8.3721353666666669</c:v>
                </c:pt>
                <c:pt idx="21559">
                  <c:v>8.3725257166666669</c:v>
                </c:pt>
                <c:pt idx="21560">
                  <c:v>8.3729125500000006</c:v>
                </c:pt>
                <c:pt idx="21561">
                  <c:v>8.3732993833333342</c:v>
                </c:pt>
                <c:pt idx="21562">
                  <c:v>8.3736862166666679</c:v>
                </c:pt>
                <c:pt idx="21563">
                  <c:v>8.3740765666666679</c:v>
                </c:pt>
                <c:pt idx="21564">
                  <c:v>8.3744633999999998</c:v>
                </c:pt>
                <c:pt idx="21565">
                  <c:v>8.3748502333333352</c:v>
                </c:pt>
                <c:pt idx="21566">
                  <c:v>8.3752405833333334</c:v>
                </c:pt>
                <c:pt idx="21567">
                  <c:v>8.3756274166666671</c:v>
                </c:pt>
                <c:pt idx="21568">
                  <c:v>8.3760177666666671</c:v>
                </c:pt>
                <c:pt idx="21569">
                  <c:v>8.376404599999999</c:v>
                </c:pt>
                <c:pt idx="21570">
                  <c:v>8.3767914333333344</c:v>
                </c:pt>
                <c:pt idx="21571">
                  <c:v>8.3771817833333326</c:v>
                </c:pt>
                <c:pt idx="21572">
                  <c:v>8.3775686166666663</c:v>
                </c:pt>
                <c:pt idx="21573">
                  <c:v>8.3779589666666663</c:v>
                </c:pt>
                <c:pt idx="21574">
                  <c:v>8.3783458</c:v>
                </c:pt>
                <c:pt idx="21575">
                  <c:v>8.3787326333333336</c:v>
                </c:pt>
                <c:pt idx="21576">
                  <c:v>8.3791229833333336</c:v>
                </c:pt>
                <c:pt idx="21577">
                  <c:v>8.3795098166666673</c:v>
                </c:pt>
                <c:pt idx="21578">
                  <c:v>8.3798966500000009</c:v>
                </c:pt>
                <c:pt idx="21579">
                  <c:v>8.3802834833333328</c:v>
                </c:pt>
                <c:pt idx="21580">
                  <c:v>8.3806738333333346</c:v>
                </c:pt>
                <c:pt idx="21581">
                  <c:v>8.3810641833333346</c:v>
                </c:pt>
                <c:pt idx="21582">
                  <c:v>8.3814510166666665</c:v>
                </c:pt>
                <c:pt idx="21583">
                  <c:v>8.3818378500000001</c:v>
                </c:pt>
                <c:pt idx="21584">
                  <c:v>8.3822282000000001</c:v>
                </c:pt>
                <c:pt idx="21585">
                  <c:v>8.3826150333333338</c:v>
                </c:pt>
                <c:pt idx="21586">
                  <c:v>8.3830053833333338</c:v>
                </c:pt>
                <c:pt idx="21587">
                  <c:v>8.3833922166666657</c:v>
                </c:pt>
                <c:pt idx="21588">
                  <c:v>8.3837790499999993</c:v>
                </c:pt>
                <c:pt idx="21589">
                  <c:v>8.384165883333333</c:v>
                </c:pt>
                <c:pt idx="21590">
                  <c:v>8.384556233333333</c:v>
                </c:pt>
                <c:pt idx="21591">
                  <c:v>8.3849430666666667</c:v>
                </c:pt>
                <c:pt idx="21592">
                  <c:v>8.3853299000000003</c:v>
                </c:pt>
                <c:pt idx="21593">
                  <c:v>8.3857202500000003</c:v>
                </c:pt>
                <c:pt idx="21594">
                  <c:v>8.386107083333334</c:v>
                </c:pt>
                <c:pt idx="21595">
                  <c:v>8.386497433333334</c:v>
                </c:pt>
                <c:pt idx="21596">
                  <c:v>8.3868842666666676</c:v>
                </c:pt>
                <c:pt idx="21597">
                  <c:v>8.3872710999999995</c:v>
                </c:pt>
                <c:pt idx="21598">
                  <c:v>8.3876614499999995</c:v>
                </c:pt>
                <c:pt idx="21599">
                  <c:v>8.388048283333335</c:v>
                </c:pt>
                <c:pt idx="21600">
                  <c:v>8.3884386333333332</c:v>
                </c:pt>
                <c:pt idx="21601">
                  <c:v>8.3888254666666668</c:v>
                </c:pt>
                <c:pt idx="21602">
                  <c:v>8.3892122999999987</c:v>
                </c:pt>
                <c:pt idx="21603">
                  <c:v>8.3896026499999987</c:v>
                </c:pt>
                <c:pt idx="21604">
                  <c:v>8.3899894833333342</c:v>
                </c:pt>
                <c:pt idx="21605">
                  <c:v>8.3903763166666661</c:v>
                </c:pt>
                <c:pt idx="21606">
                  <c:v>8.3907631499999997</c:v>
                </c:pt>
                <c:pt idx="21607">
                  <c:v>8.3911534999999997</c:v>
                </c:pt>
                <c:pt idx="21608">
                  <c:v>8.3915438499999997</c:v>
                </c:pt>
                <c:pt idx="21609">
                  <c:v>8.3919306833333334</c:v>
                </c:pt>
                <c:pt idx="21610">
                  <c:v>8.392317516666667</c:v>
                </c:pt>
                <c:pt idx="21611">
                  <c:v>8.3927043500000007</c:v>
                </c:pt>
                <c:pt idx="21612">
                  <c:v>8.3930947000000007</c:v>
                </c:pt>
                <c:pt idx="21613">
                  <c:v>8.3934815333333344</c:v>
                </c:pt>
                <c:pt idx="21614">
                  <c:v>8.3938718833333343</c:v>
                </c:pt>
                <c:pt idx="21615">
                  <c:v>8.3942587166666662</c:v>
                </c:pt>
                <c:pt idx="21616">
                  <c:v>8.3946455499999999</c:v>
                </c:pt>
                <c:pt idx="21617">
                  <c:v>8.3950358999999999</c:v>
                </c:pt>
                <c:pt idx="21618">
                  <c:v>8.3954227333333336</c:v>
                </c:pt>
                <c:pt idx="21619">
                  <c:v>8.3958095666666672</c:v>
                </c:pt>
                <c:pt idx="21620">
                  <c:v>8.3961999166666672</c:v>
                </c:pt>
                <c:pt idx="21621">
                  <c:v>8.3965867499999991</c:v>
                </c:pt>
                <c:pt idx="21622">
                  <c:v>8.3969770999999991</c:v>
                </c:pt>
                <c:pt idx="21623">
                  <c:v>8.3973639333333328</c:v>
                </c:pt>
                <c:pt idx="21624">
                  <c:v>8.3977507666666664</c:v>
                </c:pt>
                <c:pt idx="21625">
                  <c:v>8.3981411166666664</c:v>
                </c:pt>
                <c:pt idx="21626">
                  <c:v>8.3985279500000001</c:v>
                </c:pt>
                <c:pt idx="21627">
                  <c:v>8.3989183000000001</c:v>
                </c:pt>
                <c:pt idx="21628">
                  <c:v>8.3993051333333337</c:v>
                </c:pt>
                <c:pt idx="21629">
                  <c:v>8.3996919666666674</c:v>
                </c:pt>
                <c:pt idx="21630">
                  <c:v>8.4000788000000011</c:v>
                </c:pt>
                <c:pt idx="21631">
                  <c:v>8.4004691499999993</c:v>
                </c:pt>
                <c:pt idx="21632">
                  <c:v>8.4008559833333347</c:v>
                </c:pt>
                <c:pt idx="21633">
                  <c:v>8.4012428166666666</c:v>
                </c:pt>
                <c:pt idx="21634">
                  <c:v>8.4016331666666666</c:v>
                </c:pt>
                <c:pt idx="21635">
                  <c:v>8.4020235166666666</c:v>
                </c:pt>
                <c:pt idx="21636">
                  <c:v>8.4024103500000002</c:v>
                </c:pt>
                <c:pt idx="21637">
                  <c:v>8.4027971833333339</c:v>
                </c:pt>
                <c:pt idx="21638">
                  <c:v>8.4031840166666658</c:v>
                </c:pt>
                <c:pt idx="21639">
                  <c:v>8.4035743666666658</c:v>
                </c:pt>
                <c:pt idx="21640">
                  <c:v>8.4039611999999995</c:v>
                </c:pt>
                <c:pt idx="21641">
                  <c:v>8.4043515499999994</c:v>
                </c:pt>
                <c:pt idx="21642">
                  <c:v>8.4047383833333331</c:v>
                </c:pt>
                <c:pt idx="21643">
                  <c:v>8.4051252166666668</c:v>
                </c:pt>
                <c:pt idx="21644">
                  <c:v>8.4055155666666668</c:v>
                </c:pt>
                <c:pt idx="21645">
                  <c:v>8.4059024000000004</c:v>
                </c:pt>
                <c:pt idx="21646">
                  <c:v>8.4062892333333323</c:v>
                </c:pt>
                <c:pt idx="21647">
                  <c:v>8.4066760666666678</c:v>
                </c:pt>
                <c:pt idx="21648">
                  <c:v>8.4070664166666678</c:v>
                </c:pt>
                <c:pt idx="21649">
                  <c:v>8.4074567666666677</c:v>
                </c:pt>
                <c:pt idx="21650">
                  <c:v>8.4078435999999996</c:v>
                </c:pt>
                <c:pt idx="21651">
                  <c:v>8.4082304333333351</c:v>
                </c:pt>
                <c:pt idx="21652">
                  <c:v>8.408617266666667</c:v>
                </c:pt>
                <c:pt idx="21653">
                  <c:v>8.409007616666667</c:v>
                </c:pt>
                <c:pt idx="21654">
                  <c:v>8.4093979666666669</c:v>
                </c:pt>
                <c:pt idx="21655">
                  <c:v>8.4097847999999988</c:v>
                </c:pt>
                <c:pt idx="21656">
                  <c:v>8.4101716333333343</c:v>
                </c:pt>
                <c:pt idx="21657">
                  <c:v>8.4105619833333343</c:v>
                </c:pt>
                <c:pt idx="21658">
                  <c:v>8.4109488166666662</c:v>
                </c:pt>
                <c:pt idx="21659">
                  <c:v>8.4113356499999998</c:v>
                </c:pt>
                <c:pt idx="21660">
                  <c:v>8.4117224833333335</c:v>
                </c:pt>
                <c:pt idx="21661">
                  <c:v>8.4121128333333335</c:v>
                </c:pt>
                <c:pt idx="21662">
                  <c:v>8.4124996666666672</c:v>
                </c:pt>
                <c:pt idx="21663">
                  <c:v>8.4128900166666671</c:v>
                </c:pt>
                <c:pt idx="21664">
                  <c:v>8.4132768500000008</c:v>
                </c:pt>
                <c:pt idx="21665">
                  <c:v>8.4136636833333327</c:v>
                </c:pt>
                <c:pt idx="21666">
                  <c:v>8.4140540333333345</c:v>
                </c:pt>
                <c:pt idx="21667">
                  <c:v>8.4144408666666664</c:v>
                </c:pt>
                <c:pt idx="21668">
                  <c:v>8.4148312166666663</c:v>
                </c:pt>
                <c:pt idx="21669">
                  <c:v>8.41521805</c:v>
                </c:pt>
                <c:pt idx="21670">
                  <c:v>8.4156048833333337</c:v>
                </c:pt>
                <c:pt idx="21671">
                  <c:v>8.4159952333333337</c:v>
                </c:pt>
                <c:pt idx="21672">
                  <c:v>8.4163820666666673</c:v>
                </c:pt>
                <c:pt idx="21673">
                  <c:v>8.4167688999999992</c:v>
                </c:pt>
                <c:pt idx="21674">
                  <c:v>8.4171592499999992</c:v>
                </c:pt>
                <c:pt idx="21675">
                  <c:v>8.4175460833333329</c:v>
                </c:pt>
                <c:pt idx="21676">
                  <c:v>8.4179364333333329</c:v>
                </c:pt>
                <c:pt idx="21677">
                  <c:v>8.4183232666666665</c:v>
                </c:pt>
                <c:pt idx="21678">
                  <c:v>8.4187101000000002</c:v>
                </c:pt>
                <c:pt idx="21679">
                  <c:v>8.4190969333333339</c:v>
                </c:pt>
                <c:pt idx="21680">
                  <c:v>8.4194872833333338</c:v>
                </c:pt>
                <c:pt idx="21681">
                  <c:v>8.4198776333333338</c:v>
                </c:pt>
                <c:pt idx="21682">
                  <c:v>8.4202644666666675</c:v>
                </c:pt>
                <c:pt idx="21683">
                  <c:v>8.4206512999999994</c:v>
                </c:pt>
                <c:pt idx="21684">
                  <c:v>8.4210416499999994</c:v>
                </c:pt>
                <c:pt idx="21685">
                  <c:v>8.4214284833333348</c:v>
                </c:pt>
                <c:pt idx="21686">
                  <c:v>8.4218153166666667</c:v>
                </c:pt>
                <c:pt idx="21687">
                  <c:v>8.4222021500000004</c:v>
                </c:pt>
                <c:pt idx="21688">
                  <c:v>8.4225924999999986</c:v>
                </c:pt>
                <c:pt idx="21689">
                  <c:v>8.422979333333334</c:v>
                </c:pt>
                <c:pt idx="21690">
                  <c:v>8.423369683333334</c:v>
                </c:pt>
                <c:pt idx="21691">
                  <c:v>8.4237565166666659</c:v>
                </c:pt>
                <c:pt idx="21692">
                  <c:v>8.4241433499999996</c:v>
                </c:pt>
                <c:pt idx="21693">
                  <c:v>8.4245336999999996</c:v>
                </c:pt>
                <c:pt idx="21694">
                  <c:v>8.4249205333333332</c:v>
                </c:pt>
                <c:pt idx="21695">
                  <c:v>8.4253108833333332</c:v>
                </c:pt>
                <c:pt idx="21696">
                  <c:v>8.4256977166666669</c:v>
                </c:pt>
                <c:pt idx="21697">
                  <c:v>8.4260845500000006</c:v>
                </c:pt>
                <c:pt idx="21698">
                  <c:v>8.4264749000000005</c:v>
                </c:pt>
                <c:pt idx="21699">
                  <c:v>8.4268617333333342</c:v>
                </c:pt>
                <c:pt idx="21700">
                  <c:v>8.4272485666666679</c:v>
                </c:pt>
                <c:pt idx="21701">
                  <c:v>8.4276353999999998</c:v>
                </c:pt>
                <c:pt idx="21702">
                  <c:v>8.4280257499999998</c:v>
                </c:pt>
                <c:pt idx="21703">
                  <c:v>8.4284160999999997</c:v>
                </c:pt>
                <c:pt idx="21704">
                  <c:v>8.4288029333333334</c:v>
                </c:pt>
                <c:pt idx="21705">
                  <c:v>8.4291897666666671</c:v>
                </c:pt>
                <c:pt idx="21706">
                  <c:v>8.429576599999999</c:v>
                </c:pt>
                <c:pt idx="21707">
                  <c:v>8.429966949999999</c:v>
                </c:pt>
                <c:pt idx="21708">
                  <c:v>8.4303572999999989</c:v>
                </c:pt>
                <c:pt idx="21709">
                  <c:v>8.4307441333333326</c:v>
                </c:pt>
                <c:pt idx="21710">
                  <c:v>8.4311309666666663</c:v>
                </c:pt>
                <c:pt idx="21711">
                  <c:v>8.4315178</c:v>
                </c:pt>
                <c:pt idx="21712">
                  <c:v>8.4319081499999999</c:v>
                </c:pt>
                <c:pt idx="21713">
                  <c:v>8.4322949833333336</c:v>
                </c:pt>
                <c:pt idx="21714">
                  <c:v>8.4326818166666673</c:v>
                </c:pt>
                <c:pt idx="21715">
                  <c:v>8.4330721666666673</c:v>
                </c:pt>
                <c:pt idx="21716">
                  <c:v>8.4334590000000009</c:v>
                </c:pt>
                <c:pt idx="21717">
                  <c:v>8.4338493499999991</c:v>
                </c:pt>
                <c:pt idx="21718">
                  <c:v>8.4342361833333346</c:v>
                </c:pt>
                <c:pt idx="21719">
                  <c:v>8.4346230166666665</c:v>
                </c:pt>
                <c:pt idx="21720">
                  <c:v>8.4350133666666665</c:v>
                </c:pt>
                <c:pt idx="21721">
                  <c:v>8.4354002000000001</c:v>
                </c:pt>
                <c:pt idx="21722">
                  <c:v>8.4357905500000001</c:v>
                </c:pt>
                <c:pt idx="21723">
                  <c:v>8.4361773833333338</c:v>
                </c:pt>
                <c:pt idx="21724">
                  <c:v>8.4365642166666674</c:v>
                </c:pt>
                <c:pt idx="21725">
                  <c:v>8.4369545666666657</c:v>
                </c:pt>
                <c:pt idx="21726">
                  <c:v>8.4373413999999993</c:v>
                </c:pt>
                <c:pt idx="21727">
                  <c:v>8.437728233333333</c:v>
                </c:pt>
                <c:pt idx="21728">
                  <c:v>8.4381150666666667</c:v>
                </c:pt>
                <c:pt idx="21729">
                  <c:v>8.4385054166666666</c:v>
                </c:pt>
                <c:pt idx="21730">
                  <c:v>8.4388957666666666</c:v>
                </c:pt>
                <c:pt idx="21731">
                  <c:v>8.4392826000000003</c:v>
                </c:pt>
                <c:pt idx="21732">
                  <c:v>8.439669433333334</c:v>
                </c:pt>
                <c:pt idx="21733">
                  <c:v>8.440059783333334</c:v>
                </c:pt>
                <c:pt idx="21734">
                  <c:v>8.4404466166666676</c:v>
                </c:pt>
                <c:pt idx="21735">
                  <c:v>8.4408369666666676</c:v>
                </c:pt>
                <c:pt idx="21736">
                  <c:v>8.4412237999999995</c:v>
                </c:pt>
                <c:pt idx="21737">
                  <c:v>8.4416106333333349</c:v>
                </c:pt>
                <c:pt idx="21738">
                  <c:v>8.4419974666666668</c:v>
                </c:pt>
                <c:pt idx="21739">
                  <c:v>8.4423878166666668</c:v>
                </c:pt>
                <c:pt idx="21740">
                  <c:v>8.4427746499999987</c:v>
                </c:pt>
                <c:pt idx="21741">
                  <c:v>8.4431614833333324</c:v>
                </c:pt>
                <c:pt idx="21742">
                  <c:v>8.4435518333333341</c:v>
                </c:pt>
                <c:pt idx="21743">
                  <c:v>8.443938666666666</c:v>
                </c:pt>
                <c:pt idx="21744">
                  <c:v>8.444329016666666</c:v>
                </c:pt>
                <c:pt idx="21745">
                  <c:v>8.4447158499999997</c:v>
                </c:pt>
                <c:pt idx="21746">
                  <c:v>8.4451026833333334</c:v>
                </c:pt>
                <c:pt idx="21747">
                  <c:v>8.4454930333333333</c:v>
                </c:pt>
                <c:pt idx="21748">
                  <c:v>8.445879866666667</c:v>
                </c:pt>
                <c:pt idx="21749">
                  <c:v>8.446270216666667</c:v>
                </c:pt>
                <c:pt idx="21750">
                  <c:v>8.4466570500000007</c:v>
                </c:pt>
                <c:pt idx="21751">
                  <c:v>8.4470438833333343</c:v>
                </c:pt>
                <c:pt idx="21752">
                  <c:v>8.4474342333333343</c:v>
                </c:pt>
                <c:pt idx="21753">
                  <c:v>8.447821066666668</c:v>
                </c:pt>
                <c:pt idx="21754">
                  <c:v>8.4482078999999999</c:v>
                </c:pt>
                <c:pt idx="21755">
                  <c:v>8.4485947333333318</c:v>
                </c:pt>
                <c:pt idx="21756">
                  <c:v>8.4489850833333335</c:v>
                </c:pt>
                <c:pt idx="21757">
                  <c:v>8.4493754333333335</c:v>
                </c:pt>
                <c:pt idx="21758">
                  <c:v>8.4497622666666672</c:v>
                </c:pt>
                <c:pt idx="21759">
                  <c:v>8.4501490999999991</c:v>
                </c:pt>
                <c:pt idx="21760">
                  <c:v>8.4505359333333345</c:v>
                </c:pt>
                <c:pt idx="21761">
                  <c:v>8.4509262833333327</c:v>
                </c:pt>
                <c:pt idx="21762">
                  <c:v>8.4513131166666664</c:v>
                </c:pt>
                <c:pt idx="21763">
                  <c:v>8.4517034666666664</c:v>
                </c:pt>
                <c:pt idx="21764">
                  <c:v>8.4520903000000001</c:v>
                </c:pt>
                <c:pt idx="21765">
                  <c:v>8.4524771333333337</c:v>
                </c:pt>
                <c:pt idx="21766">
                  <c:v>8.4528674833333337</c:v>
                </c:pt>
                <c:pt idx="21767">
                  <c:v>8.4532543166666674</c:v>
                </c:pt>
                <c:pt idx="21768">
                  <c:v>8.453641150000001</c:v>
                </c:pt>
                <c:pt idx="21769">
                  <c:v>8.4540314999999993</c:v>
                </c:pt>
                <c:pt idx="21770">
                  <c:v>8.4544183333333347</c:v>
                </c:pt>
                <c:pt idx="21771">
                  <c:v>8.4548086833333347</c:v>
                </c:pt>
                <c:pt idx="21772">
                  <c:v>8.4551955166666666</c:v>
                </c:pt>
                <c:pt idx="21773">
                  <c:v>8.4555823500000002</c:v>
                </c:pt>
                <c:pt idx="21774">
                  <c:v>8.4559727000000002</c:v>
                </c:pt>
                <c:pt idx="21775">
                  <c:v>8.4563595333333339</c:v>
                </c:pt>
                <c:pt idx="21776">
                  <c:v>8.4567498833333339</c:v>
                </c:pt>
                <c:pt idx="21777">
                  <c:v>8.4571367166666658</c:v>
                </c:pt>
                <c:pt idx="21778">
                  <c:v>8.4575235499999994</c:v>
                </c:pt>
                <c:pt idx="21779">
                  <c:v>8.4579138999999994</c:v>
                </c:pt>
                <c:pt idx="21780">
                  <c:v>8.4583007333333331</c:v>
                </c:pt>
                <c:pt idx="21781">
                  <c:v>8.4586875666666668</c:v>
                </c:pt>
                <c:pt idx="21782">
                  <c:v>8.4590779166666668</c:v>
                </c:pt>
                <c:pt idx="21783">
                  <c:v>8.4594647500000004</c:v>
                </c:pt>
                <c:pt idx="21784">
                  <c:v>8.4598551000000004</c:v>
                </c:pt>
                <c:pt idx="21785">
                  <c:v>8.4602419333333341</c:v>
                </c:pt>
                <c:pt idx="21786">
                  <c:v>8.4606287666666677</c:v>
                </c:pt>
                <c:pt idx="21787">
                  <c:v>8.4610191166666677</c:v>
                </c:pt>
                <c:pt idx="21788">
                  <c:v>8.4614059499999996</c:v>
                </c:pt>
                <c:pt idx="21789">
                  <c:v>8.4617962999999996</c:v>
                </c:pt>
                <c:pt idx="21790">
                  <c:v>8.4621831333333333</c:v>
                </c:pt>
                <c:pt idx="21791">
                  <c:v>8.4625699666666669</c:v>
                </c:pt>
                <c:pt idx="21792">
                  <c:v>8.4629603166666669</c:v>
                </c:pt>
                <c:pt idx="21793">
                  <c:v>8.4633471499999988</c:v>
                </c:pt>
                <c:pt idx="21794">
                  <c:v>8.4637339833333343</c:v>
                </c:pt>
                <c:pt idx="21795">
                  <c:v>8.4641208166666662</c:v>
                </c:pt>
                <c:pt idx="21796">
                  <c:v>8.4645111666666661</c:v>
                </c:pt>
                <c:pt idx="21797">
                  <c:v>8.4648979999999998</c:v>
                </c:pt>
                <c:pt idx="21798">
                  <c:v>8.4652883499999998</c:v>
                </c:pt>
                <c:pt idx="21799">
                  <c:v>8.4656751833333335</c:v>
                </c:pt>
                <c:pt idx="21800">
                  <c:v>8.4660620166666671</c:v>
                </c:pt>
                <c:pt idx="21801">
                  <c:v>8.4664523666666671</c:v>
                </c:pt>
                <c:pt idx="21802">
                  <c:v>8.4668427166666671</c:v>
                </c:pt>
                <c:pt idx="21803">
                  <c:v>8.467229549999999</c:v>
                </c:pt>
                <c:pt idx="21804">
                  <c:v>8.4676163833333344</c:v>
                </c:pt>
                <c:pt idx="21805">
                  <c:v>8.4680032166666663</c:v>
                </c:pt>
                <c:pt idx="21806">
                  <c:v>8.4683935666666663</c:v>
                </c:pt>
                <c:pt idx="21807">
                  <c:v>8.4687804</c:v>
                </c:pt>
                <c:pt idx="21808">
                  <c:v>8.4691672333333337</c:v>
                </c:pt>
                <c:pt idx="21809">
                  <c:v>8.4695540666666673</c:v>
                </c:pt>
                <c:pt idx="21810">
                  <c:v>8.4699444166666673</c:v>
                </c:pt>
                <c:pt idx="21811">
                  <c:v>8.4703347666666655</c:v>
                </c:pt>
                <c:pt idx="21812">
                  <c:v>8.4707215999999992</c:v>
                </c:pt>
                <c:pt idx="21813">
                  <c:v>8.4711084333333329</c:v>
                </c:pt>
                <c:pt idx="21814">
                  <c:v>8.4714952666666665</c:v>
                </c:pt>
                <c:pt idx="21815">
                  <c:v>8.4718856166666665</c:v>
                </c:pt>
                <c:pt idx="21816">
                  <c:v>8.4722724500000002</c:v>
                </c:pt>
                <c:pt idx="21817">
                  <c:v>8.4726628000000002</c:v>
                </c:pt>
                <c:pt idx="21818">
                  <c:v>8.4730496333333338</c:v>
                </c:pt>
                <c:pt idx="21819">
                  <c:v>8.4734364666666675</c:v>
                </c:pt>
                <c:pt idx="21820">
                  <c:v>8.4738268166666675</c:v>
                </c:pt>
                <c:pt idx="21821">
                  <c:v>8.4742136499999994</c:v>
                </c:pt>
                <c:pt idx="21822">
                  <c:v>8.4746004833333348</c:v>
                </c:pt>
                <c:pt idx="21823">
                  <c:v>8.4749908333333348</c:v>
                </c:pt>
                <c:pt idx="21824">
                  <c:v>8.4753776666666667</c:v>
                </c:pt>
                <c:pt idx="21825">
                  <c:v>8.4757680166666667</c:v>
                </c:pt>
                <c:pt idx="21826">
                  <c:v>8.4761548499999986</c:v>
                </c:pt>
                <c:pt idx="21827">
                  <c:v>8.476541683333334</c:v>
                </c:pt>
                <c:pt idx="21828">
                  <c:v>8.476932033333334</c:v>
                </c:pt>
                <c:pt idx="21829">
                  <c:v>8.4773188666666659</c:v>
                </c:pt>
                <c:pt idx="21830">
                  <c:v>8.4777092166666659</c:v>
                </c:pt>
                <c:pt idx="21831">
                  <c:v>8.4780960499999996</c:v>
                </c:pt>
                <c:pt idx="21832">
                  <c:v>8.4784828833333332</c:v>
                </c:pt>
                <c:pt idx="21833">
                  <c:v>8.4788732333333332</c:v>
                </c:pt>
                <c:pt idx="21834">
                  <c:v>8.4792600666666669</c:v>
                </c:pt>
                <c:pt idx="21835">
                  <c:v>8.4796469000000005</c:v>
                </c:pt>
                <c:pt idx="21836">
                  <c:v>8.4800372500000005</c:v>
                </c:pt>
                <c:pt idx="21837">
                  <c:v>8.4804240833333342</c:v>
                </c:pt>
                <c:pt idx="21838">
                  <c:v>8.4808144333333342</c:v>
                </c:pt>
                <c:pt idx="21839">
                  <c:v>8.4812012666666678</c:v>
                </c:pt>
                <c:pt idx="21840">
                  <c:v>8.4815880999999997</c:v>
                </c:pt>
                <c:pt idx="21841">
                  <c:v>8.4819749333333352</c:v>
                </c:pt>
                <c:pt idx="21842">
                  <c:v>8.4823652833333334</c:v>
                </c:pt>
                <c:pt idx="21843">
                  <c:v>8.4827556333333334</c:v>
                </c:pt>
                <c:pt idx="21844">
                  <c:v>8.483142466666667</c:v>
                </c:pt>
                <c:pt idx="21845">
                  <c:v>8.4835292999999989</c:v>
                </c:pt>
                <c:pt idx="21846">
                  <c:v>8.4839161333333344</c:v>
                </c:pt>
                <c:pt idx="21847">
                  <c:v>8.4843064833333344</c:v>
                </c:pt>
                <c:pt idx="21848">
                  <c:v>8.4846933166666663</c:v>
                </c:pt>
                <c:pt idx="21849">
                  <c:v>8.4850801499999999</c:v>
                </c:pt>
                <c:pt idx="21850">
                  <c:v>8.4854704999999999</c:v>
                </c:pt>
                <c:pt idx="21851">
                  <c:v>8.4858573333333336</c:v>
                </c:pt>
                <c:pt idx="21852">
                  <c:v>8.4862476833333336</c:v>
                </c:pt>
                <c:pt idx="21853">
                  <c:v>8.4866345166666672</c:v>
                </c:pt>
                <c:pt idx="21854">
                  <c:v>8.4870213500000009</c:v>
                </c:pt>
                <c:pt idx="21855">
                  <c:v>8.4874116999999991</c:v>
                </c:pt>
                <c:pt idx="21856">
                  <c:v>8.4877985333333346</c:v>
                </c:pt>
                <c:pt idx="21857">
                  <c:v>8.4881888833333345</c:v>
                </c:pt>
                <c:pt idx="21858">
                  <c:v>8.4885757166666664</c:v>
                </c:pt>
                <c:pt idx="21859">
                  <c:v>8.4889625500000001</c:v>
                </c:pt>
                <c:pt idx="21860">
                  <c:v>8.489349383333332</c:v>
                </c:pt>
                <c:pt idx="21861">
                  <c:v>8.4897397333333338</c:v>
                </c:pt>
                <c:pt idx="21862">
                  <c:v>8.4901265666666674</c:v>
                </c:pt>
                <c:pt idx="21863">
                  <c:v>8.4905133999999993</c:v>
                </c:pt>
                <c:pt idx="21864">
                  <c:v>8.4909037499999993</c:v>
                </c:pt>
                <c:pt idx="21865">
                  <c:v>8.491290583333333</c:v>
                </c:pt>
                <c:pt idx="21866">
                  <c:v>8.491680933333333</c:v>
                </c:pt>
                <c:pt idx="21867">
                  <c:v>8.4920677666666666</c:v>
                </c:pt>
                <c:pt idx="21868">
                  <c:v>8.4924546000000003</c:v>
                </c:pt>
                <c:pt idx="21869">
                  <c:v>8.4928449500000003</c:v>
                </c:pt>
                <c:pt idx="21870">
                  <c:v>8.493231783333334</c:v>
                </c:pt>
                <c:pt idx="21871">
                  <c:v>8.4936221333333339</c:v>
                </c:pt>
                <c:pt idx="21872">
                  <c:v>8.4940089666666676</c:v>
                </c:pt>
                <c:pt idx="21873">
                  <c:v>8.4943957999999995</c:v>
                </c:pt>
                <c:pt idx="21874">
                  <c:v>8.4947861499999995</c:v>
                </c:pt>
                <c:pt idx="21875">
                  <c:v>8.4951729833333349</c:v>
                </c:pt>
                <c:pt idx="21876">
                  <c:v>8.4955598166666668</c:v>
                </c:pt>
                <c:pt idx="21877">
                  <c:v>8.4959501666666668</c:v>
                </c:pt>
                <c:pt idx="21878">
                  <c:v>8.4963369999999987</c:v>
                </c:pt>
                <c:pt idx="21879">
                  <c:v>8.4967273499999987</c:v>
                </c:pt>
                <c:pt idx="21880">
                  <c:v>8.4971141833333341</c:v>
                </c:pt>
                <c:pt idx="21881">
                  <c:v>8.497501016666666</c:v>
                </c:pt>
                <c:pt idx="21882">
                  <c:v>8.497891366666666</c:v>
                </c:pt>
                <c:pt idx="21883">
                  <c:v>8.4982781999999997</c:v>
                </c:pt>
                <c:pt idx="21884">
                  <c:v>8.4986685499999997</c:v>
                </c:pt>
                <c:pt idx="21885">
                  <c:v>8.4990553833333333</c:v>
                </c:pt>
                <c:pt idx="21886">
                  <c:v>8.499442216666667</c:v>
                </c:pt>
                <c:pt idx="21887">
                  <c:v>8.499832566666667</c:v>
                </c:pt>
                <c:pt idx="21888">
                  <c:v>8.5002194000000006</c:v>
                </c:pt>
                <c:pt idx="21889">
                  <c:v>8.5006062333333343</c:v>
                </c:pt>
                <c:pt idx="21890">
                  <c:v>8.500993066666668</c:v>
                </c:pt>
                <c:pt idx="21891">
                  <c:v>8.501383416666668</c:v>
                </c:pt>
                <c:pt idx="21892">
                  <c:v>8.5017737666666662</c:v>
                </c:pt>
                <c:pt idx="21893">
                  <c:v>8.5021605999999998</c:v>
                </c:pt>
                <c:pt idx="21894">
                  <c:v>8.5025474333333335</c:v>
                </c:pt>
                <c:pt idx="21895">
                  <c:v>8.5029342666666672</c:v>
                </c:pt>
                <c:pt idx="21896">
                  <c:v>8.5033246166666672</c:v>
                </c:pt>
                <c:pt idx="21897">
                  <c:v>8.5037114499999991</c:v>
                </c:pt>
                <c:pt idx="21898">
                  <c:v>8.504101799999999</c:v>
                </c:pt>
                <c:pt idx="21899">
                  <c:v>8.5044886333333327</c:v>
                </c:pt>
                <c:pt idx="21900">
                  <c:v>8.5048754666666664</c:v>
                </c:pt>
                <c:pt idx="21901">
                  <c:v>8.5052658166666664</c:v>
                </c:pt>
                <c:pt idx="21902">
                  <c:v>8.50565265</c:v>
                </c:pt>
                <c:pt idx="21903">
                  <c:v>8.5060394833333337</c:v>
                </c:pt>
                <c:pt idx="21904">
                  <c:v>8.5064298333333337</c:v>
                </c:pt>
                <c:pt idx="21905">
                  <c:v>8.5068166666666674</c:v>
                </c:pt>
                <c:pt idx="21906">
                  <c:v>8.5072070166666673</c:v>
                </c:pt>
                <c:pt idx="21907">
                  <c:v>8.5075938499999992</c:v>
                </c:pt>
                <c:pt idx="21908">
                  <c:v>8.5079806833333347</c:v>
                </c:pt>
                <c:pt idx="21909">
                  <c:v>8.5083675166666666</c:v>
                </c:pt>
                <c:pt idx="21910">
                  <c:v>8.5087578666666666</c:v>
                </c:pt>
                <c:pt idx="21911">
                  <c:v>8.5091482166666665</c:v>
                </c:pt>
                <c:pt idx="21912">
                  <c:v>8.5095350500000002</c:v>
                </c:pt>
                <c:pt idx="21913">
                  <c:v>8.5099218833333339</c:v>
                </c:pt>
                <c:pt idx="21914">
                  <c:v>8.5103087166666658</c:v>
                </c:pt>
                <c:pt idx="21915">
                  <c:v>8.5106990666666658</c:v>
                </c:pt>
                <c:pt idx="21916">
                  <c:v>8.5110858999999994</c:v>
                </c:pt>
                <c:pt idx="21917">
                  <c:v>8.5114727333333331</c:v>
                </c:pt>
                <c:pt idx="21918">
                  <c:v>8.5118630833333331</c:v>
                </c:pt>
                <c:pt idx="21919">
                  <c:v>8.5122499166666667</c:v>
                </c:pt>
                <c:pt idx="21920">
                  <c:v>8.5126402666666667</c:v>
                </c:pt>
                <c:pt idx="21921">
                  <c:v>8.5130271000000004</c:v>
                </c:pt>
                <c:pt idx="21922">
                  <c:v>8.5134139333333323</c:v>
                </c:pt>
                <c:pt idx="21923">
                  <c:v>8.5138042833333341</c:v>
                </c:pt>
                <c:pt idx="21924">
                  <c:v>8.5141911166666677</c:v>
                </c:pt>
                <c:pt idx="21925">
                  <c:v>8.5145814666666677</c:v>
                </c:pt>
                <c:pt idx="21926">
                  <c:v>8.5149682999999996</c:v>
                </c:pt>
                <c:pt idx="21927">
                  <c:v>8.515355133333335</c:v>
                </c:pt>
                <c:pt idx="21928">
                  <c:v>8.5157454833333333</c:v>
                </c:pt>
                <c:pt idx="21929">
                  <c:v>8.5161323166666669</c:v>
                </c:pt>
                <c:pt idx="21930">
                  <c:v>8.5165191499999988</c:v>
                </c:pt>
                <c:pt idx="21931">
                  <c:v>8.5169094999999988</c:v>
                </c:pt>
                <c:pt idx="21932">
                  <c:v>8.5172963333333342</c:v>
                </c:pt>
                <c:pt idx="21933">
                  <c:v>8.5176866833333342</c:v>
                </c:pt>
                <c:pt idx="21934">
                  <c:v>8.5180735166666661</c:v>
                </c:pt>
                <c:pt idx="21935">
                  <c:v>8.5184603499999998</c:v>
                </c:pt>
                <c:pt idx="21936">
                  <c:v>8.5188471833333335</c:v>
                </c:pt>
                <c:pt idx="21937">
                  <c:v>8.5192375333333334</c:v>
                </c:pt>
                <c:pt idx="21938">
                  <c:v>8.5196278833333334</c:v>
                </c:pt>
                <c:pt idx="21939">
                  <c:v>8.5200147166666671</c:v>
                </c:pt>
                <c:pt idx="21940">
                  <c:v>8.5204015500000008</c:v>
                </c:pt>
                <c:pt idx="21941">
                  <c:v>8.5207883833333327</c:v>
                </c:pt>
                <c:pt idx="21942">
                  <c:v>8.5211787333333344</c:v>
                </c:pt>
                <c:pt idx="21943">
                  <c:v>8.5215655666666663</c:v>
                </c:pt>
                <c:pt idx="21944">
                  <c:v>8.5219524</c:v>
                </c:pt>
                <c:pt idx="21945">
                  <c:v>8.52234275</c:v>
                </c:pt>
                <c:pt idx="21946">
                  <c:v>8.5227295833333336</c:v>
                </c:pt>
                <c:pt idx="21947">
                  <c:v>8.5231199333333336</c:v>
                </c:pt>
                <c:pt idx="21948">
                  <c:v>8.5235067666666673</c:v>
                </c:pt>
                <c:pt idx="21949">
                  <c:v>8.5238935999999992</c:v>
                </c:pt>
                <c:pt idx="21950">
                  <c:v>8.5242839499999992</c:v>
                </c:pt>
                <c:pt idx="21951">
                  <c:v>8.5246707833333328</c:v>
                </c:pt>
                <c:pt idx="21952">
                  <c:v>8.5250611333333328</c:v>
                </c:pt>
                <c:pt idx="21953">
                  <c:v>8.5254479666666665</c:v>
                </c:pt>
                <c:pt idx="21954">
                  <c:v>8.5258348000000002</c:v>
                </c:pt>
                <c:pt idx="21955">
                  <c:v>8.5262251500000001</c:v>
                </c:pt>
                <c:pt idx="21956">
                  <c:v>8.5266119833333338</c:v>
                </c:pt>
                <c:pt idx="21957">
                  <c:v>8.5269988166666675</c:v>
                </c:pt>
                <c:pt idx="21958">
                  <c:v>8.5273856500000011</c:v>
                </c:pt>
                <c:pt idx="21959">
                  <c:v>8.5277759999999994</c:v>
                </c:pt>
                <c:pt idx="21960">
                  <c:v>8.5281663499999993</c:v>
                </c:pt>
                <c:pt idx="21961">
                  <c:v>8.5285531833333348</c:v>
                </c:pt>
                <c:pt idx="21962">
                  <c:v>8.5289400166666667</c:v>
                </c:pt>
                <c:pt idx="21963">
                  <c:v>8.5293268500000003</c:v>
                </c:pt>
                <c:pt idx="21964">
                  <c:v>8.5297171999999986</c:v>
                </c:pt>
                <c:pt idx="21965">
                  <c:v>8.530104033333334</c:v>
                </c:pt>
                <c:pt idx="21966">
                  <c:v>8.530494383333334</c:v>
                </c:pt>
                <c:pt idx="21967">
                  <c:v>8.5308812166666659</c:v>
                </c:pt>
                <c:pt idx="21968">
                  <c:v>8.5312680499999995</c:v>
                </c:pt>
                <c:pt idx="21969">
                  <c:v>8.5316583999999995</c:v>
                </c:pt>
                <c:pt idx="21970">
                  <c:v>8.5320452333333332</c:v>
                </c:pt>
                <c:pt idx="21971">
                  <c:v>8.5324320666666669</c:v>
                </c:pt>
                <c:pt idx="21972">
                  <c:v>8.5328224166666669</c:v>
                </c:pt>
                <c:pt idx="21973">
                  <c:v>8.5332092500000005</c:v>
                </c:pt>
                <c:pt idx="21974">
                  <c:v>8.5335996000000005</c:v>
                </c:pt>
                <c:pt idx="21975">
                  <c:v>8.5339864333333342</c:v>
                </c:pt>
                <c:pt idx="21976">
                  <c:v>8.5343732666666678</c:v>
                </c:pt>
                <c:pt idx="21977">
                  <c:v>8.5347636166666678</c:v>
                </c:pt>
                <c:pt idx="21978">
                  <c:v>8.5351504499999997</c:v>
                </c:pt>
                <c:pt idx="21979">
                  <c:v>8.5355407999999997</c:v>
                </c:pt>
                <c:pt idx="21980">
                  <c:v>8.5359276333333334</c:v>
                </c:pt>
                <c:pt idx="21981">
                  <c:v>8.536314466666667</c:v>
                </c:pt>
                <c:pt idx="21982">
                  <c:v>8.536704816666667</c:v>
                </c:pt>
                <c:pt idx="21983">
                  <c:v>8.5370916499999989</c:v>
                </c:pt>
                <c:pt idx="21984">
                  <c:v>8.5374784833333344</c:v>
                </c:pt>
                <c:pt idx="21985">
                  <c:v>8.5378688333333344</c:v>
                </c:pt>
                <c:pt idx="21986">
                  <c:v>8.5382556666666662</c:v>
                </c:pt>
                <c:pt idx="21987">
                  <c:v>8.5386460166666662</c:v>
                </c:pt>
                <c:pt idx="21988">
                  <c:v>8.5390328499999999</c:v>
                </c:pt>
                <c:pt idx="21989">
                  <c:v>8.5394196833333336</c:v>
                </c:pt>
                <c:pt idx="21990">
                  <c:v>8.5398065166666672</c:v>
                </c:pt>
                <c:pt idx="21991">
                  <c:v>8.5401968666666672</c:v>
                </c:pt>
                <c:pt idx="21992">
                  <c:v>8.5405872166666672</c:v>
                </c:pt>
                <c:pt idx="21993">
                  <c:v>8.5409740499999991</c:v>
                </c:pt>
                <c:pt idx="21994">
                  <c:v>8.5413608833333345</c:v>
                </c:pt>
                <c:pt idx="21995">
                  <c:v>8.5417477166666664</c:v>
                </c:pt>
                <c:pt idx="21996">
                  <c:v>8.5421380666666664</c:v>
                </c:pt>
                <c:pt idx="21997">
                  <c:v>8.5425249000000001</c:v>
                </c:pt>
                <c:pt idx="21998">
                  <c:v>8.542911733333332</c:v>
                </c:pt>
                <c:pt idx="21999">
                  <c:v>8.5433020833333337</c:v>
                </c:pt>
                <c:pt idx="22000">
                  <c:v>8.5436889166666674</c:v>
                </c:pt>
                <c:pt idx="22001">
                  <c:v>8.5440792666666656</c:v>
                </c:pt>
                <c:pt idx="22002">
                  <c:v>8.5444660999999993</c:v>
                </c:pt>
                <c:pt idx="22003">
                  <c:v>8.544852933333333</c:v>
                </c:pt>
                <c:pt idx="22004">
                  <c:v>8.5452432833333329</c:v>
                </c:pt>
                <c:pt idx="22005">
                  <c:v>8.5456301166666666</c:v>
                </c:pt>
                <c:pt idx="22006">
                  <c:v>8.5460204666666666</c:v>
                </c:pt>
                <c:pt idx="22007">
                  <c:v>8.5464073000000003</c:v>
                </c:pt>
                <c:pt idx="22008">
                  <c:v>8.5467941333333339</c:v>
                </c:pt>
                <c:pt idx="22009">
                  <c:v>8.5471844833333339</c:v>
                </c:pt>
                <c:pt idx="22010">
                  <c:v>8.5475713166666676</c:v>
                </c:pt>
                <c:pt idx="22011">
                  <c:v>8.5479581499999995</c:v>
                </c:pt>
                <c:pt idx="22012">
                  <c:v>8.5483449833333331</c:v>
                </c:pt>
                <c:pt idx="22013">
                  <c:v>8.5487353333333349</c:v>
                </c:pt>
                <c:pt idx="22014">
                  <c:v>8.5491221666666668</c:v>
                </c:pt>
                <c:pt idx="22015">
                  <c:v>8.5495125166666668</c:v>
                </c:pt>
                <c:pt idx="22016">
                  <c:v>8.5498993499999987</c:v>
                </c:pt>
                <c:pt idx="22017">
                  <c:v>8.5502861833333323</c:v>
                </c:pt>
                <c:pt idx="22018">
                  <c:v>8.5506765333333341</c:v>
                </c:pt>
                <c:pt idx="22019">
                  <c:v>8.551063366666666</c:v>
                </c:pt>
                <c:pt idx="22020">
                  <c:v>8.551453716666666</c:v>
                </c:pt>
                <c:pt idx="22021">
                  <c:v>8.5518405499999997</c:v>
                </c:pt>
                <c:pt idx="22022">
                  <c:v>8.5522273833333333</c:v>
                </c:pt>
                <c:pt idx="22023">
                  <c:v>8.5526177333333333</c:v>
                </c:pt>
                <c:pt idx="22024">
                  <c:v>8.553004566666667</c:v>
                </c:pt>
                <c:pt idx="22025">
                  <c:v>8.5533914000000006</c:v>
                </c:pt>
                <c:pt idx="22026">
                  <c:v>8.5537817500000006</c:v>
                </c:pt>
                <c:pt idx="22027">
                  <c:v>8.5541685833333343</c:v>
                </c:pt>
                <c:pt idx="22028">
                  <c:v>8.5545589333333343</c:v>
                </c:pt>
                <c:pt idx="22029">
                  <c:v>8.554945766666668</c:v>
                </c:pt>
                <c:pt idx="22030">
                  <c:v>8.5553325999999998</c:v>
                </c:pt>
                <c:pt idx="22031">
                  <c:v>8.5557229499999998</c:v>
                </c:pt>
                <c:pt idx="22032">
                  <c:v>8.5561097833333335</c:v>
                </c:pt>
                <c:pt idx="22033">
                  <c:v>8.5565001333333335</c:v>
                </c:pt>
                <c:pt idx="22034">
                  <c:v>8.5568869666666671</c:v>
                </c:pt>
                <c:pt idx="22035">
                  <c:v>8.557273799999999</c:v>
                </c:pt>
                <c:pt idx="22036">
                  <c:v>8.557664149999999</c:v>
                </c:pt>
                <c:pt idx="22037">
                  <c:v>8.5580509833333327</c:v>
                </c:pt>
                <c:pt idx="22038">
                  <c:v>8.5584378166666664</c:v>
                </c:pt>
                <c:pt idx="22039">
                  <c:v>8.55882465</c:v>
                </c:pt>
                <c:pt idx="22040">
                  <c:v>8.559215</c:v>
                </c:pt>
                <c:pt idx="22041">
                  <c:v>8.55960535</c:v>
                </c:pt>
                <c:pt idx="22042">
                  <c:v>8.5599921833333337</c:v>
                </c:pt>
                <c:pt idx="22043">
                  <c:v>8.5603790166666673</c:v>
                </c:pt>
                <c:pt idx="22044">
                  <c:v>8.560765850000001</c:v>
                </c:pt>
                <c:pt idx="22045">
                  <c:v>8.5611561999999992</c:v>
                </c:pt>
                <c:pt idx="22046">
                  <c:v>8.5615430333333347</c:v>
                </c:pt>
                <c:pt idx="22047">
                  <c:v>8.5619333833333346</c:v>
                </c:pt>
                <c:pt idx="22048">
                  <c:v>8.5623202166666665</c:v>
                </c:pt>
                <c:pt idx="22049">
                  <c:v>8.5627070500000002</c:v>
                </c:pt>
                <c:pt idx="22050">
                  <c:v>8.5630974000000002</c:v>
                </c:pt>
                <c:pt idx="22051">
                  <c:v>8.5634842333333339</c:v>
                </c:pt>
                <c:pt idx="22052">
                  <c:v>8.5638710666666675</c:v>
                </c:pt>
                <c:pt idx="22053">
                  <c:v>8.5642578999999994</c:v>
                </c:pt>
                <c:pt idx="22054">
                  <c:v>8.5646482499999994</c:v>
                </c:pt>
                <c:pt idx="22055">
                  <c:v>8.5650385999999994</c:v>
                </c:pt>
                <c:pt idx="22056">
                  <c:v>8.5654254333333331</c:v>
                </c:pt>
                <c:pt idx="22057">
                  <c:v>8.5658122666666667</c:v>
                </c:pt>
                <c:pt idx="22058">
                  <c:v>8.5661991000000004</c:v>
                </c:pt>
                <c:pt idx="22059">
                  <c:v>8.5665894500000004</c:v>
                </c:pt>
                <c:pt idx="22060">
                  <c:v>8.5669798000000004</c:v>
                </c:pt>
                <c:pt idx="22061">
                  <c:v>8.567366633333334</c:v>
                </c:pt>
                <c:pt idx="22062">
                  <c:v>8.5677534666666677</c:v>
                </c:pt>
                <c:pt idx="22063">
                  <c:v>8.5681402999999996</c:v>
                </c:pt>
                <c:pt idx="22064">
                  <c:v>8.5685306499999996</c:v>
                </c:pt>
                <c:pt idx="22065">
                  <c:v>8.568917483333335</c:v>
                </c:pt>
                <c:pt idx="22066">
                  <c:v>8.5693043166666669</c:v>
                </c:pt>
                <c:pt idx="22067">
                  <c:v>8.5696946666666669</c:v>
                </c:pt>
                <c:pt idx="22068">
                  <c:v>8.5700814999999988</c:v>
                </c:pt>
                <c:pt idx="22069">
                  <c:v>8.5704718499999988</c:v>
                </c:pt>
                <c:pt idx="22070">
                  <c:v>8.5708586833333342</c:v>
                </c:pt>
                <c:pt idx="22071">
                  <c:v>8.5712455166666661</c:v>
                </c:pt>
                <c:pt idx="22072">
                  <c:v>8.5716358666666661</c:v>
                </c:pt>
                <c:pt idx="22073">
                  <c:v>8.5720226999999998</c:v>
                </c:pt>
                <c:pt idx="22074">
                  <c:v>8.5724130499999998</c:v>
                </c:pt>
                <c:pt idx="22075">
                  <c:v>8.5727998833333334</c:v>
                </c:pt>
                <c:pt idx="22076">
                  <c:v>8.5731867166666671</c:v>
                </c:pt>
                <c:pt idx="22077">
                  <c:v>8.5735770666666671</c:v>
                </c:pt>
                <c:pt idx="22078">
                  <c:v>8.5739639000000007</c:v>
                </c:pt>
                <c:pt idx="22079">
                  <c:v>8.5743507333333344</c:v>
                </c:pt>
                <c:pt idx="22080">
                  <c:v>8.5747410833333344</c:v>
                </c:pt>
                <c:pt idx="22081">
                  <c:v>8.5751279166666663</c:v>
                </c:pt>
                <c:pt idx="22082">
                  <c:v>8.5755182666666663</c:v>
                </c:pt>
                <c:pt idx="22083">
                  <c:v>8.5759050999999999</c:v>
                </c:pt>
                <c:pt idx="22084">
                  <c:v>8.5762919333333336</c:v>
                </c:pt>
                <c:pt idx="22085">
                  <c:v>8.5766787666666673</c:v>
                </c:pt>
                <c:pt idx="22086">
                  <c:v>8.5770691166666673</c:v>
                </c:pt>
                <c:pt idx="22087">
                  <c:v>8.5774594666666655</c:v>
                </c:pt>
                <c:pt idx="22088">
                  <c:v>8.5778462999999991</c:v>
                </c:pt>
                <c:pt idx="22089">
                  <c:v>8.5782331333333328</c:v>
                </c:pt>
                <c:pt idx="22090">
                  <c:v>8.5786199666666665</c:v>
                </c:pt>
                <c:pt idx="22091">
                  <c:v>8.5790103166666665</c:v>
                </c:pt>
                <c:pt idx="22092">
                  <c:v>8.5793971500000001</c:v>
                </c:pt>
                <c:pt idx="22093">
                  <c:v>8.5797839833333338</c:v>
                </c:pt>
                <c:pt idx="22094">
                  <c:v>8.5801743333333338</c:v>
                </c:pt>
                <c:pt idx="22095">
                  <c:v>8.5805611666666675</c:v>
                </c:pt>
                <c:pt idx="22096">
                  <c:v>8.5809515166666674</c:v>
                </c:pt>
                <c:pt idx="22097">
                  <c:v>8.5813383499999993</c:v>
                </c:pt>
                <c:pt idx="22098">
                  <c:v>8.5817251833333348</c:v>
                </c:pt>
                <c:pt idx="22099">
                  <c:v>8.5821155333333348</c:v>
                </c:pt>
                <c:pt idx="22100">
                  <c:v>8.5825023666666667</c:v>
                </c:pt>
                <c:pt idx="22101">
                  <c:v>8.5828927166666666</c:v>
                </c:pt>
                <c:pt idx="22102">
                  <c:v>8.5832795499999985</c:v>
                </c:pt>
                <c:pt idx="22103">
                  <c:v>8.583666383333334</c:v>
                </c:pt>
                <c:pt idx="22104">
                  <c:v>8.584056733333334</c:v>
                </c:pt>
                <c:pt idx="22105">
                  <c:v>8.5844435666666659</c:v>
                </c:pt>
                <c:pt idx="22106">
                  <c:v>8.5848303999999995</c:v>
                </c:pt>
                <c:pt idx="22107">
                  <c:v>8.5852172333333332</c:v>
                </c:pt>
                <c:pt idx="22108">
                  <c:v>8.5856075833333332</c:v>
                </c:pt>
                <c:pt idx="22109">
                  <c:v>8.5859944166666669</c:v>
                </c:pt>
                <c:pt idx="22110">
                  <c:v>8.5863847666666668</c:v>
                </c:pt>
                <c:pt idx="22111">
                  <c:v>8.5867716000000005</c:v>
                </c:pt>
                <c:pt idx="22112">
                  <c:v>8.5871584333333324</c:v>
                </c:pt>
                <c:pt idx="22113">
                  <c:v>8.5875487833333342</c:v>
                </c:pt>
                <c:pt idx="22114">
                  <c:v>8.5879356166666678</c:v>
                </c:pt>
                <c:pt idx="22115">
                  <c:v>8.5883259666666678</c:v>
                </c:pt>
                <c:pt idx="22116">
                  <c:v>8.5887127999999997</c:v>
                </c:pt>
                <c:pt idx="22117">
                  <c:v>8.5890996333333351</c:v>
                </c:pt>
                <c:pt idx="22118">
                  <c:v>8.5894899833333334</c:v>
                </c:pt>
                <c:pt idx="22119">
                  <c:v>8.589876816666667</c:v>
                </c:pt>
                <c:pt idx="22120">
                  <c:v>8.5902636499999989</c:v>
                </c:pt>
                <c:pt idx="22121">
                  <c:v>8.5906504833333326</c:v>
                </c:pt>
                <c:pt idx="22122">
                  <c:v>8.5910408333333343</c:v>
                </c:pt>
                <c:pt idx="22123">
                  <c:v>8.5914311833333343</c:v>
                </c:pt>
                <c:pt idx="22124">
                  <c:v>8.5918180166666662</c:v>
                </c:pt>
                <c:pt idx="22125">
                  <c:v>8.5922048499999999</c:v>
                </c:pt>
                <c:pt idx="22126">
                  <c:v>8.5925916833333336</c:v>
                </c:pt>
                <c:pt idx="22127">
                  <c:v>8.5929820333333335</c:v>
                </c:pt>
                <c:pt idx="22128">
                  <c:v>8.5933723833333335</c:v>
                </c:pt>
                <c:pt idx="22129">
                  <c:v>8.5937592166666672</c:v>
                </c:pt>
                <c:pt idx="22130">
                  <c:v>8.5941460500000009</c:v>
                </c:pt>
                <c:pt idx="22131">
                  <c:v>8.5945328833333328</c:v>
                </c:pt>
                <c:pt idx="22132">
                  <c:v>8.5949232333333345</c:v>
                </c:pt>
                <c:pt idx="22133">
                  <c:v>8.5953100666666664</c:v>
                </c:pt>
                <c:pt idx="22134">
                  <c:v>8.5956969000000001</c:v>
                </c:pt>
                <c:pt idx="22135">
                  <c:v>8.5960872500000001</c:v>
                </c:pt>
                <c:pt idx="22136">
                  <c:v>8.596474083333332</c:v>
                </c:pt>
                <c:pt idx="22137">
                  <c:v>8.5968644333333337</c:v>
                </c:pt>
                <c:pt idx="22138">
                  <c:v>8.5972512666666674</c:v>
                </c:pt>
                <c:pt idx="22139">
                  <c:v>8.5976380999999993</c:v>
                </c:pt>
                <c:pt idx="22140">
                  <c:v>8.5980284499999993</c:v>
                </c:pt>
                <c:pt idx="22141">
                  <c:v>8.5984152833333329</c:v>
                </c:pt>
                <c:pt idx="22142">
                  <c:v>8.5988056333333329</c:v>
                </c:pt>
                <c:pt idx="22143">
                  <c:v>8.5991924666666666</c:v>
                </c:pt>
                <c:pt idx="22144">
                  <c:v>8.5995793000000003</c:v>
                </c:pt>
                <c:pt idx="22145">
                  <c:v>8.5999661333333339</c:v>
                </c:pt>
                <c:pt idx="22146">
                  <c:v>8.6003564833333339</c:v>
                </c:pt>
                <c:pt idx="22147">
                  <c:v>8.6007433166666676</c:v>
                </c:pt>
                <c:pt idx="22148">
                  <c:v>8.6011301499999995</c:v>
                </c:pt>
                <c:pt idx="22149">
                  <c:v>8.6015204999999995</c:v>
                </c:pt>
                <c:pt idx="22150">
                  <c:v>8.6019073333333331</c:v>
                </c:pt>
                <c:pt idx="22151">
                  <c:v>8.6022976833333349</c:v>
                </c:pt>
                <c:pt idx="22152">
                  <c:v>8.6026845166666668</c:v>
                </c:pt>
                <c:pt idx="22153">
                  <c:v>8.6030713500000005</c:v>
                </c:pt>
                <c:pt idx="22154">
                  <c:v>8.6034616999999987</c:v>
                </c:pt>
                <c:pt idx="22155">
                  <c:v>8.6038485333333341</c:v>
                </c:pt>
                <c:pt idx="22156">
                  <c:v>8.6042388833333341</c:v>
                </c:pt>
                <c:pt idx="22157">
                  <c:v>8.604625716666666</c:v>
                </c:pt>
                <c:pt idx="22158">
                  <c:v>8.6050125499999996</c:v>
                </c:pt>
                <c:pt idx="22159">
                  <c:v>8.6054028999999996</c:v>
                </c:pt>
                <c:pt idx="22160">
                  <c:v>8.6057897333333333</c:v>
                </c:pt>
                <c:pt idx="22161">
                  <c:v>8.606176566666667</c:v>
                </c:pt>
                <c:pt idx="22162">
                  <c:v>8.6065634000000006</c:v>
                </c:pt>
                <c:pt idx="22163">
                  <c:v>8.6069537500000006</c:v>
                </c:pt>
                <c:pt idx="22164">
                  <c:v>8.6073441000000006</c:v>
                </c:pt>
                <c:pt idx="22165">
                  <c:v>8.6077309333333343</c:v>
                </c:pt>
                <c:pt idx="22166">
                  <c:v>8.6081177666666679</c:v>
                </c:pt>
                <c:pt idx="22167">
                  <c:v>8.6085045999999998</c:v>
                </c:pt>
                <c:pt idx="22168">
                  <c:v>8.6088949499999998</c:v>
                </c:pt>
                <c:pt idx="22169">
                  <c:v>8.6092852999999998</c:v>
                </c:pt>
                <c:pt idx="22170">
                  <c:v>8.6096721333333335</c:v>
                </c:pt>
                <c:pt idx="22171">
                  <c:v>8.6100589666666671</c:v>
                </c:pt>
                <c:pt idx="22172">
                  <c:v>8.610445799999999</c:v>
                </c:pt>
                <c:pt idx="22173">
                  <c:v>8.610836149999999</c:v>
                </c:pt>
                <c:pt idx="22174">
                  <c:v>8.6112229833333345</c:v>
                </c:pt>
                <c:pt idx="22175">
                  <c:v>8.6116098166666664</c:v>
                </c:pt>
                <c:pt idx="22176">
                  <c:v>8.6120001666666663</c:v>
                </c:pt>
                <c:pt idx="22177">
                  <c:v>8.612387</c:v>
                </c:pt>
                <c:pt idx="22178">
                  <c:v>8.61277735</c:v>
                </c:pt>
                <c:pt idx="22179">
                  <c:v>8.6131641833333337</c:v>
                </c:pt>
                <c:pt idx="22180">
                  <c:v>8.6135510166666673</c:v>
                </c:pt>
                <c:pt idx="22181">
                  <c:v>8.6139413666666673</c:v>
                </c:pt>
                <c:pt idx="22182">
                  <c:v>8.614328200000001</c:v>
                </c:pt>
                <c:pt idx="22183">
                  <c:v>8.6147185499999992</c:v>
                </c:pt>
                <c:pt idx="22184">
                  <c:v>8.6151053833333346</c:v>
                </c:pt>
                <c:pt idx="22185">
                  <c:v>8.6154922166666665</c:v>
                </c:pt>
                <c:pt idx="22186">
                  <c:v>8.6158825666666665</c:v>
                </c:pt>
                <c:pt idx="22187">
                  <c:v>8.6162694000000002</c:v>
                </c:pt>
                <c:pt idx="22188">
                  <c:v>8.6166562333333321</c:v>
                </c:pt>
                <c:pt idx="22189">
                  <c:v>8.6170430666666675</c:v>
                </c:pt>
                <c:pt idx="22190">
                  <c:v>8.6174334166666675</c:v>
                </c:pt>
                <c:pt idx="22191">
                  <c:v>8.6178237666666657</c:v>
                </c:pt>
                <c:pt idx="22192">
                  <c:v>8.6182105999999994</c:v>
                </c:pt>
                <c:pt idx="22193">
                  <c:v>8.6185974333333331</c:v>
                </c:pt>
                <c:pt idx="22194">
                  <c:v>8.6189842666666667</c:v>
                </c:pt>
                <c:pt idx="22195">
                  <c:v>8.6193746166666667</c:v>
                </c:pt>
                <c:pt idx="22196">
                  <c:v>8.6197649666666667</c:v>
                </c:pt>
                <c:pt idx="22197">
                  <c:v>8.6201518000000004</c:v>
                </c:pt>
                <c:pt idx="22198">
                  <c:v>8.6205386333333323</c:v>
                </c:pt>
                <c:pt idx="22199">
                  <c:v>8.6209254666666677</c:v>
                </c:pt>
                <c:pt idx="22200">
                  <c:v>8.6213158166666677</c:v>
                </c:pt>
                <c:pt idx="22201">
                  <c:v>8.6217026499999996</c:v>
                </c:pt>
                <c:pt idx="22202">
                  <c:v>8.6220894833333332</c:v>
                </c:pt>
                <c:pt idx="22203">
                  <c:v>8.622479833333335</c:v>
                </c:pt>
                <c:pt idx="22204">
                  <c:v>8.6228666666666669</c:v>
                </c:pt>
                <c:pt idx="22205">
                  <c:v>8.6232570166666669</c:v>
                </c:pt>
                <c:pt idx="22206">
                  <c:v>8.6236438499999988</c:v>
                </c:pt>
                <c:pt idx="22207">
                  <c:v>8.6240306833333324</c:v>
                </c:pt>
                <c:pt idx="22208">
                  <c:v>8.6244210333333342</c:v>
                </c:pt>
                <c:pt idx="22209">
                  <c:v>8.6248078666666661</c:v>
                </c:pt>
                <c:pt idx="22210">
                  <c:v>8.6251982166666661</c:v>
                </c:pt>
                <c:pt idx="22211">
                  <c:v>8.6255850499999998</c:v>
                </c:pt>
                <c:pt idx="22212">
                  <c:v>8.6259718833333334</c:v>
                </c:pt>
                <c:pt idx="22213">
                  <c:v>8.6263622333333334</c:v>
                </c:pt>
                <c:pt idx="22214">
                  <c:v>8.6267490666666671</c:v>
                </c:pt>
                <c:pt idx="22215">
                  <c:v>8.6271359000000007</c:v>
                </c:pt>
                <c:pt idx="22216">
                  <c:v>8.6275227333333326</c:v>
                </c:pt>
                <c:pt idx="22217">
                  <c:v>8.6279130833333344</c:v>
                </c:pt>
                <c:pt idx="22218">
                  <c:v>8.6283034333333344</c:v>
                </c:pt>
                <c:pt idx="22219">
                  <c:v>8.6286902666666663</c:v>
                </c:pt>
                <c:pt idx="22220">
                  <c:v>8.6290770999999999</c:v>
                </c:pt>
                <c:pt idx="22221">
                  <c:v>8.6294639333333318</c:v>
                </c:pt>
                <c:pt idx="22222">
                  <c:v>8.6298542833333336</c:v>
                </c:pt>
                <c:pt idx="22223">
                  <c:v>8.6302446333333336</c:v>
                </c:pt>
                <c:pt idx="22224">
                  <c:v>8.6306314666666673</c:v>
                </c:pt>
                <c:pt idx="22225">
                  <c:v>8.6310182999999991</c:v>
                </c:pt>
                <c:pt idx="22226">
                  <c:v>8.6314051333333328</c:v>
                </c:pt>
                <c:pt idx="22227">
                  <c:v>8.6317954833333328</c:v>
                </c:pt>
                <c:pt idx="22228">
                  <c:v>8.6321823166666665</c:v>
                </c:pt>
                <c:pt idx="22229">
                  <c:v>8.6325691500000001</c:v>
                </c:pt>
                <c:pt idx="22230">
                  <c:v>8.6329595000000001</c:v>
                </c:pt>
                <c:pt idx="22231">
                  <c:v>8.6333463333333338</c:v>
                </c:pt>
                <c:pt idx="22232">
                  <c:v>8.6337366833333338</c:v>
                </c:pt>
                <c:pt idx="22233">
                  <c:v>8.6341235166666674</c:v>
                </c:pt>
                <c:pt idx="22234">
                  <c:v>8.6345103500000011</c:v>
                </c:pt>
                <c:pt idx="22235">
                  <c:v>8.6349006999999993</c:v>
                </c:pt>
                <c:pt idx="22236">
                  <c:v>8.6352875333333348</c:v>
                </c:pt>
                <c:pt idx="22237">
                  <c:v>8.6356778833333347</c:v>
                </c:pt>
                <c:pt idx="22238">
                  <c:v>8.6360647166666666</c:v>
                </c:pt>
                <c:pt idx="22239">
                  <c:v>8.6364515500000003</c:v>
                </c:pt>
                <c:pt idx="22240">
                  <c:v>8.6368383833333322</c:v>
                </c:pt>
                <c:pt idx="22241">
                  <c:v>8.637228733333334</c:v>
                </c:pt>
                <c:pt idx="22242">
                  <c:v>8.6376155666666659</c:v>
                </c:pt>
                <c:pt idx="22243">
                  <c:v>8.6380023999999995</c:v>
                </c:pt>
                <c:pt idx="22244">
                  <c:v>8.6383927499999995</c:v>
                </c:pt>
                <c:pt idx="22245">
                  <c:v>8.6387795833333332</c:v>
                </c:pt>
                <c:pt idx="22246">
                  <c:v>8.6391699333333332</c:v>
                </c:pt>
                <c:pt idx="22247">
                  <c:v>8.6395567666666668</c:v>
                </c:pt>
                <c:pt idx="22248">
                  <c:v>8.6399436000000005</c:v>
                </c:pt>
                <c:pt idx="22249">
                  <c:v>8.6403339500000005</c:v>
                </c:pt>
                <c:pt idx="22250">
                  <c:v>8.6407207833333324</c:v>
                </c:pt>
                <c:pt idx="22251">
                  <c:v>8.6411111333333341</c:v>
                </c:pt>
                <c:pt idx="22252">
                  <c:v>8.6414979666666678</c:v>
                </c:pt>
                <c:pt idx="22253">
                  <c:v>8.6418847999999997</c:v>
                </c:pt>
                <c:pt idx="22254">
                  <c:v>8.6422751499999997</c:v>
                </c:pt>
                <c:pt idx="22255">
                  <c:v>8.6426619833333351</c:v>
                </c:pt>
                <c:pt idx="22256">
                  <c:v>8.643048816666667</c:v>
                </c:pt>
                <c:pt idx="22257">
                  <c:v>8.643439166666667</c:v>
                </c:pt>
                <c:pt idx="22258">
                  <c:v>8.6438259999999989</c:v>
                </c:pt>
                <c:pt idx="22259">
                  <c:v>8.6442163499999989</c:v>
                </c:pt>
                <c:pt idx="22260">
                  <c:v>8.6446031833333343</c:v>
                </c:pt>
                <c:pt idx="22261">
                  <c:v>8.6449900166666662</c:v>
                </c:pt>
                <c:pt idx="22262">
                  <c:v>8.6453768499999999</c:v>
                </c:pt>
                <c:pt idx="22263">
                  <c:v>8.6457671999999999</c:v>
                </c:pt>
                <c:pt idx="22264">
                  <c:v>8.6461575499999999</c:v>
                </c:pt>
                <c:pt idx="22265">
                  <c:v>8.6465443833333335</c:v>
                </c:pt>
                <c:pt idx="22266">
                  <c:v>8.6469312166666672</c:v>
                </c:pt>
                <c:pt idx="22267">
                  <c:v>8.6473180500000009</c:v>
                </c:pt>
                <c:pt idx="22268">
                  <c:v>8.6477084000000009</c:v>
                </c:pt>
                <c:pt idx="22269">
                  <c:v>8.6480952333333327</c:v>
                </c:pt>
                <c:pt idx="22270">
                  <c:v>8.6484820666666682</c:v>
                </c:pt>
                <c:pt idx="22271">
                  <c:v>8.6488724166666664</c:v>
                </c:pt>
                <c:pt idx="22272">
                  <c:v>8.6492592500000001</c:v>
                </c:pt>
                <c:pt idx="22273">
                  <c:v>8.6496496</c:v>
                </c:pt>
                <c:pt idx="22274">
                  <c:v>8.6500364333333319</c:v>
                </c:pt>
                <c:pt idx="22275">
                  <c:v>8.6504232666666674</c:v>
                </c:pt>
                <c:pt idx="22276">
                  <c:v>8.6508136166666674</c:v>
                </c:pt>
                <c:pt idx="22277">
                  <c:v>8.6512039666666656</c:v>
                </c:pt>
                <c:pt idx="22278">
                  <c:v>8.6515907999999992</c:v>
                </c:pt>
                <c:pt idx="22279">
                  <c:v>8.6519776333333329</c:v>
                </c:pt>
                <c:pt idx="22280">
                  <c:v>8.6523644666666666</c:v>
                </c:pt>
                <c:pt idx="22281">
                  <c:v>8.6527548166666666</c:v>
                </c:pt>
                <c:pt idx="22282">
                  <c:v>8.6531416500000002</c:v>
                </c:pt>
                <c:pt idx="22283">
                  <c:v>8.6535284833333339</c:v>
                </c:pt>
                <c:pt idx="22284">
                  <c:v>8.6539188333333339</c:v>
                </c:pt>
                <c:pt idx="22285">
                  <c:v>8.6543056666666676</c:v>
                </c:pt>
                <c:pt idx="22286">
                  <c:v>8.6546960166666675</c:v>
                </c:pt>
                <c:pt idx="22287">
                  <c:v>8.6550828499999994</c:v>
                </c:pt>
                <c:pt idx="22288">
                  <c:v>8.6554696833333331</c:v>
                </c:pt>
                <c:pt idx="22289">
                  <c:v>8.6558600333333349</c:v>
                </c:pt>
                <c:pt idx="22290">
                  <c:v>8.6562468666666668</c:v>
                </c:pt>
                <c:pt idx="22291">
                  <c:v>8.6566372166666667</c:v>
                </c:pt>
                <c:pt idx="22292">
                  <c:v>8.6570240499999986</c:v>
                </c:pt>
                <c:pt idx="22293">
                  <c:v>8.6574108833333341</c:v>
                </c:pt>
                <c:pt idx="22294">
                  <c:v>8.6578012333333341</c:v>
                </c:pt>
                <c:pt idx="22295">
                  <c:v>8.658188066666666</c:v>
                </c:pt>
                <c:pt idx="22296">
                  <c:v>8.6585748999999996</c:v>
                </c:pt>
                <c:pt idx="22297">
                  <c:v>8.6589617333333333</c:v>
                </c:pt>
                <c:pt idx="22298">
                  <c:v>8.6593520833333333</c:v>
                </c:pt>
                <c:pt idx="22299">
                  <c:v>8.659738916666667</c:v>
                </c:pt>
                <c:pt idx="22300">
                  <c:v>8.6601292666666669</c:v>
                </c:pt>
                <c:pt idx="22301">
                  <c:v>8.6605161000000006</c:v>
                </c:pt>
                <c:pt idx="22302">
                  <c:v>8.6609029333333325</c:v>
                </c:pt>
                <c:pt idx="22303">
                  <c:v>8.6612932833333343</c:v>
                </c:pt>
                <c:pt idx="22304">
                  <c:v>8.6616801166666679</c:v>
                </c:pt>
                <c:pt idx="22305">
                  <c:v>8.6620704666666679</c:v>
                </c:pt>
                <c:pt idx="22306">
                  <c:v>8.6624572999999998</c:v>
                </c:pt>
                <c:pt idx="22307">
                  <c:v>8.6628441333333317</c:v>
                </c:pt>
                <c:pt idx="22308">
                  <c:v>8.6632344833333335</c:v>
                </c:pt>
                <c:pt idx="22309">
                  <c:v>8.6636213166666671</c:v>
                </c:pt>
                <c:pt idx="22310">
                  <c:v>8.664008149999999</c:v>
                </c:pt>
                <c:pt idx="22311">
                  <c:v>8.664398499999999</c:v>
                </c:pt>
                <c:pt idx="22312">
                  <c:v>8.6647853333333344</c:v>
                </c:pt>
                <c:pt idx="22313">
                  <c:v>8.6651756833333327</c:v>
                </c:pt>
                <c:pt idx="22314">
                  <c:v>8.6655625166666663</c:v>
                </c:pt>
                <c:pt idx="22315">
                  <c:v>8.66594935</c:v>
                </c:pt>
                <c:pt idx="22316">
                  <c:v>8.6663361833333337</c:v>
                </c:pt>
                <c:pt idx="22317">
                  <c:v>8.6667265333333336</c:v>
                </c:pt>
                <c:pt idx="22318">
                  <c:v>8.6671168833333336</c:v>
                </c:pt>
                <c:pt idx="22319">
                  <c:v>8.6675037166666673</c:v>
                </c:pt>
                <c:pt idx="22320">
                  <c:v>8.667890550000001</c:v>
                </c:pt>
                <c:pt idx="22321">
                  <c:v>8.6682808999999992</c:v>
                </c:pt>
                <c:pt idx="22322">
                  <c:v>8.6686677333333346</c:v>
                </c:pt>
                <c:pt idx="22323">
                  <c:v>8.6690545666666665</c:v>
                </c:pt>
                <c:pt idx="22324">
                  <c:v>8.6694414000000002</c:v>
                </c:pt>
                <c:pt idx="22325">
                  <c:v>8.6698317500000002</c:v>
                </c:pt>
                <c:pt idx="22326">
                  <c:v>8.6702221000000002</c:v>
                </c:pt>
                <c:pt idx="22327">
                  <c:v>8.6706089333333338</c:v>
                </c:pt>
                <c:pt idx="22328">
                  <c:v>8.6709957666666675</c:v>
                </c:pt>
                <c:pt idx="22329">
                  <c:v>8.6713861166666657</c:v>
                </c:pt>
                <c:pt idx="22330">
                  <c:v>8.6717729499999994</c:v>
                </c:pt>
                <c:pt idx="22331">
                  <c:v>8.6721632999999994</c:v>
                </c:pt>
                <c:pt idx="22332">
                  <c:v>8.672550133333333</c:v>
                </c:pt>
                <c:pt idx="22333">
                  <c:v>8.6729369666666667</c:v>
                </c:pt>
                <c:pt idx="22334">
                  <c:v>8.6733238000000004</c:v>
                </c:pt>
                <c:pt idx="22335">
                  <c:v>8.6737141500000003</c:v>
                </c:pt>
                <c:pt idx="22336">
                  <c:v>8.6741009833333322</c:v>
                </c:pt>
                <c:pt idx="22337">
                  <c:v>8.6744878166666677</c:v>
                </c:pt>
                <c:pt idx="22338">
                  <c:v>8.6748781666666677</c:v>
                </c:pt>
                <c:pt idx="22339">
                  <c:v>8.6752649999999996</c:v>
                </c:pt>
                <c:pt idx="22340">
                  <c:v>8.6756553499999995</c:v>
                </c:pt>
                <c:pt idx="22341">
                  <c:v>8.676042183333335</c:v>
                </c:pt>
                <c:pt idx="22342">
                  <c:v>8.6764290166666669</c:v>
                </c:pt>
                <c:pt idx="22343">
                  <c:v>8.6768193666666669</c:v>
                </c:pt>
                <c:pt idx="22344">
                  <c:v>8.6772061999999988</c:v>
                </c:pt>
                <c:pt idx="22345">
                  <c:v>8.6775965499999987</c:v>
                </c:pt>
                <c:pt idx="22346">
                  <c:v>8.6779833833333342</c:v>
                </c:pt>
                <c:pt idx="22347">
                  <c:v>8.6783702166666661</c:v>
                </c:pt>
                <c:pt idx="22348">
                  <c:v>8.6787605666666661</c:v>
                </c:pt>
                <c:pt idx="22349">
                  <c:v>8.6791473999999997</c:v>
                </c:pt>
                <c:pt idx="22350">
                  <c:v>8.6795342333333334</c:v>
                </c:pt>
                <c:pt idx="22351">
                  <c:v>8.6799210666666671</c:v>
                </c:pt>
                <c:pt idx="22352">
                  <c:v>8.6803114166666671</c:v>
                </c:pt>
                <c:pt idx="22353">
                  <c:v>8.680701766666667</c:v>
                </c:pt>
                <c:pt idx="22354">
                  <c:v>8.6810886000000007</c:v>
                </c:pt>
                <c:pt idx="22355">
                  <c:v>8.6814754333333344</c:v>
                </c:pt>
                <c:pt idx="22356">
                  <c:v>8.681862266666668</c:v>
                </c:pt>
                <c:pt idx="22357">
                  <c:v>8.6822526166666663</c:v>
                </c:pt>
                <c:pt idx="22358">
                  <c:v>8.6826394499999999</c:v>
                </c:pt>
                <c:pt idx="22359">
                  <c:v>8.6830297999999999</c:v>
                </c:pt>
                <c:pt idx="22360">
                  <c:v>8.6834166333333336</c:v>
                </c:pt>
                <c:pt idx="22361">
                  <c:v>8.6838034666666672</c:v>
                </c:pt>
                <c:pt idx="22362">
                  <c:v>8.6841938166666672</c:v>
                </c:pt>
                <c:pt idx="22363">
                  <c:v>8.6845806499999991</c:v>
                </c:pt>
                <c:pt idx="22364">
                  <c:v>8.6849674833333328</c:v>
                </c:pt>
                <c:pt idx="22365">
                  <c:v>8.6853543166666665</c:v>
                </c:pt>
                <c:pt idx="22366">
                  <c:v>8.6857446666666664</c:v>
                </c:pt>
                <c:pt idx="22367">
                  <c:v>8.6861350166666664</c:v>
                </c:pt>
                <c:pt idx="22368">
                  <c:v>8.6865218500000001</c:v>
                </c:pt>
                <c:pt idx="22369">
                  <c:v>8.6869086833333338</c:v>
                </c:pt>
                <c:pt idx="22370">
                  <c:v>8.6872955166666674</c:v>
                </c:pt>
                <c:pt idx="22371">
                  <c:v>8.6876858666666674</c:v>
                </c:pt>
                <c:pt idx="22372">
                  <c:v>8.6880762166666674</c:v>
                </c:pt>
                <c:pt idx="22373">
                  <c:v>8.6884630499999993</c:v>
                </c:pt>
                <c:pt idx="22374">
                  <c:v>8.6888498833333347</c:v>
                </c:pt>
                <c:pt idx="22375">
                  <c:v>8.6892402333333347</c:v>
                </c:pt>
                <c:pt idx="22376">
                  <c:v>8.6896270666666666</c:v>
                </c:pt>
                <c:pt idx="22377">
                  <c:v>8.6900139000000003</c:v>
                </c:pt>
                <c:pt idx="22378">
                  <c:v>8.6904007333333322</c:v>
                </c:pt>
                <c:pt idx="22379">
                  <c:v>8.6907910833333339</c:v>
                </c:pt>
                <c:pt idx="22380">
                  <c:v>8.6911814333333339</c:v>
                </c:pt>
                <c:pt idx="22381">
                  <c:v>8.6915682666666658</c:v>
                </c:pt>
                <c:pt idx="22382">
                  <c:v>8.6919550999999995</c:v>
                </c:pt>
                <c:pt idx="22383">
                  <c:v>8.6923419333333332</c:v>
                </c:pt>
                <c:pt idx="22384">
                  <c:v>8.6927322833333331</c:v>
                </c:pt>
                <c:pt idx="22385">
                  <c:v>8.6931191166666668</c:v>
                </c:pt>
                <c:pt idx="22386">
                  <c:v>8.6935094666666668</c:v>
                </c:pt>
                <c:pt idx="22387">
                  <c:v>8.6938963000000005</c:v>
                </c:pt>
                <c:pt idx="22388">
                  <c:v>8.6942831333333324</c:v>
                </c:pt>
                <c:pt idx="22389">
                  <c:v>8.6946734833333341</c:v>
                </c:pt>
                <c:pt idx="22390">
                  <c:v>8.6950603166666678</c:v>
                </c:pt>
                <c:pt idx="22391">
                  <c:v>8.6954471499999997</c:v>
                </c:pt>
                <c:pt idx="22392">
                  <c:v>8.6958374999999997</c:v>
                </c:pt>
                <c:pt idx="22393">
                  <c:v>8.6962243333333351</c:v>
                </c:pt>
                <c:pt idx="22394">
                  <c:v>8.6966146833333333</c:v>
                </c:pt>
                <c:pt idx="22395">
                  <c:v>8.697001516666667</c:v>
                </c:pt>
                <c:pt idx="22396">
                  <c:v>8.6973883499999989</c:v>
                </c:pt>
                <c:pt idx="22397">
                  <c:v>8.6977786999999989</c:v>
                </c:pt>
                <c:pt idx="22398">
                  <c:v>8.6981655333333343</c:v>
                </c:pt>
                <c:pt idx="22399">
                  <c:v>8.6985558833333343</c:v>
                </c:pt>
                <c:pt idx="22400">
                  <c:v>8.6989427166666662</c:v>
                </c:pt>
                <c:pt idx="22401">
                  <c:v>8.6993295499999999</c:v>
                </c:pt>
                <c:pt idx="22402">
                  <c:v>8.6997163833333335</c:v>
                </c:pt>
                <c:pt idx="22403">
                  <c:v>8.7001067333333335</c:v>
                </c:pt>
                <c:pt idx="22404">
                  <c:v>8.7004935666666672</c:v>
                </c:pt>
                <c:pt idx="22405">
                  <c:v>8.7008804000000008</c:v>
                </c:pt>
                <c:pt idx="22406">
                  <c:v>8.7012707500000008</c:v>
                </c:pt>
                <c:pt idx="22407">
                  <c:v>8.7016575833333327</c:v>
                </c:pt>
                <c:pt idx="22408">
                  <c:v>8.7020479333333345</c:v>
                </c:pt>
                <c:pt idx="22409">
                  <c:v>8.7024347666666664</c:v>
                </c:pt>
                <c:pt idx="22410">
                  <c:v>8.7028216</c:v>
                </c:pt>
                <c:pt idx="22411">
                  <c:v>8.70321195</c:v>
                </c:pt>
                <c:pt idx="22412">
                  <c:v>8.7035987833333319</c:v>
                </c:pt>
                <c:pt idx="22413">
                  <c:v>8.7039891333333337</c:v>
                </c:pt>
                <c:pt idx="22414">
                  <c:v>8.7043759666666674</c:v>
                </c:pt>
                <c:pt idx="22415">
                  <c:v>8.7047627999999992</c:v>
                </c:pt>
                <c:pt idx="22416">
                  <c:v>8.7051531499999992</c:v>
                </c:pt>
                <c:pt idx="22417">
                  <c:v>8.7055399833333329</c:v>
                </c:pt>
                <c:pt idx="22418">
                  <c:v>8.7059268166666666</c:v>
                </c:pt>
                <c:pt idx="22419">
                  <c:v>8.7063136500000002</c:v>
                </c:pt>
                <c:pt idx="22420">
                  <c:v>8.7067040000000002</c:v>
                </c:pt>
                <c:pt idx="22421">
                  <c:v>8.7070943500000002</c:v>
                </c:pt>
                <c:pt idx="22422">
                  <c:v>8.7074811833333339</c:v>
                </c:pt>
                <c:pt idx="22423">
                  <c:v>8.7078680166666675</c:v>
                </c:pt>
                <c:pt idx="22424">
                  <c:v>8.7082583666666675</c:v>
                </c:pt>
                <c:pt idx="22425">
                  <c:v>8.7086451999999994</c:v>
                </c:pt>
                <c:pt idx="22426">
                  <c:v>8.7090355499999994</c:v>
                </c:pt>
                <c:pt idx="22427">
                  <c:v>8.7094223833333348</c:v>
                </c:pt>
                <c:pt idx="22428">
                  <c:v>8.7098092166666667</c:v>
                </c:pt>
                <c:pt idx="22429">
                  <c:v>8.7101995666666667</c:v>
                </c:pt>
                <c:pt idx="22430">
                  <c:v>8.7105863999999986</c:v>
                </c:pt>
                <c:pt idx="22431">
                  <c:v>8.7109732333333341</c:v>
                </c:pt>
                <c:pt idx="22432">
                  <c:v>8.711360066666666</c:v>
                </c:pt>
                <c:pt idx="22433">
                  <c:v>8.7117504166666659</c:v>
                </c:pt>
                <c:pt idx="22434">
                  <c:v>8.7121372499999996</c:v>
                </c:pt>
                <c:pt idx="22435">
                  <c:v>8.7125275999999996</c:v>
                </c:pt>
                <c:pt idx="22436">
                  <c:v>8.7129144333333333</c:v>
                </c:pt>
                <c:pt idx="22437">
                  <c:v>8.7133012666666669</c:v>
                </c:pt>
                <c:pt idx="22438">
                  <c:v>8.7136916166666669</c:v>
                </c:pt>
                <c:pt idx="22439">
                  <c:v>8.7140784500000006</c:v>
                </c:pt>
                <c:pt idx="22440">
                  <c:v>8.7144688000000006</c:v>
                </c:pt>
                <c:pt idx="22441">
                  <c:v>8.7148556333333342</c:v>
                </c:pt>
                <c:pt idx="22442">
                  <c:v>8.7152424666666679</c:v>
                </c:pt>
                <c:pt idx="22443">
                  <c:v>8.7156328166666679</c:v>
                </c:pt>
                <c:pt idx="22444">
                  <c:v>8.7160196499999998</c:v>
                </c:pt>
                <c:pt idx="22445">
                  <c:v>8.7164064833333352</c:v>
                </c:pt>
                <c:pt idx="22446">
                  <c:v>8.7167968333333334</c:v>
                </c:pt>
                <c:pt idx="22447">
                  <c:v>8.7171836666666671</c:v>
                </c:pt>
                <c:pt idx="22448">
                  <c:v>8.7175740166666671</c:v>
                </c:pt>
                <c:pt idx="22449">
                  <c:v>8.717960849999999</c:v>
                </c:pt>
                <c:pt idx="22450">
                  <c:v>8.7183476833333344</c:v>
                </c:pt>
                <c:pt idx="22451">
                  <c:v>8.7187345166666663</c:v>
                </c:pt>
                <c:pt idx="22452">
                  <c:v>8.7191248666666663</c:v>
                </c:pt>
                <c:pt idx="22453">
                  <c:v>8.7195152166666663</c:v>
                </c:pt>
                <c:pt idx="22454">
                  <c:v>8.71990205</c:v>
                </c:pt>
                <c:pt idx="22455">
                  <c:v>8.7202888833333336</c:v>
                </c:pt>
                <c:pt idx="22456">
                  <c:v>8.7206757166666673</c:v>
                </c:pt>
                <c:pt idx="22457">
                  <c:v>8.7210660666666673</c:v>
                </c:pt>
                <c:pt idx="22458">
                  <c:v>8.721452900000001</c:v>
                </c:pt>
                <c:pt idx="22459">
                  <c:v>8.7218397333333328</c:v>
                </c:pt>
                <c:pt idx="22460">
                  <c:v>8.7222300833333346</c:v>
                </c:pt>
                <c:pt idx="22461">
                  <c:v>8.7226169166666665</c:v>
                </c:pt>
                <c:pt idx="22462">
                  <c:v>8.7230072666666665</c:v>
                </c:pt>
                <c:pt idx="22463">
                  <c:v>8.7233941000000002</c:v>
                </c:pt>
                <c:pt idx="22464">
                  <c:v>8.723780933333332</c:v>
                </c:pt>
                <c:pt idx="22465">
                  <c:v>8.7241712833333338</c:v>
                </c:pt>
                <c:pt idx="22466">
                  <c:v>8.7245581166666675</c:v>
                </c:pt>
                <c:pt idx="22467">
                  <c:v>8.7249484666666657</c:v>
                </c:pt>
                <c:pt idx="22468">
                  <c:v>8.7253352999999994</c:v>
                </c:pt>
                <c:pt idx="22469">
                  <c:v>8.725722133333333</c:v>
                </c:pt>
                <c:pt idx="22470">
                  <c:v>8.726112483333333</c:v>
                </c:pt>
                <c:pt idx="22471">
                  <c:v>8.7264993166666667</c:v>
                </c:pt>
                <c:pt idx="22472">
                  <c:v>8.7268861500000003</c:v>
                </c:pt>
                <c:pt idx="22473">
                  <c:v>8.727272983333334</c:v>
                </c:pt>
                <c:pt idx="22474">
                  <c:v>8.727663333333334</c:v>
                </c:pt>
                <c:pt idx="22475">
                  <c:v>8.728053683333334</c:v>
                </c:pt>
                <c:pt idx="22476">
                  <c:v>8.7284405166666676</c:v>
                </c:pt>
                <c:pt idx="22477">
                  <c:v>8.7288273499999995</c:v>
                </c:pt>
                <c:pt idx="22478">
                  <c:v>8.7292141833333332</c:v>
                </c:pt>
                <c:pt idx="22479">
                  <c:v>8.729604533333335</c:v>
                </c:pt>
                <c:pt idx="22480">
                  <c:v>8.7299948833333332</c:v>
                </c:pt>
                <c:pt idx="22481">
                  <c:v>8.7303817166666668</c:v>
                </c:pt>
                <c:pt idx="22482">
                  <c:v>8.7307685499999987</c:v>
                </c:pt>
                <c:pt idx="22483">
                  <c:v>8.7311553833333324</c:v>
                </c:pt>
                <c:pt idx="22484">
                  <c:v>8.7315457333333342</c:v>
                </c:pt>
                <c:pt idx="22485">
                  <c:v>8.7319325666666661</c:v>
                </c:pt>
                <c:pt idx="22486">
                  <c:v>8.7323193999999997</c:v>
                </c:pt>
                <c:pt idx="22487">
                  <c:v>8.7327097499999997</c:v>
                </c:pt>
                <c:pt idx="22488">
                  <c:v>8.7330965833333334</c:v>
                </c:pt>
                <c:pt idx="22489">
                  <c:v>8.7334869333333334</c:v>
                </c:pt>
                <c:pt idx="22490">
                  <c:v>8.733873766666667</c:v>
                </c:pt>
                <c:pt idx="22491">
                  <c:v>8.7342606000000007</c:v>
                </c:pt>
                <c:pt idx="22492">
                  <c:v>8.7346509500000007</c:v>
                </c:pt>
                <c:pt idx="22493">
                  <c:v>8.7350377833333344</c:v>
                </c:pt>
                <c:pt idx="22494">
                  <c:v>8.7354281333333343</c:v>
                </c:pt>
                <c:pt idx="22495">
                  <c:v>8.735814966666668</c:v>
                </c:pt>
                <c:pt idx="22496">
                  <c:v>8.7362017999999999</c:v>
                </c:pt>
                <c:pt idx="22497">
                  <c:v>8.7365886333333318</c:v>
                </c:pt>
                <c:pt idx="22498">
                  <c:v>8.7369789833333336</c:v>
                </c:pt>
                <c:pt idx="22499">
                  <c:v>8.7373658166666672</c:v>
                </c:pt>
                <c:pt idx="22500">
                  <c:v>8.7377526499999991</c:v>
                </c:pt>
                <c:pt idx="22501">
                  <c:v>8.7381429999999991</c:v>
                </c:pt>
                <c:pt idx="22502">
                  <c:v>8.7385298333333328</c:v>
                </c:pt>
                <c:pt idx="22503">
                  <c:v>8.7389201833333328</c:v>
                </c:pt>
                <c:pt idx="22504">
                  <c:v>8.7393070166666664</c:v>
                </c:pt>
                <c:pt idx="22505">
                  <c:v>8.7396938500000001</c:v>
                </c:pt>
                <c:pt idx="22506">
                  <c:v>8.7400842000000001</c:v>
                </c:pt>
                <c:pt idx="22507">
                  <c:v>8.7404710333333338</c:v>
                </c:pt>
                <c:pt idx="22508">
                  <c:v>8.7408613833333337</c:v>
                </c:pt>
                <c:pt idx="22509">
                  <c:v>8.7412482166666674</c:v>
                </c:pt>
                <c:pt idx="22510">
                  <c:v>8.7416350500000011</c:v>
                </c:pt>
                <c:pt idx="22511">
                  <c:v>8.742021883333333</c:v>
                </c:pt>
                <c:pt idx="22512">
                  <c:v>8.7424122333333347</c:v>
                </c:pt>
                <c:pt idx="22513">
                  <c:v>8.7427990666666666</c:v>
                </c:pt>
                <c:pt idx="22514">
                  <c:v>8.7431859000000003</c:v>
                </c:pt>
                <c:pt idx="22515">
                  <c:v>8.7435762500000003</c:v>
                </c:pt>
                <c:pt idx="22516">
                  <c:v>8.7439630833333322</c:v>
                </c:pt>
                <c:pt idx="22517">
                  <c:v>8.7443534333333339</c:v>
                </c:pt>
                <c:pt idx="22518">
                  <c:v>8.7447402666666658</c:v>
                </c:pt>
                <c:pt idx="22519">
                  <c:v>8.7451270999999995</c:v>
                </c:pt>
                <c:pt idx="22520">
                  <c:v>8.7455174499999995</c:v>
                </c:pt>
                <c:pt idx="22521">
                  <c:v>8.7459077999999995</c:v>
                </c:pt>
                <c:pt idx="22522">
                  <c:v>8.7462946333333331</c:v>
                </c:pt>
                <c:pt idx="22523">
                  <c:v>8.7466814666666668</c:v>
                </c:pt>
                <c:pt idx="22524">
                  <c:v>8.7470683000000005</c:v>
                </c:pt>
                <c:pt idx="22525">
                  <c:v>8.7474586500000004</c:v>
                </c:pt>
                <c:pt idx="22526">
                  <c:v>8.7478454833333323</c:v>
                </c:pt>
                <c:pt idx="22527">
                  <c:v>8.7482323166666678</c:v>
                </c:pt>
                <c:pt idx="22528">
                  <c:v>8.7486226666666678</c:v>
                </c:pt>
                <c:pt idx="22529">
                  <c:v>8.7490094999999997</c:v>
                </c:pt>
                <c:pt idx="22530">
                  <c:v>8.7493998499999996</c:v>
                </c:pt>
                <c:pt idx="22531">
                  <c:v>8.7497866833333351</c:v>
                </c:pt>
                <c:pt idx="22532">
                  <c:v>8.750173516666667</c:v>
                </c:pt>
                <c:pt idx="22533">
                  <c:v>8.750563866666667</c:v>
                </c:pt>
                <c:pt idx="22534">
                  <c:v>8.7509506999999989</c:v>
                </c:pt>
                <c:pt idx="22535">
                  <c:v>8.7513410499999988</c:v>
                </c:pt>
                <c:pt idx="22536">
                  <c:v>8.7517278833333343</c:v>
                </c:pt>
                <c:pt idx="22537">
                  <c:v>8.7521147166666662</c:v>
                </c:pt>
                <c:pt idx="22538">
                  <c:v>8.7525050666666662</c:v>
                </c:pt>
                <c:pt idx="22539">
                  <c:v>8.7528918999999998</c:v>
                </c:pt>
                <c:pt idx="22540">
                  <c:v>8.7532787333333335</c:v>
                </c:pt>
                <c:pt idx="22541">
                  <c:v>8.7536655666666672</c:v>
                </c:pt>
                <c:pt idx="22542">
                  <c:v>8.7540559166666672</c:v>
                </c:pt>
                <c:pt idx="22543">
                  <c:v>8.7544462666666671</c:v>
                </c:pt>
                <c:pt idx="22544">
                  <c:v>8.7548331000000008</c:v>
                </c:pt>
                <c:pt idx="22545">
                  <c:v>8.7552199333333327</c:v>
                </c:pt>
                <c:pt idx="22546">
                  <c:v>8.7556067666666682</c:v>
                </c:pt>
                <c:pt idx="22547">
                  <c:v>8.7559971166666664</c:v>
                </c:pt>
                <c:pt idx="22548">
                  <c:v>8.7563874666666663</c:v>
                </c:pt>
                <c:pt idx="22549">
                  <c:v>8.7567743</c:v>
                </c:pt>
                <c:pt idx="22550">
                  <c:v>8.7571611333333337</c:v>
                </c:pt>
                <c:pt idx="22551">
                  <c:v>8.7575479666666673</c:v>
                </c:pt>
                <c:pt idx="22552">
                  <c:v>8.7579383166666673</c:v>
                </c:pt>
                <c:pt idx="22553">
                  <c:v>8.7583251499999992</c:v>
                </c:pt>
                <c:pt idx="22554">
                  <c:v>8.7587119833333329</c:v>
                </c:pt>
                <c:pt idx="22555">
                  <c:v>8.7591023333333329</c:v>
                </c:pt>
                <c:pt idx="22556">
                  <c:v>8.7594891666666665</c:v>
                </c:pt>
                <c:pt idx="22557">
                  <c:v>8.7598795166666665</c:v>
                </c:pt>
                <c:pt idx="22558">
                  <c:v>8.7602663500000002</c:v>
                </c:pt>
                <c:pt idx="22559">
                  <c:v>8.7606531833333339</c:v>
                </c:pt>
                <c:pt idx="22560">
                  <c:v>8.7610400166666675</c:v>
                </c:pt>
                <c:pt idx="22561">
                  <c:v>8.7614303666666675</c:v>
                </c:pt>
                <c:pt idx="22562">
                  <c:v>8.7618207166666675</c:v>
                </c:pt>
                <c:pt idx="22563">
                  <c:v>8.7622075499999994</c:v>
                </c:pt>
                <c:pt idx="22564">
                  <c:v>8.7625943833333348</c:v>
                </c:pt>
                <c:pt idx="22565">
                  <c:v>8.7629847333333348</c:v>
                </c:pt>
                <c:pt idx="22566">
                  <c:v>8.7633715666666667</c:v>
                </c:pt>
                <c:pt idx="22567">
                  <c:v>8.7637584000000004</c:v>
                </c:pt>
                <c:pt idx="22568">
                  <c:v>8.7641452333333323</c:v>
                </c:pt>
                <c:pt idx="22569">
                  <c:v>8.764535583333334</c:v>
                </c:pt>
                <c:pt idx="22570">
                  <c:v>8.7649224166666659</c:v>
                </c:pt>
                <c:pt idx="22571">
                  <c:v>8.7653127666666659</c:v>
                </c:pt>
                <c:pt idx="22572">
                  <c:v>8.7656995999999996</c:v>
                </c:pt>
                <c:pt idx="22573">
                  <c:v>8.7660864333333333</c:v>
                </c:pt>
                <c:pt idx="22574">
                  <c:v>8.7664767833333332</c:v>
                </c:pt>
                <c:pt idx="22575">
                  <c:v>8.7668636166666669</c:v>
                </c:pt>
                <c:pt idx="22576">
                  <c:v>8.7672539666666669</c:v>
                </c:pt>
                <c:pt idx="22577">
                  <c:v>8.7676408000000006</c:v>
                </c:pt>
                <c:pt idx="22578">
                  <c:v>8.7680276333333325</c:v>
                </c:pt>
                <c:pt idx="22579">
                  <c:v>8.7684179833333342</c:v>
                </c:pt>
                <c:pt idx="22580">
                  <c:v>8.7688048166666679</c:v>
                </c:pt>
                <c:pt idx="22581">
                  <c:v>8.7691916499999998</c:v>
                </c:pt>
                <c:pt idx="22582">
                  <c:v>8.7695819999999998</c:v>
                </c:pt>
                <c:pt idx="22583">
                  <c:v>8.7699688333333352</c:v>
                </c:pt>
                <c:pt idx="22584">
                  <c:v>8.7703591833333334</c:v>
                </c:pt>
                <c:pt idx="22585">
                  <c:v>8.7707460166666671</c:v>
                </c:pt>
                <c:pt idx="22586">
                  <c:v>8.771132849999999</c:v>
                </c:pt>
                <c:pt idx="22587">
                  <c:v>8.7715196833333327</c:v>
                </c:pt>
                <c:pt idx="22588">
                  <c:v>8.7719100333333344</c:v>
                </c:pt>
                <c:pt idx="22589">
                  <c:v>8.7723003833333344</c:v>
                </c:pt>
                <c:pt idx="22590">
                  <c:v>8.7726872166666663</c:v>
                </c:pt>
                <c:pt idx="22591">
                  <c:v>8.77307405</c:v>
                </c:pt>
                <c:pt idx="22592">
                  <c:v>8.7734608833333336</c:v>
                </c:pt>
                <c:pt idx="22593">
                  <c:v>8.7738512333333336</c:v>
                </c:pt>
                <c:pt idx="22594">
                  <c:v>8.7742380666666673</c:v>
                </c:pt>
                <c:pt idx="22595">
                  <c:v>8.7746249000000009</c:v>
                </c:pt>
                <c:pt idx="22596">
                  <c:v>8.7750152500000009</c:v>
                </c:pt>
                <c:pt idx="22597">
                  <c:v>8.7754020833333328</c:v>
                </c:pt>
                <c:pt idx="22598">
                  <c:v>8.7757924333333346</c:v>
                </c:pt>
                <c:pt idx="22599">
                  <c:v>8.7761792666666665</c:v>
                </c:pt>
                <c:pt idx="22600">
                  <c:v>8.7765661000000001</c:v>
                </c:pt>
                <c:pt idx="22601">
                  <c:v>8.7769564500000001</c:v>
                </c:pt>
                <c:pt idx="22602">
                  <c:v>8.777343283333332</c:v>
                </c:pt>
                <c:pt idx="22603">
                  <c:v>8.7777336333333338</c:v>
                </c:pt>
                <c:pt idx="22604">
                  <c:v>8.7781204666666675</c:v>
                </c:pt>
                <c:pt idx="22605">
                  <c:v>8.7785072999999993</c:v>
                </c:pt>
                <c:pt idx="22606">
                  <c:v>8.778894133333333</c:v>
                </c:pt>
                <c:pt idx="22607">
                  <c:v>8.779284483333333</c:v>
                </c:pt>
                <c:pt idx="22608">
                  <c:v>8.7796713166666667</c:v>
                </c:pt>
                <c:pt idx="22609">
                  <c:v>8.7800581500000003</c:v>
                </c:pt>
                <c:pt idx="22610">
                  <c:v>8.7804485000000003</c:v>
                </c:pt>
                <c:pt idx="22611">
                  <c:v>8.780835333333334</c:v>
                </c:pt>
                <c:pt idx="22612">
                  <c:v>8.781225683333334</c:v>
                </c:pt>
                <c:pt idx="22613">
                  <c:v>8.7816125166666676</c:v>
                </c:pt>
                <c:pt idx="22614">
                  <c:v>8.7819993499999995</c:v>
                </c:pt>
                <c:pt idx="22615">
                  <c:v>8.7823896999999995</c:v>
                </c:pt>
                <c:pt idx="22616">
                  <c:v>8.7827765333333332</c:v>
                </c:pt>
                <c:pt idx="22617">
                  <c:v>8.783166883333335</c:v>
                </c:pt>
                <c:pt idx="22618">
                  <c:v>8.7835537166666668</c:v>
                </c:pt>
                <c:pt idx="22619">
                  <c:v>8.7839405500000005</c:v>
                </c:pt>
                <c:pt idx="22620">
                  <c:v>8.7843308999999987</c:v>
                </c:pt>
                <c:pt idx="22621">
                  <c:v>8.7847177333333324</c:v>
                </c:pt>
                <c:pt idx="22622">
                  <c:v>8.7851045666666661</c:v>
                </c:pt>
                <c:pt idx="22623">
                  <c:v>8.785494916666666</c:v>
                </c:pt>
                <c:pt idx="22624">
                  <c:v>8.7858817499999997</c:v>
                </c:pt>
                <c:pt idx="22625">
                  <c:v>8.7862720999999997</c:v>
                </c:pt>
                <c:pt idx="22626">
                  <c:v>8.7866589333333334</c:v>
                </c:pt>
                <c:pt idx="22627">
                  <c:v>8.787045766666667</c:v>
                </c:pt>
                <c:pt idx="22628">
                  <c:v>8.787436116666667</c:v>
                </c:pt>
                <c:pt idx="22629">
                  <c:v>8.7878229500000007</c:v>
                </c:pt>
                <c:pt idx="22630">
                  <c:v>8.7882133000000007</c:v>
                </c:pt>
                <c:pt idx="22631">
                  <c:v>8.7886001333333343</c:v>
                </c:pt>
                <c:pt idx="22632">
                  <c:v>8.788986966666668</c:v>
                </c:pt>
                <c:pt idx="22633">
                  <c:v>8.789377316666668</c:v>
                </c:pt>
                <c:pt idx="22634">
                  <c:v>8.7897641499999999</c:v>
                </c:pt>
                <c:pt idx="22635">
                  <c:v>8.7901509833333318</c:v>
                </c:pt>
                <c:pt idx="22636">
                  <c:v>8.7905378166666672</c:v>
                </c:pt>
                <c:pt idx="22637">
                  <c:v>8.7909281666666672</c:v>
                </c:pt>
                <c:pt idx="22638">
                  <c:v>8.7913149999999991</c:v>
                </c:pt>
                <c:pt idx="22639">
                  <c:v>8.7917053499999991</c:v>
                </c:pt>
                <c:pt idx="22640">
                  <c:v>8.7920921833333345</c:v>
                </c:pt>
                <c:pt idx="22641">
                  <c:v>8.7924790166666664</c:v>
                </c:pt>
                <c:pt idx="22642">
                  <c:v>8.7928693666666664</c:v>
                </c:pt>
                <c:pt idx="22643">
                  <c:v>8.7932562000000001</c:v>
                </c:pt>
                <c:pt idx="22644">
                  <c:v>8.7936465500000001</c:v>
                </c:pt>
                <c:pt idx="22645">
                  <c:v>8.7940333833333337</c:v>
                </c:pt>
                <c:pt idx="22646">
                  <c:v>8.7944202166666674</c:v>
                </c:pt>
                <c:pt idx="22647">
                  <c:v>8.7948105666666674</c:v>
                </c:pt>
                <c:pt idx="22648">
                  <c:v>8.7951974000000011</c:v>
                </c:pt>
                <c:pt idx="22649">
                  <c:v>8.7955842333333329</c:v>
                </c:pt>
                <c:pt idx="22650">
                  <c:v>8.7959710666666684</c:v>
                </c:pt>
                <c:pt idx="22651">
                  <c:v>8.7963614166666666</c:v>
                </c:pt>
                <c:pt idx="22652">
                  <c:v>8.7967517666666666</c:v>
                </c:pt>
                <c:pt idx="22653">
                  <c:v>8.7971386000000003</c:v>
                </c:pt>
                <c:pt idx="22654">
                  <c:v>8.7975254333333321</c:v>
                </c:pt>
                <c:pt idx="22655">
                  <c:v>8.7979157833333339</c:v>
                </c:pt>
                <c:pt idx="22656">
                  <c:v>8.7983026166666658</c:v>
                </c:pt>
                <c:pt idx="22657">
                  <c:v>8.7986929666666658</c:v>
                </c:pt>
                <c:pt idx="22658">
                  <c:v>8.7990797999999995</c:v>
                </c:pt>
                <c:pt idx="22659">
                  <c:v>8.7994666333333331</c:v>
                </c:pt>
                <c:pt idx="22660">
                  <c:v>8.7998534666666668</c:v>
                </c:pt>
                <c:pt idx="22661">
                  <c:v>8.8002438166666668</c:v>
                </c:pt>
                <c:pt idx="22662">
                  <c:v>8.8006306500000004</c:v>
                </c:pt>
                <c:pt idx="22663">
                  <c:v>8.8010174833333341</c:v>
                </c:pt>
                <c:pt idx="22664">
                  <c:v>8.8014078333333323</c:v>
                </c:pt>
                <c:pt idx="22665">
                  <c:v>8.8017946666666678</c:v>
                </c:pt>
                <c:pt idx="22666">
                  <c:v>8.8021850166666677</c:v>
                </c:pt>
                <c:pt idx="22667">
                  <c:v>8.8025718499999996</c:v>
                </c:pt>
                <c:pt idx="22668">
                  <c:v>8.8029586833333333</c:v>
                </c:pt>
                <c:pt idx="22669">
                  <c:v>8.8033490333333351</c:v>
                </c:pt>
                <c:pt idx="22670">
                  <c:v>8.803735866666667</c:v>
                </c:pt>
                <c:pt idx="22671">
                  <c:v>8.8041262166666669</c:v>
                </c:pt>
                <c:pt idx="22672">
                  <c:v>8.8045130499999988</c:v>
                </c:pt>
                <c:pt idx="22673">
                  <c:v>8.8048998833333325</c:v>
                </c:pt>
                <c:pt idx="22674">
                  <c:v>8.8052902333333343</c:v>
                </c:pt>
                <c:pt idx="22675">
                  <c:v>8.8056770666666662</c:v>
                </c:pt>
                <c:pt idx="22676">
                  <c:v>8.8060638999999998</c:v>
                </c:pt>
                <c:pt idx="22677">
                  <c:v>8.8064507333333335</c:v>
                </c:pt>
                <c:pt idx="22678">
                  <c:v>8.8068410833333335</c:v>
                </c:pt>
                <c:pt idx="22679">
                  <c:v>8.8072314333333335</c:v>
                </c:pt>
                <c:pt idx="22680">
                  <c:v>8.8076182666666671</c:v>
                </c:pt>
                <c:pt idx="22681">
                  <c:v>8.8080051000000008</c:v>
                </c:pt>
                <c:pt idx="22682">
                  <c:v>8.8083919333333327</c:v>
                </c:pt>
                <c:pt idx="22683">
                  <c:v>8.8087822833333327</c:v>
                </c:pt>
                <c:pt idx="22684">
                  <c:v>8.8091726333333344</c:v>
                </c:pt>
                <c:pt idx="22685">
                  <c:v>8.8095594666666663</c:v>
                </c:pt>
                <c:pt idx="22686">
                  <c:v>8.8099463</c:v>
                </c:pt>
                <c:pt idx="22687">
                  <c:v>8.8103331333333319</c:v>
                </c:pt>
                <c:pt idx="22688">
                  <c:v>8.8107234833333337</c:v>
                </c:pt>
                <c:pt idx="22689">
                  <c:v>8.8111103166666673</c:v>
                </c:pt>
                <c:pt idx="22690">
                  <c:v>8.8114971499999992</c:v>
                </c:pt>
                <c:pt idx="22691">
                  <c:v>8.8118874999999992</c:v>
                </c:pt>
                <c:pt idx="22692">
                  <c:v>8.8122743333333329</c:v>
                </c:pt>
                <c:pt idx="22693">
                  <c:v>8.8126646833333329</c:v>
                </c:pt>
                <c:pt idx="22694">
                  <c:v>8.8130515166666665</c:v>
                </c:pt>
                <c:pt idx="22695">
                  <c:v>8.8134383500000002</c:v>
                </c:pt>
                <c:pt idx="22696">
                  <c:v>8.8138287000000002</c:v>
                </c:pt>
                <c:pt idx="22697">
                  <c:v>8.8142155333333339</c:v>
                </c:pt>
                <c:pt idx="22698">
                  <c:v>8.8146058833333338</c:v>
                </c:pt>
                <c:pt idx="22699">
                  <c:v>8.8149927166666675</c:v>
                </c:pt>
                <c:pt idx="22700">
                  <c:v>8.8153795500000012</c:v>
                </c:pt>
                <c:pt idx="22701">
                  <c:v>8.8157663833333331</c:v>
                </c:pt>
                <c:pt idx="22702">
                  <c:v>8.8161567333333348</c:v>
                </c:pt>
                <c:pt idx="22703">
                  <c:v>8.8165435666666667</c:v>
                </c:pt>
                <c:pt idx="22704">
                  <c:v>8.8169304000000004</c:v>
                </c:pt>
                <c:pt idx="22705">
                  <c:v>8.8173207500000004</c:v>
                </c:pt>
                <c:pt idx="22706">
                  <c:v>8.8177075833333323</c:v>
                </c:pt>
                <c:pt idx="22707">
                  <c:v>8.818097933333334</c:v>
                </c:pt>
                <c:pt idx="22708">
                  <c:v>8.8184847666666659</c:v>
                </c:pt>
                <c:pt idx="22709">
                  <c:v>8.8188715999999996</c:v>
                </c:pt>
                <c:pt idx="22710">
                  <c:v>8.8192619499999996</c:v>
                </c:pt>
                <c:pt idx="22711">
                  <c:v>8.8196487833333332</c:v>
                </c:pt>
                <c:pt idx="22712">
                  <c:v>8.8200391333333332</c:v>
                </c:pt>
                <c:pt idx="22713">
                  <c:v>8.8204259666666669</c:v>
                </c:pt>
                <c:pt idx="22714">
                  <c:v>8.8208128000000006</c:v>
                </c:pt>
                <c:pt idx="22715">
                  <c:v>8.8212031500000005</c:v>
                </c:pt>
                <c:pt idx="22716">
                  <c:v>8.8215899833333324</c:v>
                </c:pt>
                <c:pt idx="22717">
                  <c:v>8.8219768166666679</c:v>
                </c:pt>
                <c:pt idx="22718">
                  <c:v>8.8223671666666679</c:v>
                </c:pt>
                <c:pt idx="22719">
                  <c:v>8.8227539999999998</c:v>
                </c:pt>
                <c:pt idx="22720">
                  <c:v>8.8231443499999997</c:v>
                </c:pt>
                <c:pt idx="22721">
                  <c:v>8.8235311833333352</c:v>
                </c:pt>
                <c:pt idx="22722">
                  <c:v>8.8239180166666671</c:v>
                </c:pt>
                <c:pt idx="22723">
                  <c:v>8.8243083666666671</c:v>
                </c:pt>
                <c:pt idx="22724">
                  <c:v>8.824695199999999</c:v>
                </c:pt>
                <c:pt idx="22725">
                  <c:v>8.8250855499999989</c:v>
                </c:pt>
                <c:pt idx="22726">
                  <c:v>8.8254723833333344</c:v>
                </c:pt>
                <c:pt idx="22727">
                  <c:v>8.8258592166666663</c:v>
                </c:pt>
                <c:pt idx="22728">
                  <c:v>8.8262495666666663</c:v>
                </c:pt>
                <c:pt idx="22729">
                  <c:v>8.8266363999999999</c:v>
                </c:pt>
                <c:pt idx="22730">
                  <c:v>8.8270232333333336</c:v>
                </c:pt>
                <c:pt idx="22731">
                  <c:v>8.8274100666666673</c:v>
                </c:pt>
                <c:pt idx="22732">
                  <c:v>8.8278004166666673</c:v>
                </c:pt>
                <c:pt idx="22733">
                  <c:v>8.8281872500000009</c:v>
                </c:pt>
                <c:pt idx="22734">
                  <c:v>8.8285776000000009</c:v>
                </c:pt>
                <c:pt idx="22735">
                  <c:v>8.8289644333333328</c:v>
                </c:pt>
                <c:pt idx="22736">
                  <c:v>8.8293512666666683</c:v>
                </c:pt>
                <c:pt idx="22737">
                  <c:v>8.8297416166666665</c:v>
                </c:pt>
                <c:pt idx="22738">
                  <c:v>8.8301284500000001</c:v>
                </c:pt>
                <c:pt idx="22739">
                  <c:v>8.8305188000000001</c:v>
                </c:pt>
                <c:pt idx="22740">
                  <c:v>8.830905633333332</c:v>
                </c:pt>
                <c:pt idx="22741">
                  <c:v>8.8312924666666675</c:v>
                </c:pt>
                <c:pt idx="22742">
                  <c:v>8.8316828166666674</c:v>
                </c:pt>
                <c:pt idx="22743">
                  <c:v>8.8320696499999993</c:v>
                </c:pt>
                <c:pt idx="22744">
                  <c:v>8.832456483333333</c:v>
                </c:pt>
                <c:pt idx="22745">
                  <c:v>8.832846833333333</c:v>
                </c:pt>
                <c:pt idx="22746">
                  <c:v>8.8332336666666667</c:v>
                </c:pt>
                <c:pt idx="22747">
                  <c:v>8.8336240166666666</c:v>
                </c:pt>
                <c:pt idx="22748">
                  <c:v>8.8340108500000003</c:v>
                </c:pt>
                <c:pt idx="22749">
                  <c:v>8.834397683333334</c:v>
                </c:pt>
                <c:pt idx="22750">
                  <c:v>8.8347845166666676</c:v>
                </c:pt>
                <c:pt idx="22751">
                  <c:v>8.8351748666666676</c:v>
                </c:pt>
                <c:pt idx="22752">
                  <c:v>8.8355652166666676</c:v>
                </c:pt>
                <c:pt idx="22753">
                  <c:v>8.8359520499999995</c:v>
                </c:pt>
                <c:pt idx="22754">
                  <c:v>8.8363388833333332</c:v>
                </c:pt>
                <c:pt idx="22755">
                  <c:v>8.8367257166666668</c:v>
                </c:pt>
                <c:pt idx="22756">
                  <c:v>8.8371160666666668</c:v>
                </c:pt>
                <c:pt idx="22757">
                  <c:v>8.8375029000000005</c:v>
                </c:pt>
                <c:pt idx="22758">
                  <c:v>8.8378897333333324</c:v>
                </c:pt>
                <c:pt idx="22759">
                  <c:v>8.8382800833333324</c:v>
                </c:pt>
                <c:pt idx="22760">
                  <c:v>8.838666916666666</c:v>
                </c:pt>
                <c:pt idx="22761">
                  <c:v>8.839057266666666</c:v>
                </c:pt>
                <c:pt idx="22762">
                  <c:v>8.8394440999999997</c:v>
                </c:pt>
                <c:pt idx="22763">
                  <c:v>8.8398309333333334</c:v>
                </c:pt>
                <c:pt idx="22764">
                  <c:v>8.8402212833333333</c:v>
                </c:pt>
                <c:pt idx="22765">
                  <c:v>8.840608116666667</c:v>
                </c:pt>
                <c:pt idx="22766">
                  <c:v>8.840998466666667</c:v>
                </c:pt>
                <c:pt idx="22767">
                  <c:v>8.8413853000000007</c:v>
                </c:pt>
                <c:pt idx="22768">
                  <c:v>8.8417721333333326</c:v>
                </c:pt>
                <c:pt idx="22769">
                  <c:v>8.8421624833333343</c:v>
                </c:pt>
                <c:pt idx="22770">
                  <c:v>8.842549316666668</c:v>
                </c:pt>
                <c:pt idx="22771">
                  <c:v>8.8429361499999999</c:v>
                </c:pt>
                <c:pt idx="22772">
                  <c:v>8.8433264999999999</c:v>
                </c:pt>
                <c:pt idx="22773">
                  <c:v>8.8437133333333318</c:v>
                </c:pt>
                <c:pt idx="22774">
                  <c:v>8.8441036833333335</c:v>
                </c:pt>
                <c:pt idx="22775">
                  <c:v>8.8444905166666672</c:v>
                </c:pt>
                <c:pt idx="22776">
                  <c:v>8.8448773499999991</c:v>
                </c:pt>
                <c:pt idx="22777">
                  <c:v>8.8452641833333328</c:v>
                </c:pt>
                <c:pt idx="22778">
                  <c:v>8.8456545333333345</c:v>
                </c:pt>
                <c:pt idx="22779">
                  <c:v>8.8460448833333327</c:v>
                </c:pt>
                <c:pt idx="22780">
                  <c:v>8.8464317166666664</c:v>
                </c:pt>
                <c:pt idx="22781">
                  <c:v>8.8468185500000001</c:v>
                </c:pt>
                <c:pt idx="22782">
                  <c:v>8.8472053833333337</c:v>
                </c:pt>
                <c:pt idx="22783">
                  <c:v>8.8475957333333337</c:v>
                </c:pt>
                <c:pt idx="22784">
                  <c:v>8.8479825666666674</c:v>
                </c:pt>
                <c:pt idx="22785">
                  <c:v>8.8483694000000011</c:v>
                </c:pt>
                <c:pt idx="22786">
                  <c:v>8.848759750000001</c:v>
                </c:pt>
                <c:pt idx="22787">
                  <c:v>8.8491465833333329</c:v>
                </c:pt>
                <c:pt idx="22788">
                  <c:v>8.8495369333333347</c:v>
                </c:pt>
                <c:pt idx="22789">
                  <c:v>8.8499237666666666</c:v>
                </c:pt>
                <c:pt idx="22790">
                  <c:v>8.8503106000000002</c:v>
                </c:pt>
                <c:pt idx="22791">
                  <c:v>8.8507009500000002</c:v>
                </c:pt>
                <c:pt idx="22792">
                  <c:v>8.8510877833333321</c:v>
                </c:pt>
                <c:pt idx="22793">
                  <c:v>8.8514781333333339</c:v>
                </c:pt>
                <c:pt idx="22794">
                  <c:v>8.8518649666666676</c:v>
                </c:pt>
                <c:pt idx="22795">
                  <c:v>8.8522517999999994</c:v>
                </c:pt>
                <c:pt idx="22796">
                  <c:v>8.8526386333333331</c:v>
                </c:pt>
                <c:pt idx="22797">
                  <c:v>8.8530289833333331</c:v>
                </c:pt>
                <c:pt idx="22798">
                  <c:v>8.8534158166666668</c:v>
                </c:pt>
                <c:pt idx="22799">
                  <c:v>8.8538026500000004</c:v>
                </c:pt>
                <c:pt idx="22800">
                  <c:v>8.8541930000000004</c:v>
                </c:pt>
                <c:pt idx="22801">
                  <c:v>8.8545798333333341</c:v>
                </c:pt>
                <c:pt idx="22802">
                  <c:v>8.8549701833333323</c:v>
                </c:pt>
                <c:pt idx="22803">
                  <c:v>8.8553570166666677</c:v>
                </c:pt>
                <c:pt idx="22804">
                  <c:v>8.8557438499999996</c:v>
                </c:pt>
                <c:pt idx="22805">
                  <c:v>8.8561341999999996</c:v>
                </c:pt>
                <c:pt idx="22806">
                  <c:v>8.8565210333333333</c:v>
                </c:pt>
                <c:pt idx="22807">
                  <c:v>8.8569113833333351</c:v>
                </c:pt>
                <c:pt idx="22808">
                  <c:v>8.8572982166666669</c:v>
                </c:pt>
                <c:pt idx="22809">
                  <c:v>8.8576850500000006</c:v>
                </c:pt>
                <c:pt idx="22810">
                  <c:v>8.8580753999999988</c:v>
                </c:pt>
                <c:pt idx="22811">
                  <c:v>8.8584622333333325</c:v>
                </c:pt>
                <c:pt idx="22812">
                  <c:v>8.8588490666666662</c:v>
                </c:pt>
                <c:pt idx="22813">
                  <c:v>8.8592394166666661</c:v>
                </c:pt>
                <c:pt idx="22814">
                  <c:v>8.8596262499999998</c:v>
                </c:pt>
                <c:pt idx="22815">
                  <c:v>8.8600165999999998</c:v>
                </c:pt>
                <c:pt idx="22816">
                  <c:v>8.8604034333333335</c:v>
                </c:pt>
                <c:pt idx="22817">
                  <c:v>8.8607902666666671</c:v>
                </c:pt>
                <c:pt idx="22818">
                  <c:v>8.8611806166666671</c:v>
                </c:pt>
                <c:pt idx="22819">
                  <c:v>8.8615674500000008</c:v>
                </c:pt>
                <c:pt idx="22820">
                  <c:v>8.8619578000000008</c:v>
                </c:pt>
                <c:pt idx="22821">
                  <c:v>8.8623446333333327</c:v>
                </c:pt>
                <c:pt idx="22822">
                  <c:v>8.8627314666666681</c:v>
                </c:pt>
                <c:pt idx="22823">
                  <c:v>8.8631218166666663</c:v>
                </c:pt>
                <c:pt idx="22824">
                  <c:v>8.86350865</c:v>
                </c:pt>
                <c:pt idx="22825">
                  <c:v>8.8638954833333319</c:v>
                </c:pt>
                <c:pt idx="22826">
                  <c:v>8.8642858333333336</c:v>
                </c:pt>
                <c:pt idx="22827">
                  <c:v>8.8646726666666673</c:v>
                </c:pt>
                <c:pt idx="22828">
                  <c:v>8.8650630166666673</c:v>
                </c:pt>
                <c:pt idx="22829">
                  <c:v>8.8654498499999992</c:v>
                </c:pt>
                <c:pt idx="22830">
                  <c:v>8.8658366833333329</c:v>
                </c:pt>
                <c:pt idx="22831">
                  <c:v>8.8662235166666665</c:v>
                </c:pt>
                <c:pt idx="22832">
                  <c:v>8.8666138666666665</c:v>
                </c:pt>
                <c:pt idx="22833">
                  <c:v>8.8670042166666665</c:v>
                </c:pt>
                <c:pt idx="22834">
                  <c:v>8.8673910500000002</c:v>
                </c:pt>
                <c:pt idx="22835">
                  <c:v>8.8677778833333338</c:v>
                </c:pt>
                <c:pt idx="22836">
                  <c:v>8.8681647166666675</c:v>
                </c:pt>
                <c:pt idx="22837">
                  <c:v>8.8685550666666675</c:v>
                </c:pt>
                <c:pt idx="22838">
                  <c:v>8.8689419000000012</c:v>
                </c:pt>
                <c:pt idx="22839">
                  <c:v>8.869328733333333</c:v>
                </c:pt>
                <c:pt idx="22840">
                  <c:v>8.8697190833333348</c:v>
                </c:pt>
                <c:pt idx="22841">
                  <c:v>8.8701059166666667</c:v>
                </c:pt>
                <c:pt idx="22842">
                  <c:v>8.8704962666666667</c:v>
                </c:pt>
                <c:pt idx="22843">
                  <c:v>8.8708831000000004</c:v>
                </c:pt>
                <c:pt idx="22844">
                  <c:v>8.8712699333333322</c:v>
                </c:pt>
                <c:pt idx="22845">
                  <c:v>8.871660283333334</c:v>
                </c:pt>
                <c:pt idx="22846">
                  <c:v>8.8720471166666659</c:v>
                </c:pt>
                <c:pt idx="22847">
                  <c:v>8.8724374666666659</c:v>
                </c:pt>
                <c:pt idx="22848">
                  <c:v>8.8728242999999996</c:v>
                </c:pt>
                <c:pt idx="22849">
                  <c:v>8.8732111333333332</c:v>
                </c:pt>
                <c:pt idx="22850">
                  <c:v>8.8736014833333332</c:v>
                </c:pt>
                <c:pt idx="22851">
                  <c:v>8.8739883166666669</c:v>
                </c:pt>
                <c:pt idx="22852">
                  <c:v>8.8743751500000005</c:v>
                </c:pt>
                <c:pt idx="22853">
                  <c:v>8.8747619833333342</c:v>
                </c:pt>
                <c:pt idx="22854">
                  <c:v>8.8751523333333324</c:v>
                </c:pt>
                <c:pt idx="22855">
                  <c:v>8.8755426833333342</c:v>
                </c:pt>
                <c:pt idx="22856">
                  <c:v>8.8759295166666679</c:v>
                </c:pt>
                <c:pt idx="22857">
                  <c:v>8.8763163499999997</c:v>
                </c:pt>
                <c:pt idx="22858">
                  <c:v>8.8767031833333334</c:v>
                </c:pt>
                <c:pt idx="22859">
                  <c:v>8.8770935333333352</c:v>
                </c:pt>
                <c:pt idx="22860">
                  <c:v>8.8774803666666671</c:v>
                </c:pt>
                <c:pt idx="22861">
                  <c:v>8.8778707166666671</c:v>
                </c:pt>
                <c:pt idx="22862">
                  <c:v>8.8782575499999989</c:v>
                </c:pt>
                <c:pt idx="22863">
                  <c:v>8.8786443833333326</c:v>
                </c:pt>
                <c:pt idx="22864">
                  <c:v>8.8790347333333344</c:v>
                </c:pt>
                <c:pt idx="22865">
                  <c:v>8.8794215666666663</c:v>
                </c:pt>
                <c:pt idx="22866">
                  <c:v>8.8798083999999999</c:v>
                </c:pt>
                <c:pt idx="22867">
                  <c:v>8.8801987499999999</c:v>
                </c:pt>
                <c:pt idx="22868">
                  <c:v>8.8805855833333336</c:v>
                </c:pt>
                <c:pt idx="22869">
                  <c:v>8.8809759333333336</c:v>
                </c:pt>
                <c:pt idx="22870">
                  <c:v>8.8813627666666672</c:v>
                </c:pt>
                <c:pt idx="22871">
                  <c:v>8.8817496000000009</c:v>
                </c:pt>
                <c:pt idx="22872">
                  <c:v>8.8821399500000009</c:v>
                </c:pt>
                <c:pt idx="22873">
                  <c:v>8.8825302999999991</c:v>
                </c:pt>
                <c:pt idx="22874">
                  <c:v>8.8829171333333345</c:v>
                </c:pt>
                <c:pt idx="22875">
                  <c:v>8.8833039666666664</c:v>
                </c:pt>
                <c:pt idx="22876">
                  <c:v>8.8836908000000001</c:v>
                </c:pt>
                <c:pt idx="22877">
                  <c:v>8.8840811500000001</c:v>
                </c:pt>
                <c:pt idx="22878">
                  <c:v>8.884467983333332</c:v>
                </c:pt>
                <c:pt idx="22879">
                  <c:v>8.8848548166666674</c:v>
                </c:pt>
                <c:pt idx="22880">
                  <c:v>8.8852451666666674</c:v>
                </c:pt>
                <c:pt idx="22881">
                  <c:v>8.8856319999999993</c:v>
                </c:pt>
                <c:pt idx="22882">
                  <c:v>8.8860223499999993</c:v>
                </c:pt>
                <c:pt idx="22883">
                  <c:v>8.886409183333333</c:v>
                </c:pt>
                <c:pt idx="22884">
                  <c:v>8.8867960166666666</c:v>
                </c:pt>
                <c:pt idx="22885">
                  <c:v>8.8871828500000003</c:v>
                </c:pt>
                <c:pt idx="22886">
                  <c:v>8.8875732000000003</c:v>
                </c:pt>
                <c:pt idx="22887">
                  <c:v>8.8879635500000003</c:v>
                </c:pt>
                <c:pt idx="22888">
                  <c:v>8.8883503833333339</c:v>
                </c:pt>
                <c:pt idx="22889">
                  <c:v>8.8887372166666676</c:v>
                </c:pt>
                <c:pt idx="22890">
                  <c:v>8.8891275666666676</c:v>
                </c:pt>
                <c:pt idx="22891">
                  <c:v>8.8895143999999995</c:v>
                </c:pt>
                <c:pt idx="22892">
                  <c:v>8.8899012333333332</c:v>
                </c:pt>
                <c:pt idx="22893">
                  <c:v>8.8902880666666668</c:v>
                </c:pt>
                <c:pt idx="22894">
                  <c:v>8.8906784166666668</c:v>
                </c:pt>
                <c:pt idx="22895">
                  <c:v>8.8910652500000005</c:v>
                </c:pt>
                <c:pt idx="22896">
                  <c:v>8.8914555999999987</c:v>
                </c:pt>
                <c:pt idx="22897">
                  <c:v>8.8918424333333324</c:v>
                </c:pt>
                <c:pt idx="22898">
                  <c:v>8.892229266666666</c:v>
                </c:pt>
                <c:pt idx="22899">
                  <c:v>8.892619616666666</c:v>
                </c:pt>
                <c:pt idx="22900">
                  <c:v>8.8930064499999997</c:v>
                </c:pt>
                <c:pt idx="22901">
                  <c:v>8.8933967999999997</c:v>
                </c:pt>
                <c:pt idx="22902">
                  <c:v>8.8937836333333333</c:v>
                </c:pt>
                <c:pt idx="22903">
                  <c:v>8.894170466666667</c:v>
                </c:pt>
                <c:pt idx="22904">
                  <c:v>8.894560816666667</c:v>
                </c:pt>
                <c:pt idx="22905">
                  <c:v>8.8949476500000006</c:v>
                </c:pt>
                <c:pt idx="22906">
                  <c:v>8.8953344833333325</c:v>
                </c:pt>
                <c:pt idx="22907">
                  <c:v>8.895721316666668</c:v>
                </c:pt>
                <c:pt idx="22908">
                  <c:v>8.896111666666668</c:v>
                </c:pt>
                <c:pt idx="22909">
                  <c:v>8.896502016666668</c:v>
                </c:pt>
                <c:pt idx="22910">
                  <c:v>8.8968888499999998</c:v>
                </c:pt>
                <c:pt idx="22911">
                  <c:v>8.8972756833333317</c:v>
                </c:pt>
                <c:pt idx="22912">
                  <c:v>8.8976625166666672</c:v>
                </c:pt>
                <c:pt idx="22913">
                  <c:v>8.8980528666666672</c:v>
                </c:pt>
                <c:pt idx="22914">
                  <c:v>8.8984432166666672</c:v>
                </c:pt>
                <c:pt idx="22915">
                  <c:v>8.898830049999999</c:v>
                </c:pt>
                <c:pt idx="22916">
                  <c:v>8.8992168833333345</c:v>
                </c:pt>
                <c:pt idx="22917">
                  <c:v>8.8996037166666664</c:v>
                </c:pt>
                <c:pt idx="22918">
                  <c:v>8.8999940666666664</c:v>
                </c:pt>
                <c:pt idx="22919">
                  <c:v>8.9003809</c:v>
                </c:pt>
                <c:pt idx="22920">
                  <c:v>8.9007677333333337</c:v>
                </c:pt>
                <c:pt idx="22921">
                  <c:v>8.9011580833333337</c:v>
                </c:pt>
                <c:pt idx="22922">
                  <c:v>8.9015484333333337</c:v>
                </c:pt>
                <c:pt idx="22923">
                  <c:v>8.9019352666666673</c:v>
                </c:pt>
                <c:pt idx="22924">
                  <c:v>8.902322100000001</c:v>
                </c:pt>
                <c:pt idx="22925">
                  <c:v>8.9027089333333329</c:v>
                </c:pt>
                <c:pt idx="22926">
                  <c:v>8.9030992833333347</c:v>
                </c:pt>
                <c:pt idx="22927">
                  <c:v>8.9034861166666666</c:v>
                </c:pt>
                <c:pt idx="22928">
                  <c:v>8.9038764666666665</c:v>
                </c:pt>
                <c:pt idx="22929">
                  <c:v>8.9042633000000002</c:v>
                </c:pt>
                <c:pt idx="22930">
                  <c:v>8.9046501333333321</c:v>
                </c:pt>
                <c:pt idx="22931">
                  <c:v>8.9050404833333339</c:v>
                </c:pt>
                <c:pt idx="22932">
                  <c:v>8.9054273166666675</c:v>
                </c:pt>
                <c:pt idx="22933">
                  <c:v>8.9058141499999994</c:v>
                </c:pt>
                <c:pt idx="22934">
                  <c:v>8.9062009833333331</c:v>
                </c:pt>
                <c:pt idx="22935">
                  <c:v>8.9065913333333331</c:v>
                </c:pt>
                <c:pt idx="22936">
                  <c:v>8.9069816833333331</c:v>
                </c:pt>
                <c:pt idx="22937">
                  <c:v>8.9073685166666667</c:v>
                </c:pt>
                <c:pt idx="22938">
                  <c:v>8.9077553500000004</c:v>
                </c:pt>
                <c:pt idx="22939">
                  <c:v>8.9081457000000004</c:v>
                </c:pt>
                <c:pt idx="22940">
                  <c:v>8.9085325333333323</c:v>
                </c:pt>
                <c:pt idx="22941">
                  <c:v>8.908922883333334</c:v>
                </c:pt>
                <c:pt idx="22942">
                  <c:v>8.9093097166666677</c:v>
                </c:pt>
                <c:pt idx="22943">
                  <c:v>8.9096965499999996</c:v>
                </c:pt>
                <c:pt idx="22944">
                  <c:v>8.9100833833333333</c:v>
                </c:pt>
                <c:pt idx="22945">
                  <c:v>8.910473733333335</c:v>
                </c:pt>
                <c:pt idx="22946">
                  <c:v>8.9108605666666669</c:v>
                </c:pt>
                <c:pt idx="22947">
                  <c:v>8.9112474000000006</c:v>
                </c:pt>
                <c:pt idx="22948">
                  <c:v>8.9116377499999988</c:v>
                </c:pt>
                <c:pt idx="22949">
                  <c:v>8.9120245833333325</c:v>
                </c:pt>
                <c:pt idx="22950">
                  <c:v>8.9124149333333342</c:v>
                </c:pt>
                <c:pt idx="22951">
                  <c:v>8.9128017666666661</c:v>
                </c:pt>
                <c:pt idx="22952">
                  <c:v>8.9131885999999998</c:v>
                </c:pt>
                <c:pt idx="22953">
                  <c:v>8.9135789499999998</c:v>
                </c:pt>
                <c:pt idx="22954">
                  <c:v>8.9139657833333334</c:v>
                </c:pt>
                <c:pt idx="22955">
                  <c:v>8.9143561333333334</c:v>
                </c:pt>
                <c:pt idx="22956">
                  <c:v>8.9147429666666671</c:v>
                </c:pt>
                <c:pt idx="22957">
                  <c:v>8.9151298000000008</c:v>
                </c:pt>
                <c:pt idx="22958">
                  <c:v>8.9155166333333327</c:v>
                </c:pt>
                <c:pt idx="22959">
                  <c:v>8.9159069833333344</c:v>
                </c:pt>
                <c:pt idx="22960">
                  <c:v>8.9162938166666681</c:v>
                </c:pt>
                <c:pt idx="22961">
                  <c:v>8.91668065</c:v>
                </c:pt>
                <c:pt idx="22962">
                  <c:v>8.917071</c:v>
                </c:pt>
                <c:pt idx="22963">
                  <c:v>8.91746135</c:v>
                </c:pt>
                <c:pt idx="22964">
                  <c:v>8.9178481833333336</c:v>
                </c:pt>
                <c:pt idx="22965">
                  <c:v>8.9182350166666673</c:v>
                </c:pt>
                <c:pt idx="22966">
                  <c:v>8.9186218499999992</c:v>
                </c:pt>
                <c:pt idx="22967">
                  <c:v>8.9190121999999992</c:v>
                </c:pt>
                <c:pt idx="22968">
                  <c:v>8.9194025499999992</c:v>
                </c:pt>
                <c:pt idx="22969">
                  <c:v>8.9197893833333328</c:v>
                </c:pt>
                <c:pt idx="22970">
                  <c:v>8.9201762166666665</c:v>
                </c:pt>
                <c:pt idx="22971">
                  <c:v>8.9205630500000002</c:v>
                </c:pt>
                <c:pt idx="22972">
                  <c:v>8.9209534000000001</c:v>
                </c:pt>
                <c:pt idx="22973">
                  <c:v>8.9213402333333338</c:v>
                </c:pt>
                <c:pt idx="22974">
                  <c:v>8.9217270666666675</c:v>
                </c:pt>
                <c:pt idx="22975">
                  <c:v>8.9221174166666675</c:v>
                </c:pt>
                <c:pt idx="22976">
                  <c:v>8.9225042500000011</c:v>
                </c:pt>
                <c:pt idx="22977">
                  <c:v>8.9228945999999993</c:v>
                </c:pt>
                <c:pt idx="22978">
                  <c:v>8.9232814333333348</c:v>
                </c:pt>
                <c:pt idx="22979">
                  <c:v>8.9236682666666667</c:v>
                </c:pt>
                <c:pt idx="22980">
                  <c:v>8.9240586166666667</c:v>
                </c:pt>
                <c:pt idx="22981">
                  <c:v>8.9244454500000003</c:v>
                </c:pt>
                <c:pt idx="22982">
                  <c:v>8.9248358000000003</c:v>
                </c:pt>
                <c:pt idx="22983">
                  <c:v>8.925222633333334</c:v>
                </c:pt>
                <c:pt idx="22984">
                  <c:v>8.9256094666666659</c:v>
                </c:pt>
                <c:pt idx="22985">
                  <c:v>8.9259962999999996</c:v>
                </c:pt>
                <c:pt idx="22986">
                  <c:v>8.9263866499999995</c:v>
                </c:pt>
                <c:pt idx="22987">
                  <c:v>8.9267734833333332</c:v>
                </c:pt>
                <c:pt idx="22988">
                  <c:v>8.9271603166666669</c:v>
                </c:pt>
                <c:pt idx="22989">
                  <c:v>8.9275506666666669</c:v>
                </c:pt>
                <c:pt idx="22990">
                  <c:v>8.9279375000000005</c:v>
                </c:pt>
                <c:pt idx="22991">
                  <c:v>8.9283278500000005</c:v>
                </c:pt>
                <c:pt idx="22992">
                  <c:v>8.9287146833333324</c:v>
                </c:pt>
                <c:pt idx="22993">
                  <c:v>8.9291015166666678</c:v>
                </c:pt>
                <c:pt idx="22994">
                  <c:v>8.9294918666666678</c:v>
                </c:pt>
                <c:pt idx="22995">
                  <c:v>8.9298786999999997</c:v>
                </c:pt>
                <c:pt idx="22996">
                  <c:v>8.9302690499999997</c:v>
                </c:pt>
                <c:pt idx="22997">
                  <c:v>8.9306558833333352</c:v>
                </c:pt>
                <c:pt idx="22998">
                  <c:v>8.931042716666667</c:v>
                </c:pt>
                <c:pt idx="22999">
                  <c:v>8.931433066666667</c:v>
                </c:pt>
                <c:pt idx="23000">
                  <c:v>8.9318198999999989</c:v>
                </c:pt>
                <c:pt idx="23001">
                  <c:v>8.9322067333333326</c:v>
                </c:pt>
                <c:pt idx="23002">
                  <c:v>8.9325935666666663</c:v>
                </c:pt>
                <c:pt idx="23003">
                  <c:v>8.9329839166666662</c:v>
                </c:pt>
                <c:pt idx="23004">
                  <c:v>8.9333742666666662</c:v>
                </c:pt>
                <c:pt idx="23005">
                  <c:v>8.9337610999999999</c:v>
                </c:pt>
                <c:pt idx="23006">
                  <c:v>8.9341479333333336</c:v>
                </c:pt>
                <c:pt idx="23007">
                  <c:v>8.9345347666666672</c:v>
                </c:pt>
                <c:pt idx="23008">
                  <c:v>8.9349251166666672</c:v>
                </c:pt>
                <c:pt idx="23009">
                  <c:v>8.9353154666666672</c:v>
                </c:pt>
                <c:pt idx="23010">
                  <c:v>8.9357023000000009</c:v>
                </c:pt>
                <c:pt idx="23011">
                  <c:v>8.9360891333333328</c:v>
                </c:pt>
                <c:pt idx="23012">
                  <c:v>8.9364759666666682</c:v>
                </c:pt>
                <c:pt idx="23013">
                  <c:v>8.9368663166666664</c:v>
                </c:pt>
                <c:pt idx="23014">
                  <c:v>8.9372531500000001</c:v>
                </c:pt>
                <c:pt idx="23015">
                  <c:v>8.937639983333332</c:v>
                </c:pt>
                <c:pt idx="23016">
                  <c:v>8.938030333333332</c:v>
                </c:pt>
                <c:pt idx="23017">
                  <c:v>8.9384171666666674</c:v>
                </c:pt>
                <c:pt idx="23018">
                  <c:v>8.9388075166666674</c:v>
                </c:pt>
                <c:pt idx="23019">
                  <c:v>8.9391943499999993</c:v>
                </c:pt>
                <c:pt idx="23020">
                  <c:v>8.939581183333333</c:v>
                </c:pt>
                <c:pt idx="23021">
                  <c:v>8.9399715333333329</c:v>
                </c:pt>
                <c:pt idx="23022">
                  <c:v>8.9403583666666666</c:v>
                </c:pt>
                <c:pt idx="23023">
                  <c:v>8.9407487166666666</c:v>
                </c:pt>
                <c:pt idx="23024">
                  <c:v>8.9411355500000003</c:v>
                </c:pt>
                <c:pt idx="23025">
                  <c:v>8.9415223833333339</c:v>
                </c:pt>
                <c:pt idx="23026">
                  <c:v>8.9419127333333339</c:v>
                </c:pt>
                <c:pt idx="23027">
                  <c:v>8.9422995666666676</c:v>
                </c:pt>
                <c:pt idx="23028">
                  <c:v>8.9426863999999995</c:v>
                </c:pt>
                <c:pt idx="23029">
                  <c:v>8.9430767499999995</c:v>
                </c:pt>
                <c:pt idx="23030">
                  <c:v>8.9434635833333331</c:v>
                </c:pt>
                <c:pt idx="23031">
                  <c:v>8.9438539333333349</c:v>
                </c:pt>
                <c:pt idx="23032">
                  <c:v>8.9442407666666668</c:v>
                </c:pt>
                <c:pt idx="23033">
                  <c:v>8.9446276000000005</c:v>
                </c:pt>
                <c:pt idx="23034">
                  <c:v>8.9450144333333323</c:v>
                </c:pt>
                <c:pt idx="23035">
                  <c:v>8.9454047833333341</c:v>
                </c:pt>
                <c:pt idx="23036">
                  <c:v>8.9457951333333341</c:v>
                </c:pt>
                <c:pt idx="23037">
                  <c:v>8.946181966666666</c:v>
                </c:pt>
                <c:pt idx="23038">
                  <c:v>8.9465687999999997</c:v>
                </c:pt>
                <c:pt idx="23039">
                  <c:v>8.9469556333333333</c:v>
                </c:pt>
                <c:pt idx="23040">
                  <c:v>8.9473459833333333</c:v>
                </c:pt>
                <c:pt idx="23041">
                  <c:v>8.947732816666667</c:v>
                </c:pt>
                <c:pt idx="23042">
                  <c:v>8.9481196500000006</c:v>
                </c:pt>
                <c:pt idx="23043">
                  <c:v>8.9485100000000006</c:v>
                </c:pt>
                <c:pt idx="23044">
                  <c:v>8.9488968333333325</c:v>
                </c:pt>
                <c:pt idx="23045">
                  <c:v>8.9492871833333343</c:v>
                </c:pt>
                <c:pt idx="23046">
                  <c:v>8.949674016666668</c:v>
                </c:pt>
                <c:pt idx="23047">
                  <c:v>8.9500608499999998</c:v>
                </c:pt>
                <c:pt idx="23048">
                  <c:v>8.9504511999999998</c:v>
                </c:pt>
                <c:pt idx="23049">
                  <c:v>8.9508380333333317</c:v>
                </c:pt>
                <c:pt idx="23050">
                  <c:v>8.9512283833333335</c:v>
                </c:pt>
                <c:pt idx="23051">
                  <c:v>8.9516152166666672</c:v>
                </c:pt>
                <c:pt idx="23052">
                  <c:v>8.952002049999999</c:v>
                </c:pt>
                <c:pt idx="23053">
                  <c:v>8.952392399999999</c:v>
                </c:pt>
                <c:pt idx="23054">
                  <c:v>8.9527792333333345</c:v>
                </c:pt>
                <c:pt idx="23055">
                  <c:v>8.9531660666666664</c:v>
                </c:pt>
                <c:pt idx="23056">
                  <c:v>8.9535529</c:v>
                </c:pt>
                <c:pt idx="23057">
                  <c:v>8.95394325</c:v>
                </c:pt>
                <c:pt idx="23058">
                  <c:v>8.9543300833333337</c:v>
                </c:pt>
                <c:pt idx="23059">
                  <c:v>8.9547204333333337</c:v>
                </c:pt>
                <c:pt idx="23060">
                  <c:v>8.9551072666666673</c:v>
                </c:pt>
                <c:pt idx="23061">
                  <c:v>8.955494100000001</c:v>
                </c:pt>
                <c:pt idx="23062">
                  <c:v>8.955884450000001</c:v>
                </c:pt>
                <c:pt idx="23063">
                  <c:v>8.9562747999999992</c:v>
                </c:pt>
                <c:pt idx="23064">
                  <c:v>8.9566616333333346</c:v>
                </c:pt>
                <c:pt idx="23065">
                  <c:v>8.9570484666666665</c:v>
                </c:pt>
                <c:pt idx="23066">
                  <c:v>8.9574353000000002</c:v>
                </c:pt>
                <c:pt idx="23067">
                  <c:v>8.9578256500000002</c:v>
                </c:pt>
                <c:pt idx="23068">
                  <c:v>8.9582124833333321</c:v>
                </c:pt>
                <c:pt idx="23069">
                  <c:v>8.9585993166666675</c:v>
                </c:pt>
                <c:pt idx="23070">
                  <c:v>8.9589896666666675</c:v>
                </c:pt>
                <c:pt idx="23071">
                  <c:v>8.9593764999999994</c:v>
                </c:pt>
                <c:pt idx="23072">
                  <c:v>8.9597668499999994</c:v>
                </c:pt>
                <c:pt idx="23073">
                  <c:v>8.9601536833333331</c:v>
                </c:pt>
                <c:pt idx="23074">
                  <c:v>8.9605405166666667</c:v>
                </c:pt>
                <c:pt idx="23075">
                  <c:v>8.9609308666666667</c:v>
                </c:pt>
                <c:pt idx="23076">
                  <c:v>8.9613177000000004</c:v>
                </c:pt>
                <c:pt idx="23077">
                  <c:v>8.9617080500000004</c:v>
                </c:pt>
                <c:pt idx="23078">
                  <c:v>8.9620948833333323</c:v>
                </c:pt>
                <c:pt idx="23079">
                  <c:v>8.9624817166666677</c:v>
                </c:pt>
                <c:pt idx="23080">
                  <c:v>8.9628720666666677</c:v>
                </c:pt>
                <c:pt idx="23081">
                  <c:v>8.9632588999999996</c:v>
                </c:pt>
                <c:pt idx="23082">
                  <c:v>8.9636457333333333</c:v>
                </c:pt>
                <c:pt idx="23083">
                  <c:v>8.9640325666666669</c:v>
                </c:pt>
                <c:pt idx="23084">
                  <c:v>8.9644229166666669</c:v>
                </c:pt>
                <c:pt idx="23085">
                  <c:v>8.9648132666666669</c:v>
                </c:pt>
                <c:pt idx="23086">
                  <c:v>8.9652000999999988</c:v>
                </c:pt>
                <c:pt idx="23087">
                  <c:v>8.9655869333333325</c:v>
                </c:pt>
                <c:pt idx="23088">
                  <c:v>8.9659737666666661</c:v>
                </c:pt>
                <c:pt idx="23089">
                  <c:v>8.9663641166666661</c:v>
                </c:pt>
                <c:pt idx="23090">
                  <c:v>8.9667509499999998</c:v>
                </c:pt>
                <c:pt idx="23091">
                  <c:v>8.9671412999999998</c:v>
                </c:pt>
                <c:pt idx="23092">
                  <c:v>8.9675281333333334</c:v>
                </c:pt>
                <c:pt idx="23093">
                  <c:v>8.9679149666666671</c:v>
                </c:pt>
                <c:pt idx="23094">
                  <c:v>8.9683053166666671</c:v>
                </c:pt>
                <c:pt idx="23095">
                  <c:v>8.9686921500000008</c:v>
                </c:pt>
                <c:pt idx="23096">
                  <c:v>8.9690789833333326</c:v>
                </c:pt>
                <c:pt idx="23097">
                  <c:v>8.9694658166666681</c:v>
                </c:pt>
                <c:pt idx="23098">
                  <c:v>8.9698561666666681</c:v>
                </c:pt>
                <c:pt idx="23099">
                  <c:v>8.9702465166666663</c:v>
                </c:pt>
                <c:pt idx="23100">
                  <c:v>8.97063335</c:v>
                </c:pt>
                <c:pt idx="23101">
                  <c:v>8.9710201833333318</c:v>
                </c:pt>
                <c:pt idx="23102">
                  <c:v>8.9714070166666673</c:v>
                </c:pt>
                <c:pt idx="23103">
                  <c:v>8.9717973666666673</c:v>
                </c:pt>
                <c:pt idx="23104">
                  <c:v>8.9721877166666673</c:v>
                </c:pt>
                <c:pt idx="23105">
                  <c:v>8.9725745499999991</c:v>
                </c:pt>
                <c:pt idx="23106">
                  <c:v>8.9729613833333328</c:v>
                </c:pt>
                <c:pt idx="23107">
                  <c:v>8.9733482166666665</c:v>
                </c:pt>
                <c:pt idx="23108">
                  <c:v>8.9737385666666665</c:v>
                </c:pt>
                <c:pt idx="23109">
                  <c:v>8.9741254000000001</c:v>
                </c:pt>
                <c:pt idx="23110">
                  <c:v>8.9745122333333338</c:v>
                </c:pt>
                <c:pt idx="23111">
                  <c:v>8.9749025833333338</c:v>
                </c:pt>
                <c:pt idx="23112">
                  <c:v>8.9752894166666675</c:v>
                </c:pt>
                <c:pt idx="23113">
                  <c:v>8.9756797666666674</c:v>
                </c:pt>
                <c:pt idx="23114">
                  <c:v>8.9760666000000011</c:v>
                </c:pt>
                <c:pt idx="23115">
                  <c:v>8.976453433333333</c:v>
                </c:pt>
                <c:pt idx="23116">
                  <c:v>8.9768437833333348</c:v>
                </c:pt>
                <c:pt idx="23117">
                  <c:v>8.9772306166666667</c:v>
                </c:pt>
                <c:pt idx="23118">
                  <c:v>8.9776209666666666</c:v>
                </c:pt>
                <c:pt idx="23119">
                  <c:v>8.9780078000000003</c:v>
                </c:pt>
                <c:pt idx="23120">
                  <c:v>8.9783946333333322</c:v>
                </c:pt>
                <c:pt idx="23121">
                  <c:v>8.978784983333334</c:v>
                </c:pt>
                <c:pt idx="23122">
                  <c:v>8.9791718166666659</c:v>
                </c:pt>
                <c:pt idx="23123">
                  <c:v>8.9795586499999995</c:v>
                </c:pt>
                <c:pt idx="23124">
                  <c:v>8.9799454833333332</c:v>
                </c:pt>
                <c:pt idx="23125">
                  <c:v>8.9803358333333332</c:v>
                </c:pt>
                <c:pt idx="23126">
                  <c:v>8.9807261833333332</c:v>
                </c:pt>
                <c:pt idx="23127">
                  <c:v>8.9811130166666668</c:v>
                </c:pt>
                <c:pt idx="23128">
                  <c:v>8.9814998500000005</c:v>
                </c:pt>
                <c:pt idx="23129">
                  <c:v>8.9818866833333342</c:v>
                </c:pt>
                <c:pt idx="23130">
                  <c:v>8.9822770333333324</c:v>
                </c:pt>
                <c:pt idx="23131">
                  <c:v>8.9826638666666678</c:v>
                </c:pt>
                <c:pt idx="23132">
                  <c:v>8.9830542166666678</c:v>
                </c:pt>
                <c:pt idx="23133">
                  <c:v>8.9834410499999997</c:v>
                </c:pt>
                <c:pt idx="23134">
                  <c:v>8.9838278833333334</c:v>
                </c:pt>
                <c:pt idx="23135">
                  <c:v>8.9842182333333351</c:v>
                </c:pt>
                <c:pt idx="23136">
                  <c:v>8.984605066666667</c:v>
                </c:pt>
                <c:pt idx="23137">
                  <c:v>8.9849919000000007</c:v>
                </c:pt>
                <c:pt idx="23138">
                  <c:v>8.9853822499999989</c:v>
                </c:pt>
                <c:pt idx="23139">
                  <c:v>8.9857690833333326</c:v>
                </c:pt>
                <c:pt idx="23140">
                  <c:v>8.9861594333333343</c:v>
                </c:pt>
                <c:pt idx="23141">
                  <c:v>8.9865462666666662</c:v>
                </c:pt>
                <c:pt idx="23142">
                  <c:v>8.9869330999999999</c:v>
                </c:pt>
                <c:pt idx="23143">
                  <c:v>8.9873199333333336</c:v>
                </c:pt>
                <c:pt idx="23144">
                  <c:v>8.9877102833333335</c:v>
                </c:pt>
                <c:pt idx="23145">
                  <c:v>8.9881006333333335</c:v>
                </c:pt>
                <c:pt idx="23146">
                  <c:v>8.9884874666666672</c:v>
                </c:pt>
                <c:pt idx="23147">
                  <c:v>8.9888743000000009</c:v>
                </c:pt>
                <c:pt idx="23148">
                  <c:v>8.9892611333333328</c:v>
                </c:pt>
                <c:pt idx="23149">
                  <c:v>8.9896514833333327</c:v>
                </c:pt>
                <c:pt idx="23150">
                  <c:v>8.9900383166666682</c:v>
                </c:pt>
                <c:pt idx="23151">
                  <c:v>8.9904251500000001</c:v>
                </c:pt>
                <c:pt idx="23152">
                  <c:v>8.9908155000000001</c:v>
                </c:pt>
                <c:pt idx="23153">
                  <c:v>8.991202333333332</c:v>
                </c:pt>
                <c:pt idx="23154">
                  <c:v>8.9915926833333319</c:v>
                </c:pt>
                <c:pt idx="23155">
                  <c:v>8.9919795166666674</c:v>
                </c:pt>
                <c:pt idx="23156">
                  <c:v>8.9923663499999993</c:v>
                </c:pt>
                <c:pt idx="23157">
                  <c:v>8.9927566999999993</c:v>
                </c:pt>
                <c:pt idx="23158">
                  <c:v>8.9931435333333329</c:v>
                </c:pt>
                <c:pt idx="23159">
                  <c:v>8.9935338833333329</c:v>
                </c:pt>
                <c:pt idx="23160">
                  <c:v>8.9939207166666666</c:v>
                </c:pt>
                <c:pt idx="23161">
                  <c:v>8.9943075500000003</c:v>
                </c:pt>
                <c:pt idx="23162">
                  <c:v>8.9946979000000002</c:v>
                </c:pt>
                <c:pt idx="23163">
                  <c:v>8.9950847333333339</c:v>
                </c:pt>
                <c:pt idx="23164">
                  <c:v>8.9954715666666676</c:v>
                </c:pt>
                <c:pt idx="23165">
                  <c:v>8.9958619166666676</c:v>
                </c:pt>
                <c:pt idx="23166">
                  <c:v>8.9962487499999995</c:v>
                </c:pt>
                <c:pt idx="23167">
                  <c:v>8.9966390999999994</c:v>
                </c:pt>
                <c:pt idx="23168">
                  <c:v>8.9970259333333331</c:v>
                </c:pt>
                <c:pt idx="23169">
                  <c:v>8.9974127666666668</c:v>
                </c:pt>
                <c:pt idx="23170">
                  <c:v>8.9978031166666668</c:v>
                </c:pt>
                <c:pt idx="23171">
                  <c:v>8.9981899500000004</c:v>
                </c:pt>
                <c:pt idx="23172">
                  <c:v>8.9985802999999986</c:v>
                </c:pt>
                <c:pt idx="23173">
                  <c:v>8.9989671333333341</c:v>
                </c:pt>
                <c:pt idx="23174">
                  <c:v>8.999353966666666</c:v>
                </c:pt>
                <c:pt idx="23175">
                  <c:v>8.9997407999999997</c:v>
                </c:pt>
                <c:pt idx="23176">
                  <c:v>9.0001311499999996</c:v>
                </c:pt>
                <c:pt idx="23177">
                  <c:v>9.0005179833333333</c:v>
                </c:pt>
                <c:pt idx="23178">
                  <c:v>9.000904816666667</c:v>
                </c:pt>
                <c:pt idx="23179">
                  <c:v>9.001295166666667</c:v>
                </c:pt>
                <c:pt idx="23180">
                  <c:v>9.0016820000000006</c:v>
                </c:pt>
                <c:pt idx="23181">
                  <c:v>9.0020723500000006</c:v>
                </c:pt>
                <c:pt idx="23182">
                  <c:v>9.0024591833333325</c:v>
                </c:pt>
                <c:pt idx="23183">
                  <c:v>9.0028460166666679</c:v>
                </c:pt>
                <c:pt idx="23184">
                  <c:v>9.0032363666666679</c:v>
                </c:pt>
                <c:pt idx="23185">
                  <c:v>9.0036231999999998</c:v>
                </c:pt>
                <c:pt idx="23186">
                  <c:v>9.0040135499999998</c:v>
                </c:pt>
                <c:pt idx="23187">
                  <c:v>9.0044003833333353</c:v>
                </c:pt>
                <c:pt idx="23188">
                  <c:v>9.0047872166666671</c:v>
                </c:pt>
                <c:pt idx="23189">
                  <c:v>9.0051775666666671</c:v>
                </c:pt>
                <c:pt idx="23190">
                  <c:v>9.005564399999999</c:v>
                </c:pt>
                <c:pt idx="23191">
                  <c:v>9.0059512333333327</c:v>
                </c:pt>
                <c:pt idx="23192">
                  <c:v>9.0063380666666664</c:v>
                </c:pt>
                <c:pt idx="23193">
                  <c:v>9.0067284166666663</c:v>
                </c:pt>
                <c:pt idx="23194">
                  <c:v>9.0071187666666663</c:v>
                </c:pt>
                <c:pt idx="23195">
                  <c:v>9.0075056</c:v>
                </c:pt>
                <c:pt idx="23196">
                  <c:v>9.0078924333333337</c:v>
                </c:pt>
                <c:pt idx="23197">
                  <c:v>9.0082792666666673</c:v>
                </c:pt>
                <c:pt idx="23198">
                  <c:v>9.0086696166666673</c:v>
                </c:pt>
                <c:pt idx="23199">
                  <c:v>9.009056450000001</c:v>
                </c:pt>
                <c:pt idx="23200">
                  <c:v>9.009446800000001</c:v>
                </c:pt>
                <c:pt idx="23201">
                  <c:v>9.0098336333333329</c:v>
                </c:pt>
                <c:pt idx="23202">
                  <c:v>9.0102204666666683</c:v>
                </c:pt>
                <c:pt idx="23203">
                  <c:v>9.0106108166666665</c:v>
                </c:pt>
                <c:pt idx="23204">
                  <c:v>9.0109976500000002</c:v>
                </c:pt>
                <c:pt idx="23205">
                  <c:v>9.0113844833333321</c:v>
                </c:pt>
                <c:pt idx="23206">
                  <c:v>9.0117748333333321</c:v>
                </c:pt>
                <c:pt idx="23207">
                  <c:v>9.0121616666666675</c:v>
                </c:pt>
                <c:pt idx="23208">
                  <c:v>9.0125520166666675</c:v>
                </c:pt>
                <c:pt idx="23209">
                  <c:v>9.0129388499999994</c:v>
                </c:pt>
                <c:pt idx="23210">
                  <c:v>9.0133256833333331</c:v>
                </c:pt>
                <c:pt idx="23211">
                  <c:v>9.013716033333333</c:v>
                </c:pt>
                <c:pt idx="23212">
                  <c:v>9.0141028666666667</c:v>
                </c:pt>
                <c:pt idx="23213">
                  <c:v>9.0144932166666667</c:v>
                </c:pt>
                <c:pt idx="23214">
                  <c:v>9.0148800500000004</c:v>
                </c:pt>
                <c:pt idx="23215">
                  <c:v>9.015266883333334</c:v>
                </c:pt>
                <c:pt idx="23216">
                  <c:v>9.0156572333333322</c:v>
                </c:pt>
                <c:pt idx="23217">
                  <c:v>9.0160440666666677</c:v>
                </c:pt>
                <c:pt idx="23218">
                  <c:v>9.0164308999999996</c:v>
                </c:pt>
                <c:pt idx="23219">
                  <c:v>9.0168177333333333</c:v>
                </c:pt>
                <c:pt idx="23220">
                  <c:v>9.0172080833333332</c:v>
                </c:pt>
                <c:pt idx="23221">
                  <c:v>9.017598433333335</c:v>
                </c:pt>
                <c:pt idx="23222">
                  <c:v>9.0179852666666669</c:v>
                </c:pt>
                <c:pt idx="23223">
                  <c:v>9.0183721000000006</c:v>
                </c:pt>
                <c:pt idx="23224">
                  <c:v>9.0187589333333325</c:v>
                </c:pt>
                <c:pt idx="23225">
                  <c:v>9.0191492833333324</c:v>
                </c:pt>
                <c:pt idx="23226">
                  <c:v>9.0195396333333342</c:v>
                </c:pt>
                <c:pt idx="23227">
                  <c:v>9.0199264666666661</c:v>
                </c:pt>
                <c:pt idx="23228">
                  <c:v>9.0203132999999998</c:v>
                </c:pt>
                <c:pt idx="23229">
                  <c:v>9.0207001333333334</c:v>
                </c:pt>
                <c:pt idx="23230">
                  <c:v>9.0210904833333334</c:v>
                </c:pt>
                <c:pt idx="23231">
                  <c:v>9.0214773166666671</c:v>
                </c:pt>
                <c:pt idx="23232">
                  <c:v>9.0218641500000007</c:v>
                </c:pt>
                <c:pt idx="23233">
                  <c:v>9.0222545000000007</c:v>
                </c:pt>
                <c:pt idx="23234">
                  <c:v>9.0226413333333326</c:v>
                </c:pt>
                <c:pt idx="23235">
                  <c:v>9.0230316833333344</c:v>
                </c:pt>
                <c:pt idx="23236">
                  <c:v>9.0234185166666681</c:v>
                </c:pt>
                <c:pt idx="23237">
                  <c:v>9.0238053499999999</c:v>
                </c:pt>
                <c:pt idx="23238">
                  <c:v>9.0241956999999999</c:v>
                </c:pt>
                <c:pt idx="23239">
                  <c:v>9.0245825333333318</c:v>
                </c:pt>
                <c:pt idx="23240">
                  <c:v>9.0249728833333336</c:v>
                </c:pt>
                <c:pt idx="23241">
                  <c:v>9.0253597166666673</c:v>
                </c:pt>
                <c:pt idx="23242">
                  <c:v>9.0257465499999991</c:v>
                </c:pt>
                <c:pt idx="23243">
                  <c:v>9.0261333833333328</c:v>
                </c:pt>
                <c:pt idx="23244">
                  <c:v>9.0265237333333328</c:v>
                </c:pt>
                <c:pt idx="23245">
                  <c:v>9.0269105666666665</c:v>
                </c:pt>
                <c:pt idx="23246">
                  <c:v>9.0272974000000001</c:v>
                </c:pt>
                <c:pt idx="23247">
                  <c:v>9.0276877500000001</c:v>
                </c:pt>
                <c:pt idx="23248">
                  <c:v>9.0280745833333338</c:v>
                </c:pt>
                <c:pt idx="23249">
                  <c:v>9.0284649333333338</c:v>
                </c:pt>
                <c:pt idx="23250">
                  <c:v>9.0288517666666674</c:v>
                </c:pt>
                <c:pt idx="23251">
                  <c:v>9.0292386000000011</c:v>
                </c:pt>
                <c:pt idx="23252">
                  <c:v>9.0296289500000011</c:v>
                </c:pt>
                <c:pt idx="23253">
                  <c:v>9.030015783333333</c:v>
                </c:pt>
                <c:pt idx="23254">
                  <c:v>9.0304061333333348</c:v>
                </c:pt>
                <c:pt idx="23255">
                  <c:v>9.0307929666666666</c:v>
                </c:pt>
                <c:pt idx="23256">
                  <c:v>9.0311798000000003</c:v>
                </c:pt>
                <c:pt idx="23257">
                  <c:v>9.0315701500000003</c:v>
                </c:pt>
                <c:pt idx="23258">
                  <c:v>9.0319569833333322</c:v>
                </c:pt>
                <c:pt idx="23259">
                  <c:v>9.0323438166666676</c:v>
                </c:pt>
                <c:pt idx="23260">
                  <c:v>9.0327306499999995</c:v>
                </c:pt>
                <c:pt idx="23261">
                  <c:v>9.0331209999999995</c:v>
                </c:pt>
                <c:pt idx="23262">
                  <c:v>9.0335113499999995</c:v>
                </c:pt>
                <c:pt idx="23263">
                  <c:v>9.0338981833333332</c:v>
                </c:pt>
                <c:pt idx="23264">
                  <c:v>9.0342850166666668</c:v>
                </c:pt>
                <c:pt idx="23265">
                  <c:v>9.0346718500000005</c:v>
                </c:pt>
                <c:pt idx="23266">
                  <c:v>9.0350622000000005</c:v>
                </c:pt>
                <c:pt idx="23267">
                  <c:v>9.0354525500000005</c:v>
                </c:pt>
                <c:pt idx="23268">
                  <c:v>9.0358393833333324</c:v>
                </c:pt>
                <c:pt idx="23269">
                  <c:v>9.0362262166666678</c:v>
                </c:pt>
                <c:pt idx="23270">
                  <c:v>9.0366130499999997</c:v>
                </c:pt>
                <c:pt idx="23271">
                  <c:v>9.0370033999999997</c:v>
                </c:pt>
                <c:pt idx="23272">
                  <c:v>9.0373902333333334</c:v>
                </c:pt>
                <c:pt idx="23273">
                  <c:v>9.037777066666667</c:v>
                </c:pt>
                <c:pt idx="23274">
                  <c:v>9.038167416666667</c:v>
                </c:pt>
                <c:pt idx="23275">
                  <c:v>9.0385542500000007</c:v>
                </c:pt>
                <c:pt idx="23276">
                  <c:v>9.0389445999999989</c:v>
                </c:pt>
                <c:pt idx="23277">
                  <c:v>9.0393314333333326</c:v>
                </c:pt>
                <c:pt idx="23278">
                  <c:v>9.0397182666666662</c:v>
                </c:pt>
                <c:pt idx="23279">
                  <c:v>9.0401086166666662</c:v>
                </c:pt>
                <c:pt idx="23280">
                  <c:v>9.0404954499999999</c:v>
                </c:pt>
                <c:pt idx="23281">
                  <c:v>9.0408857999999999</c:v>
                </c:pt>
                <c:pt idx="23282">
                  <c:v>9.0412726333333335</c:v>
                </c:pt>
                <c:pt idx="23283">
                  <c:v>9.0416594666666672</c:v>
                </c:pt>
                <c:pt idx="23284">
                  <c:v>9.0420498166666672</c:v>
                </c:pt>
                <c:pt idx="23285">
                  <c:v>9.0424366500000009</c:v>
                </c:pt>
                <c:pt idx="23286">
                  <c:v>9.0428234833333327</c:v>
                </c:pt>
                <c:pt idx="23287">
                  <c:v>9.0432103166666682</c:v>
                </c:pt>
                <c:pt idx="23288">
                  <c:v>9.0436006666666682</c:v>
                </c:pt>
                <c:pt idx="23289">
                  <c:v>9.0439875000000001</c:v>
                </c:pt>
                <c:pt idx="23290">
                  <c:v>9.0443778500000001</c:v>
                </c:pt>
                <c:pt idx="23291">
                  <c:v>9.0447646833333319</c:v>
                </c:pt>
                <c:pt idx="23292">
                  <c:v>9.0451515166666674</c:v>
                </c:pt>
                <c:pt idx="23293">
                  <c:v>9.0455418666666674</c:v>
                </c:pt>
                <c:pt idx="23294">
                  <c:v>9.0459286999999993</c:v>
                </c:pt>
                <c:pt idx="23295">
                  <c:v>9.0463190499999993</c:v>
                </c:pt>
                <c:pt idx="23296">
                  <c:v>9.0467058833333329</c:v>
                </c:pt>
                <c:pt idx="23297">
                  <c:v>9.0470927166666666</c:v>
                </c:pt>
                <c:pt idx="23298">
                  <c:v>9.0474830666666666</c:v>
                </c:pt>
                <c:pt idx="23299">
                  <c:v>9.0478699000000002</c:v>
                </c:pt>
                <c:pt idx="23300">
                  <c:v>9.0482567333333339</c:v>
                </c:pt>
                <c:pt idx="23301">
                  <c:v>9.0486435666666658</c:v>
                </c:pt>
                <c:pt idx="23302">
                  <c:v>9.0490339166666676</c:v>
                </c:pt>
                <c:pt idx="23303">
                  <c:v>9.0494207500000012</c:v>
                </c:pt>
                <c:pt idx="23304">
                  <c:v>9.0498110999999994</c:v>
                </c:pt>
                <c:pt idx="23305">
                  <c:v>9.0501979333333331</c:v>
                </c:pt>
                <c:pt idx="23306">
                  <c:v>9.0505847666666668</c:v>
                </c:pt>
                <c:pt idx="23307">
                  <c:v>9.0509751166666668</c:v>
                </c:pt>
                <c:pt idx="23308">
                  <c:v>9.0513654666666667</c:v>
                </c:pt>
                <c:pt idx="23309">
                  <c:v>9.0517523000000004</c:v>
                </c:pt>
                <c:pt idx="23310">
                  <c:v>9.0521391333333323</c:v>
                </c:pt>
                <c:pt idx="23311">
                  <c:v>9.0525259666666678</c:v>
                </c:pt>
                <c:pt idx="23312">
                  <c:v>9.052916316666666</c:v>
                </c:pt>
                <c:pt idx="23313">
                  <c:v>9.0533031499999996</c:v>
                </c:pt>
                <c:pt idx="23314">
                  <c:v>9.0536899833333333</c:v>
                </c:pt>
                <c:pt idx="23315">
                  <c:v>9.0540803333333333</c:v>
                </c:pt>
                <c:pt idx="23316">
                  <c:v>9.054467166666667</c:v>
                </c:pt>
                <c:pt idx="23317">
                  <c:v>9.0548575166666669</c:v>
                </c:pt>
                <c:pt idx="23318">
                  <c:v>9.0552443500000006</c:v>
                </c:pt>
                <c:pt idx="23319">
                  <c:v>9.0556311833333343</c:v>
                </c:pt>
                <c:pt idx="23320">
                  <c:v>9.0560215333333325</c:v>
                </c:pt>
                <c:pt idx="23321">
                  <c:v>9.0564083666666679</c:v>
                </c:pt>
                <c:pt idx="23322">
                  <c:v>9.0567987166666679</c:v>
                </c:pt>
                <c:pt idx="23323">
                  <c:v>9.0571855499999998</c:v>
                </c:pt>
                <c:pt idx="23324">
                  <c:v>9.0575723833333335</c:v>
                </c:pt>
                <c:pt idx="23325">
                  <c:v>9.0579627333333352</c:v>
                </c:pt>
                <c:pt idx="23326">
                  <c:v>9.0583495666666671</c:v>
                </c:pt>
                <c:pt idx="23327">
                  <c:v>9.058736399999999</c:v>
                </c:pt>
                <c:pt idx="23328">
                  <c:v>9.0591232333333327</c:v>
                </c:pt>
                <c:pt idx="23329">
                  <c:v>9.0595135833333327</c:v>
                </c:pt>
                <c:pt idx="23330">
                  <c:v>9.0599039333333344</c:v>
                </c:pt>
                <c:pt idx="23331">
                  <c:v>9.0602907666666663</c:v>
                </c:pt>
                <c:pt idx="23332">
                  <c:v>9.0606776</c:v>
                </c:pt>
                <c:pt idx="23333">
                  <c:v>9.0610644333333337</c:v>
                </c:pt>
                <c:pt idx="23334">
                  <c:v>9.0614547833333337</c:v>
                </c:pt>
                <c:pt idx="23335">
                  <c:v>9.0618451333333336</c:v>
                </c:pt>
                <c:pt idx="23336">
                  <c:v>9.0622319666666673</c:v>
                </c:pt>
                <c:pt idx="23337">
                  <c:v>9.062618800000001</c:v>
                </c:pt>
                <c:pt idx="23338">
                  <c:v>9.0630056333333329</c:v>
                </c:pt>
                <c:pt idx="23339">
                  <c:v>9.0633959833333329</c:v>
                </c:pt>
                <c:pt idx="23340">
                  <c:v>9.0637828166666683</c:v>
                </c:pt>
                <c:pt idx="23341">
                  <c:v>9.0641696500000002</c:v>
                </c:pt>
                <c:pt idx="23342">
                  <c:v>9.0645564833333339</c:v>
                </c:pt>
                <c:pt idx="23343">
                  <c:v>9.0649468333333321</c:v>
                </c:pt>
                <c:pt idx="23344">
                  <c:v>9.065337183333332</c:v>
                </c:pt>
                <c:pt idx="23345">
                  <c:v>9.0657240166666675</c:v>
                </c:pt>
                <c:pt idx="23346">
                  <c:v>9.0661108499999994</c:v>
                </c:pt>
                <c:pt idx="23347">
                  <c:v>9.0664976833333331</c:v>
                </c:pt>
                <c:pt idx="23348">
                  <c:v>9.066888033333333</c:v>
                </c:pt>
                <c:pt idx="23349">
                  <c:v>9.067278383333333</c:v>
                </c:pt>
                <c:pt idx="23350">
                  <c:v>9.0676652166666667</c:v>
                </c:pt>
                <c:pt idx="23351">
                  <c:v>9.0680520500000004</c:v>
                </c:pt>
                <c:pt idx="23352">
                  <c:v>9.068438883333334</c:v>
                </c:pt>
                <c:pt idx="23353">
                  <c:v>9.068829233333334</c:v>
                </c:pt>
                <c:pt idx="23354">
                  <c:v>9.0692160666666677</c:v>
                </c:pt>
                <c:pt idx="23355">
                  <c:v>9.0696029000000014</c:v>
                </c:pt>
                <c:pt idx="23356">
                  <c:v>9.0699932499999996</c:v>
                </c:pt>
                <c:pt idx="23357">
                  <c:v>9.0703800833333332</c:v>
                </c:pt>
                <c:pt idx="23358">
                  <c:v>9.0707704333333332</c:v>
                </c:pt>
                <c:pt idx="23359">
                  <c:v>9.0711572666666669</c:v>
                </c:pt>
                <c:pt idx="23360">
                  <c:v>9.0715441000000006</c:v>
                </c:pt>
                <c:pt idx="23361">
                  <c:v>9.0719344500000005</c:v>
                </c:pt>
                <c:pt idx="23362">
                  <c:v>9.0723212833333324</c:v>
                </c:pt>
                <c:pt idx="23363">
                  <c:v>9.0727116333333324</c:v>
                </c:pt>
                <c:pt idx="23364">
                  <c:v>9.0730984666666661</c:v>
                </c:pt>
                <c:pt idx="23365">
                  <c:v>9.0734852999999998</c:v>
                </c:pt>
                <c:pt idx="23366">
                  <c:v>9.0738756499999997</c:v>
                </c:pt>
                <c:pt idx="23367">
                  <c:v>9.0742624833333334</c:v>
                </c:pt>
                <c:pt idx="23368">
                  <c:v>9.0746493166666671</c:v>
                </c:pt>
                <c:pt idx="23369">
                  <c:v>9.0750396666666671</c:v>
                </c:pt>
                <c:pt idx="23370">
                  <c:v>9.0754265000000007</c:v>
                </c:pt>
                <c:pt idx="23371">
                  <c:v>9.0758168500000007</c:v>
                </c:pt>
                <c:pt idx="23372">
                  <c:v>9.0762036833333326</c:v>
                </c:pt>
                <c:pt idx="23373">
                  <c:v>9.0765905166666681</c:v>
                </c:pt>
                <c:pt idx="23374">
                  <c:v>9.076980866666668</c:v>
                </c:pt>
                <c:pt idx="23375">
                  <c:v>9.0773676999999999</c:v>
                </c:pt>
                <c:pt idx="23376">
                  <c:v>9.0777580499999999</c:v>
                </c:pt>
                <c:pt idx="23377">
                  <c:v>9.0781448833333318</c:v>
                </c:pt>
                <c:pt idx="23378">
                  <c:v>9.0785317166666673</c:v>
                </c:pt>
                <c:pt idx="23379">
                  <c:v>9.0789185499999991</c:v>
                </c:pt>
                <c:pt idx="23380">
                  <c:v>9.0793088999999991</c:v>
                </c:pt>
                <c:pt idx="23381">
                  <c:v>9.0796957333333328</c:v>
                </c:pt>
                <c:pt idx="23382">
                  <c:v>9.0800825666666665</c:v>
                </c:pt>
                <c:pt idx="23383">
                  <c:v>9.0804729166666664</c:v>
                </c:pt>
                <c:pt idx="23384">
                  <c:v>9.0808632666666664</c:v>
                </c:pt>
                <c:pt idx="23385">
                  <c:v>9.0812501000000001</c:v>
                </c:pt>
                <c:pt idx="23386">
                  <c:v>9.0816369333333338</c:v>
                </c:pt>
                <c:pt idx="23387">
                  <c:v>9.0820237666666674</c:v>
                </c:pt>
                <c:pt idx="23388">
                  <c:v>9.0824141166666674</c:v>
                </c:pt>
                <c:pt idx="23389">
                  <c:v>9.0828044666666674</c:v>
                </c:pt>
                <c:pt idx="23390">
                  <c:v>9.0831913000000011</c:v>
                </c:pt>
                <c:pt idx="23391">
                  <c:v>9.083578133333333</c:v>
                </c:pt>
                <c:pt idx="23392">
                  <c:v>9.0839649666666684</c:v>
                </c:pt>
                <c:pt idx="23393">
                  <c:v>9.0843553166666666</c:v>
                </c:pt>
                <c:pt idx="23394">
                  <c:v>9.0847421500000003</c:v>
                </c:pt>
                <c:pt idx="23395">
                  <c:v>9.0851289833333322</c:v>
                </c:pt>
                <c:pt idx="23396">
                  <c:v>9.0855158166666659</c:v>
                </c:pt>
                <c:pt idx="23397">
                  <c:v>9.0859061666666676</c:v>
                </c:pt>
                <c:pt idx="23398">
                  <c:v>9.0862965166666658</c:v>
                </c:pt>
                <c:pt idx="23399">
                  <c:v>9.0866833499999995</c:v>
                </c:pt>
                <c:pt idx="23400">
                  <c:v>9.0870701833333332</c:v>
                </c:pt>
                <c:pt idx="23401">
                  <c:v>9.0874570166666668</c:v>
                </c:pt>
                <c:pt idx="23402">
                  <c:v>9.0878473666666668</c:v>
                </c:pt>
                <c:pt idx="23403">
                  <c:v>9.0882342000000005</c:v>
                </c:pt>
                <c:pt idx="23404">
                  <c:v>9.0886245500000005</c:v>
                </c:pt>
                <c:pt idx="23405">
                  <c:v>9.0890113833333341</c:v>
                </c:pt>
                <c:pt idx="23406">
                  <c:v>9.0893982166666678</c:v>
                </c:pt>
                <c:pt idx="23407">
                  <c:v>9.0897885666666678</c:v>
                </c:pt>
                <c:pt idx="23408">
                  <c:v>9.0901753999999997</c:v>
                </c:pt>
                <c:pt idx="23409">
                  <c:v>9.0905622333333334</c:v>
                </c:pt>
                <c:pt idx="23410">
                  <c:v>9.0909525833333333</c:v>
                </c:pt>
                <c:pt idx="23411">
                  <c:v>9.091339416666667</c:v>
                </c:pt>
                <c:pt idx="23412">
                  <c:v>9.091729766666667</c:v>
                </c:pt>
                <c:pt idx="23413">
                  <c:v>9.0921166000000007</c:v>
                </c:pt>
                <c:pt idx="23414">
                  <c:v>9.0925034333333326</c:v>
                </c:pt>
                <c:pt idx="23415">
                  <c:v>9.0928937833333325</c:v>
                </c:pt>
                <c:pt idx="23416">
                  <c:v>9.0932841333333343</c:v>
                </c:pt>
                <c:pt idx="23417">
                  <c:v>9.0936709666666662</c:v>
                </c:pt>
                <c:pt idx="23418">
                  <c:v>9.0940577999999999</c:v>
                </c:pt>
                <c:pt idx="23419">
                  <c:v>9.0944446333333335</c:v>
                </c:pt>
                <c:pt idx="23420">
                  <c:v>9.0948349833333335</c:v>
                </c:pt>
                <c:pt idx="23421">
                  <c:v>9.0952218166666672</c:v>
                </c:pt>
                <c:pt idx="23422">
                  <c:v>9.0956086500000008</c:v>
                </c:pt>
                <c:pt idx="23423">
                  <c:v>9.0959954833333327</c:v>
                </c:pt>
                <c:pt idx="23424">
                  <c:v>9.0963858333333327</c:v>
                </c:pt>
                <c:pt idx="23425">
                  <c:v>9.0967761833333327</c:v>
                </c:pt>
                <c:pt idx="23426">
                  <c:v>9.0971630166666682</c:v>
                </c:pt>
                <c:pt idx="23427">
                  <c:v>9.09754985</c:v>
                </c:pt>
                <c:pt idx="23428">
                  <c:v>9.0979366833333337</c:v>
                </c:pt>
                <c:pt idx="23429">
                  <c:v>9.0983270333333319</c:v>
                </c:pt>
                <c:pt idx="23430">
                  <c:v>9.0987173833333337</c:v>
                </c:pt>
                <c:pt idx="23431">
                  <c:v>9.0991042166666674</c:v>
                </c:pt>
                <c:pt idx="23432">
                  <c:v>9.0994910499999992</c:v>
                </c:pt>
                <c:pt idx="23433">
                  <c:v>9.0998778833333329</c:v>
                </c:pt>
                <c:pt idx="23434">
                  <c:v>9.1002682333333329</c:v>
                </c:pt>
                <c:pt idx="23435">
                  <c:v>9.1006550666666666</c:v>
                </c:pt>
                <c:pt idx="23436">
                  <c:v>9.1010419000000002</c:v>
                </c:pt>
                <c:pt idx="23437">
                  <c:v>9.1014322500000002</c:v>
                </c:pt>
                <c:pt idx="23438">
                  <c:v>9.1018190833333339</c:v>
                </c:pt>
                <c:pt idx="23439">
                  <c:v>9.1022094333333339</c:v>
                </c:pt>
                <c:pt idx="23440">
                  <c:v>9.1025962666666675</c:v>
                </c:pt>
                <c:pt idx="23441">
                  <c:v>9.1029831000000012</c:v>
                </c:pt>
                <c:pt idx="23442">
                  <c:v>9.1033734499999994</c:v>
                </c:pt>
                <c:pt idx="23443">
                  <c:v>9.1037602833333331</c:v>
                </c:pt>
                <c:pt idx="23444">
                  <c:v>9.1041506333333331</c:v>
                </c:pt>
                <c:pt idx="23445">
                  <c:v>9.1045374666666667</c:v>
                </c:pt>
                <c:pt idx="23446">
                  <c:v>9.1049243000000004</c:v>
                </c:pt>
                <c:pt idx="23447">
                  <c:v>9.1053146500000004</c:v>
                </c:pt>
                <c:pt idx="23448">
                  <c:v>9.1057014833333323</c:v>
                </c:pt>
                <c:pt idx="23449">
                  <c:v>9.1060883166666677</c:v>
                </c:pt>
                <c:pt idx="23450">
                  <c:v>9.1064751499999996</c:v>
                </c:pt>
                <c:pt idx="23451">
                  <c:v>9.1068654999999996</c:v>
                </c:pt>
                <c:pt idx="23452">
                  <c:v>9.1072523333333333</c:v>
                </c:pt>
                <c:pt idx="23453">
                  <c:v>9.1076426833333333</c:v>
                </c:pt>
                <c:pt idx="23454">
                  <c:v>9.1080295166666669</c:v>
                </c:pt>
                <c:pt idx="23455">
                  <c:v>9.1084163500000006</c:v>
                </c:pt>
                <c:pt idx="23456">
                  <c:v>9.1088067000000006</c:v>
                </c:pt>
                <c:pt idx="23457">
                  <c:v>9.1091970500000006</c:v>
                </c:pt>
                <c:pt idx="23458">
                  <c:v>9.1095838833333325</c:v>
                </c:pt>
                <c:pt idx="23459">
                  <c:v>9.1099707166666679</c:v>
                </c:pt>
                <c:pt idx="23460">
                  <c:v>9.1103575499999998</c:v>
                </c:pt>
                <c:pt idx="23461">
                  <c:v>9.1107478999999998</c:v>
                </c:pt>
                <c:pt idx="23462">
                  <c:v>9.1111347333333335</c:v>
                </c:pt>
                <c:pt idx="23463">
                  <c:v>9.1115215666666671</c:v>
                </c:pt>
                <c:pt idx="23464">
                  <c:v>9.1119119166666671</c:v>
                </c:pt>
                <c:pt idx="23465">
                  <c:v>9.1123022666666671</c:v>
                </c:pt>
                <c:pt idx="23466">
                  <c:v>9.112689099999999</c:v>
                </c:pt>
                <c:pt idx="23467">
                  <c:v>9.1130759333333327</c:v>
                </c:pt>
                <c:pt idx="23468">
                  <c:v>9.1134627666666663</c:v>
                </c:pt>
                <c:pt idx="23469">
                  <c:v>9.1138531166666663</c:v>
                </c:pt>
                <c:pt idx="23470">
                  <c:v>9.11423995</c:v>
                </c:pt>
                <c:pt idx="23471">
                  <c:v>9.1146303</c:v>
                </c:pt>
                <c:pt idx="23472">
                  <c:v>9.1150171333333336</c:v>
                </c:pt>
                <c:pt idx="23473">
                  <c:v>9.1154039666666673</c:v>
                </c:pt>
                <c:pt idx="23474">
                  <c:v>9.1157943166666673</c:v>
                </c:pt>
                <c:pt idx="23475">
                  <c:v>9.116181150000001</c:v>
                </c:pt>
                <c:pt idx="23476">
                  <c:v>9.1165679833333328</c:v>
                </c:pt>
                <c:pt idx="23477">
                  <c:v>9.1169548166666683</c:v>
                </c:pt>
                <c:pt idx="23478">
                  <c:v>9.1173451666666683</c:v>
                </c:pt>
                <c:pt idx="23479">
                  <c:v>9.1177355166666665</c:v>
                </c:pt>
                <c:pt idx="23480">
                  <c:v>9.1181223500000002</c:v>
                </c:pt>
                <c:pt idx="23481">
                  <c:v>9.118509183333332</c:v>
                </c:pt>
                <c:pt idx="23482">
                  <c:v>9.118899533333332</c:v>
                </c:pt>
                <c:pt idx="23483">
                  <c:v>9.1192863666666675</c:v>
                </c:pt>
                <c:pt idx="23484">
                  <c:v>9.1196767166666675</c:v>
                </c:pt>
                <c:pt idx="23485">
                  <c:v>9.1200635499999994</c:v>
                </c:pt>
                <c:pt idx="23486">
                  <c:v>9.120450383333333</c:v>
                </c:pt>
                <c:pt idx="23487">
                  <c:v>9.1208372166666667</c:v>
                </c:pt>
                <c:pt idx="23488">
                  <c:v>9.1212275666666667</c:v>
                </c:pt>
                <c:pt idx="23489">
                  <c:v>9.1216144000000003</c:v>
                </c:pt>
                <c:pt idx="23490">
                  <c:v>9.122001233333334</c:v>
                </c:pt>
                <c:pt idx="23491">
                  <c:v>9.122391583333334</c:v>
                </c:pt>
                <c:pt idx="23492">
                  <c:v>9.1227784166666677</c:v>
                </c:pt>
                <c:pt idx="23493">
                  <c:v>9.1231687666666677</c:v>
                </c:pt>
                <c:pt idx="23494">
                  <c:v>9.1235555999999995</c:v>
                </c:pt>
                <c:pt idx="23495">
                  <c:v>9.1239424333333332</c:v>
                </c:pt>
                <c:pt idx="23496">
                  <c:v>9.1243327833333332</c:v>
                </c:pt>
                <c:pt idx="23497">
                  <c:v>9.1247196166666669</c:v>
                </c:pt>
                <c:pt idx="23498">
                  <c:v>9.1251099666666668</c:v>
                </c:pt>
                <c:pt idx="23499">
                  <c:v>9.1254968000000005</c:v>
                </c:pt>
                <c:pt idx="23500">
                  <c:v>9.1258836333333324</c:v>
                </c:pt>
                <c:pt idx="23501">
                  <c:v>9.1262739833333324</c:v>
                </c:pt>
                <c:pt idx="23502">
                  <c:v>9.1266608166666661</c:v>
                </c:pt>
                <c:pt idx="23503">
                  <c:v>9.1270476499999997</c:v>
                </c:pt>
                <c:pt idx="23504">
                  <c:v>9.1274344833333334</c:v>
                </c:pt>
                <c:pt idx="23505">
                  <c:v>9.1278248333333334</c:v>
                </c:pt>
                <c:pt idx="23506">
                  <c:v>9.1282151833333334</c:v>
                </c:pt>
                <c:pt idx="23507">
                  <c:v>9.128602016666667</c:v>
                </c:pt>
                <c:pt idx="23508">
                  <c:v>9.1289888500000007</c:v>
                </c:pt>
                <c:pt idx="23509">
                  <c:v>9.1293756833333326</c:v>
                </c:pt>
                <c:pt idx="23510">
                  <c:v>9.1297660333333326</c:v>
                </c:pt>
                <c:pt idx="23511">
                  <c:v>9.1301563833333343</c:v>
                </c:pt>
                <c:pt idx="23512">
                  <c:v>9.130543216666668</c:v>
                </c:pt>
                <c:pt idx="23513">
                  <c:v>9.1309300499999999</c:v>
                </c:pt>
                <c:pt idx="23514">
                  <c:v>9.1313168833333336</c:v>
                </c:pt>
                <c:pt idx="23515">
                  <c:v>9.1317072333333318</c:v>
                </c:pt>
                <c:pt idx="23516">
                  <c:v>9.1320940666666672</c:v>
                </c:pt>
                <c:pt idx="23517">
                  <c:v>9.1324808999999991</c:v>
                </c:pt>
                <c:pt idx="23518">
                  <c:v>9.1328712499999991</c:v>
                </c:pt>
                <c:pt idx="23519">
                  <c:v>9.1332580833333328</c:v>
                </c:pt>
                <c:pt idx="23520">
                  <c:v>9.1336484333333328</c:v>
                </c:pt>
                <c:pt idx="23521">
                  <c:v>9.1340352666666664</c:v>
                </c:pt>
                <c:pt idx="23522">
                  <c:v>9.1344221000000001</c:v>
                </c:pt>
                <c:pt idx="23523">
                  <c:v>9.1348124500000001</c:v>
                </c:pt>
                <c:pt idx="23524">
                  <c:v>9.1351992833333338</c:v>
                </c:pt>
                <c:pt idx="23525">
                  <c:v>9.1355896333333337</c:v>
                </c:pt>
                <c:pt idx="23526">
                  <c:v>9.1359764666666674</c:v>
                </c:pt>
                <c:pt idx="23527">
                  <c:v>9.1363633000000011</c:v>
                </c:pt>
                <c:pt idx="23528">
                  <c:v>9.1367536500000011</c:v>
                </c:pt>
                <c:pt idx="23529">
                  <c:v>9.137140483333333</c:v>
                </c:pt>
                <c:pt idx="23530">
                  <c:v>9.1375273166666684</c:v>
                </c:pt>
                <c:pt idx="23531">
                  <c:v>9.1379141500000003</c:v>
                </c:pt>
                <c:pt idx="23532">
                  <c:v>9.1383045000000003</c:v>
                </c:pt>
                <c:pt idx="23533">
                  <c:v>9.1386948500000003</c:v>
                </c:pt>
                <c:pt idx="23534">
                  <c:v>9.1390816833333322</c:v>
                </c:pt>
                <c:pt idx="23535">
                  <c:v>9.1394685166666676</c:v>
                </c:pt>
                <c:pt idx="23536">
                  <c:v>9.1398553499999995</c:v>
                </c:pt>
                <c:pt idx="23537">
                  <c:v>9.1402456999999995</c:v>
                </c:pt>
                <c:pt idx="23538">
                  <c:v>9.1406360499999995</c:v>
                </c:pt>
                <c:pt idx="23539">
                  <c:v>9.1410228833333331</c:v>
                </c:pt>
                <c:pt idx="23540">
                  <c:v>9.1414097166666668</c:v>
                </c:pt>
                <c:pt idx="23541">
                  <c:v>9.1417965500000005</c:v>
                </c:pt>
                <c:pt idx="23542">
                  <c:v>9.1421869000000004</c:v>
                </c:pt>
                <c:pt idx="23543">
                  <c:v>9.1425737333333341</c:v>
                </c:pt>
                <c:pt idx="23544">
                  <c:v>9.1429605666666678</c:v>
                </c:pt>
                <c:pt idx="23545">
                  <c:v>9.1433509166666678</c:v>
                </c:pt>
                <c:pt idx="23546">
                  <c:v>9.1437377499999997</c:v>
                </c:pt>
                <c:pt idx="23547">
                  <c:v>9.1441280999999996</c:v>
                </c:pt>
                <c:pt idx="23548">
                  <c:v>9.1445149333333333</c:v>
                </c:pt>
                <c:pt idx="23549">
                  <c:v>9.144901766666667</c:v>
                </c:pt>
                <c:pt idx="23550">
                  <c:v>9.145292116666667</c:v>
                </c:pt>
                <c:pt idx="23551">
                  <c:v>9.1456789500000006</c:v>
                </c:pt>
                <c:pt idx="23552">
                  <c:v>9.1460692999999988</c:v>
                </c:pt>
                <c:pt idx="23553">
                  <c:v>9.1464561333333325</c:v>
                </c:pt>
                <c:pt idx="23554">
                  <c:v>9.1468429666666662</c:v>
                </c:pt>
                <c:pt idx="23555">
                  <c:v>9.1472333166666662</c:v>
                </c:pt>
                <c:pt idx="23556">
                  <c:v>9.1476201499999998</c:v>
                </c:pt>
                <c:pt idx="23557">
                  <c:v>9.1480069833333335</c:v>
                </c:pt>
                <c:pt idx="23558">
                  <c:v>9.1483938166666672</c:v>
                </c:pt>
                <c:pt idx="23559">
                  <c:v>9.1487841666666672</c:v>
                </c:pt>
                <c:pt idx="23560">
                  <c:v>9.1491745166666671</c:v>
                </c:pt>
                <c:pt idx="23561">
                  <c:v>9.1495613500000008</c:v>
                </c:pt>
                <c:pt idx="23562">
                  <c:v>9.1499481833333327</c:v>
                </c:pt>
                <c:pt idx="23563">
                  <c:v>9.1503385333333327</c:v>
                </c:pt>
                <c:pt idx="23564">
                  <c:v>9.1507253666666681</c:v>
                </c:pt>
                <c:pt idx="23565">
                  <c:v>9.1511157166666663</c:v>
                </c:pt>
                <c:pt idx="23566">
                  <c:v>9.15150255</c:v>
                </c:pt>
                <c:pt idx="23567">
                  <c:v>9.1518893833333319</c:v>
                </c:pt>
                <c:pt idx="23568">
                  <c:v>9.1522762166666674</c:v>
                </c:pt>
                <c:pt idx="23569">
                  <c:v>9.1526665666666673</c:v>
                </c:pt>
                <c:pt idx="23570">
                  <c:v>9.1530533999999992</c:v>
                </c:pt>
                <c:pt idx="23571">
                  <c:v>9.1534402333333329</c:v>
                </c:pt>
                <c:pt idx="23572">
                  <c:v>9.1538305833333329</c:v>
                </c:pt>
                <c:pt idx="23573">
                  <c:v>9.1542174166666666</c:v>
                </c:pt>
                <c:pt idx="23574">
                  <c:v>9.1546077666666665</c:v>
                </c:pt>
                <c:pt idx="23575">
                  <c:v>9.1549946000000002</c:v>
                </c:pt>
                <c:pt idx="23576">
                  <c:v>9.1553814333333339</c:v>
                </c:pt>
                <c:pt idx="23577">
                  <c:v>9.1557717833333339</c:v>
                </c:pt>
                <c:pt idx="23578">
                  <c:v>9.1561586166666675</c:v>
                </c:pt>
                <c:pt idx="23579">
                  <c:v>9.1565489666666675</c:v>
                </c:pt>
                <c:pt idx="23580">
                  <c:v>9.1569358000000012</c:v>
                </c:pt>
                <c:pt idx="23581">
                  <c:v>9.1573226333333331</c:v>
                </c:pt>
                <c:pt idx="23582">
                  <c:v>9.1577129833333348</c:v>
                </c:pt>
                <c:pt idx="23583">
                  <c:v>9.1580998166666667</c:v>
                </c:pt>
                <c:pt idx="23584">
                  <c:v>9.1584866500000004</c:v>
                </c:pt>
                <c:pt idx="23585">
                  <c:v>9.1588734833333323</c:v>
                </c:pt>
                <c:pt idx="23586">
                  <c:v>9.1592638333333323</c:v>
                </c:pt>
                <c:pt idx="23587">
                  <c:v>9.159654183333334</c:v>
                </c:pt>
                <c:pt idx="23588">
                  <c:v>9.1600410166666659</c:v>
                </c:pt>
                <c:pt idx="23589">
                  <c:v>9.1604278499999996</c:v>
                </c:pt>
                <c:pt idx="23590">
                  <c:v>9.1608146833333333</c:v>
                </c:pt>
                <c:pt idx="23591">
                  <c:v>9.1612050333333332</c:v>
                </c:pt>
                <c:pt idx="23592">
                  <c:v>9.1615918666666669</c:v>
                </c:pt>
                <c:pt idx="23593">
                  <c:v>9.1619822166666669</c:v>
                </c:pt>
                <c:pt idx="23594">
                  <c:v>9.1623690500000006</c:v>
                </c:pt>
                <c:pt idx="23595">
                  <c:v>9.1627558833333342</c:v>
                </c:pt>
                <c:pt idx="23596">
                  <c:v>9.1631462333333324</c:v>
                </c:pt>
                <c:pt idx="23597">
                  <c:v>9.1635330666666679</c:v>
                </c:pt>
                <c:pt idx="23598">
                  <c:v>9.1639198999999998</c:v>
                </c:pt>
                <c:pt idx="23599">
                  <c:v>9.1643102499999998</c:v>
                </c:pt>
                <c:pt idx="23600">
                  <c:v>9.1646970833333334</c:v>
                </c:pt>
                <c:pt idx="23601">
                  <c:v>9.1650874333333352</c:v>
                </c:pt>
                <c:pt idx="23602">
                  <c:v>9.1654742666666671</c:v>
                </c:pt>
                <c:pt idx="23603">
                  <c:v>9.165861099999999</c:v>
                </c:pt>
                <c:pt idx="23604">
                  <c:v>9.166251449999999</c:v>
                </c:pt>
                <c:pt idx="23605">
                  <c:v>9.1666382833333326</c:v>
                </c:pt>
                <c:pt idx="23606">
                  <c:v>9.1670286333333344</c:v>
                </c:pt>
                <c:pt idx="23607">
                  <c:v>9.1674154666666663</c:v>
                </c:pt>
                <c:pt idx="23608">
                  <c:v>9.1678023</c:v>
                </c:pt>
                <c:pt idx="23609">
                  <c:v>9.1681926499999999</c:v>
                </c:pt>
                <c:pt idx="23610">
                  <c:v>9.1685794833333336</c:v>
                </c:pt>
                <c:pt idx="23611">
                  <c:v>9.1689663166666673</c:v>
                </c:pt>
                <c:pt idx="23612">
                  <c:v>9.1693566666666673</c:v>
                </c:pt>
                <c:pt idx="23613">
                  <c:v>9.1697435000000009</c:v>
                </c:pt>
                <c:pt idx="23614">
                  <c:v>9.1701338500000009</c:v>
                </c:pt>
                <c:pt idx="23615">
                  <c:v>9.1705206833333328</c:v>
                </c:pt>
                <c:pt idx="23616">
                  <c:v>9.1709075166666683</c:v>
                </c:pt>
                <c:pt idx="23617">
                  <c:v>9.1712978666666665</c:v>
                </c:pt>
                <c:pt idx="23618">
                  <c:v>9.1716847000000001</c:v>
                </c:pt>
                <c:pt idx="23619">
                  <c:v>9.1720750500000001</c:v>
                </c:pt>
                <c:pt idx="23620">
                  <c:v>9.172461883333332</c:v>
                </c:pt>
                <c:pt idx="23621">
                  <c:v>9.1728487166666675</c:v>
                </c:pt>
                <c:pt idx="23622">
                  <c:v>9.1732355499999993</c:v>
                </c:pt>
                <c:pt idx="23623">
                  <c:v>9.1736258999999993</c:v>
                </c:pt>
                <c:pt idx="23624">
                  <c:v>9.174012733333333</c:v>
                </c:pt>
                <c:pt idx="23625">
                  <c:v>9.1743995666666667</c:v>
                </c:pt>
                <c:pt idx="23626">
                  <c:v>9.1747899166666667</c:v>
                </c:pt>
                <c:pt idx="23627">
                  <c:v>9.1751767500000003</c:v>
                </c:pt>
                <c:pt idx="23628">
                  <c:v>9.1755671000000003</c:v>
                </c:pt>
                <c:pt idx="23629">
                  <c:v>9.175953933333334</c:v>
                </c:pt>
                <c:pt idx="23630">
                  <c:v>9.1763407666666676</c:v>
                </c:pt>
                <c:pt idx="23631">
                  <c:v>9.1767311166666676</c:v>
                </c:pt>
                <c:pt idx="23632">
                  <c:v>9.1771179499999995</c:v>
                </c:pt>
                <c:pt idx="23633">
                  <c:v>9.1775082999999995</c:v>
                </c:pt>
                <c:pt idx="23634">
                  <c:v>9.1778951333333332</c:v>
                </c:pt>
                <c:pt idx="23635">
                  <c:v>9.1782819666666668</c:v>
                </c:pt>
                <c:pt idx="23636">
                  <c:v>9.1786723166666668</c:v>
                </c:pt>
                <c:pt idx="23637">
                  <c:v>9.1790591500000005</c:v>
                </c:pt>
                <c:pt idx="23638">
                  <c:v>9.1794459833333324</c:v>
                </c:pt>
                <c:pt idx="23639">
                  <c:v>9.1798328166666678</c:v>
                </c:pt>
                <c:pt idx="23640">
                  <c:v>9.180223166666666</c:v>
                </c:pt>
                <c:pt idx="23641">
                  <c:v>9.1806099999999997</c:v>
                </c:pt>
                <c:pt idx="23642">
                  <c:v>9.1810003499999997</c:v>
                </c:pt>
                <c:pt idx="23643">
                  <c:v>9.1813871833333334</c:v>
                </c:pt>
                <c:pt idx="23644">
                  <c:v>9.181774016666667</c:v>
                </c:pt>
                <c:pt idx="23645">
                  <c:v>9.182164366666667</c:v>
                </c:pt>
                <c:pt idx="23646">
                  <c:v>9.1825512000000007</c:v>
                </c:pt>
                <c:pt idx="23647">
                  <c:v>9.1829415500000007</c:v>
                </c:pt>
                <c:pt idx="23648">
                  <c:v>9.1833283833333326</c:v>
                </c:pt>
                <c:pt idx="23649">
                  <c:v>9.183715216666668</c:v>
                </c:pt>
                <c:pt idx="23650">
                  <c:v>9.184105566666668</c:v>
                </c:pt>
                <c:pt idx="23651">
                  <c:v>9.1844923999999999</c:v>
                </c:pt>
                <c:pt idx="23652">
                  <c:v>9.1848792333333336</c:v>
                </c:pt>
                <c:pt idx="23653">
                  <c:v>9.1852695833333318</c:v>
                </c:pt>
                <c:pt idx="23654">
                  <c:v>9.1856564166666672</c:v>
                </c:pt>
                <c:pt idx="23655">
                  <c:v>9.1860467666666672</c:v>
                </c:pt>
                <c:pt idx="23656">
                  <c:v>9.1864335999999991</c:v>
                </c:pt>
                <c:pt idx="23657">
                  <c:v>9.1868204333333328</c:v>
                </c:pt>
                <c:pt idx="23658">
                  <c:v>9.1872072666666664</c:v>
                </c:pt>
                <c:pt idx="23659">
                  <c:v>9.1875976166666664</c:v>
                </c:pt>
                <c:pt idx="23660">
                  <c:v>9.1879879666666664</c:v>
                </c:pt>
                <c:pt idx="23661">
                  <c:v>9.1883748000000001</c:v>
                </c:pt>
                <c:pt idx="23662">
                  <c:v>9.1887616333333337</c:v>
                </c:pt>
                <c:pt idx="23663">
                  <c:v>9.1891519833333337</c:v>
                </c:pt>
                <c:pt idx="23664">
                  <c:v>9.1895388166666674</c:v>
                </c:pt>
                <c:pt idx="23665">
                  <c:v>9.1899256500000011</c:v>
                </c:pt>
                <c:pt idx="23666">
                  <c:v>9.1903124833333329</c:v>
                </c:pt>
                <c:pt idx="23667">
                  <c:v>9.1907028333333329</c:v>
                </c:pt>
                <c:pt idx="23668">
                  <c:v>9.1910931833333347</c:v>
                </c:pt>
                <c:pt idx="23669">
                  <c:v>9.1914800166666666</c:v>
                </c:pt>
                <c:pt idx="23670">
                  <c:v>9.1918668500000003</c:v>
                </c:pt>
                <c:pt idx="23671">
                  <c:v>9.1922536833333321</c:v>
                </c:pt>
                <c:pt idx="23672">
                  <c:v>9.1926440333333321</c:v>
                </c:pt>
                <c:pt idx="23673">
                  <c:v>9.1930308666666676</c:v>
                </c:pt>
                <c:pt idx="23674">
                  <c:v>9.1934212166666676</c:v>
                </c:pt>
                <c:pt idx="23675">
                  <c:v>9.1938080499999995</c:v>
                </c:pt>
                <c:pt idx="23676">
                  <c:v>9.1941948833333331</c:v>
                </c:pt>
                <c:pt idx="23677">
                  <c:v>9.1945852333333331</c:v>
                </c:pt>
                <c:pt idx="23678">
                  <c:v>9.1949720666666668</c:v>
                </c:pt>
                <c:pt idx="23679">
                  <c:v>9.1953589000000004</c:v>
                </c:pt>
                <c:pt idx="23680">
                  <c:v>9.1957492500000004</c:v>
                </c:pt>
                <c:pt idx="23681">
                  <c:v>9.1961360833333341</c:v>
                </c:pt>
                <c:pt idx="23682">
                  <c:v>9.1965264333333323</c:v>
                </c:pt>
                <c:pt idx="23683">
                  <c:v>9.1969132666666678</c:v>
                </c:pt>
                <c:pt idx="23684">
                  <c:v>9.1973000999999996</c:v>
                </c:pt>
                <c:pt idx="23685">
                  <c:v>9.1976869333333333</c:v>
                </c:pt>
                <c:pt idx="23686">
                  <c:v>9.1980772833333333</c:v>
                </c:pt>
                <c:pt idx="23687">
                  <c:v>9.1984676333333351</c:v>
                </c:pt>
                <c:pt idx="23688">
                  <c:v>9.198854466666667</c:v>
                </c:pt>
                <c:pt idx="23689">
                  <c:v>9.1992413000000006</c:v>
                </c:pt>
                <c:pt idx="23690">
                  <c:v>9.1996281333333325</c:v>
                </c:pt>
                <c:pt idx="23691">
                  <c:v>9.2000184833333325</c:v>
                </c:pt>
                <c:pt idx="23692">
                  <c:v>9.2004053166666662</c:v>
                </c:pt>
                <c:pt idx="23693">
                  <c:v>9.2007921499999998</c:v>
                </c:pt>
                <c:pt idx="23694">
                  <c:v>9.2011824999999998</c:v>
                </c:pt>
                <c:pt idx="23695">
                  <c:v>9.2015693333333335</c:v>
                </c:pt>
                <c:pt idx="23696">
                  <c:v>9.2019596833333335</c:v>
                </c:pt>
                <c:pt idx="23697">
                  <c:v>9.2023465166666671</c:v>
                </c:pt>
                <c:pt idx="23698">
                  <c:v>9.2027333500000008</c:v>
                </c:pt>
                <c:pt idx="23699">
                  <c:v>9.2031237000000008</c:v>
                </c:pt>
                <c:pt idx="23700">
                  <c:v>9.2035105333333327</c:v>
                </c:pt>
                <c:pt idx="23701">
                  <c:v>9.2039008833333327</c:v>
                </c:pt>
                <c:pt idx="23702">
                  <c:v>9.2042877166666681</c:v>
                </c:pt>
                <c:pt idx="23703">
                  <c:v>9.20467455</c:v>
                </c:pt>
                <c:pt idx="23704">
                  <c:v>9.2050649</c:v>
                </c:pt>
                <c:pt idx="23705">
                  <c:v>9.2054517333333319</c:v>
                </c:pt>
                <c:pt idx="23706">
                  <c:v>9.2058385666666673</c:v>
                </c:pt>
                <c:pt idx="23707">
                  <c:v>9.2062253999999992</c:v>
                </c:pt>
                <c:pt idx="23708">
                  <c:v>9.2066157499999992</c:v>
                </c:pt>
                <c:pt idx="23709">
                  <c:v>9.2070060999999992</c:v>
                </c:pt>
                <c:pt idx="23710">
                  <c:v>9.2073929333333329</c:v>
                </c:pt>
                <c:pt idx="23711">
                  <c:v>9.2077797666666665</c:v>
                </c:pt>
                <c:pt idx="23712">
                  <c:v>9.2081701166666665</c:v>
                </c:pt>
                <c:pt idx="23713">
                  <c:v>9.2085569500000002</c:v>
                </c:pt>
                <c:pt idx="23714">
                  <c:v>9.2089473000000002</c:v>
                </c:pt>
                <c:pt idx="23715">
                  <c:v>9.2093341333333338</c:v>
                </c:pt>
                <c:pt idx="23716">
                  <c:v>9.2097209666666675</c:v>
                </c:pt>
                <c:pt idx="23717">
                  <c:v>9.2101078000000012</c:v>
                </c:pt>
                <c:pt idx="23718">
                  <c:v>9.2104981500000012</c:v>
                </c:pt>
                <c:pt idx="23719">
                  <c:v>9.2108849833333331</c:v>
                </c:pt>
                <c:pt idx="23720">
                  <c:v>9.2112718166666667</c:v>
                </c:pt>
                <c:pt idx="23721">
                  <c:v>9.2116621666666667</c:v>
                </c:pt>
                <c:pt idx="23722">
                  <c:v>9.2120490000000004</c:v>
                </c:pt>
                <c:pt idx="23723">
                  <c:v>9.2124393500000004</c:v>
                </c:pt>
                <c:pt idx="23724">
                  <c:v>9.2128261833333323</c:v>
                </c:pt>
                <c:pt idx="23725">
                  <c:v>9.2132130166666677</c:v>
                </c:pt>
                <c:pt idx="23726">
                  <c:v>9.2136033666666659</c:v>
                </c:pt>
                <c:pt idx="23727">
                  <c:v>9.2139901999999996</c:v>
                </c:pt>
                <c:pt idx="23728">
                  <c:v>9.2143805499999996</c:v>
                </c:pt>
                <c:pt idx="23729">
                  <c:v>9.2147673833333332</c:v>
                </c:pt>
                <c:pt idx="23730">
                  <c:v>9.2151542166666669</c:v>
                </c:pt>
                <c:pt idx="23731">
                  <c:v>9.2155445666666669</c:v>
                </c:pt>
                <c:pt idx="23732">
                  <c:v>9.2159314000000006</c:v>
                </c:pt>
                <c:pt idx="23733">
                  <c:v>9.2163182333333342</c:v>
                </c:pt>
                <c:pt idx="23734">
                  <c:v>9.2167050666666679</c:v>
                </c:pt>
                <c:pt idx="23735">
                  <c:v>9.2170954166666679</c:v>
                </c:pt>
                <c:pt idx="23736">
                  <c:v>9.2174857666666679</c:v>
                </c:pt>
                <c:pt idx="23737">
                  <c:v>9.2178725999999997</c:v>
                </c:pt>
                <c:pt idx="23738">
                  <c:v>9.2182594333333334</c:v>
                </c:pt>
                <c:pt idx="23739">
                  <c:v>9.2186462666666671</c:v>
                </c:pt>
                <c:pt idx="23740">
                  <c:v>9.2190366166666671</c:v>
                </c:pt>
                <c:pt idx="23741">
                  <c:v>9.219423449999999</c:v>
                </c:pt>
                <c:pt idx="23742">
                  <c:v>9.2198137999999989</c:v>
                </c:pt>
                <c:pt idx="23743">
                  <c:v>9.2202006333333326</c:v>
                </c:pt>
                <c:pt idx="23744">
                  <c:v>9.2205874666666663</c:v>
                </c:pt>
                <c:pt idx="23745">
                  <c:v>9.2209778166666663</c:v>
                </c:pt>
                <c:pt idx="23746">
                  <c:v>9.2213646499999999</c:v>
                </c:pt>
                <c:pt idx="23747">
                  <c:v>9.2217514833333336</c:v>
                </c:pt>
                <c:pt idx="23748">
                  <c:v>9.2221383166666673</c:v>
                </c:pt>
                <c:pt idx="23749">
                  <c:v>9.2225286666666673</c:v>
                </c:pt>
                <c:pt idx="23750">
                  <c:v>9.2229155000000009</c:v>
                </c:pt>
                <c:pt idx="23751">
                  <c:v>9.2233058500000009</c:v>
                </c:pt>
                <c:pt idx="23752">
                  <c:v>9.2236926833333328</c:v>
                </c:pt>
                <c:pt idx="23753">
                  <c:v>9.2240795166666683</c:v>
                </c:pt>
                <c:pt idx="23754">
                  <c:v>9.2244698666666682</c:v>
                </c:pt>
                <c:pt idx="23755">
                  <c:v>9.2248567000000001</c:v>
                </c:pt>
                <c:pt idx="23756">
                  <c:v>9.2252470500000001</c:v>
                </c:pt>
                <c:pt idx="23757">
                  <c:v>9.225633883333332</c:v>
                </c:pt>
                <c:pt idx="23758">
                  <c:v>9.2260207166666675</c:v>
                </c:pt>
                <c:pt idx="23759">
                  <c:v>9.2264110666666674</c:v>
                </c:pt>
                <c:pt idx="23760">
                  <c:v>9.2267978999999993</c:v>
                </c:pt>
                <c:pt idx="23761">
                  <c:v>9.227184733333333</c:v>
                </c:pt>
                <c:pt idx="23762">
                  <c:v>9.227575083333333</c:v>
                </c:pt>
                <c:pt idx="23763">
                  <c:v>9.2279619166666667</c:v>
                </c:pt>
                <c:pt idx="23764">
                  <c:v>9.2283522666666666</c:v>
                </c:pt>
                <c:pt idx="23765">
                  <c:v>9.2287391000000003</c:v>
                </c:pt>
                <c:pt idx="23766">
                  <c:v>9.229125933333334</c:v>
                </c:pt>
                <c:pt idx="23767">
                  <c:v>9.229516283333334</c:v>
                </c:pt>
                <c:pt idx="23768">
                  <c:v>9.2299031166666676</c:v>
                </c:pt>
                <c:pt idx="23769">
                  <c:v>9.2302934666666676</c:v>
                </c:pt>
                <c:pt idx="23770">
                  <c:v>9.2306802999999995</c:v>
                </c:pt>
                <c:pt idx="23771">
                  <c:v>9.2310671333333332</c:v>
                </c:pt>
                <c:pt idx="23772">
                  <c:v>9.2314574833333332</c:v>
                </c:pt>
                <c:pt idx="23773">
                  <c:v>9.2318443166666668</c:v>
                </c:pt>
                <c:pt idx="23774">
                  <c:v>9.2322311500000005</c:v>
                </c:pt>
                <c:pt idx="23775">
                  <c:v>9.2326179833333324</c:v>
                </c:pt>
                <c:pt idx="23776">
                  <c:v>9.2330083333333324</c:v>
                </c:pt>
                <c:pt idx="23777">
                  <c:v>9.2333951666666678</c:v>
                </c:pt>
                <c:pt idx="23778">
                  <c:v>9.233785516666666</c:v>
                </c:pt>
                <c:pt idx="23779">
                  <c:v>9.2341723499999997</c:v>
                </c:pt>
                <c:pt idx="23780">
                  <c:v>9.2345591833333334</c:v>
                </c:pt>
                <c:pt idx="23781">
                  <c:v>9.2349495333333333</c:v>
                </c:pt>
                <c:pt idx="23782">
                  <c:v>9.235336366666667</c:v>
                </c:pt>
                <c:pt idx="23783">
                  <c:v>9.235726716666667</c:v>
                </c:pt>
                <c:pt idx="23784">
                  <c:v>9.2361135500000007</c:v>
                </c:pt>
                <c:pt idx="23785">
                  <c:v>9.2365003833333343</c:v>
                </c:pt>
                <c:pt idx="23786">
                  <c:v>9.2368907333333325</c:v>
                </c:pt>
                <c:pt idx="23787">
                  <c:v>9.237277566666668</c:v>
                </c:pt>
                <c:pt idx="23788">
                  <c:v>9.2376643999999999</c:v>
                </c:pt>
                <c:pt idx="23789">
                  <c:v>9.2380512333333336</c:v>
                </c:pt>
                <c:pt idx="23790">
                  <c:v>9.2384415833333335</c:v>
                </c:pt>
                <c:pt idx="23791">
                  <c:v>9.2388319333333317</c:v>
                </c:pt>
                <c:pt idx="23792">
                  <c:v>9.2392187666666672</c:v>
                </c:pt>
                <c:pt idx="23793">
                  <c:v>9.2396055999999991</c:v>
                </c:pt>
                <c:pt idx="23794">
                  <c:v>9.2399924333333328</c:v>
                </c:pt>
                <c:pt idx="23795">
                  <c:v>9.2403827833333327</c:v>
                </c:pt>
                <c:pt idx="23796">
                  <c:v>9.2407731333333345</c:v>
                </c:pt>
                <c:pt idx="23797">
                  <c:v>9.2411599666666664</c:v>
                </c:pt>
                <c:pt idx="23798">
                  <c:v>9.2415468000000001</c:v>
                </c:pt>
                <c:pt idx="23799">
                  <c:v>9.2419336333333337</c:v>
                </c:pt>
                <c:pt idx="23800">
                  <c:v>9.2423239833333337</c:v>
                </c:pt>
                <c:pt idx="23801">
                  <c:v>9.2427108166666674</c:v>
                </c:pt>
                <c:pt idx="23802">
                  <c:v>9.2430976500000011</c:v>
                </c:pt>
                <c:pt idx="23803">
                  <c:v>9.243488000000001</c:v>
                </c:pt>
                <c:pt idx="23804">
                  <c:v>9.2438748333333329</c:v>
                </c:pt>
                <c:pt idx="23805">
                  <c:v>9.2442651833333329</c:v>
                </c:pt>
                <c:pt idx="23806">
                  <c:v>9.2446520166666684</c:v>
                </c:pt>
                <c:pt idx="23807">
                  <c:v>9.2450388500000003</c:v>
                </c:pt>
                <c:pt idx="23808">
                  <c:v>9.2454292000000002</c:v>
                </c:pt>
                <c:pt idx="23809">
                  <c:v>9.2458160333333321</c:v>
                </c:pt>
                <c:pt idx="23810">
                  <c:v>9.2462063833333321</c:v>
                </c:pt>
                <c:pt idx="23811">
                  <c:v>9.2465932166666676</c:v>
                </c:pt>
                <c:pt idx="23812">
                  <c:v>9.2469800499999995</c:v>
                </c:pt>
                <c:pt idx="23813">
                  <c:v>9.2473703999999994</c:v>
                </c:pt>
                <c:pt idx="23814">
                  <c:v>9.2477572333333331</c:v>
                </c:pt>
                <c:pt idx="23815">
                  <c:v>9.2481440666666668</c:v>
                </c:pt>
                <c:pt idx="23816">
                  <c:v>9.2485344166666668</c:v>
                </c:pt>
                <c:pt idx="23817">
                  <c:v>9.2489212500000004</c:v>
                </c:pt>
                <c:pt idx="23818">
                  <c:v>9.2493116000000004</c:v>
                </c:pt>
                <c:pt idx="23819">
                  <c:v>9.2496984333333341</c:v>
                </c:pt>
                <c:pt idx="23820">
                  <c:v>9.2500852666666677</c:v>
                </c:pt>
                <c:pt idx="23821">
                  <c:v>9.2504721000000014</c:v>
                </c:pt>
                <c:pt idx="23822">
                  <c:v>9.2508624499999996</c:v>
                </c:pt>
                <c:pt idx="23823">
                  <c:v>9.2512527999999996</c:v>
                </c:pt>
                <c:pt idx="23824">
                  <c:v>9.2516396333333333</c:v>
                </c:pt>
                <c:pt idx="23825">
                  <c:v>9.2520264666666669</c:v>
                </c:pt>
                <c:pt idx="23826">
                  <c:v>9.2524133000000006</c:v>
                </c:pt>
                <c:pt idx="23827">
                  <c:v>9.2528036500000006</c:v>
                </c:pt>
                <c:pt idx="23828">
                  <c:v>9.2531904833333325</c:v>
                </c:pt>
                <c:pt idx="23829">
                  <c:v>9.2535773166666679</c:v>
                </c:pt>
                <c:pt idx="23830">
                  <c:v>9.2539676666666661</c:v>
                </c:pt>
                <c:pt idx="23831">
                  <c:v>9.2543544999999998</c:v>
                </c:pt>
                <c:pt idx="23832">
                  <c:v>9.2547448499999998</c:v>
                </c:pt>
                <c:pt idx="23833">
                  <c:v>9.2551316833333335</c:v>
                </c:pt>
                <c:pt idx="23834">
                  <c:v>9.2555185166666671</c:v>
                </c:pt>
                <c:pt idx="23835">
                  <c:v>9.2559088666666671</c:v>
                </c:pt>
                <c:pt idx="23836">
                  <c:v>9.2562957000000008</c:v>
                </c:pt>
                <c:pt idx="23837">
                  <c:v>9.2566860500000008</c:v>
                </c:pt>
                <c:pt idx="23838">
                  <c:v>9.2570728833333327</c:v>
                </c:pt>
                <c:pt idx="23839">
                  <c:v>9.2574597166666681</c:v>
                </c:pt>
                <c:pt idx="23840">
                  <c:v>9.2578500666666681</c:v>
                </c:pt>
                <c:pt idx="23841">
                  <c:v>9.2582369</c:v>
                </c:pt>
                <c:pt idx="23842">
                  <c:v>9.2586237333333337</c:v>
                </c:pt>
                <c:pt idx="23843">
                  <c:v>9.2590105666666656</c:v>
                </c:pt>
                <c:pt idx="23844">
                  <c:v>9.2594009166666673</c:v>
                </c:pt>
                <c:pt idx="23845">
                  <c:v>9.2597912666666673</c:v>
                </c:pt>
                <c:pt idx="23846">
                  <c:v>9.2601780999999992</c:v>
                </c:pt>
                <c:pt idx="23847">
                  <c:v>9.2605649333333329</c:v>
                </c:pt>
                <c:pt idx="23848">
                  <c:v>9.2609517666666665</c:v>
                </c:pt>
                <c:pt idx="23849">
                  <c:v>9.2613421166666665</c:v>
                </c:pt>
                <c:pt idx="23850">
                  <c:v>9.2617289500000002</c:v>
                </c:pt>
                <c:pt idx="23851">
                  <c:v>9.2621193000000002</c:v>
                </c:pt>
                <c:pt idx="23852">
                  <c:v>9.2625061333333338</c:v>
                </c:pt>
                <c:pt idx="23853">
                  <c:v>9.2628929666666675</c:v>
                </c:pt>
                <c:pt idx="23854">
                  <c:v>9.2632833166666675</c:v>
                </c:pt>
                <c:pt idx="23855">
                  <c:v>9.2636701500000012</c:v>
                </c:pt>
                <c:pt idx="23856">
                  <c:v>9.2640569833333331</c:v>
                </c:pt>
                <c:pt idx="23857">
                  <c:v>9.264447333333333</c:v>
                </c:pt>
                <c:pt idx="23858">
                  <c:v>9.2648341666666667</c:v>
                </c:pt>
                <c:pt idx="23859">
                  <c:v>9.2652245166666667</c:v>
                </c:pt>
                <c:pt idx="23860">
                  <c:v>9.2656113500000004</c:v>
                </c:pt>
                <c:pt idx="23861">
                  <c:v>9.2659981833333322</c:v>
                </c:pt>
                <c:pt idx="23862">
                  <c:v>9.2663885333333322</c:v>
                </c:pt>
                <c:pt idx="23863">
                  <c:v>9.2667753666666677</c:v>
                </c:pt>
                <c:pt idx="23864">
                  <c:v>9.2671657166666659</c:v>
                </c:pt>
                <c:pt idx="23865">
                  <c:v>9.2675525499999996</c:v>
                </c:pt>
                <c:pt idx="23866">
                  <c:v>9.2679393833333332</c:v>
                </c:pt>
                <c:pt idx="23867">
                  <c:v>9.2683262166666669</c:v>
                </c:pt>
                <c:pt idx="23868">
                  <c:v>9.2687165666666669</c:v>
                </c:pt>
                <c:pt idx="23869">
                  <c:v>9.2691034000000005</c:v>
                </c:pt>
                <c:pt idx="23870">
                  <c:v>9.2694902333333342</c:v>
                </c:pt>
                <c:pt idx="23871">
                  <c:v>9.2698805833333342</c:v>
                </c:pt>
                <c:pt idx="23872">
                  <c:v>9.2702674166666679</c:v>
                </c:pt>
                <c:pt idx="23873">
                  <c:v>9.2706577666666679</c:v>
                </c:pt>
                <c:pt idx="23874">
                  <c:v>9.2710445999999997</c:v>
                </c:pt>
                <c:pt idx="23875">
                  <c:v>9.2714314333333334</c:v>
                </c:pt>
                <c:pt idx="23876">
                  <c:v>9.2718217833333334</c:v>
                </c:pt>
                <c:pt idx="23877">
                  <c:v>9.2722086166666671</c:v>
                </c:pt>
                <c:pt idx="23878">
                  <c:v>9.2725989666666671</c:v>
                </c:pt>
                <c:pt idx="23879">
                  <c:v>9.2729858000000007</c:v>
                </c:pt>
                <c:pt idx="23880">
                  <c:v>9.2733726333333326</c:v>
                </c:pt>
                <c:pt idx="23881">
                  <c:v>9.2737629833333326</c:v>
                </c:pt>
                <c:pt idx="23882">
                  <c:v>9.2741498166666663</c:v>
                </c:pt>
                <c:pt idx="23883">
                  <c:v>9.2745366499999999</c:v>
                </c:pt>
                <c:pt idx="23884">
                  <c:v>9.2749234833333336</c:v>
                </c:pt>
                <c:pt idx="23885">
                  <c:v>9.2753138333333336</c:v>
                </c:pt>
                <c:pt idx="23886">
                  <c:v>9.2757041833333336</c:v>
                </c:pt>
                <c:pt idx="23887">
                  <c:v>9.2760910166666672</c:v>
                </c:pt>
                <c:pt idx="23888">
                  <c:v>9.2764778500000009</c:v>
                </c:pt>
                <c:pt idx="23889">
                  <c:v>9.2768646833333328</c:v>
                </c:pt>
                <c:pt idx="23890">
                  <c:v>9.2772550333333328</c:v>
                </c:pt>
                <c:pt idx="23891">
                  <c:v>9.2776453833333328</c:v>
                </c:pt>
                <c:pt idx="23892">
                  <c:v>9.2780322166666682</c:v>
                </c:pt>
                <c:pt idx="23893">
                  <c:v>9.2784190500000001</c:v>
                </c:pt>
                <c:pt idx="23894">
                  <c:v>9.2788058833333338</c:v>
                </c:pt>
                <c:pt idx="23895">
                  <c:v>9.279196233333332</c:v>
                </c:pt>
                <c:pt idx="23896">
                  <c:v>9.2795830666666674</c:v>
                </c:pt>
                <c:pt idx="23897">
                  <c:v>9.2799698999999993</c:v>
                </c:pt>
                <c:pt idx="23898">
                  <c:v>9.2803602499999993</c:v>
                </c:pt>
                <c:pt idx="23899">
                  <c:v>9.280747083333333</c:v>
                </c:pt>
                <c:pt idx="23900">
                  <c:v>9.281137433333333</c:v>
                </c:pt>
                <c:pt idx="23901">
                  <c:v>9.2815242666666666</c:v>
                </c:pt>
                <c:pt idx="23902">
                  <c:v>9.2819111000000003</c:v>
                </c:pt>
                <c:pt idx="23903">
                  <c:v>9.2823014500000003</c:v>
                </c:pt>
                <c:pt idx="23904">
                  <c:v>9.282688283333334</c:v>
                </c:pt>
                <c:pt idx="23905">
                  <c:v>9.2830786333333339</c:v>
                </c:pt>
                <c:pt idx="23906">
                  <c:v>9.2834654666666676</c:v>
                </c:pt>
                <c:pt idx="23907">
                  <c:v>9.2838523000000013</c:v>
                </c:pt>
                <c:pt idx="23908">
                  <c:v>9.2842426499999995</c:v>
                </c:pt>
                <c:pt idx="23909">
                  <c:v>9.2846294833333332</c:v>
                </c:pt>
                <c:pt idx="23910">
                  <c:v>9.285016316666665</c:v>
                </c:pt>
                <c:pt idx="23911">
                  <c:v>9.2854066666666668</c:v>
                </c:pt>
                <c:pt idx="23912">
                  <c:v>9.2857935000000005</c:v>
                </c:pt>
                <c:pt idx="23913">
                  <c:v>9.2861838500000005</c:v>
                </c:pt>
                <c:pt idx="23914">
                  <c:v>9.2865706833333324</c:v>
                </c:pt>
                <c:pt idx="23915">
                  <c:v>9.2869575166666678</c:v>
                </c:pt>
                <c:pt idx="23916">
                  <c:v>9.287347866666666</c:v>
                </c:pt>
                <c:pt idx="23917">
                  <c:v>9.2877346999999997</c:v>
                </c:pt>
                <c:pt idx="23918">
                  <c:v>9.2881250499999997</c:v>
                </c:pt>
                <c:pt idx="23919">
                  <c:v>9.2885118833333333</c:v>
                </c:pt>
                <c:pt idx="23920">
                  <c:v>9.288898716666667</c:v>
                </c:pt>
                <c:pt idx="23921">
                  <c:v>9.2892855500000007</c:v>
                </c:pt>
                <c:pt idx="23922">
                  <c:v>9.2896759000000007</c:v>
                </c:pt>
                <c:pt idx="23923">
                  <c:v>9.2900627333333343</c:v>
                </c:pt>
                <c:pt idx="23924">
                  <c:v>9.2904495666666662</c:v>
                </c:pt>
                <c:pt idx="23925">
                  <c:v>9.290839916666668</c:v>
                </c:pt>
                <c:pt idx="23926">
                  <c:v>9.2912267499999999</c:v>
                </c:pt>
                <c:pt idx="23927">
                  <c:v>9.2916170999999999</c:v>
                </c:pt>
                <c:pt idx="23928">
                  <c:v>9.2920039333333335</c:v>
                </c:pt>
                <c:pt idx="23929">
                  <c:v>9.2923907666666672</c:v>
                </c:pt>
                <c:pt idx="23930">
                  <c:v>9.2927811166666672</c:v>
                </c:pt>
                <c:pt idx="23931">
                  <c:v>9.2931679499999991</c:v>
                </c:pt>
                <c:pt idx="23932">
                  <c:v>9.2935582999999991</c:v>
                </c:pt>
                <c:pt idx="23933">
                  <c:v>9.2939451333333327</c:v>
                </c:pt>
                <c:pt idx="23934">
                  <c:v>9.2943319666666664</c:v>
                </c:pt>
                <c:pt idx="23935">
                  <c:v>9.2947223166666664</c:v>
                </c:pt>
                <c:pt idx="23936">
                  <c:v>9.29510915</c:v>
                </c:pt>
                <c:pt idx="23937">
                  <c:v>9.2954959833333337</c:v>
                </c:pt>
                <c:pt idx="23938">
                  <c:v>9.2958828166666674</c:v>
                </c:pt>
                <c:pt idx="23939">
                  <c:v>9.2962731666666674</c:v>
                </c:pt>
                <c:pt idx="23940">
                  <c:v>9.2966635166666673</c:v>
                </c:pt>
                <c:pt idx="23941">
                  <c:v>9.297050350000001</c:v>
                </c:pt>
                <c:pt idx="23942">
                  <c:v>9.2974371833333329</c:v>
                </c:pt>
                <c:pt idx="23943">
                  <c:v>9.2978240166666684</c:v>
                </c:pt>
                <c:pt idx="23944">
                  <c:v>9.2982143666666683</c:v>
                </c:pt>
                <c:pt idx="23945">
                  <c:v>9.2986012000000002</c:v>
                </c:pt>
                <c:pt idx="23946">
                  <c:v>9.2989915500000002</c:v>
                </c:pt>
                <c:pt idx="23947">
                  <c:v>9.2993783833333321</c:v>
                </c:pt>
                <c:pt idx="23948">
                  <c:v>9.2997652166666676</c:v>
                </c:pt>
                <c:pt idx="23949">
                  <c:v>9.3001555666666675</c:v>
                </c:pt>
                <c:pt idx="23950">
                  <c:v>9.3005423999999994</c:v>
                </c:pt>
                <c:pt idx="23951">
                  <c:v>9.3009292333333331</c:v>
                </c:pt>
                <c:pt idx="23952">
                  <c:v>9.3013195833333331</c:v>
                </c:pt>
                <c:pt idx="23953">
                  <c:v>9.3017064166666668</c:v>
                </c:pt>
                <c:pt idx="23954">
                  <c:v>9.3020967666666667</c:v>
                </c:pt>
                <c:pt idx="23955">
                  <c:v>9.3024836000000004</c:v>
                </c:pt>
                <c:pt idx="23956">
                  <c:v>9.3028704333333341</c:v>
                </c:pt>
                <c:pt idx="23957">
                  <c:v>9.3032607833333341</c:v>
                </c:pt>
                <c:pt idx="23958">
                  <c:v>9.3036476166666677</c:v>
                </c:pt>
                <c:pt idx="23959">
                  <c:v>9.3040379666666677</c:v>
                </c:pt>
                <c:pt idx="23960">
                  <c:v>9.3044247999999996</c:v>
                </c:pt>
                <c:pt idx="23961">
                  <c:v>9.3048116333333333</c:v>
                </c:pt>
                <c:pt idx="23962">
                  <c:v>9.3052019833333333</c:v>
                </c:pt>
                <c:pt idx="23963">
                  <c:v>9.3055888166666669</c:v>
                </c:pt>
                <c:pt idx="23964">
                  <c:v>9.3059756500000006</c:v>
                </c:pt>
                <c:pt idx="23965">
                  <c:v>9.3063660000000006</c:v>
                </c:pt>
                <c:pt idx="23966">
                  <c:v>9.3067528333333325</c:v>
                </c:pt>
                <c:pt idx="23967">
                  <c:v>9.3071431833333325</c:v>
                </c:pt>
                <c:pt idx="23968">
                  <c:v>9.3075300166666661</c:v>
                </c:pt>
                <c:pt idx="23969">
                  <c:v>9.3079168499999998</c:v>
                </c:pt>
                <c:pt idx="23970">
                  <c:v>9.3083036833333335</c:v>
                </c:pt>
                <c:pt idx="23971">
                  <c:v>9.3086940333333335</c:v>
                </c:pt>
                <c:pt idx="23972">
                  <c:v>9.3090843833333334</c:v>
                </c:pt>
                <c:pt idx="23973">
                  <c:v>9.3094712166666671</c:v>
                </c:pt>
                <c:pt idx="23974">
                  <c:v>9.3098580500000008</c:v>
                </c:pt>
                <c:pt idx="23975">
                  <c:v>9.3102448833333327</c:v>
                </c:pt>
                <c:pt idx="23976">
                  <c:v>9.3106352333333326</c:v>
                </c:pt>
                <c:pt idx="23977">
                  <c:v>9.3110220666666681</c:v>
                </c:pt>
                <c:pt idx="23978">
                  <c:v>9.3114089</c:v>
                </c:pt>
                <c:pt idx="23979">
                  <c:v>9.31179925</c:v>
                </c:pt>
                <c:pt idx="23980">
                  <c:v>9.3121860833333336</c:v>
                </c:pt>
                <c:pt idx="23981">
                  <c:v>9.3125764333333318</c:v>
                </c:pt>
                <c:pt idx="23982">
                  <c:v>9.3129632666666673</c:v>
                </c:pt>
                <c:pt idx="23983">
                  <c:v>9.3133500999999992</c:v>
                </c:pt>
                <c:pt idx="23984">
                  <c:v>9.3137404499999992</c:v>
                </c:pt>
                <c:pt idx="23985">
                  <c:v>9.3141272833333328</c:v>
                </c:pt>
                <c:pt idx="23986">
                  <c:v>9.3145176333333328</c:v>
                </c:pt>
                <c:pt idx="23987">
                  <c:v>9.3149044666666665</c:v>
                </c:pt>
                <c:pt idx="23988">
                  <c:v>9.3152913000000002</c:v>
                </c:pt>
                <c:pt idx="23989">
                  <c:v>9.3156816500000001</c:v>
                </c:pt>
                <c:pt idx="23990">
                  <c:v>9.3160684833333338</c:v>
                </c:pt>
                <c:pt idx="23991">
                  <c:v>9.3164553166666675</c:v>
                </c:pt>
                <c:pt idx="23992">
                  <c:v>9.3168421500000012</c:v>
                </c:pt>
                <c:pt idx="23993">
                  <c:v>9.3172325000000011</c:v>
                </c:pt>
                <c:pt idx="23994">
                  <c:v>9.317619333333333</c:v>
                </c:pt>
                <c:pt idx="23995">
                  <c:v>9.318009683333333</c:v>
                </c:pt>
                <c:pt idx="23996">
                  <c:v>9.3183965166666667</c:v>
                </c:pt>
                <c:pt idx="23997">
                  <c:v>9.3187833500000004</c:v>
                </c:pt>
                <c:pt idx="23998">
                  <c:v>9.3191737000000003</c:v>
                </c:pt>
                <c:pt idx="23999">
                  <c:v>9.3195605333333322</c:v>
                </c:pt>
                <c:pt idx="24000">
                  <c:v>9.3199508833333322</c:v>
                </c:pt>
                <c:pt idx="24001">
                  <c:v>9.3203377166666677</c:v>
                </c:pt>
                <c:pt idx="24002">
                  <c:v>9.3207245499999996</c:v>
                </c:pt>
                <c:pt idx="24003">
                  <c:v>9.3211148999999995</c:v>
                </c:pt>
                <c:pt idx="24004">
                  <c:v>9.3215017333333332</c:v>
                </c:pt>
                <c:pt idx="24005">
                  <c:v>9.3218885666666669</c:v>
                </c:pt>
                <c:pt idx="24006">
                  <c:v>9.3222789166666669</c:v>
                </c:pt>
                <c:pt idx="24007">
                  <c:v>9.3226657500000005</c:v>
                </c:pt>
                <c:pt idx="24008">
                  <c:v>9.3230561000000005</c:v>
                </c:pt>
                <c:pt idx="24009">
                  <c:v>9.3234429333333342</c:v>
                </c:pt>
                <c:pt idx="24010">
                  <c:v>9.3238297666666679</c:v>
                </c:pt>
                <c:pt idx="24011">
                  <c:v>9.3242201166666678</c:v>
                </c:pt>
                <c:pt idx="24012">
                  <c:v>9.3246069499999997</c:v>
                </c:pt>
                <c:pt idx="24013">
                  <c:v>9.3249972999999997</c:v>
                </c:pt>
                <c:pt idx="24014">
                  <c:v>9.3253841333333334</c:v>
                </c:pt>
                <c:pt idx="24015">
                  <c:v>9.3257709666666671</c:v>
                </c:pt>
                <c:pt idx="24016">
                  <c:v>9.3261578000000007</c:v>
                </c:pt>
                <c:pt idx="24017">
                  <c:v>9.3265481500000007</c:v>
                </c:pt>
                <c:pt idx="24018">
                  <c:v>9.3269349833333326</c:v>
                </c:pt>
                <c:pt idx="24019">
                  <c:v>9.3273218166666663</c:v>
                </c:pt>
                <c:pt idx="24020">
                  <c:v>9.3277121666666662</c:v>
                </c:pt>
                <c:pt idx="24021">
                  <c:v>9.3280989999999999</c:v>
                </c:pt>
                <c:pt idx="24022">
                  <c:v>9.3284893499999999</c:v>
                </c:pt>
                <c:pt idx="24023">
                  <c:v>9.3288761833333336</c:v>
                </c:pt>
                <c:pt idx="24024">
                  <c:v>9.3292630166666672</c:v>
                </c:pt>
                <c:pt idx="24025">
                  <c:v>9.3296533666666672</c:v>
                </c:pt>
                <c:pt idx="24026">
                  <c:v>9.3300402000000009</c:v>
                </c:pt>
                <c:pt idx="24027">
                  <c:v>9.3304305500000009</c:v>
                </c:pt>
                <c:pt idx="24028">
                  <c:v>9.3308173833333328</c:v>
                </c:pt>
                <c:pt idx="24029">
                  <c:v>9.3312042166666682</c:v>
                </c:pt>
                <c:pt idx="24030">
                  <c:v>9.3315945666666682</c:v>
                </c:pt>
                <c:pt idx="24031">
                  <c:v>9.3319814000000001</c:v>
                </c:pt>
                <c:pt idx="24032">
                  <c:v>9.3323682333333338</c:v>
                </c:pt>
                <c:pt idx="24033">
                  <c:v>9.332758583333332</c:v>
                </c:pt>
                <c:pt idx="24034">
                  <c:v>9.3331454166666674</c:v>
                </c:pt>
                <c:pt idx="24035">
                  <c:v>9.3335357666666674</c:v>
                </c:pt>
                <c:pt idx="24036">
                  <c:v>9.3339225999999993</c:v>
                </c:pt>
                <c:pt idx="24037">
                  <c:v>9.334309433333333</c:v>
                </c:pt>
                <c:pt idx="24038">
                  <c:v>9.3346962666666666</c:v>
                </c:pt>
                <c:pt idx="24039">
                  <c:v>9.3350866166666666</c:v>
                </c:pt>
                <c:pt idx="24040">
                  <c:v>9.3354769666666666</c:v>
                </c:pt>
                <c:pt idx="24041">
                  <c:v>9.3358638000000003</c:v>
                </c:pt>
                <c:pt idx="24042">
                  <c:v>9.3362506333333339</c:v>
                </c:pt>
                <c:pt idx="24043">
                  <c:v>9.3366374666666658</c:v>
                </c:pt>
                <c:pt idx="24044">
                  <c:v>9.3370278166666676</c:v>
                </c:pt>
                <c:pt idx="24045">
                  <c:v>9.3374146500000013</c:v>
                </c:pt>
                <c:pt idx="24046">
                  <c:v>9.3378014833333332</c:v>
                </c:pt>
                <c:pt idx="24047">
                  <c:v>9.3381918333333331</c:v>
                </c:pt>
                <c:pt idx="24048">
                  <c:v>9.338578666666665</c:v>
                </c:pt>
                <c:pt idx="24049">
                  <c:v>9.3389690166666668</c:v>
                </c:pt>
                <c:pt idx="24050">
                  <c:v>9.3393558500000005</c:v>
                </c:pt>
                <c:pt idx="24051">
                  <c:v>9.3397426833333324</c:v>
                </c:pt>
                <c:pt idx="24052">
                  <c:v>9.3401330333333323</c:v>
                </c:pt>
                <c:pt idx="24053">
                  <c:v>9.3405198666666678</c:v>
                </c:pt>
                <c:pt idx="24054">
                  <c:v>9.340910216666666</c:v>
                </c:pt>
                <c:pt idx="24055">
                  <c:v>9.3412970499999997</c:v>
                </c:pt>
                <c:pt idx="24056">
                  <c:v>9.3416838833333333</c:v>
                </c:pt>
                <c:pt idx="24057">
                  <c:v>9.3420742333333333</c:v>
                </c:pt>
                <c:pt idx="24058">
                  <c:v>9.342461066666667</c:v>
                </c:pt>
                <c:pt idx="24059">
                  <c:v>9.3428479000000006</c:v>
                </c:pt>
                <c:pt idx="24060">
                  <c:v>9.3432382500000006</c:v>
                </c:pt>
                <c:pt idx="24061">
                  <c:v>9.3436250833333343</c:v>
                </c:pt>
                <c:pt idx="24062">
                  <c:v>9.3440154333333325</c:v>
                </c:pt>
                <c:pt idx="24063">
                  <c:v>9.344402266666668</c:v>
                </c:pt>
                <c:pt idx="24064">
                  <c:v>9.3447890999999998</c:v>
                </c:pt>
                <c:pt idx="24065">
                  <c:v>9.3451759333333335</c:v>
                </c:pt>
                <c:pt idx="24066">
                  <c:v>9.3455662833333335</c:v>
                </c:pt>
                <c:pt idx="24067">
                  <c:v>9.3459566333333353</c:v>
                </c:pt>
                <c:pt idx="24068">
                  <c:v>9.3463434666666672</c:v>
                </c:pt>
                <c:pt idx="24069">
                  <c:v>9.346730299999999</c:v>
                </c:pt>
                <c:pt idx="24070">
                  <c:v>9.3471171333333327</c:v>
                </c:pt>
                <c:pt idx="24071">
                  <c:v>9.3475074833333327</c:v>
                </c:pt>
                <c:pt idx="24072">
                  <c:v>9.3478943166666664</c:v>
                </c:pt>
                <c:pt idx="24073">
                  <c:v>9.34828115</c:v>
                </c:pt>
                <c:pt idx="24074">
                  <c:v>9.3486715</c:v>
                </c:pt>
                <c:pt idx="24075">
                  <c:v>9.3490583333333337</c:v>
                </c:pt>
                <c:pt idx="24076">
                  <c:v>9.3494486833333337</c:v>
                </c:pt>
                <c:pt idx="24077">
                  <c:v>9.3498355166666673</c:v>
                </c:pt>
                <c:pt idx="24078">
                  <c:v>9.350222350000001</c:v>
                </c:pt>
                <c:pt idx="24079">
                  <c:v>9.350612700000001</c:v>
                </c:pt>
                <c:pt idx="24080">
                  <c:v>9.3509995333333329</c:v>
                </c:pt>
                <c:pt idx="24081">
                  <c:v>9.3513898833333329</c:v>
                </c:pt>
                <c:pt idx="24082">
                  <c:v>9.3517767166666683</c:v>
                </c:pt>
                <c:pt idx="24083">
                  <c:v>9.3521635500000002</c:v>
                </c:pt>
                <c:pt idx="24084">
                  <c:v>9.3525539000000002</c:v>
                </c:pt>
                <c:pt idx="24085">
                  <c:v>9.3529407333333321</c:v>
                </c:pt>
                <c:pt idx="24086">
                  <c:v>9.3533275666666675</c:v>
                </c:pt>
                <c:pt idx="24087">
                  <c:v>9.3537143999999994</c:v>
                </c:pt>
                <c:pt idx="24088">
                  <c:v>9.3541047499999994</c:v>
                </c:pt>
                <c:pt idx="24089">
                  <c:v>9.3544950999999994</c:v>
                </c:pt>
                <c:pt idx="24090">
                  <c:v>9.3548819333333331</c:v>
                </c:pt>
                <c:pt idx="24091">
                  <c:v>9.3552687666666667</c:v>
                </c:pt>
                <c:pt idx="24092">
                  <c:v>9.3556556000000004</c:v>
                </c:pt>
                <c:pt idx="24093">
                  <c:v>9.3560459500000004</c:v>
                </c:pt>
                <c:pt idx="24094">
                  <c:v>9.3564327833333341</c:v>
                </c:pt>
                <c:pt idx="24095">
                  <c:v>9.356823133333334</c:v>
                </c:pt>
                <c:pt idx="24096">
                  <c:v>9.3572099666666677</c:v>
                </c:pt>
                <c:pt idx="24097">
                  <c:v>9.3575968000000014</c:v>
                </c:pt>
                <c:pt idx="24098">
                  <c:v>9.3579871499999996</c:v>
                </c:pt>
                <c:pt idx="24099">
                  <c:v>9.3583739833333333</c:v>
                </c:pt>
                <c:pt idx="24100">
                  <c:v>9.3587608166666651</c:v>
                </c:pt>
                <c:pt idx="24101">
                  <c:v>9.3591511666666669</c:v>
                </c:pt>
                <c:pt idx="24102">
                  <c:v>9.3595380000000006</c:v>
                </c:pt>
                <c:pt idx="24103">
                  <c:v>9.3599283500000006</c:v>
                </c:pt>
                <c:pt idx="24104">
                  <c:v>9.3603151833333325</c:v>
                </c:pt>
                <c:pt idx="24105">
                  <c:v>9.3607020166666679</c:v>
                </c:pt>
                <c:pt idx="24106">
                  <c:v>9.3610923666666661</c:v>
                </c:pt>
                <c:pt idx="24107">
                  <c:v>9.3614791999999998</c:v>
                </c:pt>
                <c:pt idx="24108">
                  <c:v>9.3618695499999998</c:v>
                </c:pt>
                <c:pt idx="24109">
                  <c:v>9.3622563833333334</c:v>
                </c:pt>
                <c:pt idx="24110">
                  <c:v>9.3626432166666671</c:v>
                </c:pt>
                <c:pt idx="24111">
                  <c:v>9.3630335666666671</c:v>
                </c:pt>
                <c:pt idx="24112">
                  <c:v>9.3634204000000008</c:v>
                </c:pt>
                <c:pt idx="24113">
                  <c:v>9.3638072333333326</c:v>
                </c:pt>
                <c:pt idx="24114">
                  <c:v>9.3641940666666663</c:v>
                </c:pt>
                <c:pt idx="24115">
                  <c:v>9.3645844166666681</c:v>
                </c:pt>
                <c:pt idx="24116">
                  <c:v>9.36497125</c:v>
                </c:pt>
                <c:pt idx="24117">
                  <c:v>9.3653616</c:v>
                </c:pt>
                <c:pt idx="24118">
                  <c:v>9.3657484333333336</c:v>
                </c:pt>
                <c:pt idx="24119">
                  <c:v>9.3661352666666655</c:v>
                </c:pt>
                <c:pt idx="24120">
                  <c:v>9.3665256166666673</c:v>
                </c:pt>
                <c:pt idx="24121">
                  <c:v>9.3669124499999992</c:v>
                </c:pt>
                <c:pt idx="24122">
                  <c:v>9.3673027999999992</c:v>
                </c:pt>
                <c:pt idx="24123">
                  <c:v>9.3676896333333328</c:v>
                </c:pt>
                <c:pt idx="24124">
                  <c:v>9.3680764666666665</c:v>
                </c:pt>
                <c:pt idx="24125">
                  <c:v>9.3684668166666665</c:v>
                </c:pt>
                <c:pt idx="24126">
                  <c:v>9.3688536500000001</c:v>
                </c:pt>
                <c:pt idx="24127">
                  <c:v>9.3692404833333338</c:v>
                </c:pt>
                <c:pt idx="24128">
                  <c:v>9.3696273166666675</c:v>
                </c:pt>
                <c:pt idx="24129">
                  <c:v>9.3700176666666675</c:v>
                </c:pt>
                <c:pt idx="24130">
                  <c:v>9.3704080166666675</c:v>
                </c:pt>
                <c:pt idx="24131">
                  <c:v>9.3707948500000011</c:v>
                </c:pt>
                <c:pt idx="24132">
                  <c:v>9.371181683333333</c:v>
                </c:pt>
                <c:pt idx="24133">
                  <c:v>9.3715685166666667</c:v>
                </c:pt>
                <c:pt idx="24134">
                  <c:v>9.3719588666666667</c:v>
                </c:pt>
                <c:pt idx="24135">
                  <c:v>9.3723492166666666</c:v>
                </c:pt>
                <c:pt idx="24136">
                  <c:v>9.3727360500000003</c:v>
                </c:pt>
                <c:pt idx="24137">
                  <c:v>9.3731228833333322</c:v>
                </c:pt>
                <c:pt idx="24138">
                  <c:v>9.3735097166666659</c:v>
                </c:pt>
                <c:pt idx="24139">
                  <c:v>9.3739000666666676</c:v>
                </c:pt>
                <c:pt idx="24140">
                  <c:v>9.3742868999999995</c:v>
                </c:pt>
                <c:pt idx="24141">
                  <c:v>9.3746737333333332</c:v>
                </c:pt>
                <c:pt idx="24142">
                  <c:v>9.3750640833333332</c:v>
                </c:pt>
                <c:pt idx="24143">
                  <c:v>9.3754509166666669</c:v>
                </c:pt>
                <c:pt idx="24144">
                  <c:v>9.3758412666666668</c:v>
                </c:pt>
                <c:pt idx="24145">
                  <c:v>9.3762281000000005</c:v>
                </c:pt>
                <c:pt idx="24146">
                  <c:v>9.3766149333333342</c:v>
                </c:pt>
                <c:pt idx="24147">
                  <c:v>9.3770052833333342</c:v>
                </c:pt>
                <c:pt idx="24148">
                  <c:v>9.3773921166666678</c:v>
                </c:pt>
                <c:pt idx="24149">
                  <c:v>9.3777824666666678</c:v>
                </c:pt>
                <c:pt idx="24150">
                  <c:v>9.3781692999999997</c:v>
                </c:pt>
                <c:pt idx="24151">
                  <c:v>9.3785561333333334</c:v>
                </c:pt>
                <c:pt idx="24152">
                  <c:v>9.3789464833333334</c:v>
                </c:pt>
                <c:pt idx="24153">
                  <c:v>9.379333316666667</c:v>
                </c:pt>
                <c:pt idx="24154">
                  <c:v>9.3797201500000007</c:v>
                </c:pt>
                <c:pt idx="24155">
                  <c:v>9.3801105000000007</c:v>
                </c:pt>
                <c:pt idx="24156">
                  <c:v>9.3804973333333326</c:v>
                </c:pt>
                <c:pt idx="24157">
                  <c:v>9.3808876833333326</c:v>
                </c:pt>
                <c:pt idx="24158">
                  <c:v>9.3812745166666662</c:v>
                </c:pt>
                <c:pt idx="24159">
                  <c:v>9.3816613499999999</c:v>
                </c:pt>
                <c:pt idx="24160">
                  <c:v>9.3820516999999999</c:v>
                </c:pt>
                <c:pt idx="24161">
                  <c:v>9.3824385333333336</c:v>
                </c:pt>
                <c:pt idx="24162">
                  <c:v>9.3828288833333335</c:v>
                </c:pt>
                <c:pt idx="24163">
                  <c:v>9.3832157166666672</c:v>
                </c:pt>
                <c:pt idx="24164">
                  <c:v>9.3836025500000009</c:v>
                </c:pt>
                <c:pt idx="24165">
                  <c:v>9.3839929000000009</c:v>
                </c:pt>
                <c:pt idx="24166">
                  <c:v>9.3843797333333328</c:v>
                </c:pt>
                <c:pt idx="24167">
                  <c:v>9.3847665666666682</c:v>
                </c:pt>
                <c:pt idx="24168">
                  <c:v>9.3851534000000001</c:v>
                </c:pt>
                <c:pt idx="24169">
                  <c:v>9.3855437500000001</c:v>
                </c:pt>
                <c:pt idx="24170">
                  <c:v>9.3859341000000001</c:v>
                </c:pt>
                <c:pt idx="24171">
                  <c:v>9.386320933333332</c:v>
                </c:pt>
                <c:pt idx="24172">
                  <c:v>9.3867077666666674</c:v>
                </c:pt>
                <c:pt idx="24173">
                  <c:v>9.3870945999999993</c:v>
                </c:pt>
                <c:pt idx="24174">
                  <c:v>9.3874849499999993</c:v>
                </c:pt>
                <c:pt idx="24175">
                  <c:v>9.3878752999999993</c:v>
                </c:pt>
                <c:pt idx="24176">
                  <c:v>9.3882621333333329</c:v>
                </c:pt>
                <c:pt idx="24177">
                  <c:v>9.3886489666666666</c:v>
                </c:pt>
                <c:pt idx="24178">
                  <c:v>9.3890358000000003</c:v>
                </c:pt>
                <c:pt idx="24179">
                  <c:v>9.3894261500000002</c:v>
                </c:pt>
                <c:pt idx="24180">
                  <c:v>9.3898129833333339</c:v>
                </c:pt>
                <c:pt idx="24181">
                  <c:v>9.3901998166666658</c:v>
                </c:pt>
                <c:pt idx="24182">
                  <c:v>9.3905901666666676</c:v>
                </c:pt>
                <c:pt idx="24183">
                  <c:v>9.3909770000000012</c:v>
                </c:pt>
                <c:pt idx="24184">
                  <c:v>9.3913673499999994</c:v>
                </c:pt>
                <c:pt idx="24185">
                  <c:v>9.3917541833333331</c:v>
                </c:pt>
                <c:pt idx="24186">
                  <c:v>9.392141016666665</c:v>
                </c:pt>
                <c:pt idx="24187">
                  <c:v>9.3925313666666668</c:v>
                </c:pt>
                <c:pt idx="24188">
                  <c:v>9.3929182000000004</c:v>
                </c:pt>
                <c:pt idx="24189">
                  <c:v>9.3933085500000004</c:v>
                </c:pt>
                <c:pt idx="24190">
                  <c:v>9.3936953833333323</c:v>
                </c:pt>
                <c:pt idx="24191">
                  <c:v>9.3940822166666678</c:v>
                </c:pt>
                <c:pt idx="24192">
                  <c:v>9.3944690499999997</c:v>
                </c:pt>
                <c:pt idx="24193">
                  <c:v>9.3948593999999996</c:v>
                </c:pt>
                <c:pt idx="24194">
                  <c:v>9.3952462333333333</c:v>
                </c:pt>
                <c:pt idx="24195">
                  <c:v>9.395633066666667</c:v>
                </c:pt>
                <c:pt idx="24196">
                  <c:v>9.396023416666667</c:v>
                </c:pt>
                <c:pt idx="24197">
                  <c:v>9.3964102500000006</c:v>
                </c:pt>
                <c:pt idx="24198">
                  <c:v>9.3968006000000006</c:v>
                </c:pt>
                <c:pt idx="24199">
                  <c:v>9.3971874333333343</c:v>
                </c:pt>
                <c:pt idx="24200">
                  <c:v>9.3975742666666662</c:v>
                </c:pt>
                <c:pt idx="24201">
                  <c:v>9.3979646166666679</c:v>
                </c:pt>
                <c:pt idx="24202">
                  <c:v>9.3983514499999998</c:v>
                </c:pt>
                <c:pt idx="24203">
                  <c:v>9.3987417999999998</c:v>
                </c:pt>
                <c:pt idx="24204">
                  <c:v>9.3991286333333335</c:v>
                </c:pt>
                <c:pt idx="24205">
                  <c:v>9.3995154666666672</c:v>
                </c:pt>
                <c:pt idx="24206">
                  <c:v>9.3999058166666671</c:v>
                </c:pt>
                <c:pt idx="24207">
                  <c:v>9.400292649999999</c:v>
                </c:pt>
                <c:pt idx="24208">
                  <c:v>9.4006794833333327</c:v>
                </c:pt>
                <c:pt idx="24209">
                  <c:v>9.4010698333333327</c:v>
                </c:pt>
                <c:pt idx="24210">
                  <c:v>9.4014566666666664</c:v>
                </c:pt>
                <c:pt idx="24211">
                  <c:v>9.4018470166666663</c:v>
                </c:pt>
                <c:pt idx="24212">
                  <c:v>9.40223385</c:v>
                </c:pt>
                <c:pt idx="24213">
                  <c:v>9.4026206833333337</c:v>
                </c:pt>
                <c:pt idx="24214">
                  <c:v>9.4030110333333337</c:v>
                </c:pt>
                <c:pt idx="24215">
                  <c:v>9.4033978666666673</c:v>
                </c:pt>
                <c:pt idx="24216">
                  <c:v>9.4037882166666673</c:v>
                </c:pt>
                <c:pt idx="24217">
                  <c:v>9.404175050000001</c:v>
                </c:pt>
                <c:pt idx="24218">
                  <c:v>9.4045618833333329</c:v>
                </c:pt>
                <c:pt idx="24219">
                  <c:v>9.4049522333333329</c:v>
                </c:pt>
                <c:pt idx="24220">
                  <c:v>9.4053390666666683</c:v>
                </c:pt>
                <c:pt idx="24221">
                  <c:v>9.4057259000000002</c:v>
                </c:pt>
                <c:pt idx="24222">
                  <c:v>9.4061127333333339</c:v>
                </c:pt>
                <c:pt idx="24223">
                  <c:v>9.4065030833333321</c:v>
                </c:pt>
                <c:pt idx="24224">
                  <c:v>9.4068934333333321</c:v>
                </c:pt>
                <c:pt idx="24225">
                  <c:v>9.4072802666666675</c:v>
                </c:pt>
                <c:pt idx="24226">
                  <c:v>9.4076670999999994</c:v>
                </c:pt>
                <c:pt idx="24227">
                  <c:v>9.4080539333333331</c:v>
                </c:pt>
                <c:pt idx="24228">
                  <c:v>9.408444283333333</c:v>
                </c:pt>
                <c:pt idx="24229">
                  <c:v>9.4088311166666667</c:v>
                </c:pt>
                <c:pt idx="24230">
                  <c:v>9.4092214666666667</c:v>
                </c:pt>
                <c:pt idx="24231">
                  <c:v>9.4096083000000004</c:v>
                </c:pt>
                <c:pt idx="24232">
                  <c:v>9.409995133333334</c:v>
                </c:pt>
                <c:pt idx="24233">
                  <c:v>9.410385483333334</c:v>
                </c:pt>
                <c:pt idx="24234">
                  <c:v>9.4107723166666677</c:v>
                </c:pt>
                <c:pt idx="24235">
                  <c:v>9.4111591500000014</c:v>
                </c:pt>
                <c:pt idx="24236">
                  <c:v>9.4115459833333333</c:v>
                </c:pt>
                <c:pt idx="24237">
                  <c:v>9.4119363333333332</c:v>
                </c:pt>
                <c:pt idx="24238">
                  <c:v>9.4123266833333332</c:v>
                </c:pt>
                <c:pt idx="24239">
                  <c:v>9.4127135166666669</c:v>
                </c:pt>
                <c:pt idx="24240">
                  <c:v>9.4131003500000006</c:v>
                </c:pt>
                <c:pt idx="24241">
                  <c:v>9.4134871833333325</c:v>
                </c:pt>
                <c:pt idx="24242">
                  <c:v>9.4138775333333324</c:v>
                </c:pt>
                <c:pt idx="24243">
                  <c:v>9.4142678833333324</c:v>
                </c:pt>
                <c:pt idx="24244">
                  <c:v>9.4146547166666661</c:v>
                </c:pt>
                <c:pt idx="24245">
                  <c:v>9.4150415499999998</c:v>
                </c:pt>
                <c:pt idx="24246">
                  <c:v>9.4154283833333334</c:v>
                </c:pt>
                <c:pt idx="24247">
                  <c:v>9.4158187333333334</c:v>
                </c:pt>
                <c:pt idx="24248">
                  <c:v>9.4162055666666671</c:v>
                </c:pt>
                <c:pt idx="24249">
                  <c:v>9.4165924000000008</c:v>
                </c:pt>
                <c:pt idx="24250">
                  <c:v>9.4169827500000007</c:v>
                </c:pt>
                <c:pt idx="24251">
                  <c:v>9.4173695833333326</c:v>
                </c:pt>
                <c:pt idx="24252">
                  <c:v>9.4177599333333326</c:v>
                </c:pt>
                <c:pt idx="24253">
                  <c:v>9.4181467666666681</c:v>
                </c:pt>
                <c:pt idx="24254">
                  <c:v>9.4185336</c:v>
                </c:pt>
                <c:pt idx="24255">
                  <c:v>9.4189239499999999</c:v>
                </c:pt>
                <c:pt idx="24256">
                  <c:v>9.4193142999999999</c:v>
                </c:pt>
                <c:pt idx="24257">
                  <c:v>9.4197011333333318</c:v>
                </c:pt>
                <c:pt idx="24258">
                  <c:v>9.4200879666666673</c:v>
                </c:pt>
                <c:pt idx="24259">
                  <c:v>9.4204747999999991</c:v>
                </c:pt>
                <c:pt idx="24260">
                  <c:v>9.4208651499999991</c:v>
                </c:pt>
                <c:pt idx="24261">
                  <c:v>9.4212519833333328</c:v>
                </c:pt>
                <c:pt idx="24262">
                  <c:v>9.4216388166666665</c:v>
                </c:pt>
                <c:pt idx="24263">
                  <c:v>9.4220291666666665</c:v>
                </c:pt>
                <c:pt idx="24264">
                  <c:v>9.4224160000000001</c:v>
                </c:pt>
                <c:pt idx="24265">
                  <c:v>9.4228063500000001</c:v>
                </c:pt>
                <c:pt idx="24266">
                  <c:v>9.4231931833333338</c:v>
                </c:pt>
                <c:pt idx="24267">
                  <c:v>9.4235800166666674</c:v>
                </c:pt>
                <c:pt idx="24268">
                  <c:v>9.4239668500000011</c:v>
                </c:pt>
                <c:pt idx="24269">
                  <c:v>9.4243572000000011</c:v>
                </c:pt>
                <c:pt idx="24270">
                  <c:v>9.4247475500000011</c:v>
                </c:pt>
                <c:pt idx="24271">
                  <c:v>9.425134383333333</c:v>
                </c:pt>
                <c:pt idx="24272">
                  <c:v>9.4255212166666684</c:v>
                </c:pt>
                <c:pt idx="24273">
                  <c:v>9.4259115666666666</c:v>
                </c:pt>
                <c:pt idx="24274">
                  <c:v>9.4262984000000003</c:v>
                </c:pt>
                <c:pt idx="24275">
                  <c:v>9.4266852333333322</c:v>
                </c:pt>
                <c:pt idx="24276">
                  <c:v>9.4270720666666659</c:v>
                </c:pt>
                <c:pt idx="24277">
                  <c:v>9.4274624166666676</c:v>
                </c:pt>
                <c:pt idx="24278">
                  <c:v>9.4278527666666658</c:v>
                </c:pt>
                <c:pt idx="24279">
                  <c:v>9.4282395999999995</c:v>
                </c:pt>
                <c:pt idx="24280">
                  <c:v>9.4286264333333332</c:v>
                </c:pt>
                <c:pt idx="24281">
                  <c:v>9.4290132666666668</c:v>
                </c:pt>
                <c:pt idx="24282">
                  <c:v>9.4294036166666668</c:v>
                </c:pt>
                <c:pt idx="24283">
                  <c:v>9.4297904500000005</c:v>
                </c:pt>
                <c:pt idx="24284">
                  <c:v>9.4301808000000005</c:v>
                </c:pt>
                <c:pt idx="24285">
                  <c:v>9.4305676333333341</c:v>
                </c:pt>
                <c:pt idx="24286">
                  <c:v>9.4309544666666678</c:v>
                </c:pt>
                <c:pt idx="24287">
                  <c:v>9.4313448166666678</c:v>
                </c:pt>
                <c:pt idx="24288">
                  <c:v>9.4317316499999997</c:v>
                </c:pt>
                <c:pt idx="24289">
                  <c:v>9.4321184833333334</c:v>
                </c:pt>
                <c:pt idx="24290">
                  <c:v>9.4325053166666653</c:v>
                </c:pt>
                <c:pt idx="24291">
                  <c:v>9.432895666666667</c:v>
                </c:pt>
                <c:pt idx="24292">
                  <c:v>9.433286016666667</c:v>
                </c:pt>
                <c:pt idx="24293">
                  <c:v>9.4336728500000007</c:v>
                </c:pt>
                <c:pt idx="24294">
                  <c:v>9.4340596833333326</c:v>
                </c:pt>
                <c:pt idx="24295">
                  <c:v>9.4344465166666662</c:v>
                </c:pt>
                <c:pt idx="24296">
                  <c:v>9.4348368666666662</c:v>
                </c:pt>
                <c:pt idx="24297">
                  <c:v>9.4352272166666662</c:v>
                </c:pt>
                <c:pt idx="24298">
                  <c:v>9.4356140499999999</c:v>
                </c:pt>
                <c:pt idx="24299">
                  <c:v>9.4360008833333335</c:v>
                </c:pt>
                <c:pt idx="24300">
                  <c:v>9.4363912333333335</c:v>
                </c:pt>
                <c:pt idx="24301">
                  <c:v>9.4367780666666672</c:v>
                </c:pt>
                <c:pt idx="24302">
                  <c:v>9.4371649000000009</c:v>
                </c:pt>
                <c:pt idx="24303">
                  <c:v>9.4375517333333327</c:v>
                </c:pt>
                <c:pt idx="24304">
                  <c:v>9.4379420833333327</c:v>
                </c:pt>
                <c:pt idx="24305">
                  <c:v>9.4383324333333327</c:v>
                </c:pt>
                <c:pt idx="24306">
                  <c:v>9.4387192666666682</c:v>
                </c:pt>
                <c:pt idx="24307">
                  <c:v>9.4391061000000001</c:v>
                </c:pt>
                <c:pt idx="24308">
                  <c:v>9.43949645</c:v>
                </c:pt>
                <c:pt idx="24309">
                  <c:v>9.4398832833333319</c:v>
                </c:pt>
                <c:pt idx="24310">
                  <c:v>9.4402736333333319</c:v>
                </c:pt>
                <c:pt idx="24311">
                  <c:v>9.4406604666666674</c:v>
                </c:pt>
                <c:pt idx="24312">
                  <c:v>9.4410472999999993</c:v>
                </c:pt>
                <c:pt idx="24313">
                  <c:v>9.4414341333333329</c:v>
                </c:pt>
                <c:pt idx="24314">
                  <c:v>9.4418244833333329</c:v>
                </c:pt>
                <c:pt idx="24315">
                  <c:v>9.4422113166666666</c:v>
                </c:pt>
                <c:pt idx="24316">
                  <c:v>9.4425981500000002</c:v>
                </c:pt>
                <c:pt idx="24317">
                  <c:v>9.4429885000000002</c:v>
                </c:pt>
                <c:pt idx="24318">
                  <c:v>9.4433753333333339</c:v>
                </c:pt>
                <c:pt idx="24319">
                  <c:v>9.4437656833333339</c:v>
                </c:pt>
                <c:pt idx="24320">
                  <c:v>9.4441525166666676</c:v>
                </c:pt>
                <c:pt idx="24321">
                  <c:v>9.4445393500000012</c:v>
                </c:pt>
                <c:pt idx="24322">
                  <c:v>9.4449296999999994</c:v>
                </c:pt>
                <c:pt idx="24323">
                  <c:v>9.4453165333333331</c:v>
                </c:pt>
                <c:pt idx="24324">
                  <c:v>9.4457068833333331</c:v>
                </c:pt>
                <c:pt idx="24325">
                  <c:v>9.4460937166666668</c:v>
                </c:pt>
                <c:pt idx="24326">
                  <c:v>9.4464805500000004</c:v>
                </c:pt>
                <c:pt idx="24327">
                  <c:v>9.4468673833333323</c:v>
                </c:pt>
                <c:pt idx="24328">
                  <c:v>9.4472577333333323</c:v>
                </c:pt>
                <c:pt idx="24329">
                  <c:v>9.4476445666666677</c:v>
                </c:pt>
                <c:pt idx="24330">
                  <c:v>9.4480313999999996</c:v>
                </c:pt>
                <c:pt idx="24331">
                  <c:v>9.4484217499999996</c:v>
                </c:pt>
                <c:pt idx="24332">
                  <c:v>9.4488085833333333</c:v>
                </c:pt>
                <c:pt idx="24333">
                  <c:v>9.4491989333333333</c:v>
                </c:pt>
                <c:pt idx="24334">
                  <c:v>9.4495857666666669</c:v>
                </c:pt>
                <c:pt idx="24335">
                  <c:v>9.4499726000000006</c:v>
                </c:pt>
                <c:pt idx="24336">
                  <c:v>9.4503629500000006</c:v>
                </c:pt>
                <c:pt idx="24337">
                  <c:v>9.4507497833333343</c:v>
                </c:pt>
                <c:pt idx="24338">
                  <c:v>9.4511401333333325</c:v>
                </c:pt>
                <c:pt idx="24339">
                  <c:v>9.4515269666666679</c:v>
                </c:pt>
                <c:pt idx="24340">
                  <c:v>9.4519137999999998</c:v>
                </c:pt>
                <c:pt idx="24341">
                  <c:v>9.4523041499999998</c:v>
                </c:pt>
                <c:pt idx="24342">
                  <c:v>9.4526909833333335</c:v>
                </c:pt>
                <c:pt idx="24343">
                  <c:v>9.4530778166666671</c:v>
                </c:pt>
                <c:pt idx="24344">
                  <c:v>9.4534646500000008</c:v>
                </c:pt>
                <c:pt idx="24345">
                  <c:v>9.453854999999999</c:v>
                </c:pt>
                <c:pt idx="24346">
                  <c:v>9.454245349999999</c:v>
                </c:pt>
                <c:pt idx="24347">
                  <c:v>9.4546321833333327</c:v>
                </c:pt>
                <c:pt idx="24348">
                  <c:v>9.4550190166666663</c:v>
                </c:pt>
                <c:pt idx="24349">
                  <c:v>9.45540585</c:v>
                </c:pt>
                <c:pt idx="24350">
                  <c:v>9.4557962</c:v>
                </c:pt>
                <c:pt idx="24351">
                  <c:v>9.45618655</c:v>
                </c:pt>
                <c:pt idx="24352">
                  <c:v>9.4565733833333336</c:v>
                </c:pt>
                <c:pt idx="24353">
                  <c:v>9.4569602166666673</c:v>
                </c:pt>
                <c:pt idx="24354">
                  <c:v>9.457347050000001</c:v>
                </c:pt>
                <c:pt idx="24355">
                  <c:v>9.457737400000001</c:v>
                </c:pt>
                <c:pt idx="24356">
                  <c:v>9.4581242333333329</c:v>
                </c:pt>
                <c:pt idx="24357">
                  <c:v>9.4585110666666683</c:v>
                </c:pt>
                <c:pt idx="24358">
                  <c:v>9.4589014166666683</c:v>
                </c:pt>
                <c:pt idx="24359">
                  <c:v>9.4592882500000002</c:v>
                </c:pt>
                <c:pt idx="24360">
                  <c:v>9.4596786000000002</c:v>
                </c:pt>
                <c:pt idx="24361">
                  <c:v>9.4600654333333321</c:v>
                </c:pt>
                <c:pt idx="24362">
                  <c:v>9.4604522666666675</c:v>
                </c:pt>
                <c:pt idx="24363">
                  <c:v>9.4608426166666675</c:v>
                </c:pt>
                <c:pt idx="24364">
                  <c:v>9.4612294499999994</c:v>
                </c:pt>
                <c:pt idx="24365">
                  <c:v>9.4616197999999994</c:v>
                </c:pt>
                <c:pt idx="24366">
                  <c:v>9.462006633333333</c:v>
                </c:pt>
                <c:pt idx="24367">
                  <c:v>9.4623934666666667</c:v>
                </c:pt>
                <c:pt idx="24368">
                  <c:v>9.4627838166666667</c:v>
                </c:pt>
                <c:pt idx="24369">
                  <c:v>9.4631706500000004</c:v>
                </c:pt>
                <c:pt idx="24370">
                  <c:v>9.463557483333334</c:v>
                </c:pt>
                <c:pt idx="24371">
                  <c:v>9.4639443166666659</c:v>
                </c:pt>
                <c:pt idx="24372">
                  <c:v>9.4643346666666677</c:v>
                </c:pt>
                <c:pt idx="24373">
                  <c:v>9.4647250166666677</c:v>
                </c:pt>
                <c:pt idx="24374">
                  <c:v>9.4651118499999995</c:v>
                </c:pt>
                <c:pt idx="24375">
                  <c:v>9.4654986833333332</c:v>
                </c:pt>
                <c:pt idx="24376">
                  <c:v>9.4658855166666651</c:v>
                </c:pt>
                <c:pt idx="24377">
                  <c:v>9.4662758666666669</c:v>
                </c:pt>
                <c:pt idx="24378">
                  <c:v>9.4666662166666669</c:v>
                </c:pt>
                <c:pt idx="24379">
                  <c:v>9.4670530500000005</c:v>
                </c:pt>
                <c:pt idx="24380">
                  <c:v>9.4674398833333324</c:v>
                </c:pt>
                <c:pt idx="24381">
                  <c:v>9.4678267166666679</c:v>
                </c:pt>
                <c:pt idx="24382">
                  <c:v>9.4682170666666661</c:v>
                </c:pt>
                <c:pt idx="24383">
                  <c:v>9.4686038999999997</c:v>
                </c:pt>
                <c:pt idx="24384">
                  <c:v>9.4689907333333334</c:v>
                </c:pt>
                <c:pt idx="24385">
                  <c:v>9.4693810833333334</c:v>
                </c:pt>
                <c:pt idx="24386">
                  <c:v>9.4697679166666671</c:v>
                </c:pt>
                <c:pt idx="24387">
                  <c:v>9.470158266666667</c:v>
                </c:pt>
                <c:pt idx="24388">
                  <c:v>9.4705451000000007</c:v>
                </c:pt>
                <c:pt idx="24389">
                  <c:v>9.4709319333333326</c:v>
                </c:pt>
                <c:pt idx="24390">
                  <c:v>9.4713187666666663</c:v>
                </c:pt>
                <c:pt idx="24391">
                  <c:v>9.471709116666668</c:v>
                </c:pt>
                <c:pt idx="24392">
                  <c:v>9.472099466666668</c:v>
                </c:pt>
                <c:pt idx="24393">
                  <c:v>9.4724862999999999</c:v>
                </c:pt>
                <c:pt idx="24394">
                  <c:v>9.4728731333333336</c:v>
                </c:pt>
                <c:pt idx="24395">
                  <c:v>9.4732599666666655</c:v>
                </c:pt>
                <c:pt idx="24396">
                  <c:v>9.4736503166666672</c:v>
                </c:pt>
                <c:pt idx="24397">
                  <c:v>9.4740371499999991</c:v>
                </c:pt>
                <c:pt idx="24398">
                  <c:v>9.4744239833333328</c:v>
                </c:pt>
                <c:pt idx="24399">
                  <c:v>9.4748143333333328</c:v>
                </c:pt>
                <c:pt idx="24400">
                  <c:v>9.4752011666666665</c:v>
                </c:pt>
                <c:pt idx="24401">
                  <c:v>9.4755915166666664</c:v>
                </c:pt>
                <c:pt idx="24402">
                  <c:v>9.4759783500000001</c:v>
                </c:pt>
                <c:pt idx="24403">
                  <c:v>9.4763651833333338</c:v>
                </c:pt>
                <c:pt idx="24404">
                  <c:v>9.4767555333333338</c:v>
                </c:pt>
                <c:pt idx="24405">
                  <c:v>9.4771458833333337</c:v>
                </c:pt>
                <c:pt idx="24406">
                  <c:v>9.4775327166666674</c:v>
                </c:pt>
                <c:pt idx="24407">
                  <c:v>9.4779195500000011</c:v>
                </c:pt>
                <c:pt idx="24408">
                  <c:v>9.478306383333333</c:v>
                </c:pt>
                <c:pt idx="24409">
                  <c:v>9.478696733333333</c:v>
                </c:pt>
                <c:pt idx="24410">
                  <c:v>9.4790835666666684</c:v>
                </c:pt>
                <c:pt idx="24411">
                  <c:v>9.4794704000000003</c:v>
                </c:pt>
                <c:pt idx="24412">
                  <c:v>9.4798607500000003</c:v>
                </c:pt>
                <c:pt idx="24413">
                  <c:v>9.4802475833333322</c:v>
                </c:pt>
                <c:pt idx="24414">
                  <c:v>9.4806379333333322</c:v>
                </c:pt>
                <c:pt idx="24415">
                  <c:v>9.4810247666666676</c:v>
                </c:pt>
                <c:pt idx="24416">
                  <c:v>9.4814115999999995</c:v>
                </c:pt>
                <c:pt idx="24417">
                  <c:v>9.4818019499999995</c:v>
                </c:pt>
                <c:pt idx="24418">
                  <c:v>9.4821887833333331</c:v>
                </c:pt>
                <c:pt idx="24419">
                  <c:v>9.4825791333333331</c:v>
                </c:pt>
                <c:pt idx="24420">
                  <c:v>9.4829659666666668</c:v>
                </c:pt>
                <c:pt idx="24421">
                  <c:v>9.4833528000000005</c:v>
                </c:pt>
                <c:pt idx="24422">
                  <c:v>9.4837431500000005</c:v>
                </c:pt>
                <c:pt idx="24423">
                  <c:v>9.4841299833333341</c:v>
                </c:pt>
                <c:pt idx="24424">
                  <c:v>9.4845168166666678</c:v>
                </c:pt>
                <c:pt idx="24425">
                  <c:v>9.4849036500000015</c:v>
                </c:pt>
                <c:pt idx="24426">
                  <c:v>9.4852939999999997</c:v>
                </c:pt>
                <c:pt idx="24427">
                  <c:v>9.4856808333333333</c:v>
                </c:pt>
                <c:pt idx="24428">
                  <c:v>9.4860711833333333</c:v>
                </c:pt>
                <c:pt idx="24429">
                  <c:v>9.486458016666667</c:v>
                </c:pt>
                <c:pt idx="24430">
                  <c:v>9.4868448500000007</c:v>
                </c:pt>
                <c:pt idx="24431">
                  <c:v>9.4872352000000006</c:v>
                </c:pt>
                <c:pt idx="24432">
                  <c:v>9.4876220333333325</c:v>
                </c:pt>
                <c:pt idx="24433">
                  <c:v>9.4880123833333325</c:v>
                </c:pt>
                <c:pt idx="24434">
                  <c:v>9.4883992166666662</c:v>
                </c:pt>
                <c:pt idx="24435">
                  <c:v>9.4887860499999999</c:v>
                </c:pt>
                <c:pt idx="24436">
                  <c:v>9.4891763999999998</c:v>
                </c:pt>
                <c:pt idx="24437">
                  <c:v>9.4895632333333335</c:v>
                </c:pt>
                <c:pt idx="24438">
                  <c:v>9.4899500666666672</c:v>
                </c:pt>
                <c:pt idx="24439">
                  <c:v>9.4903369000000009</c:v>
                </c:pt>
                <c:pt idx="24440">
                  <c:v>9.4907272500000008</c:v>
                </c:pt>
                <c:pt idx="24441">
                  <c:v>9.4911176000000008</c:v>
                </c:pt>
                <c:pt idx="24442">
                  <c:v>9.4915044333333327</c:v>
                </c:pt>
                <c:pt idx="24443">
                  <c:v>9.4918912666666682</c:v>
                </c:pt>
                <c:pt idx="24444">
                  <c:v>9.4922781000000001</c:v>
                </c:pt>
                <c:pt idx="24445">
                  <c:v>9.49266845</c:v>
                </c:pt>
                <c:pt idx="24446">
                  <c:v>9.4930588</c:v>
                </c:pt>
                <c:pt idx="24447">
                  <c:v>9.4934456333333319</c:v>
                </c:pt>
                <c:pt idx="24448">
                  <c:v>9.4938324666666674</c:v>
                </c:pt>
                <c:pt idx="24449">
                  <c:v>9.4942192999999993</c:v>
                </c:pt>
                <c:pt idx="24450">
                  <c:v>9.4946096499999992</c:v>
                </c:pt>
                <c:pt idx="24451">
                  <c:v>9.4949964833333329</c:v>
                </c:pt>
                <c:pt idx="24452">
                  <c:v>9.4953833166666666</c:v>
                </c:pt>
                <c:pt idx="24453">
                  <c:v>9.4957736666666666</c:v>
                </c:pt>
                <c:pt idx="24454">
                  <c:v>9.4961640166666665</c:v>
                </c:pt>
                <c:pt idx="24455">
                  <c:v>9.4965508500000002</c:v>
                </c:pt>
                <c:pt idx="24456">
                  <c:v>9.4969376833333339</c:v>
                </c:pt>
                <c:pt idx="24457">
                  <c:v>9.4973245166666658</c:v>
                </c:pt>
                <c:pt idx="24458">
                  <c:v>9.4977148666666675</c:v>
                </c:pt>
                <c:pt idx="24459">
                  <c:v>9.4981052166666675</c:v>
                </c:pt>
                <c:pt idx="24460">
                  <c:v>9.4984920500000012</c:v>
                </c:pt>
                <c:pt idx="24461">
                  <c:v>9.4988788833333331</c:v>
                </c:pt>
                <c:pt idx="24462">
                  <c:v>9.4992657166666667</c:v>
                </c:pt>
                <c:pt idx="24463">
                  <c:v>9.4996560666666667</c:v>
                </c:pt>
                <c:pt idx="24464">
                  <c:v>9.5000429000000004</c:v>
                </c:pt>
                <c:pt idx="24465">
                  <c:v>9.5004297333333323</c:v>
                </c:pt>
                <c:pt idx="24466">
                  <c:v>9.500816566666666</c:v>
                </c:pt>
                <c:pt idx="24467">
                  <c:v>9.5012069166666677</c:v>
                </c:pt>
                <c:pt idx="24468">
                  <c:v>9.5015972666666659</c:v>
                </c:pt>
                <c:pt idx="24469">
                  <c:v>9.5019840999999996</c:v>
                </c:pt>
                <c:pt idx="24470">
                  <c:v>9.5023709333333333</c:v>
                </c:pt>
                <c:pt idx="24471">
                  <c:v>9.5027612833333333</c:v>
                </c:pt>
                <c:pt idx="24472">
                  <c:v>9.5031481166666669</c:v>
                </c:pt>
                <c:pt idx="24473">
                  <c:v>9.5035384666666669</c:v>
                </c:pt>
                <c:pt idx="24474">
                  <c:v>9.5039253000000006</c:v>
                </c:pt>
                <c:pt idx="24475">
                  <c:v>9.5043121333333342</c:v>
                </c:pt>
                <c:pt idx="24476">
                  <c:v>9.5046989666666679</c:v>
                </c:pt>
                <c:pt idx="24477">
                  <c:v>9.5050893166666679</c:v>
                </c:pt>
                <c:pt idx="24478">
                  <c:v>9.5054761499999998</c:v>
                </c:pt>
                <c:pt idx="24479">
                  <c:v>9.5058629833333335</c:v>
                </c:pt>
                <c:pt idx="24480">
                  <c:v>9.5062533333333334</c:v>
                </c:pt>
                <c:pt idx="24481">
                  <c:v>9.5066401666666671</c:v>
                </c:pt>
                <c:pt idx="24482">
                  <c:v>9.5070305166666671</c:v>
                </c:pt>
                <c:pt idx="24483">
                  <c:v>9.507417349999999</c:v>
                </c:pt>
                <c:pt idx="24484">
                  <c:v>9.5078041833333327</c:v>
                </c:pt>
                <c:pt idx="24485">
                  <c:v>9.5081945333333326</c:v>
                </c:pt>
                <c:pt idx="24486">
                  <c:v>9.5085813666666663</c:v>
                </c:pt>
                <c:pt idx="24487">
                  <c:v>9.5089717166666663</c:v>
                </c:pt>
                <c:pt idx="24488">
                  <c:v>9.50935855</c:v>
                </c:pt>
                <c:pt idx="24489">
                  <c:v>9.5097453833333336</c:v>
                </c:pt>
                <c:pt idx="24490">
                  <c:v>9.5101357333333336</c:v>
                </c:pt>
                <c:pt idx="24491">
                  <c:v>9.5105225666666673</c:v>
                </c:pt>
                <c:pt idx="24492">
                  <c:v>9.510909400000001</c:v>
                </c:pt>
                <c:pt idx="24493">
                  <c:v>9.5112962333333329</c:v>
                </c:pt>
                <c:pt idx="24494">
                  <c:v>9.5116865833333328</c:v>
                </c:pt>
                <c:pt idx="24495">
                  <c:v>9.5120769333333328</c:v>
                </c:pt>
                <c:pt idx="24496">
                  <c:v>9.5124637666666683</c:v>
                </c:pt>
                <c:pt idx="24497">
                  <c:v>9.5128506000000002</c:v>
                </c:pt>
                <c:pt idx="24498">
                  <c:v>9.5132374333333338</c:v>
                </c:pt>
                <c:pt idx="24499">
                  <c:v>9.513627783333332</c:v>
                </c:pt>
                <c:pt idx="24500">
                  <c:v>9.514018133333332</c:v>
                </c:pt>
                <c:pt idx="24501">
                  <c:v>9.5144049666666675</c:v>
                </c:pt>
                <c:pt idx="24502">
                  <c:v>9.5147917999999994</c:v>
                </c:pt>
                <c:pt idx="24503">
                  <c:v>9.515178633333333</c:v>
                </c:pt>
                <c:pt idx="24504">
                  <c:v>9.515568983333333</c:v>
                </c:pt>
                <c:pt idx="24505">
                  <c:v>9.5159558166666667</c:v>
                </c:pt>
                <c:pt idx="24506">
                  <c:v>9.5163426500000003</c:v>
                </c:pt>
                <c:pt idx="24507">
                  <c:v>9.5167330000000003</c:v>
                </c:pt>
                <c:pt idx="24508">
                  <c:v>9.517119833333334</c:v>
                </c:pt>
                <c:pt idx="24509">
                  <c:v>9.517510183333334</c:v>
                </c:pt>
                <c:pt idx="24510">
                  <c:v>9.5178970166666677</c:v>
                </c:pt>
                <c:pt idx="24511">
                  <c:v>9.5182838500000013</c:v>
                </c:pt>
                <c:pt idx="24512">
                  <c:v>9.5186741999999995</c:v>
                </c:pt>
                <c:pt idx="24513">
                  <c:v>9.5190610333333332</c:v>
                </c:pt>
                <c:pt idx="24514">
                  <c:v>9.5194513833333332</c:v>
                </c:pt>
                <c:pt idx="24515">
                  <c:v>9.5198382166666669</c:v>
                </c:pt>
                <c:pt idx="24516">
                  <c:v>9.5202250500000005</c:v>
                </c:pt>
                <c:pt idx="24517">
                  <c:v>9.5206154000000005</c:v>
                </c:pt>
                <c:pt idx="24518">
                  <c:v>9.5210022333333324</c:v>
                </c:pt>
                <c:pt idx="24519">
                  <c:v>9.5213890666666678</c:v>
                </c:pt>
                <c:pt idx="24520">
                  <c:v>9.5217758999999997</c:v>
                </c:pt>
                <c:pt idx="24521">
                  <c:v>9.5221662499999997</c:v>
                </c:pt>
                <c:pt idx="24522">
                  <c:v>9.5225565999999997</c:v>
                </c:pt>
                <c:pt idx="24523">
                  <c:v>9.5229434333333334</c:v>
                </c:pt>
                <c:pt idx="24524">
                  <c:v>9.523330266666667</c:v>
                </c:pt>
                <c:pt idx="24525">
                  <c:v>9.5237171000000007</c:v>
                </c:pt>
                <c:pt idx="24526">
                  <c:v>9.5241074500000007</c:v>
                </c:pt>
                <c:pt idx="24527">
                  <c:v>9.5244978000000007</c:v>
                </c:pt>
                <c:pt idx="24528">
                  <c:v>9.5248846333333326</c:v>
                </c:pt>
                <c:pt idx="24529">
                  <c:v>9.525271466666668</c:v>
                </c:pt>
                <c:pt idx="24530">
                  <c:v>9.5256582999999999</c:v>
                </c:pt>
                <c:pt idx="24531">
                  <c:v>9.5260486499999999</c:v>
                </c:pt>
                <c:pt idx="24532">
                  <c:v>9.5264354833333336</c:v>
                </c:pt>
                <c:pt idx="24533">
                  <c:v>9.5268223166666655</c:v>
                </c:pt>
                <c:pt idx="24534">
                  <c:v>9.5272126666666672</c:v>
                </c:pt>
                <c:pt idx="24535">
                  <c:v>9.5275994999999991</c:v>
                </c:pt>
                <c:pt idx="24536">
                  <c:v>9.5279898499999991</c:v>
                </c:pt>
                <c:pt idx="24537">
                  <c:v>9.5283766833333328</c:v>
                </c:pt>
                <c:pt idx="24538">
                  <c:v>9.5287635166666664</c:v>
                </c:pt>
                <c:pt idx="24539">
                  <c:v>9.5291503500000001</c:v>
                </c:pt>
                <c:pt idx="24540">
                  <c:v>9.5295407000000001</c:v>
                </c:pt>
                <c:pt idx="24541">
                  <c:v>9.5299310500000001</c:v>
                </c:pt>
                <c:pt idx="24542">
                  <c:v>9.5303178833333337</c:v>
                </c:pt>
                <c:pt idx="24543">
                  <c:v>9.5307047166666674</c:v>
                </c:pt>
                <c:pt idx="24544">
                  <c:v>9.5310915500000011</c:v>
                </c:pt>
                <c:pt idx="24545">
                  <c:v>9.5314819000000011</c:v>
                </c:pt>
                <c:pt idx="24546">
                  <c:v>9.531868733333333</c:v>
                </c:pt>
                <c:pt idx="24547">
                  <c:v>9.5322555666666666</c:v>
                </c:pt>
                <c:pt idx="24548">
                  <c:v>9.5326459166666684</c:v>
                </c:pt>
                <c:pt idx="24549">
                  <c:v>9.5330327500000003</c:v>
                </c:pt>
                <c:pt idx="24550">
                  <c:v>9.5334231000000003</c:v>
                </c:pt>
                <c:pt idx="24551">
                  <c:v>9.5338099333333322</c:v>
                </c:pt>
                <c:pt idx="24552">
                  <c:v>9.5341967666666676</c:v>
                </c:pt>
                <c:pt idx="24553">
                  <c:v>9.5345871166666676</c:v>
                </c:pt>
                <c:pt idx="24554">
                  <c:v>9.5349774666666676</c:v>
                </c:pt>
                <c:pt idx="24555">
                  <c:v>9.5353642999999995</c:v>
                </c:pt>
                <c:pt idx="24556">
                  <c:v>9.5357511333333331</c:v>
                </c:pt>
                <c:pt idx="24557">
                  <c:v>9.5361379666666668</c:v>
                </c:pt>
                <c:pt idx="24558">
                  <c:v>9.5365283166666668</c:v>
                </c:pt>
                <c:pt idx="24559">
                  <c:v>9.5369151500000005</c:v>
                </c:pt>
                <c:pt idx="24560">
                  <c:v>9.5373019833333341</c:v>
                </c:pt>
                <c:pt idx="24561">
                  <c:v>9.5376923333333341</c:v>
                </c:pt>
                <c:pt idx="24562">
                  <c:v>9.5380791666666678</c:v>
                </c:pt>
                <c:pt idx="24563">
                  <c:v>9.5384695166666678</c:v>
                </c:pt>
                <c:pt idx="24564">
                  <c:v>9.5388563499999997</c:v>
                </c:pt>
                <c:pt idx="24565">
                  <c:v>9.5392431833333333</c:v>
                </c:pt>
                <c:pt idx="24566">
                  <c:v>9.5396300166666652</c:v>
                </c:pt>
                <c:pt idx="24567">
                  <c:v>9.540020366666667</c:v>
                </c:pt>
                <c:pt idx="24568">
                  <c:v>9.540410716666667</c:v>
                </c:pt>
                <c:pt idx="24569">
                  <c:v>9.5407975500000006</c:v>
                </c:pt>
                <c:pt idx="24570">
                  <c:v>9.5411843833333325</c:v>
                </c:pt>
                <c:pt idx="24571">
                  <c:v>9.541571216666668</c:v>
                </c:pt>
                <c:pt idx="24572">
                  <c:v>9.5419615666666662</c:v>
                </c:pt>
                <c:pt idx="24573">
                  <c:v>9.5423483999999998</c:v>
                </c:pt>
                <c:pt idx="24574">
                  <c:v>9.5427352333333335</c:v>
                </c:pt>
                <c:pt idx="24575">
                  <c:v>9.5431255833333335</c:v>
                </c:pt>
                <c:pt idx="24576">
                  <c:v>9.5435124166666672</c:v>
                </c:pt>
                <c:pt idx="24577">
                  <c:v>9.5439027666666671</c:v>
                </c:pt>
                <c:pt idx="24578">
                  <c:v>9.5442896000000008</c:v>
                </c:pt>
                <c:pt idx="24579">
                  <c:v>9.5446764333333327</c:v>
                </c:pt>
                <c:pt idx="24580">
                  <c:v>9.5450667833333327</c:v>
                </c:pt>
                <c:pt idx="24581">
                  <c:v>9.5454536166666681</c:v>
                </c:pt>
                <c:pt idx="24582">
                  <c:v>9.5458439666666681</c:v>
                </c:pt>
                <c:pt idx="24583">
                  <c:v>9.5462308</c:v>
                </c:pt>
                <c:pt idx="24584">
                  <c:v>9.5466176333333337</c:v>
                </c:pt>
                <c:pt idx="24585">
                  <c:v>9.5470044666666656</c:v>
                </c:pt>
                <c:pt idx="24586">
                  <c:v>9.5473948166666673</c:v>
                </c:pt>
                <c:pt idx="24587">
                  <c:v>9.5477816499999992</c:v>
                </c:pt>
                <c:pt idx="24588">
                  <c:v>9.5481684833333329</c:v>
                </c:pt>
                <c:pt idx="24589">
                  <c:v>9.5485588333333329</c:v>
                </c:pt>
                <c:pt idx="24590">
                  <c:v>9.5489456666666666</c:v>
                </c:pt>
                <c:pt idx="24591">
                  <c:v>9.5493360166666665</c:v>
                </c:pt>
                <c:pt idx="24592">
                  <c:v>9.5497228500000002</c:v>
                </c:pt>
                <c:pt idx="24593">
                  <c:v>9.5501096833333339</c:v>
                </c:pt>
                <c:pt idx="24594">
                  <c:v>9.5505000333333339</c:v>
                </c:pt>
                <c:pt idx="24595">
                  <c:v>9.5508903833333338</c:v>
                </c:pt>
                <c:pt idx="24596">
                  <c:v>9.5512772166666675</c:v>
                </c:pt>
                <c:pt idx="24597">
                  <c:v>9.5516640500000012</c:v>
                </c:pt>
                <c:pt idx="24598">
                  <c:v>9.5520508833333331</c:v>
                </c:pt>
                <c:pt idx="24599">
                  <c:v>9.5524412333333331</c:v>
                </c:pt>
                <c:pt idx="24600">
                  <c:v>9.5528280666666667</c:v>
                </c:pt>
                <c:pt idx="24601">
                  <c:v>9.5532149000000004</c:v>
                </c:pt>
                <c:pt idx="24602">
                  <c:v>9.5536052500000004</c:v>
                </c:pt>
                <c:pt idx="24603">
                  <c:v>9.5539920833333323</c:v>
                </c:pt>
                <c:pt idx="24604">
                  <c:v>9.5543824333333323</c:v>
                </c:pt>
                <c:pt idx="24605">
                  <c:v>9.5547692666666677</c:v>
                </c:pt>
                <c:pt idx="24606">
                  <c:v>9.5551560999999996</c:v>
                </c:pt>
                <c:pt idx="24607">
                  <c:v>9.5555464499999996</c:v>
                </c:pt>
                <c:pt idx="24608">
                  <c:v>9.5559332833333333</c:v>
                </c:pt>
                <c:pt idx="24609">
                  <c:v>9.5563236333333332</c:v>
                </c:pt>
                <c:pt idx="24610">
                  <c:v>9.5567104666666669</c:v>
                </c:pt>
                <c:pt idx="24611">
                  <c:v>9.5570973000000006</c:v>
                </c:pt>
                <c:pt idx="24612">
                  <c:v>9.5574876500000006</c:v>
                </c:pt>
                <c:pt idx="24613">
                  <c:v>9.5578744833333342</c:v>
                </c:pt>
                <c:pt idx="24614">
                  <c:v>9.5582613166666679</c:v>
                </c:pt>
                <c:pt idx="24615">
                  <c:v>9.5586481500000016</c:v>
                </c:pt>
                <c:pt idx="24616">
                  <c:v>9.5590384999999998</c:v>
                </c:pt>
                <c:pt idx="24617">
                  <c:v>9.5594288499999998</c:v>
                </c:pt>
                <c:pt idx="24618">
                  <c:v>9.5598156833333334</c:v>
                </c:pt>
                <c:pt idx="24619">
                  <c:v>9.5602025166666671</c:v>
                </c:pt>
                <c:pt idx="24620">
                  <c:v>9.5605893500000008</c:v>
                </c:pt>
                <c:pt idx="24621">
                  <c:v>9.560979699999999</c:v>
                </c:pt>
                <c:pt idx="24622">
                  <c:v>9.561370049999999</c:v>
                </c:pt>
                <c:pt idx="24623">
                  <c:v>9.5617568833333326</c:v>
                </c:pt>
                <c:pt idx="24624">
                  <c:v>9.5621437166666663</c:v>
                </c:pt>
                <c:pt idx="24625">
                  <c:v>9.56253055</c:v>
                </c:pt>
                <c:pt idx="24626">
                  <c:v>9.5629208999999999</c:v>
                </c:pt>
                <c:pt idx="24627">
                  <c:v>9.5633077333333336</c:v>
                </c:pt>
                <c:pt idx="24628">
                  <c:v>9.5636945666666673</c:v>
                </c:pt>
                <c:pt idx="24629">
                  <c:v>9.5640849166666673</c:v>
                </c:pt>
                <c:pt idx="24630">
                  <c:v>9.5644717500000009</c:v>
                </c:pt>
                <c:pt idx="24631">
                  <c:v>9.5648621000000009</c:v>
                </c:pt>
                <c:pt idx="24632">
                  <c:v>9.5652489333333328</c:v>
                </c:pt>
                <c:pt idx="24633">
                  <c:v>9.5656357666666683</c:v>
                </c:pt>
                <c:pt idx="24634">
                  <c:v>9.5660261166666682</c:v>
                </c:pt>
                <c:pt idx="24635">
                  <c:v>9.5664129500000001</c:v>
                </c:pt>
                <c:pt idx="24636">
                  <c:v>9.5668033000000001</c:v>
                </c:pt>
                <c:pt idx="24637">
                  <c:v>9.567190133333332</c:v>
                </c:pt>
                <c:pt idx="24638">
                  <c:v>9.5675769666666675</c:v>
                </c:pt>
                <c:pt idx="24639">
                  <c:v>9.5679637999999994</c:v>
                </c:pt>
                <c:pt idx="24640">
                  <c:v>9.5683541499999993</c:v>
                </c:pt>
                <c:pt idx="24641">
                  <c:v>9.568740983333333</c:v>
                </c:pt>
                <c:pt idx="24642">
                  <c:v>9.5691278166666667</c:v>
                </c:pt>
                <c:pt idx="24643">
                  <c:v>9.5695181666666667</c:v>
                </c:pt>
                <c:pt idx="24644">
                  <c:v>9.5699085166666666</c:v>
                </c:pt>
                <c:pt idx="24645">
                  <c:v>9.5702953500000003</c:v>
                </c:pt>
                <c:pt idx="24646">
                  <c:v>9.570682183333334</c:v>
                </c:pt>
                <c:pt idx="24647">
                  <c:v>9.5710690166666659</c:v>
                </c:pt>
                <c:pt idx="24648">
                  <c:v>9.5714593666666676</c:v>
                </c:pt>
                <c:pt idx="24649">
                  <c:v>9.5718497166666676</c:v>
                </c:pt>
                <c:pt idx="24650">
                  <c:v>9.5722365499999995</c:v>
                </c:pt>
                <c:pt idx="24651">
                  <c:v>9.5726233833333332</c:v>
                </c:pt>
                <c:pt idx="24652">
                  <c:v>9.5730137333333332</c:v>
                </c:pt>
                <c:pt idx="24653">
                  <c:v>9.5734005666666668</c:v>
                </c:pt>
                <c:pt idx="24654">
                  <c:v>9.5737874000000005</c:v>
                </c:pt>
                <c:pt idx="24655">
                  <c:v>9.5741742333333324</c:v>
                </c:pt>
                <c:pt idx="24656">
                  <c:v>9.5745645833333324</c:v>
                </c:pt>
                <c:pt idx="24657">
                  <c:v>9.5749514166666678</c:v>
                </c:pt>
                <c:pt idx="24658">
                  <c:v>9.575341766666666</c:v>
                </c:pt>
                <c:pt idx="24659">
                  <c:v>9.5757285999999997</c:v>
                </c:pt>
                <c:pt idx="24660">
                  <c:v>9.5761154333333334</c:v>
                </c:pt>
                <c:pt idx="24661">
                  <c:v>9.5765057833333334</c:v>
                </c:pt>
                <c:pt idx="24662">
                  <c:v>9.576892616666667</c:v>
                </c:pt>
                <c:pt idx="24663">
                  <c:v>9.577282966666667</c:v>
                </c:pt>
                <c:pt idx="24664">
                  <c:v>9.5776698000000007</c:v>
                </c:pt>
                <c:pt idx="24665">
                  <c:v>9.5780566333333343</c:v>
                </c:pt>
                <c:pt idx="24666">
                  <c:v>9.5784434666666662</c:v>
                </c:pt>
                <c:pt idx="24667">
                  <c:v>9.578833816666668</c:v>
                </c:pt>
                <c:pt idx="24668">
                  <c:v>9.5792206499999999</c:v>
                </c:pt>
                <c:pt idx="24669">
                  <c:v>9.5796074833333336</c:v>
                </c:pt>
                <c:pt idx="24670">
                  <c:v>9.5799978333333335</c:v>
                </c:pt>
                <c:pt idx="24671">
                  <c:v>9.5803881833333318</c:v>
                </c:pt>
                <c:pt idx="24672">
                  <c:v>9.5807750166666672</c:v>
                </c:pt>
                <c:pt idx="24673">
                  <c:v>9.5811618499999991</c:v>
                </c:pt>
                <c:pt idx="24674">
                  <c:v>9.5815486833333328</c:v>
                </c:pt>
                <c:pt idx="24675">
                  <c:v>9.5819390333333327</c:v>
                </c:pt>
                <c:pt idx="24676">
                  <c:v>9.5823258666666664</c:v>
                </c:pt>
                <c:pt idx="24677">
                  <c:v>9.5827162166666664</c:v>
                </c:pt>
                <c:pt idx="24678">
                  <c:v>9.5831030500000001</c:v>
                </c:pt>
                <c:pt idx="24679">
                  <c:v>9.5834898833333337</c:v>
                </c:pt>
                <c:pt idx="24680">
                  <c:v>9.5838802333333337</c:v>
                </c:pt>
                <c:pt idx="24681">
                  <c:v>9.5842670666666674</c:v>
                </c:pt>
                <c:pt idx="24682">
                  <c:v>9.5846539000000011</c:v>
                </c:pt>
                <c:pt idx="24683">
                  <c:v>9.585044250000001</c:v>
                </c:pt>
                <c:pt idx="24684">
                  <c:v>9.5854310833333329</c:v>
                </c:pt>
                <c:pt idx="24685">
                  <c:v>9.5858214333333329</c:v>
                </c:pt>
                <c:pt idx="24686">
                  <c:v>9.5862082666666684</c:v>
                </c:pt>
                <c:pt idx="24687">
                  <c:v>9.5865951000000003</c:v>
                </c:pt>
                <c:pt idx="24688">
                  <c:v>9.5869854500000002</c:v>
                </c:pt>
                <c:pt idx="24689">
                  <c:v>9.5873722833333321</c:v>
                </c:pt>
                <c:pt idx="24690">
                  <c:v>9.5877626333333321</c:v>
                </c:pt>
                <c:pt idx="24691">
                  <c:v>9.5881494666666676</c:v>
                </c:pt>
                <c:pt idx="24692">
                  <c:v>9.5885362999999995</c:v>
                </c:pt>
                <c:pt idx="24693">
                  <c:v>9.5889266499999994</c:v>
                </c:pt>
                <c:pt idx="24694">
                  <c:v>9.5893134833333331</c:v>
                </c:pt>
                <c:pt idx="24695">
                  <c:v>9.5897003166666668</c:v>
                </c:pt>
                <c:pt idx="24696">
                  <c:v>9.5900871500000004</c:v>
                </c:pt>
                <c:pt idx="24697">
                  <c:v>9.5904775000000004</c:v>
                </c:pt>
                <c:pt idx="24698">
                  <c:v>9.5908678500000004</c:v>
                </c:pt>
                <c:pt idx="24699">
                  <c:v>9.5912546833333341</c:v>
                </c:pt>
                <c:pt idx="24700">
                  <c:v>9.5916415166666678</c:v>
                </c:pt>
                <c:pt idx="24701">
                  <c:v>9.5920318666666677</c:v>
                </c:pt>
                <c:pt idx="24702">
                  <c:v>9.5924186999999996</c:v>
                </c:pt>
                <c:pt idx="24703">
                  <c:v>9.5928090499999996</c:v>
                </c:pt>
                <c:pt idx="24704">
                  <c:v>9.5931958833333333</c:v>
                </c:pt>
                <c:pt idx="24705">
                  <c:v>9.593582716666667</c:v>
                </c:pt>
                <c:pt idx="24706">
                  <c:v>9.5939730666666669</c:v>
                </c:pt>
                <c:pt idx="24707">
                  <c:v>9.5943599000000006</c:v>
                </c:pt>
                <c:pt idx="24708">
                  <c:v>9.5947467333333325</c:v>
                </c:pt>
                <c:pt idx="24709">
                  <c:v>9.5951335666666679</c:v>
                </c:pt>
                <c:pt idx="24710">
                  <c:v>9.5955239166666662</c:v>
                </c:pt>
                <c:pt idx="24711">
                  <c:v>9.5959107499999998</c:v>
                </c:pt>
                <c:pt idx="24712">
                  <c:v>9.5963010999999998</c:v>
                </c:pt>
                <c:pt idx="24713">
                  <c:v>9.5966879333333335</c:v>
                </c:pt>
                <c:pt idx="24714">
                  <c:v>9.5970747666666671</c:v>
                </c:pt>
                <c:pt idx="24715">
                  <c:v>9.5974651166666671</c:v>
                </c:pt>
                <c:pt idx="24716">
                  <c:v>9.5978519500000008</c:v>
                </c:pt>
                <c:pt idx="24717">
                  <c:v>9.5982423000000008</c:v>
                </c:pt>
                <c:pt idx="24718">
                  <c:v>9.5986291333333327</c:v>
                </c:pt>
                <c:pt idx="24719">
                  <c:v>9.5990159666666681</c:v>
                </c:pt>
                <c:pt idx="24720">
                  <c:v>9.5994063166666681</c:v>
                </c:pt>
                <c:pt idx="24721">
                  <c:v>9.59979315</c:v>
                </c:pt>
                <c:pt idx="24722">
                  <c:v>9.6001799833333337</c:v>
                </c:pt>
                <c:pt idx="24723">
                  <c:v>9.6005668166666656</c:v>
                </c:pt>
                <c:pt idx="24724">
                  <c:v>9.6009571666666673</c:v>
                </c:pt>
                <c:pt idx="24725">
                  <c:v>9.6013475166666673</c:v>
                </c:pt>
                <c:pt idx="24726">
                  <c:v>9.6017343499999992</c:v>
                </c:pt>
                <c:pt idx="24727">
                  <c:v>9.6021211833333329</c:v>
                </c:pt>
                <c:pt idx="24728">
                  <c:v>9.6025080166666665</c:v>
                </c:pt>
                <c:pt idx="24729">
                  <c:v>9.6028983666666665</c:v>
                </c:pt>
                <c:pt idx="24730">
                  <c:v>9.6032887166666665</c:v>
                </c:pt>
                <c:pt idx="24731">
                  <c:v>9.6036755500000002</c:v>
                </c:pt>
                <c:pt idx="24732">
                  <c:v>9.6040623833333338</c:v>
                </c:pt>
                <c:pt idx="24733">
                  <c:v>9.6044492166666657</c:v>
                </c:pt>
                <c:pt idx="24734">
                  <c:v>9.6048395666666675</c:v>
                </c:pt>
                <c:pt idx="24735">
                  <c:v>9.6052264000000012</c:v>
                </c:pt>
                <c:pt idx="24736">
                  <c:v>9.6056132333333331</c:v>
                </c:pt>
                <c:pt idx="24737">
                  <c:v>9.606003583333333</c:v>
                </c:pt>
                <c:pt idx="24738">
                  <c:v>9.6063904166666667</c:v>
                </c:pt>
                <c:pt idx="24739">
                  <c:v>9.6067807666666667</c:v>
                </c:pt>
                <c:pt idx="24740">
                  <c:v>9.6071676000000004</c:v>
                </c:pt>
                <c:pt idx="24741">
                  <c:v>9.6075544333333323</c:v>
                </c:pt>
                <c:pt idx="24742">
                  <c:v>9.6079447833333322</c:v>
                </c:pt>
                <c:pt idx="24743">
                  <c:v>9.6083316166666677</c:v>
                </c:pt>
                <c:pt idx="24744">
                  <c:v>9.6087219666666659</c:v>
                </c:pt>
                <c:pt idx="24745">
                  <c:v>9.6091087999999996</c:v>
                </c:pt>
                <c:pt idx="24746">
                  <c:v>9.6094956333333332</c:v>
                </c:pt>
                <c:pt idx="24747">
                  <c:v>9.6098859833333332</c:v>
                </c:pt>
                <c:pt idx="24748">
                  <c:v>9.6102728166666669</c:v>
                </c:pt>
                <c:pt idx="24749">
                  <c:v>9.6106596500000006</c:v>
                </c:pt>
                <c:pt idx="24750">
                  <c:v>9.6110464833333342</c:v>
                </c:pt>
                <c:pt idx="24751">
                  <c:v>9.6114368333333342</c:v>
                </c:pt>
                <c:pt idx="24752">
                  <c:v>9.6118271833333324</c:v>
                </c:pt>
                <c:pt idx="24753">
                  <c:v>9.6122140166666679</c:v>
                </c:pt>
                <c:pt idx="24754">
                  <c:v>9.6126008499999998</c:v>
                </c:pt>
                <c:pt idx="24755">
                  <c:v>9.6129876833333334</c:v>
                </c:pt>
                <c:pt idx="24756">
                  <c:v>9.6133780333333334</c:v>
                </c:pt>
                <c:pt idx="24757">
                  <c:v>9.6137683833333352</c:v>
                </c:pt>
                <c:pt idx="24758">
                  <c:v>9.6141552166666671</c:v>
                </c:pt>
                <c:pt idx="24759">
                  <c:v>9.6145420500000007</c:v>
                </c:pt>
                <c:pt idx="24760">
                  <c:v>9.6149288833333326</c:v>
                </c:pt>
                <c:pt idx="24761">
                  <c:v>9.6153192333333326</c:v>
                </c:pt>
                <c:pt idx="24762">
                  <c:v>9.6157060666666663</c:v>
                </c:pt>
                <c:pt idx="24763">
                  <c:v>9.6160928999999999</c:v>
                </c:pt>
                <c:pt idx="24764">
                  <c:v>9.6164832499999999</c:v>
                </c:pt>
                <c:pt idx="24765">
                  <c:v>9.6168700833333336</c:v>
                </c:pt>
                <c:pt idx="24766">
                  <c:v>9.6172604333333336</c:v>
                </c:pt>
                <c:pt idx="24767">
                  <c:v>9.6176472666666672</c:v>
                </c:pt>
                <c:pt idx="24768">
                  <c:v>9.6180341000000009</c:v>
                </c:pt>
                <c:pt idx="24769">
                  <c:v>9.6184244500000009</c:v>
                </c:pt>
                <c:pt idx="24770">
                  <c:v>9.6188112833333328</c:v>
                </c:pt>
                <c:pt idx="24771">
                  <c:v>9.6192016333333328</c:v>
                </c:pt>
                <c:pt idx="24772">
                  <c:v>9.6195884666666682</c:v>
                </c:pt>
                <c:pt idx="24773">
                  <c:v>9.6199753000000001</c:v>
                </c:pt>
                <c:pt idx="24774">
                  <c:v>9.6203621333333338</c:v>
                </c:pt>
                <c:pt idx="24775">
                  <c:v>9.620752483333332</c:v>
                </c:pt>
                <c:pt idx="24776">
                  <c:v>9.6211393166666674</c:v>
                </c:pt>
                <c:pt idx="24777">
                  <c:v>9.6215261499999993</c:v>
                </c:pt>
                <c:pt idx="24778">
                  <c:v>9.6219164999999993</c:v>
                </c:pt>
                <c:pt idx="24779">
                  <c:v>9.622303333333333</c:v>
                </c:pt>
                <c:pt idx="24780">
                  <c:v>9.622693683333333</c:v>
                </c:pt>
                <c:pt idx="24781">
                  <c:v>9.6230805166666666</c:v>
                </c:pt>
                <c:pt idx="24782">
                  <c:v>9.6234673500000003</c:v>
                </c:pt>
                <c:pt idx="24783">
                  <c:v>9.6238577000000003</c:v>
                </c:pt>
                <c:pt idx="24784">
                  <c:v>9.624244533333334</c:v>
                </c:pt>
                <c:pt idx="24785">
                  <c:v>9.6246348833333339</c:v>
                </c:pt>
                <c:pt idx="24786">
                  <c:v>9.6250217166666676</c:v>
                </c:pt>
                <c:pt idx="24787">
                  <c:v>9.6254085500000013</c:v>
                </c:pt>
                <c:pt idx="24788">
                  <c:v>9.6257953833333332</c:v>
                </c:pt>
                <c:pt idx="24789">
                  <c:v>9.6261857333333332</c:v>
                </c:pt>
                <c:pt idx="24790">
                  <c:v>9.6265725666666651</c:v>
                </c:pt>
                <c:pt idx="24791">
                  <c:v>9.6269594000000005</c:v>
                </c:pt>
                <c:pt idx="24792">
                  <c:v>9.6273497500000005</c:v>
                </c:pt>
                <c:pt idx="24793">
                  <c:v>9.6277365833333324</c:v>
                </c:pt>
                <c:pt idx="24794">
                  <c:v>9.6281269333333324</c:v>
                </c:pt>
                <c:pt idx="24795">
                  <c:v>9.6285137666666678</c:v>
                </c:pt>
                <c:pt idx="24796">
                  <c:v>9.6289005999999997</c:v>
                </c:pt>
                <c:pt idx="24797">
                  <c:v>9.6292909499999997</c:v>
                </c:pt>
                <c:pt idx="24798">
                  <c:v>9.6296812999999997</c:v>
                </c:pt>
                <c:pt idx="24799">
                  <c:v>9.6300681333333333</c:v>
                </c:pt>
                <c:pt idx="24800">
                  <c:v>9.630454966666667</c:v>
                </c:pt>
                <c:pt idx="24801">
                  <c:v>9.6308418000000007</c:v>
                </c:pt>
                <c:pt idx="24802">
                  <c:v>9.6312321500000007</c:v>
                </c:pt>
                <c:pt idx="24803">
                  <c:v>9.6316189833333343</c:v>
                </c:pt>
                <c:pt idx="24804">
                  <c:v>9.6320058166666662</c:v>
                </c:pt>
                <c:pt idx="24805">
                  <c:v>9.632396166666668</c:v>
                </c:pt>
                <c:pt idx="24806">
                  <c:v>9.6327829999999999</c:v>
                </c:pt>
                <c:pt idx="24807">
                  <c:v>9.6331733499999999</c:v>
                </c:pt>
                <c:pt idx="24808">
                  <c:v>9.6335601833333335</c:v>
                </c:pt>
                <c:pt idx="24809">
                  <c:v>9.6339470166666672</c:v>
                </c:pt>
                <c:pt idx="24810">
                  <c:v>9.6343373666666672</c:v>
                </c:pt>
                <c:pt idx="24811">
                  <c:v>9.6347241999999991</c:v>
                </c:pt>
                <c:pt idx="24812">
                  <c:v>9.6351145499999991</c:v>
                </c:pt>
                <c:pt idx="24813">
                  <c:v>9.6355013833333327</c:v>
                </c:pt>
                <c:pt idx="24814">
                  <c:v>9.6358882166666664</c:v>
                </c:pt>
                <c:pt idx="24815">
                  <c:v>9.6362785666666664</c:v>
                </c:pt>
                <c:pt idx="24816">
                  <c:v>9.6366654</c:v>
                </c:pt>
                <c:pt idx="24817">
                  <c:v>9.6370522333333337</c:v>
                </c:pt>
                <c:pt idx="24818">
                  <c:v>9.6374390666666674</c:v>
                </c:pt>
                <c:pt idx="24819">
                  <c:v>9.6378294166666674</c:v>
                </c:pt>
                <c:pt idx="24820">
                  <c:v>9.6382197666666674</c:v>
                </c:pt>
                <c:pt idx="24821">
                  <c:v>9.638606600000001</c:v>
                </c:pt>
                <c:pt idx="24822">
                  <c:v>9.6389934333333329</c:v>
                </c:pt>
                <c:pt idx="24823">
                  <c:v>9.6393802666666666</c:v>
                </c:pt>
                <c:pt idx="24824">
                  <c:v>9.6397706166666683</c:v>
                </c:pt>
                <c:pt idx="24825">
                  <c:v>9.6401574500000002</c:v>
                </c:pt>
                <c:pt idx="24826">
                  <c:v>9.6405478000000002</c:v>
                </c:pt>
                <c:pt idx="24827">
                  <c:v>9.6409346333333321</c:v>
                </c:pt>
                <c:pt idx="24828">
                  <c:v>9.6413214666666676</c:v>
                </c:pt>
                <c:pt idx="24829">
                  <c:v>9.6417118166666675</c:v>
                </c:pt>
                <c:pt idx="24830">
                  <c:v>9.6420986499999994</c:v>
                </c:pt>
                <c:pt idx="24831">
                  <c:v>9.6424854833333331</c:v>
                </c:pt>
                <c:pt idx="24832">
                  <c:v>9.6428758333333331</c:v>
                </c:pt>
                <c:pt idx="24833">
                  <c:v>9.6432626666666668</c:v>
                </c:pt>
                <c:pt idx="24834">
                  <c:v>9.6436530166666667</c:v>
                </c:pt>
                <c:pt idx="24835">
                  <c:v>9.6440398500000004</c:v>
                </c:pt>
                <c:pt idx="24836">
                  <c:v>9.6444266833333341</c:v>
                </c:pt>
                <c:pt idx="24837">
                  <c:v>9.644813516666666</c:v>
                </c:pt>
                <c:pt idx="24838">
                  <c:v>9.6452038666666677</c:v>
                </c:pt>
                <c:pt idx="24839">
                  <c:v>9.6455907000000014</c:v>
                </c:pt>
                <c:pt idx="24840">
                  <c:v>9.6459810499999996</c:v>
                </c:pt>
                <c:pt idx="24841">
                  <c:v>9.6463678833333333</c:v>
                </c:pt>
                <c:pt idx="24842">
                  <c:v>9.6467547166666652</c:v>
                </c:pt>
                <c:pt idx="24843">
                  <c:v>9.6471450666666669</c:v>
                </c:pt>
                <c:pt idx="24844">
                  <c:v>9.6475319000000006</c:v>
                </c:pt>
                <c:pt idx="24845">
                  <c:v>9.6479187333333325</c:v>
                </c:pt>
                <c:pt idx="24846">
                  <c:v>9.6483090833333325</c:v>
                </c:pt>
                <c:pt idx="24847">
                  <c:v>9.6486959166666679</c:v>
                </c:pt>
                <c:pt idx="24848">
                  <c:v>9.6490862666666661</c:v>
                </c:pt>
                <c:pt idx="24849">
                  <c:v>9.6494730999999998</c:v>
                </c:pt>
                <c:pt idx="24850">
                  <c:v>9.6498599333333335</c:v>
                </c:pt>
                <c:pt idx="24851">
                  <c:v>9.6502502833333335</c:v>
                </c:pt>
                <c:pt idx="24852">
                  <c:v>9.6506371166666671</c:v>
                </c:pt>
                <c:pt idx="24853">
                  <c:v>9.6510274666666671</c:v>
                </c:pt>
                <c:pt idx="24854">
                  <c:v>9.6514143000000008</c:v>
                </c:pt>
                <c:pt idx="24855">
                  <c:v>9.6518011333333327</c:v>
                </c:pt>
                <c:pt idx="24856">
                  <c:v>9.6521914833333327</c:v>
                </c:pt>
                <c:pt idx="24857">
                  <c:v>9.6525783166666681</c:v>
                </c:pt>
                <c:pt idx="24858">
                  <c:v>9.65296515</c:v>
                </c:pt>
                <c:pt idx="24859">
                  <c:v>9.6533555</c:v>
                </c:pt>
                <c:pt idx="24860">
                  <c:v>9.6537423333333336</c:v>
                </c:pt>
                <c:pt idx="24861">
                  <c:v>9.6541326833333319</c:v>
                </c:pt>
                <c:pt idx="24862">
                  <c:v>9.6545195166666673</c:v>
                </c:pt>
                <c:pt idx="24863">
                  <c:v>9.6549063499999992</c:v>
                </c:pt>
                <c:pt idx="24864">
                  <c:v>9.6552931833333329</c:v>
                </c:pt>
                <c:pt idx="24865">
                  <c:v>9.6556835333333328</c:v>
                </c:pt>
                <c:pt idx="24866">
                  <c:v>9.6560703666666665</c:v>
                </c:pt>
                <c:pt idx="24867">
                  <c:v>9.6564607166666665</c:v>
                </c:pt>
                <c:pt idx="24868">
                  <c:v>9.6568475500000002</c:v>
                </c:pt>
                <c:pt idx="24869">
                  <c:v>9.6572343833333338</c:v>
                </c:pt>
                <c:pt idx="24870">
                  <c:v>9.6576247333333338</c:v>
                </c:pt>
                <c:pt idx="24871">
                  <c:v>9.6580115666666675</c:v>
                </c:pt>
                <c:pt idx="24872">
                  <c:v>9.6583984000000012</c:v>
                </c:pt>
                <c:pt idx="24873">
                  <c:v>9.6587852333333331</c:v>
                </c:pt>
                <c:pt idx="24874">
                  <c:v>9.659175583333333</c:v>
                </c:pt>
                <c:pt idx="24875">
                  <c:v>9.659565933333333</c:v>
                </c:pt>
                <c:pt idx="24876">
                  <c:v>9.6599527666666667</c:v>
                </c:pt>
                <c:pt idx="24877">
                  <c:v>9.6603396000000004</c:v>
                </c:pt>
                <c:pt idx="24878">
                  <c:v>9.6607264333333323</c:v>
                </c:pt>
                <c:pt idx="24879">
                  <c:v>9.6611167833333322</c:v>
                </c:pt>
                <c:pt idx="24880">
                  <c:v>9.6615071333333322</c:v>
                </c:pt>
                <c:pt idx="24881">
                  <c:v>9.6618939666666677</c:v>
                </c:pt>
                <c:pt idx="24882">
                  <c:v>9.6622807999999996</c:v>
                </c:pt>
                <c:pt idx="24883">
                  <c:v>9.6626676333333332</c:v>
                </c:pt>
                <c:pt idx="24884">
                  <c:v>9.6630579833333332</c:v>
                </c:pt>
                <c:pt idx="24885">
                  <c:v>9.6634448166666669</c:v>
                </c:pt>
                <c:pt idx="24886">
                  <c:v>9.6638316500000006</c:v>
                </c:pt>
                <c:pt idx="24887">
                  <c:v>9.6642220000000005</c:v>
                </c:pt>
                <c:pt idx="24888">
                  <c:v>9.6646088333333342</c:v>
                </c:pt>
                <c:pt idx="24889">
                  <c:v>9.6649991833333342</c:v>
                </c:pt>
                <c:pt idx="24890">
                  <c:v>9.6653860166666679</c:v>
                </c:pt>
                <c:pt idx="24891">
                  <c:v>9.6657728500000015</c:v>
                </c:pt>
                <c:pt idx="24892">
                  <c:v>9.6661631999999997</c:v>
                </c:pt>
                <c:pt idx="24893">
                  <c:v>9.6665500333333334</c:v>
                </c:pt>
                <c:pt idx="24894">
                  <c:v>9.6669403833333334</c:v>
                </c:pt>
                <c:pt idx="24895">
                  <c:v>9.6673272166666671</c:v>
                </c:pt>
                <c:pt idx="24896">
                  <c:v>9.6677140500000007</c:v>
                </c:pt>
                <c:pt idx="24897">
                  <c:v>9.6681008833333326</c:v>
                </c:pt>
                <c:pt idx="24898">
                  <c:v>9.6684912333333326</c:v>
                </c:pt>
                <c:pt idx="24899">
                  <c:v>9.6688780666666663</c:v>
                </c:pt>
                <c:pt idx="24900">
                  <c:v>9.6692648999999999</c:v>
                </c:pt>
                <c:pt idx="24901">
                  <c:v>9.6696552499999999</c:v>
                </c:pt>
                <c:pt idx="24902">
                  <c:v>9.6700420833333336</c:v>
                </c:pt>
                <c:pt idx="24903">
                  <c:v>9.6704324333333336</c:v>
                </c:pt>
                <c:pt idx="24904">
                  <c:v>9.6708192666666672</c:v>
                </c:pt>
                <c:pt idx="24905">
                  <c:v>9.6712061000000009</c:v>
                </c:pt>
                <c:pt idx="24906">
                  <c:v>9.6715964500000009</c:v>
                </c:pt>
                <c:pt idx="24907">
                  <c:v>9.6719832833333328</c:v>
                </c:pt>
                <c:pt idx="24908">
                  <c:v>9.6723736333333328</c:v>
                </c:pt>
                <c:pt idx="24909">
                  <c:v>9.6727604666666682</c:v>
                </c:pt>
                <c:pt idx="24910">
                  <c:v>9.6731473000000001</c:v>
                </c:pt>
                <c:pt idx="24911">
                  <c:v>9.6735376500000001</c:v>
                </c:pt>
                <c:pt idx="24912">
                  <c:v>9.6739244833333338</c:v>
                </c:pt>
                <c:pt idx="24913">
                  <c:v>9.6743113166666657</c:v>
                </c:pt>
                <c:pt idx="24914">
                  <c:v>9.6746981500000011</c:v>
                </c:pt>
                <c:pt idx="24915">
                  <c:v>9.6750884999999993</c:v>
                </c:pt>
                <c:pt idx="24916">
                  <c:v>9.6754788499999993</c:v>
                </c:pt>
                <c:pt idx="24917">
                  <c:v>9.675865683333333</c:v>
                </c:pt>
                <c:pt idx="24918">
                  <c:v>9.6762525166666666</c:v>
                </c:pt>
                <c:pt idx="24919">
                  <c:v>9.6766393500000003</c:v>
                </c:pt>
                <c:pt idx="24920">
                  <c:v>9.6770297000000003</c:v>
                </c:pt>
                <c:pt idx="24921">
                  <c:v>9.6774200500000003</c:v>
                </c:pt>
                <c:pt idx="24922">
                  <c:v>9.6778068833333339</c:v>
                </c:pt>
                <c:pt idx="24923">
                  <c:v>9.6781937166666658</c:v>
                </c:pt>
                <c:pt idx="24924">
                  <c:v>9.6785805500000013</c:v>
                </c:pt>
                <c:pt idx="24925">
                  <c:v>9.6789709000000013</c:v>
                </c:pt>
                <c:pt idx="24926">
                  <c:v>9.6793577333333332</c:v>
                </c:pt>
                <c:pt idx="24927">
                  <c:v>9.6797445666666668</c:v>
                </c:pt>
                <c:pt idx="24928">
                  <c:v>9.680134916666665</c:v>
                </c:pt>
                <c:pt idx="24929">
                  <c:v>9.6805217500000005</c:v>
                </c:pt>
                <c:pt idx="24930">
                  <c:v>9.6809121000000005</c:v>
                </c:pt>
                <c:pt idx="24931">
                  <c:v>9.6812989333333324</c:v>
                </c:pt>
                <c:pt idx="24932">
                  <c:v>9.681685766666666</c:v>
                </c:pt>
                <c:pt idx="24933">
                  <c:v>9.6820761166666678</c:v>
                </c:pt>
                <c:pt idx="24934">
                  <c:v>9.6824629499999997</c:v>
                </c:pt>
                <c:pt idx="24935">
                  <c:v>9.6828532999999997</c:v>
                </c:pt>
                <c:pt idx="24936">
                  <c:v>9.6832401333333333</c:v>
                </c:pt>
                <c:pt idx="24937">
                  <c:v>9.683626966666667</c:v>
                </c:pt>
                <c:pt idx="24938">
                  <c:v>9.6840138000000007</c:v>
                </c:pt>
                <c:pt idx="24939">
                  <c:v>9.6844041500000007</c:v>
                </c:pt>
                <c:pt idx="24940">
                  <c:v>9.6847909833333343</c:v>
                </c:pt>
                <c:pt idx="24941">
                  <c:v>9.6851778166666662</c:v>
                </c:pt>
                <c:pt idx="24942">
                  <c:v>9.6855681666666662</c:v>
                </c:pt>
                <c:pt idx="24943">
                  <c:v>9.6859549999999999</c:v>
                </c:pt>
                <c:pt idx="24944">
                  <c:v>9.6863453499999999</c:v>
                </c:pt>
                <c:pt idx="24945">
                  <c:v>9.6867321833333335</c:v>
                </c:pt>
                <c:pt idx="24946">
                  <c:v>9.6871190166666654</c:v>
                </c:pt>
                <c:pt idx="24947">
                  <c:v>9.6875093666666672</c:v>
                </c:pt>
                <c:pt idx="24948">
                  <c:v>9.6878962000000008</c:v>
                </c:pt>
                <c:pt idx="24949">
                  <c:v>9.6882865499999991</c:v>
                </c:pt>
                <c:pt idx="24950">
                  <c:v>9.6886733833333327</c:v>
                </c:pt>
                <c:pt idx="24951">
                  <c:v>9.6890602166666664</c:v>
                </c:pt>
                <c:pt idx="24952">
                  <c:v>9.6894505666666664</c:v>
                </c:pt>
                <c:pt idx="24953">
                  <c:v>9.6898374</c:v>
                </c:pt>
                <c:pt idx="24954">
                  <c:v>9.6902242333333337</c:v>
                </c:pt>
                <c:pt idx="24955">
                  <c:v>9.6906110666666674</c:v>
                </c:pt>
                <c:pt idx="24956">
                  <c:v>9.6910014166666674</c:v>
                </c:pt>
                <c:pt idx="24957">
                  <c:v>9.6913917666666674</c:v>
                </c:pt>
                <c:pt idx="24958">
                  <c:v>9.691778600000001</c:v>
                </c:pt>
                <c:pt idx="24959">
                  <c:v>9.6921654333333329</c:v>
                </c:pt>
                <c:pt idx="24960">
                  <c:v>9.6925522666666666</c:v>
                </c:pt>
                <c:pt idx="24961">
                  <c:v>9.6929426166666683</c:v>
                </c:pt>
                <c:pt idx="24962">
                  <c:v>9.6933294500000002</c:v>
                </c:pt>
                <c:pt idx="24963">
                  <c:v>9.6937198000000002</c:v>
                </c:pt>
                <c:pt idx="24964">
                  <c:v>9.6941066333333339</c:v>
                </c:pt>
                <c:pt idx="24965">
                  <c:v>9.6944934666666658</c:v>
                </c:pt>
                <c:pt idx="24966">
                  <c:v>9.6948838166666675</c:v>
                </c:pt>
                <c:pt idx="24967">
                  <c:v>9.6952706499999994</c:v>
                </c:pt>
                <c:pt idx="24968">
                  <c:v>9.6956574833333331</c:v>
                </c:pt>
                <c:pt idx="24969">
                  <c:v>9.6960478333333331</c:v>
                </c:pt>
                <c:pt idx="24970">
                  <c:v>9.6964346666666668</c:v>
                </c:pt>
                <c:pt idx="24971">
                  <c:v>9.6968250166666667</c:v>
                </c:pt>
                <c:pt idx="24972">
                  <c:v>9.6972118500000004</c:v>
                </c:pt>
                <c:pt idx="24973">
                  <c:v>9.6975986833333341</c:v>
                </c:pt>
                <c:pt idx="24974">
                  <c:v>9.6979890333333341</c:v>
                </c:pt>
                <c:pt idx="24975">
                  <c:v>9.698375866666666</c:v>
                </c:pt>
                <c:pt idx="24976">
                  <c:v>9.6987662166666677</c:v>
                </c:pt>
                <c:pt idx="24977">
                  <c:v>9.6991530500000014</c:v>
                </c:pt>
                <c:pt idx="24978">
                  <c:v>9.6995398833333333</c:v>
                </c:pt>
                <c:pt idx="24979">
                  <c:v>9.6999267166666669</c:v>
                </c:pt>
                <c:pt idx="24980">
                  <c:v>9.7003170666666652</c:v>
                </c:pt>
                <c:pt idx="24981">
                  <c:v>9.7007039000000006</c:v>
                </c:pt>
                <c:pt idx="24982">
                  <c:v>9.7010907333333325</c:v>
                </c:pt>
                <c:pt idx="24983">
                  <c:v>9.7014810833333325</c:v>
                </c:pt>
                <c:pt idx="24984">
                  <c:v>9.7018679166666661</c:v>
                </c:pt>
                <c:pt idx="24985">
                  <c:v>9.7022582666666679</c:v>
                </c:pt>
                <c:pt idx="24986">
                  <c:v>9.7026450999999998</c:v>
                </c:pt>
                <c:pt idx="24987">
                  <c:v>9.7030319333333335</c:v>
                </c:pt>
                <c:pt idx="24988">
                  <c:v>9.7034222833333335</c:v>
                </c:pt>
                <c:pt idx="24989">
                  <c:v>9.7038091166666671</c:v>
                </c:pt>
                <c:pt idx="24990">
                  <c:v>9.7041994666666671</c:v>
                </c:pt>
                <c:pt idx="24991">
                  <c:v>9.7045863000000008</c:v>
                </c:pt>
                <c:pt idx="24992">
                  <c:v>9.7049731333333344</c:v>
                </c:pt>
                <c:pt idx="24993">
                  <c:v>9.7053634833333327</c:v>
                </c:pt>
                <c:pt idx="24994">
                  <c:v>9.7057503166666663</c:v>
                </c:pt>
                <c:pt idx="24995">
                  <c:v>9.70613715</c:v>
                </c:pt>
                <c:pt idx="24996">
                  <c:v>9.7065275</c:v>
                </c:pt>
                <c:pt idx="24997">
                  <c:v>9.7069143333333336</c:v>
                </c:pt>
                <c:pt idx="24998">
                  <c:v>9.7073046833333336</c:v>
                </c:pt>
                <c:pt idx="24999">
                  <c:v>9.7076915166666655</c:v>
                </c:pt>
                <c:pt idx="25000">
                  <c:v>9.708078350000001</c:v>
                </c:pt>
                <c:pt idx="25001">
                  <c:v>9.7084686999999992</c:v>
                </c:pt>
                <c:pt idx="25002">
                  <c:v>9.7088555333333328</c:v>
                </c:pt>
                <c:pt idx="25003">
                  <c:v>9.7092458833333328</c:v>
                </c:pt>
                <c:pt idx="25004">
                  <c:v>9.7096327166666665</c:v>
                </c:pt>
                <c:pt idx="25005">
                  <c:v>9.7100195500000002</c:v>
                </c:pt>
                <c:pt idx="25006">
                  <c:v>9.7104063833333338</c:v>
                </c:pt>
                <c:pt idx="25007">
                  <c:v>9.7107967333333338</c:v>
                </c:pt>
                <c:pt idx="25008">
                  <c:v>9.7111835666666675</c:v>
                </c:pt>
                <c:pt idx="25009">
                  <c:v>9.7115704000000012</c:v>
                </c:pt>
                <c:pt idx="25010">
                  <c:v>9.7119607500000011</c:v>
                </c:pt>
                <c:pt idx="25011">
                  <c:v>9.712347583333333</c:v>
                </c:pt>
                <c:pt idx="25012">
                  <c:v>9.712737933333333</c:v>
                </c:pt>
                <c:pt idx="25013">
                  <c:v>9.7131247666666667</c:v>
                </c:pt>
                <c:pt idx="25014">
                  <c:v>9.7135116000000004</c:v>
                </c:pt>
                <c:pt idx="25015">
                  <c:v>9.7139019500000003</c:v>
                </c:pt>
                <c:pt idx="25016">
                  <c:v>9.7142887833333322</c:v>
                </c:pt>
                <c:pt idx="25017">
                  <c:v>9.7146791333333322</c:v>
                </c:pt>
                <c:pt idx="25018">
                  <c:v>9.7150659666666659</c:v>
                </c:pt>
                <c:pt idx="25019">
                  <c:v>9.7154527999999996</c:v>
                </c:pt>
                <c:pt idx="25020">
                  <c:v>9.7158431499999995</c:v>
                </c:pt>
                <c:pt idx="25021">
                  <c:v>9.7162299833333332</c:v>
                </c:pt>
                <c:pt idx="25022">
                  <c:v>9.7166168166666669</c:v>
                </c:pt>
                <c:pt idx="25023">
                  <c:v>9.7170036500000005</c:v>
                </c:pt>
                <c:pt idx="25024">
                  <c:v>9.7173940000000005</c:v>
                </c:pt>
                <c:pt idx="25025">
                  <c:v>9.7177843500000005</c:v>
                </c:pt>
                <c:pt idx="25026">
                  <c:v>9.7181711833333342</c:v>
                </c:pt>
                <c:pt idx="25027">
                  <c:v>9.7185580166666661</c:v>
                </c:pt>
                <c:pt idx="25028">
                  <c:v>9.7189448500000015</c:v>
                </c:pt>
                <c:pt idx="25029">
                  <c:v>9.7193352000000015</c:v>
                </c:pt>
                <c:pt idx="25030">
                  <c:v>9.7197220333333334</c:v>
                </c:pt>
                <c:pt idx="25031">
                  <c:v>9.7201123833333334</c:v>
                </c:pt>
                <c:pt idx="25032">
                  <c:v>9.7204992166666653</c:v>
                </c:pt>
                <c:pt idx="25033">
                  <c:v>9.7208860500000007</c:v>
                </c:pt>
                <c:pt idx="25034">
                  <c:v>9.7212764000000007</c:v>
                </c:pt>
                <c:pt idx="25035">
                  <c:v>9.7216632333333326</c:v>
                </c:pt>
                <c:pt idx="25036">
                  <c:v>9.7220500666666663</c:v>
                </c:pt>
                <c:pt idx="25037">
                  <c:v>9.7224368999999999</c:v>
                </c:pt>
                <c:pt idx="25038">
                  <c:v>9.7228272499999999</c:v>
                </c:pt>
                <c:pt idx="25039">
                  <c:v>9.7232175999999999</c:v>
                </c:pt>
                <c:pt idx="25040">
                  <c:v>9.7236044333333336</c:v>
                </c:pt>
                <c:pt idx="25041">
                  <c:v>9.7239912666666672</c:v>
                </c:pt>
                <c:pt idx="25042">
                  <c:v>9.7243781000000009</c:v>
                </c:pt>
                <c:pt idx="25043">
                  <c:v>9.7247684500000009</c:v>
                </c:pt>
                <c:pt idx="25044">
                  <c:v>9.7251588000000009</c:v>
                </c:pt>
                <c:pt idx="25045">
                  <c:v>9.7255456333333328</c:v>
                </c:pt>
                <c:pt idx="25046">
                  <c:v>9.7259324666666664</c:v>
                </c:pt>
                <c:pt idx="25047">
                  <c:v>9.7263228166666682</c:v>
                </c:pt>
                <c:pt idx="25048">
                  <c:v>9.7267096500000001</c:v>
                </c:pt>
                <c:pt idx="25049">
                  <c:v>9.7270964833333338</c:v>
                </c:pt>
                <c:pt idx="25050">
                  <c:v>9.7274833166666657</c:v>
                </c:pt>
                <c:pt idx="25051">
                  <c:v>9.7278736666666656</c:v>
                </c:pt>
                <c:pt idx="25052">
                  <c:v>9.7282640166666674</c:v>
                </c:pt>
                <c:pt idx="25053">
                  <c:v>9.7286508499999993</c:v>
                </c:pt>
                <c:pt idx="25054">
                  <c:v>9.729037683333333</c:v>
                </c:pt>
                <c:pt idx="25055">
                  <c:v>9.7294245166666666</c:v>
                </c:pt>
                <c:pt idx="25056">
                  <c:v>9.7298148666666666</c:v>
                </c:pt>
                <c:pt idx="25057">
                  <c:v>9.7302017000000003</c:v>
                </c:pt>
                <c:pt idx="25058">
                  <c:v>9.7305920500000003</c:v>
                </c:pt>
                <c:pt idx="25059">
                  <c:v>9.7309788833333339</c:v>
                </c:pt>
                <c:pt idx="25060">
                  <c:v>9.7313657166666658</c:v>
                </c:pt>
                <c:pt idx="25061">
                  <c:v>9.7317560666666658</c:v>
                </c:pt>
                <c:pt idx="25062">
                  <c:v>9.7321429000000013</c:v>
                </c:pt>
                <c:pt idx="25063">
                  <c:v>9.7325297333333332</c:v>
                </c:pt>
                <c:pt idx="25064">
                  <c:v>9.7329165666666668</c:v>
                </c:pt>
                <c:pt idx="25065">
                  <c:v>9.7333069166666668</c:v>
                </c:pt>
                <c:pt idx="25066">
                  <c:v>9.733697266666665</c:v>
                </c:pt>
                <c:pt idx="25067">
                  <c:v>9.7340841000000005</c:v>
                </c:pt>
                <c:pt idx="25068">
                  <c:v>9.7344709333333324</c:v>
                </c:pt>
                <c:pt idx="25069">
                  <c:v>9.734857766666666</c:v>
                </c:pt>
                <c:pt idx="25070">
                  <c:v>9.735248116666666</c:v>
                </c:pt>
                <c:pt idx="25071">
                  <c:v>9.7356384666666678</c:v>
                </c:pt>
                <c:pt idx="25072">
                  <c:v>9.7360252999999997</c:v>
                </c:pt>
                <c:pt idx="25073">
                  <c:v>9.7364121333333333</c:v>
                </c:pt>
                <c:pt idx="25074">
                  <c:v>9.736798966666667</c:v>
                </c:pt>
                <c:pt idx="25075">
                  <c:v>9.737189316666667</c:v>
                </c:pt>
                <c:pt idx="25076">
                  <c:v>9.7375761500000007</c:v>
                </c:pt>
                <c:pt idx="25077">
                  <c:v>9.7379629833333343</c:v>
                </c:pt>
                <c:pt idx="25078">
                  <c:v>9.7383533333333343</c:v>
                </c:pt>
                <c:pt idx="25079">
                  <c:v>9.7387401666666662</c:v>
                </c:pt>
                <c:pt idx="25080">
                  <c:v>9.7391305166666662</c:v>
                </c:pt>
                <c:pt idx="25081">
                  <c:v>9.7395173499999999</c:v>
                </c:pt>
                <c:pt idx="25082">
                  <c:v>9.7399041833333335</c:v>
                </c:pt>
                <c:pt idx="25083">
                  <c:v>9.7402910166666654</c:v>
                </c:pt>
                <c:pt idx="25084">
                  <c:v>9.7406813666666654</c:v>
                </c:pt>
                <c:pt idx="25085">
                  <c:v>9.7410717166666672</c:v>
                </c:pt>
                <c:pt idx="25086">
                  <c:v>9.7414585500000008</c:v>
                </c:pt>
                <c:pt idx="25087">
                  <c:v>9.7418453833333327</c:v>
                </c:pt>
                <c:pt idx="25088">
                  <c:v>9.7422357333333327</c:v>
                </c:pt>
                <c:pt idx="25089">
                  <c:v>9.7426225666666664</c:v>
                </c:pt>
                <c:pt idx="25090">
                  <c:v>9.7430094</c:v>
                </c:pt>
                <c:pt idx="25091">
                  <c:v>9.7433962333333337</c:v>
                </c:pt>
                <c:pt idx="25092">
                  <c:v>9.7437865833333337</c:v>
                </c:pt>
                <c:pt idx="25093">
                  <c:v>9.7441769333333337</c:v>
                </c:pt>
                <c:pt idx="25094">
                  <c:v>9.7445637666666673</c:v>
                </c:pt>
                <c:pt idx="25095">
                  <c:v>9.744950600000001</c:v>
                </c:pt>
                <c:pt idx="25096">
                  <c:v>9.7453374333333347</c:v>
                </c:pt>
                <c:pt idx="25097">
                  <c:v>9.7457277833333329</c:v>
                </c:pt>
                <c:pt idx="25098">
                  <c:v>9.7461181333333329</c:v>
                </c:pt>
                <c:pt idx="25099">
                  <c:v>9.7465049666666683</c:v>
                </c:pt>
                <c:pt idx="25100">
                  <c:v>9.7468918000000002</c:v>
                </c:pt>
                <c:pt idx="25101">
                  <c:v>9.7472786333333339</c:v>
                </c:pt>
                <c:pt idx="25102">
                  <c:v>9.7476689833333339</c:v>
                </c:pt>
                <c:pt idx="25103">
                  <c:v>9.7480558166666658</c:v>
                </c:pt>
                <c:pt idx="25104">
                  <c:v>9.7484426499999994</c:v>
                </c:pt>
                <c:pt idx="25105">
                  <c:v>9.7488329999999994</c:v>
                </c:pt>
                <c:pt idx="25106">
                  <c:v>9.7492198333333331</c:v>
                </c:pt>
                <c:pt idx="25107">
                  <c:v>9.7496101833333331</c:v>
                </c:pt>
                <c:pt idx="25108">
                  <c:v>9.7499970166666667</c:v>
                </c:pt>
                <c:pt idx="25109">
                  <c:v>9.7503838500000004</c:v>
                </c:pt>
                <c:pt idx="25110">
                  <c:v>9.7507742000000004</c:v>
                </c:pt>
                <c:pt idx="25111">
                  <c:v>9.7511610333333341</c:v>
                </c:pt>
                <c:pt idx="25112">
                  <c:v>9.751551383333334</c:v>
                </c:pt>
                <c:pt idx="25113">
                  <c:v>9.7519382166666659</c:v>
                </c:pt>
                <c:pt idx="25114">
                  <c:v>9.7523250500000014</c:v>
                </c:pt>
                <c:pt idx="25115">
                  <c:v>9.7527154000000014</c:v>
                </c:pt>
                <c:pt idx="25116">
                  <c:v>9.7531022333333333</c:v>
                </c:pt>
                <c:pt idx="25117">
                  <c:v>9.7534890666666669</c:v>
                </c:pt>
                <c:pt idx="25118">
                  <c:v>9.7538759000000006</c:v>
                </c:pt>
                <c:pt idx="25119">
                  <c:v>9.7542662500000006</c:v>
                </c:pt>
                <c:pt idx="25120">
                  <c:v>9.7546566000000006</c:v>
                </c:pt>
                <c:pt idx="25121">
                  <c:v>9.7550434333333325</c:v>
                </c:pt>
                <c:pt idx="25122">
                  <c:v>9.7554302666666661</c:v>
                </c:pt>
                <c:pt idx="25123">
                  <c:v>9.7558170999999998</c:v>
                </c:pt>
                <c:pt idx="25124">
                  <c:v>9.7562074499999998</c:v>
                </c:pt>
                <c:pt idx="25125">
                  <c:v>9.7565942833333335</c:v>
                </c:pt>
                <c:pt idx="25126">
                  <c:v>9.7569846333333334</c:v>
                </c:pt>
                <c:pt idx="25127">
                  <c:v>9.7573714666666671</c:v>
                </c:pt>
                <c:pt idx="25128">
                  <c:v>9.7577583000000008</c:v>
                </c:pt>
                <c:pt idx="25129">
                  <c:v>9.7581486500000008</c:v>
                </c:pt>
                <c:pt idx="25130">
                  <c:v>9.7585354833333344</c:v>
                </c:pt>
                <c:pt idx="25131">
                  <c:v>9.7589223166666663</c:v>
                </c:pt>
                <c:pt idx="25132">
                  <c:v>9.7593091500000018</c:v>
                </c:pt>
                <c:pt idx="25133">
                  <c:v>9.7596995</c:v>
                </c:pt>
                <c:pt idx="25134">
                  <c:v>9.76008985</c:v>
                </c:pt>
                <c:pt idx="25135">
                  <c:v>9.7604766833333336</c:v>
                </c:pt>
                <c:pt idx="25136">
                  <c:v>9.7608635166666655</c:v>
                </c:pt>
                <c:pt idx="25137">
                  <c:v>9.761250350000001</c:v>
                </c:pt>
                <c:pt idx="25138">
                  <c:v>9.7616407000000009</c:v>
                </c:pt>
                <c:pt idx="25139">
                  <c:v>9.7620310499999992</c:v>
                </c:pt>
                <c:pt idx="25140">
                  <c:v>9.7624178833333328</c:v>
                </c:pt>
                <c:pt idx="25141">
                  <c:v>9.7628047166666665</c:v>
                </c:pt>
                <c:pt idx="25142">
                  <c:v>9.7631950666666665</c:v>
                </c:pt>
                <c:pt idx="25143">
                  <c:v>9.7635819000000001</c:v>
                </c:pt>
                <c:pt idx="25144">
                  <c:v>9.7639687333333338</c:v>
                </c:pt>
                <c:pt idx="25145">
                  <c:v>9.7643555666666675</c:v>
                </c:pt>
                <c:pt idx="25146">
                  <c:v>9.7647459166666675</c:v>
                </c:pt>
                <c:pt idx="25147">
                  <c:v>9.7651362666666675</c:v>
                </c:pt>
                <c:pt idx="25148">
                  <c:v>9.7655231000000011</c:v>
                </c:pt>
                <c:pt idx="25149">
                  <c:v>9.765909933333333</c:v>
                </c:pt>
                <c:pt idx="25150">
                  <c:v>9.7662967666666667</c:v>
                </c:pt>
                <c:pt idx="25151">
                  <c:v>9.7666871166666667</c:v>
                </c:pt>
                <c:pt idx="25152">
                  <c:v>9.7670774666666684</c:v>
                </c:pt>
                <c:pt idx="25153">
                  <c:v>9.7674643000000003</c:v>
                </c:pt>
                <c:pt idx="25154">
                  <c:v>9.7678511333333322</c:v>
                </c:pt>
                <c:pt idx="25155">
                  <c:v>9.7682379666666659</c:v>
                </c:pt>
                <c:pt idx="25156">
                  <c:v>9.7686283166666659</c:v>
                </c:pt>
                <c:pt idx="25157">
                  <c:v>9.7690151499999995</c:v>
                </c:pt>
                <c:pt idx="25158">
                  <c:v>9.7694019833333332</c:v>
                </c:pt>
                <c:pt idx="25159">
                  <c:v>9.7697923333333332</c:v>
                </c:pt>
                <c:pt idx="25160">
                  <c:v>9.7701791666666669</c:v>
                </c:pt>
                <c:pt idx="25161">
                  <c:v>9.7705695166666668</c:v>
                </c:pt>
                <c:pt idx="25162">
                  <c:v>9.7709563500000005</c:v>
                </c:pt>
                <c:pt idx="25163">
                  <c:v>9.7713431833333342</c:v>
                </c:pt>
                <c:pt idx="25164">
                  <c:v>9.7717335333333342</c:v>
                </c:pt>
                <c:pt idx="25165">
                  <c:v>9.7721203666666661</c:v>
                </c:pt>
                <c:pt idx="25166">
                  <c:v>9.7725107166666678</c:v>
                </c:pt>
                <c:pt idx="25167">
                  <c:v>9.7728975500000015</c:v>
                </c:pt>
                <c:pt idx="25168">
                  <c:v>9.7732843833333334</c:v>
                </c:pt>
                <c:pt idx="25169">
                  <c:v>9.7736747333333334</c:v>
                </c:pt>
                <c:pt idx="25170">
                  <c:v>9.7740615666666653</c:v>
                </c:pt>
                <c:pt idx="25171">
                  <c:v>9.7744484000000007</c:v>
                </c:pt>
                <c:pt idx="25172">
                  <c:v>9.7748352333333326</c:v>
                </c:pt>
                <c:pt idx="25173">
                  <c:v>9.7752255833333326</c:v>
                </c:pt>
                <c:pt idx="25174">
                  <c:v>9.7756124166666662</c:v>
                </c:pt>
                <c:pt idx="25175">
                  <c:v>9.7760027666666662</c:v>
                </c:pt>
                <c:pt idx="25176">
                  <c:v>9.7763895999999999</c:v>
                </c:pt>
                <c:pt idx="25177">
                  <c:v>9.7767764333333336</c:v>
                </c:pt>
                <c:pt idx="25178">
                  <c:v>9.7771667833333336</c:v>
                </c:pt>
                <c:pt idx="25179">
                  <c:v>9.7775536166666672</c:v>
                </c:pt>
                <c:pt idx="25180">
                  <c:v>9.7779439666666672</c:v>
                </c:pt>
                <c:pt idx="25181">
                  <c:v>9.7783308000000009</c:v>
                </c:pt>
                <c:pt idx="25182">
                  <c:v>9.7787176333333345</c:v>
                </c:pt>
                <c:pt idx="25183">
                  <c:v>9.7791079833333328</c:v>
                </c:pt>
                <c:pt idx="25184">
                  <c:v>9.7794948166666664</c:v>
                </c:pt>
                <c:pt idx="25185">
                  <c:v>9.7798816500000001</c:v>
                </c:pt>
                <c:pt idx="25186">
                  <c:v>9.7802684833333338</c:v>
                </c:pt>
                <c:pt idx="25187">
                  <c:v>9.7806588333333337</c:v>
                </c:pt>
                <c:pt idx="25188">
                  <c:v>9.7810491833333337</c:v>
                </c:pt>
                <c:pt idx="25189">
                  <c:v>9.7814360166666656</c:v>
                </c:pt>
                <c:pt idx="25190">
                  <c:v>9.7818228500000011</c:v>
                </c:pt>
                <c:pt idx="25191">
                  <c:v>9.782209683333333</c:v>
                </c:pt>
                <c:pt idx="25192">
                  <c:v>9.7826000333333329</c:v>
                </c:pt>
                <c:pt idx="25193">
                  <c:v>9.7829903833333329</c:v>
                </c:pt>
                <c:pt idx="25194">
                  <c:v>9.7833772166666666</c:v>
                </c:pt>
                <c:pt idx="25195">
                  <c:v>9.7837640500000003</c:v>
                </c:pt>
                <c:pt idx="25196">
                  <c:v>9.7841544000000003</c:v>
                </c:pt>
                <c:pt idx="25197">
                  <c:v>9.7845412333333339</c:v>
                </c:pt>
                <c:pt idx="25198">
                  <c:v>9.7849280666666658</c:v>
                </c:pt>
                <c:pt idx="25199">
                  <c:v>9.7853149000000013</c:v>
                </c:pt>
                <c:pt idx="25200">
                  <c:v>9.7857052500000012</c:v>
                </c:pt>
                <c:pt idx="25201">
                  <c:v>9.7860956000000012</c:v>
                </c:pt>
                <c:pt idx="25202">
                  <c:v>9.7864824333333331</c:v>
                </c:pt>
                <c:pt idx="25203">
                  <c:v>9.7868692666666668</c:v>
                </c:pt>
                <c:pt idx="25204">
                  <c:v>9.7872561000000005</c:v>
                </c:pt>
                <c:pt idx="25205">
                  <c:v>9.7876464500000004</c:v>
                </c:pt>
                <c:pt idx="25206">
                  <c:v>9.7880332833333323</c:v>
                </c:pt>
                <c:pt idx="25207">
                  <c:v>9.7884236333333323</c:v>
                </c:pt>
                <c:pt idx="25208">
                  <c:v>9.788810466666666</c:v>
                </c:pt>
                <c:pt idx="25209">
                  <c:v>9.7891972999999997</c:v>
                </c:pt>
                <c:pt idx="25210">
                  <c:v>9.7895876499999996</c:v>
                </c:pt>
                <c:pt idx="25211">
                  <c:v>9.7899744833333333</c:v>
                </c:pt>
                <c:pt idx="25212">
                  <c:v>9.790361316666667</c:v>
                </c:pt>
                <c:pt idx="25213">
                  <c:v>9.790751666666667</c:v>
                </c:pt>
                <c:pt idx="25214">
                  <c:v>9.7911385000000006</c:v>
                </c:pt>
                <c:pt idx="25215">
                  <c:v>9.7915288500000006</c:v>
                </c:pt>
                <c:pt idx="25216">
                  <c:v>9.7919156833333343</c:v>
                </c:pt>
                <c:pt idx="25217">
                  <c:v>9.7923025166666662</c:v>
                </c:pt>
                <c:pt idx="25218">
                  <c:v>9.7926893500000016</c:v>
                </c:pt>
                <c:pt idx="25219">
                  <c:v>9.7930797000000016</c:v>
                </c:pt>
                <c:pt idx="25220">
                  <c:v>9.7934700499999998</c:v>
                </c:pt>
                <c:pt idx="25221">
                  <c:v>9.7938568833333335</c:v>
                </c:pt>
                <c:pt idx="25222">
                  <c:v>9.7942437166666654</c:v>
                </c:pt>
                <c:pt idx="25223">
                  <c:v>9.7946305500000008</c:v>
                </c:pt>
                <c:pt idx="25224">
                  <c:v>9.7950209000000008</c:v>
                </c:pt>
                <c:pt idx="25225">
                  <c:v>9.7954077333333327</c:v>
                </c:pt>
                <c:pt idx="25226">
                  <c:v>9.7957945666666664</c:v>
                </c:pt>
                <c:pt idx="25227">
                  <c:v>9.7961849166666664</c:v>
                </c:pt>
                <c:pt idx="25228">
                  <c:v>9.79657175</c:v>
                </c:pt>
                <c:pt idx="25229">
                  <c:v>9.7969621</c:v>
                </c:pt>
                <c:pt idx="25230">
                  <c:v>9.7973489333333337</c:v>
                </c:pt>
                <c:pt idx="25231">
                  <c:v>9.7977357666666673</c:v>
                </c:pt>
                <c:pt idx="25232">
                  <c:v>9.7981261166666673</c:v>
                </c:pt>
                <c:pt idx="25233">
                  <c:v>9.798512950000001</c:v>
                </c:pt>
                <c:pt idx="25234">
                  <c:v>9.798903300000001</c:v>
                </c:pt>
                <c:pt idx="25235">
                  <c:v>9.7992901333333329</c:v>
                </c:pt>
                <c:pt idx="25236">
                  <c:v>9.7996769666666665</c:v>
                </c:pt>
                <c:pt idx="25237">
                  <c:v>9.8000673166666683</c:v>
                </c:pt>
                <c:pt idx="25238">
                  <c:v>9.8004541500000002</c:v>
                </c:pt>
                <c:pt idx="25239">
                  <c:v>9.8008409833333339</c:v>
                </c:pt>
                <c:pt idx="25240">
                  <c:v>9.8012278166666658</c:v>
                </c:pt>
                <c:pt idx="25241">
                  <c:v>9.8016181666666657</c:v>
                </c:pt>
                <c:pt idx="25242">
                  <c:v>9.8020085166666675</c:v>
                </c:pt>
                <c:pt idx="25243">
                  <c:v>9.8023953499999994</c:v>
                </c:pt>
                <c:pt idx="25244">
                  <c:v>9.8027821833333331</c:v>
                </c:pt>
                <c:pt idx="25245">
                  <c:v>9.8031690166666667</c:v>
                </c:pt>
                <c:pt idx="25246">
                  <c:v>9.8035593666666667</c:v>
                </c:pt>
                <c:pt idx="25247">
                  <c:v>9.8039497166666667</c:v>
                </c:pt>
                <c:pt idx="25248">
                  <c:v>9.8043365500000004</c:v>
                </c:pt>
                <c:pt idx="25249">
                  <c:v>9.804723383333334</c:v>
                </c:pt>
                <c:pt idx="25250">
                  <c:v>9.8051102166666659</c:v>
                </c:pt>
                <c:pt idx="25251">
                  <c:v>9.8055005666666659</c:v>
                </c:pt>
                <c:pt idx="25252">
                  <c:v>9.8058874000000014</c:v>
                </c:pt>
                <c:pt idx="25253">
                  <c:v>9.8062742333333333</c:v>
                </c:pt>
                <c:pt idx="25254">
                  <c:v>9.8066645833333332</c:v>
                </c:pt>
                <c:pt idx="25255">
                  <c:v>9.8070514166666669</c:v>
                </c:pt>
                <c:pt idx="25256">
                  <c:v>9.8074417666666651</c:v>
                </c:pt>
                <c:pt idx="25257">
                  <c:v>9.8078286000000006</c:v>
                </c:pt>
                <c:pt idx="25258">
                  <c:v>9.8082154333333325</c:v>
                </c:pt>
                <c:pt idx="25259">
                  <c:v>9.8086057833333324</c:v>
                </c:pt>
                <c:pt idx="25260">
                  <c:v>9.8089926166666661</c:v>
                </c:pt>
                <c:pt idx="25261">
                  <c:v>9.8093829666666679</c:v>
                </c:pt>
                <c:pt idx="25262">
                  <c:v>9.8097697999999998</c:v>
                </c:pt>
                <c:pt idx="25263">
                  <c:v>9.8101566333333334</c:v>
                </c:pt>
                <c:pt idx="25264">
                  <c:v>9.8105434666666671</c:v>
                </c:pt>
                <c:pt idx="25265">
                  <c:v>9.8109338166666671</c:v>
                </c:pt>
                <c:pt idx="25266">
                  <c:v>9.8113206500000008</c:v>
                </c:pt>
                <c:pt idx="25267">
                  <c:v>9.8117074833333344</c:v>
                </c:pt>
                <c:pt idx="25268">
                  <c:v>9.8120978333333344</c:v>
                </c:pt>
                <c:pt idx="25269">
                  <c:v>9.8124846666666663</c:v>
                </c:pt>
                <c:pt idx="25270">
                  <c:v>9.8128750166666663</c:v>
                </c:pt>
                <c:pt idx="25271">
                  <c:v>9.81326185</c:v>
                </c:pt>
                <c:pt idx="25272">
                  <c:v>9.8136486833333336</c:v>
                </c:pt>
                <c:pt idx="25273">
                  <c:v>9.8140390333333336</c:v>
                </c:pt>
                <c:pt idx="25274">
                  <c:v>9.8144258666666655</c:v>
                </c:pt>
                <c:pt idx="25275">
                  <c:v>9.8148162166666655</c:v>
                </c:pt>
                <c:pt idx="25276">
                  <c:v>9.8152030500000009</c:v>
                </c:pt>
                <c:pt idx="25277">
                  <c:v>9.8155898833333328</c:v>
                </c:pt>
                <c:pt idx="25278">
                  <c:v>9.8159802333333328</c:v>
                </c:pt>
                <c:pt idx="25279">
                  <c:v>9.8163670666666665</c:v>
                </c:pt>
                <c:pt idx="25280">
                  <c:v>9.8167539000000001</c:v>
                </c:pt>
                <c:pt idx="25281">
                  <c:v>9.8171407333333338</c:v>
                </c:pt>
                <c:pt idx="25282">
                  <c:v>9.8175310833333338</c:v>
                </c:pt>
                <c:pt idx="25283">
                  <c:v>9.8179179166666675</c:v>
                </c:pt>
                <c:pt idx="25284">
                  <c:v>9.8183082666666674</c:v>
                </c:pt>
                <c:pt idx="25285">
                  <c:v>9.8186951000000011</c:v>
                </c:pt>
                <c:pt idx="25286">
                  <c:v>9.819081933333333</c:v>
                </c:pt>
                <c:pt idx="25287">
                  <c:v>9.819472283333333</c:v>
                </c:pt>
                <c:pt idx="25288">
                  <c:v>9.819862633333333</c:v>
                </c:pt>
                <c:pt idx="25289">
                  <c:v>9.8202494666666666</c:v>
                </c:pt>
                <c:pt idx="25290">
                  <c:v>9.8206363000000003</c:v>
                </c:pt>
                <c:pt idx="25291">
                  <c:v>9.821023133333334</c:v>
                </c:pt>
                <c:pt idx="25292">
                  <c:v>9.8214134833333322</c:v>
                </c:pt>
                <c:pt idx="25293">
                  <c:v>9.8218003166666659</c:v>
                </c:pt>
                <c:pt idx="25294">
                  <c:v>9.8221871499999995</c:v>
                </c:pt>
                <c:pt idx="25295">
                  <c:v>9.8225774999999995</c:v>
                </c:pt>
                <c:pt idx="25296">
                  <c:v>9.8229678499999995</c:v>
                </c:pt>
                <c:pt idx="25297">
                  <c:v>9.8233546833333332</c:v>
                </c:pt>
                <c:pt idx="25298">
                  <c:v>9.8237415166666668</c:v>
                </c:pt>
                <c:pt idx="25299">
                  <c:v>9.8241283500000005</c:v>
                </c:pt>
                <c:pt idx="25300">
                  <c:v>9.8245187000000005</c:v>
                </c:pt>
                <c:pt idx="25301">
                  <c:v>9.8249055333333342</c:v>
                </c:pt>
                <c:pt idx="25302">
                  <c:v>9.8252958833333341</c:v>
                </c:pt>
                <c:pt idx="25303">
                  <c:v>9.825682716666666</c:v>
                </c:pt>
                <c:pt idx="25304">
                  <c:v>9.8260695500000015</c:v>
                </c:pt>
                <c:pt idx="25305">
                  <c:v>9.8264599000000015</c:v>
                </c:pt>
                <c:pt idx="25306">
                  <c:v>9.8268467333333334</c:v>
                </c:pt>
                <c:pt idx="25307">
                  <c:v>9.827233566666667</c:v>
                </c:pt>
                <c:pt idx="25308">
                  <c:v>9.8276204000000007</c:v>
                </c:pt>
                <c:pt idx="25309">
                  <c:v>9.8280107500000007</c:v>
                </c:pt>
                <c:pt idx="25310">
                  <c:v>9.8284011000000007</c:v>
                </c:pt>
                <c:pt idx="25311">
                  <c:v>9.8287879333333326</c:v>
                </c:pt>
                <c:pt idx="25312">
                  <c:v>9.8291747666666662</c:v>
                </c:pt>
                <c:pt idx="25313">
                  <c:v>9.8295615999999999</c:v>
                </c:pt>
                <c:pt idx="25314">
                  <c:v>9.8299519499999999</c:v>
                </c:pt>
                <c:pt idx="25315">
                  <c:v>9.8303422999999999</c:v>
                </c:pt>
                <c:pt idx="25316">
                  <c:v>9.8307291333333335</c:v>
                </c:pt>
                <c:pt idx="25317">
                  <c:v>9.8311159666666672</c:v>
                </c:pt>
                <c:pt idx="25318">
                  <c:v>9.8315028000000009</c:v>
                </c:pt>
                <c:pt idx="25319">
                  <c:v>9.8318931500000009</c:v>
                </c:pt>
                <c:pt idx="25320">
                  <c:v>9.8322799833333345</c:v>
                </c:pt>
                <c:pt idx="25321">
                  <c:v>9.8326668166666664</c:v>
                </c:pt>
                <c:pt idx="25322">
                  <c:v>9.8330571666666664</c:v>
                </c:pt>
                <c:pt idx="25323">
                  <c:v>9.8334440000000001</c:v>
                </c:pt>
                <c:pt idx="25324">
                  <c:v>9.8338343500000001</c:v>
                </c:pt>
                <c:pt idx="25325">
                  <c:v>9.8342211833333337</c:v>
                </c:pt>
                <c:pt idx="25326">
                  <c:v>9.8346080166666656</c:v>
                </c:pt>
                <c:pt idx="25327">
                  <c:v>9.8349948500000011</c:v>
                </c:pt>
                <c:pt idx="25328">
                  <c:v>9.835385200000001</c:v>
                </c:pt>
                <c:pt idx="25329">
                  <c:v>9.8357755499999993</c:v>
                </c:pt>
                <c:pt idx="25330">
                  <c:v>9.8361623833333329</c:v>
                </c:pt>
                <c:pt idx="25331">
                  <c:v>9.8365492166666666</c:v>
                </c:pt>
                <c:pt idx="25332">
                  <c:v>9.8369360500000003</c:v>
                </c:pt>
                <c:pt idx="25333">
                  <c:v>9.8373264000000002</c:v>
                </c:pt>
                <c:pt idx="25334">
                  <c:v>9.8377132333333339</c:v>
                </c:pt>
                <c:pt idx="25335">
                  <c:v>9.8381000666666676</c:v>
                </c:pt>
                <c:pt idx="25336">
                  <c:v>9.8384904166666658</c:v>
                </c:pt>
                <c:pt idx="25337">
                  <c:v>9.8388772500000012</c:v>
                </c:pt>
                <c:pt idx="25338">
                  <c:v>9.8392676000000012</c:v>
                </c:pt>
                <c:pt idx="25339">
                  <c:v>9.8396544333333331</c:v>
                </c:pt>
                <c:pt idx="25340">
                  <c:v>9.8400412666666668</c:v>
                </c:pt>
                <c:pt idx="25341">
                  <c:v>9.8404316166666668</c:v>
                </c:pt>
                <c:pt idx="25342">
                  <c:v>9.8408184500000004</c:v>
                </c:pt>
                <c:pt idx="25343">
                  <c:v>9.8412088000000004</c:v>
                </c:pt>
                <c:pt idx="25344">
                  <c:v>9.8415956333333323</c:v>
                </c:pt>
                <c:pt idx="25345">
                  <c:v>9.841982466666666</c:v>
                </c:pt>
                <c:pt idx="25346">
                  <c:v>9.842372816666666</c:v>
                </c:pt>
                <c:pt idx="25347">
                  <c:v>9.8427596499999996</c:v>
                </c:pt>
                <c:pt idx="25348">
                  <c:v>9.8431464833333333</c:v>
                </c:pt>
                <c:pt idx="25349">
                  <c:v>9.843533316666667</c:v>
                </c:pt>
                <c:pt idx="25350">
                  <c:v>9.843923666666667</c:v>
                </c:pt>
                <c:pt idx="25351">
                  <c:v>9.8443140166666669</c:v>
                </c:pt>
                <c:pt idx="25352">
                  <c:v>9.8447008500000006</c:v>
                </c:pt>
                <c:pt idx="25353">
                  <c:v>9.8450876833333343</c:v>
                </c:pt>
                <c:pt idx="25354">
                  <c:v>9.8454745166666662</c:v>
                </c:pt>
                <c:pt idx="25355">
                  <c:v>9.8458648666666662</c:v>
                </c:pt>
                <c:pt idx="25356">
                  <c:v>9.8462517000000016</c:v>
                </c:pt>
                <c:pt idx="25357">
                  <c:v>9.8466420500000016</c:v>
                </c:pt>
                <c:pt idx="25358">
                  <c:v>9.8470288833333335</c:v>
                </c:pt>
                <c:pt idx="25359">
                  <c:v>9.8474157166666654</c:v>
                </c:pt>
                <c:pt idx="25360">
                  <c:v>9.8478060666666654</c:v>
                </c:pt>
                <c:pt idx="25361">
                  <c:v>9.8481929000000008</c:v>
                </c:pt>
                <c:pt idx="25362">
                  <c:v>9.8485797333333327</c:v>
                </c:pt>
                <c:pt idx="25363">
                  <c:v>9.8489700833333327</c:v>
                </c:pt>
                <c:pt idx="25364">
                  <c:v>9.8493569166666664</c:v>
                </c:pt>
                <c:pt idx="25365">
                  <c:v>9.8497472666666663</c:v>
                </c:pt>
                <c:pt idx="25366">
                  <c:v>9.8501341</c:v>
                </c:pt>
                <c:pt idx="25367">
                  <c:v>9.8505209333333337</c:v>
                </c:pt>
                <c:pt idx="25368">
                  <c:v>9.8509112833333337</c:v>
                </c:pt>
                <c:pt idx="25369">
                  <c:v>9.8512981166666673</c:v>
                </c:pt>
                <c:pt idx="25370">
                  <c:v>9.8516884666666673</c:v>
                </c:pt>
                <c:pt idx="25371">
                  <c:v>9.852075300000001</c:v>
                </c:pt>
                <c:pt idx="25372">
                  <c:v>9.8524621333333346</c:v>
                </c:pt>
                <c:pt idx="25373">
                  <c:v>9.8528489666666665</c:v>
                </c:pt>
                <c:pt idx="25374">
                  <c:v>9.8532393166666665</c:v>
                </c:pt>
                <c:pt idx="25375">
                  <c:v>9.8536261500000002</c:v>
                </c:pt>
                <c:pt idx="25376">
                  <c:v>9.8540129833333339</c:v>
                </c:pt>
                <c:pt idx="25377">
                  <c:v>9.8544033333333338</c:v>
                </c:pt>
                <c:pt idx="25378">
                  <c:v>9.8547901666666657</c:v>
                </c:pt>
                <c:pt idx="25379">
                  <c:v>9.8551805166666657</c:v>
                </c:pt>
                <c:pt idx="25380">
                  <c:v>9.8555673499999994</c:v>
                </c:pt>
                <c:pt idx="25381">
                  <c:v>9.8559541833333331</c:v>
                </c:pt>
                <c:pt idx="25382">
                  <c:v>9.856344533333333</c:v>
                </c:pt>
                <c:pt idx="25383">
                  <c:v>9.8567313666666667</c:v>
                </c:pt>
                <c:pt idx="25384">
                  <c:v>9.8571217166666667</c:v>
                </c:pt>
                <c:pt idx="25385">
                  <c:v>9.8575085500000004</c:v>
                </c:pt>
                <c:pt idx="25386">
                  <c:v>9.857895383333334</c:v>
                </c:pt>
                <c:pt idx="25387">
                  <c:v>9.858285733333334</c:v>
                </c:pt>
                <c:pt idx="25388">
                  <c:v>9.8586725666666659</c:v>
                </c:pt>
                <c:pt idx="25389">
                  <c:v>9.8590594000000014</c:v>
                </c:pt>
                <c:pt idx="25390">
                  <c:v>9.8594497500000013</c:v>
                </c:pt>
                <c:pt idx="25391">
                  <c:v>9.8598365833333332</c:v>
                </c:pt>
                <c:pt idx="25392">
                  <c:v>9.8602269333333332</c:v>
                </c:pt>
                <c:pt idx="25393">
                  <c:v>9.8606137666666669</c:v>
                </c:pt>
                <c:pt idx="25394">
                  <c:v>9.8610006000000006</c:v>
                </c:pt>
                <c:pt idx="25395">
                  <c:v>9.8613909500000005</c:v>
                </c:pt>
                <c:pt idx="25396">
                  <c:v>9.8617777833333324</c:v>
                </c:pt>
                <c:pt idx="25397">
                  <c:v>9.8621681333333324</c:v>
                </c:pt>
                <c:pt idx="25398">
                  <c:v>9.8625549666666661</c:v>
                </c:pt>
                <c:pt idx="25399">
                  <c:v>9.8629417999999998</c:v>
                </c:pt>
                <c:pt idx="25400">
                  <c:v>9.8633286333333334</c:v>
                </c:pt>
                <c:pt idx="25401">
                  <c:v>9.8637189833333334</c:v>
                </c:pt>
                <c:pt idx="25402">
                  <c:v>9.8641058166666671</c:v>
                </c:pt>
                <c:pt idx="25403">
                  <c:v>9.864492649999999</c:v>
                </c:pt>
                <c:pt idx="25404">
                  <c:v>9.8648830000000007</c:v>
                </c:pt>
                <c:pt idx="25405">
                  <c:v>9.8652698333333344</c:v>
                </c:pt>
                <c:pt idx="25406">
                  <c:v>9.8656601833333344</c:v>
                </c:pt>
                <c:pt idx="25407">
                  <c:v>9.8660470166666663</c:v>
                </c:pt>
                <c:pt idx="25408">
                  <c:v>9.8664338500000017</c:v>
                </c:pt>
                <c:pt idx="25409">
                  <c:v>9.8668241999999999</c:v>
                </c:pt>
                <c:pt idx="25410">
                  <c:v>9.8672110333333336</c:v>
                </c:pt>
                <c:pt idx="25411">
                  <c:v>9.8676013833333336</c:v>
                </c:pt>
                <c:pt idx="25412">
                  <c:v>9.8679882166666655</c:v>
                </c:pt>
                <c:pt idx="25413">
                  <c:v>9.8683750500000009</c:v>
                </c:pt>
                <c:pt idx="25414">
                  <c:v>9.8687618833333328</c:v>
                </c:pt>
                <c:pt idx="25415">
                  <c:v>9.8691522333333328</c:v>
                </c:pt>
                <c:pt idx="25416">
                  <c:v>9.8695390666666665</c:v>
                </c:pt>
                <c:pt idx="25417">
                  <c:v>9.8699259000000001</c:v>
                </c:pt>
                <c:pt idx="25418">
                  <c:v>9.8703162500000001</c:v>
                </c:pt>
                <c:pt idx="25419">
                  <c:v>9.8707030833333338</c:v>
                </c:pt>
                <c:pt idx="25420">
                  <c:v>9.8710934333333338</c:v>
                </c:pt>
                <c:pt idx="25421">
                  <c:v>9.8714802666666674</c:v>
                </c:pt>
                <c:pt idx="25422">
                  <c:v>9.8718670999999993</c:v>
                </c:pt>
                <c:pt idx="25423">
                  <c:v>9.8722574500000011</c:v>
                </c:pt>
                <c:pt idx="25424">
                  <c:v>9.8726442833333348</c:v>
                </c:pt>
                <c:pt idx="25425">
                  <c:v>9.873034633333333</c:v>
                </c:pt>
                <c:pt idx="25426">
                  <c:v>9.8734214666666666</c:v>
                </c:pt>
                <c:pt idx="25427">
                  <c:v>9.8738082999999985</c:v>
                </c:pt>
                <c:pt idx="25428">
                  <c:v>9.8741986500000003</c:v>
                </c:pt>
                <c:pt idx="25429">
                  <c:v>9.874585483333334</c:v>
                </c:pt>
                <c:pt idx="25430">
                  <c:v>9.8749723166666659</c:v>
                </c:pt>
                <c:pt idx="25431">
                  <c:v>9.8753591499999995</c:v>
                </c:pt>
                <c:pt idx="25432">
                  <c:v>9.8757494999999995</c:v>
                </c:pt>
                <c:pt idx="25433">
                  <c:v>9.8761363333333332</c:v>
                </c:pt>
                <c:pt idx="25434">
                  <c:v>9.8765266833333332</c:v>
                </c:pt>
                <c:pt idx="25435">
                  <c:v>9.8769135166666668</c:v>
                </c:pt>
                <c:pt idx="25436">
                  <c:v>9.8773003500000005</c:v>
                </c:pt>
                <c:pt idx="25437">
                  <c:v>9.8776907000000005</c:v>
                </c:pt>
                <c:pt idx="25438">
                  <c:v>9.8780810500000005</c:v>
                </c:pt>
                <c:pt idx="25439">
                  <c:v>9.8784678833333341</c:v>
                </c:pt>
                <c:pt idx="25440">
                  <c:v>9.878854716666666</c:v>
                </c:pt>
                <c:pt idx="25441">
                  <c:v>9.8792415499999997</c:v>
                </c:pt>
                <c:pt idx="25442">
                  <c:v>9.8796319000000015</c:v>
                </c:pt>
                <c:pt idx="25443">
                  <c:v>9.8800187333333334</c:v>
                </c:pt>
                <c:pt idx="25444">
                  <c:v>9.880405566666667</c:v>
                </c:pt>
                <c:pt idx="25445">
                  <c:v>9.880795916666667</c:v>
                </c:pt>
                <c:pt idx="25446">
                  <c:v>9.8811827500000007</c:v>
                </c:pt>
                <c:pt idx="25447">
                  <c:v>9.8815731000000007</c:v>
                </c:pt>
                <c:pt idx="25448">
                  <c:v>9.8819599333333326</c:v>
                </c:pt>
                <c:pt idx="25449">
                  <c:v>9.8823467666666662</c:v>
                </c:pt>
                <c:pt idx="25450">
                  <c:v>9.8827371166666662</c:v>
                </c:pt>
                <c:pt idx="25451">
                  <c:v>9.8831239499999999</c:v>
                </c:pt>
                <c:pt idx="25452">
                  <c:v>9.8835142999999999</c:v>
                </c:pt>
                <c:pt idx="25453">
                  <c:v>9.8839011333333335</c:v>
                </c:pt>
                <c:pt idx="25454">
                  <c:v>9.8842879666666672</c:v>
                </c:pt>
                <c:pt idx="25455">
                  <c:v>9.8846783166666672</c:v>
                </c:pt>
                <c:pt idx="25456">
                  <c:v>9.8850651500000009</c:v>
                </c:pt>
                <c:pt idx="25457">
                  <c:v>9.8854519833333345</c:v>
                </c:pt>
                <c:pt idx="25458">
                  <c:v>9.8858388166666664</c:v>
                </c:pt>
                <c:pt idx="25459">
                  <c:v>9.8862291666666664</c:v>
                </c:pt>
                <c:pt idx="25460">
                  <c:v>9.8866195166666664</c:v>
                </c:pt>
                <c:pt idx="25461">
                  <c:v>9.8870063500000001</c:v>
                </c:pt>
                <c:pt idx="25462">
                  <c:v>9.8873931833333337</c:v>
                </c:pt>
                <c:pt idx="25463">
                  <c:v>9.8877800166666656</c:v>
                </c:pt>
                <c:pt idx="25464">
                  <c:v>9.8881703666666656</c:v>
                </c:pt>
                <c:pt idx="25465">
                  <c:v>9.8885607166666656</c:v>
                </c:pt>
                <c:pt idx="25466">
                  <c:v>9.888947550000001</c:v>
                </c:pt>
                <c:pt idx="25467">
                  <c:v>9.8893343833333329</c:v>
                </c:pt>
                <c:pt idx="25468">
                  <c:v>9.8897212166666666</c:v>
                </c:pt>
                <c:pt idx="25469">
                  <c:v>9.8901115666666666</c:v>
                </c:pt>
                <c:pt idx="25470">
                  <c:v>9.8904984000000002</c:v>
                </c:pt>
                <c:pt idx="25471">
                  <c:v>9.8908852333333339</c:v>
                </c:pt>
                <c:pt idx="25472">
                  <c:v>9.8912755833333339</c:v>
                </c:pt>
                <c:pt idx="25473">
                  <c:v>9.8916624166666676</c:v>
                </c:pt>
                <c:pt idx="25474">
                  <c:v>9.8920527666666658</c:v>
                </c:pt>
                <c:pt idx="25475">
                  <c:v>9.8924396000000012</c:v>
                </c:pt>
                <c:pt idx="25476">
                  <c:v>9.8928264333333331</c:v>
                </c:pt>
                <c:pt idx="25477">
                  <c:v>9.8932167833333331</c:v>
                </c:pt>
                <c:pt idx="25478">
                  <c:v>9.8936036166666668</c:v>
                </c:pt>
                <c:pt idx="25479">
                  <c:v>9.8939939666666668</c:v>
                </c:pt>
                <c:pt idx="25480">
                  <c:v>9.8943808000000004</c:v>
                </c:pt>
                <c:pt idx="25481">
                  <c:v>9.8947676333333341</c:v>
                </c:pt>
                <c:pt idx="25482">
                  <c:v>9.895154466666666</c:v>
                </c:pt>
                <c:pt idx="25483">
                  <c:v>9.895544816666666</c:v>
                </c:pt>
                <c:pt idx="25484">
                  <c:v>9.8959316499999996</c:v>
                </c:pt>
                <c:pt idx="25485">
                  <c:v>9.8963184833333333</c:v>
                </c:pt>
                <c:pt idx="25486">
                  <c:v>9.8967088333333333</c:v>
                </c:pt>
                <c:pt idx="25487">
                  <c:v>9.897095666666667</c:v>
                </c:pt>
                <c:pt idx="25488">
                  <c:v>9.8974860166666669</c:v>
                </c:pt>
                <c:pt idx="25489">
                  <c:v>9.8978728500000006</c:v>
                </c:pt>
                <c:pt idx="25490">
                  <c:v>9.8982596833333343</c:v>
                </c:pt>
                <c:pt idx="25491">
                  <c:v>9.8986500333333343</c:v>
                </c:pt>
                <c:pt idx="25492">
                  <c:v>9.8990368666666662</c:v>
                </c:pt>
                <c:pt idx="25493">
                  <c:v>9.8994272166666661</c:v>
                </c:pt>
                <c:pt idx="25494">
                  <c:v>9.8998140500000016</c:v>
                </c:pt>
                <c:pt idx="25495">
                  <c:v>9.9002008833333335</c:v>
                </c:pt>
                <c:pt idx="25496">
                  <c:v>9.9005912333333335</c:v>
                </c:pt>
                <c:pt idx="25497">
                  <c:v>9.9009780666666654</c:v>
                </c:pt>
                <c:pt idx="25498">
                  <c:v>9.901364899999999</c:v>
                </c:pt>
                <c:pt idx="25499">
                  <c:v>9.9017517333333327</c:v>
                </c:pt>
                <c:pt idx="25500">
                  <c:v>9.9021420833333327</c:v>
                </c:pt>
                <c:pt idx="25501">
                  <c:v>9.9025324333333327</c:v>
                </c:pt>
                <c:pt idx="25502">
                  <c:v>9.9029192666666663</c:v>
                </c:pt>
                <c:pt idx="25503">
                  <c:v>9.9033061</c:v>
                </c:pt>
                <c:pt idx="25504">
                  <c:v>9.9036929333333337</c:v>
                </c:pt>
                <c:pt idx="25505">
                  <c:v>9.9040832833333337</c:v>
                </c:pt>
                <c:pt idx="25506">
                  <c:v>9.9044701166666673</c:v>
                </c:pt>
                <c:pt idx="25507">
                  <c:v>9.9048604666666673</c:v>
                </c:pt>
                <c:pt idx="25508">
                  <c:v>9.905247300000001</c:v>
                </c:pt>
                <c:pt idx="25509">
                  <c:v>9.9056341333333346</c:v>
                </c:pt>
                <c:pt idx="25510">
                  <c:v>9.9060244833333346</c:v>
                </c:pt>
                <c:pt idx="25511">
                  <c:v>9.9064113166666665</c:v>
                </c:pt>
                <c:pt idx="25512">
                  <c:v>9.9067981500000002</c:v>
                </c:pt>
                <c:pt idx="25513">
                  <c:v>9.9071885000000002</c:v>
                </c:pt>
                <c:pt idx="25514">
                  <c:v>9.9075753333333338</c:v>
                </c:pt>
                <c:pt idx="25515">
                  <c:v>9.9079656833333338</c:v>
                </c:pt>
                <c:pt idx="25516">
                  <c:v>9.9083525166666657</c:v>
                </c:pt>
                <c:pt idx="25517">
                  <c:v>9.9087393499999994</c:v>
                </c:pt>
                <c:pt idx="25518">
                  <c:v>9.9091261833333331</c:v>
                </c:pt>
                <c:pt idx="25519">
                  <c:v>9.909516533333333</c:v>
                </c:pt>
                <c:pt idx="25520">
                  <c:v>9.909906883333333</c:v>
                </c:pt>
                <c:pt idx="25521">
                  <c:v>9.9102937166666667</c:v>
                </c:pt>
                <c:pt idx="25522">
                  <c:v>9.9106805500000004</c:v>
                </c:pt>
                <c:pt idx="25523">
                  <c:v>9.911067383333334</c:v>
                </c:pt>
                <c:pt idx="25524">
                  <c:v>9.911457733333334</c:v>
                </c:pt>
                <c:pt idx="25525">
                  <c:v>9.9118445666666677</c:v>
                </c:pt>
                <c:pt idx="25526">
                  <c:v>9.9122313999999996</c:v>
                </c:pt>
                <c:pt idx="25527">
                  <c:v>9.9126217500000013</c:v>
                </c:pt>
                <c:pt idx="25528">
                  <c:v>9.9130085833333332</c:v>
                </c:pt>
                <c:pt idx="25529">
                  <c:v>9.9133989333333332</c:v>
                </c:pt>
                <c:pt idx="25530">
                  <c:v>9.9137857666666669</c:v>
                </c:pt>
                <c:pt idx="25531">
                  <c:v>9.9141725999999988</c:v>
                </c:pt>
                <c:pt idx="25532">
                  <c:v>9.9145629500000005</c:v>
                </c:pt>
                <c:pt idx="25533">
                  <c:v>9.9149497833333342</c:v>
                </c:pt>
                <c:pt idx="25534">
                  <c:v>9.9153401333333324</c:v>
                </c:pt>
                <c:pt idx="25535">
                  <c:v>9.9157269666666661</c:v>
                </c:pt>
                <c:pt idx="25536">
                  <c:v>9.9161137999999998</c:v>
                </c:pt>
                <c:pt idx="25537">
                  <c:v>9.9165041499999997</c:v>
                </c:pt>
                <c:pt idx="25538">
                  <c:v>9.9168909833333334</c:v>
                </c:pt>
                <c:pt idx="25539">
                  <c:v>9.9172778166666671</c:v>
                </c:pt>
                <c:pt idx="25540">
                  <c:v>9.9176646500000007</c:v>
                </c:pt>
                <c:pt idx="25541">
                  <c:v>9.918054999999999</c:v>
                </c:pt>
                <c:pt idx="25542">
                  <c:v>9.9184453500000007</c:v>
                </c:pt>
                <c:pt idx="25543">
                  <c:v>9.9188321833333344</c:v>
                </c:pt>
                <c:pt idx="25544">
                  <c:v>9.9192190166666663</c:v>
                </c:pt>
                <c:pt idx="25545">
                  <c:v>9.9196093666666663</c:v>
                </c:pt>
                <c:pt idx="25546">
                  <c:v>9.9199962000000017</c:v>
                </c:pt>
                <c:pt idx="25547">
                  <c:v>9.9203865499999999</c:v>
                </c:pt>
                <c:pt idx="25548">
                  <c:v>9.9207733833333336</c:v>
                </c:pt>
                <c:pt idx="25549">
                  <c:v>9.9211602166666655</c:v>
                </c:pt>
                <c:pt idx="25550">
                  <c:v>9.9215470499999991</c:v>
                </c:pt>
                <c:pt idx="25551">
                  <c:v>9.9219374000000009</c:v>
                </c:pt>
                <c:pt idx="25552">
                  <c:v>9.9223242333333328</c:v>
                </c:pt>
                <c:pt idx="25553">
                  <c:v>9.9227110666666665</c:v>
                </c:pt>
                <c:pt idx="25554">
                  <c:v>9.9231014166666665</c:v>
                </c:pt>
                <c:pt idx="25555">
                  <c:v>9.9234882500000001</c:v>
                </c:pt>
                <c:pt idx="25556">
                  <c:v>9.9238786000000001</c:v>
                </c:pt>
                <c:pt idx="25557">
                  <c:v>9.9242654333333338</c:v>
                </c:pt>
                <c:pt idx="25558">
                  <c:v>9.9246522666666674</c:v>
                </c:pt>
                <c:pt idx="25559">
                  <c:v>9.9250426166666674</c:v>
                </c:pt>
                <c:pt idx="25560">
                  <c:v>9.9254294499999993</c:v>
                </c:pt>
                <c:pt idx="25561">
                  <c:v>9.9258198000000011</c:v>
                </c:pt>
                <c:pt idx="25562">
                  <c:v>9.9262066333333348</c:v>
                </c:pt>
                <c:pt idx="25563">
                  <c:v>9.9265934666666666</c:v>
                </c:pt>
                <c:pt idx="25564">
                  <c:v>9.9269838166666666</c:v>
                </c:pt>
                <c:pt idx="25565">
                  <c:v>9.9273706499999985</c:v>
                </c:pt>
                <c:pt idx="25566">
                  <c:v>9.927757483333334</c:v>
                </c:pt>
                <c:pt idx="25567">
                  <c:v>9.9281443166666659</c:v>
                </c:pt>
                <c:pt idx="25568">
                  <c:v>9.9285346666666658</c:v>
                </c:pt>
                <c:pt idx="25569">
                  <c:v>9.9289250166666658</c:v>
                </c:pt>
                <c:pt idx="25570">
                  <c:v>9.9293118499999995</c:v>
                </c:pt>
                <c:pt idx="25571">
                  <c:v>9.9296986833333332</c:v>
                </c:pt>
                <c:pt idx="25572">
                  <c:v>9.9300855166666668</c:v>
                </c:pt>
                <c:pt idx="25573">
                  <c:v>9.9304758666666668</c:v>
                </c:pt>
                <c:pt idx="25574">
                  <c:v>9.9308627000000005</c:v>
                </c:pt>
                <c:pt idx="25575">
                  <c:v>9.9312530500000005</c:v>
                </c:pt>
                <c:pt idx="25576">
                  <c:v>9.9316398833333341</c:v>
                </c:pt>
                <c:pt idx="25577">
                  <c:v>9.9320267166666678</c:v>
                </c:pt>
                <c:pt idx="25578">
                  <c:v>9.932417066666666</c:v>
                </c:pt>
                <c:pt idx="25579">
                  <c:v>9.9328038999999997</c:v>
                </c:pt>
                <c:pt idx="25580">
                  <c:v>9.9331907333333334</c:v>
                </c:pt>
                <c:pt idx="25581">
                  <c:v>9.9335810833333333</c:v>
                </c:pt>
                <c:pt idx="25582">
                  <c:v>9.933967916666667</c:v>
                </c:pt>
                <c:pt idx="25583">
                  <c:v>9.934358266666667</c:v>
                </c:pt>
                <c:pt idx="25584">
                  <c:v>9.9347451000000007</c:v>
                </c:pt>
                <c:pt idx="25585">
                  <c:v>9.9351319333333326</c:v>
                </c:pt>
                <c:pt idx="25586">
                  <c:v>9.9355222833333325</c:v>
                </c:pt>
                <c:pt idx="25587">
                  <c:v>9.9359091166666662</c:v>
                </c:pt>
                <c:pt idx="25588">
                  <c:v>9.9362994666666662</c:v>
                </c:pt>
                <c:pt idx="25589">
                  <c:v>9.9366862999999999</c:v>
                </c:pt>
                <c:pt idx="25590">
                  <c:v>9.9370731333333335</c:v>
                </c:pt>
                <c:pt idx="25591">
                  <c:v>9.9374634833333335</c:v>
                </c:pt>
                <c:pt idx="25592">
                  <c:v>9.9378503166666672</c:v>
                </c:pt>
                <c:pt idx="25593">
                  <c:v>9.9382371499999991</c:v>
                </c:pt>
                <c:pt idx="25594">
                  <c:v>9.9386275000000008</c:v>
                </c:pt>
                <c:pt idx="25595">
                  <c:v>9.9390143333333345</c:v>
                </c:pt>
                <c:pt idx="25596">
                  <c:v>9.9394046833333345</c:v>
                </c:pt>
                <c:pt idx="25597">
                  <c:v>9.9397915166666664</c:v>
                </c:pt>
                <c:pt idx="25598">
                  <c:v>9.9401783500000018</c:v>
                </c:pt>
                <c:pt idx="25599">
                  <c:v>9.9405651833333337</c:v>
                </c:pt>
                <c:pt idx="25600">
                  <c:v>9.9409555333333337</c:v>
                </c:pt>
                <c:pt idx="25601">
                  <c:v>9.9413458833333337</c:v>
                </c:pt>
                <c:pt idx="25602">
                  <c:v>9.9417327166666656</c:v>
                </c:pt>
                <c:pt idx="25603">
                  <c:v>9.942119550000001</c:v>
                </c:pt>
                <c:pt idx="25604">
                  <c:v>9.9425063833333329</c:v>
                </c:pt>
                <c:pt idx="25605">
                  <c:v>9.9428967333333329</c:v>
                </c:pt>
                <c:pt idx="25606">
                  <c:v>9.9432835666666666</c:v>
                </c:pt>
                <c:pt idx="25607">
                  <c:v>9.9436704000000002</c:v>
                </c:pt>
                <c:pt idx="25608">
                  <c:v>9.9440607500000002</c:v>
                </c:pt>
                <c:pt idx="25609">
                  <c:v>9.9444475833333339</c:v>
                </c:pt>
                <c:pt idx="25610">
                  <c:v>9.9448379333333339</c:v>
                </c:pt>
                <c:pt idx="25611">
                  <c:v>9.9452247666666675</c:v>
                </c:pt>
                <c:pt idx="25612">
                  <c:v>9.9456115999999994</c:v>
                </c:pt>
                <c:pt idx="25613">
                  <c:v>9.9460019500000012</c:v>
                </c:pt>
                <c:pt idx="25614">
                  <c:v>9.9463887833333331</c:v>
                </c:pt>
                <c:pt idx="25615">
                  <c:v>9.9467791333333331</c:v>
                </c:pt>
                <c:pt idx="25616">
                  <c:v>9.9471659666666667</c:v>
                </c:pt>
                <c:pt idx="25617">
                  <c:v>9.9475527999999986</c:v>
                </c:pt>
                <c:pt idx="25618">
                  <c:v>9.9479431500000004</c:v>
                </c:pt>
                <c:pt idx="25619">
                  <c:v>9.9483299833333341</c:v>
                </c:pt>
                <c:pt idx="25620">
                  <c:v>9.948716816666666</c:v>
                </c:pt>
                <c:pt idx="25621">
                  <c:v>9.9491036499999996</c:v>
                </c:pt>
                <c:pt idx="25622">
                  <c:v>9.9494939999999996</c:v>
                </c:pt>
                <c:pt idx="25623">
                  <c:v>9.9498808333333333</c:v>
                </c:pt>
                <c:pt idx="25624">
                  <c:v>9.9502711833333333</c:v>
                </c:pt>
                <c:pt idx="25625">
                  <c:v>9.9506580166666669</c:v>
                </c:pt>
                <c:pt idx="25626">
                  <c:v>9.9510448500000006</c:v>
                </c:pt>
                <c:pt idx="25627">
                  <c:v>9.9514352000000006</c:v>
                </c:pt>
                <c:pt idx="25628">
                  <c:v>9.9518220333333343</c:v>
                </c:pt>
                <c:pt idx="25629">
                  <c:v>9.9522123833333342</c:v>
                </c:pt>
                <c:pt idx="25630">
                  <c:v>9.9525992166666661</c:v>
                </c:pt>
                <c:pt idx="25631">
                  <c:v>9.9529860499999998</c:v>
                </c:pt>
                <c:pt idx="25632">
                  <c:v>9.9533764000000016</c:v>
                </c:pt>
                <c:pt idx="25633">
                  <c:v>9.9537632333333335</c:v>
                </c:pt>
                <c:pt idx="25634">
                  <c:v>9.9541500666666671</c:v>
                </c:pt>
                <c:pt idx="25635">
                  <c:v>9.9545404166666653</c:v>
                </c:pt>
                <c:pt idx="25636">
                  <c:v>9.954927249999999</c:v>
                </c:pt>
                <c:pt idx="25637">
                  <c:v>9.9553176000000008</c:v>
                </c:pt>
                <c:pt idx="25638">
                  <c:v>9.9557044333333327</c:v>
                </c:pt>
                <c:pt idx="25639">
                  <c:v>9.9560912666666663</c:v>
                </c:pt>
                <c:pt idx="25640">
                  <c:v>9.9564816166666663</c:v>
                </c:pt>
                <c:pt idx="25641">
                  <c:v>9.95686845</c:v>
                </c:pt>
                <c:pt idx="25642">
                  <c:v>9.9572588</c:v>
                </c:pt>
                <c:pt idx="25643">
                  <c:v>9.9576456333333336</c:v>
                </c:pt>
                <c:pt idx="25644">
                  <c:v>9.9580324666666673</c:v>
                </c:pt>
                <c:pt idx="25645">
                  <c:v>9.9584228166666673</c:v>
                </c:pt>
                <c:pt idx="25646">
                  <c:v>9.958809650000001</c:v>
                </c:pt>
                <c:pt idx="25647">
                  <c:v>9.9591964833333346</c:v>
                </c:pt>
                <c:pt idx="25648">
                  <c:v>9.9595833166666665</c:v>
                </c:pt>
                <c:pt idx="25649">
                  <c:v>9.9599736666666665</c:v>
                </c:pt>
                <c:pt idx="25650">
                  <c:v>9.9603605000000002</c:v>
                </c:pt>
                <c:pt idx="25651">
                  <c:v>9.9607508500000002</c:v>
                </c:pt>
                <c:pt idx="25652">
                  <c:v>9.9611376833333338</c:v>
                </c:pt>
                <c:pt idx="25653">
                  <c:v>9.9615245166666657</c:v>
                </c:pt>
                <c:pt idx="25654">
                  <c:v>9.9619148666666657</c:v>
                </c:pt>
                <c:pt idx="25655">
                  <c:v>9.9623016999999994</c:v>
                </c:pt>
                <c:pt idx="25656">
                  <c:v>9.9626920500000011</c:v>
                </c:pt>
                <c:pt idx="25657">
                  <c:v>9.963078883333333</c:v>
                </c:pt>
                <c:pt idx="25658">
                  <c:v>9.9634657166666667</c:v>
                </c:pt>
                <c:pt idx="25659">
                  <c:v>9.9638560666666667</c:v>
                </c:pt>
                <c:pt idx="25660">
                  <c:v>9.9642429000000003</c:v>
                </c:pt>
                <c:pt idx="25661">
                  <c:v>9.964629733333334</c:v>
                </c:pt>
                <c:pt idx="25662">
                  <c:v>9.9650165666666677</c:v>
                </c:pt>
                <c:pt idx="25663">
                  <c:v>9.9654069166666677</c:v>
                </c:pt>
                <c:pt idx="25664">
                  <c:v>9.9657972666666659</c:v>
                </c:pt>
                <c:pt idx="25665">
                  <c:v>9.9661841000000013</c:v>
                </c:pt>
                <c:pt idx="25666">
                  <c:v>9.9665709333333332</c:v>
                </c:pt>
                <c:pt idx="25667">
                  <c:v>9.9669577666666669</c:v>
                </c:pt>
                <c:pt idx="25668">
                  <c:v>9.9673481166666669</c:v>
                </c:pt>
                <c:pt idx="25669">
                  <c:v>9.9677349499999988</c:v>
                </c:pt>
                <c:pt idx="25670">
                  <c:v>9.9681253000000005</c:v>
                </c:pt>
                <c:pt idx="25671">
                  <c:v>9.9685121333333342</c:v>
                </c:pt>
                <c:pt idx="25672">
                  <c:v>9.9688989666666661</c:v>
                </c:pt>
                <c:pt idx="25673">
                  <c:v>9.9692893166666661</c:v>
                </c:pt>
                <c:pt idx="25674">
                  <c:v>9.9696761499999997</c:v>
                </c:pt>
                <c:pt idx="25675">
                  <c:v>9.9700629833333334</c:v>
                </c:pt>
                <c:pt idx="25676">
                  <c:v>9.9704533333333334</c:v>
                </c:pt>
                <c:pt idx="25677">
                  <c:v>9.9708401666666671</c:v>
                </c:pt>
                <c:pt idx="25678">
                  <c:v>9.971230516666667</c:v>
                </c:pt>
                <c:pt idx="25679">
                  <c:v>9.9716173499999989</c:v>
                </c:pt>
                <c:pt idx="25680">
                  <c:v>9.9720041833333344</c:v>
                </c:pt>
                <c:pt idx="25681">
                  <c:v>9.9723910166666663</c:v>
                </c:pt>
                <c:pt idx="25682">
                  <c:v>9.9727813666666663</c:v>
                </c:pt>
                <c:pt idx="25683">
                  <c:v>9.9731717166666662</c:v>
                </c:pt>
                <c:pt idx="25684">
                  <c:v>9.9735585500000017</c:v>
                </c:pt>
                <c:pt idx="25685">
                  <c:v>9.9739453833333336</c:v>
                </c:pt>
                <c:pt idx="25686">
                  <c:v>9.9743357333333336</c:v>
                </c:pt>
                <c:pt idx="25687">
                  <c:v>9.9747225666666655</c:v>
                </c:pt>
                <c:pt idx="25688">
                  <c:v>9.9751093999999991</c:v>
                </c:pt>
                <c:pt idx="25689">
                  <c:v>9.9754962333333328</c:v>
                </c:pt>
                <c:pt idx="25690">
                  <c:v>9.9758865833333328</c:v>
                </c:pt>
                <c:pt idx="25691">
                  <c:v>9.9762769333333328</c:v>
                </c:pt>
                <c:pt idx="25692">
                  <c:v>9.9766637666666664</c:v>
                </c:pt>
                <c:pt idx="25693">
                  <c:v>9.9770506000000001</c:v>
                </c:pt>
                <c:pt idx="25694">
                  <c:v>9.9774374333333338</c:v>
                </c:pt>
                <c:pt idx="25695">
                  <c:v>9.9778277833333338</c:v>
                </c:pt>
                <c:pt idx="25696">
                  <c:v>9.9782181333333337</c:v>
                </c:pt>
                <c:pt idx="25697">
                  <c:v>9.9786049666666674</c:v>
                </c:pt>
                <c:pt idx="25698">
                  <c:v>9.9789917999999993</c:v>
                </c:pt>
                <c:pt idx="25699">
                  <c:v>9.9793786333333347</c:v>
                </c:pt>
                <c:pt idx="25700">
                  <c:v>9.9797689833333347</c:v>
                </c:pt>
                <c:pt idx="25701">
                  <c:v>9.9801558166666666</c:v>
                </c:pt>
                <c:pt idx="25702">
                  <c:v>9.9805426499999985</c:v>
                </c:pt>
                <c:pt idx="25703">
                  <c:v>9.9809330000000003</c:v>
                </c:pt>
                <c:pt idx="25704">
                  <c:v>9.9813198333333339</c:v>
                </c:pt>
                <c:pt idx="25705">
                  <c:v>9.9817101833333339</c:v>
                </c:pt>
                <c:pt idx="25706">
                  <c:v>9.9820970166666658</c:v>
                </c:pt>
                <c:pt idx="25707">
                  <c:v>9.9824838499999995</c:v>
                </c:pt>
                <c:pt idx="25708">
                  <c:v>9.9828741999999995</c:v>
                </c:pt>
                <c:pt idx="25709">
                  <c:v>9.9832610333333331</c:v>
                </c:pt>
                <c:pt idx="25710">
                  <c:v>9.9836513833333331</c:v>
                </c:pt>
                <c:pt idx="25711">
                  <c:v>9.9840382166666668</c:v>
                </c:pt>
                <c:pt idx="25712">
                  <c:v>9.9844250500000005</c:v>
                </c:pt>
                <c:pt idx="25713">
                  <c:v>9.9848118833333341</c:v>
                </c:pt>
                <c:pt idx="25714">
                  <c:v>9.9852022333333341</c:v>
                </c:pt>
                <c:pt idx="25715">
                  <c:v>9.9855890666666678</c:v>
                </c:pt>
                <c:pt idx="25716">
                  <c:v>9.9859758999999997</c:v>
                </c:pt>
                <c:pt idx="25717">
                  <c:v>9.9863662499999997</c:v>
                </c:pt>
                <c:pt idx="25718">
                  <c:v>9.9867530833333333</c:v>
                </c:pt>
                <c:pt idx="25719">
                  <c:v>9.9871434333333333</c:v>
                </c:pt>
                <c:pt idx="25720">
                  <c:v>9.987530266666667</c:v>
                </c:pt>
                <c:pt idx="25721">
                  <c:v>9.9879170999999989</c:v>
                </c:pt>
                <c:pt idx="25722">
                  <c:v>9.9883074500000006</c:v>
                </c:pt>
                <c:pt idx="25723">
                  <c:v>9.9886942833333343</c:v>
                </c:pt>
                <c:pt idx="25724">
                  <c:v>9.9890846333333325</c:v>
                </c:pt>
                <c:pt idx="25725">
                  <c:v>9.9894714666666662</c:v>
                </c:pt>
                <c:pt idx="25726">
                  <c:v>9.9898582999999999</c:v>
                </c:pt>
                <c:pt idx="25727">
                  <c:v>9.9902451333333335</c:v>
                </c:pt>
                <c:pt idx="25728">
                  <c:v>9.9906354833333335</c:v>
                </c:pt>
                <c:pt idx="25729">
                  <c:v>9.9910223166666672</c:v>
                </c:pt>
                <c:pt idx="25730">
                  <c:v>9.9914091500000008</c:v>
                </c:pt>
                <c:pt idx="25731">
                  <c:v>9.9917994999999991</c:v>
                </c:pt>
                <c:pt idx="25732">
                  <c:v>9.9921898500000008</c:v>
                </c:pt>
                <c:pt idx="25733">
                  <c:v>9.9925766833333345</c:v>
                </c:pt>
                <c:pt idx="25734">
                  <c:v>9.9929635166666664</c:v>
                </c:pt>
                <c:pt idx="25735">
                  <c:v>9.99335035</c:v>
                </c:pt>
                <c:pt idx="25736">
                  <c:v>9.9937407000000018</c:v>
                </c:pt>
                <c:pt idx="25737">
                  <c:v>9.99413105</c:v>
                </c:pt>
                <c:pt idx="25738">
                  <c:v>9.9945178833333337</c:v>
                </c:pt>
                <c:pt idx="25739">
                  <c:v>9.9949047166666656</c:v>
                </c:pt>
                <c:pt idx="25740">
                  <c:v>9.9952950666666656</c:v>
                </c:pt>
                <c:pt idx="25741">
                  <c:v>9.995681900000001</c:v>
                </c:pt>
                <c:pt idx="25742">
                  <c:v>9.9960687333333329</c:v>
                </c:pt>
                <c:pt idx="25743">
                  <c:v>9.9964555666666666</c:v>
                </c:pt>
                <c:pt idx="25744">
                  <c:v>9.9968459166666666</c:v>
                </c:pt>
                <c:pt idx="25745">
                  <c:v>9.9972327500000002</c:v>
                </c:pt>
                <c:pt idx="25746">
                  <c:v>9.9976231000000002</c:v>
                </c:pt>
                <c:pt idx="25747">
                  <c:v>9.9980099333333339</c:v>
                </c:pt>
                <c:pt idx="25748">
                  <c:v>9.9983967666666675</c:v>
                </c:pt>
                <c:pt idx="25749">
                  <c:v>9.9987871166666675</c:v>
                </c:pt>
                <c:pt idx="25750">
                  <c:v>9.9991739499999994</c:v>
                </c:pt>
                <c:pt idx="25751">
                  <c:v>9.9995643000000012</c:v>
                </c:pt>
                <c:pt idx="25752">
                  <c:v>9.9999511333333331</c:v>
                </c:pt>
                <c:pt idx="25753">
                  <c:v>10.000337966666667</c:v>
                </c:pt>
                <c:pt idx="25754">
                  <c:v>10.000728316666667</c:v>
                </c:pt>
                <c:pt idx="25755">
                  <c:v>10.001115149999999</c:v>
                </c:pt>
                <c:pt idx="25756">
                  <c:v>10.001501983333334</c:v>
                </c:pt>
                <c:pt idx="25757">
                  <c:v>10.001888816666666</c:v>
                </c:pt>
                <c:pt idx="25758">
                  <c:v>10.002279166666666</c:v>
                </c:pt>
                <c:pt idx="25759">
                  <c:v>10.002669516666666</c:v>
                </c:pt>
                <c:pt idx="25760">
                  <c:v>10.00305635</c:v>
                </c:pt>
                <c:pt idx="25761">
                  <c:v>10.003443183333333</c:v>
                </c:pt>
                <c:pt idx="25762">
                  <c:v>10.003830016666667</c:v>
                </c:pt>
                <c:pt idx="25763">
                  <c:v>10.004220366666667</c:v>
                </c:pt>
                <c:pt idx="25764">
                  <c:v>10.004610716666667</c:v>
                </c:pt>
                <c:pt idx="25765">
                  <c:v>10.004997550000001</c:v>
                </c:pt>
                <c:pt idx="25766">
                  <c:v>10.005384383333334</c:v>
                </c:pt>
                <c:pt idx="25767">
                  <c:v>10.005771216666668</c:v>
                </c:pt>
                <c:pt idx="25768">
                  <c:v>10.006161566666666</c:v>
                </c:pt>
                <c:pt idx="25769">
                  <c:v>10.0065484</c:v>
                </c:pt>
                <c:pt idx="25770">
                  <c:v>10.006935233333333</c:v>
                </c:pt>
                <c:pt idx="25771">
                  <c:v>10.007325583333333</c:v>
                </c:pt>
                <c:pt idx="25772">
                  <c:v>10.007712416666667</c:v>
                </c:pt>
                <c:pt idx="25773">
                  <c:v>10.008102766666665</c:v>
                </c:pt>
                <c:pt idx="25774">
                  <c:v>10.008489599999999</c:v>
                </c:pt>
                <c:pt idx="25775">
                  <c:v>10.008876433333333</c:v>
                </c:pt>
                <c:pt idx="25776">
                  <c:v>10.009263266666666</c:v>
                </c:pt>
                <c:pt idx="25777">
                  <c:v>10.009653616666666</c:v>
                </c:pt>
                <c:pt idx="25778">
                  <c:v>10.010043966666666</c:v>
                </c:pt>
                <c:pt idx="25779">
                  <c:v>10.0104308</c:v>
                </c:pt>
                <c:pt idx="25780">
                  <c:v>10.010817633333334</c:v>
                </c:pt>
                <c:pt idx="25781">
                  <c:v>10.011207983333334</c:v>
                </c:pt>
                <c:pt idx="25782">
                  <c:v>10.011594816666667</c:v>
                </c:pt>
                <c:pt idx="25783">
                  <c:v>10.011981649999999</c:v>
                </c:pt>
                <c:pt idx="25784">
                  <c:v>10.012368483333335</c:v>
                </c:pt>
                <c:pt idx="25785">
                  <c:v>10.012758833333335</c:v>
                </c:pt>
                <c:pt idx="25786">
                  <c:v>10.013149183333335</c:v>
                </c:pt>
                <c:pt idx="25787">
                  <c:v>10.013536016666666</c:v>
                </c:pt>
                <c:pt idx="25788">
                  <c:v>10.01392285</c:v>
                </c:pt>
                <c:pt idx="25789">
                  <c:v>10.014309683333334</c:v>
                </c:pt>
                <c:pt idx="25790">
                  <c:v>10.014700033333334</c:v>
                </c:pt>
                <c:pt idx="25791">
                  <c:v>10.015090383333334</c:v>
                </c:pt>
                <c:pt idx="25792">
                  <c:v>10.015477216666666</c:v>
                </c:pt>
                <c:pt idx="25793">
                  <c:v>10.015864050000001</c:v>
                </c:pt>
                <c:pt idx="25794">
                  <c:v>10.016250883333333</c:v>
                </c:pt>
                <c:pt idx="25795">
                  <c:v>10.016641233333333</c:v>
                </c:pt>
                <c:pt idx="25796">
                  <c:v>10.017028066666667</c:v>
                </c:pt>
                <c:pt idx="25797">
                  <c:v>10.0174149</c:v>
                </c:pt>
                <c:pt idx="25798">
                  <c:v>10.01780525</c:v>
                </c:pt>
                <c:pt idx="25799">
                  <c:v>10.018192083333334</c:v>
                </c:pt>
                <c:pt idx="25800">
                  <c:v>10.018582433333334</c:v>
                </c:pt>
                <c:pt idx="25801">
                  <c:v>10.018969266666668</c:v>
                </c:pt>
                <c:pt idx="25802">
                  <c:v>10.0193561</c:v>
                </c:pt>
                <c:pt idx="25803">
                  <c:v>10.019746450000001</c:v>
                </c:pt>
                <c:pt idx="25804">
                  <c:v>10.020133283333333</c:v>
                </c:pt>
                <c:pt idx="25805">
                  <c:v>10.020523633333333</c:v>
                </c:pt>
                <c:pt idx="25806">
                  <c:v>10.020910466666667</c:v>
                </c:pt>
                <c:pt idx="25807">
                  <c:v>10.021297299999999</c:v>
                </c:pt>
                <c:pt idx="25808">
                  <c:v>10.021684133333334</c:v>
                </c:pt>
                <c:pt idx="25809">
                  <c:v>10.022074483333334</c:v>
                </c:pt>
                <c:pt idx="25810">
                  <c:v>10.022461316666666</c:v>
                </c:pt>
                <c:pt idx="25811">
                  <c:v>10.02284815</c:v>
                </c:pt>
                <c:pt idx="25812">
                  <c:v>10.0232385</c:v>
                </c:pt>
                <c:pt idx="25813">
                  <c:v>10.023625333333333</c:v>
                </c:pt>
                <c:pt idx="25814">
                  <c:v>10.024015683333333</c:v>
                </c:pt>
                <c:pt idx="25815">
                  <c:v>10.024402516666667</c:v>
                </c:pt>
                <c:pt idx="25816">
                  <c:v>10.024789350000001</c:v>
                </c:pt>
                <c:pt idx="25817">
                  <c:v>10.025179700000001</c:v>
                </c:pt>
                <c:pt idx="25818">
                  <c:v>10.025566533333334</c:v>
                </c:pt>
                <c:pt idx="25819">
                  <c:v>10.025956883333334</c:v>
                </c:pt>
                <c:pt idx="25820">
                  <c:v>10.026343716666666</c:v>
                </c:pt>
                <c:pt idx="25821">
                  <c:v>10.02673055</c:v>
                </c:pt>
                <c:pt idx="25822">
                  <c:v>10.027120900000002</c:v>
                </c:pt>
                <c:pt idx="25823">
                  <c:v>10.027507733333334</c:v>
                </c:pt>
                <c:pt idx="25824">
                  <c:v>10.027894566666667</c:v>
                </c:pt>
                <c:pt idx="25825">
                  <c:v>10.028281399999999</c:v>
                </c:pt>
                <c:pt idx="25826">
                  <c:v>10.028671749999999</c:v>
                </c:pt>
                <c:pt idx="25827">
                  <c:v>10.029058583333333</c:v>
                </c:pt>
                <c:pt idx="25828">
                  <c:v>10.029448933333333</c:v>
                </c:pt>
                <c:pt idx="25829">
                  <c:v>10.029835766666666</c:v>
                </c:pt>
                <c:pt idx="25830">
                  <c:v>10.0302226</c:v>
                </c:pt>
                <c:pt idx="25831">
                  <c:v>10.03061295</c:v>
                </c:pt>
                <c:pt idx="25832">
                  <c:v>10.030999783333334</c:v>
                </c:pt>
                <c:pt idx="25833">
                  <c:v>10.031390133333334</c:v>
                </c:pt>
                <c:pt idx="25834">
                  <c:v>10.031776966666667</c:v>
                </c:pt>
                <c:pt idx="25835">
                  <c:v>10.032163799999999</c:v>
                </c:pt>
                <c:pt idx="25836">
                  <c:v>10.032554149999999</c:v>
                </c:pt>
                <c:pt idx="25837">
                  <c:v>10.032940983333335</c:v>
                </c:pt>
                <c:pt idx="25838">
                  <c:v>10.033327816666667</c:v>
                </c:pt>
                <c:pt idx="25839">
                  <c:v>10.033718166666667</c:v>
                </c:pt>
                <c:pt idx="25840">
                  <c:v>10.034104999999998</c:v>
                </c:pt>
                <c:pt idx="25841">
                  <c:v>10.03449535</c:v>
                </c:pt>
                <c:pt idx="25842">
                  <c:v>10.034882183333334</c:v>
                </c:pt>
                <c:pt idx="25843">
                  <c:v>10.035269016666666</c:v>
                </c:pt>
                <c:pt idx="25844">
                  <c:v>10.035659366666666</c:v>
                </c:pt>
                <c:pt idx="25845">
                  <c:v>10.036046199999999</c:v>
                </c:pt>
                <c:pt idx="25846">
                  <c:v>10.036436549999999</c:v>
                </c:pt>
                <c:pt idx="25847">
                  <c:v>10.036823383333333</c:v>
                </c:pt>
                <c:pt idx="25848">
                  <c:v>10.037210216666667</c:v>
                </c:pt>
                <c:pt idx="25849">
                  <c:v>10.03759705</c:v>
                </c:pt>
                <c:pt idx="25850">
                  <c:v>10.0379874</c:v>
                </c:pt>
                <c:pt idx="25851">
                  <c:v>10.038374233333334</c:v>
                </c:pt>
                <c:pt idx="25852">
                  <c:v>10.038761066666668</c:v>
                </c:pt>
                <c:pt idx="25853">
                  <c:v>10.039151416666668</c:v>
                </c:pt>
                <c:pt idx="25854">
                  <c:v>10.03953825</c:v>
                </c:pt>
                <c:pt idx="25855">
                  <c:v>10.039928600000001</c:v>
                </c:pt>
                <c:pt idx="25856">
                  <c:v>10.040315433333333</c:v>
                </c:pt>
                <c:pt idx="25857">
                  <c:v>10.040702266666667</c:v>
                </c:pt>
                <c:pt idx="25858">
                  <c:v>10.041092616666667</c:v>
                </c:pt>
                <c:pt idx="25859">
                  <c:v>10.041479449999999</c:v>
                </c:pt>
                <c:pt idx="25860">
                  <c:v>10.041869800000001</c:v>
                </c:pt>
                <c:pt idx="25861">
                  <c:v>10.042256633333334</c:v>
                </c:pt>
                <c:pt idx="25862">
                  <c:v>10.042643466666666</c:v>
                </c:pt>
                <c:pt idx="25863">
                  <c:v>10.043033816666666</c:v>
                </c:pt>
                <c:pt idx="25864">
                  <c:v>10.04342065</c:v>
                </c:pt>
                <c:pt idx="25865">
                  <c:v>10.043807483333334</c:v>
                </c:pt>
                <c:pt idx="25866">
                  <c:v>10.044194316666667</c:v>
                </c:pt>
                <c:pt idx="25867">
                  <c:v>10.044584666666667</c:v>
                </c:pt>
                <c:pt idx="25868">
                  <c:v>10.044971500000001</c:v>
                </c:pt>
                <c:pt idx="25869">
                  <c:v>10.045361849999999</c:v>
                </c:pt>
                <c:pt idx="25870">
                  <c:v>10.045748683333334</c:v>
                </c:pt>
                <c:pt idx="25871">
                  <c:v>10.046135516666666</c:v>
                </c:pt>
                <c:pt idx="25872">
                  <c:v>10.046525866666666</c:v>
                </c:pt>
                <c:pt idx="25873">
                  <c:v>10.0469127</c:v>
                </c:pt>
                <c:pt idx="25874">
                  <c:v>10.047303050000002</c:v>
                </c:pt>
                <c:pt idx="25875">
                  <c:v>10.047689883333334</c:v>
                </c:pt>
                <c:pt idx="25876">
                  <c:v>10.048076716666667</c:v>
                </c:pt>
                <c:pt idx="25877">
                  <c:v>10.048467066666666</c:v>
                </c:pt>
                <c:pt idx="25878">
                  <c:v>10.048853899999999</c:v>
                </c:pt>
                <c:pt idx="25879">
                  <c:v>10.049240733333333</c:v>
                </c:pt>
                <c:pt idx="25880">
                  <c:v>10.049631083333333</c:v>
                </c:pt>
                <c:pt idx="25881">
                  <c:v>10.050017916666667</c:v>
                </c:pt>
                <c:pt idx="25882">
                  <c:v>10.050408266666667</c:v>
                </c:pt>
                <c:pt idx="25883">
                  <c:v>10.0507951</c:v>
                </c:pt>
                <c:pt idx="25884">
                  <c:v>10.051181933333334</c:v>
                </c:pt>
                <c:pt idx="25885">
                  <c:v>10.051572283333334</c:v>
                </c:pt>
                <c:pt idx="25886">
                  <c:v>10.051959116666668</c:v>
                </c:pt>
                <c:pt idx="25887">
                  <c:v>10.052349466666668</c:v>
                </c:pt>
                <c:pt idx="25888">
                  <c:v>10.052736299999999</c:v>
                </c:pt>
                <c:pt idx="25889">
                  <c:v>10.053123133333335</c:v>
                </c:pt>
                <c:pt idx="25890">
                  <c:v>10.053513483333333</c:v>
                </c:pt>
                <c:pt idx="25891">
                  <c:v>10.053900316666667</c:v>
                </c:pt>
                <c:pt idx="25892">
                  <c:v>10.054287149999999</c:v>
                </c:pt>
                <c:pt idx="25893">
                  <c:v>10.054673983333334</c:v>
                </c:pt>
                <c:pt idx="25894">
                  <c:v>10.055064333333334</c:v>
                </c:pt>
                <c:pt idx="25895">
                  <c:v>10.055454683333334</c:v>
                </c:pt>
                <c:pt idx="25896">
                  <c:v>10.055841516666666</c:v>
                </c:pt>
                <c:pt idx="25897">
                  <c:v>10.05622835</c:v>
                </c:pt>
                <c:pt idx="25898">
                  <c:v>10.056615183333333</c:v>
                </c:pt>
                <c:pt idx="25899">
                  <c:v>10.057005533333333</c:v>
                </c:pt>
                <c:pt idx="25900">
                  <c:v>10.057392366666667</c:v>
                </c:pt>
                <c:pt idx="25901">
                  <c:v>10.057782716666667</c:v>
                </c:pt>
                <c:pt idx="25902">
                  <c:v>10.058169550000001</c:v>
                </c:pt>
                <c:pt idx="25903">
                  <c:v>10.058556383333334</c:v>
                </c:pt>
                <c:pt idx="25904">
                  <c:v>10.058946733333334</c:v>
                </c:pt>
                <c:pt idx="25905">
                  <c:v>10.059333566666668</c:v>
                </c:pt>
                <c:pt idx="25906">
                  <c:v>10.0597204</c:v>
                </c:pt>
                <c:pt idx="25907">
                  <c:v>10.06011075</c:v>
                </c:pt>
                <c:pt idx="25908">
                  <c:v>10.060497583333333</c:v>
                </c:pt>
                <c:pt idx="25909">
                  <c:v>10.060887933333333</c:v>
                </c:pt>
                <c:pt idx="25910">
                  <c:v>10.061274766666667</c:v>
                </c:pt>
                <c:pt idx="25911">
                  <c:v>10.061661599999999</c:v>
                </c:pt>
                <c:pt idx="25912">
                  <c:v>10.062051949999999</c:v>
                </c:pt>
                <c:pt idx="25913">
                  <c:v>10.062438783333333</c:v>
                </c:pt>
                <c:pt idx="25914">
                  <c:v>10.062829133333333</c:v>
                </c:pt>
                <c:pt idx="25915">
                  <c:v>10.063215966666666</c:v>
                </c:pt>
                <c:pt idx="25916">
                  <c:v>10.0636028</c:v>
                </c:pt>
                <c:pt idx="25917">
                  <c:v>10.06399315</c:v>
                </c:pt>
                <c:pt idx="25918">
                  <c:v>10.064379983333334</c:v>
                </c:pt>
                <c:pt idx="25919">
                  <c:v>10.064766816666667</c:v>
                </c:pt>
                <c:pt idx="25920">
                  <c:v>10.065153650000001</c:v>
                </c:pt>
                <c:pt idx="25921">
                  <c:v>10.065543999999999</c:v>
                </c:pt>
                <c:pt idx="25922">
                  <c:v>10.065934350000001</c:v>
                </c:pt>
                <c:pt idx="25923">
                  <c:v>10.066321183333335</c:v>
                </c:pt>
                <c:pt idx="25924">
                  <c:v>10.066708016666666</c:v>
                </c:pt>
                <c:pt idx="25925">
                  <c:v>10.06709485</c:v>
                </c:pt>
                <c:pt idx="25926">
                  <c:v>10.0674852</c:v>
                </c:pt>
                <c:pt idx="25927">
                  <c:v>10.067872033333334</c:v>
                </c:pt>
                <c:pt idx="25928">
                  <c:v>10.068262383333334</c:v>
                </c:pt>
                <c:pt idx="25929">
                  <c:v>10.068649216666666</c:v>
                </c:pt>
                <c:pt idx="25930">
                  <c:v>10.069036049999999</c:v>
                </c:pt>
                <c:pt idx="25931">
                  <c:v>10.069426400000001</c:v>
                </c:pt>
                <c:pt idx="25932">
                  <c:v>10.069813233333333</c:v>
                </c:pt>
                <c:pt idx="25933">
                  <c:v>10.070200066666667</c:v>
                </c:pt>
                <c:pt idx="25934">
                  <c:v>10.070590416666667</c:v>
                </c:pt>
                <c:pt idx="25935">
                  <c:v>10.07097725</c:v>
                </c:pt>
                <c:pt idx="25936">
                  <c:v>10.0713676</c:v>
                </c:pt>
                <c:pt idx="25937">
                  <c:v>10.071754433333334</c:v>
                </c:pt>
                <c:pt idx="25938">
                  <c:v>10.072141266666668</c:v>
                </c:pt>
                <c:pt idx="25939">
                  <c:v>10.072531616666668</c:v>
                </c:pt>
                <c:pt idx="25940">
                  <c:v>10.07291845</c:v>
                </c:pt>
                <c:pt idx="25941">
                  <c:v>10.073308800000001</c:v>
                </c:pt>
                <c:pt idx="25942">
                  <c:v>10.073695633333333</c:v>
                </c:pt>
                <c:pt idx="25943">
                  <c:v>10.074082466666667</c:v>
                </c:pt>
                <c:pt idx="25944">
                  <c:v>10.074472816666667</c:v>
                </c:pt>
                <c:pt idx="25945">
                  <c:v>10.074859649999999</c:v>
                </c:pt>
                <c:pt idx="25946">
                  <c:v>10.075246483333334</c:v>
                </c:pt>
                <c:pt idx="25947">
                  <c:v>10.075636833333334</c:v>
                </c:pt>
                <c:pt idx="25948">
                  <c:v>10.076023666666666</c:v>
                </c:pt>
                <c:pt idx="25949">
                  <c:v>10.076414016666666</c:v>
                </c:pt>
                <c:pt idx="25950">
                  <c:v>10.07680085</c:v>
                </c:pt>
                <c:pt idx="25951">
                  <c:v>10.077187683333333</c:v>
                </c:pt>
                <c:pt idx="25952">
                  <c:v>10.077574516666667</c:v>
                </c:pt>
                <c:pt idx="25953">
                  <c:v>10.077964866666667</c:v>
                </c:pt>
                <c:pt idx="25954">
                  <c:v>10.078351700000001</c:v>
                </c:pt>
                <c:pt idx="25955">
                  <c:v>10.078742050000001</c:v>
                </c:pt>
                <c:pt idx="25956">
                  <c:v>10.079128883333334</c:v>
                </c:pt>
                <c:pt idx="25957">
                  <c:v>10.079515716666666</c:v>
                </c:pt>
                <c:pt idx="25958">
                  <c:v>10.079906066666666</c:v>
                </c:pt>
                <c:pt idx="25959">
                  <c:v>10.0802929</c:v>
                </c:pt>
                <c:pt idx="25960">
                  <c:v>10.080679733333334</c:v>
                </c:pt>
                <c:pt idx="25961">
                  <c:v>10.081070083333334</c:v>
                </c:pt>
                <c:pt idx="25962">
                  <c:v>10.081456916666667</c:v>
                </c:pt>
                <c:pt idx="25963">
                  <c:v>10.081847266666665</c:v>
                </c:pt>
                <c:pt idx="25964">
                  <c:v>10.082234099999999</c:v>
                </c:pt>
                <c:pt idx="25965">
                  <c:v>10.082620933333333</c:v>
                </c:pt>
                <c:pt idx="25966">
                  <c:v>10.083011283333333</c:v>
                </c:pt>
                <c:pt idx="25967">
                  <c:v>10.083398116666666</c:v>
                </c:pt>
                <c:pt idx="25968">
                  <c:v>10.083788466666666</c:v>
                </c:pt>
                <c:pt idx="25969">
                  <c:v>10.0841753</c:v>
                </c:pt>
                <c:pt idx="25970">
                  <c:v>10.084562133333334</c:v>
                </c:pt>
                <c:pt idx="25971">
                  <c:v>10.084948966666667</c:v>
                </c:pt>
                <c:pt idx="25972">
                  <c:v>10.085339316666667</c:v>
                </c:pt>
                <c:pt idx="25973">
                  <c:v>10.085726149999999</c:v>
                </c:pt>
                <c:pt idx="25974">
                  <c:v>10.086112983333335</c:v>
                </c:pt>
                <c:pt idx="25975">
                  <c:v>10.086503333333335</c:v>
                </c:pt>
                <c:pt idx="25976">
                  <c:v>10.086890166666667</c:v>
                </c:pt>
                <c:pt idx="25977">
                  <c:v>10.087280516666667</c:v>
                </c:pt>
                <c:pt idx="25978">
                  <c:v>10.087667349999998</c:v>
                </c:pt>
                <c:pt idx="25979">
                  <c:v>10.088054183333334</c:v>
                </c:pt>
                <c:pt idx="25980">
                  <c:v>10.088444533333334</c:v>
                </c:pt>
                <c:pt idx="25981">
                  <c:v>10.088831366666666</c:v>
                </c:pt>
                <c:pt idx="25982">
                  <c:v>10.089221716666666</c:v>
                </c:pt>
                <c:pt idx="25983">
                  <c:v>10.089608549999999</c:v>
                </c:pt>
                <c:pt idx="25984">
                  <c:v>10.089995383333333</c:v>
                </c:pt>
                <c:pt idx="25985">
                  <c:v>10.090385733333333</c:v>
                </c:pt>
                <c:pt idx="25986">
                  <c:v>10.090772566666667</c:v>
                </c:pt>
                <c:pt idx="25987">
                  <c:v>10.0911594</c:v>
                </c:pt>
                <c:pt idx="25988">
                  <c:v>10.09154975</c:v>
                </c:pt>
                <c:pt idx="25989">
                  <c:v>10.091936583333334</c:v>
                </c:pt>
                <c:pt idx="25990">
                  <c:v>10.092326933333334</c:v>
                </c:pt>
                <c:pt idx="25991">
                  <c:v>10.092713766666668</c:v>
                </c:pt>
                <c:pt idx="25992">
                  <c:v>10.0931006</c:v>
                </c:pt>
                <c:pt idx="25993">
                  <c:v>10.093490950000001</c:v>
                </c:pt>
                <c:pt idx="25994">
                  <c:v>10.093877783333333</c:v>
                </c:pt>
                <c:pt idx="25995">
                  <c:v>10.094268133333333</c:v>
                </c:pt>
                <c:pt idx="25996">
                  <c:v>10.094654966666667</c:v>
                </c:pt>
                <c:pt idx="25997">
                  <c:v>10.095041799999999</c:v>
                </c:pt>
                <c:pt idx="25998">
                  <c:v>10.095428633333334</c:v>
                </c:pt>
                <c:pt idx="25999">
                  <c:v>10.095818983333334</c:v>
                </c:pt>
                <c:pt idx="26000">
                  <c:v>10.096205816666666</c:v>
                </c:pt>
                <c:pt idx="26001">
                  <c:v>10.09659265</c:v>
                </c:pt>
                <c:pt idx="26002">
                  <c:v>10.096983</c:v>
                </c:pt>
                <c:pt idx="26003">
                  <c:v>10.097369833333333</c:v>
                </c:pt>
                <c:pt idx="26004">
                  <c:v>10.097760183333333</c:v>
                </c:pt>
                <c:pt idx="26005">
                  <c:v>10.098147016666667</c:v>
                </c:pt>
                <c:pt idx="26006">
                  <c:v>10.098533850000001</c:v>
                </c:pt>
                <c:pt idx="26007">
                  <c:v>10.098924199999999</c:v>
                </c:pt>
                <c:pt idx="26008">
                  <c:v>10.099311033333334</c:v>
                </c:pt>
                <c:pt idx="26009">
                  <c:v>10.099701383333334</c:v>
                </c:pt>
                <c:pt idx="26010">
                  <c:v>10.100088216666666</c:v>
                </c:pt>
                <c:pt idx="26011">
                  <c:v>10.10047505</c:v>
                </c:pt>
                <c:pt idx="26012">
                  <c:v>10.100865400000002</c:v>
                </c:pt>
                <c:pt idx="26013">
                  <c:v>10.101252233333334</c:v>
                </c:pt>
                <c:pt idx="26014">
                  <c:v>10.101639066666667</c:v>
                </c:pt>
                <c:pt idx="26015">
                  <c:v>10.102025899999999</c:v>
                </c:pt>
                <c:pt idx="26016">
                  <c:v>10.102416249999999</c:v>
                </c:pt>
                <c:pt idx="26017">
                  <c:v>10.102806600000001</c:v>
                </c:pt>
                <c:pt idx="26018">
                  <c:v>10.103193433333333</c:v>
                </c:pt>
                <c:pt idx="26019">
                  <c:v>10.103580266666667</c:v>
                </c:pt>
                <c:pt idx="26020">
                  <c:v>10.1039671</c:v>
                </c:pt>
                <c:pt idx="26021">
                  <c:v>10.10435745</c:v>
                </c:pt>
                <c:pt idx="26022">
                  <c:v>10.1047478</c:v>
                </c:pt>
                <c:pt idx="26023">
                  <c:v>10.105134633333334</c:v>
                </c:pt>
                <c:pt idx="26024">
                  <c:v>10.105521466666668</c:v>
                </c:pt>
                <c:pt idx="26025">
                  <c:v>10.105908299999999</c:v>
                </c:pt>
                <c:pt idx="26026">
                  <c:v>10.106298649999999</c:v>
                </c:pt>
                <c:pt idx="26027">
                  <c:v>10.106685483333335</c:v>
                </c:pt>
                <c:pt idx="26028">
                  <c:v>10.107072316666667</c:v>
                </c:pt>
                <c:pt idx="26029">
                  <c:v>10.107462666666667</c:v>
                </c:pt>
                <c:pt idx="26030">
                  <c:v>10.107849499999999</c:v>
                </c:pt>
                <c:pt idx="26031">
                  <c:v>10.108239849999999</c:v>
                </c:pt>
                <c:pt idx="26032">
                  <c:v>10.108626683333334</c:v>
                </c:pt>
                <c:pt idx="26033">
                  <c:v>10.109013516666666</c:v>
                </c:pt>
                <c:pt idx="26034">
                  <c:v>10.109403866666666</c:v>
                </c:pt>
                <c:pt idx="26035">
                  <c:v>10.1097907</c:v>
                </c:pt>
                <c:pt idx="26036">
                  <c:v>10.11018105</c:v>
                </c:pt>
                <c:pt idx="26037">
                  <c:v>10.110567883333333</c:v>
                </c:pt>
                <c:pt idx="26038">
                  <c:v>10.110954716666667</c:v>
                </c:pt>
                <c:pt idx="26039">
                  <c:v>10.111345066666667</c:v>
                </c:pt>
                <c:pt idx="26040">
                  <c:v>10.111731900000001</c:v>
                </c:pt>
                <c:pt idx="26041">
                  <c:v>10.112118733333334</c:v>
                </c:pt>
                <c:pt idx="26042">
                  <c:v>10.112505566666668</c:v>
                </c:pt>
                <c:pt idx="26043">
                  <c:v>10.112895916666668</c:v>
                </c:pt>
                <c:pt idx="26044">
                  <c:v>10.113286266666666</c:v>
                </c:pt>
                <c:pt idx="26045">
                  <c:v>10.1136731</c:v>
                </c:pt>
                <c:pt idx="26046">
                  <c:v>10.114059933333333</c:v>
                </c:pt>
                <c:pt idx="26047">
                  <c:v>10.114446766666667</c:v>
                </c:pt>
                <c:pt idx="26048">
                  <c:v>10.114837116666667</c:v>
                </c:pt>
                <c:pt idx="26049">
                  <c:v>10.115227466666667</c:v>
                </c:pt>
                <c:pt idx="26050">
                  <c:v>10.115614299999999</c:v>
                </c:pt>
                <c:pt idx="26051">
                  <c:v>10.116001133333333</c:v>
                </c:pt>
                <c:pt idx="26052">
                  <c:v>10.116387966666666</c:v>
                </c:pt>
                <c:pt idx="26053">
                  <c:v>10.116778316666666</c:v>
                </c:pt>
                <c:pt idx="26054">
                  <c:v>10.11716515</c:v>
                </c:pt>
                <c:pt idx="26055">
                  <c:v>10.117551983333334</c:v>
                </c:pt>
                <c:pt idx="26056">
                  <c:v>10.117942333333334</c:v>
                </c:pt>
                <c:pt idx="26057">
                  <c:v>10.118329166666667</c:v>
                </c:pt>
                <c:pt idx="26058">
                  <c:v>10.118719516666667</c:v>
                </c:pt>
                <c:pt idx="26059">
                  <c:v>10.119106349999999</c:v>
                </c:pt>
                <c:pt idx="26060">
                  <c:v>10.119493183333335</c:v>
                </c:pt>
                <c:pt idx="26061">
                  <c:v>10.119880016666666</c:v>
                </c:pt>
                <c:pt idx="26062">
                  <c:v>10.120270366666666</c:v>
                </c:pt>
                <c:pt idx="26063">
                  <c:v>10.120660716666666</c:v>
                </c:pt>
                <c:pt idx="26064">
                  <c:v>10.12104755</c:v>
                </c:pt>
                <c:pt idx="26065">
                  <c:v>10.121434383333334</c:v>
                </c:pt>
                <c:pt idx="26066">
                  <c:v>10.121821216666667</c:v>
                </c:pt>
                <c:pt idx="26067">
                  <c:v>10.122211566666666</c:v>
                </c:pt>
                <c:pt idx="26068">
                  <c:v>10.122598399999999</c:v>
                </c:pt>
                <c:pt idx="26069">
                  <c:v>10.122985233333333</c:v>
                </c:pt>
                <c:pt idx="26070">
                  <c:v>10.123375583333333</c:v>
                </c:pt>
                <c:pt idx="26071">
                  <c:v>10.123762416666667</c:v>
                </c:pt>
                <c:pt idx="26072">
                  <c:v>10.124152766666667</c:v>
                </c:pt>
                <c:pt idx="26073">
                  <c:v>10.1245396</c:v>
                </c:pt>
                <c:pt idx="26074">
                  <c:v>10.124926433333334</c:v>
                </c:pt>
                <c:pt idx="26075">
                  <c:v>10.125316783333334</c:v>
                </c:pt>
                <c:pt idx="26076">
                  <c:v>10.125703616666668</c:v>
                </c:pt>
                <c:pt idx="26077">
                  <c:v>10.126093966666668</c:v>
                </c:pt>
                <c:pt idx="26078">
                  <c:v>10.1264808</c:v>
                </c:pt>
                <c:pt idx="26079">
                  <c:v>10.126867633333335</c:v>
                </c:pt>
                <c:pt idx="26080">
                  <c:v>10.127257983333333</c:v>
                </c:pt>
                <c:pt idx="26081">
                  <c:v>10.127644816666667</c:v>
                </c:pt>
                <c:pt idx="26082">
                  <c:v>10.128031649999999</c:v>
                </c:pt>
                <c:pt idx="26083">
                  <c:v>10.128418483333334</c:v>
                </c:pt>
                <c:pt idx="26084">
                  <c:v>10.128808833333334</c:v>
                </c:pt>
                <c:pt idx="26085">
                  <c:v>10.129199183333334</c:v>
                </c:pt>
                <c:pt idx="26086">
                  <c:v>10.129586016666666</c:v>
                </c:pt>
                <c:pt idx="26087">
                  <c:v>10.12997285</c:v>
                </c:pt>
                <c:pt idx="26088">
                  <c:v>10.130359683333333</c:v>
                </c:pt>
                <c:pt idx="26089">
                  <c:v>10.130750033333333</c:v>
                </c:pt>
                <c:pt idx="26090">
                  <c:v>10.131140383333333</c:v>
                </c:pt>
                <c:pt idx="26091">
                  <c:v>10.131527216666667</c:v>
                </c:pt>
                <c:pt idx="26092">
                  <c:v>10.131914050000001</c:v>
                </c:pt>
                <c:pt idx="26093">
                  <c:v>10.132300883333334</c:v>
                </c:pt>
                <c:pt idx="26094">
                  <c:v>10.132691233333334</c:v>
                </c:pt>
                <c:pt idx="26095">
                  <c:v>10.133078066666666</c:v>
                </c:pt>
                <c:pt idx="26096">
                  <c:v>10.1334649</c:v>
                </c:pt>
                <c:pt idx="26097">
                  <c:v>10.13385525</c:v>
                </c:pt>
                <c:pt idx="26098">
                  <c:v>10.134242083333334</c:v>
                </c:pt>
                <c:pt idx="26099">
                  <c:v>10.134632433333334</c:v>
                </c:pt>
                <c:pt idx="26100">
                  <c:v>10.135019266666667</c:v>
                </c:pt>
                <c:pt idx="26101">
                  <c:v>10.135406099999999</c:v>
                </c:pt>
                <c:pt idx="26102">
                  <c:v>10.135796449999999</c:v>
                </c:pt>
                <c:pt idx="26103">
                  <c:v>10.136183283333333</c:v>
                </c:pt>
                <c:pt idx="26104">
                  <c:v>10.136573633333333</c:v>
                </c:pt>
                <c:pt idx="26105">
                  <c:v>10.136960466666666</c:v>
                </c:pt>
                <c:pt idx="26106">
                  <c:v>10.1373473</c:v>
                </c:pt>
                <c:pt idx="26107">
                  <c:v>10.13773765</c:v>
                </c:pt>
                <c:pt idx="26108">
                  <c:v>10.138124483333334</c:v>
                </c:pt>
                <c:pt idx="26109">
                  <c:v>10.138511316666667</c:v>
                </c:pt>
                <c:pt idx="26110">
                  <c:v>10.138898150000001</c:v>
                </c:pt>
                <c:pt idx="26111">
                  <c:v>10.139288499999999</c:v>
                </c:pt>
                <c:pt idx="26112">
                  <c:v>10.139675333333335</c:v>
                </c:pt>
                <c:pt idx="26113">
                  <c:v>10.140065683333335</c:v>
                </c:pt>
                <c:pt idx="26114">
                  <c:v>10.140452516666667</c:v>
                </c:pt>
                <c:pt idx="26115">
                  <c:v>10.14083935</c:v>
                </c:pt>
                <c:pt idx="26116">
                  <c:v>10.1412297</c:v>
                </c:pt>
                <c:pt idx="26117">
                  <c:v>10.141616533333334</c:v>
                </c:pt>
                <c:pt idx="26118">
                  <c:v>10.142006883333334</c:v>
                </c:pt>
                <c:pt idx="26119">
                  <c:v>10.142393716666666</c:v>
                </c:pt>
                <c:pt idx="26120">
                  <c:v>10.142780549999999</c:v>
                </c:pt>
                <c:pt idx="26121">
                  <c:v>10.143170899999999</c:v>
                </c:pt>
                <c:pt idx="26122">
                  <c:v>10.143557733333333</c:v>
                </c:pt>
                <c:pt idx="26123">
                  <c:v>10.143944566666667</c:v>
                </c:pt>
                <c:pt idx="26124">
                  <c:v>10.1443314</c:v>
                </c:pt>
                <c:pt idx="26125">
                  <c:v>10.14472175</c:v>
                </c:pt>
                <c:pt idx="26126">
                  <c:v>10.1451121</c:v>
                </c:pt>
                <c:pt idx="26127">
                  <c:v>10.145498933333334</c:v>
                </c:pt>
                <c:pt idx="26128">
                  <c:v>10.145885766666668</c:v>
                </c:pt>
                <c:pt idx="26129">
                  <c:v>10.146276116666668</c:v>
                </c:pt>
                <c:pt idx="26130">
                  <c:v>10.14666295</c:v>
                </c:pt>
                <c:pt idx="26131">
                  <c:v>10.147053300000001</c:v>
                </c:pt>
                <c:pt idx="26132">
                  <c:v>10.147440133333333</c:v>
                </c:pt>
                <c:pt idx="26133">
                  <c:v>10.147826966666667</c:v>
                </c:pt>
                <c:pt idx="26134">
                  <c:v>10.148217316666667</c:v>
                </c:pt>
                <c:pt idx="26135">
                  <c:v>10.148604149999999</c:v>
                </c:pt>
                <c:pt idx="26136">
                  <c:v>10.148990983333334</c:v>
                </c:pt>
                <c:pt idx="26137">
                  <c:v>10.149377816666666</c:v>
                </c:pt>
                <c:pt idx="26138">
                  <c:v>10.149768166666666</c:v>
                </c:pt>
                <c:pt idx="26139">
                  <c:v>10.150158516666666</c:v>
                </c:pt>
                <c:pt idx="26140">
                  <c:v>10.15054535</c:v>
                </c:pt>
                <c:pt idx="26141">
                  <c:v>10.150932183333333</c:v>
                </c:pt>
                <c:pt idx="26142">
                  <c:v>10.151319016666667</c:v>
                </c:pt>
                <c:pt idx="26143">
                  <c:v>10.151709366666667</c:v>
                </c:pt>
                <c:pt idx="26144">
                  <c:v>10.152096200000001</c:v>
                </c:pt>
                <c:pt idx="26145">
                  <c:v>10.152486549999999</c:v>
                </c:pt>
                <c:pt idx="26146">
                  <c:v>10.152873383333334</c:v>
                </c:pt>
                <c:pt idx="26147">
                  <c:v>10.153260216666666</c:v>
                </c:pt>
                <c:pt idx="26148">
                  <c:v>10.153650566666666</c:v>
                </c:pt>
                <c:pt idx="26149">
                  <c:v>10.1540374</c:v>
                </c:pt>
                <c:pt idx="26150">
                  <c:v>10.154424233333334</c:v>
                </c:pt>
                <c:pt idx="26151">
                  <c:v>10.154814583333334</c:v>
                </c:pt>
                <c:pt idx="26152">
                  <c:v>10.155201416666667</c:v>
                </c:pt>
                <c:pt idx="26153">
                  <c:v>10.155591766666666</c:v>
                </c:pt>
                <c:pt idx="26154">
                  <c:v>10.155978599999999</c:v>
                </c:pt>
                <c:pt idx="26155">
                  <c:v>10.156365433333333</c:v>
                </c:pt>
                <c:pt idx="26156">
                  <c:v>10.156755783333333</c:v>
                </c:pt>
                <c:pt idx="26157">
                  <c:v>10.157142616666667</c:v>
                </c:pt>
                <c:pt idx="26158">
                  <c:v>10.157532966666666</c:v>
                </c:pt>
                <c:pt idx="26159">
                  <c:v>10.1579198</c:v>
                </c:pt>
                <c:pt idx="26160">
                  <c:v>10.158306633333334</c:v>
                </c:pt>
                <c:pt idx="26161">
                  <c:v>10.158693466666668</c:v>
                </c:pt>
                <c:pt idx="26162">
                  <c:v>10.159083816666667</c:v>
                </c:pt>
                <c:pt idx="26163">
                  <c:v>10.159470649999999</c:v>
                </c:pt>
                <c:pt idx="26164">
                  <c:v>10.159857483333335</c:v>
                </c:pt>
                <c:pt idx="26165">
                  <c:v>10.160247833333335</c:v>
                </c:pt>
                <c:pt idx="26166">
                  <c:v>10.160634666666667</c:v>
                </c:pt>
                <c:pt idx="26167">
                  <c:v>10.161025016666667</c:v>
                </c:pt>
                <c:pt idx="26168">
                  <c:v>10.161411849999999</c:v>
                </c:pt>
                <c:pt idx="26169">
                  <c:v>10.161798683333334</c:v>
                </c:pt>
                <c:pt idx="26170">
                  <c:v>10.162189033333334</c:v>
                </c:pt>
                <c:pt idx="26171">
                  <c:v>10.162575866666666</c:v>
                </c:pt>
                <c:pt idx="26172">
                  <c:v>10.162966216666666</c:v>
                </c:pt>
                <c:pt idx="26173">
                  <c:v>10.16335305</c:v>
                </c:pt>
                <c:pt idx="26174">
                  <c:v>10.163739883333333</c:v>
                </c:pt>
                <c:pt idx="26175">
                  <c:v>10.164130233333333</c:v>
                </c:pt>
                <c:pt idx="26176">
                  <c:v>10.164517066666667</c:v>
                </c:pt>
                <c:pt idx="26177">
                  <c:v>10.164903900000001</c:v>
                </c:pt>
                <c:pt idx="26178">
                  <c:v>10.165290733333332</c:v>
                </c:pt>
                <c:pt idx="26179">
                  <c:v>10.165681083333334</c:v>
                </c:pt>
                <c:pt idx="26180">
                  <c:v>10.166071433333334</c:v>
                </c:pt>
                <c:pt idx="26181">
                  <c:v>10.166458266666668</c:v>
                </c:pt>
                <c:pt idx="26182">
                  <c:v>10.1668451</c:v>
                </c:pt>
                <c:pt idx="26183">
                  <c:v>10.16723545</c:v>
                </c:pt>
                <c:pt idx="26184">
                  <c:v>10.167622283333333</c:v>
                </c:pt>
                <c:pt idx="26185">
                  <c:v>10.168012633333333</c:v>
                </c:pt>
                <c:pt idx="26186">
                  <c:v>10.168399466666667</c:v>
                </c:pt>
                <c:pt idx="26187">
                  <c:v>10.168786299999999</c:v>
                </c:pt>
                <c:pt idx="26188">
                  <c:v>10.169176650000001</c:v>
                </c:pt>
                <c:pt idx="26189">
                  <c:v>10.169563483333333</c:v>
                </c:pt>
                <c:pt idx="26190">
                  <c:v>10.169950316666666</c:v>
                </c:pt>
                <c:pt idx="26191">
                  <c:v>10.17033715</c:v>
                </c:pt>
                <c:pt idx="26192">
                  <c:v>10.1707275</c:v>
                </c:pt>
                <c:pt idx="26193">
                  <c:v>10.171114333333334</c:v>
                </c:pt>
                <c:pt idx="26194">
                  <c:v>10.171504683333334</c:v>
                </c:pt>
                <c:pt idx="26195">
                  <c:v>10.171891516666667</c:v>
                </c:pt>
                <c:pt idx="26196">
                  <c:v>10.172278350000001</c:v>
                </c:pt>
                <c:pt idx="26197">
                  <c:v>10.172668699999999</c:v>
                </c:pt>
                <c:pt idx="26198">
                  <c:v>10.173055533333335</c:v>
                </c:pt>
                <c:pt idx="26199">
                  <c:v>10.173445883333335</c:v>
                </c:pt>
                <c:pt idx="26200">
                  <c:v>10.173832716666666</c:v>
                </c:pt>
                <c:pt idx="26201">
                  <c:v>10.17421955</c:v>
                </c:pt>
                <c:pt idx="26202">
                  <c:v>10.1746099</c:v>
                </c:pt>
                <c:pt idx="26203">
                  <c:v>10.174996733333334</c:v>
                </c:pt>
                <c:pt idx="26204">
                  <c:v>10.175383566666667</c:v>
                </c:pt>
                <c:pt idx="26205">
                  <c:v>10.175773916666666</c:v>
                </c:pt>
                <c:pt idx="26206">
                  <c:v>10.176160749999999</c:v>
                </c:pt>
                <c:pt idx="26207">
                  <c:v>10.176551100000001</c:v>
                </c:pt>
                <c:pt idx="26208">
                  <c:v>10.176937933333333</c:v>
                </c:pt>
                <c:pt idx="26209">
                  <c:v>10.177324766666667</c:v>
                </c:pt>
                <c:pt idx="26210">
                  <c:v>10.1777116</c:v>
                </c:pt>
                <c:pt idx="26211">
                  <c:v>10.17810195</c:v>
                </c:pt>
                <c:pt idx="26212">
                  <c:v>10.1784923</c:v>
                </c:pt>
                <c:pt idx="26213">
                  <c:v>10.178879133333334</c:v>
                </c:pt>
                <c:pt idx="26214">
                  <c:v>10.179265966666668</c:v>
                </c:pt>
                <c:pt idx="26215">
                  <c:v>10.1796528</c:v>
                </c:pt>
                <c:pt idx="26216">
                  <c:v>10.180043149999999</c:v>
                </c:pt>
                <c:pt idx="26217">
                  <c:v>10.180429983333335</c:v>
                </c:pt>
                <c:pt idx="26218">
                  <c:v>10.180816816666667</c:v>
                </c:pt>
                <c:pt idx="26219">
                  <c:v>10.181207166666667</c:v>
                </c:pt>
                <c:pt idx="26220">
                  <c:v>10.181593999999999</c:v>
                </c:pt>
                <c:pt idx="26221">
                  <c:v>10.181984349999999</c:v>
                </c:pt>
                <c:pt idx="26222">
                  <c:v>10.182371183333334</c:v>
                </c:pt>
                <c:pt idx="26223">
                  <c:v>10.182758016666666</c:v>
                </c:pt>
                <c:pt idx="26224">
                  <c:v>10.18314485</c:v>
                </c:pt>
                <c:pt idx="26225">
                  <c:v>10.1835352</c:v>
                </c:pt>
                <c:pt idx="26226">
                  <c:v>10.18392555</c:v>
                </c:pt>
                <c:pt idx="26227">
                  <c:v>10.184312383333333</c:v>
                </c:pt>
                <c:pt idx="26228">
                  <c:v>10.184699216666667</c:v>
                </c:pt>
                <c:pt idx="26229">
                  <c:v>10.185089566666667</c:v>
                </c:pt>
                <c:pt idx="26230">
                  <c:v>10.185476400000001</c:v>
                </c:pt>
                <c:pt idx="26231">
                  <c:v>10.185863233333334</c:v>
                </c:pt>
                <c:pt idx="26232">
                  <c:v>10.186250066666668</c:v>
                </c:pt>
                <c:pt idx="26233">
                  <c:v>10.186640416666666</c:v>
                </c:pt>
                <c:pt idx="26234">
                  <c:v>10.187030766666666</c:v>
                </c:pt>
                <c:pt idx="26235">
                  <c:v>10.1874176</c:v>
                </c:pt>
                <c:pt idx="26236">
                  <c:v>10.187804433333334</c:v>
                </c:pt>
                <c:pt idx="26237">
                  <c:v>10.188191266666667</c:v>
                </c:pt>
                <c:pt idx="26238">
                  <c:v>10.188581616666667</c:v>
                </c:pt>
                <c:pt idx="26239">
                  <c:v>10.188971966666665</c:v>
                </c:pt>
                <c:pt idx="26240">
                  <c:v>10.189358799999999</c:v>
                </c:pt>
                <c:pt idx="26241">
                  <c:v>10.189745633333333</c:v>
                </c:pt>
                <c:pt idx="26242">
                  <c:v>10.190132466666666</c:v>
                </c:pt>
                <c:pt idx="26243">
                  <c:v>10.190522816666666</c:v>
                </c:pt>
                <c:pt idx="26244">
                  <c:v>10.19090965</c:v>
                </c:pt>
                <c:pt idx="26245">
                  <c:v>10.191296483333334</c:v>
                </c:pt>
                <c:pt idx="26246">
                  <c:v>10.191686833333334</c:v>
                </c:pt>
                <c:pt idx="26247">
                  <c:v>10.192073666666667</c:v>
                </c:pt>
                <c:pt idx="26248">
                  <c:v>10.192464016666667</c:v>
                </c:pt>
                <c:pt idx="26249">
                  <c:v>10.192850849999999</c:v>
                </c:pt>
                <c:pt idx="26250">
                  <c:v>10.193237683333335</c:v>
                </c:pt>
                <c:pt idx="26251">
                  <c:v>10.193624516666667</c:v>
                </c:pt>
                <c:pt idx="26252">
                  <c:v>10.194014866666667</c:v>
                </c:pt>
                <c:pt idx="26253">
                  <c:v>10.194405216666667</c:v>
                </c:pt>
                <c:pt idx="26254">
                  <c:v>10.19479205</c:v>
                </c:pt>
                <c:pt idx="26255">
                  <c:v>10.195178883333334</c:v>
                </c:pt>
                <c:pt idx="26256">
                  <c:v>10.195569233333334</c:v>
                </c:pt>
                <c:pt idx="26257">
                  <c:v>10.195956066666666</c:v>
                </c:pt>
                <c:pt idx="26258">
                  <c:v>10.196342899999999</c:v>
                </c:pt>
                <c:pt idx="26259">
                  <c:v>10.196729733333333</c:v>
                </c:pt>
                <c:pt idx="26260">
                  <c:v>10.197120083333333</c:v>
                </c:pt>
                <c:pt idx="26261">
                  <c:v>10.197506916666667</c:v>
                </c:pt>
                <c:pt idx="26262">
                  <c:v>10.197897266666667</c:v>
                </c:pt>
                <c:pt idx="26263">
                  <c:v>10.1982841</c:v>
                </c:pt>
                <c:pt idx="26264">
                  <c:v>10.198670933333334</c:v>
                </c:pt>
                <c:pt idx="26265">
                  <c:v>10.199061283333334</c:v>
                </c:pt>
                <c:pt idx="26266">
                  <c:v>10.199448116666668</c:v>
                </c:pt>
                <c:pt idx="26267">
                  <c:v>10.199838466666668</c:v>
                </c:pt>
                <c:pt idx="26268">
                  <c:v>10.2002253</c:v>
                </c:pt>
                <c:pt idx="26269">
                  <c:v>10.200612133333335</c:v>
                </c:pt>
                <c:pt idx="26270">
                  <c:v>10.201002483333333</c:v>
                </c:pt>
                <c:pt idx="26271">
                  <c:v>10.201389316666667</c:v>
                </c:pt>
                <c:pt idx="26272">
                  <c:v>10.201776149999999</c:v>
                </c:pt>
                <c:pt idx="26273">
                  <c:v>10.202162983333332</c:v>
                </c:pt>
                <c:pt idx="26274">
                  <c:v>10.202553333333334</c:v>
                </c:pt>
                <c:pt idx="26275">
                  <c:v>10.202943683333334</c:v>
                </c:pt>
                <c:pt idx="26276">
                  <c:v>10.203330516666666</c:v>
                </c:pt>
                <c:pt idx="26277">
                  <c:v>10.20371735</c:v>
                </c:pt>
                <c:pt idx="26278">
                  <c:v>10.204104183333333</c:v>
                </c:pt>
                <c:pt idx="26279">
                  <c:v>10.204494533333333</c:v>
                </c:pt>
                <c:pt idx="26280">
                  <c:v>10.204881366666667</c:v>
                </c:pt>
                <c:pt idx="26281">
                  <c:v>10.205271716666667</c:v>
                </c:pt>
                <c:pt idx="26282">
                  <c:v>10.205658550000001</c:v>
                </c:pt>
                <c:pt idx="26283">
                  <c:v>10.206045383333334</c:v>
                </c:pt>
                <c:pt idx="26284">
                  <c:v>10.206435733333334</c:v>
                </c:pt>
                <c:pt idx="26285">
                  <c:v>10.206822566666666</c:v>
                </c:pt>
                <c:pt idx="26286">
                  <c:v>10.2072094</c:v>
                </c:pt>
                <c:pt idx="26287">
                  <c:v>10.20759975</c:v>
                </c:pt>
                <c:pt idx="26288">
                  <c:v>10.207986583333334</c:v>
                </c:pt>
                <c:pt idx="26289">
                  <c:v>10.208376933333334</c:v>
                </c:pt>
                <c:pt idx="26290">
                  <c:v>10.208763766666667</c:v>
                </c:pt>
                <c:pt idx="26291">
                  <c:v>10.209150599999999</c:v>
                </c:pt>
                <c:pt idx="26292">
                  <c:v>10.209540949999999</c:v>
                </c:pt>
                <c:pt idx="26293">
                  <c:v>10.209927783333333</c:v>
                </c:pt>
                <c:pt idx="26294">
                  <c:v>10.210318133333333</c:v>
                </c:pt>
                <c:pt idx="26295">
                  <c:v>10.210704966666666</c:v>
                </c:pt>
                <c:pt idx="26296">
                  <c:v>10.2110918</c:v>
                </c:pt>
                <c:pt idx="26297">
                  <c:v>10.21148215</c:v>
                </c:pt>
                <c:pt idx="26298">
                  <c:v>10.211868983333334</c:v>
                </c:pt>
                <c:pt idx="26299">
                  <c:v>10.212255816666667</c:v>
                </c:pt>
                <c:pt idx="26300">
                  <c:v>10.212642649999999</c:v>
                </c:pt>
                <c:pt idx="26301">
                  <c:v>10.213032999999999</c:v>
                </c:pt>
                <c:pt idx="26302">
                  <c:v>10.213423349999999</c:v>
                </c:pt>
                <c:pt idx="26303">
                  <c:v>10.213810183333335</c:v>
                </c:pt>
                <c:pt idx="26304">
                  <c:v>10.214197016666667</c:v>
                </c:pt>
                <c:pt idx="26305">
                  <c:v>10.21458385</c:v>
                </c:pt>
                <c:pt idx="26306">
                  <c:v>10.214974199999999</c:v>
                </c:pt>
                <c:pt idx="26307">
                  <c:v>10.215361033333334</c:v>
                </c:pt>
                <c:pt idx="26308">
                  <c:v>10.215751383333334</c:v>
                </c:pt>
                <c:pt idx="26309">
                  <c:v>10.216138216666666</c:v>
                </c:pt>
                <c:pt idx="26310">
                  <c:v>10.21652505</c:v>
                </c:pt>
                <c:pt idx="26311">
                  <c:v>10.2169154</c:v>
                </c:pt>
                <c:pt idx="26312">
                  <c:v>10.217302233333333</c:v>
                </c:pt>
                <c:pt idx="26313">
                  <c:v>10.217689066666667</c:v>
                </c:pt>
                <c:pt idx="26314">
                  <c:v>10.218075900000001</c:v>
                </c:pt>
                <c:pt idx="26315">
                  <c:v>10.218466250000001</c:v>
                </c:pt>
                <c:pt idx="26316">
                  <c:v>10.218856600000001</c:v>
                </c:pt>
                <c:pt idx="26317">
                  <c:v>10.219243433333334</c:v>
                </c:pt>
                <c:pt idx="26318">
                  <c:v>10.219630266666668</c:v>
                </c:pt>
                <c:pt idx="26319">
                  <c:v>10.2200171</c:v>
                </c:pt>
                <c:pt idx="26320">
                  <c:v>10.22040745</c:v>
                </c:pt>
                <c:pt idx="26321">
                  <c:v>10.2207978</c:v>
                </c:pt>
                <c:pt idx="26322">
                  <c:v>10.221184633333333</c:v>
                </c:pt>
                <c:pt idx="26323">
                  <c:v>10.221571466666667</c:v>
                </c:pt>
                <c:pt idx="26324">
                  <c:v>10.221958299999999</c:v>
                </c:pt>
                <c:pt idx="26325">
                  <c:v>10.222348649999999</c:v>
                </c:pt>
                <c:pt idx="26326">
                  <c:v>10.222735483333334</c:v>
                </c:pt>
                <c:pt idx="26327">
                  <c:v>10.223122316666666</c:v>
                </c:pt>
                <c:pt idx="26328">
                  <c:v>10.223512666666666</c:v>
                </c:pt>
                <c:pt idx="26329">
                  <c:v>10.2238995</c:v>
                </c:pt>
                <c:pt idx="26330">
                  <c:v>10.22428985</c:v>
                </c:pt>
                <c:pt idx="26331">
                  <c:v>10.224676683333334</c:v>
                </c:pt>
                <c:pt idx="26332">
                  <c:v>10.225063516666667</c:v>
                </c:pt>
                <c:pt idx="26333">
                  <c:v>10.225453866666667</c:v>
                </c:pt>
                <c:pt idx="26334">
                  <c:v>10.225840700000001</c:v>
                </c:pt>
                <c:pt idx="26335">
                  <c:v>10.226231049999999</c:v>
                </c:pt>
                <c:pt idx="26336">
                  <c:v>10.226617883333335</c:v>
                </c:pt>
                <c:pt idx="26337">
                  <c:v>10.227004716666666</c:v>
                </c:pt>
                <c:pt idx="26338">
                  <c:v>10.227395066666666</c:v>
                </c:pt>
                <c:pt idx="26339">
                  <c:v>10.2277819</c:v>
                </c:pt>
                <c:pt idx="26340">
                  <c:v>10.228168733333334</c:v>
                </c:pt>
                <c:pt idx="26341">
                  <c:v>10.228559083333334</c:v>
                </c:pt>
                <c:pt idx="26342">
                  <c:v>10.228945916666667</c:v>
                </c:pt>
                <c:pt idx="26343">
                  <c:v>10.229336266666666</c:v>
                </c:pt>
                <c:pt idx="26344">
                  <c:v>10.229723099999999</c:v>
                </c:pt>
                <c:pt idx="26345">
                  <c:v>10.230109933333333</c:v>
                </c:pt>
                <c:pt idx="26346">
                  <c:v>10.230496766666667</c:v>
                </c:pt>
                <c:pt idx="26347">
                  <c:v>10.230887116666667</c:v>
                </c:pt>
                <c:pt idx="26348">
                  <c:v>10.231277466666667</c:v>
                </c:pt>
                <c:pt idx="26349">
                  <c:v>10.2316643</c:v>
                </c:pt>
                <c:pt idx="26350">
                  <c:v>10.232051133333334</c:v>
                </c:pt>
                <c:pt idx="26351">
                  <c:v>10.232437966666668</c:v>
                </c:pt>
                <c:pt idx="26352">
                  <c:v>10.232828316666668</c:v>
                </c:pt>
                <c:pt idx="26353">
                  <c:v>10.233215149999999</c:v>
                </c:pt>
                <c:pt idx="26354">
                  <c:v>10.233601983333335</c:v>
                </c:pt>
                <c:pt idx="26355">
                  <c:v>10.233992333333335</c:v>
                </c:pt>
                <c:pt idx="26356">
                  <c:v>10.234379166666667</c:v>
                </c:pt>
                <c:pt idx="26357">
                  <c:v>10.234769516666667</c:v>
                </c:pt>
                <c:pt idx="26358">
                  <c:v>10.235156349999999</c:v>
                </c:pt>
                <c:pt idx="26359">
                  <c:v>10.235543183333334</c:v>
                </c:pt>
                <c:pt idx="26360">
                  <c:v>10.235933533333334</c:v>
                </c:pt>
                <c:pt idx="26361">
                  <c:v>10.236320366666666</c:v>
                </c:pt>
                <c:pt idx="26362">
                  <c:v>10.236710716666666</c:v>
                </c:pt>
                <c:pt idx="26363">
                  <c:v>10.23709755</c:v>
                </c:pt>
                <c:pt idx="26364">
                  <c:v>10.237484383333333</c:v>
                </c:pt>
                <c:pt idx="26365">
                  <c:v>10.237874733333333</c:v>
                </c:pt>
                <c:pt idx="26366">
                  <c:v>10.238261566666667</c:v>
                </c:pt>
                <c:pt idx="26367">
                  <c:v>10.238648400000001</c:v>
                </c:pt>
                <c:pt idx="26368">
                  <c:v>10.239035233333333</c:v>
                </c:pt>
                <c:pt idx="26369">
                  <c:v>10.239425583333334</c:v>
                </c:pt>
                <c:pt idx="26370">
                  <c:v>10.239812416666668</c:v>
                </c:pt>
                <c:pt idx="26371">
                  <c:v>10.240202766666666</c:v>
                </c:pt>
                <c:pt idx="26372">
                  <c:v>10.2405896</c:v>
                </c:pt>
                <c:pt idx="26373">
                  <c:v>10.240976433333332</c:v>
                </c:pt>
                <c:pt idx="26374">
                  <c:v>10.241366783333334</c:v>
                </c:pt>
                <c:pt idx="26375">
                  <c:v>10.241753616666667</c:v>
                </c:pt>
                <c:pt idx="26376">
                  <c:v>10.242143966666667</c:v>
                </c:pt>
                <c:pt idx="26377">
                  <c:v>10.242530799999999</c:v>
                </c:pt>
                <c:pt idx="26378">
                  <c:v>10.242917633333334</c:v>
                </c:pt>
                <c:pt idx="26379">
                  <c:v>10.243307983333333</c:v>
                </c:pt>
                <c:pt idx="26380">
                  <c:v>10.243694816666666</c:v>
                </c:pt>
                <c:pt idx="26381">
                  <c:v>10.24408165</c:v>
                </c:pt>
                <c:pt idx="26382">
                  <c:v>10.244472</c:v>
                </c:pt>
                <c:pt idx="26383">
                  <c:v>10.244858833333334</c:v>
                </c:pt>
                <c:pt idx="26384">
                  <c:v>10.245249183333334</c:v>
                </c:pt>
                <c:pt idx="26385">
                  <c:v>10.245636016666667</c:v>
                </c:pt>
                <c:pt idx="26386">
                  <c:v>10.246022850000001</c:v>
                </c:pt>
                <c:pt idx="26387">
                  <c:v>10.246409683333333</c:v>
                </c:pt>
                <c:pt idx="26388">
                  <c:v>10.246800033333335</c:v>
                </c:pt>
                <c:pt idx="26389">
                  <c:v>10.247190383333335</c:v>
                </c:pt>
                <c:pt idx="26390">
                  <c:v>10.247577216666667</c:v>
                </c:pt>
                <c:pt idx="26391">
                  <c:v>10.24796405</c:v>
                </c:pt>
                <c:pt idx="26392">
                  <c:v>10.248350883333332</c:v>
                </c:pt>
                <c:pt idx="26393">
                  <c:v>10.248741233333334</c:v>
                </c:pt>
                <c:pt idx="26394">
                  <c:v>10.249128066666666</c:v>
                </c:pt>
                <c:pt idx="26395">
                  <c:v>10.249514899999999</c:v>
                </c:pt>
                <c:pt idx="26396">
                  <c:v>10.249905249999999</c:v>
                </c:pt>
                <c:pt idx="26397">
                  <c:v>10.250292083333333</c:v>
                </c:pt>
                <c:pt idx="26398">
                  <c:v>10.250682433333333</c:v>
                </c:pt>
                <c:pt idx="26399">
                  <c:v>10.251069266666667</c:v>
                </c:pt>
                <c:pt idx="26400">
                  <c:v>10.2514561</c:v>
                </c:pt>
                <c:pt idx="26401">
                  <c:v>10.25184645</c:v>
                </c:pt>
                <c:pt idx="26402">
                  <c:v>10.252233283333334</c:v>
                </c:pt>
                <c:pt idx="26403">
                  <c:v>10.252623633333334</c:v>
                </c:pt>
                <c:pt idx="26404">
                  <c:v>10.253010466666668</c:v>
                </c:pt>
                <c:pt idx="26405">
                  <c:v>10.2533973</c:v>
                </c:pt>
                <c:pt idx="26406">
                  <c:v>10.253784133333333</c:v>
                </c:pt>
                <c:pt idx="26407">
                  <c:v>10.254174483333335</c:v>
                </c:pt>
                <c:pt idx="26408">
                  <c:v>10.254561316666667</c:v>
                </c:pt>
                <c:pt idx="26409">
                  <c:v>10.254948150000001</c:v>
                </c:pt>
                <c:pt idx="26410">
                  <c:v>10.255338499999999</c:v>
                </c:pt>
                <c:pt idx="26411">
                  <c:v>10.255725333333332</c:v>
                </c:pt>
                <c:pt idx="26412">
                  <c:v>10.256115683333334</c:v>
                </c:pt>
                <c:pt idx="26413">
                  <c:v>10.256502516666666</c:v>
                </c:pt>
                <c:pt idx="26414">
                  <c:v>10.25688935</c:v>
                </c:pt>
                <c:pt idx="26415">
                  <c:v>10.2572797</c:v>
                </c:pt>
                <c:pt idx="26416">
                  <c:v>10.257666533333333</c:v>
                </c:pt>
                <c:pt idx="26417">
                  <c:v>10.258056883333333</c:v>
                </c:pt>
                <c:pt idx="26418">
                  <c:v>10.258443716666667</c:v>
                </c:pt>
                <c:pt idx="26419">
                  <c:v>10.258830550000001</c:v>
                </c:pt>
                <c:pt idx="26420">
                  <c:v>10.259220900000001</c:v>
                </c:pt>
                <c:pt idx="26421">
                  <c:v>10.259607733333334</c:v>
                </c:pt>
                <c:pt idx="26422">
                  <c:v>10.259994566666668</c:v>
                </c:pt>
                <c:pt idx="26423">
                  <c:v>10.2603814</c:v>
                </c:pt>
                <c:pt idx="26424">
                  <c:v>10.26077175</c:v>
                </c:pt>
                <c:pt idx="26425">
                  <c:v>10.2611621</c:v>
                </c:pt>
                <c:pt idx="26426">
                  <c:v>10.261548933333334</c:v>
                </c:pt>
                <c:pt idx="26427">
                  <c:v>10.261935766666667</c:v>
                </c:pt>
                <c:pt idx="26428">
                  <c:v>10.262326116666667</c:v>
                </c:pt>
                <c:pt idx="26429">
                  <c:v>10.262712949999999</c:v>
                </c:pt>
                <c:pt idx="26430">
                  <c:v>10.263103299999999</c:v>
                </c:pt>
                <c:pt idx="26431">
                  <c:v>10.263490133333333</c:v>
                </c:pt>
                <c:pt idx="26432">
                  <c:v>10.263876966666666</c:v>
                </c:pt>
                <c:pt idx="26433">
                  <c:v>10.264267316666666</c:v>
                </c:pt>
                <c:pt idx="26434">
                  <c:v>10.26465415</c:v>
                </c:pt>
                <c:pt idx="26435">
                  <c:v>10.265040983333334</c:v>
                </c:pt>
                <c:pt idx="26436">
                  <c:v>10.265427816666667</c:v>
                </c:pt>
                <c:pt idx="26437">
                  <c:v>10.265818166666667</c:v>
                </c:pt>
                <c:pt idx="26438">
                  <c:v>10.266208516666667</c:v>
                </c:pt>
                <c:pt idx="26439">
                  <c:v>10.266595349999999</c:v>
                </c:pt>
                <c:pt idx="26440">
                  <c:v>10.266982183333335</c:v>
                </c:pt>
                <c:pt idx="26441">
                  <c:v>10.267369016666667</c:v>
                </c:pt>
                <c:pt idx="26442">
                  <c:v>10.267759366666667</c:v>
                </c:pt>
                <c:pt idx="26443">
                  <c:v>10.2681462</c:v>
                </c:pt>
                <c:pt idx="26444">
                  <c:v>10.268536549999999</c:v>
                </c:pt>
                <c:pt idx="26445">
                  <c:v>10.268923383333334</c:v>
                </c:pt>
                <c:pt idx="26446">
                  <c:v>10.269310216666666</c:v>
                </c:pt>
                <c:pt idx="26447">
                  <c:v>10.269700566666666</c:v>
                </c:pt>
                <c:pt idx="26448">
                  <c:v>10.2700874</c:v>
                </c:pt>
                <c:pt idx="26449">
                  <c:v>10.270474233333333</c:v>
                </c:pt>
                <c:pt idx="26450">
                  <c:v>10.270864583333333</c:v>
                </c:pt>
                <c:pt idx="26451">
                  <c:v>10.271251416666667</c:v>
                </c:pt>
                <c:pt idx="26452">
                  <c:v>10.271641766666667</c:v>
                </c:pt>
                <c:pt idx="26453">
                  <c:v>10.272028600000001</c:v>
                </c:pt>
                <c:pt idx="26454">
                  <c:v>10.272415433333332</c:v>
                </c:pt>
                <c:pt idx="26455">
                  <c:v>10.272805783333334</c:v>
                </c:pt>
                <c:pt idx="26456">
                  <c:v>10.273192616666668</c:v>
                </c:pt>
                <c:pt idx="26457">
                  <c:v>10.273582966666668</c:v>
                </c:pt>
                <c:pt idx="26458">
                  <c:v>10.2739698</c:v>
                </c:pt>
                <c:pt idx="26459">
                  <c:v>10.274356633333335</c:v>
                </c:pt>
                <c:pt idx="26460">
                  <c:v>10.274743466666667</c:v>
                </c:pt>
                <c:pt idx="26461">
                  <c:v>10.275133816666667</c:v>
                </c:pt>
                <c:pt idx="26462">
                  <c:v>10.275520649999999</c:v>
                </c:pt>
                <c:pt idx="26463">
                  <c:v>10.275907483333333</c:v>
                </c:pt>
                <c:pt idx="26464">
                  <c:v>10.276297833333334</c:v>
                </c:pt>
                <c:pt idx="26465">
                  <c:v>10.276684666666666</c:v>
                </c:pt>
                <c:pt idx="26466">
                  <c:v>10.277075016666666</c:v>
                </c:pt>
                <c:pt idx="26467">
                  <c:v>10.27746185</c:v>
                </c:pt>
                <c:pt idx="26468">
                  <c:v>10.277848683333334</c:v>
                </c:pt>
                <c:pt idx="26469">
                  <c:v>10.278239033333334</c:v>
                </c:pt>
                <c:pt idx="26470">
                  <c:v>10.278625866666667</c:v>
                </c:pt>
                <c:pt idx="26471">
                  <c:v>10.279016216666667</c:v>
                </c:pt>
                <c:pt idx="26472">
                  <c:v>10.279403050000001</c:v>
                </c:pt>
                <c:pt idx="26473">
                  <c:v>10.279789883333333</c:v>
                </c:pt>
                <c:pt idx="26474">
                  <c:v>10.280180233333335</c:v>
                </c:pt>
                <c:pt idx="26475">
                  <c:v>10.280567066666666</c:v>
                </c:pt>
                <c:pt idx="26476">
                  <c:v>10.2809539</c:v>
                </c:pt>
                <c:pt idx="26477">
                  <c:v>10.281340733333332</c:v>
                </c:pt>
                <c:pt idx="26478">
                  <c:v>10.281731083333334</c:v>
                </c:pt>
                <c:pt idx="26479">
                  <c:v>10.282121433333334</c:v>
                </c:pt>
                <c:pt idx="26480">
                  <c:v>10.282508266666667</c:v>
                </c:pt>
                <c:pt idx="26481">
                  <c:v>10.282895099999999</c:v>
                </c:pt>
                <c:pt idx="26482">
                  <c:v>10.283285449999999</c:v>
                </c:pt>
                <c:pt idx="26483">
                  <c:v>10.283672283333333</c:v>
                </c:pt>
                <c:pt idx="26484">
                  <c:v>10.284062633333333</c:v>
                </c:pt>
                <c:pt idx="26485">
                  <c:v>10.284449466666667</c:v>
                </c:pt>
                <c:pt idx="26486">
                  <c:v>10.2848363</c:v>
                </c:pt>
                <c:pt idx="26487">
                  <c:v>10.285223133333334</c:v>
                </c:pt>
                <c:pt idx="26488">
                  <c:v>10.285613483333334</c:v>
                </c:pt>
                <c:pt idx="26489">
                  <c:v>10.286000316666668</c:v>
                </c:pt>
                <c:pt idx="26490">
                  <c:v>10.286387149999999</c:v>
                </c:pt>
                <c:pt idx="26491">
                  <c:v>10.286777499999999</c:v>
                </c:pt>
                <c:pt idx="26492">
                  <c:v>10.287164333333335</c:v>
                </c:pt>
                <c:pt idx="26493">
                  <c:v>10.287554683333335</c:v>
                </c:pt>
                <c:pt idx="26494">
                  <c:v>10.287941516666667</c:v>
                </c:pt>
                <c:pt idx="26495">
                  <c:v>10.28832835</c:v>
                </c:pt>
                <c:pt idx="26496">
                  <c:v>10.288718699999999</c:v>
                </c:pt>
                <c:pt idx="26497">
                  <c:v>10.289105533333334</c:v>
                </c:pt>
                <c:pt idx="26498">
                  <c:v>10.289495883333334</c:v>
                </c:pt>
                <c:pt idx="26499">
                  <c:v>10.289882716666666</c:v>
                </c:pt>
                <c:pt idx="26500">
                  <c:v>10.29026955</c:v>
                </c:pt>
                <c:pt idx="26501">
                  <c:v>10.2906599</c:v>
                </c:pt>
                <c:pt idx="26502">
                  <c:v>10.291046733333333</c:v>
                </c:pt>
                <c:pt idx="26503">
                  <c:v>10.291433566666667</c:v>
                </c:pt>
                <c:pt idx="26504">
                  <c:v>10.291820400000001</c:v>
                </c:pt>
                <c:pt idx="26505">
                  <c:v>10.292210750000001</c:v>
                </c:pt>
                <c:pt idx="26506">
                  <c:v>10.292601100000001</c:v>
                </c:pt>
                <c:pt idx="26507">
                  <c:v>10.292987933333334</c:v>
                </c:pt>
                <c:pt idx="26508">
                  <c:v>10.293374766666668</c:v>
                </c:pt>
                <c:pt idx="26509">
                  <c:v>10.2937616</c:v>
                </c:pt>
                <c:pt idx="26510">
                  <c:v>10.29415195</c:v>
                </c:pt>
                <c:pt idx="26511">
                  <c:v>10.2945423</c:v>
                </c:pt>
                <c:pt idx="26512">
                  <c:v>10.294929133333333</c:v>
                </c:pt>
                <c:pt idx="26513">
                  <c:v>10.295315966666667</c:v>
                </c:pt>
                <c:pt idx="26514">
                  <c:v>10.295702799999999</c:v>
                </c:pt>
                <c:pt idx="26515">
                  <c:v>10.296093149999999</c:v>
                </c:pt>
                <c:pt idx="26516">
                  <c:v>10.296479983333334</c:v>
                </c:pt>
                <c:pt idx="26517">
                  <c:v>10.296866816666666</c:v>
                </c:pt>
                <c:pt idx="26518">
                  <c:v>10.297257166666666</c:v>
                </c:pt>
                <c:pt idx="26519">
                  <c:v>10.297644</c:v>
                </c:pt>
                <c:pt idx="26520">
                  <c:v>10.29803435</c:v>
                </c:pt>
                <c:pt idx="26521">
                  <c:v>10.298421183333334</c:v>
                </c:pt>
                <c:pt idx="26522">
                  <c:v>10.298808016666667</c:v>
                </c:pt>
                <c:pt idx="26523">
                  <c:v>10.299198366666667</c:v>
                </c:pt>
                <c:pt idx="26524">
                  <c:v>10.299585200000001</c:v>
                </c:pt>
                <c:pt idx="26525">
                  <c:v>10.299975549999999</c:v>
                </c:pt>
                <c:pt idx="26526">
                  <c:v>10.300362383333335</c:v>
                </c:pt>
                <c:pt idx="26527">
                  <c:v>10.300749216666667</c:v>
                </c:pt>
                <c:pt idx="26528">
                  <c:v>10.301139566666667</c:v>
                </c:pt>
                <c:pt idx="26529">
                  <c:v>10.3015264</c:v>
                </c:pt>
                <c:pt idx="26530">
                  <c:v>10.301913233333332</c:v>
                </c:pt>
                <c:pt idx="26531">
                  <c:v>10.302300066666668</c:v>
                </c:pt>
                <c:pt idx="26532">
                  <c:v>10.302690416666666</c:v>
                </c:pt>
                <c:pt idx="26533">
                  <c:v>10.303080766666666</c:v>
                </c:pt>
                <c:pt idx="26534">
                  <c:v>10.303467599999999</c:v>
                </c:pt>
                <c:pt idx="26535">
                  <c:v>10.303854433333333</c:v>
                </c:pt>
                <c:pt idx="26536">
                  <c:v>10.304241266666667</c:v>
                </c:pt>
                <c:pt idx="26537">
                  <c:v>10.304631616666667</c:v>
                </c:pt>
                <c:pt idx="26538">
                  <c:v>10.305021966666667</c:v>
                </c:pt>
                <c:pt idx="26539">
                  <c:v>10.3054088</c:v>
                </c:pt>
                <c:pt idx="26540">
                  <c:v>10.305795633333334</c:v>
                </c:pt>
                <c:pt idx="26541">
                  <c:v>10.306182466666668</c:v>
                </c:pt>
                <c:pt idx="26542">
                  <c:v>10.306572816666668</c:v>
                </c:pt>
                <c:pt idx="26543">
                  <c:v>10.30695965</c:v>
                </c:pt>
                <c:pt idx="26544">
                  <c:v>10.307346483333333</c:v>
                </c:pt>
                <c:pt idx="26545">
                  <c:v>10.307736833333335</c:v>
                </c:pt>
                <c:pt idx="26546">
                  <c:v>10.308123666666667</c:v>
                </c:pt>
                <c:pt idx="26547">
                  <c:v>10.308514016666667</c:v>
                </c:pt>
                <c:pt idx="26548">
                  <c:v>10.308900849999999</c:v>
                </c:pt>
                <c:pt idx="26549">
                  <c:v>10.309287683333332</c:v>
                </c:pt>
                <c:pt idx="26550">
                  <c:v>10.309678033333334</c:v>
                </c:pt>
                <c:pt idx="26551">
                  <c:v>10.310064866666666</c:v>
                </c:pt>
                <c:pt idx="26552">
                  <c:v>10.310455216666666</c:v>
                </c:pt>
                <c:pt idx="26553">
                  <c:v>10.31084205</c:v>
                </c:pt>
                <c:pt idx="26554">
                  <c:v>10.311228883333333</c:v>
                </c:pt>
                <c:pt idx="26555">
                  <c:v>10.311615716666667</c:v>
                </c:pt>
                <c:pt idx="26556">
                  <c:v>10.312006066666667</c:v>
                </c:pt>
                <c:pt idx="26557">
                  <c:v>10.312392900000001</c:v>
                </c:pt>
                <c:pt idx="26558">
                  <c:v>10.312779733333333</c:v>
                </c:pt>
                <c:pt idx="26559">
                  <c:v>10.313170083333334</c:v>
                </c:pt>
                <c:pt idx="26560">
                  <c:v>10.313556916666668</c:v>
                </c:pt>
                <c:pt idx="26561">
                  <c:v>10.313947266666666</c:v>
                </c:pt>
                <c:pt idx="26562">
                  <c:v>10.3143341</c:v>
                </c:pt>
                <c:pt idx="26563">
                  <c:v>10.314720933333332</c:v>
                </c:pt>
                <c:pt idx="26564">
                  <c:v>10.315111283333334</c:v>
                </c:pt>
                <c:pt idx="26565">
                  <c:v>10.315498116666667</c:v>
                </c:pt>
                <c:pt idx="26566">
                  <c:v>10.315888466666667</c:v>
                </c:pt>
                <c:pt idx="26567">
                  <c:v>10.316275299999999</c:v>
                </c:pt>
                <c:pt idx="26568">
                  <c:v>10.316662133333335</c:v>
                </c:pt>
                <c:pt idx="26569">
                  <c:v>10.317048966666666</c:v>
                </c:pt>
                <c:pt idx="26570">
                  <c:v>10.317439316666666</c:v>
                </c:pt>
                <c:pt idx="26571">
                  <c:v>10.31782615</c:v>
                </c:pt>
                <c:pt idx="26572">
                  <c:v>10.318212983333334</c:v>
                </c:pt>
                <c:pt idx="26573">
                  <c:v>10.318603333333334</c:v>
                </c:pt>
                <c:pt idx="26574">
                  <c:v>10.318990166666667</c:v>
                </c:pt>
                <c:pt idx="26575">
                  <c:v>10.319380516666667</c:v>
                </c:pt>
                <c:pt idx="26576">
                  <c:v>10.319767349999999</c:v>
                </c:pt>
                <c:pt idx="26577">
                  <c:v>10.320154183333333</c:v>
                </c:pt>
                <c:pt idx="26578">
                  <c:v>10.320544533333335</c:v>
                </c:pt>
                <c:pt idx="26579">
                  <c:v>10.320931366666667</c:v>
                </c:pt>
                <c:pt idx="26580">
                  <c:v>10.321321716666667</c:v>
                </c:pt>
                <c:pt idx="26581">
                  <c:v>10.32170855</c:v>
                </c:pt>
                <c:pt idx="26582">
                  <c:v>10.322095383333332</c:v>
                </c:pt>
                <c:pt idx="26583">
                  <c:v>10.322485733333334</c:v>
                </c:pt>
                <c:pt idx="26584">
                  <c:v>10.322872566666666</c:v>
                </c:pt>
                <c:pt idx="26585">
                  <c:v>10.3232594</c:v>
                </c:pt>
                <c:pt idx="26586">
                  <c:v>10.32364975</c:v>
                </c:pt>
                <c:pt idx="26587">
                  <c:v>10.324036583333333</c:v>
                </c:pt>
                <c:pt idx="26588">
                  <c:v>10.324426933333333</c:v>
                </c:pt>
                <c:pt idx="26589">
                  <c:v>10.324813766666667</c:v>
                </c:pt>
                <c:pt idx="26590">
                  <c:v>10.325200600000001</c:v>
                </c:pt>
                <c:pt idx="26591">
                  <c:v>10.32559095</c:v>
                </c:pt>
                <c:pt idx="26592">
                  <c:v>10.325977783333332</c:v>
                </c:pt>
                <c:pt idx="26593">
                  <c:v>10.326368133333334</c:v>
                </c:pt>
                <c:pt idx="26594">
                  <c:v>10.326754966666668</c:v>
                </c:pt>
                <c:pt idx="26595">
                  <c:v>10.3271418</c:v>
                </c:pt>
                <c:pt idx="26596">
                  <c:v>10.327528633333333</c:v>
                </c:pt>
                <c:pt idx="26597">
                  <c:v>10.327918983333335</c:v>
                </c:pt>
                <c:pt idx="26598">
                  <c:v>10.328305816666667</c:v>
                </c:pt>
                <c:pt idx="26599">
                  <c:v>10.328692649999999</c:v>
                </c:pt>
                <c:pt idx="26600">
                  <c:v>10.329082999999999</c:v>
                </c:pt>
                <c:pt idx="26601">
                  <c:v>10.329469833333333</c:v>
                </c:pt>
                <c:pt idx="26602">
                  <c:v>10.329860183333334</c:v>
                </c:pt>
                <c:pt idx="26603">
                  <c:v>10.330247016666666</c:v>
                </c:pt>
                <c:pt idx="26604">
                  <c:v>10.33063385</c:v>
                </c:pt>
                <c:pt idx="26605">
                  <c:v>10.3310242</c:v>
                </c:pt>
                <c:pt idx="26606">
                  <c:v>10.331411033333334</c:v>
                </c:pt>
                <c:pt idx="26607">
                  <c:v>10.331801383333334</c:v>
                </c:pt>
                <c:pt idx="26608">
                  <c:v>10.332188216666667</c:v>
                </c:pt>
                <c:pt idx="26609">
                  <c:v>10.332575050000001</c:v>
                </c:pt>
                <c:pt idx="26610">
                  <c:v>10.332965400000001</c:v>
                </c:pt>
                <c:pt idx="26611">
                  <c:v>10.333352233333335</c:v>
                </c:pt>
                <c:pt idx="26612">
                  <c:v>10.333739066666668</c:v>
                </c:pt>
                <c:pt idx="26613">
                  <c:v>10.3341259</c:v>
                </c:pt>
                <c:pt idx="26614">
                  <c:v>10.33451625</c:v>
                </c:pt>
                <c:pt idx="26615">
                  <c:v>10.334903083333332</c:v>
                </c:pt>
                <c:pt idx="26616">
                  <c:v>10.335293433333334</c:v>
                </c:pt>
                <c:pt idx="26617">
                  <c:v>10.335680266666667</c:v>
                </c:pt>
                <c:pt idx="26618">
                  <c:v>10.336067099999999</c:v>
                </c:pt>
                <c:pt idx="26619">
                  <c:v>10.336457449999999</c:v>
                </c:pt>
                <c:pt idx="26620">
                  <c:v>10.336844283333333</c:v>
                </c:pt>
                <c:pt idx="26621">
                  <c:v>10.337234633333333</c:v>
                </c:pt>
                <c:pt idx="26622">
                  <c:v>10.337621466666667</c:v>
                </c:pt>
                <c:pt idx="26623">
                  <c:v>10.3380083</c:v>
                </c:pt>
                <c:pt idx="26624">
                  <c:v>10.33839865</c:v>
                </c:pt>
                <c:pt idx="26625">
                  <c:v>10.338785483333334</c:v>
                </c:pt>
                <c:pt idx="26626">
                  <c:v>10.339172316666668</c:v>
                </c:pt>
                <c:pt idx="26627">
                  <c:v>10.339562666666668</c:v>
                </c:pt>
                <c:pt idx="26628">
                  <c:v>10.339949499999999</c:v>
                </c:pt>
                <c:pt idx="26629">
                  <c:v>10.340339849999999</c:v>
                </c:pt>
                <c:pt idx="26630">
                  <c:v>10.340726683333335</c:v>
                </c:pt>
                <c:pt idx="26631">
                  <c:v>10.341113516666667</c:v>
                </c:pt>
                <c:pt idx="26632">
                  <c:v>10.341503866666667</c:v>
                </c:pt>
                <c:pt idx="26633">
                  <c:v>10.3418907</c:v>
                </c:pt>
                <c:pt idx="26634">
                  <c:v>10.342281049999999</c:v>
                </c:pt>
                <c:pt idx="26635">
                  <c:v>10.342667883333334</c:v>
                </c:pt>
                <c:pt idx="26636">
                  <c:v>10.343054716666666</c:v>
                </c:pt>
                <c:pt idx="26637">
                  <c:v>10.343445066666666</c:v>
                </c:pt>
                <c:pt idx="26638">
                  <c:v>10.3438319</c:v>
                </c:pt>
                <c:pt idx="26639">
                  <c:v>10.344218733333333</c:v>
                </c:pt>
                <c:pt idx="26640">
                  <c:v>10.344609083333333</c:v>
                </c:pt>
                <c:pt idx="26641">
                  <c:v>10.344995916666667</c:v>
                </c:pt>
                <c:pt idx="26642">
                  <c:v>10.345386266666667</c:v>
                </c:pt>
                <c:pt idx="26643">
                  <c:v>10.345773100000001</c:v>
                </c:pt>
                <c:pt idx="26644">
                  <c:v>10.346159933333333</c:v>
                </c:pt>
                <c:pt idx="26645">
                  <c:v>10.346546766666668</c:v>
                </c:pt>
                <c:pt idx="26646">
                  <c:v>10.346937116666668</c:v>
                </c:pt>
                <c:pt idx="26647">
                  <c:v>10.347327466666668</c:v>
                </c:pt>
                <c:pt idx="26648">
                  <c:v>10.3477143</c:v>
                </c:pt>
                <c:pt idx="26649">
                  <c:v>10.348101133333332</c:v>
                </c:pt>
                <c:pt idx="26650">
                  <c:v>10.348487966666667</c:v>
                </c:pt>
                <c:pt idx="26651">
                  <c:v>10.348878316666667</c:v>
                </c:pt>
                <c:pt idx="26652">
                  <c:v>10.349265149999999</c:v>
                </c:pt>
                <c:pt idx="26653">
                  <c:v>10.349651983333333</c:v>
                </c:pt>
                <c:pt idx="26654">
                  <c:v>10.350042333333334</c:v>
                </c:pt>
                <c:pt idx="26655">
                  <c:v>10.350429166666666</c:v>
                </c:pt>
                <c:pt idx="26656">
                  <c:v>10.350819516666666</c:v>
                </c:pt>
                <c:pt idx="26657">
                  <c:v>10.35120635</c:v>
                </c:pt>
                <c:pt idx="26658">
                  <c:v>10.351593183333334</c:v>
                </c:pt>
                <c:pt idx="26659">
                  <c:v>10.351983533333334</c:v>
                </c:pt>
                <c:pt idx="26660">
                  <c:v>10.352370366666667</c:v>
                </c:pt>
                <c:pt idx="26661">
                  <c:v>10.352760716666667</c:v>
                </c:pt>
                <c:pt idx="26662">
                  <c:v>10.353147550000001</c:v>
                </c:pt>
                <c:pt idx="26663">
                  <c:v>10.353534383333333</c:v>
                </c:pt>
                <c:pt idx="26664">
                  <c:v>10.353924733333335</c:v>
                </c:pt>
                <c:pt idx="26665">
                  <c:v>10.354311566666667</c:v>
                </c:pt>
                <c:pt idx="26666">
                  <c:v>10.3546984</c:v>
                </c:pt>
                <c:pt idx="26667">
                  <c:v>10.355085233333332</c:v>
                </c:pt>
                <c:pt idx="26668">
                  <c:v>10.355475583333332</c:v>
                </c:pt>
                <c:pt idx="26669">
                  <c:v>10.355865933333334</c:v>
                </c:pt>
                <c:pt idx="26670">
                  <c:v>10.356252766666666</c:v>
                </c:pt>
                <c:pt idx="26671">
                  <c:v>10.356639599999999</c:v>
                </c:pt>
                <c:pt idx="26672">
                  <c:v>10.357026433333333</c:v>
                </c:pt>
                <c:pt idx="26673">
                  <c:v>10.357416783333333</c:v>
                </c:pt>
                <c:pt idx="26674">
                  <c:v>10.357807133333333</c:v>
                </c:pt>
                <c:pt idx="26675">
                  <c:v>10.358193966666667</c:v>
                </c:pt>
                <c:pt idx="26676">
                  <c:v>10.3585808</c:v>
                </c:pt>
                <c:pt idx="26677">
                  <c:v>10.358967633333334</c:v>
                </c:pt>
                <c:pt idx="26678">
                  <c:v>10.359357983333334</c:v>
                </c:pt>
                <c:pt idx="26679">
                  <c:v>10.359744816666668</c:v>
                </c:pt>
                <c:pt idx="26680">
                  <c:v>10.36013165</c:v>
                </c:pt>
                <c:pt idx="26681">
                  <c:v>10.360522</c:v>
                </c:pt>
                <c:pt idx="26682">
                  <c:v>10.36091235</c:v>
                </c:pt>
                <c:pt idx="26683">
                  <c:v>10.361299183333335</c:v>
                </c:pt>
                <c:pt idx="26684">
                  <c:v>10.361686016666667</c:v>
                </c:pt>
                <c:pt idx="26685">
                  <c:v>10.362072850000001</c:v>
                </c:pt>
                <c:pt idx="26686">
                  <c:v>10.362463199999999</c:v>
                </c:pt>
                <c:pt idx="26687">
                  <c:v>10.362853549999999</c:v>
                </c:pt>
                <c:pt idx="26688">
                  <c:v>10.363240383333334</c:v>
                </c:pt>
                <c:pt idx="26689">
                  <c:v>10.363627216666666</c:v>
                </c:pt>
                <c:pt idx="26690">
                  <c:v>10.36401405</c:v>
                </c:pt>
                <c:pt idx="26691">
                  <c:v>10.3644044</c:v>
                </c:pt>
                <c:pt idx="26692">
                  <c:v>10.364791233333333</c:v>
                </c:pt>
                <c:pt idx="26693">
                  <c:v>10.365178066666667</c:v>
                </c:pt>
                <c:pt idx="26694">
                  <c:v>10.365568416666667</c:v>
                </c:pt>
                <c:pt idx="26695">
                  <c:v>10.365955250000001</c:v>
                </c:pt>
                <c:pt idx="26696">
                  <c:v>10.366345600000001</c:v>
                </c:pt>
                <c:pt idx="26697">
                  <c:v>10.366732433333334</c:v>
                </c:pt>
                <c:pt idx="26698">
                  <c:v>10.367119266666668</c:v>
                </c:pt>
                <c:pt idx="26699">
                  <c:v>10.367509616666666</c:v>
                </c:pt>
                <c:pt idx="26700">
                  <c:v>10.36789645</c:v>
                </c:pt>
                <c:pt idx="26701">
                  <c:v>10.3682868</c:v>
                </c:pt>
                <c:pt idx="26702">
                  <c:v>10.368673633333334</c:v>
                </c:pt>
                <c:pt idx="26703">
                  <c:v>10.369060466666667</c:v>
                </c:pt>
                <c:pt idx="26704">
                  <c:v>10.369450816666667</c:v>
                </c:pt>
                <c:pt idx="26705">
                  <c:v>10.369837649999999</c:v>
                </c:pt>
                <c:pt idx="26706">
                  <c:v>10.370224483333335</c:v>
                </c:pt>
                <c:pt idx="26707">
                  <c:v>10.370611316666666</c:v>
                </c:pt>
                <c:pt idx="26708">
                  <c:v>10.371001666666666</c:v>
                </c:pt>
                <c:pt idx="26709">
                  <c:v>10.3713885</c:v>
                </c:pt>
                <c:pt idx="26710">
                  <c:v>10.37177885</c:v>
                </c:pt>
                <c:pt idx="26711">
                  <c:v>10.372165683333334</c:v>
                </c:pt>
                <c:pt idx="26712">
                  <c:v>10.372552516666667</c:v>
                </c:pt>
                <c:pt idx="26713">
                  <c:v>10.372942866666667</c:v>
                </c:pt>
                <c:pt idx="26714">
                  <c:v>10.373329700000001</c:v>
                </c:pt>
                <c:pt idx="26715">
                  <c:v>10.373720049999999</c:v>
                </c:pt>
                <c:pt idx="26716">
                  <c:v>10.374106883333335</c:v>
                </c:pt>
                <c:pt idx="26717">
                  <c:v>10.374493716666667</c:v>
                </c:pt>
                <c:pt idx="26718">
                  <c:v>10.374884066666667</c:v>
                </c:pt>
                <c:pt idx="26719">
                  <c:v>10.3752709</c:v>
                </c:pt>
                <c:pt idx="26720">
                  <c:v>10.375657733333332</c:v>
                </c:pt>
                <c:pt idx="26721">
                  <c:v>10.376048083333334</c:v>
                </c:pt>
                <c:pt idx="26722">
                  <c:v>10.376434916666666</c:v>
                </c:pt>
                <c:pt idx="26723">
                  <c:v>10.376825266666666</c:v>
                </c:pt>
                <c:pt idx="26724">
                  <c:v>10.377212099999999</c:v>
                </c:pt>
                <c:pt idx="26725">
                  <c:v>10.377598933333333</c:v>
                </c:pt>
                <c:pt idx="26726">
                  <c:v>10.377989283333333</c:v>
                </c:pt>
                <c:pt idx="26727">
                  <c:v>10.378376116666667</c:v>
                </c:pt>
                <c:pt idx="26728">
                  <c:v>10.378766466666667</c:v>
                </c:pt>
                <c:pt idx="26729">
                  <c:v>10.3791533</c:v>
                </c:pt>
                <c:pt idx="26730">
                  <c:v>10.379540133333332</c:v>
                </c:pt>
                <c:pt idx="26731">
                  <c:v>10.379930483333334</c:v>
                </c:pt>
                <c:pt idx="26732">
                  <c:v>10.380317316666668</c:v>
                </c:pt>
                <c:pt idx="26733">
                  <c:v>10.38070415</c:v>
                </c:pt>
                <c:pt idx="26734">
                  <c:v>10.381090983333333</c:v>
                </c:pt>
                <c:pt idx="26735">
                  <c:v>10.381481333333335</c:v>
                </c:pt>
                <c:pt idx="26736">
                  <c:v>10.381871683333333</c:v>
                </c:pt>
                <c:pt idx="26737">
                  <c:v>10.382258516666667</c:v>
                </c:pt>
                <c:pt idx="26738">
                  <c:v>10.382645349999999</c:v>
                </c:pt>
                <c:pt idx="26739">
                  <c:v>10.383032183333333</c:v>
                </c:pt>
                <c:pt idx="26740">
                  <c:v>10.383422533333334</c:v>
                </c:pt>
                <c:pt idx="26741">
                  <c:v>10.383809366666666</c:v>
                </c:pt>
                <c:pt idx="26742">
                  <c:v>10.384199716666666</c:v>
                </c:pt>
                <c:pt idx="26743">
                  <c:v>10.38458655</c:v>
                </c:pt>
                <c:pt idx="26744">
                  <c:v>10.384973383333334</c:v>
                </c:pt>
                <c:pt idx="26745">
                  <c:v>10.385363733333334</c:v>
                </c:pt>
                <c:pt idx="26746">
                  <c:v>10.385750566666667</c:v>
                </c:pt>
                <c:pt idx="26747">
                  <c:v>10.386137400000001</c:v>
                </c:pt>
                <c:pt idx="26748">
                  <c:v>10.386527750000001</c:v>
                </c:pt>
                <c:pt idx="26749">
                  <c:v>10.386914583333335</c:v>
                </c:pt>
                <c:pt idx="26750">
                  <c:v>10.387304933333334</c:v>
                </c:pt>
                <c:pt idx="26751">
                  <c:v>10.387691766666666</c:v>
                </c:pt>
                <c:pt idx="26752">
                  <c:v>10.3880786</c:v>
                </c:pt>
                <c:pt idx="26753">
                  <c:v>10.388465433333332</c:v>
                </c:pt>
                <c:pt idx="26754">
                  <c:v>10.388855783333334</c:v>
                </c:pt>
                <c:pt idx="26755">
                  <c:v>10.389246133333334</c:v>
                </c:pt>
                <c:pt idx="26756">
                  <c:v>10.389632966666667</c:v>
                </c:pt>
                <c:pt idx="26757">
                  <c:v>10.390019799999999</c:v>
                </c:pt>
                <c:pt idx="26758">
                  <c:v>10.390406633333333</c:v>
                </c:pt>
                <c:pt idx="26759">
                  <c:v>10.390796983333333</c:v>
                </c:pt>
                <c:pt idx="26760">
                  <c:v>10.391183816666667</c:v>
                </c:pt>
                <c:pt idx="26761">
                  <c:v>10.39157065</c:v>
                </c:pt>
                <c:pt idx="26762">
                  <c:v>10.391961</c:v>
                </c:pt>
                <c:pt idx="26763">
                  <c:v>10.392347833333334</c:v>
                </c:pt>
                <c:pt idx="26764">
                  <c:v>10.392738183333334</c:v>
                </c:pt>
                <c:pt idx="26765">
                  <c:v>10.393125016666668</c:v>
                </c:pt>
                <c:pt idx="26766">
                  <c:v>10.393511849999999</c:v>
                </c:pt>
                <c:pt idx="26767">
                  <c:v>10.393902199999999</c:v>
                </c:pt>
                <c:pt idx="26768">
                  <c:v>10.394289033333335</c:v>
                </c:pt>
                <c:pt idx="26769">
                  <c:v>10.394679383333335</c:v>
                </c:pt>
                <c:pt idx="26770">
                  <c:v>10.395066216666667</c:v>
                </c:pt>
                <c:pt idx="26771">
                  <c:v>10.39545305</c:v>
                </c:pt>
                <c:pt idx="26772">
                  <c:v>10.395843399999999</c:v>
                </c:pt>
                <c:pt idx="26773">
                  <c:v>10.396230233333334</c:v>
                </c:pt>
                <c:pt idx="26774">
                  <c:v>10.396617066666666</c:v>
                </c:pt>
                <c:pt idx="26775">
                  <c:v>10.397007416666666</c:v>
                </c:pt>
                <c:pt idx="26776">
                  <c:v>10.39739425</c:v>
                </c:pt>
                <c:pt idx="26777">
                  <c:v>10.3977846</c:v>
                </c:pt>
                <c:pt idx="26778">
                  <c:v>10.398171433333333</c:v>
                </c:pt>
                <c:pt idx="26779">
                  <c:v>10.398558266666667</c:v>
                </c:pt>
                <c:pt idx="26780">
                  <c:v>10.398948616666667</c:v>
                </c:pt>
                <c:pt idx="26781">
                  <c:v>10.399335450000001</c:v>
                </c:pt>
                <c:pt idx="26782">
                  <c:v>10.399725800000001</c:v>
                </c:pt>
                <c:pt idx="26783">
                  <c:v>10.400112633333334</c:v>
                </c:pt>
                <c:pt idx="26784">
                  <c:v>10.400499466666668</c:v>
                </c:pt>
                <c:pt idx="26785">
                  <c:v>10.400889816666668</c:v>
                </c:pt>
                <c:pt idx="26786">
                  <c:v>10.40127665</c:v>
                </c:pt>
                <c:pt idx="26787">
                  <c:v>10.401663483333332</c:v>
                </c:pt>
                <c:pt idx="26788">
                  <c:v>10.402050316666667</c:v>
                </c:pt>
                <c:pt idx="26789">
                  <c:v>10.402440666666667</c:v>
                </c:pt>
                <c:pt idx="26790">
                  <c:v>10.402831016666667</c:v>
                </c:pt>
                <c:pt idx="26791">
                  <c:v>10.403217849999999</c:v>
                </c:pt>
                <c:pt idx="26792">
                  <c:v>10.403604683333334</c:v>
                </c:pt>
                <c:pt idx="26793">
                  <c:v>10.403991516666666</c:v>
                </c:pt>
                <c:pt idx="26794">
                  <c:v>10.404381866666666</c:v>
                </c:pt>
                <c:pt idx="26795">
                  <c:v>10.4047687</c:v>
                </c:pt>
                <c:pt idx="26796">
                  <c:v>10.40515905</c:v>
                </c:pt>
                <c:pt idx="26797">
                  <c:v>10.405545883333334</c:v>
                </c:pt>
                <c:pt idx="26798">
                  <c:v>10.405932716666667</c:v>
                </c:pt>
                <c:pt idx="26799">
                  <c:v>10.406323066666667</c:v>
                </c:pt>
                <c:pt idx="26800">
                  <c:v>10.406709900000001</c:v>
                </c:pt>
                <c:pt idx="26801">
                  <c:v>10.407096733333333</c:v>
                </c:pt>
                <c:pt idx="26802">
                  <c:v>10.407487083333335</c:v>
                </c:pt>
                <c:pt idx="26803">
                  <c:v>10.407873916666667</c:v>
                </c:pt>
                <c:pt idx="26804">
                  <c:v>10.408264266666666</c:v>
                </c:pt>
                <c:pt idx="26805">
                  <c:v>10.4086511</c:v>
                </c:pt>
                <c:pt idx="26806">
                  <c:v>10.409037933333332</c:v>
                </c:pt>
                <c:pt idx="26807">
                  <c:v>10.409424766666667</c:v>
                </c:pt>
                <c:pt idx="26808">
                  <c:v>10.409815116666667</c:v>
                </c:pt>
                <c:pt idx="26809">
                  <c:v>10.410205466666666</c:v>
                </c:pt>
                <c:pt idx="26810">
                  <c:v>10.410592299999999</c:v>
                </c:pt>
                <c:pt idx="26811">
                  <c:v>10.410979133333333</c:v>
                </c:pt>
                <c:pt idx="26812">
                  <c:v>10.411365966666667</c:v>
                </c:pt>
                <c:pt idx="26813">
                  <c:v>10.411756316666667</c:v>
                </c:pt>
                <c:pt idx="26814">
                  <c:v>10.41214315</c:v>
                </c:pt>
                <c:pt idx="26815">
                  <c:v>10.412529983333334</c:v>
                </c:pt>
                <c:pt idx="26816">
                  <c:v>10.412920333333334</c:v>
                </c:pt>
                <c:pt idx="26817">
                  <c:v>10.413307166666668</c:v>
                </c:pt>
                <c:pt idx="26818">
                  <c:v>10.413697516666668</c:v>
                </c:pt>
                <c:pt idx="26819">
                  <c:v>10.41408435</c:v>
                </c:pt>
                <c:pt idx="26820">
                  <c:v>10.414471183333333</c:v>
                </c:pt>
                <c:pt idx="26821">
                  <c:v>10.414861533333335</c:v>
                </c:pt>
                <c:pt idx="26822">
                  <c:v>10.415248366666667</c:v>
                </c:pt>
                <c:pt idx="26823">
                  <c:v>10.415638716666667</c:v>
                </c:pt>
                <c:pt idx="26824">
                  <c:v>10.416025549999999</c:v>
                </c:pt>
                <c:pt idx="26825">
                  <c:v>10.416412383333334</c:v>
                </c:pt>
                <c:pt idx="26826">
                  <c:v>10.416802733333334</c:v>
                </c:pt>
                <c:pt idx="26827">
                  <c:v>10.417189566666666</c:v>
                </c:pt>
                <c:pt idx="26828">
                  <c:v>10.4175764</c:v>
                </c:pt>
                <c:pt idx="26829">
                  <c:v>10.41796675</c:v>
                </c:pt>
                <c:pt idx="26830">
                  <c:v>10.418353583333333</c:v>
                </c:pt>
                <c:pt idx="26831">
                  <c:v>10.418743933333333</c:v>
                </c:pt>
                <c:pt idx="26832">
                  <c:v>10.419130766666667</c:v>
                </c:pt>
                <c:pt idx="26833">
                  <c:v>10.419517600000001</c:v>
                </c:pt>
                <c:pt idx="26834">
                  <c:v>10.419904433333333</c:v>
                </c:pt>
                <c:pt idx="26835">
                  <c:v>10.420294783333334</c:v>
                </c:pt>
                <c:pt idx="26836">
                  <c:v>10.420685133333334</c:v>
                </c:pt>
                <c:pt idx="26837">
                  <c:v>10.421071966666666</c:v>
                </c:pt>
                <c:pt idx="26838">
                  <c:v>10.4214588</c:v>
                </c:pt>
                <c:pt idx="26839">
                  <c:v>10.421845633333332</c:v>
                </c:pt>
                <c:pt idx="26840">
                  <c:v>10.422235983333334</c:v>
                </c:pt>
                <c:pt idx="26841">
                  <c:v>10.422622816666667</c:v>
                </c:pt>
                <c:pt idx="26842">
                  <c:v>10.423009649999999</c:v>
                </c:pt>
                <c:pt idx="26843">
                  <c:v>10.423399999999999</c:v>
                </c:pt>
                <c:pt idx="26844">
                  <c:v>10.423786833333335</c:v>
                </c:pt>
                <c:pt idx="26845">
                  <c:v>10.424177183333333</c:v>
                </c:pt>
                <c:pt idx="26846">
                  <c:v>10.424564016666666</c:v>
                </c:pt>
                <c:pt idx="26847">
                  <c:v>10.42495085</c:v>
                </c:pt>
                <c:pt idx="26848">
                  <c:v>10.4253412</c:v>
                </c:pt>
                <c:pt idx="26849">
                  <c:v>10.425728033333334</c:v>
                </c:pt>
                <c:pt idx="26850">
                  <c:v>10.426118383333334</c:v>
                </c:pt>
                <c:pt idx="26851">
                  <c:v>10.426505216666667</c:v>
                </c:pt>
                <c:pt idx="26852">
                  <c:v>10.426892050000001</c:v>
                </c:pt>
                <c:pt idx="26853">
                  <c:v>10.427282399999999</c:v>
                </c:pt>
                <c:pt idx="26854">
                  <c:v>10.427669233333335</c:v>
                </c:pt>
                <c:pt idx="26855">
                  <c:v>10.428056066666667</c:v>
                </c:pt>
                <c:pt idx="26856">
                  <c:v>10.4284429</c:v>
                </c:pt>
                <c:pt idx="26857">
                  <c:v>10.42883325</c:v>
                </c:pt>
                <c:pt idx="26858">
                  <c:v>10.429220083333332</c:v>
                </c:pt>
                <c:pt idx="26859">
                  <c:v>10.429610433333334</c:v>
                </c:pt>
                <c:pt idx="26860">
                  <c:v>10.429997266666666</c:v>
                </c:pt>
                <c:pt idx="26861">
                  <c:v>10.430384099999999</c:v>
                </c:pt>
                <c:pt idx="26862">
                  <c:v>10.430774449999999</c:v>
                </c:pt>
                <c:pt idx="26863">
                  <c:v>10.431161283333333</c:v>
                </c:pt>
                <c:pt idx="26864">
                  <c:v>10.431551633333333</c:v>
                </c:pt>
                <c:pt idx="26865">
                  <c:v>10.431938466666667</c:v>
                </c:pt>
                <c:pt idx="26866">
                  <c:v>10.4323253</c:v>
                </c:pt>
                <c:pt idx="26867">
                  <c:v>10.43271565</c:v>
                </c:pt>
                <c:pt idx="26868">
                  <c:v>10.433102483333332</c:v>
                </c:pt>
                <c:pt idx="26869">
                  <c:v>10.433489316666668</c:v>
                </c:pt>
                <c:pt idx="26870">
                  <c:v>10.433879666666668</c:v>
                </c:pt>
                <c:pt idx="26871">
                  <c:v>10.4342665</c:v>
                </c:pt>
                <c:pt idx="26872">
                  <c:v>10.43465685</c:v>
                </c:pt>
                <c:pt idx="26873">
                  <c:v>10.435043683333335</c:v>
                </c:pt>
                <c:pt idx="26874">
                  <c:v>10.435430516666667</c:v>
                </c:pt>
                <c:pt idx="26875">
                  <c:v>10.435820866666667</c:v>
                </c:pt>
                <c:pt idx="26876">
                  <c:v>10.436207699999999</c:v>
                </c:pt>
                <c:pt idx="26877">
                  <c:v>10.436598049999999</c:v>
                </c:pt>
                <c:pt idx="26878">
                  <c:v>10.436984883333334</c:v>
                </c:pt>
                <c:pt idx="26879">
                  <c:v>10.437371716666666</c:v>
                </c:pt>
                <c:pt idx="26880">
                  <c:v>10.437762066666666</c:v>
                </c:pt>
                <c:pt idx="26881">
                  <c:v>10.4381489</c:v>
                </c:pt>
                <c:pt idx="26882">
                  <c:v>10.438535733333334</c:v>
                </c:pt>
                <c:pt idx="26883">
                  <c:v>10.438922566666667</c:v>
                </c:pt>
                <c:pt idx="26884">
                  <c:v>10.439312916666667</c:v>
                </c:pt>
                <c:pt idx="26885">
                  <c:v>10.439703266666667</c:v>
                </c:pt>
                <c:pt idx="26886">
                  <c:v>10.440090100000001</c:v>
                </c:pt>
                <c:pt idx="26887">
                  <c:v>10.440476933333334</c:v>
                </c:pt>
                <c:pt idx="26888">
                  <c:v>10.440863766666668</c:v>
                </c:pt>
                <c:pt idx="26889">
                  <c:v>10.441254116666666</c:v>
                </c:pt>
                <c:pt idx="26890">
                  <c:v>10.44164095</c:v>
                </c:pt>
                <c:pt idx="26891">
                  <c:v>10.4420313</c:v>
                </c:pt>
                <c:pt idx="26892">
                  <c:v>10.442418133333334</c:v>
                </c:pt>
                <c:pt idx="26893">
                  <c:v>10.442804966666667</c:v>
                </c:pt>
                <c:pt idx="26894">
                  <c:v>10.443195316666667</c:v>
                </c:pt>
                <c:pt idx="26895">
                  <c:v>10.443582149999999</c:v>
                </c:pt>
                <c:pt idx="26896">
                  <c:v>10.443968983333333</c:v>
                </c:pt>
                <c:pt idx="26897">
                  <c:v>10.444359333333333</c:v>
                </c:pt>
                <c:pt idx="26898">
                  <c:v>10.444746166666667</c:v>
                </c:pt>
                <c:pt idx="26899">
                  <c:v>10.445136516666667</c:v>
                </c:pt>
                <c:pt idx="26900">
                  <c:v>10.44552335</c:v>
                </c:pt>
                <c:pt idx="26901">
                  <c:v>10.445910183333334</c:v>
                </c:pt>
                <c:pt idx="26902">
                  <c:v>10.446300533333334</c:v>
                </c:pt>
                <c:pt idx="26903">
                  <c:v>10.446687366666668</c:v>
                </c:pt>
                <c:pt idx="26904">
                  <c:v>10.447077716666668</c:v>
                </c:pt>
                <c:pt idx="26905">
                  <c:v>10.447464549999999</c:v>
                </c:pt>
                <c:pt idx="26906">
                  <c:v>10.447851383333335</c:v>
                </c:pt>
                <c:pt idx="26907">
                  <c:v>10.448238216666667</c:v>
                </c:pt>
                <c:pt idx="26908">
                  <c:v>10.448628566666667</c:v>
                </c:pt>
                <c:pt idx="26909">
                  <c:v>10.4490154</c:v>
                </c:pt>
                <c:pt idx="26910">
                  <c:v>10.449402233333332</c:v>
                </c:pt>
                <c:pt idx="26911">
                  <c:v>10.449792583333334</c:v>
                </c:pt>
                <c:pt idx="26912">
                  <c:v>10.450179416666666</c:v>
                </c:pt>
                <c:pt idx="26913">
                  <c:v>10.450569766666666</c:v>
                </c:pt>
                <c:pt idx="26914">
                  <c:v>10.4509566</c:v>
                </c:pt>
                <c:pt idx="26915">
                  <c:v>10.451343433333333</c:v>
                </c:pt>
                <c:pt idx="26916">
                  <c:v>10.451733783333333</c:v>
                </c:pt>
                <c:pt idx="26917">
                  <c:v>10.452120616666667</c:v>
                </c:pt>
                <c:pt idx="26918">
                  <c:v>10.452510966666667</c:v>
                </c:pt>
                <c:pt idx="26919">
                  <c:v>10.452897800000001</c:v>
                </c:pt>
                <c:pt idx="26920">
                  <c:v>10.453284633333332</c:v>
                </c:pt>
                <c:pt idx="26921">
                  <c:v>10.453674983333334</c:v>
                </c:pt>
                <c:pt idx="26922">
                  <c:v>10.454061816666668</c:v>
                </c:pt>
                <c:pt idx="26923">
                  <c:v>10.45444865</c:v>
                </c:pt>
                <c:pt idx="26924">
                  <c:v>10.454835483333333</c:v>
                </c:pt>
                <c:pt idx="26925">
                  <c:v>10.455225833333332</c:v>
                </c:pt>
                <c:pt idx="26926">
                  <c:v>10.455616183333333</c:v>
                </c:pt>
                <c:pt idx="26927">
                  <c:v>10.456003016666667</c:v>
                </c:pt>
                <c:pt idx="26928">
                  <c:v>10.456389849999999</c:v>
                </c:pt>
                <c:pt idx="26929">
                  <c:v>10.456776683333333</c:v>
                </c:pt>
                <c:pt idx="26930">
                  <c:v>10.457167033333334</c:v>
                </c:pt>
                <c:pt idx="26931">
                  <c:v>10.457557383333333</c:v>
                </c:pt>
                <c:pt idx="26932">
                  <c:v>10.457944216666666</c:v>
                </c:pt>
                <c:pt idx="26933">
                  <c:v>10.45833105</c:v>
                </c:pt>
                <c:pt idx="26934">
                  <c:v>10.458717883333334</c:v>
                </c:pt>
                <c:pt idx="26935">
                  <c:v>10.459108233333334</c:v>
                </c:pt>
                <c:pt idx="26936">
                  <c:v>10.459495066666667</c:v>
                </c:pt>
                <c:pt idx="26937">
                  <c:v>10.459881900000001</c:v>
                </c:pt>
                <c:pt idx="26938">
                  <c:v>10.460272250000001</c:v>
                </c:pt>
                <c:pt idx="26939">
                  <c:v>10.460659083333333</c:v>
                </c:pt>
                <c:pt idx="26940">
                  <c:v>10.461049433333335</c:v>
                </c:pt>
                <c:pt idx="26941">
                  <c:v>10.461436266666666</c:v>
                </c:pt>
                <c:pt idx="26942">
                  <c:v>10.4618231</c:v>
                </c:pt>
                <c:pt idx="26943">
                  <c:v>10.462209933333332</c:v>
                </c:pt>
                <c:pt idx="26944">
                  <c:v>10.462600283333332</c:v>
                </c:pt>
                <c:pt idx="26945">
                  <c:v>10.462990633333334</c:v>
                </c:pt>
                <c:pt idx="26946">
                  <c:v>10.463377466666667</c:v>
                </c:pt>
                <c:pt idx="26947">
                  <c:v>10.463764299999999</c:v>
                </c:pt>
                <c:pt idx="26948">
                  <c:v>10.464151133333333</c:v>
                </c:pt>
                <c:pt idx="26949">
                  <c:v>10.464541483333333</c:v>
                </c:pt>
                <c:pt idx="26950">
                  <c:v>10.464928316666667</c:v>
                </c:pt>
                <c:pt idx="26951">
                  <c:v>10.46531515</c:v>
                </c:pt>
                <c:pt idx="26952">
                  <c:v>10.4657055</c:v>
                </c:pt>
                <c:pt idx="26953">
                  <c:v>10.466092333333334</c:v>
                </c:pt>
                <c:pt idx="26954">
                  <c:v>10.466482683333334</c:v>
                </c:pt>
                <c:pt idx="26955">
                  <c:v>10.466869516666668</c:v>
                </c:pt>
                <c:pt idx="26956">
                  <c:v>10.46725635</c:v>
                </c:pt>
                <c:pt idx="26957">
                  <c:v>10.4676467</c:v>
                </c:pt>
                <c:pt idx="26958">
                  <c:v>10.468033533333333</c:v>
                </c:pt>
                <c:pt idx="26959">
                  <c:v>10.468423883333335</c:v>
                </c:pt>
                <c:pt idx="26960">
                  <c:v>10.468810716666667</c:v>
                </c:pt>
                <c:pt idx="26961">
                  <c:v>10.469197550000001</c:v>
                </c:pt>
                <c:pt idx="26962">
                  <c:v>10.469587899999999</c:v>
                </c:pt>
                <c:pt idx="26963">
                  <c:v>10.469974733333334</c:v>
                </c:pt>
                <c:pt idx="26964">
                  <c:v>10.470361566666666</c:v>
                </c:pt>
                <c:pt idx="26965">
                  <c:v>10.4707484</c:v>
                </c:pt>
                <c:pt idx="26966">
                  <c:v>10.47113875</c:v>
                </c:pt>
                <c:pt idx="26967">
                  <c:v>10.4715291</c:v>
                </c:pt>
                <c:pt idx="26968">
                  <c:v>10.471915933333333</c:v>
                </c:pt>
                <c:pt idx="26969">
                  <c:v>10.472302766666667</c:v>
                </c:pt>
                <c:pt idx="26970">
                  <c:v>10.472689600000001</c:v>
                </c:pt>
                <c:pt idx="26971">
                  <c:v>10.473079950000001</c:v>
                </c:pt>
                <c:pt idx="26972">
                  <c:v>10.473470300000001</c:v>
                </c:pt>
                <c:pt idx="26973">
                  <c:v>10.473857133333334</c:v>
                </c:pt>
                <c:pt idx="26974">
                  <c:v>10.474243966666668</c:v>
                </c:pt>
                <c:pt idx="26975">
                  <c:v>10.4746308</c:v>
                </c:pt>
                <c:pt idx="26976">
                  <c:v>10.47502115</c:v>
                </c:pt>
                <c:pt idx="26977">
                  <c:v>10.475407983333332</c:v>
                </c:pt>
                <c:pt idx="26978">
                  <c:v>10.475794816666667</c:v>
                </c:pt>
                <c:pt idx="26979">
                  <c:v>10.476185166666667</c:v>
                </c:pt>
                <c:pt idx="26980">
                  <c:v>10.476575516666667</c:v>
                </c:pt>
                <c:pt idx="26981">
                  <c:v>10.476962349999999</c:v>
                </c:pt>
                <c:pt idx="26982">
                  <c:v>10.477349183333335</c:v>
                </c:pt>
                <c:pt idx="26983">
                  <c:v>10.477736016666666</c:v>
                </c:pt>
                <c:pt idx="26984">
                  <c:v>10.478126366666666</c:v>
                </c:pt>
                <c:pt idx="26985">
                  <c:v>10.4785132</c:v>
                </c:pt>
                <c:pt idx="26986">
                  <c:v>10.47890355</c:v>
                </c:pt>
                <c:pt idx="26987">
                  <c:v>10.479290383333334</c:v>
                </c:pt>
                <c:pt idx="26988">
                  <c:v>10.479677216666667</c:v>
                </c:pt>
                <c:pt idx="26989">
                  <c:v>10.480067566666667</c:v>
                </c:pt>
                <c:pt idx="26990">
                  <c:v>10.480454400000001</c:v>
                </c:pt>
                <c:pt idx="26991">
                  <c:v>10.480841233333333</c:v>
                </c:pt>
                <c:pt idx="26992">
                  <c:v>10.481228066666667</c:v>
                </c:pt>
                <c:pt idx="26993">
                  <c:v>10.481618416666667</c:v>
                </c:pt>
                <c:pt idx="26994">
                  <c:v>10.482008766666667</c:v>
                </c:pt>
                <c:pt idx="26995">
                  <c:v>10.4823956</c:v>
                </c:pt>
                <c:pt idx="26996">
                  <c:v>10.482782433333332</c:v>
                </c:pt>
                <c:pt idx="26997">
                  <c:v>10.483169266666668</c:v>
                </c:pt>
                <c:pt idx="26998">
                  <c:v>10.483559616666666</c:v>
                </c:pt>
                <c:pt idx="26999">
                  <c:v>10.483949966666666</c:v>
                </c:pt>
                <c:pt idx="27000">
                  <c:v>10.484336799999999</c:v>
                </c:pt>
                <c:pt idx="27001">
                  <c:v>10.484723633333333</c:v>
                </c:pt>
                <c:pt idx="27002">
                  <c:v>10.485110466666667</c:v>
                </c:pt>
                <c:pt idx="27003">
                  <c:v>10.485500816666667</c:v>
                </c:pt>
                <c:pt idx="27004">
                  <c:v>10.48588765</c:v>
                </c:pt>
                <c:pt idx="27005">
                  <c:v>10.486274483333334</c:v>
                </c:pt>
                <c:pt idx="27006">
                  <c:v>10.486664833333334</c:v>
                </c:pt>
                <c:pt idx="27007">
                  <c:v>10.487051666666668</c:v>
                </c:pt>
                <c:pt idx="27008">
                  <c:v>10.487442016666668</c:v>
                </c:pt>
                <c:pt idx="27009">
                  <c:v>10.48782885</c:v>
                </c:pt>
                <c:pt idx="27010">
                  <c:v>10.488215683333333</c:v>
                </c:pt>
                <c:pt idx="27011">
                  <c:v>10.488602516666667</c:v>
                </c:pt>
                <c:pt idx="27012">
                  <c:v>10.488992866666667</c:v>
                </c:pt>
                <c:pt idx="27013">
                  <c:v>10.489383216666667</c:v>
                </c:pt>
                <c:pt idx="27014">
                  <c:v>10.489770049999999</c:v>
                </c:pt>
                <c:pt idx="27015">
                  <c:v>10.490156883333333</c:v>
                </c:pt>
                <c:pt idx="27016">
                  <c:v>10.490543716666666</c:v>
                </c:pt>
                <c:pt idx="27017">
                  <c:v>10.490934066666666</c:v>
                </c:pt>
                <c:pt idx="27018">
                  <c:v>10.4913209</c:v>
                </c:pt>
                <c:pt idx="27019">
                  <c:v>10.491707733333334</c:v>
                </c:pt>
                <c:pt idx="27020">
                  <c:v>10.492098083333333</c:v>
                </c:pt>
                <c:pt idx="27021">
                  <c:v>10.492484916666667</c:v>
                </c:pt>
                <c:pt idx="27022">
                  <c:v>10.492875266666667</c:v>
                </c:pt>
                <c:pt idx="27023">
                  <c:v>10.493262100000001</c:v>
                </c:pt>
                <c:pt idx="27024">
                  <c:v>10.493648933333333</c:v>
                </c:pt>
                <c:pt idx="27025">
                  <c:v>10.494039283333334</c:v>
                </c:pt>
                <c:pt idx="27026">
                  <c:v>10.494426116666668</c:v>
                </c:pt>
                <c:pt idx="27027">
                  <c:v>10.494816466666666</c:v>
                </c:pt>
                <c:pt idx="27028">
                  <c:v>10.4952033</c:v>
                </c:pt>
                <c:pt idx="27029">
                  <c:v>10.495590133333332</c:v>
                </c:pt>
                <c:pt idx="27030">
                  <c:v>10.495980483333334</c:v>
                </c:pt>
                <c:pt idx="27031">
                  <c:v>10.496367316666667</c:v>
                </c:pt>
                <c:pt idx="27032">
                  <c:v>10.496754149999999</c:v>
                </c:pt>
                <c:pt idx="27033">
                  <c:v>10.497140983333333</c:v>
                </c:pt>
                <c:pt idx="27034">
                  <c:v>10.497531333333333</c:v>
                </c:pt>
                <c:pt idx="27035">
                  <c:v>10.497918166666667</c:v>
                </c:pt>
                <c:pt idx="27036">
                  <c:v>10.498308516666667</c:v>
                </c:pt>
                <c:pt idx="27037">
                  <c:v>10.49869535</c:v>
                </c:pt>
                <c:pt idx="27038">
                  <c:v>10.499082183333334</c:v>
                </c:pt>
                <c:pt idx="27039">
                  <c:v>10.499472533333334</c:v>
                </c:pt>
                <c:pt idx="27040">
                  <c:v>10.499859366666668</c:v>
                </c:pt>
                <c:pt idx="27041">
                  <c:v>10.500249716666668</c:v>
                </c:pt>
                <c:pt idx="27042">
                  <c:v>10.500636549999999</c:v>
                </c:pt>
                <c:pt idx="27043">
                  <c:v>10.501023383333333</c:v>
                </c:pt>
                <c:pt idx="27044">
                  <c:v>10.501413733333335</c:v>
                </c:pt>
                <c:pt idx="27045">
                  <c:v>10.501800566666667</c:v>
                </c:pt>
                <c:pt idx="27046">
                  <c:v>10.5021874</c:v>
                </c:pt>
                <c:pt idx="27047">
                  <c:v>10.50257775</c:v>
                </c:pt>
                <c:pt idx="27048">
                  <c:v>10.502964583333332</c:v>
                </c:pt>
                <c:pt idx="27049">
                  <c:v>10.503354933333334</c:v>
                </c:pt>
                <c:pt idx="27050">
                  <c:v>10.503741766666666</c:v>
                </c:pt>
                <c:pt idx="27051">
                  <c:v>10.5041286</c:v>
                </c:pt>
                <c:pt idx="27052">
                  <c:v>10.504515433333333</c:v>
                </c:pt>
                <c:pt idx="27053">
                  <c:v>10.504905783333333</c:v>
                </c:pt>
                <c:pt idx="27054">
                  <c:v>10.505296133333333</c:v>
                </c:pt>
                <c:pt idx="27055">
                  <c:v>10.505682966666667</c:v>
                </c:pt>
                <c:pt idx="27056">
                  <c:v>10.506069800000001</c:v>
                </c:pt>
                <c:pt idx="27057">
                  <c:v>10.506456633333334</c:v>
                </c:pt>
                <c:pt idx="27058">
                  <c:v>10.506846983333332</c:v>
                </c:pt>
                <c:pt idx="27059">
                  <c:v>10.507233816666668</c:v>
                </c:pt>
                <c:pt idx="27060">
                  <c:v>10.50762065</c:v>
                </c:pt>
                <c:pt idx="27061">
                  <c:v>10.508011</c:v>
                </c:pt>
                <c:pt idx="27062">
                  <c:v>10.508397833333333</c:v>
                </c:pt>
                <c:pt idx="27063">
                  <c:v>10.508788183333332</c:v>
                </c:pt>
                <c:pt idx="27064">
                  <c:v>10.509175016666667</c:v>
                </c:pt>
                <c:pt idx="27065">
                  <c:v>10.509561849999999</c:v>
                </c:pt>
                <c:pt idx="27066">
                  <c:v>10.509952199999999</c:v>
                </c:pt>
                <c:pt idx="27067">
                  <c:v>10.510339033333333</c:v>
                </c:pt>
                <c:pt idx="27068">
                  <c:v>10.510729383333334</c:v>
                </c:pt>
                <c:pt idx="27069">
                  <c:v>10.511116216666666</c:v>
                </c:pt>
                <c:pt idx="27070">
                  <c:v>10.51150305</c:v>
                </c:pt>
                <c:pt idx="27071">
                  <c:v>10.5118934</c:v>
                </c:pt>
                <c:pt idx="27072">
                  <c:v>10.512280233333334</c:v>
                </c:pt>
                <c:pt idx="27073">
                  <c:v>10.512667066666667</c:v>
                </c:pt>
                <c:pt idx="27074">
                  <c:v>10.513057416666667</c:v>
                </c:pt>
                <c:pt idx="27075">
                  <c:v>10.513444250000001</c:v>
                </c:pt>
                <c:pt idx="27076">
                  <c:v>10.513834600000001</c:v>
                </c:pt>
                <c:pt idx="27077">
                  <c:v>10.514221433333333</c:v>
                </c:pt>
                <c:pt idx="27078">
                  <c:v>10.514608266666668</c:v>
                </c:pt>
                <c:pt idx="27079">
                  <c:v>10.514998616666666</c:v>
                </c:pt>
                <c:pt idx="27080">
                  <c:v>10.51538545</c:v>
                </c:pt>
                <c:pt idx="27081">
                  <c:v>10.5157758</c:v>
                </c:pt>
                <c:pt idx="27082">
                  <c:v>10.516162633333334</c:v>
                </c:pt>
                <c:pt idx="27083">
                  <c:v>10.516549466666667</c:v>
                </c:pt>
                <c:pt idx="27084">
                  <c:v>10.516939816666667</c:v>
                </c:pt>
                <c:pt idx="27085">
                  <c:v>10.517326649999999</c:v>
                </c:pt>
                <c:pt idx="27086">
                  <c:v>10.517713483333333</c:v>
                </c:pt>
                <c:pt idx="27087">
                  <c:v>10.518100316666667</c:v>
                </c:pt>
                <c:pt idx="27088">
                  <c:v>10.518490666666667</c:v>
                </c:pt>
                <c:pt idx="27089">
                  <c:v>10.5188775</c:v>
                </c:pt>
                <c:pt idx="27090">
                  <c:v>10.51926785</c:v>
                </c:pt>
                <c:pt idx="27091">
                  <c:v>10.519654683333334</c:v>
                </c:pt>
                <c:pt idx="27092">
                  <c:v>10.520041516666668</c:v>
                </c:pt>
                <c:pt idx="27093">
                  <c:v>10.520431866666668</c:v>
                </c:pt>
                <c:pt idx="27094">
                  <c:v>10.5208187</c:v>
                </c:pt>
                <c:pt idx="27095">
                  <c:v>10.52120905</c:v>
                </c:pt>
                <c:pt idx="27096">
                  <c:v>10.521595883333333</c:v>
                </c:pt>
                <c:pt idx="27097">
                  <c:v>10.521982716666667</c:v>
                </c:pt>
                <c:pt idx="27098">
                  <c:v>10.522373066666667</c:v>
                </c:pt>
                <c:pt idx="27099">
                  <c:v>10.5227599</c:v>
                </c:pt>
                <c:pt idx="27100">
                  <c:v>10.523146733333332</c:v>
                </c:pt>
                <c:pt idx="27101">
                  <c:v>10.523537083333334</c:v>
                </c:pt>
                <c:pt idx="27102">
                  <c:v>10.523923916666666</c:v>
                </c:pt>
                <c:pt idx="27103">
                  <c:v>10.524314266666666</c:v>
                </c:pt>
                <c:pt idx="27104">
                  <c:v>10.5247011</c:v>
                </c:pt>
                <c:pt idx="27105">
                  <c:v>10.525087933333333</c:v>
                </c:pt>
                <c:pt idx="27106">
                  <c:v>10.525474766666667</c:v>
                </c:pt>
                <c:pt idx="27107">
                  <c:v>10.525865116666667</c:v>
                </c:pt>
                <c:pt idx="27108">
                  <c:v>10.526255466666667</c:v>
                </c:pt>
                <c:pt idx="27109">
                  <c:v>10.526642300000001</c:v>
                </c:pt>
                <c:pt idx="27110">
                  <c:v>10.527029133333333</c:v>
                </c:pt>
                <c:pt idx="27111">
                  <c:v>10.527415966666668</c:v>
                </c:pt>
                <c:pt idx="27112">
                  <c:v>10.527806316666668</c:v>
                </c:pt>
                <c:pt idx="27113">
                  <c:v>10.52819315</c:v>
                </c:pt>
                <c:pt idx="27114">
                  <c:v>10.528579983333334</c:v>
                </c:pt>
                <c:pt idx="27115">
                  <c:v>10.528970333333332</c:v>
                </c:pt>
                <c:pt idx="27116">
                  <c:v>10.529357166666667</c:v>
                </c:pt>
                <c:pt idx="27117">
                  <c:v>10.529747516666667</c:v>
                </c:pt>
                <c:pt idx="27118">
                  <c:v>10.530134349999999</c:v>
                </c:pt>
                <c:pt idx="27119">
                  <c:v>10.530521183333333</c:v>
                </c:pt>
                <c:pt idx="27120">
                  <c:v>10.530911533333335</c:v>
                </c:pt>
                <c:pt idx="27121">
                  <c:v>10.531298366666666</c:v>
                </c:pt>
                <c:pt idx="27122">
                  <c:v>10.531688716666666</c:v>
                </c:pt>
                <c:pt idx="27123">
                  <c:v>10.53207555</c:v>
                </c:pt>
                <c:pt idx="27124">
                  <c:v>10.532462383333334</c:v>
                </c:pt>
                <c:pt idx="27125">
                  <c:v>10.532852733333334</c:v>
                </c:pt>
                <c:pt idx="27126">
                  <c:v>10.533239566666667</c:v>
                </c:pt>
                <c:pt idx="27127">
                  <c:v>10.533626400000001</c:v>
                </c:pt>
                <c:pt idx="27128">
                  <c:v>10.534016750000001</c:v>
                </c:pt>
                <c:pt idx="27129">
                  <c:v>10.534403583333333</c:v>
                </c:pt>
                <c:pt idx="27130">
                  <c:v>10.534793933333335</c:v>
                </c:pt>
                <c:pt idx="27131">
                  <c:v>10.535180766666667</c:v>
                </c:pt>
                <c:pt idx="27132">
                  <c:v>10.5355676</c:v>
                </c:pt>
                <c:pt idx="27133">
                  <c:v>10.53595795</c:v>
                </c:pt>
                <c:pt idx="27134">
                  <c:v>10.536344783333332</c:v>
                </c:pt>
                <c:pt idx="27135">
                  <c:v>10.536735133333334</c:v>
                </c:pt>
                <c:pt idx="27136">
                  <c:v>10.537121966666666</c:v>
                </c:pt>
                <c:pt idx="27137">
                  <c:v>10.537508799999999</c:v>
                </c:pt>
                <c:pt idx="27138">
                  <c:v>10.537899149999999</c:v>
                </c:pt>
                <c:pt idx="27139">
                  <c:v>10.538285983333333</c:v>
                </c:pt>
                <c:pt idx="27140">
                  <c:v>10.538672816666667</c:v>
                </c:pt>
                <c:pt idx="27141">
                  <c:v>10.53905965</c:v>
                </c:pt>
                <c:pt idx="27142">
                  <c:v>10.53945</c:v>
                </c:pt>
                <c:pt idx="27143">
                  <c:v>10.53984035</c:v>
                </c:pt>
                <c:pt idx="27144">
                  <c:v>10.540227183333334</c:v>
                </c:pt>
                <c:pt idx="27145">
                  <c:v>10.540614016666668</c:v>
                </c:pt>
                <c:pt idx="27146">
                  <c:v>10.54100085</c:v>
                </c:pt>
                <c:pt idx="27147">
                  <c:v>10.5413912</c:v>
                </c:pt>
                <c:pt idx="27148">
                  <c:v>10.54178155</c:v>
                </c:pt>
                <c:pt idx="27149">
                  <c:v>10.542168383333335</c:v>
                </c:pt>
                <c:pt idx="27150">
                  <c:v>10.542555216666667</c:v>
                </c:pt>
                <c:pt idx="27151">
                  <c:v>10.542942050000001</c:v>
                </c:pt>
                <c:pt idx="27152">
                  <c:v>10.543332399999999</c:v>
                </c:pt>
                <c:pt idx="27153">
                  <c:v>10.543719233333332</c:v>
                </c:pt>
                <c:pt idx="27154">
                  <c:v>10.544106066666666</c:v>
                </c:pt>
                <c:pt idx="27155">
                  <c:v>10.544496416666666</c:v>
                </c:pt>
                <c:pt idx="27156">
                  <c:v>10.54488325</c:v>
                </c:pt>
                <c:pt idx="27157">
                  <c:v>10.5452736</c:v>
                </c:pt>
                <c:pt idx="27158">
                  <c:v>10.545660433333333</c:v>
                </c:pt>
                <c:pt idx="27159">
                  <c:v>10.546047266666667</c:v>
                </c:pt>
                <c:pt idx="27160">
                  <c:v>10.546434100000001</c:v>
                </c:pt>
                <c:pt idx="27161">
                  <c:v>10.546824450000001</c:v>
                </c:pt>
                <c:pt idx="27162">
                  <c:v>10.547214800000001</c:v>
                </c:pt>
                <c:pt idx="27163">
                  <c:v>10.547601633333334</c:v>
                </c:pt>
                <c:pt idx="27164">
                  <c:v>10.547988466666668</c:v>
                </c:pt>
                <c:pt idx="27165">
                  <c:v>10.5483753</c:v>
                </c:pt>
                <c:pt idx="27166">
                  <c:v>10.54876565</c:v>
                </c:pt>
                <c:pt idx="27167">
                  <c:v>10.549152483333332</c:v>
                </c:pt>
                <c:pt idx="27168">
                  <c:v>10.549539316666667</c:v>
                </c:pt>
                <c:pt idx="27169">
                  <c:v>10.549929666666667</c:v>
                </c:pt>
                <c:pt idx="27170">
                  <c:v>10.550316499999999</c:v>
                </c:pt>
                <c:pt idx="27171">
                  <c:v>10.550706849999999</c:v>
                </c:pt>
                <c:pt idx="27172">
                  <c:v>10.551093683333335</c:v>
                </c:pt>
                <c:pt idx="27173">
                  <c:v>10.551480516666667</c:v>
                </c:pt>
                <c:pt idx="27174">
                  <c:v>10.551870866666667</c:v>
                </c:pt>
                <c:pt idx="27175">
                  <c:v>10.552261216666666</c:v>
                </c:pt>
                <c:pt idx="27176">
                  <c:v>10.55264805</c:v>
                </c:pt>
                <c:pt idx="27177">
                  <c:v>10.553034883333334</c:v>
                </c:pt>
                <c:pt idx="27178">
                  <c:v>10.553421716666668</c:v>
                </c:pt>
                <c:pt idx="27179">
                  <c:v>10.553812066666667</c:v>
                </c:pt>
                <c:pt idx="27180">
                  <c:v>10.554198899999999</c:v>
                </c:pt>
                <c:pt idx="27181">
                  <c:v>10.554585733333333</c:v>
                </c:pt>
                <c:pt idx="27182">
                  <c:v>10.554976083333335</c:v>
                </c:pt>
                <c:pt idx="27183">
                  <c:v>10.555362916666667</c:v>
                </c:pt>
                <c:pt idx="27184">
                  <c:v>10.555753266666667</c:v>
                </c:pt>
                <c:pt idx="27185">
                  <c:v>10.5561401</c:v>
                </c:pt>
                <c:pt idx="27186">
                  <c:v>10.556526933333332</c:v>
                </c:pt>
                <c:pt idx="27187">
                  <c:v>10.556913766666668</c:v>
                </c:pt>
                <c:pt idx="27188">
                  <c:v>10.557304116666666</c:v>
                </c:pt>
                <c:pt idx="27189">
                  <c:v>10.557694466666666</c:v>
                </c:pt>
                <c:pt idx="27190">
                  <c:v>10.5580813</c:v>
                </c:pt>
                <c:pt idx="27191">
                  <c:v>10.558468133333333</c:v>
                </c:pt>
                <c:pt idx="27192">
                  <c:v>10.558858483333333</c:v>
                </c:pt>
                <c:pt idx="27193">
                  <c:v>10.559245316666667</c:v>
                </c:pt>
                <c:pt idx="27194">
                  <c:v>10.559632150000001</c:v>
                </c:pt>
                <c:pt idx="27195">
                  <c:v>10.560018983333334</c:v>
                </c:pt>
                <c:pt idx="27196">
                  <c:v>10.560409333333332</c:v>
                </c:pt>
                <c:pt idx="27197">
                  <c:v>10.560796166666668</c:v>
                </c:pt>
                <c:pt idx="27198">
                  <c:v>10.561186516666668</c:v>
                </c:pt>
                <c:pt idx="27199">
                  <c:v>10.56157335</c:v>
                </c:pt>
                <c:pt idx="27200">
                  <c:v>10.561960183333333</c:v>
                </c:pt>
                <c:pt idx="27201">
                  <c:v>10.562350533333335</c:v>
                </c:pt>
                <c:pt idx="27202">
                  <c:v>10.562737366666667</c:v>
                </c:pt>
                <c:pt idx="27203">
                  <c:v>10.563127716666667</c:v>
                </c:pt>
                <c:pt idx="27204">
                  <c:v>10.563514549999999</c:v>
                </c:pt>
                <c:pt idx="27205">
                  <c:v>10.563901383333333</c:v>
                </c:pt>
                <c:pt idx="27206">
                  <c:v>10.564291733333334</c:v>
                </c:pt>
                <c:pt idx="27207">
                  <c:v>10.564678566666666</c:v>
                </c:pt>
                <c:pt idx="27208">
                  <c:v>10.5650654</c:v>
                </c:pt>
                <c:pt idx="27209">
                  <c:v>10.565452233333334</c:v>
                </c:pt>
                <c:pt idx="27210">
                  <c:v>10.565842583333334</c:v>
                </c:pt>
                <c:pt idx="27211">
                  <c:v>10.566229416666667</c:v>
                </c:pt>
                <c:pt idx="27212">
                  <c:v>10.566619766666667</c:v>
                </c:pt>
                <c:pt idx="27213">
                  <c:v>10.567006600000001</c:v>
                </c:pt>
                <c:pt idx="27214">
                  <c:v>10.567393433333333</c:v>
                </c:pt>
                <c:pt idx="27215">
                  <c:v>10.567783783333333</c:v>
                </c:pt>
                <c:pt idx="27216">
                  <c:v>10.568170616666668</c:v>
                </c:pt>
                <c:pt idx="27217">
                  <c:v>10.568560966666666</c:v>
                </c:pt>
                <c:pt idx="27218">
                  <c:v>10.5689478</c:v>
                </c:pt>
                <c:pt idx="27219">
                  <c:v>10.569334633333332</c:v>
                </c:pt>
                <c:pt idx="27220">
                  <c:v>10.569724983333334</c:v>
                </c:pt>
                <c:pt idx="27221">
                  <c:v>10.570111816666667</c:v>
                </c:pt>
                <c:pt idx="27222">
                  <c:v>10.570498649999999</c:v>
                </c:pt>
                <c:pt idx="27223">
                  <c:v>10.570888999999999</c:v>
                </c:pt>
                <c:pt idx="27224">
                  <c:v>10.571275833333333</c:v>
                </c:pt>
                <c:pt idx="27225">
                  <c:v>10.571666183333333</c:v>
                </c:pt>
                <c:pt idx="27226">
                  <c:v>10.572053016666667</c:v>
                </c:pt>
                <c:pt idx="27227">
                  <c:v>10.57243985</c:v>
                </c:pt>
                <c:pt idx="27228">
                  <c:v>10.5728302</c:v>
                </c:pt>
                <c:pt idx="27229">
                  <c:v>10.573217033333334</c:v>
                </c:pt>
                <c:pt idx="27230">
                  <c:v>10.573607383333334</c:v>
                </c:pt>
                <c:pt idx="27231">
                  <c:v>10.573994216666668</c:v>
                </c:pt>
                <c:pt idx="27232">
                  <c:v>10.57438105</c:v>
                </c:pt>
                <c:pt idx="27233">
                  <c:v>10.574771399999999</c:v>
                </c:pt>
                <c:pt idx="27234">
                  <c:v>10.575158233333335</c:v>
                </c:pt>
                <c:pt idx="27235">
                  <c:v>10.575545066666667</c:v>
                </c:pt>
                <c:pt idx="27236">
                  <c:v>10.575935416666667</c:v>
                </c:pt>
                <c:pt idx="27237">
                  <c:v>10.57632225</c:v>
                </c:pt>
                <c:pt idx="27238">
                  <c:v>10.576712599999999</c:v>
                </c:pt>
                <c:pt idx="27239">
                  <c:v>10.577099433333334</c:v>
                </c:pt>
                <c:pt idx="27240">
                  <c:v>10.577486266666666</c:v>
                </c:pt>
                <c:pt idx="27241">
                  <c:v>10.5778731</c:v>
                </c:pt>
                <c:pt idx="27242">
                  <c:v>10.57826345</c:v>
                </c:pt>
                <c:pt idx="27243">
                  <c:v>10.5786538</c:v>
                </c:pt>
                <c:pt idx="27244">
                  <c:v>10.579040633333333</c:v>
                </c:pt>
                <c:pt idx="27245">
                  <c:v>10.579427466666667</c:v>
                </c:pt>
                <c:pt idx="27246">
                  <c:v>10.579814300000001</c:v>
                </c:pt>
                <c:pt idx="27247">
                  <c:v>10.580204650000001</c:v>
                </c:pt>
                <c:pt idx="27248">
                  <c:v>10.580591483333333</c:v>
                </c:pt>
                <c:pt idx="27249">
                  <c:v>10.580978316666668</c:v>
                </c:pt>
                <c:pt idx="27250">
                  <c:v>10.581368666666668</c:v>
                </c:pt>
                <c:pt idx="27251">
                  <c:v>10.5817555</c:v>
                </c:pt>
                <c:pt idx="27252">
                  <c:v>10.58214585</c:v>
                </c:pt>
                <c:pt idx="27253">
                  <c:v>10.582532683333332</c:v>
                </c:pt>
                <c:pt idx="27254">
                  <c:v>10.582919516666667</c:v>
                </c:pt>
                <c:pt idx="27255">
                  <c:v>10.583309866666667</c:v>
                </c:pt>
                <c:pt idx="27256">
                  <c:v>10.583696699999999</c:v>
                </c:pt>
                <c:pt idx="27257">
                  <c:v>10.584087049999999</c:v>
                </c:pt>
                <c:pt idx="27258">
                  <c:v>10.584473883333334</c:v>
                </c:pt>
                <c:pt idx="27259">
                  <c:v>10.584860716666666</c:v>
                </c:pt>
                <c:pt idx="27260">
                  <c:v>10.58524755</c:v>
                </c:pt>
                <c:pt idx="27261">
                  <c:v>10.5856379</c:v>
                </c:pt>
                <c:pt idx="27262">
                  <c:v>10.586024733333334</c:v>
                </c:pt>
                <c:pt idx="27263">
                  <c:v>10.586411566666667</c:v>
                </c:pt>
                <c:pt idx="27264">
                  <c:v>10.586801916666667</c:v>
                </c:pt>
                <c:pt idx="27265">
                  <c:v>10.587192266666667</c:v>
                </c:pt>
                <c:pt idx="27266">
                  <c:v>10.587579100000001</c:v>
                </c:pt>
                <c:pt idx="27267">
                  <c:v>10.587965933333333</c:v>
                </c:pt>
                <c:pt idx="27268">
                  <c:v>10.588352766666668</c:v>
                </c:pt>
                <c:pt idx="27269">
                  <c:v>10.588743116666667</c:v>
                </c:pt>
                <c:pt idx="27270">
                  <c:v>10.58912995</c:v>
                </c:pt>
                <c:pt idx="27271">
                  <c:v>10.5895203</c:v>
                </c:pt>
                <c:pt idx="27272">
                  <c:v>10.589907133333332</c:v>
                </c:pt>
                <c:pt idx="27273">
                  <c:v>10.590293966666668</c:v>
                </c:pt>
                <c:pt idx="27274">
                  <c:v>10.590684316666666</c:v>
                </c:pt>
                <c:pt idx="27275">
                  <c:v>10.591071149999999</c:v>
                </c:pt>
                <c:pt idx="27276">
                  <c:v>10.591457983333333</c:v>
                </c:pt>
                <c:pt idx="27277">
                  <c:v>10.591848333333333</c:v>
                </c:pt>
                <c:pt idx="27278">
                  <c:v>10.592235166666667</c:v>
                </c:pt>
                <c:pt idx="27279">
                  <c:v>10.592625516666667</c:v>
                </c:pt>
                <c:pt idx="27280">
                  <c:v>10.59301235</c:v>
                </c:pt>
                <c:pt idx="27281">
                  <c:v>10.593399183333334</c:v>
                </c:pt>
                <c:pt idx="27282">
                  <c:v>10.593789533333334</c:v>
                </c:pt>
                <c:pt idx="27283">
                  <c:v>10.594176366666668</c:v>
                </c:pt>
                <c:pt idx="27284">
                  <c:v>10.594566716666668</c:v>
                </c:pt>
                <c:pt idx="27285">
                  <c:v>10.59495355</c:v>
                </c:pt>
                <c:pt idx="27286">
                  <c:v>10.595340383333333</c:v>
                </c:pt>
                <c:pt idx="27287">
                  <c:v>10.595727216666667</c:v>
                </c:pt>
                <c:pt idx="27288">
                  <c:v>10.596117566666667</c:v>
                </c:pt>
                <c:pt idx="27289">
                  <c:v>10.596504400000001</c:v>
                </c:pt>
                <c:pt idx="27290">
                  <c:v>10.596891233333332</c:v>
                </c:pt>
                <c:pt idx="27291">
                  <c:v>10.597281583333332</c:v>
                </c:pt>
                <c:pt idx="27292">
                  <c:v>10.597668416666666</c:v>
                </c:pt>
                <c:pt idx="27293">
                  <c:v>10.598058766666666</c:v>
                </c:pt>
                <c:pt idx="27294">
                  <c:v>10.5984456</c:v>
                </c:pt>
                <c:pt idx="27295">
                  <c:v>10.598832433333333</c:v>
                </c:pt>
                <c:pt idx="27296">
                  <c:v>10.599222783333333</c:v>
                </c:pt>
                <c:pt idx="27297">
                  <c:v>10.599609616666667</c:v>
                </c:pt>
                <c:pt idx="27298">
                  <c:v>10.599999966666667</c:v>
                </c:pt>
                <c:pt idx="27299">
                  <c:v>10.600386800000001</c:v>
                </c:pt>
                <c:pt idx="27300">
                  <c:v>10.600773633333333</c:v>
                </c:pt>
                <c:pt idx="27301">
                  <c:v>10.601163983333334</c:v>
                </c:pt>
                <c:pt idx="27302">
                  <c:v>10.601550816666668</c:v>
                </c:pt>
                <c:pt idx="27303">
                  <c:v>10.60193765</c:v>
                </c:pt>
                <c:pt idx="27304">
                  <c:v>10.602324483333334</c:v>
                </c:pt>
                <c:pt idx="27305">
                  <c:v>10.602714833333332</c:v>
                </c:pt>
                <c:pt idx="27306">
                  <c:v>10.603105183333334</c:v>
                </c:pt>
                <c:pt idx="27307">
                  <c:v>10.603492016666667</c:v>
                </c:pt>
                <c:pt idx="27308">
                  <c:v>10.603878849999999</c:v>
                </c:pt>
                <c:pt idx="27309">
                  <c:v>10.604265683333333</c:v>
                </c:pt>
                <c:pt idx="27310">
                  <c:v>10.604656033333335</c:v>
                </c:pt>
                <c:pt idx="27311">
                  <c:v>10.605042866666667</c:v>
                </c:pt>
                <c:pt idx="27312">
                  <c:v>10.605433216666666</c:v>
                </c:pt>
                <c:pt idx="27313">
                  <c:v>10.60582005</c:v>
                </c:pt>
                <c:pt idx="27314">
                  <c:v>10.606206883333334</c:v>
                </c:pt>
                <c:pt idx="27315">
                  <c:v>10.606597233333334</c:v>
                </c:pt>
                <c:pt idx="27316">
                  <c:v>10.606984066666667</c:v>
                </c:pt>
                <c:pt idx="27317">
                  <c:v>10.607370900000001</c:v>
                </c:pt>
                <c:pt idx="27318">
                  <c:v>10.607761249999999</c:v>
                </c:pt>
                <c:pt idx="27319">
                  <c:v>10.608148083333333</c:v>
                </c:pt>
                <c:pt idx="27320">
                  <c:v>10.608538433333335</c:v>
                </c:pt>
                <c:pt idx="27321">
                  <c:v>10.608925266666667</c:v>
                </c:pt>
                <c:pt idx="27322">
                  <c:v>10.6093121</c:v>
                </c:pt>
                <c:pt idx="27323">
                  <c:v>10.60970245</c:v>
                </c:pt>
                <c:pt idx="27324">
                  <c:v>10.610089283333332</c:v>
                </c:pt>
                <c:pt idx="27325">
                  <c:v>10.610479633333334</c:v>
                </c:pt>
                <c:pt idx="27326">
                  <c:v>10.610866466666666</c:v>
                </c:pt>
                <c:pt idx="27327">
                  <c:v>10.6112533</c:v>
                </c:pt>
                <c:pt idx="27328">
                  <c:v>10.61164365</c:v>
                </c:pt>
                <c:pt idx="27329">
                  <c:v>10.612030483333333</c:v>
                </c:pt>
                <c:pt idx="27330">
                  <c:v>10.612417316666667</c:v>
                </c:pt>
                <c:pt idx="27331">
                  <c:v>10.612804150000001</c:v>
                </c:pt>
                <c:pt idx="27332">
                  <c:v>10.613194500000001</c:v>
                </c:pt>
                <c:pt idx="27333">
                  <c:v>10.613584850000001</c:v>
                </c:pt>
                <c:pt idx="27334">
                  <c:v>10.613971683333332</c:v>
                </c:pt>
                <c:pt idx="27335">
                  <c:v>10.614358516666668</c:v>
                </c:pt>
                <c:pt idx="27336">
                  <c:v>10.61474535</c:v>
                </c:pt>
                <c:pt idx="27337">
                  <c:v>10.6151357</c:v>
                </c:pt>
                <c:pt idx="27338">
                  <c:v>10.615522533333333</c:v>
                </c:pt>
                <c:pt idx="27339">
                  <c:v>10.615912883333335</c:v>
                </c:pt>
                <c:pt idx="27340">
                  <c:v>10.616299716666667</c:v>
                </c:pt>
                <c:pt idx="27341">
                  <c:v>10.616686549999999</c:v>
                </c:pt>
                <c:pt idx="27342">
                  <c:v>10.617076899999999</c:v>
                </c:pt>
                <c:pt idx="27343">
                  <c:v>10.617463733333333</c:v>
                </c:pt>
                <c:pt idx="27344">
                  <c:v>10.617850566666666</c:v>
                </c:pt>
                <c:pt idx="27345">
                  <c:v>10.618240916666666</c:v>
                </c:pt>
                <c:pt idx="27346">
                  <c:v>10.61862775</c:v>
                </c:pt>
                <c:pt idx="27347">
                  <c:v>10.6190181</c:v>
                </c:pt>
                <c:pt idx="27348">
                  <c:v>10.619404933333334</c:v>
                </c:pt>
                <c:pt idx="27349">
                  <c:v>10.619791766666667</c:v>
                </c:pt>
                <c:pt idx="27350">
                  <c:v>10.620182116666667</c:v>
                </c:pt>
                <c:pt idx="27351">
                  <c:v>10.620568950000001</c:v>
                </c:pt>
                <c:pt idx="27352">
                  <c:v>10.620959300000001</c:v>
                </c:pt>
                <c:pt idx="27353">
                  <c:v>10.621346133333333</c:v>
                </c:pt>
                <c:pt idx="27354">
                  <c:v>10.621732966666668</c:v>
                </c:pt>
                <c:pt idx="27355">
                  <c:v>10.6221198</c:v>
                </c:pt>
                <c:pt idx="27356">
                  <c:v>10.62251015</c:v>
                </c:pt>
                <c:pt idx="27357">
                  <c:v>10.622896983333332</c:v>
                </c:pt>
                <c:pt idx="27358">
                  <c:v>10.623283816666667</c:v>
                </c:pt>
                <c:pt idx="27359">
                  <c:v>10.623674166666667</c:v>
                </c:pt>
                <c:pt idx="27360">
                  <c:v>10.624060999999999</c:v>
                </c:pt>
                <c:pt idx="27361">
                  <c:v>10.624451349999999</c:v>
                </c:pt>
                <c:pt idx="27362">
                  <c:v>10.624838183333333</c:v>
                </c:pt>
                <c:pt idx="27363">
                  <c:v>10.625225016666667</c:v>
                </c:pt>
                <c:pt idx="27364">
                  <c:v>10.625615366666667</c:v>
                </c:pt>
                <c:pt idx="27365">
                  <c:v>10.6260022</c:v>
                </c:pt>
                <c:pt idx="27366">
                  <c:v>10.62639255</c:v>
                </c:pt>
                <c:pt idx="27367">
                  <c:v>10.626779383333334</c:v>
                </c:pt>
                <c:pt idx="27368">
                  <c:v>10.627166216666668</c:v>
                </c:pt>
                <c:pt idx="27369">
                  <c:v>10.627556566666668</c:v>
                </c:pt>
                <c:pt idx="27370">
                  <c:v>10.627943399999999</c:v>
                </c:pt>
                <c:pt idx="27371">
                  <c:v>10.628330233333333</c:v>
                </c:pt>
                <c:pt idx="27372">
                  <c:v>10.628720583333335</c:v>
                </c:pt>
                <c:pt idx="27373">
                  <c:v>10.629107416666667</c:v>
                </c:pt>
                <c:pt idx="27374">
                  <c:v>10.629497766666667</c:v>
                </c:pt>
                <c:pt idx="27375">
                  <c:v>10.6298846</c:v>
                </c:pt>
                <c:pt idx="27376">
                  <c:v>10.630271433333332</c:v>
                </c:pt>
                <c:pt idx="27377">
                  <c:v>10.630661783333334</c:v>
                </c:pt>
                <c:pt idx="27378">
                  <c:v>10.631048616666666</c:v>
                </c:pt>
                <c:pt idx="27379">
                  <c:v>10.631438966666666</c:v>
                </c:pt>
                <c:pt idx="27380">
                  <c:v>10.6318258</c:v>
                </c:pt>
                <c:pt idx="27381">
                  <c:v>10.632212633333333</c:v>
                </c:pt>
                <c:pt idx="27382">
                  <c:v>10.632602983333333</c:v>
                </c:pt>
                <c:pt idx="27383">
                  <c:v>10.632989816666667</c:v>
                </c:pt>
                <c:pt idx="27384">
                  <c:v>10.633376650000001</c:v>
                </c:pt>
                <c:pt idx="27385">
                  <c:v>10.633763483333333</c:v>
                </c:pt>
                <c:pt idx="27386">
                  <c:v>10.634153833333333</c:v>
                </c:pt>
                <c:pt idx="27387">
                  <c:v>10.634540666666668</c:v>
                </c:pt>
                <c:pt idx="27388">
                  <c:v>10.634931016666668</c:v>
                </c:pt>
                <c:pt idx="27389">
                  <c:v>10.63531785</c:v>
                </c:pt>
                <c:pt idx="27390">
                  <c:v>10.635704683333334</c:v>
                </c:pt>
                <c:pt idx="27391">
                  <c:v>10.636095033333332</c:v>
                </c:pt>
                <c:pt idx="27392">
                  <c:v>10.636485383333333</c:v>
                </c:pt>
                <c:pt idx="27393">
                  <c:v>10.636872216666667</c:v>
                </c:pt>
                <c:pt idx="27394">
                  <c:v>10.637259049999999</c:v>
                </c:pt>
                <c:pt idx="27395">
                  <c:v>10.637645883333333</c:v>
                </c:pt>
                <c:pt idx="27396">
                  <c:v>10.638036233333334</c:v>
                </c:pt>
                <c:pt idx="27397">
                  <c:v>10.638423066666666</c:v>
                </c:pt>
                <c:pt idx="27398">
                  <c:v>10.6388099</c:v>
                </c:pt>
                <c:pt idx="27399">
                  <c:v>10.63920025</c:v>
                </c:pt>
                <c:pt idx="27400">
                  <c:v>10.639587083333334</c:v>
                </c:pt>
                <c:pt idx="27401">
                  <c:v>10.639977433333334</c:v>
                </c:pt>
                <c:pt idx="27402">
                  <c:v>10.640364266666667</c:v>
                </c:pt>
                <c:pt idx="27403">
                  <c:v>10.640751100000001</c:v>
                </c:pt>
                <c:pt idx="27404">
                  <c:v>10.641137933333333</c:v>
                </c:pt>
                <c:pt idx="27405">
                  <c:v>10.641528283333333</c:v>
                </c:pt>
                <c:pt idx="27406">
                  <c:v>10.641918633333335</c:v>
                </c:pt>
                <c:pt idx="27407">
                  <c:v>10.642305466666667</c:v>
                </c:pt>
                <c:pt idx="27408">
                  <c:v>10.6426923</c:v>
                </c:pt>
                <c:pt idx="27409">
                  <c:v>10.643079133333332</c:v>
                </c:pt>
                <c:pt idx="27410">
                  <c:v>10.643469483333332</c:v>
                </c:pt>
                <c:pt idx="27411">
                  <c:v>10.643856316666668</c:v>
                </c:pt>
                <c:pt idx="27412">
                  <c:v>10.644243149999999</c:v>
                </c:pt>
                <c:pt idx="27413">
                  <c:v>10.644633499999999</c:v>
                </c:pt>
                <c:pt idx="27414">
                  <c:v>10.645020333333333</c:v>
                </c:pt>
                <c:pt idx="27415">
                  <c:v>10.645410683333333</c:v>
                </c:pt>
                <c:pt idx="27416">
                  <c:v>10.645797516666667</c:v>
                </c:pt>
                <c:pt idx="27417">
                  <c:v>10.64618435</c:v>
                </c:pt>
                <c:pt idx="27418">
                  <c:v>10.6465747</c:v>
                </c:pt>
                <c:pt idx="27419">
                  <c:v>10.646961533333334</c:v>
                </c:pt>
                <c:pt idx="27420">
                  <c:v>10.647351883333334</c:v>
                </c:pt>
                <c:pt idx="27421">
                  <c:v>10.647738716666668</c:v>
                </c:pt>
                <c:pt idx="27422">
                  <c:v>10.64812555</c:v>
                </c:pt>
                <c:pt idx="27423">
                  <c:v>10.6485159</c:v>
                </c:pt>
                <c:pt idx="27424">
                  <c:v>10.648902733333333</c:v>
                </c:pt>
                <c:pt idx="27425">
                  <c:v>10.649289566666667</c:v>
                </c:pt>
                <c:pt idx="27426">
                  <c:v>10.649679916666667</c:v>
                </c:pt>
                <c:pt idx="27427">
                  <c:v>10.650066750000001</c:v>
                </c:pt>
                <c:pt idx="27428">
                  <c:v>10.650457099999999</c:v>
                </c:pt>
                <c:pt idx="27429">
                  <c:v>10.650843933333332</c:v>
                </c:pt>
                <c:pt idx="27430">
                  <c:v>10.651230766666666</c:v>
                </c:pt>
                <c:pt idx="27431">
                  <c:v>10.6516176</c:v>
                </c:pt>
                <c:pt idx="27432">
                  <c:v>10.65200795</c:v>
                </c:pt>
                <c:pt idx="27433">
                  <c:v>10.6523983</c:v>
                </c:pt>
                <c:pt idx="27434">
                  <c:v>10.652785133333333</c:v>
                </c:pt>
                <c:pt idx="27435">
                  <c:v>10.653171966666667</c:v>
                </c:pt>
                <c:pt idx="27436">
                  <c:v>10.653558800000001</c:v>
                </c:pt>
                <c:pt idx="27437">
                  <c:v>10.653949150000001</c:v>
                </c:pt>
                <c:pt idx="27438">
                  <c:v>10.654335983333333</c:v>
                </c:pt>
                <c:pt idx="27439">
                  <c:v>10.654722816666668</c:v>
                </c:pt>
                <c:pt idx="27440">
                  <c:v>10.655113166666668</c:v>
                </c:pt>
                <c:pt idx="27441">
                  <c:v>10.6555</c:v>
                </c:pt>
                <c:pt idx="27442">
                  <c:v>10.65589035</c:v>
                </c:pt>
                <c:pt idx="27443">
                  <c:v>10.656277183333332</c:v>
                </c:pt>
                <c:pt idx="27444">
                  <c:v>10.656664016666667</c:v>
                </c:pt>
                <c:pt idx="27445">
                  <c:v>10.657054366666667</c:v>
                </c:pt>
                <c:pt idx="27446">
                  <c:v>10.657441199999999</c:v>
                </c:pt>
                <c:pt idx="27447">
                  <c:v>10.657831549999999</c:v>
                </c:pt>
                <c:pt idx="27448">
                  <c:v>10.658218383333335</c:v>
                </c:pt>
                <c:pt idx="27449">
                  <c:v>10.658605216666666</c:v>
                </c:pt>
                <c:pt idx="27450">
                  <c:v>10.65899205</c:v>
                </c:pt>
                <c:pt idx="27451">
                  <c:v>10.6593824</c:v>
                </c:pt>
                <c:pt idx="27452">
                  <c:v>10.659769233333334</c:v>
                </c:pt>
                <c:pt idx="27453">
                  <c:v>10.660156066666667</c:v>
                </c:pt>
                <c:pt idx="27454">
                  <c:v>10.660546416666667</c:v>
                </c:pt>
                <c:pt idx="27455">
                  <c:v>10.660933250000001</c:v>
                </c:pt>
                <c:pt idx="27456">
                  <c:v>10.661323600000001</c:v>
                </c:pt>
                <c:pt idx="27457">
                  <c:v>10.661710433333333</c:v>
                </c:pt>
                <c:pt idx="27458">
                  <c:v>10.662097266666667</c:v>
                </c:pt>
                <c:pt idx="27459">
                  <c:v>10.662487616666667</c:v>
                </c:pt>
                <c:pt idx="27460">
                  <c:v>10.66287445</c:v>
                </c:pt>
                <c:pt idx="27461">
                  <c:v>10.6632648</c:v>
                </c:pt>
                <c:pt idx="27462">
                  <c:v>10.663651633333332</c:v>
                </c:pt>
                <c:pt idx="27463">
                  <c:v>10.664038466666668</c:v>
                </c:pt>
                <c:pt idx="27464">
                  <c:v>10.664428816666666</c:v>
                </c:pt>
                <c:pt idx="27465">
                  <c:v>10.66481565</c:v>
                </c:pt>
                <c:pt idx="27466">
                  <c:v>10.665202483333333</c:v>
                </c:pt>
                <c:pt idx="27467">
                  <c:v>10.665589316666667</c:v>
                </c:pt>
                <c:pt idx="27468">
                  <c:v>10.665979666666667</c:v>
                </c:pt>
                <c:pt idx="27469">
                  <c:v>10.666370016666667</c:v>
                </c:pt>
                <c:pt idx="27470">
                  <c:v>10.666756850000001</c:v>
                </c:pt>
                <c:pt idx="27471">
                  <c:v>10.667143683333334</c:v>
                </c:pt>
                <c:pt idx="27472">
                  <c:v>10.667534033333332</c:v>
                </c:pt>
                <c:pt idx="27473">
                  <c:v>10.667920866666668</c:v>
                </c:pt>
                <c:pt idx="27474">
                  <c:v>10.668311216666666</c:v>
                </c:pt>
                <c:pt idx="27475">
                  <c:v>10.668698050000001</c:v>
                </c:pt>
                <c:pt idx="27476">
                  <c:v>10.669084883333333</c:v>
                </c:pt>
                <c:pt idx="27477">
                  <c:v>10.669471716666665</c:v>
                </c:pt>
                <c:pt idx="27478">
                  <c:v>10.669862066666667</c:v>
                </c:pt>
                <c:pt idx="27479">
                  <c:v>10.670248899999999</c:v>
                </c:pt>
                <c:pt idx="27480">
                  <c:v>10.670635733333334</c:v>
                </c:pt>
                <c:pt idx="27481">
                  <c:v>10.671026083333333</c:v>
                </c:pt>
                <c:pt idx="27482">
                  <c:v>10.671412916666666</c:v>
                </c:pt>
                <c:pt idx="27483">
                  <c:v>10.671803266666666</c:v>
                </c:pt>
                <c:pt idx="27484">
                  <c:v>10.672190100000002</c:v>
                </c:pt>
                <c:pt idx="27485">
                  <c:v>10.672576933333334</c:v>
                </c:pt>
                <c:pt idx="27486">
                  <c:v>10.672967283333334</c:v>
                </c:pt>
                <c:pt idx="27487">
                  <c:v>10.673354116666665</c:v>
                </c:pt>
                <c:pt idx="27488">
                  <c:v>10.673744466666667</c:v>
                </c:pt>
                <c:pt idx="27489">
                  <c:v>10.674131300000001</c:v>
                </c:pt>
                <c:pt idx="27490">
                  <c:v>10.674518133333335</c:v>
                </c:pt>
                <c:pt idx="27491">
                  <c:v>10.674908483333333</c:v>
                </c:pt>
                <c:pt idx="27492">
                  <c:v>10.675295316666668</c:v>
                </c:pt>
                <c:pt idx="27493">
                  <c:v>10.67568215</c:v>
                </c:pt>
                <c:pt idx="27494">
                  <c:v>10.676068983333336</c:v>
                </c:pt>
                <c:pt idx="27495">
                  <c:v>10.676459333333334</c:v>
                </c:pt>
                <c:pt idx="27496">
                  <c:v>10.676849683333332</c:v>
                </c:pt>
                <c:pt idx="27497">
                  <c:v>10.677236516666667</c:v>
                </c:pt>
                <c:pt idx="27498">
                  <c:v>10.677623349999999</c:v>
                </c:pt>
                <c:pt idx="27499">
                  <c:v>10.678010183333335</c:v>
                </c:pt>
                <c:pt idx="27500">
                  <c:v>10.678400533333333</c:v>
                </c:pt>
                <c:pt idx="27501">
                  <c:v>10.678787366666667</c:v>
                </c:pt>
                <c:pt idx="27502">
                  <c:v>10.679177716666667</c:v>
                </c:pt>
                <c:pt idx="27503">
                  <c:v>10.67956455</c:v>
                </c:pt>
                <c:pt idx="27504">
                  <c:v>10.679951383333334</c:v>
                </c:pt>
                <c:pt idx="27505">
                  <c:v>10.680341733333334</c:v>
                </c:pt>
                <c:pt idx="27506">
                  <c:v>10.680728566666666</c:v>
                </c:pt>
                <c:pt idx="27507">
                  <c:v>10.681115400000001</c:v>
                </c:pt>
                <c:pt idx="27508">
                  <c:v>10.681502233333333</c:v>
                </c:pt>
                <c:pt idx="27509">
                  <c:v>10.681892583333335</c:v>
                </c:pt>
                <c:pt idx="27510">
                  <c:v>10.682282933333333</c:v>
                </c:pt>
                <c:pt idx="27511">
                  <c:v>10.682669766666665</c:v>
                </c:pt>
                <c:pt idx="27512">
                  <c:v>10.6830566</c:v>
                </c:pt>
                <c:pt idx="27513">
                  <c:v>10.683443433333332</c:v>
                </c:pt>
                <c:pt idx="27514">
                  <c:v>10.683833783333334</c:v>
                </c:pt>
                <c:pt idx="27515">
                  <c:v>10.684224133333332</c:v>
                </c:pt>
                <c:pt idx="27516">
                  <c:v>10.684610966666666</c:v>
                </c:pt>
                <c:pt idx="27517">
                  <c:v>10.6849978</c:v>
                </c:pt>
                <c:pt idx="27518">
                  <c:v>10.685384633333333</c:v>
                </c:pt>
                <c:pt idx="27519">
                  <c:v>10.685774983333333</c:v>
                </c:pt>
                <c:pt idx="27520">
                  <c:v>10.686161816666667</c:v>
                </c:pt>
                <c:pt idx="27521">
                  <c:v>10.686548649999999</c:v>
                </c:pt>
                <c:pt idx="27522">
                  <c:v>10.686939000000001</c:v>
                </c:pt>
                <c:pt idx="27523">
                  <c:v>10.687325833333333</c:v>
                </c:pt>
                <c:pt idx="27524">
                  <c:v>10.687716183333334</c:v>
                </c:pt>
                <c:pt idx="27525">
                  <c:v>10.688103016666666</c:v>
                </c:pt>
                <c:pt idx="27526">
                  <c:v>10.688489849999998</c:v>
                </c:pt>
                <c:pt idx="27527">
                  <c:v>10.6888802</c:v>
                </c:pt>
                <c:pt idx="27528">
                  <c:v>10.689267033333335</c:v>
                </c:pt>
                <c:pt idx="27529">
                  <c:v>10.689657383333333</c:v>
                </c:pt>
                <c:pt idx="27530">
                  <c:v>10.690044216666665</c:v>
                </c:pt>
                <c:pt idx="27531">
                  <c:v>10.690431049999999</c:v>
                </c:pt>
                <c:pt idx="27532">
                  <c:v>10.690821399999999</c:v>
                </c:pt>
                <c:pt idx="27533">
                  <c:v>10.691208233333334</c:v>
                </c:pt>
                <c:pt idx="27534">
                  <c:v>10.691595066666666</c:v>
                </c:pt>
                <c:pt idx="27535">
                  <c:v>10.6919819</c:v>
                </c:pt>
                <c:pt idx="27536">
                  <c:v>10.69237225</c:v>
                </c:pt>
                <c:pt idx="27537">
                  <c:v>10.6927626</c:v>
                </c:pt>
                <c:pt idx="27538">
                  <c:v>10.693149433333334</c:v>
                </c:pt>
                <c:pt idx="27539">
                  <c:v>10.693536266666667</c:v>
                </c:pt>
                <c:pt idx="27540">
                  <c:v>10.693923099999999</c:v>
                </c:pt>
                <c:pt idx="27541">
                  <c:v>10.694313450000001</c:v>
                </c:pt>
                <c:pt idx="27542">
                  <c:v>10.694703800000001</c:v>
                </c:pt>
                <c:pt idx="27543">
                  <c:v>10.695090633333335</c:v>
                </c:pt>
                <c:pt idx="27544">
                  <c:v>10.695477466666667</c:v>
                </c:pt>
                <c:pt idx="27545">
                  <c:v>10.695864299999998</c:v>
                </c:pt>
                <c:pt idx="27546">
                  <c:v>10.69625465</c:v>
                </c:pt>
                <c:pt idx="27547">
                  <c:v>10.696641483333332</c:v>
                </c:pt>
                <c:pt idx="27548">
                  <c:v>10.697028316666668</c:v>
                </c:pt>
                <c:pt idx="27549">
                  <c:v>10.697418666666666</c:v>
                </c:pt>
                <c:pt idx="27550">
                  <c:v>10.697805499999999</c:v>
                </c:pt>
                <c:pt idx="27551">
                  <c:v>10.698195849999999</c:v>
                </c:pt>
                <c:pt idx="27552">
                  <c:v>10.698582683333333</c:v>
                </c:pt>
                <c:pt idx="27553">
                  <c:v>10.698969516666667</c:v>
                </c:pt>
                <c:pt idx="27554">
                  <c:v>10.699359866666667</c:v>
                </c:pt>
                <c:pt idx="27555">
                  <c:v>10.699746699999999</c:v>
                </c:pt>
                <c:pt idx="27556">
                  <c:v>10.70013705</c:v>
                </c:pt>
                <c:pt idx="27557">
                  <c:v>10.700523883333334</c:v>
                </c:pt>
                <c:pt idx="27558">
                  <c:v>10.700910716666668</c:v>
                </c:pt>
                <c:pt idx="27559">
                  <c:v>10.70129755</c:v>
                </c:pt>
                <c:pt idx="27560">
                  <c:v>10.701687900000001</c:v>
                </c:pt>
                <c:pt idx="27561">
                  <c:v>10.702074733333333</c:v>
                </c:pt>
                <c:pt idx="27562">
                  <c:v>10.702461566666665</c:v>
                </c:pt>
                <c:pt idx="27563">
                  <c:v>10.702851916666667</c:v>
                </c:pt>
                <c:pt idx="27564">
                  <c:v>10.703242266666665</c:v>
                </c:pt>
                <c:pt idx="27565">
                  <c:v>10.703629100000001</c:v>
                </c:pt>
                <c:pt idx="27566">
                  <c:v>10.704015933333332</c:v>
                </c:pt>
                <c:pt idx="27567">
                  <c:v>10.704402766666668</c:v>
                </c:pt>
                <c:pt idx="27568">
                  <c:v>10.704793116666666</c:v>
                </c:pt>
                <c:pt idx="27569">
                  <c:v>10.70517995</c:v>
                </c:pt>
                <c:pt idx="27570">
                  <c:v>10.7055703</c:v>
                </c:pt>
                <c:pt idx="27571">
                  <c:v>10.705957133333333</c:v>
                </c:pt>
                <c:pt idx="27572">
                  <c:v>10.706343966666667</c:v>
                </c:pt>
                <c:pt idx="27573">
                  <c:v>10.706734316666667</c:v>
                </c:pt>
                <c:pt idx="27574">
                  <c:v>10.707121150000001</c:v>
                </c:pt>
                <c:pt idx="27575">
                  <c:v>10.707507983333334</c:v>
                </c:pt>
                <c:pt idx="27576">
                  <c:v>10.707898333333333</c:v>
                </c:pt>
                <c:pt idx="27577">
                  <c:v>10.708285166666668</c:v>
                </c:pt>
                <c:pt idx="27578">
                  <c:v>10.708675516666666</c:v>
                </c:pt>
                <c:pt idx="27579">
                  <c:v>10.709062350000002</c:v>
                </c:pt>
                <c:pt idx="27580">
                  <c:v>10.709449183333334</c:v>
                </c:pt>
                <c:pt idx="27581">
                  <c:v>10.709839533333332</c:v>
                </c:pt>
                <c:pt idx="27582">
                  <c:v>10.710226366666667</c:v>
                </c:pt>
                <c:pt idx="27583">
                  <c:v>10.710616716666665</c:v>
                </c:pt>
                <c:pt idx="27584">
                  <c:v>10.711003550000001</c:v>
                </c:pt>
                <c:pt idx="27585">
                  <c:v>10.711390383333333</c:v>
                </c:pt>
                <c:pt idx="27586">
                  <c:v>10.711780733333335</c:v>
                </c:pt>
                <c:pt idx="27587">
                  <c:v>10.712167566666666</c:v>
                </c:pt>
                <c:pt idx="27588">
                  <c:v>10.7125544</c:v>
                </c:pt>
                <c:pt idx="27589">
                  <c:v>10.712941233333334</c:v>
                </c:pt>
                <c:pt idx="27590">
                  <c:v>10.713331583333334</c:v>
                </c:pt>
                <c:pt idx="27591">
                  <c:v>10.713721933333334</c:v>
                </c:pt>
                <c:pt idx="27592">
                  <c:v>10.714108766666667</c:v>
                </c:pt>
                <c:pt idx="27593">
                  <c:v>10.714495600000001</c:v>
                </c:pt>
                <c:pt idx="27594">
                  <c:v>10.714882433333335</c:v>
                </c:pt>
                <c:pt idx="27595">
                  <c:v>10.715272783333333</c:v>
                </c:pt>
                <c:pt idx="27596">
                  <c:v>10.715659616666665</c:v>
                </c:pt>
                <c:pt idx="27597">
                  <c:v>10.716049966666667</c:v>
                </c:pt>
                <c:pt idx="27598">
                  <c:v>10.716436800000002</c:v>
                </c:pt>
                <c:pt idx="27599">
                  <c:v>10.716823633333334</c:v>
                </c:pt>
                <c:pt idx="27600">
                  <c:v>10.717213983333332</c:v>
                </c:pt>
                <c:pt idx="27601">
                  <c:v>10.717600816666668</c:v>
                </c:pt>
                <c:pt idx="27602">
                  <c:v>10.71798765</c:v>
                </c:pt>
                <c:pt idx="27603">
                  <c:v>10.718378000000001</c:v>
                </c:pt>
                <c:pt idx="27604">
                  <c:v>10.718764833333333</c:v>
                </c:pt>
                <c:pt idx="27605">
                  <c:v>10.719155183333333</c:v>
                </c:pt>
                <c:pt idx="27606">
                  <c:v>10.719542016666667</c:v>
                </c:pt>
                <c:pt idx="27607">
                  <c:v>10.719928850000001</c:v>
                </c:pt>
                <c:pt idx="27608">
                  <c:v>10.720315683333334</c:v>
                </c:pt>
                <c:pt idx="27609">
                  <c:v>10.720706033333334</c:v>
                </c:pt>
                <c:pt idx="27610">
                  <c:v>10.721096383333332</c:v>
                </c:pt>
                <c:pt idx="27611">
                  <c:v>10.721483216666668</c:v>
                </c:pt>
                <c:pt idx="27612">
                  <c:v>10.72187005</c:v>
                </c:pt>
                <c:pt idx="27613">
                  <c:v>10.722260400000001</c:v>
                </c:pt>
                <c:pt idx="27614">
                  <c:v>10.722647233333333</c:v>
                </c:pt>
                <c:pt idx="27615">
                  <c:v>10.723034066666665</c:v>
                </c:pt>
                <c:pt idx="27616">
                  <c:v>10.723420900000001</c:v>
                </c:pt>
                <c:pt idx="27617">
                  <c:v>10.723811249999999</c:v>
                </c:pt>
                <c:pt idx="27618">
                  <c:v>10.724201600000001</c:v>
                </c:pt>
                <c:pt idx="27619">
                  <c:v>10.724588433333333</c:v>
                </c:pt>
                <c:pt idx="27620">
                  <c:v>10.724975266666666</c:v>
                </c:pt>
                <c:pt idx="27621">
                  <c:v>10.725365616666666</c:v>
                </c:pt>
                <c:pt idx="27622">
                  <c:v>10.725752450000002</c:v>
                </c:pt>
                <c:pt idx="27623">
                  <c:v>10.7261428</c:v>
                </c:pt>
                <c:pt idx="27624">
                  <c:v>10.726529633333334</c:v>
                </c:pt>
                <c:pt idx="27625">
                  <c:v>10.726916466666665</c:v>
                </c:pt>
                <c:pt idx="27626">
                  <c:v>10.727303300000001</c:v>
                </c:pt>
                <c:pt idx="27627">
                  <c:v>10.727693650000001</c:v>
                </c:pt>
                <c:pt idx="27628">
                  <c:v>10.728080483333335</c:v>
                </c:pt>
                <c:pt idx="27629">
                  <c:v>10.728467316666666</c:v>
                </c:pt>
                <c:pt idx="27630">
                  <c:v>10.728857666666668</c:v>
                </c:pt>
                <c:pt idx="27631">
                  <c:v>10.7292445</c:v>
                </c:pt>
                <c:pt idx="27632">
                  <c:v>10.729634850000002</c:v>
                </c:pt>
                <c:pt idx="27633">
                  <c:v>10.730021683333334</c:v>
                </c:pt>
                <c:pt idx="27634">
                  <c:v>10.730408516666666</c:v>
                </c:pt>
                <c:pt idx="27635">
                  <c:v>10.730798866666667</c:v>
                </c:pt>
                <c:pt idx="27636">
                  <c:v>10.731185699999999</c:v>
                </c:pt>
                <c:pt idx="27637">
                  <c:v>10.731576050000001</c:v>
                </c:pt>
                <c:pt idx="27638">
                  <c:v>10.731962883333333</c:v>
                </c:pt>
                <c:pt idx="27639">
                  <c:v>10.732349716666667</c:v>
                </c:pt>
                <c:pt idx="27640">
                  <c:v>10.732740066666667</c:v>
                </c:pt>
                <c:pt idx="27641">
                  <c:v>10.7331269</c:v>
                </c:pt>
                <c:pt idx="27642">
                  <c:v>10.733513733333334</c:v>
                </c:pt>
                <c:pt idx="27643">
                  <c:v>10.733900566666668</c:v>
                </c:pt>
                <c:pt idx="27644">
                  <c:v>10.734290916666666</c:v>
                </c:pt>
                <c:pt idx="27645">
                  <c:v>10.734681266666668</c:v>
                </c:pt>
                <c:pt idx="27646">
                  <c:v>10.735068099999999</c:v>
                </c:pt>
                <c:pt idx="27647">
                  <c:v>10.735454933333335</c:v>
                </c:pt>
                <c:pt idx="27648">
                  <c:v>10.735841766666667</c:v>
                </c:pt>
                <c:pt idx="27649">
                  <c:v>10.736232116666665</c:v>
                </c:pt>
                <c:pt idx="27650">
                  <c:v>10.73661895</c:v>
                </c:pt>
                <c:pt idx="27651">
                  <c:v>10.737009300000002</c:v>
                </c:pt>
                <c:pt idx="27652">
                  <c:v>10.737396133333334</c:v>
                </c:pt>
                <c:pt idx="27653">
                  <c:v>10.737782966666666</c:v>
                </c:pt>
                <c:pt idx="27654">
                  <c:v>10.738173316666666</c:v>
                </c:pt>
                <c:pt idx="27655">
                  <c:v>10.73856015</c:v>
                </c:pt>
                <c:pt idx="27656">
                  <c:v>10.738946983333333</c:v>
                </c:pt>
                <c:pt idx="27657">
                  <c:v>10.739337333333333</c:v>
                </c:pt>
                <c:pt idx="27658">
                  <c:v>10.739724166666667</c:v>
                </c:pt>
                <c:pt idx="27659">
                  <c:v>10.740114516666667</c:v>
                </c:pt>
                <c:pt idx="27660">
                  <c:v>10.740501350000001</c:v>
                </c:pt>
                <c:pt idx="27661">
                  <c:v>10.740888183333334</c:v>
                </c:pt>
                <c:pt idx="27662">
                  <c:v>10.741278533333334</c:v>
                </c:pt>
                <c:pt idx="27663">
                  <c:v>10.741665366666666</c:v>
                </c:pt>
                <c:pt idx="27664">
                  <c:v>10.742055716666668</c:v>
                </c:pt>
                <c:pt idx="27665">
                  <c:v>10.74244255</c:v>
                </c:pt>
                <c:pt idx="27666">
                  <c:v>10.742829383333335</c:v>
                </c:pt>
                <c:pt idx="27667">
                  <c:v>10.743216216666667</c:v>
                </c:pt>
                <c:pt idx="27668">
                  <c:v>10.743606566666665</c:v>
                </c:pt>
                <c:pt idx="27669">
                  <c:v>10.743993399999999</c:v>
                </c:pt>
                <c:pt idx="27670">
                  <c:v>10.744380233333333</c:v>
                </c:pt>
                <c:pt idx="27671">
                  <c:v>10.744770583333334</c:v>
                </c:pt>
                <c:pt idx="27672">
                  <c:v>10.745160933333333</c:v>
                </c:pt>
                <c:pt idx="27673">
                  <c:v>10.745547766666666</c:v>
                </c:pt>
                <c:pt idx="27674">
                  <c:v>10.7459346</c:v>
                </c:pt>
                <c:pt idx="27675">
                  <c:v>10.746321433333334</c:v>
                </c:pt>
                <c:pt idx="27676">
                  <c:v>10.746711783333334</c:v>
                </c:pt>
                <c:pt idx="27677">
                  <c:v>10.747098616666667</c:v>
                </c:pt>
                <c:pt idx="27678">
                  <c:v>10.747488966666666</c:v>
                </c:pt>
                <c:pt idx="27679">
                  <c:v>10.747875800000001</c:v>
                </c:pt>
                <c:pt idx="27680">
                  <c:v>10.748262633333333</c:v>
                </c:pt>
                <c:pt idx="27681">
                  <c:v>10.748652983333335</c:v>
                </c:pt>
                <c:pt idx="27682">
                  <c:v>10.749039816666667</c:v>
                </c:pt>
                <c:pt idx="27683">
                  <c:v>10.749426649999998</c:v>
                </c:pt>
                <c:pt idx="27684">
                  <c:v>10.749813483333334</c:v>
                </c:pt>
                <c:pt idx="27685">
                  <c:v>10.750203833333332</c:v>
                </c:pt>
                <c:pt idx="27686">
                  <c:v>10.750594183333334</c:v>
                </c:pt>
                <c:pt idx="27687">
                  <c:v>10.750981016666666</c:v>
                </c:pt>
                <c:pt idx="27688">
                  <c:v>10.751367849999999</c:v>
                </c:pt>
                <c:pt idx="27689">
                  <c:v>10.751754683333333</c:v>
                </c:pt>
                <c:pt idx="27690">
                  <c:v>10.752145033333333</c:v>
                </c:pt>
                <c:pt idx="27691">
                  <c:v>10.752535383333333</c:v>
                </c:pt>
                <c:pt idx="27692">
                  <c:v>10.752922216666667</c:v>
                </c:pt>
                <c:pt idx="27693">
                  <c:v>10.753309049999999</c:v>
                </c:pt>
                <c:pt idx="27694">
                  <c:v>10.753695883333334</c:v>
                </c:pt>
                <c:pt idx="27695">
                  <c:v>10.754086233333334</c:v>
                </c:pt>
                <c:pt idx="27696">
                  <c:v>10.754473066666668</c:v>
                </c:pt>
                <c:pt idx="27697">
                  <c:v>10.7548599</c:v>
                </c:pt>
                <c:pt idx="27698">
                  <c:v>10.755250250000001</c:v>
                </c:pt>
                <c:pt idx="27699">
                  <c:v>10.755637083333333</c:v>
                </c:pt>
                <c:pt idx="27700">
                  <c:v>10.756027433333335</c:v>
                </c:pt>
                <c:pt idx="27701">
                  <c:v>10.756414266666667</c:v>
                </c:pt>
                <c:pt idx="27702">
                  <c:v>10.756801099999999</c:v>
                </c:pt>
                <c:pt idx="27703">
                  <c:v>10.757191450000001</c:v>
                </c:pt>
                <c:pt idx="27704">
                  <c:v>10.757578283333332</c:v>
                </c:pt>
                <c:pt idx="27705">
                  <c:v>10.757968633333334</c:v>
                </c:pt>
                <c:pt idx="27706">
                  <c:v>10.758355466666666</c:v>
                </c:pt>
                <c:pt idx="27707">
                  <c:v>10.7587423</c:v>
                </c:pt>
                <c:pt idx="27708">
                  <c:v>10.759129133333333</c:v>
                </c:pt>
                <c:pt idx="27709">
                  <c:v>10.759519483333333</c:v>
                </c:pt>
                <c:pt idx="27710">
                  <c:v>10.759906316666667</c:v>
                </c:pt>
                <c:pt idx="27711">
                  <c:v>10.760293150000001</c:v>
                </c:pt>
                <c:pt idx="27712">
                  <c:v>10.760683500000001</c:v>
                </c:pt>
                <c:pt idx="27713">
                  <c:v>10.761073850000001</c:v>
                </c:pt>
                <c:pt idx="27714">
                  <c:v>10.761460683333333</c:v>
                </c:pt>
                <c:pt idx="27715">
                  <c:v>10.761847516666668</c:v>
                </c:pt>
                <c:pt idx="27716">
                  <c:v>10.76223435</c:v>
                </c:pt>
                <c:pt idx="27717">
                  <c:v>10.762624700000002</c:v>
                </c:pt>
                <c:pt idx="27718">
                  <c:v>10.76301505</c:v>
                </c:pt>
                <c:pt idx="27719">
                  <c:v>10.763401883333332</c:v>
                </c:pt>
                <c:pt idx="27720">
                  <c:v>10.763788716666667</c:v>
                </c:pt>
                <c:pt idx="27721">
                  <c:v>10.764179066666665</c:v>
                </c:pt>
                <c:pt idx="27722">
                  <c:v>10.764565900000001</c:v>
                </c:pt>
                <c:pt idx="27723">
                  <c:v>10.764952733333333</c:v>
                </c:pt>
                <c:pt idx="27724">
                  <c:v>10.765339566666666</c:v>
                </c:pt>
                <c:pt idx="27725">
                  <c:v>10.765729916666666</c:v>
                </c:pt>
                <c:pt idx="27726">
                  <c:v>10.766116750000002</c:v>
                </c:pt>
                <c:pt idx="27727">
                  <c:v>10.7665071</c:v>
                </c:pt>
                <c:pt idx="27728">
                  <c:v>10.766893933333334</c:v>
                </c:pt>
                <c:pt idx="27729">
                  <c:v>10.767280766666666</c:v>
                </c:pt>
                <c:pt idx="27730">
                  <c:v>10.767671116666667</c:v>
                </c:pt>
                <c:pt idx="27731">
                  <c:v>10.768057950000001</c:v>
                </c:pt>
                <c:pt idx="27732">
                  <c:v>10.768448300000001</c:v>
                </c:pt>
                <c:pt idx="27733">
                  <c:v>10.768835133333333</c:v>
                </c:pt>
                <c:pt idx="27734">
                  <c:v>10.769221966666665</c:v>
                </c:pt>
                <c:pt idx="27735">
                  <c:v>10.769612316666667</c:v>
                </c:pt>
                <c:pt idx="27736">
                  <c:v>10.769999150000002</c:v>
                </c:pt>
                <c:pt idx="27737">
                  <c:v>10.770385983333334</c:v>
                </c:pt>
                <c:pt idx="27738">
                  <c:v>10.770776333333332</c:v>
                </c:pt>
                <c:pt idx="27739">
                  <c:v>10.771163166666668</c:v>
                </c:pt>
                <c:pt idx="27740">
                  <c:v>10.771553516666666</c:v>
                </c:pt>
                <c:pt idx="27741">
                  <c:v>10.771940350000001</c:v>
                </c:pt>
                <c:pt idx="27742">
                  <c:v>10.772327183333333</c:v>
                </c:pt>
                <c:pt idx="27743">
                  <c:v>10.772717533333333</c:v>
                </c:pt>
                <c:pt idx="27744">
                  <c:v>10.773104366666667</c:v>
                </c:pt>
                <c:pt idx="27745">
                  <c:v>10.773494716666667</c:v>
                </c:pt>
                <c:pt idx="27746">
                  <c:v>10.77388155</c:v>
                </c:pt>
                <c:pt idx="27747">
                  <c:v>10.774268383333334</c:v>
                </c:pt>
                <c:pt idx="27748">
                  <c:v>10.774655216666666</c:v>
                </c:pt>
                <c:pt idx="27749">
                  <c:v>10.775045566666668</c:v>
                </c:pt>
                <c:pt idx="27750">
                  <c:v>10.7754324</c:v>
                </c:pt>
                <c:pt idx="27751">
                  <c:v>10.775819233333335</c:v>
                </c:pt>
                <c:pt idx="27752">
                  <c:v>10.776209583333333</c:v>
                </c:pt>
                <c:pt idx="27753">
                  <c:v>10.776596416666665</c:v>
                </c:pt>
                <c:pt idx="27754">
                  <c:v>10.776986766666667</c:v>
                </c:pt>
                <c:pt idx="27755">
                  <c:v>10.777373600000002</c:v>
                </c:pt>
                <c:pt idx="27756">
                  <c:v>10.777760433333334</c:v>
                </c:pt>
                <c:pt idx="27757">
                  <c:v>10.778150783333333</c:v>
                </c:pt>
                <c:pt idx="27758">
                  <c:v>10.778537616666666</c:v>
                </c:pt>
                <c:pt idx="27759">
                  <c:v>10.778927966666666</c:v>
                </c:pt>
                <c:pt idx="27760">
                  <c:v>10.779314800000002</c:v>
                </c:pt>
                <c:pt idx="27761">
                  <c:v>10.779701633333334</c:v>
                </c:pt>
                <c:pt idx="27762">
                  <c:v>10.780091983333334</c:v>
                </c:pt>
                <c:pt idx="27763">
                  <c:v>10.780478816666665</c:v>
                </c:pt>
                <c:pt idx="27764">
                  <c:v>10.780865650000001</c:v>
                </c:pt>
                <c:pt idx="27765">
                  <c:v>10.781252483333333</c:v>
                </c:pt>
                <c:pt idx="27766">
                  <c:v>10.781642833333335</c:v>
                </c:pt>
                <c:pt idx="27767">
                  <c:v>10.782033183333333</c:v>
                </c:pt>
                <c:pt idx="27768">
                  <c:v>10.782420016666668</c:v>
                </c:pt>
                <c:pt idx="27769">
                  <c:v>10.78280685</c:v>
                </c:pt>
                <c:pt idx="27770">
                  <c:v>10.783197200000002</c:v>
                </c:pt>
                <c:pt idx="27771">
                  <c:v>10.783584033333334</c:v>
                </c:pt>
                <c:pt idx="27772">
                  <c:v>10.783974383333332</c:v>
                </c:pt>
                <c:pt idx="27773">
                  <c:v>10.784361216666667</c:v>
                </c:pt>
                <c:pt idx="27774">
                  <c:v>10.784748049999999</c:v>
                </c:pt>
                <c:pt idx="27775">
                  <c:v>10.785134883333335</c:v>
                </c:pt>
                <c:pt idx="27776">
                  <c:v>10.785525233333333</c:v>
                </c:pt>
                <c:pt idx="27777">
                  <c:v>10.785912066666667</c:v>
                </c:pt>
                <c:pt idx="27778">
                  <c:v>10.786298899999998</c:v>
                </c:pt>
                <c:pt idx="27779">
                  <c:v>10.78668925</c:v>
                </c:pt>
                <c:pt idx="27780">
                  <c:v>10.787076083333334</c:v>
                </c:pt>
                <c:pt idx="27781">
                  <c:v>10.787466433333334</c:v>
                </c:pt>
                <c:pt idx="27782">
                  <c:v>10.787853266666666</c:v>
                </c:pt>
                <c:pt idx="27783">
                  <c:v>10.788240100000001</c:v>
                </c:pt>
                <c:pt idx="27784">
                  <c:v>10.788626933333333</c:v>
                </c:pt>
                <c:pt idx="27785">
                  <c:v>10.789017283333335</c:v>
                </c:pt>
                <c:pt idx="27786">
                  <c:v>10.789407633333333</c:v>
                </c:pt>
                <c:pt idx="27787">
                  <c:v>10.789794466666665</c:v>
                </c:pt>
                <c:pt idx="27788">
                  <c:v>10.7901813</c:v>
                </c:pt>
                <c:pt idx="27789">
                  <c:v>10.790571650000002</c:v>
                </c:pt>
                <c:pt idx="27790">
                  <c:v>10.790958483333334</c:v>
                </c:pt>
                <c:pt idx="27791">
                  <c:v>10.791345316666666</c:v>
                </c:pt>
                <c:pt idx="27792">
                  <c:v>10.79173215</c:v>
                </c:pt>
                <c:pt idx="27793">
                  <c:v>10.7921225</c:v>
                </c:pt>
                <c:pt idx="27794">
                  <c:v>10.792512850000001</c:v>
                </c:pt>
                <c:pt idx="27795">
                  <c:v>10.792899683333333</c:v>
                </c:pt>
                <c:pt idx="27796">
                  <c:v>10.793286516666667</c:v>
                </c:pt>
                <c:pt idx="27797">
                  <c:v>10.793673349999999</c:v>
                </c:pt>
                <c:pt idx="27798">
                  <c:v>10.794063700000001</c:v>
                </c:pt>
                <c:pt idx="27799">
                  <c:v>10.794454050000001</c:v>
                </c:pt>
                <c:pt idx="27800">
                  <c:v>10.794840883333334</c:v>
                </c:pt>
                <c:pt idx="27801">
                  <c:v>10.795227716666666</c:v>
                </c:pt>
                <c:pt idx="27802">
                  <c:v>10.795614549999998</c:v>
                </c:pt>
                <c:pt idx="27803">
                  <c:v>10.7960049</c:v>
                </c:pt>
                <c:pt idx="27804">
                  <c:v>10.796391733333335</c:v>
                </c:pt>
                <c:pt idx="27805">
                  <c:v>10.796778566666667</c:v>
                </c:pt>
                <c:pt idx="27806">
                  <c:v>10.797168916666665</c:v>
                </c:pt>
                <c:pt idx="27807">
                  <c:v>10.797555749999999</c:v>
                </c:pt>
                <c:pt idx="27808">
                  <c:v>10.797946099999999</c:v>
                </c:pt>
                <c:pt idx="27809">
                  <c:v>10.798332933333334</c:v>
                </c:pt>
                <c:pt idx="27810">
                  <c:v>10.798719766666666</c:v>
                </c:pt>
                <c:pt idx="27811">
                  <c:v>10.799110116666666</c:v>
                </c:pt>
                <c:pt idx="27812">
                  <c:v>10.79949695</c:v>
                </c:pt>
                <c:pt idx="27813">
                  <c:v>10.7998873</c:v>
                </c:pt>
                <c:pt idx="27814">
                  <c:v>10.800274133333334</c:v>
                </c:pt>
                <c:pt idx="27815">
                  <c:v>10.800660966666667</c:v>
                </c:pt>
                <c:pt idx="27816">
                  <c:v>10.801051316666666</c:v>
                </c:pt>
                <c:pt idx="27817">
                  <c:v>10.801438150000001</c:v>
                </c:pt>
                <c:pt idx="27818">
                  <c:v>10.801824983333333</c:v>
                </c:pt>
                <c:pt idx="27819">
                  <c:v>10.802215333333335</c:v>
                </c:pt>
                <c:pt idx="27820">
                  <c:v>10.802602166666667</c:v>
                </c:pt>
                <c:pt idx="27821">
                  <c:v>10.802992516666665</c:v>
                </c:pt>
                <c:pt idx="27822">
                  <c:v>10.80337935</c:v>
                </c:pt>
                <c:pt idx="27823">
                  <c:v>10.803766183333332</c:v>
                </c:pt>
                <c:pt idx="27824">
                  <c:v>10.804156533333334</c:v>
                </c:pt>
                <c:pt idx="27825">
                  <c:v>10.804543366666666</c:v>
                </c:pt>
                <c:pt idx="27826">
                  <c:v>10.804933716666667</c:v>
                </c:pt>
                <c:pt idx="27827">
                  <c:v>10.805320549999999</c:v>
                </c:pt>
                <c:pt idx="27828">
                  <c:v>10.805707383333333</c:v>
                </c:pt>
                <c:pt idx="27829">
                  <c:v>10.806094216666667</c:v>
                </c:pt>
                <c:pt idx="27830">
                  <c:v>10.806484566666667</c:v>
                </c:pt>
                <c:pt idx="27831">
                  <c:v>10.806871399999999</c:v>
                </c:pt>
                <c:pt idx="27832">
                  <c:v>10.807258233333334</c:v>
                </c:pt>
                <c:pt idx="27833">
                  <c:v>10.807648583333334</c:v>
                </c:pt>
                <c:pt idx="27834">
                  <c:v>10.808035416666668</c:v>
                </c:pt>
                <c:pt idx="27835">
                  <c:v>10.808425766666666</c:v>
                </c:pt>
                <c:pt idx="27836">
                  <c:v>10.808812600000001</c:v>
                </c:pt>
                <c:pt idx="27837">
                  <c:v>10.809199433333333</c:v>
                </c:pt>
                <c:pt idx="27838">
                  <c:v>10.809589783333335</c:v>
                </c:pt>
                <c:pt idx="27839">
                  <c:v>10.809976616666667</c:v>
                </c:pt>
                <c:pt idx="27840">
                  <c:v>10.810366966666665</c:v>
                </c:pt>
                <c:pt idx="27841">
                  <c:v>10.810753800000001</c:v>
                </c:pt>
                <c:pt idx="27842">
                  <c:v>10.811140633333332</c:v>
                </c:pt>
                <c:pt idx="27843">
                  <c:v>10.811530983333334</c:v>
                </c:pt>
                <c:pt idx="27844">
                  <c:v>10.811917816666666</c:v>
                </c:pt>
                <c:pt idx="27845">
                  <c:v>10.81230465</c:v>
                </c:pt>
                <c:pt idx="27846">
                  <c:v>10.812691483333333</c:v>
                </c:pt>
                <c:pt idx="27847">
                  <c:v>10.813081833333333</c:v>
                </c:pt>
                <c:pt idx="27848">
                  <c:v>10.813468666666667</c:v>
                </c:pt>
                <c:pt idx="27849">
                  <c:v>10.813859016666667</c:v>
                </c:pt>
                <c:pt idx="27850">
                  <c:v>10.814245850000001</c:v>
                </c:pt>
                <c:pt idx="27851">
                  <c:v>10.814632683333334</c:v>
                </c:pt>
                <c:pt idx="27852">
                  <c:v>10.815023033333333</c:v>
                </c:pt>
                <c:pt idx="27853">
                  <c:v>10.815409866666668</c:v>
                </c:pt>
                <c:pt idx="27854">
                  <c:v>10.815800216666666</c:v>
                </c:pt>
                <c:pt idx="27855">
                  <c:v>10.816187050000002</c:v>
                </c:pt>
                <c:pt idx="27856">
                  <c:v>10.816573883333334</c:v>
                </c:pt>
                <c:pt idx="27857">
                  <c:v>10.816964233333332</c:v>
                </c:pt>
                <c:pt idx="27858">
                  <c:v>10.817351066666667</c:v>
                </c:pt>
                <c:pt idx="27859">
                  <c:v>10.817737899999999</c:v>
                </c:pt>
                <c:pt idx="27860">
                  <c:v>10.818128250000001</c:v>
                </c:pt>
                <c:pt idx="27861">
                  <c:v>10.818515083333333</c:v>
                </c:pt>
                <c:pt idx="27862">
                  <c:v>10.818905433333335</c:v>
                </c:pt>
                <c:pt idx="27863">
                  <c:v>10.819292266666666</c:v>
                </c:pt>
                <c:pt idx="27864">
                  <c:v>10.819679100000002</c:v>
                </c:pt>
                <c:pt idx="27865">
                  <c:v>10.82006945</c:v>
                </c:pt>
                <c:pt idx="27866">
                  <c:v>10.820456283333334</c:v>
                </c:pt>
                <c:pt idx="27867">
                  <c:v>10.820846633333334</c:v>
                </c:pt>
                <c:pt idx="27868">
                  <c:v>10.821233466666667</c:v>
                </c:pt>
                <c:pt idx="27869">
                  <c:v>10.821620300000001</c:v>
                </c:pt>
                <c:pt idx="27870">
                  <c:v>10.822010650000001</c:v>
                </c:pt>
                <c:pt idx="27871">
                  <c:v>10.822397483333333</c:v>
                </c:pt>
                <c:pt idx="27872">
                  <c:v>10.822784316666665</c:v>
                </c:pt>
                <c:pt idx="27873">
                  <c:v>10.82317115</c:v>
                </c:pt>
                <c:pt idx="27874">
                  <c:v>10.823561500000002</c:v>
                </c:pt>
                <c:pt idx="27875">
                  <c:v>10.823948333333334</c:v>
                </c:pt>
                <c:pt idx="27876">
                  <c:v>10.824338683333332</c:v>
                </c:pt>
                <c:pt idx="27877">
                  <c:v>10.824725516666668</c:v>
                </c:pt>
                <c:pt idx="27878">
                  <c:v>10.825112349999999</c:v>
                </c:pt>
                <c:pt idx="27879">
                  <c:v>10.825502700000001</c:v>
                </c:pt>
                <c:pt idx="27880">
                  <c:v>10.825889533333333</c:v>
                </c:pt>
                <c:pt idx="27881">
                  <c:v>10.826279883333333</c:v>
                </c:pt>
                <c:pt idx="27882">
                  <c:v>10.826666716666667</c:v>
                </c:pt>
                <c:pt idx="27883">
                  <c:v>10.82705355</c:v>
                </c:pt>
                <c:pt idx="27884">
                  <c:v>10.8274439</c:v>
                </c:pt>
                <c:pt idx="27885">
                  <c:v>10.827830733333334</c:v>
                </c:pt>
                <c:pt idx="27886">
                  <c:v>10.828217566666666</c:v>
                </c:pt>
                <c:pt idx="27887">
                  <c:v>10.828607916666668</c:v>
                </c:pt>
                <c:pt idx="27888">
                  <c:v>10.82899475</c:v>
                </c:pt>
                <c:pt idx="27889">
                  <c:v>10.829385100000001</c:v>
                </c:pt>
                <c:pt idx="27890">
                  <c:v>10.829771933333333</c:v>
                </c:pt>
                <c:pt idx="27891">
                  <c:v>10.830158766666665</c:v>
                </c:pt>
                <c:pt idx="27892">
                  <c:v>10.830545600000001</c:v>
                </c:pt>
                <c:pt idx="27893">
                  <c:v>10.830935950000002</c:v>
                </c:pt>
                <c:pt idx="27894">
                  <c:v>10.831326300000001</c:v>
                </c:pt>
                <c:pt idx="27895">
                  <c:v>10.831713133333333</c:v>
                </c:pt>
                <c:pt idx="27896">
                  <c:v>10.832099966666666</c:v>
                </c:pt>
                <c:pt idx="27897">
                  <c:v>10.8324868</c:v>
                </c:pt>
                <c:pt idx="27898">
                  <c:v>10.832877150000002</c:v>
                </c:pt>
                <c:pt idx="27899">
                  <c:v>10.833263983333334</c:v>
                </c:pt>
                <c:pt idx="27900">
                  <c:v>10.833650816666667</c:v>
                </c:pt>
                <c:pt idx="27901">
                  <c:v>10.834041166666665</c:v>
                </c:pt>
                <c:pt idx="27902">
                  <c:v>10.834428000000001</c:v>
                </c:pt>
                <c:pt idx="27903">
                  <c:v>10.834818350000001</c:v>
                </c:pt>
                <c:pt idx="27904">
                  <c:v>10.835205183333334</c:v>
                </c:pt>
                <c:pt idx="27905">
                  <c:v>10.835592016666666</c:v>
                </c:pt>
                <c:pt idx="27906">
                  <c:v>10.835982366666668</c:v>
                </c:pt>
                <c:pt idx="27907">
                  <c:v>10.8363692</c:v>
                </c:pt>
                <c:pt idx="27908">
                  <c:v>10.836759550000002</c:v>
                </c:pt>
                <c:pt idx="27909">
                  <c:v>10.837146383333334</c:v>
                </c:pt>
                <c:pt idx="27910">
                  <c:v>10.837533216666666</c:v>
                </c:pt>
                <c:pt idx="27911">
                  <c:v>10.837923566666667</c:v>
                </c:pt>
                <c:pt idx="27912">
                  <c:v>10.838310399999999</c:v>
                </c:pt>
                <c:pt idx="27913">
                  <c:v>10.838697233333335</c:v>
                </c:pt>
                <c:pt idx="27914">
                  <c:v>10.839084066666667</c:v>
                </c:pt>
                <c:pt idx="27915">
                  <c:v>10.839474416666667</c:v>
                </c:pt>
                <c:pt idx="27916">
                  <c:v>10.839864766666667</c:v>
                </c:pt>
                <c:pt idx="27917">
                  <c:v>10.8402516</c:v>
                </c:pt>
                <c:pt idx="27918">
                  <c:v>10.840638433333334</c:v>
                </c:pt>
                <c:pt idx="27919">
                  <c:v>10.841028783333334</c:v>
                </c:pt>
                <c:pt idx="27920">
                  <c:v>10.841415616666666</c:v>
                </c:pt>
                <c:pt idx="27921">
                  <c:v>10.841805966666668</c:v>
                </c:pt>
                <c:pt idx="27922">
                  <c:v>10.842192799999999</c:v>
                </c:pt>
                <c:pt idx="27923">
                  <c:v>10.842579633333335</c:v>
                </c:pt>
                <c:pt idx="27924">
                  <c:v>10.842969983333333</c:v>
                </c:pt>
                <c:pt idx="27925">
                  <c:v>10.843356816666665</c:v>
                </c:pt>
                <c:pt idx="27926">
                  <c:v>10.84374365</c:v>
                </c:pt>
                <c:pt idx="27927">
                  <c:v>10.844130483333332</c:v>
                </c:pt>
                <c:pt idx="27928">
                  <c:v>10.844520833333334</c:v>
                </c:pt>
                <c:pt idx="27929">
                  <c:v>10.844907666666666</c:v>
                </c:pt>
                <c:pt idx="27930">
                  <c:v>10.845298016666666</c:v>
                </c:pt>
                <c:pt idx="27931">
                  <c:v>10.84568485</c:v>
                </c:pt>
                <c:pt idx="27932">
                  <c:v>10.846071683333333</c:v>
                </c:pt>
                <c:pt idx="27933">
                  <c:v>10.846462033333333</c:v>
                </c:pt>
                <c:pt idx="27934">
                  <c:v>10.846848866666667</c:v>
                </c:pt>
                <c:pt idx="27935">
                  <c:v>10.847239216666667</c:v>
                </c:pt>
                <c:pt idx="27936">
                  <c:v>10.847626050000001</c:v>
                </c:pt>
                <c:pt idx="27937">
                  <c:v>10.848012883333334</c:v>
                </c:pt>
                <c:pt idx="27938">
                  <c:v>10.848403233333334</c:v>
                </c:pt>
                <c:pt idx="27939">
                  <c:v>10.848790066666666</c:v>
                </c:pt>
                <c:pt idx="27940">
                  <c:v>10.849176899999998</c:v>
                </c:pt>
                <c:pt idx="27941">
                  <c:v>10.849563733333333</c:v>
                </c:pt>
                <c:pt idx="27942">
                  <c:v>10.849954083333335</c:v>
                </c:pt>
                <c:pt idx="27943">
                  <c:v>10.850344433333333</c:v>
                </c:pt>
                <c:pt idx="27944">
                  <c:v>10.850731266666665</c:v>
                </c:pt>
                <c:pt idx="27945">
                  <c:v>10.851118099999999</c:v>
                </c:pt>
                <c:pt idx="27946">
                  <c:v>10.851504933333333</c:v>
                </c:pt>
                <c:pt idx="27947">
                  <c:v>10.851895283333334</c:v>
                </c:pt>
                <c:pt idx="27948">
                  <c:v>10.852285633333333</c:v>
                </c:pt>
                <c:pt idx="27949">
                  <c:v>10.852672466666666</c:v>
                </c:pt>
                <c:pt idx="27950">
                  <c:v>10.8530593</c:v>
                </c:pt>
                <c:pt idx="27951">
                  <c:v>10.853446133333334</c:v>
                </c:pt>
                <c:pt idx="27952">
                  <c:v>10.853836483333334</c:v>
                </c:pt>
                <c:pt idx="27953">
                  <c:v>10.854223316666667</c:v>
                </c:pt>
                <c:pt idx="27954">
                  <c:v>10.854610149999999</c:v>
                </c:pt>
                <c:pt idx="27955">
                  <c:v>10.855000500000001</c:v>
                </c:pt>
                <c:pt idx="27956">
                  <c:v>10.855387333333333</c:v>
                </c:pt>
                <c:pt idx="27957">
                  <c:v>10.855777683333335</c:v>
                </c:pt>
                <c:pt idx="27958">
                  <c:v>10.856164516666666</c:v>
                </c:pt>
                <c:pt idx="27959">
                  <c:v>10.856551349999998</c:v>
                </c:pt>
                <c:pt idx="27960">
                  <c:v>10.8569417</c:v>
                </c:pt>
                <c:pt idx="27961">
                  <c:v>10.857328533333332</c:v>
                </c:pt>
                <c:pt idx="27962">
                  <c:v>10.857718883333334</c:v>
                </c:pt>
                <c:pt idx="27963">
                  <c:v>10.858105716666666</c:v>
                </c:pt>
                <c:pt idx="27964">
                  <c:v>10.858492549999999</c:v>
                </c:pt>
                <c:pt idx="27965">
                  <c:v>10.858882899999999</c:v>
                </c:pt>
                <c:pt idx="27966">
                  <c:v>10.859269733333333</c:v>
                </c:pt>
                <c:pt idx="27967">
                  <c:v>10.859656566666667</c:v>
                </c:pt>
                <c:pt idx="27968">
                  <c:v>10.8600434</c:v>
                </c:pt>
                <c:pt idx="27969">
                  <c:v>10.86043375</c:v>
                </c:pt>
                <c:pt idx="27970">
                  <c:v>10.8608241</c:v>
                </c:pt>
                <c:pt idx="27971">
                  <c:v>10.861210933333334</c:v>
                </c:pt>
                <c:pt idx="27972">
                  <c:v>10.861597766666668</c:v>
                </c:pt>
                <c:pt idx="27973">
                  <c:v>10.8619846</c:v>
                </c:pt>
                <c:pt idx="27974">
                  <c:v>10.862374950000001</c:v>
                </c:pt>
                <c:pt idx="27975">
                  <c:v>10.8627653</c:v>
                </c:pt>
                <c:pt idx="27976">
                  <c:v>10.863152133333335</c:v>
                </c:pt>
                <c:pt idx="27977">
                  <c:v>10.863538966666667</c:v>
                </c:pt>
                <c:pt idx="27978">
                  <c:v>10.863925799999999</c:v>
                </c:pt>
                <c:pt idx="27979">
                  <c:v>10.864316150000001</c:v>
                </c:pt>
                <c:pt idx="27980">
                  <c:v>10.864702983333332</c:v>
                </c:pt>
                <c:pt idx="27981">
                  <c:v>10.865089816666668</c:v>
                </c:pt>
                <c:pt idx="27982">
                  <c:v>10.865480166666666</c:v>
                </c:pt>
                <c:pt idx="27983">
                  <c:v>10.865867</c:v>
                </c:pt>
                <c:pt idx="27984">
                  <c:v>10.86625735</c:v>
                </c:pt>
                <c:pt idx="27985">
                  <c:v>10.866644183333333</c:v>
                </c:pt>
                <c:pt idx="27986">
                  <c:v>10.867031016666667</c:v>
                </c:pt>
                <c:pt idx="27987">
                  <c:v>10.867421366666667</c:v>
                </c:pt>
                <c:pt idx="27988">
                  <c:v>10.867808200000001</c:v>
                </c:pt>
                <c:pt idx="27989">
                  <c:v>10.868198550000001</c:v>
                </c:pt>
                <c:pt idx="27990">
                  <c:v>10.868585383333333</c:v>
                </c:pt>
                <c:pt idx="27991">
                  <c:v>10.868972216666668</c:v>
                </c:pt>
                <c:pt idx="27992">
                  <c:v>10.869362566666666</c:v>
                </c:pt>
                <c:pt idx="27993">
                  <c:v>10.869749400000002</c:v>
                </c:pt>
                <c:pt idx="27994">
                  <c:v>10.870136233333334</c:v>
                </c:pt>
                <c:pt idx="27995">
                  <c:v>10.870523066666665</c:v>
                </c:pt>
                <c:pt idx="27996">
                  <c:v>10.870913416666667</c:v>
                </c:pt>
                <c:pt idx="27997">
                  <c:v>10.871300249999999</c:v>
                </c:pt>
                <c:pt idx="27998">
                  <c:v>10.871690600000001</c:v>
                </c:pt>
                <c:pt idx="27999">
                  <c:v>10.872077433333333</c:v>
                </c:pt>
                <c:pt idx="28000">
                  <c:v>10.872464266666666</c:v>
                </c:pt>
                <c:pt idx="28001">
                  <c:v>10.872854616666666</c:v>
                </c:pt>
                <c:pt idx="28002">
                  <c:v>10.873241450000002</c:v>
                </c:pt>
                <c:pt idx="28003">
                  <c:v>10.8736318</c:v>
                </c:pt>
                <c:pt idx="28004">
                  <c:v>10.874018633333334</c:v>
                </c:pt>
                <c:pt idx="28005">
                  <c:v>10.874405466666666</c:v>
                </c:pt>
                <c:pt idx="28006">
                  <c:v>10.874795816666667</c:v>
                </c:pt>
                <c:pt idx="28007">
                  <c:v>10.875182650000001</c:v>
                </c:pt>
                <c:pt idx="28008">
                  <c:v>10.875569483333335</c:v>
                </c:pt>
                <c:pt idx="28009">
                  <c:v>10.875959833333333</c:v>
                </c:pt>
                <c:pt idx="28010">
                  <c:v>10.876346666666665</c:v>
                </c:pt>
                <c:pt idx="28011">
                  <c:v>10.876737016666667</c:v>
                </c:pt>
                <c:pt idx="28012">
                  <c:v>10.877123850000002</c:v>
                </c:pt>
                <c:pt idx="28013">
                  <c:v>10.877510683333334</c:v>
                </c:pt>
                <c:pt idx="28014">
                  <c:v>10.877901033333332</c:v>
                </c:pt>
                <c:pt idx="28015">
                  <c:v>10.878287866666668</c:v>
                </c:pt>
                <c:pt idx="28016">
                  <c:v>10.878678216666666</c:v>
                </c:pt>
                <c:pt idx="28017">
                  <c:v>10.879065050000001</c:v>
                </c:pt>
                <c:pt idx="28018">
                  <c:v>10.879451883333333</c:v>
                </c:pt>
                <c:pt idx="28019">
                  <c:v>10.879842233333333</c:v>
                </c:pt>
                <c:pt idx="28020">
                  <c:v>10.880229066666667</c:v>
                </c:pt>
                <c:pt idx="28021">
                  <c:v>10.8806159</c:v>
                </c:pt>
                <c:pt idx="28022">
                  <c:v>10.881002733333334</c:v>
                </c:pt>
                <c:pt idx="28023">
                  <c:v>10.881393083333334</c:v>
                </c:pt>
                <c:pt idx="28024">
                  <c:v>10.881783433333332</c:v>
                </c:pt>
                <c:pt idx="28025">
                  <c:v>10.882170266666668</c:v>
                </c:pt>
                <c:pt idx="28026">
                  <c:v>10.8825571</c:v>
                </c:pt>
                <c:pt idx="28027">
                  <c:v>10.882943933333335</c:v>
                </c:pt>
                <c:pt idx="28028">
                  <c:v>10.883334283333333</c:v>
                </c:pt>
                <c:pt idx="28029">
                  <c:v>10.883721116666665</c:v>
                </c:pt>
                <c:pt idx="28030">
                  <c:v>10.884111466666667</c:v>
                </c:pt>
                <c:pt idx="28031">
                  <c:v>10.884498300000002</c:v>
                </c:pt>
                <c:pt idx="28032">
                  <c:v>10.884885133333334</c:v>
                </c:pt>
                <c:pt idx="28033">
                  <c:v>10.885275483333333</c:v>
                </c:pt>
                <c:pt idx="28034">
                  <c:v>10.885662316666666</c:v>
                </c:pt>
                <c:pt idx="28035">
                  <c:v>10.88604915</c:v>
                </c:pt>
                <c:pt idx="28036">
                  <c:v>10.886439500000002</c:v>
                </c:pt>
                <c:pt idx="28037">
                  <c:v>10.886826333333333</c:v>
                </c:pt>
                <c:pt idx="28038">
                  <c:v>10.887216683333333</c:v>
                </c:pt>
                <c:pt idx="28039">
                  <c:v>10.887603516666665</c:v>
                </c:pt>
                <c:pt idx="28040">
                  <c:v>10.887990350000001</c:v>
                </c:pt>
                <c:pt idx="28041">
                  <c:v>10.888380700000001</c:v>
                </c:pt>
                <c:pt idx="28042">
                  <c:v>10.888767533333334</c:v>
                </c:pt>
                <c:pt idx="28043">
                  <c:v>10.889157883333333</c:v>
                </c:pt>
                <c:pt idx="28044">
                  <c:v>10.889544716666668</c:v>
                </c:pt>
                <c:pt idx="28045">
                  <c:v>10.88993155</c:v>
                </c:pt>
                <c:pt idx="28046">
                  <c:v>10.890321900000002</c:v>
                </c:pt>
                <c:pt idx="28047">
                  <c:v>10.890708733333334</c:v>
                </c:pt>
                <c:pt idx="28048">
                  <c:v>10.891095566666666</c:v>
                </c:pt>
                <c:pt idx="28049">
                  <c:v>10.891482399999999</c:v>
                </c:pt>
                <c:pt idx="28050">
                  <c:v>10.891872749999999</c:v>
                </c:pt>
                <c:pt idx="28051">
                  <c:v>10.892259583333335</c:v>
                </c:pt>
                <c:pt idx="28052">
                  <c:v>10.892649933333333</c:v>
                </c:pt>
                <c:pt idx="28053">
                  <c:v>10.893036766666667</c:v>
                </c:pt>
                <c:pt idx="28054">
                  <c:v>10.8934236</c:v>
                </c:pt>
                <c:pt idx="28055">
                  <c:v>10.89381395</c:v>
                </c:pt>
                <c:pt idx="28056">
                  <c:v>10.894200783333334</c:v>
                </c:pt>
                <c:pt idx="28057">
                  <c:v>10.894591133333334</c:v>
                </c:pt>
                <c:pt idx="28058">
                  <c:v>10.894977966666666</c:v>
                </c:pt>
                <c:pt idx="28059">
                  <c:v>10.895364800000001</c:v>
                </c:pt>
                <c:pt idx="28060">
                  <c:v>10.895755149999999</c:v>
                </c:pt>
                <c:pt idx="28061">
                  <c:v>10.896141983333335</c:v>
                </c:pt>
                <c:pt idx="28062">
                  <c:v>10.896528816666667</c:v>
                </c:pt>
                <c:pt idx="28063">
                  <c:v>10.896919166666665</c:v>
                </c:pt>
                <c:pt idx="28064">
                  <c:v>10.897306</c:v>
                </c:pt>
                <c:pt idx="28065">
                  <c:v>10.897696350000002</c:v>
                </c:pt>
                <c:pt idx="28066">
                  <c:v>10.898083183333334</c:v>
                </c:pt>
                <c:pt idx="28067">
                  <c:v>10.898470016666666</c:v>
                </c:pt>
                <c:pt idx="28068">
                  <c:v>10.898860366666666</c:v>
                </c:pt>
                <c:pt idx="28069">
                  <c:v>10.8992472</c:v>
                </c:pt>
                <c:pt idx="28070">
                  <c:v>10.899637550000001</c:v>
                </c:pt>
                <c:pt idx="28071">
                  <c:v>10.900024383333333</c:v>
                </c:pt>
                <c:pt idx="28072">
                  <c:v>10.900411216666667</c:v>
                </c:pt>
                <c:pt idx="28073">
                  <c:v>10.900801566666667</c:v>
                </c:pt>
                <c:pt idx="28074">
                  <c:v>10.901188400000001</c:v>
                </c:pt>
                <c:pt idx="28075">
                  <c:v>10.901575233333334</c:v>
                </c:pt>
                <c:pt idx="28076">
                  <c:v>10.901962066666668</c:v>
                </c:pt>
                <c:pt idx="28077">
                  <c:v>10.902352416666666</c:v>
                </c:pt>
                <c:pt idx="28078">
                  <c:v>10.902742766666668</c:v>
                </c:pt>
                <c:pt idx="28079">
                  <c:v>10.9031296</c:v>
                </c:pt>
                <c:pt idx="28080">
                  <c:v>10.903516433333335</c:v>
                </c:pt>
                <c:pt idx="28081">
                  <c:v>10.903903266666667</c:v>
                </c:pt>
                <c:pt idx="28082">
                  <c:v>10.904293616666665</c:v>
                </c:pt>
                <c:pt idx="28083">
                  <c:v>10.904683966666667</c:v>
                </c:pt>
                <c:pt idx="28084">
                  <c:v>10.905070799999999</c:v>
                </c:pt>
                <c:pt idx="28085">
                  <c:v>10.905457633333334</c:v>
                </c:pt>
                <c:pt idx="28086">
                  <c:v>10.905844466666666</c:v>
                </c:pt>
                <c:pt idx="28087">
                  <c:v>10.906234816666666</c:v>
                </c:pt>
                <c:pt idx="28088">
                  <c:v>10.90662165</c:v>
                </c:pt>
                <c:pt idx="28089">
                  <c:v>10.907008483333334</c:v>
                </c:pt>
                <c:pt idx="28090">
                  <c:v>10.907398833333334</c:v>
                </c:pt>
                <c:pt idx="28091">
                  <c:v>10.907785666666667</c:v>
                </c:pt>
                <c:pt idx="28092">
                  <c:v>10.908176016666665</c:v>
                </c:pt>
                <c:pt idx="28093">
                  <c:v>10.908562850000001</c:v>
                </c:pt>
                <c:pt idx="28094">
                  <c:v>10.908949683333333</c:v>
                </c:pt>
                <c:pt idx="28095">
                  <c:v>10.909336516666668</c:v>
                </c:pt>
                <c:pt idx="28096">
                  <c:v>10.909726866666666</c:v>
                </c:pt>
                <c:pt idx="28097">
                  <c:v>10.910117216666665</c:v>
                </c:pt>
                <c:pt idx="28098">
                  <c:v>10.91050405</c:v>
                </c:pt>
                <c:pt idx="28099">
                  <c:v>10.910890883333332</c:v>
                </c:pt>
                <c:pt idx="28100">
                  <c:v>10.911277716666667</c:v>
                </c:pt>
                <c:pt idx="28101">
                  <c:v>10.911668066666666</c:v>
                </c:pt>
                <c:pt idx="28102">
                  <c:v>10.912054899999999</c:v>
                </c:pt>
                <c:pt idx="28103">
                  <c:v>10.912441733333333</c:v>
                </c:pt>
                <c:pt idx="28104">
                  <c:v>10.912832083333333</c:v>
                </c:pt>
                <c:pt idx="28105">
                  <c:v>10.913218916666667</c:v>
                </c:pt>
                <c:pt idx="28106">
                  <c:v>10.913609266666667</c:v>
                </c:pt>
                <c:pt idx="28107">
                  <c:v>10.9139961</c:v>
                </c:pt>
                <c:pt idx="28108">
                  <c:v>10.914382933333334</c:v>
                </c:pt>
                <c:pt idx="28109">
                  <c:v>10.914773283333334</c:v>
                </c:pt>
                <c:pt idx="28110">
                  <c:v>10.915160116666668</c:v>
                </c:pt>
                <c:pt idx="28111">
                  <c:v>10.915550466666666</c:v>
                </c:pt>
                <c:pt idx="28112">
                  <c:v>10.915937300000001</c:v>
                </c:pt>
                <c:pt idx="28113">
                  <c:v>10.916324133333333</c:v>
                </c:pt>
                <c:pt idx="28114">
                  <c:v>10.916714483333335</c:v>
                </c:pt>
                <c:pt idx="28115">
                  <c:v>10.917101316666667</c:v>
                </c:pt>
                <c:pt idx="28116">
                  <c:v>10.917488149999999</c:v>
                </c:pt>
                <c:pt idx="28117">
                  <c:v>10.9178785</c:v>
                </c:pt>
                <c:pt idx="28118">
                  <c:v>10.918265333333332</c:v>
                </c:pt>
                <c:pt idx="28119">
                  <c:v>10.918655683333334</c:v>
                </c:pt>
                <c:pt idx="28120">
                  <c:v>10.919042516666666</c:v>
                </c:pt>
                <c:pt idx="28121">
                  <c:v>10.919429350000001</c:v>
                </c:pt>
                <c:pt idx="28122">
                  <c:v>10.9198197</c:v>
                </c:pt>
                <c:pt idx="28123">
                  <c:v>10.920206533333333</c:v>
                </c:pt>
                <c:pt idx="28124">
                  <c:v>10.920596883333333</c:v>
                </c:pt>
                <c:pt idx="28125">
                  <c:v>10.920983716666667</c:v>
                </c:pt>
                <c:pt idx="28126">
                  <c:v>10.921370550000001</c:v>
                </c:pt>
                <c:pt idx="28127">
                  <c:v>10.921757383333334</c:v>
                </c:pt>
                <c:pt idx="28128">
                  <c:v>10.922147733333333</c:v>
                </c:pt>
                <c:pt idx="28129">
                  <c:v>10.922534566666668</c:v>
                </c:pt>
                <c:pt idx="28130">
                  <c:v>10.9229214</c:v>
                </c:pt>
                <c:pt idx="28131">
                  <c:v>10.923311750000002</c:v>
                </c:pt>
                <c:pt idx="28132">
                  <c:v>10.923698583333334</c:v>
                </c:pt>
                <c:pt idx="28133">
                  <c:v>10.924088933333332</c:v>
                </c:pt>
                <c:pt idx="28134">
                  <c:v>10.924475766666667</c:v>
                </c:pt>
                <c:pt idx="28135">
                  <c:v>10.924862599999999</c:v>
                </c:pt>
                <c:pt idx="28136">
                  <c:v>10.925252950000001</c:v>
                </c:pt>
                <c:pt idx="28137">
                  <c:v>10.925639783333333</c:v>
                </c:pt>
                <c:pt idx="28138">
                  <c:v>10.926030133333335</c:v>
                </c:pt>
                <c:pt idx="28139">
                  <c:v>10.926416966666666</c:v>
                </c:pt>
                <c:pt idx="28140">
                  <c:v>10.926803800000002</c:v>
                </c:pt>
                <c:pt idx="28141">
                  <c:v>10.92719415</c:v>
                </c:pt>
                <c:pt idx="28142">
                  <c:v>10.927580983333334</c:v>
                </c:pt>
                <c:pt idx="28143">
                  <c:v>10.927967816666666</c:v>
                </c:pt>
                <c:pt idx="28144">
                  <c:v>10.928358166666667</c:v>
                </c:pt>
                <c:pt idx="28145">
                  <c:v>10.928745000000001</c:v>
                </c:pt>
                <c:pt idx="28146">
                  <c:v>10.929135350000001</c:v>
                </c:pt>
                <c:pt idx="28147">
                  <c:v>10.929522183333333</c:v>
                </c:pt>
                <c:pt idx="28148">
                  <c:v>10.929909016666668</c:v>
                </c:pt>
                <c:pt idx="28149">
                  <c:v>10.93029585</c:v>
                </c:pt>
                <c:pt idx="28150">
                  <c:v>10.930686200000002</c:v>
                </c:pt>
                <c:pt idx="28151">
                  <c:v>10.93107655</c:v>
                </c:pt>
                <c:pt idx="28152">
                  <c:v>10.931463383333332</c:v>
                </c:pt>
                <c:pt idx="28153">
                  <c:v>10.931850216666668</c:v>
                </c:pt>
                <c:pt idx="28154">
                  <c:v>10.932237049999999</c:v>
                </c:pt>
                <c:pt idx="28155">
                  <c:v>10.932627400000001</c:v>
                </c:pt>
                <c:pt idx="28156">
                  <c:v>10.933014233333333</c:v>
                </c:pt>
                <c:pt idx="28157">
                  <c:v>10.933401066666667</c:v>
                </c:pt>
                <c:pt idx="28158">
                  <c:v>10.933791416666667</c:v>
                </c:pt>
                <c:pt idx="28159">
                  <c:v>10.93417825</c:v>
                </c:pt>
                <c:pt idx="28160">
                  <c:v>10.9345686</c:v>
                </c:pt>
                <c:pt idx="28161">
                  <c:v>10.934955433333334</c:v>
                </c:pt>
                <c:pt idx="28162">
                  <c:v>10.935342266666666</c:v>
                </c:pt>
                <c:pt idx="28163">
                  <c:v>10.935732616666668</c:v>
                </c:pt>
                <c:pt idx="28164">
                  <c:v>10.93611945</c:v>
                </c:pt>
                <c:pt idx="28165">
                  <c:v>10.936509800000001</c:v>
                </c:pt>
                <c:pt idx="28166">
                  <c:v>10.936896633333333</c:v>
                </c:pt>
                <c:pt idx="28167">
                  <c:v>10.937283466666665</c:v>
                </c:pt>
                <c:pt idx="28168">
                  <c:v>10.937673816666667</c:v>
                </c:pt>
                <c:pt idx="28169">
                  <c:v>10.938060650000002</c:v>
                </c:pt>
                <c:pt idx="28170">
                  <c:v>10.938447483333334</c:v>
                </c:pt>
                <c:pt idx="28171">
                  <c:v>10.938834316666666</c:v>
                </c:pt>
                <c:pt idx="28172">
                  <c:v>10.939224666666666</c:v>
                </c:pt>
                <c:pt idx="28173">
                  <c:v>10.939615016666666</c:v>
                </c:pt>
                <c:pt idx="28174">
                  <c:v>10.940001850000002</c:v>
                </c:pt>
                <c:pt idx="28175">
                  <c:v>10.940388683333333</c:v>
                </c:pt>
                <c:pt idx="28176">
                  <c:v>10.940775516666667</c:v>
                </c:pt>
                <c:pt idx="28177">
                  <c:v>10.941165866666665</c:v>
                </c:pt>
                <c:pt idx="28178">
                  <c:v>10.941556216666667</c:v>
                </c:pt>
                <c:pt idx="28179">
                  <c:v>10.941943050000001</c:v>
                </c:pt>
                <c:pt idx="28180">
                  <c:v>10.942329883333334</c:v>
                </c:pt>
                <c:pt idx="28181">
                  <c:v>10.942716716666666</c:v>
                </c:pt>
                <c:pt idx="28182">
                  <c:v>10.943107066666668</c:v>
                </c:pt>
                <c:pt idx="28183">
                  <c:v>10.9434939</c:v>
                </c:pt>
                <c:pt idx="28184">
                  <c:v>10.943880733333335</c:v>
                </c:pt>
                <c:pt idx="28185">
                  <c:v>10.944271083333334</c:v>
                </c:pt>
                <c:pt idx="28186">
                  <c:v>10.944657916666666</c:v>
                </c:pt>
                <c:pt idx="28187">
                  <c:v>10.945048266666667</c:v>
                </c:pt>
                <c:pt idx="28188">
                  <c:v>10.945435099999999</c:v>
                </c:pt>
                <c:pt idx="28189">
                  <c:v>10.945821933333335</c:v>
                </c:pt>
                <c:pt idx="28190">
                  <c:v>10.946212283333333</c:v>
                </c:pt>
                <c:pt idx="28191">
                  <c:v>10.946599116666667</c:v>
                </c:pt>
                <c:pt idx="28192">
                  <c:v>10.946989466666667</c:v>
                </c:pt>
                <c:pt idx="28193">
                  <c:v>10.9473763</c:v>
                </c:pt>
                <c:pt idx="28194">
                  <c:v>10.947763133333334</c:v>
                </c:pt>
                <c:pt idx="28195">
                  <c:v>10.948149966666668</c:v>
                </c:pt>
                <c:pt idx="28196">
                  <c:v>10.948540316666666</c:v>
                </c:pt>
                <c:pt idx="28197">
                  <c:v>10.948927150000001</c:v>
                </c:pt>
                <c:pt idx="28198">
                  <c:v>10.949313983333333</c:v>
                </c:pt>
                <c:pt idx="28199">
                  <c:v>10.949704333333335</c:v>
                </c:pt>
                <c:pt idx="28200">
                  <c:v>10.950091166666667</c:v>
                </c:pt>
                <c:pt idx="28201">
                  <c:v>10.950481516666665</c:v>
                </c:pt>
                <c:pt idx="28202">
                  <c:v>10.95086835</c:v>
                </c:pt>
                <c:pt idx="28203">
                  <c:v>10.951255183333332</c:v>
                </c:pt>
                <c:pt idx="28204">
                  <c:v>10.951645533333334</c:v>
                </c:pt>
                <c:pt idx="28205">
                  <c:v>10.952032366666666</c:v>
                </c:pt>
                <c:pt idx="28206">
                  <c:v>10.952422716666666</c:v>
                </c:pt>
                <c:pt idx="28207">
                  <c:v>10.95280955</c:v>
                </c:pt>
                <c:pt idx="28208">
                  <c:v>10.953196383333333</c:v>
                </c:pt>
                <c:pt idx="28209">
                  <c:v>10.953586733333333</c:v>
                </c:pt>
                <c:pt idx="28210">
                  <c:v>10.953973566666667</c:v>
                </c:pt>
                <c:pt idx="28211">
                  <c:v>10.954360399999999</c:v>
                </c:pt>
                <c:pt idx="28212">
                  <c:v>10.954750750000001</c:v>
                </c:pt>
                <c:pt idx="28213">
                  <c:v>10.955137583333334</c:v>
                </c:pt>
                <c:pt idx="28214">
                  <c:v>10.955527933333334</c:v>
                </c:pt>
                <c:pt idx="28215">
                  <c:v>10.955914766666666</c:v>
                </c:pt>
                <c:pt idx="28216">
                  <c:v>10.956301599999998</c:v>
                </c:pt>
                <c:pt idx="28217">
                  <c:v>10.95669195</c:v>
                </c:pt>
                <c:pt idx="28218">
                  <c:v>10.957078783333335</c:v>
                </c:pt>
                <c:pt idx="28219">
                  <c:v>10.957469133333333</c:v>
                </c:pt>
                <c:pt idx="28220">
                  <c:v>10.957855966666665</c:v>
                </c:pt>
                <c:pt idx="28221">
                  <c:v>10.958242799999999</c:v>
                </c:pt>
                <c:pt idx="28222">
                  <c:v>10.958629633333333</c:v>
                </c:pt>
                <c:pt idx="28223">
                  <c:v>10.959019983333334</c:v>
                </c:pt>
                <c:pt idx="28224">
                  <c:v>10.959406816666666</c:v>
                </c:pt>
                <c:pt idx="28225">
                  <c:v>10.95979365</c:v>
                </c:pt>
                <c:pt idx="28226">
                  <c:v>10.960184</c:v>
                </c:pt>
                <c:pt idx="28227">
                  <c:v>10.960570833333334</c:v>
                </c:pt>
                <c:pt idx="28228">
                  <c:v>10.960961183333334</c:v>
                </c:pt>
                <c:pt idx="28229">
                  <c:v>10.961348016666667</c:v>
                </c:pt>
                <c:pt idx="28230">
                  <c:v>10.961734849999999</c:v>
                </c:pt>
                <c:pt idx="28231">
                  <c:v>10.962125200000001</c:v>
                </c:pt>
                <c:pt idx="28232">
                  <c:v>10.962512033333333</c:v>
                </c:pt>
                <c:pt idx="28233">
                  <c:v>10.962902383333335</c:v>
                </c:pt>
                <c:pt idx="28234">
                  <c:v>10.963289216666666</c:v>
                </c:pt>
                <c:pt idx="28235">
                  <c:v>10.963676049999998</c:v>
                </c:pt>
                <c:pt idx="28236">
                  <c:v>10.9640664</c:v>
                </c:pt>
                <c:pt idx="28237">
                  <c:v>10.964453233333332</c:v>
                </c:pt>
                <c:pt idx="28238">
                  <c:v>10.964840066666667</c:v>
                </c:pt>
                <c:pt idx="28239">
                  <c:v>10.965226899999999</c:v>
                </c:pt>
                <c:pt idx="28240">
                  <c:v>10.965617249999999</c:v>
                </c:pt>
                <c:pt idx="28241">
                  <c:v>10.966007599999999</c:v>
                </c:pt>
                <c:pt idx="28242">
                  <c:v>10.966394433333335</c:v>
                </c:pt>
                <c:pt idx="28243">
                  <c:v>10.966781266666667</c:v>
                </c:pt>
                <c:pt idx="28244">
                  <c:v>10.9671681</c:v>
                </c:pt>
                <c:pt idx="28245">
                  <c:v>10.96755845</c:v>
                </c:pt>
                <c:pt idx="28246">
                  <c:v>10.967945283333334</c:v>
                </c:pt>
                <c:pt idx="28247">
                  <c:v>10.968335633333334</c:v>
                </c:pt>
                <c:pt idx="28248">
                  <c:v>10.968722466666668</c:v>
                </c:pt>
                <c:pt idx="28249">
                  <c:v>10.9691093</c:v>
                </c:pt>
                <c:pt idx="28250">
                  <c:v>10.969499650000001</c:v>
                </c:pt>
                <c:pt idx="28251">
                  <c:v>10.969886483333333</c:v>
                </c:pt>
                <c:pt idx="28252">
                  <c:v>10.970273316666665</c:v>
                </c:pt>
                <c:pt idx="28253">
                  <c:v>10.970663666666667</c:v>
                </c:pt>
                <c:pt idx="28254">
                  <c:v>10.971050499999999</c:v>
                </c:pt>
                <c:pt idx="28255">
                  <c:v>10.97144085</c:v>
                </c:pt>
                <c:pt idx="28256">
                  <c:v>10.971827683333332</c:v>
                </c:pt>
                <c:pt idx="28257">
                  <c:v>10.972214516666668</c:v>
                </c:pt>
                <c:pt idx="28258">
                  <c:v>10.97260135</c:v>
                </c:pt>
                <c:pt idx="28259">
                  <c:v>10.972991700000001</c:v>
                </c:pt>
                <c:pt idx="28260">
                  <c:v>10.97338205</c:v>
                </c:pt>
                <c:pt idx="28261">
                  <c:v>10.973768883333333</c:v>
                </c:pt>
                <c:pt idx="28262">
                  <c:v>10.974155716666667</c:v>
                </c:pt>
                <c:pt idx="28263">
                  <c:v>10.974546066666667</c:v>
                </c:pt>
                <c:pt idx="28264">
                  <c:v>10.974932900000001</c:v>
                </c:pt>
                <c:pt idx="28265">
                  <c:v>10.975319733333334</c:v>
                </c:pt>
                <c:pt idx="28266">
                  <c:v>10.975710083333333</c:v>
                </c:pt>
                <c:pt idx="28267">
                  <c:v>10.976096916666668</c:v>
                </c:pt>
                <c:pt idx="28268">
                  <c:v>10.976487266666666</c:v>
                </c:pt>
                <c:pt idx="28269">
                  <c:v>10.976874100000002</c:v>
                </c:pt>
                <c:pt idx="28270">
                  <c:v>10.977260933333334</c:v>
                </c:pt>
                <c:pt idx="28271">
                  <c:v>10.977647766666665</c:v>
                </c:pt>
                <c:pt idx="28272">
                  <c:v>10.978038116666667</c:v>
                </c:pt>
                <c:pt idx="28273">
                  <c:v>10.978428466666665</c:v>
                </c:pt>
                <c:pt idx="28274">
                  <c:v>10.978815300000001</c:v>
                </c:pt>
                <c:pt idx="28275">
                  <c:v>10.979202133333333</c:v>
                </c:pt>
                <c:pt idx="28276">
                  <c:v>10.979588966666666</c:v>
                </c:pt>
                <c:pt idx="28277">
                  <c:v>10.979979316666666</c:v>
                </c:pt>
                <c:pt idx="28278">
                  <c:v>10.980366150000002</c:v>
                </c:pt>
                <c:pt idx="28279">
                  <c:v>10.980752983333334</c:v>
                </c:pt>
                <c:pt idx="28280">
                  <c:v>10.981143333333334</c:v>
                </c:pt>
                <c:pt idx="28281">
                  <c:v>10.981530166666666</c:v>
                </c:pt>
                <c:pt idx="28282">
                  <c:v>10.981920516666667</c:v>
                </c:pt>
                <c:pt idx="28283">
                  <c:v>10.982307350000001</c:v>
                </c:pt>
                <c:pt idx="28284">
                  <c:v>10.982694183333335</c:v>
                </c:pt>
                <c:pt idx="28285">
                  <c:v>10.983084533333333</c:v>
                </c:pt>
                <c:pt idx="28286">
                  <c:v>10.983471366666668</c:v>
                </c:pt>
                <c:pt idx="28287">
                  <c:v>10.983861716666667</c:v>
                </c:pt>
                <c:pt idx="28288">
                  <c:v>10.984248550000002</c:v>
                </c:pt>
                <c:pt idx="28289">
                  <c:v>10.984635383333334</c:v>
                </c:pt>
                <c:pt idx="28290">
                  <c:v>10.985025733333332</c:v>
                </c:pt>
                <c:pt idx="28291">
                  <c:v>10.985412566666668</c:v>
                </c:pt>
                <c:pt idx="28292">
                  <c:v>10.985799399999999</c:v>
                </c:pt>
                <c:pt idx="28293">
                  <c:v>10.986186233333335</c:v>
                </c:pt>
                <c:pt idx="28294">
                  <c:v>10.986576583333333</c:v>
                </c:pt>
                <c:pt idx="28295">
                  <c:v>10.986966933333333</c:v>
                </c:pt>
                <c:pt idx="28296">
                  <c:v>10.987353766666667</c:v>
                </c:pt>
                <c:pt idx="28297">
                  <c:v>10.9877406</c:v>
                </c:pt>
                <c:pt idx="28298">
                  <c:v>10.988127433333334</c:v>
                </c:pt>
                <c:pt idx="28299">
                  <c:v>10.988517783333334</c:v>
                </c:pt>
                <c:pt idx="28300">
                  <c:v>10.988904616666666</c:v>
                </c:pt>
                <c:pt idx="28301">
                  <c:v>10.989294966666668</c:v>
                </c:pt>
                <c:pt idx="28302">
                  <c:v>10.9896818</c:v>
                </c:pt>
                <c:pt idx="28303">
                  <c:v>10.990068633333335</c:v>
                </c:pt>
                <c:pt idx="28304">
                  <c:v>10.990458983333333</c:v>
                </c:pt>
                <c:pt idx="28305">
                  <c:v>10.990845816666665</c:v>
                </c:pt>
                <c:pt idx="28306">
                  <c:v>10.991232650000001</c:v>
                </c:pt>
                <c:pt idx="28307">
                  <c:v>10.991623000000002</c:v>
                </c:pt>
                <c:pt idx="28308">
                  <c:v>10.992009833333334</c:v>
                </c:pt>
                <c:pt idx="28309">
                  <c:v>10.992400183333332</c:v>
                </c:pt>
                <c:pt idx="28310">
                  <c:v>10.992787016666666</c:v>
                </c:pt>
                <c:pt idx="28311">
                  <c:v>10.99317385</c:v>
                </c:pt>
                <c:pt idx="28312">
                  <c:v>10.993564200000002</c:v>
                </c:pt>
                <c:pt idx="28313">
                  <c:v>10.993951033333333</c:v>
                </c:pt>
                <c:pt idx="28314">
                  <c:v>10.994341383333333</c:v>
                </c:pt>
                <c:pt idx="28315">
                  <c:v>10.994728216666665</c:v>
                </c:pt>
                <c:pt idx="28316">
                  <c:v>10.995115050000001</c:v>
                </c:pt>
                <c:pt idx="28317">
                  <c:v>10.995505400000001</c:v>
                </c:pt>
                <c:pt idx="28318">
                  <c:v>10.995892233333334</c:v>
                </c:pt>
                <c:pt idx="28319">
                  <c:v>10.996279066666666</c:v>
                </c:pt>
                <c:pt idx="28320">
                  <c:v>10.996665899999998</c:v>
                </c:pt>
                <c:pt idx="28321">
                  <c:v>10.99705625</c:v>
                </c:pt>
                <c:pt idx="28322">
                  <c:v>10.997446600000002</c:v>
                </c:pt>
                <c:pt idx="28323">
                  <c:v>10.997833433333334</c:v>
                </c:pt>
                <c:pt idx="28324">
                  <c:v>10.998220266666666</c:v>
                </c:pt>
                <c:pt idx="28325">
                  <c:v>10.998607099999999</c:v>
                </c:pt>
                <c:pt idx="28326">
                  <c:v>10.998997449999999</c:v>
                </c:pt>
                <c:pt idx="28327">
                  <c:v>10.999384283333335</c:v>
                </c:pt>
                <c:pt idx="28328">
                  <c:v>10.999774633333333</c:v>
                </c:pt>
                <c:pt idx="28329">
                  <c:v>11.000161466666666</c:v>
                </c:pt>
                <c:pt idx="28330">
                  <c:v>11.0005483</c:v>
                </c:pt>
                <c:pt idx="28331">
                  <c:v>11.00093865</c:v>
                </c:pt>
                <c:pt idx="28332">
                  <c:v>11.001325483333334</c:v>
                </c:pt>
                <c:pt idx="28333">
                  <c:v>11.001712316666667</c:v>
                </c:pt>
                <c:pt idx="28334">
                  <c:v>11.002102666666666</c:v>
                </c:pt>
                <c:pt idx="28335">
                  <c:v>11.002489500000001</c:v>
                </c:pt>
                <c:pt idx="28336">
                  <c:v>11.002879850000001</c:v>
                </c:pt>
                <c:pt idx="28337">
                  <c:v>11.003266683333335</c:v>
                </c:pt>
                <c:pt idx="28338">
                  <c:v>11.003653516666667</c:v>
                </c:pt>
                <c:pt idx="28339">
                  <c:v>11.004040349999999</c:v>
                </c:pt>
                <c:pt idx="28340">
                  <c:v>11.0044307</c:v>
                </c:pt>
                <c:pt idx="28341">
                  <c:v>11.004821050000002</c:v>
                </c:pt>
                <c:pt idx="28342">
                  <c:v>11.005207883333334</c:v>
                </c:pt>
                <c:pt idx="28343">
                  <c:v>11.005594716666666</c:v>
                </c:pt>
                <c:pt idx="28344">
                  <c:v>11.00598155</c:v>
                </c:pt>
                <c:pt idx="28345">
                  <c:v>11.0063719</c:v>
                </c:pt>
                <c:pt idx="28346">
                  <c:v>11.006758733333333</c:v>
                </c:pt>
                <c:pt idx="28347">
                  <c:v>11.007145566666667</c:v>
                </c:pt>
                <c:pt idx="28348">
                  <c:v>11.007535916666667</c:v>
                </c:pt>
                <c:pt idx="28349">
                  <c:v>11.007922749999999</c:v>
                </c:pt>
                <c:pt idx="28350">
                  <c:v>11.008313100000001</c:v>
                </c:pt>
                <c:pt idx="28351">
                  <c:v>11.008699933333334</c:v>
                </c:pt>
                <c:pt idx="28352">
                  <c:v>11.009086766666668</c:v>
                </c:pt>
                <c:pt idx="28353">
                  <c:v>11.009477116666666</c:v>
                </c:pt>
                <c:pt idx="28354">
                  <c:v>11.009863949999998</c:v>
                </c:pt>
                <c:pt idx="28355">
                  <c:v>11.0102543</c:v>
                </c:pt>
                <c:pt idx="28356">
                  <c:v>11.010641133333335</c:v>
                </c:pt>
                <c:pt idx="28357">
                  <c:v>11.011027966666667</c:v>
                </c:pt>
                <c:pt idx="28358">
                  <c:v>11.011418316666665</c:v>
                </c:pt>
                <c:pt idx="28359">
                  <c:v>11.011805149999999</c:v>
                </c:pt>
                <c:pt idx="28360">
                  <c:v>11.012191983333333</c:v>
                </c:pt>
                <c:pt idx="28361">
                  <c:v>11.012582333333334</c:v>
                </c:pt>
                <c:pt idx="28362">
                  <c:v>11.012969166666666</c:v>
                </c:pt>
                <c:pt idx="28363">
                  <c:v>11.013359516666666</c:v>
                </c:pt>
                <c:pt idx="28364">
                  <c:v>11.01374635</c:v>
                </c:pt>
                <c:pt idx="28365">
                  <c:v>11.014133183333334</c:v>
                </c:pt>
                <c:pt idx="28366">
                  <c:v>11.014523533333334</c:v>
                </c:pt>
                <c:pt idx="28367">
                  <c:v>11.014910366666667</c:v>
                </c:pt>
                <c:pt idx="28368">
                  <c:v>11.015300716666665</c:v>
                </c:pt>
                <c:pt idx="28369">
                  <c:v>11.015687550000001</c:v>
                </c:pt>
                <c:pt idx="28370">
                  <c:v>11.016074383333333</c:v>
                </c:pt>
                <c:pt idx="28371">
                  <c:v>11.016464733333335</c:v>
                </c:pt>
                <c:pt idx="28372">
                  <c:v>11.016851566666666</c:v>
                </c:pt>
                <c:pt idx="28373">
                  <c:v>11.017238399999998</c:v>
                </c:pt>
                <c:pt idx="28374">
                  <c:v>11.017625233333334</c:v>
                </c:pt>
                <c:pt idx="28375">
                  <c:v>11.018015583333332</c:v>
                </c:pt>
                <c:pt idx="28376">
                  <c:v>11.018402416666667</c:v>
                </c:pt>
                <c:pt idx="28377">
                  <c:v>11.018792766666666</c:v>
                </c:pt>
                <c:pt idx="28378">
                  <c:v>11.019179599999999</c:v>
                </c:pt>
                <c:pt idx="28379">
                  <c:v>11.019566433333333</c:v>
                </c:pt>
                <c:pt idx="28380">
                  <c:v>11.019956783333335</c:v>
                </c:pt>
                <c:pt idx="28381">
                  <c:v>11.020343616666667</c:v>
                </c:pt>
                <c:pt idx="28382">
                  <c:v>11.020733966666667</c:v>
                </c:pt>
                <c:pt idx="28383">
                  <c:v>11.0211208</c:v>
                </c:pt>
                <c:pt idx="28384">
                  <c:v>11.021507633333334</c:v>
                </c:pt>
                <c:pt idx="28385">
                  <c:v>11.021897983333334</c:v>
                </c:pt>
                <c:pt idx="28386">
                  <c:v>11.022284816666668</c:v>
                </c:pt>
                <c:pt idx="28387">
                  <c:v>11.022671649999999</c:v>
                </c:pt>
                <c:pt idx="28388">
                  <c:v>11.023058483333335</c:v>
                </c:pt>
                <c:pt idx="28389">
                  <c:v>11.023448833333333</c:v>
                </c:pt>
                <c:pt idx="28390">
                  <c:v>11.023839183333335</c:v>
                </c:pt>
                <c:pt idx="28391">
                  <c:v>11.024226016666667</c:v>
                </c:pt>
                <c:pt idx="28392">
                  <c:v>11.024612849999999</c:v>
                </c:pt>
                <c:pt idx="28393">
                  <c:v>11.024999683333334</c:v>
                </c:pt>
                <c:pt idx="28394">
                  <c:v>11.025390033333332</c:v>
                </c:pt>
                <c:pt idx="28395">
                  <c:v>11.025780383333334</c:v>
                </c:pt>
                <c:pt idx="28396">
                  <c:v>11.026167216666666</c:v>
                </c:pt>
                <c:pt idx="28397">
                  <c:v>11.026554050000001</c:v>
                </c:pt>
                <c:pt idx="28398">
                  <c:v>11.026940883333333</c:v>
                </c:pt>
                <c:pt idx="28399">
                  <c:v>11.027331233333333</c:v>
                </c:pt>
                <c:pt idx="28400">
                  <c:v>11.027718066666667</c:v>
                </c:pt>
                <c:pt idx="28401">
                  <c:v>11.028104900000001</c:v>
                </c:pt>
                <c:pt idx="28402">
                  <c:v>11.028491733333334</c:v>
                </c:pt>
                <c:pt idx="28403">
                  <c:v>11.028882083333334</c:v>
                </c:pt>
                <c:pt idx="28404">
                  <c:v>11.029272433333333</c:v>
                </c:pt>
                <c:pt idx="28405">
                  <c:v>11.029659266666668</c:v>
                </c:pt>
                <c:pt idx="28406">
                  <c:v>11.0300461</c:v>
                </c:pt>
                <c:pt idx="28407">
                  <c:v>11.030436450000002</c:v>
                </c:pt>
                <c:pt idx="28408">
                  <c:v>11.030823283333334</c:v>
                </c:pt>
                <c:pt idx="28409">
                  <c:v>11.031213633333332</c:v>
                </c:pt>
                <c:pt idx="28410">
                  <c:v>11.031600466666667</c:v>
                </c:pt>
                <c:pt idx="28411">
                  <c:v>11.031987299999999</c:v>
                </c:pt>
                <c:pt idx="28412">
                  <c:v>11.032377650000001</c:v>
                </c:pt>
                <c:pt idx="28413">
                  <c:v>11.032764483333333</c:v>
                </c:pt>
                <c:pt idx="28414">
                  <c:v>11.033151316666666</c:v>
                </c:pt>
                <c:pt idx="28415">
                  <c:v>11.03353815</c:v>
                </c:pt>
                <c:pt idx="28416">
                  <c:v>11.033928500000002</c:v>
                </c:pt>
                <c:pt idx="28417">
                  <c:v>11.03431885</c:v>
                </c:pt>
                <c:pt idx="28418">
                  <c:v>11.034705683333334</c:v>
                </c:pt>
                <c:pt idx="28419">
                  <c:v>11.035092516666666</c:v>
                </c:pt>
                <c:pt idx="28420">
                  <c:v>11.035479350000001</c:v>
                </c:pt>
                <c:pt idx="28421">
                  <c:v>11.035869700000001</c:v>
                </c:pt>
                <c:pt idx="28422">
                  <c:v>11.036256533333335</c:v>
                </c:pt>
                <c:pt idx="28423">
                  <c:v>11.036646883333333</c:v>
                </c:pt>
                <c:pt idx="28424">
                  <c:v>11.037033716666668</c:v>
                </c:pt>
                <c:pt idx="28425">
                  <c:v>11.03742055</c:v>
                </c:pt>
                <c:pt idx="28426">
                  <c:v>11.037810900000002</c:v>
                </c:pt>
                <c:pt idx="28427">
                  <c:v>11.038197733333334</c:v>
                </c:pt>
                <c:pt idx="28428">
                  <c:v>11.038584566666666</c:v>
                </c:pt>
                <c:pt idx="28429">
                  <c:v>11.038971399999999</c:v>
                </c:pt>
                <c:pt idx="28430">
                  <c:v>11.039361749999999</c:v>
                </c:pt>
                <c:pt idx="28431">
                  <c:v>11.039752100000001</c:v>
                </c:pt>
                <c:pt idx="28432">
                  <c:v>11.040138933333333</c:v>
                </c:pt>
                <c:pt idx="28433">
                  <c:v>11.040525766666667</c:v>
                </c:pt>
                <c:pt idx="28434">
                  <c:v>11.040912599999999</c:v>
                </c:pt>
                <c:pt idx="28435">
                  <c:v>11.04130295</c:v>
                </c:pt>
                <c:pt idx="28436">
                  <c:v>11.041689783333334</c:v>
                </c:pt>
                <c:pt idx="28437">
                  <c:v>11.042080133333334</c:v>
                </c:pt>
                <c:pt idx="28438">
                  <c:v>11.042466966666666</c:v>
                </c:pt>
                <c:pt idx="28439">
                  <c:v>11.042853800000001</c:v>
                </c:pt>
                <c:pt idx="28440">
                  <c:v>11.04324415</c:v>
                </c:pt>
                <c:pt idx="28441">
                  <c:v>11.043630983333335</c:v>
                </c:pt>
                <c:pt idx="28442">
                  <c:v>11.044017816666667</c:v>
                </c:pt>
                <c:pt idx="28443">
                  <c:v>11.044408166666665</c:v>
                </c:pt>
                <c:pt idx="28444">
                  <c:v>11.044795000000001</c:v>
                </c:pt>
                <c:pt idx="28445">
                  <c:v>11.045185350000002</c:v>
                </c:pt>
                <c:pt idx="28446">
                  <c:v>11.045572183333334</c:v>
                </c:pt>
                <c:pt idx="28447">
                  <c:v>11.045959016666666</c:v>
                </c:pt>
                <c:pt idx="28448">
                  <c:v>11.04634585</c:v>
                </c:pt>
                <c:pt idx="28449">
                  <c:v>11.0467362</c:v>
                </c:pt>
                <c:pt idx="28450">
                  <c:v>11.047126550000002</c:v>
                </c:pt>
                <c:pt idx="28451">
                  <c:v>11.047513383333333</c:v>
                </c:pt>
                <c:pt idx="28452">
                  <c:v>11.047900216666667</c:v>
                </c:pt>
                <c:pt idx="28453">
                  <c:v>11.048290566666665</c:v>
                </c:pt>
                <c:pt idx="28454">
                  <c:v>11.048677400000001</c:v>
                </c:pt>
                <c:pt idx="28455">
                  <c:v>11.049064233333333</c:v>
                </c:pt>
                <c:pt idx="28456">
                  <c:v>11.049451066666668</c:v>
                </c:pt>
                <c:pt idx="28457">
                  <c:v>11.049841416666666</c:v>
                </c:pt>
                <c:pt idx="28458">
                  <c:v>11.050228249999998</c:v>
                </c:pt>
                <c:pt idx="28459">
                  <c:v>11.0506186</c:v>
                </c:pt>
                <c:pt idx="28460">
                  <c:v>11.051005433333335</c:v>
                </c:pt>
                <c:pt idx="28461">
                  <c:v>11.051392266666667</c:v>
                </c:pt>
                <c:pt idx="28462">
                  <c:v>11.051782616666666</c:v>
                </c:pt>
                <c:pt idx="28463">
                  <c:v>11.052172966666667</c:v>
                </c:pt>
                <c:pt idx="28464">
                  <c:v>11.052559799999999</c:v>
                </c:pt>
                <c:pt idx="28465">
                  <c:v>11.052946633333335</c:v>
                </c:pt>
                <c:pt idx="28466">
                  <c:v>11.053333466666666</c:v>
                </c:pt>
                <c:pt idx="28467">
                  <c:v>11.053723816666666</c:v>
                </c:pt>
                <c:pt idx="28468">
                  <c:v>11.05411065</c:v>
                </c:pt>
                <c:pt idx="28469">
                  <c:v>11.054497483333334</c:v>
                </c:pt>
                <c:pt idx="28470">
                  <c:v>11.054887833333334</c:v>
                </c:pt>
                <c:pt idx="28471">
                  <c:v>11.055274666666667</c:v>
                </c:pt>
                <c:pt idx="28472">
                  <c:v>11.055665016666666</c:v>
                </c:pt>
                <c:pt idx="28473">
                  <c:v>11.056051850000001</c:v>
                </c:pt>
                <c:pt idx="28474">
                  <c:v>11.056438683333333</c:v>
                </c:pt>
                <c:pt idx="28475">
                  <c:v>11.056829033333335</c:v>
                </c:pt>
                <c:pt idx="28476">
                  <c:v>11.057215866666667</c:v>
                </c:pt>
                <c:pt idx="28477">
                  <c:v>11.057606216666665</c:v>
                </c:pt>
                <c:pt idx="28478">
                  <c:v>11.05799305</c:v>
                </c:pt>
                <c:pt idx="28479">
                  <c:v>11.058379883333332</c:v>
                </c:pt>
                <c:pt idx="28480">
                  <c:v>11.058770233333334</c:v>
                </c:pt>
                <c:pt idx="28481">
                  <c:v>11.059157066666666</c:v>
                </c:pt>
                <c:pt idx="28482">
                  <c:v>11.0595439</c:v>
                </c:pt>
                <c:pt idx="28483">
                  <c:v>11.059930733333333</c:v>
                </c:pt>
                <c:pt idx="28484">
                  <c:v>11.060321083333333</c:v>
                </c:pt>
                <c:pt idx="28485">
                  <c:v>11.060707916666667</c:v>
                </c:pt>
                <c:pt idx="28486">
                  <c:v>11.061098266666667</c:v>
                </c:pt>
                <c:pt idx="28487">
                  <c:v>11.061485099999999</c:v>
                </c:pt>
                <c:pt idx="28488">
                  <c:v>11.061871933333334</c:v>
                </c:pt>
                <c:pt idx="28489">
                  <c:v>11.062262283333334</c:v>
                </c:pt>
                <c:pt idx="28490">
                  <c:v>11.062649116666668</c:v>
                </c:pt>
                <c:pt idx="28491">
                  <c:v>11.063039466666666</c:v>
                </c:pt>
                <c:pt idx="28492">
                  <c:v>11.063426299999998</c:v>
                </c:pt>
                <c:pt idx="28493">
                  <c:v>11.063813133333333</c:v>
                </c:pt>
                <c:pt idx="28494">
                  <c:v>11.064203483333335</c:v>
                </c:pt>
                <c:pt idx="28495">
                  <c:v>11.064590316666667</c:v>
                </c:pt>
                <c:pt idx="28496">
                  <c:v>11.064977149999999</c:v>
                </c:pt>
                <c:pt idx="28497">
                  <c:v>11.065363983333334</c:v>
                </c:pt>
                <c:pt idx="28498">
                  <c:v>11.065754333333333</c:v>
                </c:pt>
                <c:pt idx="28499">
                  <c:v>11.066144683333334</c:v>
                </c:pt>
                <c:pt idx="28500">
                  <c:v>11.066531516666666</c:v>
                </c:pt>
                <c:pt idx="28501">
                  <c:v>11.06691835</c:v>
                </c:pt>
                <c:pt idx="28502">
                  <c:v>11.067305183333334</c:v>
                </c:pt>
                <c:pt idx="28503">
                  <c:v>11.067695533333334</c:v>
                </c:pt>
                <c:pt idx="28504">
                  <c:v>11.068085883333334</c:v>
                </c:pt>
                <c:pt idx="28505">
                  <c:v>11.068472716666667</c:v>
                </c:pt>
                <c:pt idx="28506">
                  <c:v>11.068859549999999</c:v>
                </c:pt>
                <c:pt idx="28507">
                  <c:v>11.069249900000001</c:v>
                </c:pt>
                <c:pt idx="28508">
                  <c:v>11.069636733333333</c:v>
                </c:pt>
                <c:pt idx="28509">
                  <c:v>11.070023566666668</c:v>
                </c:pt>
                <c:pt idx="28510">
                  <c:v>11.0704104</c:v>
                </c:pt>
                <c:pt idx="28511">
                  <c:v>11.070800749999998</c:v>
                </c:pt>
                <c:pt idx="28512">
                  <c:v>11.0711911</c:v>
                </c:pt>
                <c:pt idx="28513">
                  <c:v>11.071577933333332</c:v>
                </c:pt>
                <c:pt idx="28514">
                  <c:v>11.071964766666667</c:v>
                </c:pt>
                <c:pt idx="28515">
                  <c:v>11.072351599999999</c:v>
                </c:pt>
                <c:pt idx="28516">
                  <c:v>11.072741950000001</c:v>
                </c:pt>
                <c:pt idx="28517">
                  <c:v>11.073128783333333</c:v>
                </c:pt>
                <c:pt idx="28518">
                  <c:v>11.073519133333335</c:v>
                </c:pt>
                <c:pt idx="28519">
                  <c:v>11.073905966666667</c:v>
                </c:pt>
                <c:pt idx="28520">
                  <c:v>11.0742928</c:v>
                </c:pt>
                <c:pt idx="28521">
                  <c:v>11.07468315</c:v>
                </c:pt>
                <c:pt idx="28522">
                  <c:v>11.075069983333334</c:v>
                </c:pt>
                <c:pt idx="28523">
                  <c:v>11.075456816666666</c:v>
                </c:pt>
                <c:pt idx="28524">
                  <c:v>11.075843650000001</c:v>
                </c:pt>
                <c:pt idx="28525">
                  <c:v>11.076233999999999</c:v>
                </c:pt>
                <c:pt idx="28526">
                  <c:v>11.076624350000001</c:v>
                </c:pt>
                <c:pt idx="28527">
                  <c:v>11.077011183333333</c:v>
                </c:pt>
                <c:pt idx="28528">
                  <c:v>11.077398016666665</c:v>
                </c:pt>
                <c:pt idx="28529">
                  <c:v>11.07778485</c:v>
                </c:pt>
                <c:pt idx="28530">
                  <c:v>11.078175200000002</c:v>
                </c:pt>
                <c:pt idx="28531">
                  <c:v>11.07856555</c:v>
                </c:pt>
                <c:pt idx="28532">
                  <c:v>11.078952383333332</c:v>
                </c:pt>
                <c:pt idx="28533">
                  <c:v>11.079339216666668</c:v>
                </c:pt>
                <c:pt idx="28534">
                  <c:v>11.07972605</c:v>
                </c:pt>
                <c:pt idx="28535">
                  <c:v>11.080116400000001</c:v>
                </c:pt>
                <c:pt idx="28536">
                  <c:v>11.080503233333333</c:v>
                </c:pt>
                <c:pt idx="28537">
                  <c:v>11.080890066666667</c:v>
                </c:pt>
                <c:pt idx="28538">
                  <c:v>11.081280416666667</c:v>
                </c:pt>
                <c:pt idx="28539">
                  <c:v>11.081667250000001</c:v>
                </c:pt>
                <c:pt idx="28540">
                  <c:v>11.082057600000001</c:v>
                </c:pt>
                <c:pt idx="28541">
                  <c:v>11.082444433333334</c:v>
                </c:pt>
                <c:pt idx="28542">
                  <c:v>11.082831266666666</c:v>
                </c:pt>
                <c:pt idx="28543">
                  <c:v>11.083218099999998</c:v>
                </c:pt>
                <c:pt idx="28544">
                  <c:v>11.08360845</c:v>
                </c:pt>
                <c:pt idx="28545">
                  <c:v>11.083998800000002</c:v>
                </c:pt>
                <c:pt idx="28546">
                  <c:v>11.084385633333333</c:v>
                </c:pt>
                <c:pt idx="28547">
                  <c:v>11.084772466666665</c:v>
                </c:pt>
                <c:pt idx="28548">
                  <c:v>11.085159300000001</c:v>
                </c:pt>
                <c:pt idx="28549">
                  <c:v>11.085549649999999</c:v>
                </c:pt>
                <c:pt idx="28550">
                  <c:v>11.085936483333334</c:v>
                </c:pt>
                <c:pt idx="28551">
                  <c:v>11.086323316666666</c:v>
                </c:pt>
                <c:pt idx="28552">
                  <c:v>11.086713666666666</c:v>
                </c:pt>
                <c:pt idx="28553">
                  <c:v>11.0871005</c:v>
                </c:pt>
                <c:pt idx="28554">
                  <c:v>11.087490850000002</c:v>
                </c:pt>
                <c:pt idx="28555">
                  <c:v>11.087877683333334</c:v>
                </c:pt>
                <c:pt idx="28556">
                  <c:v>11.088264516666667</c:v>
                </c:pt>
                <c:pt idx="28557">
                  <c:v>11.088654866666666</c:v>
                </c:pt>
                <c:pt idx="28558">
                  <c:v>11.089041700000001</c:v>
                </c:pt>
                <c:pt idx="28559">
                  <c:v>11.089432050000001</c:v>
                </c:pt>
                <c:pt idx="28560">
                  <c:v>11.089818883333335</c:v>
                </c:pt>
                <c:pt idx="28561">
                  <c:v>11.090205716666667</c:v>
                </c:pt>
                <c:pt idx="28562">
                  <c:v>11.090596066666668</c:v>
                </c:pt>
                <c:pt idx="28563">
                  <c:v>11.0909829</c:v>
                </c:pt>
                <c:pt idx="28564">
                  <c:v>11.091369733333332</c:v>
                </c:pt>
                <c:pt idx="28565">
                  <c:v>11.091760083333334</c:v>
                </c:pt>
                <c:pt idx="28566">
                  <c:v>11.092146916666666</c:v>
                </c:pt>
                <c:pt idx="28567">
                  <c:v>11.092537266666668</c:v>
                </c:pt>
                <c:pt idx="28568">
                  <c:v>11.092924099999999</c:v>
                </c:pt>
                <c:pt idx="28569">
                  <c:v>11.093310933333335</c:v>
                </c:pt>
                <c:pt idx="28570">
                  <c:v>11.093697766666667</c:v>
                </c:pt>
                <c:pt idx="28571">
                  <c:v>11.094088116666667</c:v>
                </c:pt>
                <c:pt idx="28572">
                  <c:v>11.094478466666667</c:v>
                </c:pt>
                <c:pt idx="28573">
                  <c:v>11.0948653</c:v>
                </c:pt>
                <c:pt idx="28574">
                  <c:v>11.095252133333334</c:v>
                </c:pt>
                <c:pt idx="28575">
                  <c:v>11.095638966666668</c:v>
                </c:pt>
                <c:pt idx="28576">
                  <c:v>11.096029316666666</c:v>
                </c:pt>
                <c:pt idx="28577">
                  <c:v>11.096416150000001</c:v>
                </c:pt>
                <c:pt idx="28578">
                  <c:v>11.096802983333333</c:v>
                </c:pt>
                <c:pt idx="28579">
                  <c:v>11.097193333333335</c:v>
                </c:pt>
                <c:pt idx="28580">
                  <c:v>11.097580166666667</c:v>
                </c:pt>
                <c:pt idx="28581">
                  <c:v>11.097970516666665</c:v>
                </c:pt>
                <c:pt idx="28582">
                  <c:v>11.098357350000001</c:v>
                </c:pt>
                <c:pt idx="28583">
                  <c:v>11.098744183333332</c:v>
                </c:pt>
                <c:pt idx="28584">
                  <c:v>11.099134533333334</c:v>
                </c:pt>
                <c:pt idx="28585">
                  <c:v>11.099521366666666</c:v>
                </c:pt>
                <c:pt idx="28586">
                  <c:v>11.099911716666666</c:v>
                </c:pt>
                <c:pt idx="28587">
                  <c:v>11.10029855</c:v>
                </c:pt>
                <c:pt idx="28588">
                  <c:v>11.100685383333333</c:v>
                </c:pt>
                <c:pt idx="28589">
                  <c:v>11.101075733333333</c:v>
                </c:pt>
                <c:pt idx="28590">
                  <c:v>11.101462566666667</c:v>
                </c:pt>
                <c:pt idx="28591">
                  <c:v>11.101849399999999</c:v>
                </c:pt>
                <c:pt idx="28592">
                  <c:v>11.102236233333334</c:v>
                </c:pt>
                <c:pt idx="28593">
                  <c:v>11.102626583333333</c:v>
                </c:pt>
                <c:pt idx="28594">
                  <c:v>11.103013416666668</c:v>
                </c:pt>
                <c:pt idx="28595">
                  <c:v>11.103403766666666</c:v>
                </c:pt>
                <c:pt idx="28596">
                  <c:v>11.103790599999998</c:v>
                </c:pt>
                <c:pt idx="28597">
                  <c:v>11.104177433333334</c:v>
                </c:pt>
                <c:pt idx="28598">
                  <c:v>11.104567783333335</c:v>
                </c:pt>
                <c:pt idx="28599">
                  <c:v>11.104954616666667</c:v>
                </c:pt>
                <c:pt idx="28600">
                  <c:v>11.105344966666665</c:v>
                </c:pt>
                <c:pt idx="28601">
                  <c:v>11.105731799999999</c:v>
                </c:pt>
                <c:pt idx="28602">
                  <c:v>11.106118633333333</c:v>
                </c:pt>
                <c:pt idx="28603">
                  <c:v>11.106508983333335</c:v>
                </c:pt>
                <c:pt idx="28604">
                  <c:v>11.106895816666666</c:v>
                </c:pt>
                <c:pt idx="28605">
                  <c:v>11.10728265</c:v>
                </c:pt>
                <c:pt idx="28606">
                  <c:v>11.107673</c:v>
                </c:pt>
                <c:pt idx="28607">
                  <c:v>11.108059833333334</c:v>
                </c:pt>
                <c:pt idx="28608">
                  <c:v>11.108450183333334</c:v>
                </c:pt>
                <c:pt idx="28609">
                  <c:v>11.108837016666667</c:v>
                </c:pt>
                <c:pt idx="28610">
                  <c:v>11.109223849999999</c:v>
                </c:pt>
                <c:pt idx="28611">
                  <c:v>11.109614200000001</c:v>
                </c:pt>
                <c:pt idx="28612">
                  <c:v>11.110001033333333</c:v>
                </c:pt>
                <c:pt idx="28613">
                  <c:v>11.110391383333335</c:v>
                </c:pt>
                <c:pt idx="28614">
                  <c:v>11.110778216666667</c:v>
                </c:pt>
                <c:pt idx="28615">
                  <c:v>11.111165049999999</c:v>
                </c:pt>
                <c:pt idx="28616">
                  <c:v>11.1115554</c:v>
                </c:pt>
                <c:pt idx="28617">
                  <c:v>11.111942233333332</c:v>
                </c:pt>
                <c:pt idx="28618">
                  <c:v>11.112329066666668</c:v>
                </c:pt>
                <c:pt idx="28619">
                  <c:v>11.1127159</c:v>
                </c:pt>
                <c:pt idx="28620">
                  <c:v>11.11310625</c:v>
                </c:pt>
                <c:pt idx="28621">
                  <c:v>11.1134966</c:v>
                </c:pt>
                <c:pt idx="28622">
                  <c:v>11.113883433333333</c:v>
                </c:pt>
                <c:pt idx="28623">
                  <c:v>11.114270266666667</c:v>
                </c:pt>
                <c:pt idx="28624">
                  <c:v>11.114657100000001</c:v>
                </c:pt>
                <c:pt idx="28625">
                  <c:v>11.115047449999999</c:v>
                </c:pt>
                <c:pt idx="28626">
                  <c:v>11.115434283333334</c:v>
                </c:pt>
                <c:pt idx="28627">
                  <c:v>11.115824633333334</c:v>
                </c:pt>
                <c:pt idx="28628">
                  <c:v>11.116211466666668</c:v>
                </c:pt>
                <c:pt idx="28629">
                  <c:v>11.1165983</c:v>
                </c:pt>
                <c:pt idx="28630">
                  <c:v>11.116988649999998</c:v>
                </c:pt>
                <c:pt idx="28631">
                  <c:v>11.117375483333333</c:v>
                </c:pt>
                <c:pt idx="28632">
                  <c:v>11.117762316666665</c:v>
                </c:pt>
                <c:pt idx="28633">
                  <c:v>11.118152666666667</c:v>
                </c:pt>
                <c:pt idx="28634">
                  <c:v>11.118539499999999</c:v>
                </c:pt>
                <c:pt idx="28635">
                  <c:v>11.118929850000001</c:v>
                </c:pt>
                <c:pt idx="28636">
                  <c:v>11.119316683333333</c:v>
                </c:pt>
                <c:pt idx="28637">
                  <c:v>11.119703516666666</c:v>
                </c:pt>
                <c:pt idx="28638">
                  <c:v>11.120093866666666</c:v>
                </c:pt>
                <c:pt idx="28639">
                  <c:v>11.1204807</c:v>
                </c:pt>
                <c:pt idx="28640">
                  <c:v>11.12087105</c:v>
                </c:pt>
                <c:pt idx="28641">
                  <c:v>11.121257883333334</c:v>
                </c:pt>
                <c:pt idx="28642">
                  <c:v>11.121644716666667</c:v>
                </c:pt>
                <c:pt idx="28643">
                  <c:v>11.122035066666667</c:v>
                </c:pt>
                <c:pt idx="28644">
                  <c:v>11.122421899999999</c:v>
                </c:pt>
                <c:pt idx="28645">
                  <c:v>11.122808733333335</c:v>
                </c:pt>
                <c:pt idx="28646">
                  <c:v>11.123195566666666</c:v>
                </c:pt>
                <c:pt idx="28647">
                  <c:v>11.123585916666668</c:v>
                </c:pt>
                <c:pt idx="28648">
                  <c:v>11.12397275</c:v>
                </c:pt>
                <c:pt idx="28649">
                  <c:v>11.124363099999998</c:v>
                </c:pt>
                <c:pt idx="28650">
                  <c:v>11.124749933333334</c:v>
                </c:pt>
                <c:pt idx="28651">
                  <c:v>11.125136766666666</c:v>
                </c:pt>
                <c:pt idx="28652">
                  <c:v>11.125527116666667</c:v>
                </c:pt>
                <c:pt idx="28653">
                  <c:v>11.125913949999999</c:v>
                </c:pt>
                <c:pt idx="28654">
                  <c:v>11.126304300000001</c:v>
                </c:pt>
                <c:pt idx="28655">
                  <c:v>11.126691133333333</c:v>
                </c:pt>
                <c:pt idx="28656">
                  <c:v>11.127077966666667</c:v>
                </c:pt>
                <c:pt idx="28657">
                  <c:v>11.127468316666667</c:v>
                </c:pt>
                <c:pt idx="28658">
                  <c:v>11.12785515</c:v>
                </c:pt>
                <c:pt idx="28659">
                  <c:v>11.128241983333334</c:v>
                </c:pt>
                <c:pt idx="28660">
                  <c:v>11.128632333333334</c:v>
                </c:pt>
                <c:pt idx="28661">
                  <c:v>11.129019166666666</c:v>
                </c:pt>
                <c:pt idx="28662">
                  <c:v>11.129409516666668</c:v>
                </c:pt>
                <c:pt idx="28663">
                  <c:v>11.129796349999999</c:v>
                </c:pt>
                <c:pt idx="28664">
                  <c:v>11.130183183333335</c:v>
                </c:pt>
                <c:pt idx="28665">
                  <c:v>11.130573533333333</c:v>
                </c:pt>
                <c:pt idx="28666">
                  <c:v>11.130960366666665</c:v>
                </c:pt>
                <c:pt idx="28667">
                  <c:v>11.131350716666667</c:v>
                </c:pt>
                <c:pt idx="28668">
                  <c:v>11.131737550000002</c:v>
                </c:pt>
                <c:pt idx="28669">
                  <c:v>11.132124383333334</c:v>
                </c:pt>
                <c:pt idx="28670">
                  <c:v>11.132514733333332</c:v>
                </c:pt>
                <c:pt idx="28671">
                  <c:v>11.132901566666668</c:v>
                </c:pt>
                <c:pt idx="28672">
                  <c:v>11.1332884</c:v>
                </c:pt>
                <c:pt idx="28673">
                  <c:v>11.133675233333335</c:v>
                </c:pt>
                <c:pt idx="28674">
                  <c:v>11.134065583333333</c:v>
                </c:pt>
                <c:pt idx="28675">
                  <c:v>11.134452416666667</c:v>
                </c:pt>
                <c:pt idx="28676">
                  <c:v>11.134842766666667</c:v>
                </c:pt>
                <c:pt idx="28677">
                  <c:v>11.135229600000001</c:v>
                </c:pt>
                <c:pt idx="28678">
                  <c:v>11.135616433333334</c:v>
                </c:pt>
                <c:pt idx="28679">
                  <c:v>11.136006783333334</c:v>
                </c:pt>
                <c:pt idx="28680">
                  <c:v>11.136397133333332</c:v>
                </c:pt>
                <c:pt idx="28681">
                  <c:v>11.136783966666668</c:v>
                </c:pt>
                <c:pt idx="28682">
                  <c:v>11.1371708</c:v>
                </c:pt>
                <c:pt idx="28683">
                  <c:v>11.137557633333335</c:v>
                </c:pt>
                <c:pt idx="28684">
                  <c:v>11.137947983333333</c:v>
                </c:pt>
                <c:pt idx="28685">
                  <c:v>11.138334816666665</c:v>
                </c:pt>
                <c:pt idx="28686">
                  <c:v>11.138721650000001</c:v>
                </c:pt>
                <c:pt idx="28687">
                  <c:v>11.139111999999999</c:v>
                </c:pt>
                <c:pt idx="28688">
                  <c:v>11.139498833333334</c:v>
                </c:pt>
                <c:pt idx="28689">
                  <c:v>11.139889183333333</c:v>
                </c:pt>
                <c:pt idx="28690">
                  <c:v>11.140276016666666</c:v>
                </c:pt>
                <c:pt idx="28691">
                  <c:v>11.14066285</c:v>
                </c:pt>
                <c:pt idx="28692">
                  <c:v>11.141049683333334</c:v>
                </c:pt>
                <c:pt idx="28693">
                  <c:v>11.141440033333334</c:v>
                </c:pt>
                <c:pt idx="28694">
                  <c:v>11.141830383333334</c:v>
                </c:pt>
                <c:pt idx="28695">
                  <c:v>11.142217216666666</c:v>
                </c:pt>
                <c:pt idx="28696">
                  <c:v>11.142604050000001</c:v>
                </c:pt>
                <c:pt idx="28697">
                  <c:v>11.142990883333333</c:v>
                </c:pt>
                <c:pt idx="28698">
                  <c:v>11.143381233333335</c:v>
                </c:pt>
                <c:pt idx="28699">
                  <c:v>11.143768066666667</c:v>
                </c:pt>
                <c:pt idx="28700">
                  <c:v>11.144154899999998</c:v>
                </c:pt>
                <c:pt idx="28701">
                  <c:v>11.14454525</c:v>
                </c:pt>
                <c:pt idx="28702">
                  <c:v>11.144932083333332</c:v>
                </c:pt>
                <c:pt idx="28703">
                  <c:v>11.145322433333334</c:v>
                </c:pt>
                <c:pt idx="28704">
                  <c:v>11.145709266666666</c:v>
                </c:pt>
                <c:pt idx="28705">
                  <c:v>11.146096099999999</c:v>
                </c:pt>
                <c:pt idx="28706">
                  <c:v>11.146486449999999</c:v>
                </c:pt>
                <c:pt idx="28707">
                  <c:v>11.146873283333335</c:v>
                </c:pt>
                <c:pt idx="28708">
                  <c:v>11.147263633333333</c:v>
                </c:pt>
                <c:pt idx="28709">
                  <c:v>11.147650466666667</c:v>
                </c:pt>
                <c:pt idx="28710">
                  <c:v>11.148037299999999</c:v>
                </c:pt>
                <c:pt idx="28711">
                  <c:v>11.14842765</c:v>
                </c:pt>
                <c:pt idx="28712">
                  <c:v>11.148814483333334</c:v>
                </c:pt>
                <c:pt idx="28713">
                  <c:v>11.149201316666668</c:v>
                </c:pt>
                <c:pt idx="28714">
                  <c:v>11.149591666666666</c:v>
                </c:pt>
                <c:pt idx="28715">
                  <c:v>11.149978500000001</c:v>
                </c:pt>
                <c:pt idx="28716">
                  <c:v>11.15036885</c:v>
                </c:pt>
                <c:pt idx="28717">
                  <c:v>11.150755683333335</c:v>
                </c:pt>
                <c:pt idx="28718">
                  <c:v>11.151142516666667</c:v>
                </c:pt>
                <c:pt idx="28719">
                  <c:v>11.151532866666665</c:v>
                </c:pt>
                <c:pt idx="28720">
                  <c:v>11.151919700000001</c:v>
                </c:pt>
                <c:pt idx="28721">
                  <c:v>11.152310050000002</c:v>
                </c:pt>
                <c:pt idx="28722">
                  <c:v>11.152696883333334</c:v>
                </c:pt>
                <c:pt idx="28723">
                  <c:v>11.153083716666666</c:v>
                </c:pt>
                <c:pt idx="28724">
                  <c:v>11.15347055</c:v>
                </c:pt>
                <c:pt idx="28725">
                  <c:v>11.1538609</c:v>
                </c:pt>
                <c:pt idx="28726">
                  <c:v>11.154247733333333</c:v>
                </c:pt>
                <c:pt idx="28727">
                  <c:v>11.154634566666667</c:v>
                </c:pt>
                <c:pt idx="28728">
                  <c:v>11.155024916666667</c:v>
                </c:pt>
                <c:pt idx="28729">
                  <c:v>11.155411749999999</c:v>
                </c:pt>
                <c:pt idx="28730">
                  <c:v>11.155802100000001</c:v>
                </c:pt>
                <c:pt idx="28731">
                  <c:v>11.156188933333333</c:v>
                </c:pt>
                <c:pt idx="28732">
                  <c:v>11.156575766666668</c:v>
                </c:pt>
                <c:pt idx="28733">
                  <c:v>11.156966116666666</c:v>
                </c:pt>
                <c:pt idx="28734">
                  <c:v>11.157352949999998</c:v>
                </c:pt>
                <c:pt idx="28735">
                  <c:v>11.1577433</c:v>
                </c:pt>
                <c:pt idx="28736">
                  <c:v>11.158130133333335</c:v>
                </c:pt>
                <c:pt idx="28737">
                  <c:v>11.158516966666667</c:v>
                </c:pt>
                <c:pt idx="28738">
                  <c:v>11.158903799999999</c:v>
                </c:pt>
                <c:pt idx="28739">
                  <c:v>11.159294149999999</c:v>
                </c:pt>
                <c:pt idx="28740">
                  <c:v>11.159680983333333</c:v>
                </c:pt>
                <c:pt idx="28741">
                  <c:v>11.160067816666666</c:v>
                </c:pt>
                <c:pt idx="28742">
                  <c:v>11.160458166666666</c:v>
                </c:pt>
                <c:pt idx="28743">
                  <c:v>11.160845</c:v>
                </c:pt>
                <c:pt idx="28744">
                  <c:v>11.16123535</c:v>
                </c:pt>
                <c:pt idx="28745">
                  <c:v>11.161622183333334</c:v>
                </c:pt>
                <c:pt idx="28746">
                  <c:v>11.162009016666667</c:v>
                </c:pt>
                <c:pt idx="28747">
                  <c:v>11.162399366666667</c:v>
                </c:pt>
                <c:pt idx="28748">
                  <c:v>11.162786199999999</c:v>
                </c:pt>
                <c:pt idx="28749">
                  <c:v>11.163176550000001</c:v>
                </c:pt>
                <c:pt idx="28750">
                  <c:v>11.163563383333333</c:v>
                </c:pt>
                <c:pt idx="28751">
                  <c:v>11.163950216666668</c:v>
                </c:pt>
                <c:pt idx="28752">
                  <c:v>11.164340566666667</c:v>
                </c:pt>
                <c:pt idx="28753">
                  <c:v>11.164727399999999</c:v>
                </c:pt>
                <c:pt idx="28754">
                  <c:v>11.165114233333334</c:v>
                </c:pt>
                <c:pt idx="28755">
                  <c:v>11.165501066666666</c:v>
                </c:pt>
                <c:pt idx="28756">
                  <c:v>11.165891416666668</c:v>
                </c:pt>
                <c:pt idx="28757">
                  <c:v>11.166281766666666</c:v>
                </c:pt>
                <c:pt idx="28758">
                  <c:v>11.1666686</c:v>
                </c:pt>
                <c:pt idx="28759">
                  <c:v>11.167055433333333</c:v>
                </c:pt>
                <c:pt idx="28760">
                  <c:v>11.167445783333333</c:v>
                </c:pt>
                <c:pt idx="28761">
                  <c:v>11.167832616666667</c:v>
                </c:pt>
                <c:pt idx="28762">
                  <c:v>11.168222966666667</c:v>
                </c:pt>
                <c:pt idx="28763">
                  <c:v>11.168609799999999</c:v>
                </c:pt>
                <c:pt idx="28764">
                  <c:v>11.168996633333334</c:v>
                </c:pt>
                <c:pt idx="28765">
                  <c:v>11.169383466666666</c:v>
                </c:pt>
                <c:pt idx="28766">
                  <c:v>11.169773816666668</c:v>
                </c:pt>
                <c:pt idx="28767">
                  <c:v>11.17016065</c:v>
                </c:pt>
                <c:pt idx="28768">
                  <c:v>11.170547483333335</c:v>
                </c:pt>
                <c:pt idx="28769">
                  <c:v>11.170937833333333</c:v>
                </c:pt>
                <c:pt idx="28770">
                  <c:v>11.171324666666665</c:v>
                </c:pt>
                <c:pt idx="28771">
                  <c:v>11.171715016666667</c:v>
                </c:pt>
                <c:pt idx="28772">
                  <c:v>11.172101849999999</c:v>
                </c:pt>
                <c:pt idx="28773">
                  <c:v>11.172488683333334</c:v>
                </c:pt>
                <c:pt idx="28774">
                  <c:v>11.172879033333333</c:v>
                </c:pt>
                <c:pt idx="28775">
                  <c:v>11.173265866666666</c:v>
                </c:pt>
                <c:pt idx="28776">
                  <c:v>11.173656216666666</c:v>
                </c:pt>
                <c:pt idx="28777">
                  <c:v>11.17404305</c:v>
                </c:pt>
                <c:pt idx="28778">
                  <c:v>11.174429883333334</c:v>
                </c:pt>
                <c:pt idx="28779">
                  <c:v>11.174820233333334</c:v>
                </c:pt>
                <c:pt idx="28780">
                  <c:v>11.175207066666667</c:v>
                </c:pt>
                <c:pt idx="28781">
                  <c:v>11.175593900000001</c:v>
                </c:pt>
                <c:pt idx="28782">
                  <c:v>11.175980733333335</c:v>
                </c:pt>
                <c:pt idx="28783">
                  <c:v>11.176371083333335</c:v>
                </c:pt>
                <c:pt idx="28784">
                  <c:v>11.176757916666666</c:v>
                </c:pt>
                <c:pt idx="28785">
                  <c:v>11.177148266666668</c:v>
                </c:pt>
                <c:pt idx="28786">
                  <c:v>11.1775351</c:v>
                </c:pt>
                <c:pt idx="28787">
                  <c:v>11.177921933333336</c:v>
                </c:pt>
                <c:pt idx="28788">
                  <c:v>11.178312283333334</c:v>
                </c:pt>
                <c:pt idx="28789">
                  <c:v>11.178699116666666</c:v>
                </c:pt>
                <c:pt idx="28790">
                  <c:v>11.179089466666667</c:v>
                </c:pt>
                <c:pt idx="28791">
                  <c:v>11.179476299999999</c:v>
                </c:pt>
                <c:pt idx="28792">
                  <c:v>11.179863133333335</c:v>
                </c:pt>
                <c:pt idx="28793">
                  <c:v>11.180253483333333</c:v>
                </c:pt>
                <c:pt idx="28794">
                  <c:v>11.180640316666667</c:v>
                </c:pt>
                <c:pt idx="28795">
                  <c:v>11.18102715</c:v>
                </c:pt>
                <c:pt idx="28796">
                  <c:v>11.181413983333334</c:v>
                </c:pt>
                <c:pt idx="28797">
                  <c:v>11.181804333333334</c:v>
                </c:pt>
                <c:pt idx="28798">
                  <c:v>11.182194683333334</c:v>
                </c:pt>
                <c:pt idx="28799">
                  <c:v>11.182581516666666</c:v>
                </c:pt>
                <c:pt idx="28800">
                  <c:v>11.182968350000001</c:v>
                </c:pt>
                <c:pt idx="28801">
                  <c:v>11.183355183333333</c:v>
                </c:pt>
                <c:pt idx="28802">
                  <c:v>11.183745533333335</c:v>
                </c:pt>
                <c:pt idx="28803">
                  <c:v>11.184135883333333</c:v>
                </c:pt>
                <c:pt idx="28804">
                  <c:v>11.184522716666665</c:v>
                </c:pt>
                <c:pt idx="28805">
                  <c:v>11.18490955</c:v>
                </c:pt>
                <c:pt idx="28806">
                  <c:v>11.185299900000002</c:v>
                </c:pt>
                <c:pt idx="28807">
                  <c:v>11.185686733333334</c:v>
                </c:pt>
                <c:pt idx="28808">
                  <c:v>11.186073566666666</c:v>
                </c:pt>
                <c:pt idx="28809">
                  <c:v>11.186463916666668</c:v>
                </c:pt>
                <c:pt idx="28810">
                  <c:v>11.18685075</c:v>
                </c:pt>
                <c:pt idx="28811">
                  <c:v>11.187241100000001</c:v>
                </c:pt>
                <c:pt idx="28812">
                  <c:v>11.187627933333333</c:v>
                </c:pt>
                <c:pt idx="28813">
                  <c:v>11.188014766666667</c:v>
                </c:pt>
                <c:pt idx="28814">
                  <c:v>11.188401599999999</c:v>
                </c:pt>
                <c:pt idx="28815">
                  <c:v>11.188791950000001</c:v>
                </c:pt>
                <c:pt idx="28816">
                  <c:v>11.189182300000001</c:v>
                </c:pt>
                <c:pt idx="28817">
                  <c:v>11.189569133333334</c:v>
                </c:pt>
                <c:pt idx="28818">
                  <c:v>11.189955966666666</c:v>
                </c:pt>
                <c:pt idx="28819">
                  <c:v>11.190342799999998</c:v>
                </c:pt>
                <c:pt idx="28820">
                  <c:v>11.19073315</c:v>
                </c:pt>
                <c:pt idx="28821">
                  <c:v>11.191119983333335</c:v>
                </c:pt>
                <c:pt idx="28822">
                  <c:v>11.191506816666667</c:v>
                </c:pt>
                <c:pt idx="28823">
                  <c:v>11.191897166666665</c:v>
                </c:pt>
                <c:pt idx="28824">
                  <c:v>11.192284000000001</c:v>
                </c:pt>
                <c:pt idx="28825">
                  <c:v>11.192674349999999</c:v>
                </c:pt>
                <c:pt idx="28826">
                  <c:v>11.193061183333334</c:v>
                </c:pt>
                <c:pt idx="28827">
                  <c:v>11.193448016666666</c:v>
                </c:pt>
                <c:pt idx="28828">
                  <c:v>11.193838366666666</c:v>
                </c:pt>
                <c:pt idx="28829">
                  <c:v>11.1942252</c:v>
                </c:pt>
                <c:pt idx="28830">
                  <c:v>11.194615550000002</c:v>
                </c:pt>
                <c:pt idx="28831">
                  <c:v>11.195002383333334</c:v>
                </c:pt>
                <c:pt idx="28832">
                  <c:v>11.195389216666667</c:v>
                </c:pt>
                <c:pt idx="28833">
                  <c:v>11.195779566666666</c:v>
                </c:pt>
                <c:pt idx="28834">
                  <c:v>11.196166400000001</c:v>
                </c:pt>
                <c:pt idx="28835">
                  <c:v>11.196553233333333</c:v>
                </c:pt>
                <c:pt idx="28836">
                  <c:v>11.196940066666668</c:v>
                </c:pt>
                <c:pt idx="28837">
                  <c:v>11.197330416666667</c:v>
                </c:pt>
                <c:pt idx="28838">
                  <c:v>11.197717249999998</c:v>
                </c:pt>
                <c:pt idx="28839">
                  <c:v>11.1981076</c:v>
                </c:pt>
                <c:pt idx="28840">
                  <c:v>11.198494433333336</c:v>
                </c:pt>
                <c:pt idx="28841">
                  <c:v>11.198881266666667</c:v>
                </c:pt>
                <c:pt idx="28842">
                  <c:v>11.199271616666666</c:v>
                </c:pt>
                <c:pt idx="28843">
                  <c:v>11.199658449999999</c:v>
                </c:pt>
                <c:pt idx="28844">
                  <c:v>11.200048799999999</c:v>
                </c:pt>
                <c:pt idx="28845">
                  <c:v>11.200435633333335</c:v>
                </c:pt>
                <c:pt idx="28846">
                  <c:v>11.200822466666667</c:v>
                </c:pt>
                <c:pt idx="28847">
                  <c:v>11.201212816666667</c:v>
                </c:pt>
                <c:pt idx="28848">
                  <c:v>11.201599649999999</c:v>
                </c:pt>
                <c:pt idx="28849">
                  <c:v>11.201986483333334</c:v>
                </c:pt>
                <c:pt idx="28850">
                  <c:v>11.202376833333334</c:v>
                </c:pt>
                <c:pt idx="28851">
                  <c:v>11.202763666666668</c:v>
                </c:pt>
                <c:pt idx="28852">
                  <c:v>11.203154016666666</c:v>
                </c:pt>
                <c:pt idx="28853">
                  <c:v>11.203540850000001</c:v>
                </c:pt>
                <c:pt idx="28854">
                  <c:v>11.203927683333333</c:v>
                </c:pt>
                <c:pt idx="28855">
                  <c:v>11.204318033333335</c:v>
                </c:pt>
                <c:pt idx="28856">
                  <c:v>11.204704866666667</c:v>
                </c:pt>
                <c:pt idx="28857">
                  <c:v>11.205095216666665</c:v>
                </c:pt>
                <c:pt idx="28858">
                  <c:v>11.205482050000001</c:v>
                </c:pt>
                <c:pt idx="28859">
                  <c:v>11.205868883333332</c:v>
                </c:pt>
                <c:pt idx="28860">
                  <c:v>11.206259233333334</c:v>
                </c:pt>
                <c:pt idx="28861">
                  <c:v>11.206646066666666</c:v>
                </c:pt>
                <c:pt idx="28862">
                  <c:v>11.2070329</c:v>
                </c:pt>
                <c:pt idx="28863">
                  <c:v>11.207419733333333</c:v>
                </c:pt>
                <c:pt idx="28864">
                  <c:v>11.207810083333333</c:v>
                </c:pt>
                <c:pt idx="28865">
                  <c:v>11.208196916666667</c:v>
                </c:pt>
                <c:pt idx="28866">
                  <c:v>11.208587266666667</c:v>
                </c:pt>
                <c:pt idx="28867">
                  <c:v>11.208974099999999</c:v>
                </c:pt>
                <c:pt idx="28868">
                  <c:v>11.209360933333334</c:v>
                </c:pt>
                <c:pt idx="28869">
                  <c:v>11.209751283333333</c:v>
                </c:pt>
                <c:pt idx="28870">
                  <c:v>11.210138116666668</c:v>
                </c:pt>
                <c:pt idx="28871">
                  <c:v>11.210528466666666</c:v>
                </c:pt>
                <c:pt idx="28872">
                  <c:v>11.210915299999998</c:v>
                </c:pt>
                <c:pt idx="28873">
                  <c:v>11.211302133333334</c:v>
                </c:pt>
                <c:pt idx="28874">
                  <c:v>11.211692483333335</c:v>
                </c:pt>
                <c:pt idx="28875">
                  <c:v>11.212079316666667</c:v>
                </c:pt>
                <c:pt idx="28876">
                  <c:v>11.212466149999999</c:v>
                </c:pt>
                <c:pt idx="28877">
                  <c:v>11.212852983333335</c:v>
                </c:pt>
                <c:pt idx="28878">
                  <c:v>11.213243333333333</c:v>
                </c:pt>
                <c:pt idx="28879">
                  <c:v>11.213633683333335</c:v>
                </c:pt>
                <c:pt idx="28880">
                  <c:v>11.214020516666666</c:v>
                </c:pt>
                <c:pt idx="28881">
                  <c:v>11.21440735</c:v>
                </c:pt>
                <c:pt idx="28882">
                  <c:v>11.214794183333334</c:v>
                </c:pt>
                <c:pt idx="28883">
                  <c:v>11.215184533333334</c:v>
                </c:pt>
                <c:pt idx="28884">
                  <c:v>11.215571366666667</c:v>
                </c:pt>
                <c:pt idx="28885">
                  <c:v>11.215961716666667</c:v>
                </c:pt>
                <c:pt idx="28886">
                  <c:v>11.216348549999999</c:v>
                </c:pt>
                <c:pt idx="28887">
                  <c:v>11.216735383333335</c:v>
                </c:pt>
                <c:pt idx="28888">
                  <c:v>11.217125733333333</c:v>
                </c:pt>
                <c:pt idx="28889">
                  <c:v>11.217512566666668</c:v>
                </c:pt>
                <c:pt idx="28890">
                  <c:v>11.2178994</c:v>
                </c:pt>
                <c:pt idx="28891">
                  <c:v>11.218286233333332</c:v>
                </c:pt>
                <c:pt idx="28892">
                  <c:v>11.218676583333334</c:v>
                </c:pt>
                <c:pt idx="28893">
                  <c:v>11.219066933333332</c:v>
                </c:pt>
                <c:pt idx="28894">
                  <c:v>11.219453766666668</c:v>
                </c:pt>
                <c:pt idx="28895">
                  <c:v>11.219840599999999</c:v>
                </c:pt>
                <c:pt idx="28896">
                  <c:v>11.220227433333335</c:v>
                </c:pt>
                <c:pt idx="28897">
                  <c:v>11.220617783333333</c:v>
                </c:pt>
                <c:pt idx="28898">
                  <c:v>11.221008133333333</c:v>
                </c:pt>
                <c:pt idx="28899">
                  <c:v>11.221394966666667</c:v>
                </c:pt>
                <c:pt idx="28900">
                  <c:v>11.2217818</c:v>
                </c:pt>
                <c:pt idx="28901">
                  <c:v>11.222168633333334</c:v>
                </c:pt>
                <c:pt idx="28902">
                  <c:v>11.222558983333334</c:v>
                </c:pt>
                <c:pt idx="28903">
                  <c:v>11.222945816666666</c:v>
                </c:pt>
                <c:pt idx="28904">
                  <c:v>11.223332650000001</c:v>
                </c:pt>
                <c:pt idx="28905">
                  <c:v>11.223723</c:v>
                </c:pt>
                <c:pt idx="28906">
                  <c:v>11.224109833333335</c:v>
                </c:pt>
                <c:pt idx="28907">
                  <c:v>11.224500183333333</c:v>
                </c:pt>
                <c:pt idx="28908">
                  <c:v>11.224887016666665</c:v>
                </c:pt>
                <c:pt idx="28909">
                  <c:v>11.225273850000001</c:v>
                </c:pt>
                <c:pt idx="28910">
                  <c:v>11.225664199999999</c:v>
                </c:pt>
                <c:pt idx="28911">
                  <c:v>11.226051033333334</c:v>
                </c:pt>
                <c:pt idx="28912">
                  <c:v>11.226441383333333</c:v>
                </c:pt>
                <c:pt idx="28913">
                  <c:v>11.226828216666666</c:v>
                </c:pt>
                <c:pt idx="28914">
                  <c:v>11.22721505</c:v>
                </c:pt>
                <c:pt idx="28915">
                  <c:v>11.2276054</c:v>
                </c:pt>
                <c:pt idx="28916">
                  <c:v>11.227992233333334</c:v>
                </c:pt>
                <c:pt idx="28917">
                  <c:v>11.228379066666667</c:v>
                </c:pt>
                <c:pt idx="28918">
                  <c:v>11.228769416666667</c:v>
                </c:pt>
                <c:pt idx="28919">
                  <c:v>11.229156250000001</c:v>
                </c:pt>
                <c:pt idx="28920">
                  <c:v>11.229546599999999</c:v>
                </c:pt>
                <c:pt idx="28921">
                  <c:v>11.229933433333334</c:v>
                </c:pt>
                <c:pt idx="28922">
                  <c:v>11.230320266666666</c:v>
                </c:pt>
                <c:pt idx="28923">
                  <c:v>11.230710616666668</c:v>
                </c:pt>
                <c:pt idx="28924">
                  <c:v>11.23109745</c:v>
                </c:pt>
                <c:pt idx="28925">
                  <c:v>11.231487799999998</c:v>
                </c:pt>
                <c:pt idx="28926">
                  <c:v>11.231874633333334</c:v>
                </c:pt>
                <c:pt idx="28927">
                  <c:v>11.232261466666666</c:v>
                </c:pt>
                <c:pt idx="28928">
                  <c:v>11.232651816666667</c:v>
                </c:pt>
                <c:pt idx="28929">
                  <c:v>11.233038649999999</c:v>
                </c:pt>
                <c:pt idx="28930">
                  <c:v>11.233425483333335</c:v>
                </c:pt>
                <c:pt idx="28931">
                  <c:v>11.233812316666667</c:v>
                </c:pt>
                <c:pt idx="28932">
                  <c:v>11.234202666666667</c:v>
                </c:pt>
                <c:pt idx="28933">
                  <c:v>11.234593016666667</c:v>
                </c:pt>
                <c:pt idx="28934">
                  <c:v>11.23497985</c:v>
                </c:pt>
                <c:pt idx="28935">
                  <c:v>11.235366683333334</c:v>
                </c:pt>
                <c:pt idx="28936">
                  <c:v>11.235753516666668</c:v>
                </c:pt>
                <c:pt idx="28937">
                  <c:v>11.236143866666666</c:v>
                </c:pt>
                <c:pt idx="28938">
                  <c:v>11.236530700000001</c:v>
                </c:pt>
                <c:pt idx="28939">
                  <c:v>11.236921049999999</c:v>
                </c:pt>
                <c:pt idx="28940">
                  <c:v>11.237307883333335</c:v>
                </c:pt>
                <c:pt idx="28941">
                  <c:v>11.237694716666667</c:v>
                </c:pt>
                <c:pt idx="28942">
                  <c:v>11.238085066666665</c:v>
                </c:pt>
                <c:pt idx="28943">
                  <c:v>11.2384719</c:v>
                </c:pt>
                <c:pt idx="28944">
                  <c:v>11.238858733333332</c:v>
                </c:pt>
                <c:pt idx="28945">
                  <c:v>11.239245566666668</c:v>
                </c:pt>
                <c:pt idx="28946">
                  <c:v>11.239635916666666</c:v>
                </c:pt>
                <c:pt idx="28947">
                  <c:v>11.240026266666668</c:v>
                </c:pt>
                <c:pt idx="28948">
                  <c:v>11.2404131</c:v>
                </c:pt>
                <c:pt idx="28949">
                  <c:v>11.240799933333335</c:v>
                </c:pt>
                <c:pt idx="28950">
                  <c:v>11.241186766666667</c:v>
                </c:pt>
                <c:pt idx="28951">
                  <c:v>11.241577116666667</c:v>
                </c:pt>
                <c:pt idx="28952">
                  <c:v>11.241967466666667</c:v>
                </c:pt>
                <c:pt idx="28953">
                  <c:v>11.242354300000001</c:v>
                </c:pt>
                <c:pt idx="28954">
                  <c:v>11.242741133333334</c:v>
                </c:pt>
                <c:pt idx="28955">
                  <c:v>11.243127966666668</c:v>
                </c:pt>
                <c:pt idx="28956">
                  <c:v>11.243518316666666</c:v>
                </c:pt>
                <c:pt idx="28957">
                  <c:v>11.243905149999998</c:v>
                </c:pt>
                <c:pt idx="28958">
                  <c:v>11.244291983333333</c:v>
                </c:pt>
                <c:pt idx="28959">
                  <c:v>11.244682333333335</c:v>
                </c:pt>
                <c:pt idx="28960">
                  <c:v>11.245072683333333</c:v>
                </c:pt>
                <c:pt idx="28961">
                  <c:v>11.245459516666665</c:v>
                </c:pt>
                <c:pt idx="28962">
                  <c:v>11.245846350000001</c:v>
                </c:pt>
                <c:pt idx="28963">
                  <c:v>11.246233183333333</c:v>
                </c:pt>
                <c:pt idx="28964">
                  <c:v>11.246623533333334</c:v>
                </c:pt>
                <c:pt idx="28965">
                  <c:v>11.247010366666666</c:v>
                </c:pt>
                <c:pt idx="28966">
                  <c:v>11.247400716666666</c:v>
                </c:pt>
                <c:pt idx="28967">
                  <c:v>11.24778755</c:v>
                </c:pt>
                <c:pt idx="28968">
                  <c:v>11.248174383333334</c:v>
                </c:pt>
                <c:pt idx="28969">
                  <c:v>11.248564733333334</c:v>
                </c:pt>
                <c:pt idx="28970">
                  <c:v>11.248951566666667</c:v>
                </c:pt>
                <c:pt idx="28971">
                  <c:v>11.249338399999999</c:v>
                </c:pt>
                <c:pt idx="28972">
                  <c:v>11.249725233333335</c:v>
                </c:pt>
                <c:pt idx="28973">
                  <c:v>11.250115583333333</c:v>
                </c:pt>
                <c:pt idx="28974">
                  <c:v>11.250505933333335</c:v>
                </c:pt>
                <c:pt idx="28975">
                  <c:v>11.250892766666666</c:v>
                </c:pt>
                <c:pt idx="28976">
                  <c:v>11.251279599999998</c:v>
                </c:pt>
                <c:pt idx="28977">
                  <c:v>11.251666433333334</c:v>
                </c:pt>
                <c:pt idx="28978">
                  <c:v>11.252056783333336</c:v>
                </c:pt>
                <c:pt idx="28979">
                  <c:v>11.252447133333334</c:v>
                </c:pt>
                <c:pt idx="28980">
                  <c:v>11.252833966666666</c:v>
                </c:pt>
                <c:pt idx="28981">
                  <c:v>11.253220799999999</c:v>
                </c:pt>
                <c:pt idx="28982">
                  <c:v>11.253607633333333</c:v>
                </c:pt>
                <c:pt idx="28983">
                  <c:v>11.253997983333335</c:v>
                </c:pt>
                <c:pt idx="28984">
                  <c:v>11.254384816666667</c:v>
                </c:pt>
                <c:pt idx="28985">
                  <c:v>11.25477165</c:v>
                </c:pt>
                <c:pt idx="28986">
                  <c:v>11.255161999999999</c:v>
                </c:pt>
                <c:pt idx="28987">
                  <c:v>11.255548833333334</c:v>
                </c:pt>
                <c:pt idx="28988">
                  <c:v>11.255939183333334</c:v>
                </c:pt>
                <c:pt idx="28989">
                  <c:v>11.256326016666668</c:v>
                </c:pt>
                <c:pt idx="28990">
                  <c:v>11.25671285</c:v>
                </c:pt>
                <c:pt idx="28991">
                  <c:v>11.257099683333331</c:v>
                </c:pt>
                <c:pt idx="28992">
                  <c:v>11.257490033333333</c:v>
                </c:pt>
                <c:pt idx="28993">
                  <c:v>11.257880383333335</c:v>
                </c:pt>
                <c:pt idx="28994">
                  <c:v>11.258267216666667</c:v>
                </c:pt>
                <c:pt idx="28995">
                  <c:v>11.258654049999999</c:v>
                </c:pt>
                <c:pt idx="28996">
                  <c:v>11.259040883333332</c:v>
                </c:pt>
                <c:pt idx="28997">
                  <c:v>11.259431233333332</c:v>
                </c:pt>
                <c:pt idx="28998">
                  <c:v>11.259818066666668</c:v>
                </c:pt>
                <c:pt idx="28999">
                  <c:v>11.2602049</c:v>
                </c:pt>
                <c:pt idx="29000">
                  <c:v>11.26059525</c:v>
                </c:pt>
                <c:pt idx="29001">
                  <c:v>11.260982083333333</c:v>
                </c:pt>
                <c:pt idx="29002">
                  <c:v>11.261372433333333</c:v>
                </c:pt>
                <c:pt idx="29003">
                  <c:v>11.261759266666667</c:v>
                </c:pt>
                <c:pt idx="29004">
                  <c:v>11.262146100000001</c:v>
                </c:pt>
                <c:pt idx="29005">
                  <c:v>11.262536449999999</c:v>
                </c:pt>
                <c:pt idx="29006">
                  <c:v>11.262923283333334</c:v>
                </c:pt>
                <c:pt idx="29007">
                  <c:v>11.263313633333333</c:v>
                </c:pt>
                <c:pt idx="29008">
                  <c:v>11.263700466666668</c:v>
                </c:pt>
                <c:pt idx="29009">
                  <c:v>11.2640873</c:v>
                </c:pt>
                <c:pt idx="29010">
                  <c:v>11.264477649999998</c:v>
                </c:pt>
                <c:pt idx="29011">
                  <c:v>11.264864483333334</c:v>
                </c:pt>
                <c:pt idx="29012">
                  <c:v>11.265251316666665</c:v>
                </c:pt>
                <c:pt idx="29013">
                  <c:v>11.265641666666667</c:v>
                </c:pt>
                <c:pt idx="29014">
                  <c:v>11.266028499999999</c:v>
                </c:pt>
                <c:pt idx="29015">
                  <c:v>11.266418849999999</c:v>
                </c:pt>
                <c:pt idx="29016">
                  <c:v>11.266805683333333</c:v>
                </c:pt>
                <c:pt idx="29017">
                  <c:v>11.267192516666666</c:v>
                </c:pt>
                <c:pt idx="29018">
                  <c:v>11.267582866666666</c:v>
                </c:pt>
                <c:pt idx="29019">
                  <c:v>11.2679697</c:v>
                </c:pt>
                <c:pt idx="29020">
                  <c:v>11.26836005</c:v>
                </c:pt>
                <c:pt idx="29021">
                  <c:v>11.268746883333334</c:v>
                </c:pt>
                <c:pt idx="29022">
                  <c:v>11.269133716666667</c:v>
                </c:pt>
                <c:pt idx="29023">
                  <c:v>11.269524066666667</c:v>
                </c:pt>
                <c:pt idx="29024">
                  <c:v>11.269910899999999</c:v>
                </c:pt>
                <c:pt idx="29025">
                  <c:v>11.270297733333335</c:v>
                </c:pt>
                <c:pt idx="29026">
                  <c:v>11.270684566666667</c:v>
                </c:pt>
                <c:pt idx="29027">
                  <c:v>11.271074916666668</c:v>
                </c:pt>
                <c:pt idx="29028">
                  <c:v>11.27146175</c:v>
                </c:pt>
                <c:pt idx="29029">
                  <c:v>11.271852099999998</c:v>
                </c:pt>
                <c:pt idx="29030">
                  <c:v>11.272238933333334</c:v>
                </c:pt>
                <c:pt idx="29031">
                  <c:v>11.272625766666666</c:v>
                </c:pt>
                <c:pt idx="29032">
                  <c:v>11.273016116666668</c:v>
                </c:pt>
                <c:pt idx="29033">
                  <c:v>11.273402949999999</c:v>
                </c:pt>
                <c:pt idx="29034">
                  <c:v>11.273793299999999</c:v>
                </c:pt>
                <c:pt idx="29035">
                  <c:v>11.274180133333333</c:v>
                </c:pt>
                <c:pt idx="29036">
                  <c:v>11.274566966666667</c:v>
                </c:pt>
                <c:pt idx="29037">
                  <c:v>11.274957316666667</c:v>
                </c:pt>
                <c:pt idx="29038">
                  <c:v>11.27534415</c:v>
                </c:pt>
                <c:pt idx="29039">
                  <c:v>11.275730983333334</c:v>
                </c:pt>
                <c:pt idx="29040">
                  <c:v>11.276117816666668</c:v>
                </c:pt>
                <c:pt idx="29041">
                  <c:v>11.276508166666666</c:v>
                </c:pt>
                <c:pt idx="29042">
                  <c:v>11.276898516666668</c:v>
                </c:pt>
                <c:pt idx="29043">
                  <c:v>11.27728535</c:v>
                </c:pt>
                <c:pt idx="29044">
                  <c:v>11.277672183333335</c:v>
                </c:pt>
                <c:pt idx="29045">
                  <c:v>11.278059016666667</c:v>
                </c:pt>
                <c:pt idx="29046">
                  <c:v>11.278449366666665</c:v>
                </c:pt>
                <c:pt idx="29047">
                  <c:v>11.278839716666667</c:v>
                </c:pt>
                <c:pt idx="29048">
                  <c:v>11.279226549999999</c:v>
                </c:pt>
                <c:pt idx="29049">
                  <c:v>11.279613383333334</c:v>
                </c:pt>
                <c:pt idx="29050">
                  <c:v>11.280000216666666</c:v>
                </c:pt>
                <c:pt idx="29051">
                  <c:v>11.280390566666666</c:v>
                </c:pt>
                <c:pt idx="29052">
                  <c:v>11.2807774</c:v>
                </c:pt>
                <c:pt idx="29053">
                  <c:v>11.281164233333334</c:v>
                </c:pt>
                <c:pt idx="29054">
                  <c:v>11.281554583333333</c:v>
                </c:pt>
                <c:pt idx="29055">
                  <c:v>11.281941416666667</c:v>
                </c:pt>
                <c:pt idx="29056">
                  <c:v>11.282331766666667</c:v>
                </c:pt>
                <c:pt idx="29057">
                  <c:v>11.282718600000001</c:v>
                </c:pt>
                <c:pt idx="29058">
                  <c:v>11.283105433333334</c:v>
                </c:pt>
                <c:pt idx="29059">
                  <c:v>11.283495783333334</c:v>
                </c:pt>
                <c:pt idx="29060">
                  <c:v>11.283882616666666</c:v>
                </c:pt>
                <c:pt idx="29061">
                  <c:v>11.284272966666668</c:v>
                </c:pt>
                <c:pt idx="29062">
                  <c:v>11.2846598</c:v>
                </c:pt>
                <c:pt idx="29063">
                  <c:v>11.285046633333335</c:v>
                </c:pt>
                <c:pt idx="29064">
                  <c:v>11.285436983333334</c:v>
                </c:pt>
                <c:pt idx="29065">
                  <c:v>11.285823816666666</c:v>
                </c:pt>
                <c:pt idx="29066">
                  <c:v>11.286210650000001</c:v>
                </c:pt>
                <c:pt idx="29067">
                  <c:v>11.286600999999999</c:v>
                </c:pt>
                <c:pt idx="29068">
                  <c:v>11.286987833333335</c:v>
                </c:pt>
                <c:pt idx="29069">
                  <c:v>11.287378183333333</c:v>
                </c:pt>
                <c:pt idx="29070">
                  <c:v>11.287765016666667</c:v>
                </c:pt>
                <c:pt idx="29071">
                  <c:v>11.28815185</c:v>
                </c:pt>
                <c:pt idx="29072">
                  <c:v>11.288538683333334</c:v>
                </c:pt>
                <c:pt idx="29073">
                  <c:v>11.288929033333334</c:v>
                </c:pt>
                <c:pt idx="29074">
                  <c:v>11.289319383333334</c:v>
                </c:pt>
                <c:pt idx="29075">
                  <c:v>11.289706216666666</c:v>
                </c:pt>
                <c:pt idx="29076">
                  <c:v>11.290093050000001</c:v>
                </c:pt>
                <c:pt idx="29077">
                  <c:v>11.290479883333333</c:v>
                </c:pt>
                <c:pt idx="29078">
                  <c:v>11.290870233333335</c:v>
                </c:pt>
                <c:pt idx="29079">
                  <c:v>11.291257066666667</c:v>
                </c:pt>
                <c:pt idx="29080">
                  <c:v>11.291643899999999</c:v>
                </c:pt>
                <c:pt idx="29081">
                  <c:v>11.29203425</c:v>
                </c:pt>
                <c:pt idx="29082">
                  <c:v>11.292421083333332</c:v>
                </c:pt>
                <c:pt idx="29083">
                  <c:v>11.292811433333334</c:v>
                </c:pt>
                <c:pt idx="29084">
                  <c:v>11.293198266666666</c:v>
                </c:pt>
                <c:pt idx="29085">
                  <c:v>11.2935851</c:v>
                </c:pt>
                <c:pt idx="29086">
                  <c:v>11.29397545</c:v>
                </c:pt>
                <c:pt idx="29087">
                  <c:v>11.294362283333335</c:v>
                </c:pt>
                <c:pt idx="29088">
                  <c:v>11.294752633333333</c:v>
                </c:pt>
                <c:pt idx="29089">
                  <c:v>11.295139466666667</c:v>
                </c:pt>
                <c:pt idx="29090">
                  <c:v>11.295526299999999</c:v>
                </c:pt>
                <c:pt idx="29091">
                  <c:v>11.295916650000001</c:v>
                </c:pt>
                <c:pt idx="29092">
                  <c:v>11.296303483333334</c:v>
                </c:pt>
                <c:pt idx="29093">
                  <c:v>11.296690316666668</c:v>
                </c:pt>
                <c:pt idx="29094">
                  <c:v>11.29707715</c:v>
                </c:pt>
                <c:pt idx="29095">
                  <c:v>11.297467499999998</c:v>
                </c:pt>
                <c:pt idx="29096">
                  <c:v>11.29785785</c:v>
                </c:pt>
                <c:pt idx="29097">
                  <c:v>11.298244683333335</c:v>
                </c:pt>
                <c:pt idx="29098">
                  <c:v>11.298631516666667</c:v>
                </c:pt>
                <c:pt idx="29099">
                  <c:v>11.299018349999999</c:v>
                </c:pt>
                <c:pt idx="29100">
                  <c:v>11.299408700000001</c:v>
                </c:pt>
                <c:pt idx="29101">
                  <c:v>11.299795533333333</c:v>
                </c:pt>
                <c:pt idx="29102">
                  <c:v>11.300185883333334</c:v>
                </c:pt>
                <c:pt idx="29103">
                  <c:v>11.300572716666666</c:v>
                </c:pt>
                <c:pt idx="29104">
                  <c:v>11.30095955</c:v>
                </c:pt>
                <c:pt idx="29105">
                  <c:v>11.3013499</c:v>
                </c:pt>
                <c:pt idx="29106">
                  <c:v>11.301736733333334</c:v>
                </c:pt>
                <c:pt idx="29107">
                  <c:v>11.302123566666667</c:v>
                </c:pt>
                <c:pt idx="29108">
                  <c:v>11.302513916666667</c:v>
                </c:pt>
                <c:pt idx="29109">
                  <c:v>11.302900749999999</c:v>
                </c:pt>
                <c:pt idx="29110">
                  <c:v>11.303291100000001</c:v>
                </c:pt>
                <c:pt idx="29111">
                  <c:v>11.303677933333333</c:v>
                </c:pt>
                <c:pt idx="29112">
                  <c:v>11.304064766666668</c:v>
                </c:pt>
                <c:pt idx="29113">
                  <c:v>11.304455116666666</c:v>
                </c:pt>
                <c:pt idx="29114">
                  <c:v>11.304841949999998</c:v>
                </c:pt>
                <c:pt idx="29115">
                  <c:v>11.3052323</c:v>
                </c:pt>
                <c:pt idx="29116">
                  <c:v>11.305619133333336</c:v>
                </c:pt>
                <c:pt idx="29117">
                  <c:v>11.306005966666667</c:v>
                </c:pt>
                <c:pt idx="29118">
                  <c:v>11.306396316666666</c:v>
                </c:pt>
                <c:pt idx="29119">
                  <c:v>11.306783149999999</c:v>
                </c:pt>
                <c:pt idx="29120">
                  <c:v>11.307169983333333</c:v>
                </c:pt>
                <c:pt idx="29121">
                  <c:v>11.307556816666667</c:v>
                </c:pt>
                <c:pt idx="29122">
                  <c:v>11.307947166666667</c:v>
                </c:pt>
                <c:pt idx="29123">
                  <c:v>11.308337516666667</c:v>
                </c:pt>
                <c:pt idx="29124">
                  <c:v>11.308724349999999</c:v>
                </c:pt>
                <c:pt idx="29125">
                  <c:v>11.309111183333334</c:v>
                </c:pt>
                <c:pt idx="29126">
                  <c:v>11.309498016666666</c:v>
                </c:pt>
                <c:pt idx="29127">
                  <c:v>11.309888366666668</c:v>
                </c:pt>
                <c:pt idx="29128">
                  <c:v>11.310278716666666</c:v>
                </c:pt>
                <c:pt idx="29129">
                  <c:v>11.310665550000001</c:v>
                </c:pt>
                <c:pt idx="29130">
                  <c:v>11.311052383333333</c:v>
                </c:pt>
                <c:pt idx="29131">
                  <c:v>11.311439216666669</c:v>
                </c:pt>
                <c:pt idx="29132">
                  <c:v>11.311829566666667</c:v>
                </c:pt>
                <c:pt idx="29133">
                  <c:v>11.312216399999999</c:v>
                </c:pt>
                <c:pt idx="29134">
                  <c:v>11.312603233333332</c:v>
                </c:pt>
                <c:pt idx="29135">
                  <c:v>11.312993583333332</c:v>
                </c:pt>
                <c:pt idx="29136">
                  <c:v>11.313380416666668</c:v>
                </c:pt>
                <c:pt idx="29137">
                  <c:v>11.313770766666666</c:v>
                </c:pt>
                <c:pt idx="29138">
                  <c:v>11.3141576</c:v>
                </c:pt>
                <c:pt idx="29139">
                  <c:v>11.314544433333333</c:v>
                </c:pt>
                <c:pt idx="29140">
                  <c:v>11.314934783333333</c:v>
                </c:pt>
                <c:pt idx="29141">
                  <c:v>11.315321616666667</c:v>
                </c:pt>
                <c:pt idx="29142">
                  <c:v>11.315711966666667</c:v>
                </c:pt>
                <c:pt idx="29143">
                  <c:v>11.316098799999999</c:v>
                </c:pt>
                <c:pt idx="29144">
                  <c:v>11.316485633333334</c:v>
                </c:pt>
                <c:pt idx="29145">
                  <c:v>11.316875983333333</c:v>
                </c:pt>
                <c:pt idx="29146">
                  <c:v>11.317262816666668</c:v>
                </c:pt>
                <c:pt idx="29147">
                  <c:v>11.31764965</c:v>
                </c:pt>
                <c:pt idx="29148">
                  <c:v>11.318036483333332</c:v>
                </c:pt>
                <c:pt idx="29149">
                  <c:v>11.318426833333334</c:v>
                </c:pt>
                <c:pt idx="29150">
                  <c:v>11.318817183333335</c:v>
                </c:pt>
                <c:pt idx="29151">
                  <c:v>11.319204016666667</c:v>
                </c:pt>
                <c:pt idx="29152">
                  <c:v>11.319590849999999</c:v>
                </c:pt>
                <c:pt idx="29153">
                  <c:v>11.319977683333335</c:v>
                </c:pt>
                <c:pt idx="29154">
                  <c:v>11.320368033333333</c:v>
                </c:pt>
                <c:pt idx="29155">
                  <c:v>11.320758383333335</c:v>
                </c:pt>
                <c:pt idx="29156">
                  <c:v>11.321145216666666</c:v>
                </c:pt>
                <c:pt idx="29157">
                  <c:v>11.32153205</c:v>
                </c:pt>
                <c:pt idx="29158">
                  <c:v>11.3219224</c:v>
                </c:pt>
                <c:pt idx="29159">
                  <c:v>11.322309233333334</c:v>
                </c:pt>
                <c:pt idx="29160">
                  <c:v>11.322696066666667</c:v>
                </c:pt>
                <c:pt idx="29161">
                  <c:v>11.323082900000001</c:v>
                </c:pt>
                <c:pt idx="29162">
                  <c:v>11.323473249999999</c:v>
                </c:pt>
                <c:pt idx="29163">
                  <c:v>11.323860083333335</c:v>
                </c:pt>
                <c:pt idx="29164">
                  <c:v>11.324250433333333</c:v>
                </c:pt>
                <c:pt idx="29165">
                  <c:v>11.324637266666668</c:v>
                </c:pt>
                <c:pt idx="29166">
                  <c:v>11.3250241</c:v>
                </c:pt>
                <c:pt idx="29167">
                  <c:v>11.325414449999998</c:v>
                </c:pt>
                <c:pt idx="29168">
                  <c:v>11.325801283333334</c:v>
                </c:pt>
                <c:pt idx="29169">
                  <c:v>11.326191633333332</c:v>
                </c:pt>
                <c:pt idx="29170">
                  <c:v>11.326578466666668</c:v>
                </c:pt>
                <c:pt idx="29171">
                  <c:v>11.326965299999999</c:v>
                </c:pt>
                <c:pt idx="29172">
                  <c:v>11.327355649999999</c:v>
                </c:pt>
                <c:pt idx="29173">
                  <c:v>11.327742483333333</c:v>
                </c:pt>
                <c:pt idx="29174">
                  <c:v>11.328129316666667</c:v>
                </c:pt>
                <c:pt idx="29175">
                  <c:v>11.328519666666667</c:v>
                </c:pt>
                <c:pt idx="29176">
                  <c:v>11.3289065</c:v>
                </c:pt>
                <c:pt idx="29177">
                  <c:v>11.329296849999999</c:v>
                </c:pt>
                <c:pt idx="29178">
                  <c:v>11.329683683333334</c:v>
                </c:pt>
                <c:pt idx="29179">
                  <c:v>11.330070516666666</c:v>
                </c:pt>
                <c:pt idx="29180">
                  <c:v>11.330457350000001</c:v>
                </c:pt>
                <c:pt idx="29181">
                  <c:v>11.3308477</c:v>
                </c:pt>
                <c:pt idx="29182">
                  <c:v>11.331234533333335</c:v>
                </c:pt>
                <c:pt idx="29183">
                  <c:v>11.331624883333333</c:v>
                </c:pt>
                <c:pt idx="29184">
                  <c:v>11.332011716666665</c:v>
                </c:pt>
                <c:pt idx="29185">
                  <c:v>11.332398550000001</c:v>
                </c:pt>
                <c:pt idx="29186">
                  <c:v>11.332788899999999</c:v>
                </c:pt>
                <c:pt idx="29187">
                  <c:v>11.333175733333334</c:v>
                </c:pt>
                <c:pt idx="29188">
                  <c:v>11.333562566666666</c:v>
                </c:pt>
                <c:pt idx="29189">
                  <c:v>11.333952916666666</c:v>
                </c:pt>
                <c:pt idx="29190">
                  <c:v>11.33433975</c:v>
                </c:pt>
                <c:pt idx="29191">
                  <c:v>11.3347301</c:v>
                </c:pt>
                <c:pt idx="29192">
                  <c:v>11.335116933333333</c:v>
                </c:pt>
                <c:pt idx="29193">
                  <c:v>11.335503766666667</c:v>
                </c:pt>
                <c:pt idx="29194">
                  <c:v>11.335890599999999</c:v>
                </c:pt>
                <c:pt idx="29195">
                  <c:v>11.336280950000001</c:v>
                </c:pt>
                <c:pt idx="29196">
                  <c:v>11.336671299999999</c:v>
                </c:pt>
                <c:pt idx="29197">
                  <c:v>11.337058133333334</c:v>
                </c:pt>
                <c:pt idx="29198">
                  <c:v>11.337444966666666</c:v>
                </c:pt>
                <c:pt idx="29199">
                  <c:v>11.337831799999998</c:v>
                </c:pt>
                <c:pt idx="29200">
                  <c:v>11.33822215</c:v>
                </c:pt>
                <c:pt idx="29201">
                  <c:v>11.338608983333335</c:v>
                </c:pt>
                <c:pt idx="29202">
                  <c:v>11.338995816666667</c:v>
                </c:pt>
                <c:pt idx="29203">
                  <c:v>11.339386166666666</c:v>
                </c:pt>
                <c:pt idx="29204">
                  <c:v>11.339776516666667</c:v>
                </c:pt>
                <c:pt idx="29205">
                  <c:v>11.340163349999999</c:v>
                </c:pt>
                <c:pt idx="29206">
                  <c:v>11.340550183333335</c:v>
                </c:pt>
                <c:pt idx="29207">
                  <c:v>11.340937016666667</c:v>
                </c:pt>
                <c:pt idx="29208">
                  <c:v>11.341327366666667</c:v>
                </c:pt>
                <c:pt idx="29209">
                  <c:v>11.3417142</c:v>
                </c:pt>
                <c:pt idx="29210">
                  <c:v>11.34210455</c:v>
                </c:pt>
                <c:pt idx="29211">
                  <c:v>11.342491383333334</c:v>
                </c:pt>
                <c:pt idx="29212">
                  <c:v>11.342878216666668</c:v>
                </c:pt>
                <c:pt idx="29213">
                  <c:v>11.343268566666666</c:v>
                </c:pt>
                <c:pt idx="29214">
                  <c:v>11.343655400000001</c:v>
                </c:pt>
                <c:pt idx="29215">
                  <c:v>11.344042233333333</c:v>
                </c:pt>
                <c:pt idx="29216">
                  <c:v>11.344429066666669</c:v>
                </c:pt>
                <c:pt idx="29217">
                  <c:v>11.344819416666667</c:v>
                </c:pt>
                <c:pt idx="29218">
                  <c:v>11.345209766666665</c:v>
                </c:pt>
                <c:pt idx="29219">
                  <c:v>11.3455966</c:v>
                </c:pt>
                <c:pt idx="29220">
                  <c:v>11.345983433333332</c:v>
                </c:pt>
                <c:pt idx="29221">
                  <c:v>11.346370266666668</c:v>
                </c:pt>
                <c:pt idx="29222">
                  <c:v>11.346760616666666</c:v>
                </c:pt>
                <c:pt idx="29223">
                  <c:v>11.347150966666668</c:v>
                </c:pt>
                <c:pt idx="29224">
                  <c:v>11.3475378</c:v>
                </c:pt>
                <c:pt idx="29225">
                  <c:v>11.347924633333335</c:v>
                </c:pt>
                <c:pt idx="29226">
                  <c:v>11.348311466666667</c:v>
                </c:pt>
                <c:pt idx="29227">
                  <c:v>11.348701816666667</c:v>
                </c:pt>
                <c:pt idx="29228">
                  <c:v>11.349088649999999</c:v>
                </c:pt>
                <c:pt idx="29229">
                  <c:v>11.349475483333334</c:v>
                </c:pt>
                <c:pt idx="29230">
                  <c:v>11.349865833333334</c:v>
                </c:pt>
                <c:pt idx="29231">
                  <c:v>11.350252666666668</c:v>
                </c:pt>
                <c:pt idx="29232">
                  <c:v>11.350643016666666</c:v>
                </c:pt>
                <c:pt idx="29233">
                  <c:v>11.351029850000002</c:v>
                </c:pt>
                <c:pt idx="29234">
                  <c:v>11.351416683333333</c:v>
                </c:pt>
                <c:pt idx="29235">
                  <c:v>11.351807033333335</c:v>
                </c:pt>
                <c:pt idx="29236">
                  <c:v>11.352193866666667</c:v>
                </c:pt>
                <c:pt idx="29237">
                  <c:v>11.352584216666665</c:v>
                </c:pt>
                <c:pt idx="29238">
                  <c:v>11.352971050000001</c:v>
                </c:pt>
                <c:pt idx="29239">
                  <c:v>11.353357883333333</c:v>
                </c:pt>
                <c:pt idx="29240">
                  <c:v>11.353744716666668</c:v>
                </c:pt>
                <c:pt idx="29241">
                  <c:v>11.354135066666666</c:v>
                </c:pt>
                <c:pt idx="29242">
                  <c:v>11.3545219</c:v>
                </c:pt>
                <c:pt idx="29243">
                  <c:v>11.354908733333332</c:v>
                </c:pt>
                <c:pt idx="29244">
                  <c:v>11.355299083333334</c:v>
                </c:pt>
                <c:pt idx="29245">
                  <c:v>11.355685916666667</c:v>
                </c:pt>
                <c:pt idx="29246">
                  <c:v>11.356076266666667</c:v>
                </c:pt>
                <c:pt idx="29247">
                  <c:v>11.356463099999999</c:v>
                </c:pt>
                <c:pt idx="29248">
                  <c:v>11.356849933333335</c:v>
                </c:pt>
                <c:pt idx="29249">
                  <c:v>11.357240283333333</c:v>
                </c:pt>
                <c:pt idx="29250">
                  <c:v>11.357627116666668</c:v>
                </c:pt>
                <c:pt idx="29251">
                  <c:v>11.358017466666666</c:v>
                </c:pt>
                <c:pt idx="29252">
                  <c:v>11.358404299999998</c:v>
                </c:pt>
                <c:pt idx="29253">
                  <c:v>11.358791133333334</c:v>
                </c:pt>
                <c:pt idx="29254">
                  <c:v>11.359181483333336</c:v>
                </c:pt>
                <c:pt idx="29255">
                  <c:v>11.359568316666667</c:v>
                </c:pt>
                <c:pt idx="29256">
                  <c:v>11.359955149999999</c:v>
                </c:pt>
                <c:pt idx="29257">
                  <c:v>11.360345499999999</c:v>
                </c:pt>
                <c:pt idx="29258">
                  <c:v>11.360732333333333</c:v>
                </c:pt>
                <c:pt idx="29259">
                  <c:v>11.361122683333335</c:v>
                </c:pt>
                <c:pt idx="29260">
                  <c:v>11.361509516666667</c:v>
                </c:pt>
                <c:pt idx="29261">
                  <c:v>11.36189635</c:v>
                </c:pt>
                <c:pt idx="29262">
                  <c:v>11.362286699999999</c:v>
                </c:pt>
                <c:pt idx="29263">
                  <c:v>11.362673533333334</c:v>
                </c:pt>
                <c:pt idx="29264">
                  <c:v>11.363063883333334</c:v>
                </c:pt>
                <c:pt idx="29265">
                  <c:v>11.363450716666668</c:v>
                </c:pt>
                <c:pt idx="29266">
                  <c:v>11.36383755</c:v>
                </c:pt>
                <c:pt idx="29267">
                  <c:v>11.364227900000001</c:v>
                </c:pt>
                <c:pt idx="29268">
                  <c:v>11.364614733333333</c:v>
                </c:pt>
                <c:pt idx="29269">
                  <c:v>11.365001566666669</c:v>
                </c:pt>
                <c:pt idx="29270">
                  <c:v>11.365388400000001</c:v>
                </c:pt>
                <c:pt idx="29271">
                  <c:v>11.365778749999999</c:v>
                </c:pt>
                <c:pt idx="29272">
                  <c:v>11.3661691</c:v>
                </c:pt>
                <c:pt idx="29273">
                  <c:v>11.366555933333332</c:v>
                </c:pt>
                <c:pt idx="29274">
                  <c:v>11.366942766666668</c:v>
                </c:pt>
                <c:pt idx="29275">
                  <c:v>11.3673296</c:v>
                </c:pt>
                <c:pt idx="29276">
                  <c:v>11.36771995</c:v>
                </c:pt>
                <c:pt idx="29277">
                  <c:v>11.368106783333333</c:v>
                </c:pt>
                <c:pt idx="29278">
                  <c:v>11.368497133333333</c:v>
                </c:pt>
                <c:pt idx="29279">
                  <c:v>11.368883966666667</c:v>
                </c:pt>
                <c:pt idx="29280">
                  <c:v>11.369270800000001</c:v>
                </c:pt>
                <c:pt idx="29281">
                  <c:v>11.369661149999999</c:v>
                </c:pt>
                <c:pt idx="29282">
                  <c:v>11.370047983333334</c:v>
                </c:pt>
                <c:pt idx="29283">
                  <c:v>11.370434816666666</c:v>
                </c:pt>
                <c:pt idx="29284">
                  <c:v>11.370825166666668</c:v>
                </c:pt>
                <c:pt idx="29285">
                  <c:v>11.371212</c:v>
                </c:pt>
                <c:pt idx="29286">
                  <c:v>11.371602349999998</c:v>
                </c:pt>
                <c:pt idx="29287">
                  <c:v>11.371989183333334</c:v>
                </c:pt>
                <c:pt idx="29288">
                  <c:v>11.372376016666665</c:v>
                </c:pt>
                <c:pt idx="29289">
                  <c:v>11.372762850000001</c:v>
                </c:pt>
                <c:pt idx="29290">
                  <c:v>11.373153199999999</c:v>
                </c:pt>
                <c:pt idx="29291">
                  <c:v>11.373540033333335</c:v>
                </c:pt>
                <c:pt idx="29292">
                  <c:v>11.373930383333333</c:v>
                </c:pt>
                <c:pt idx="29293">
                  <c:v>11.374317216666666</c:v>
                </c:pt>
                <c:pt idx="29294">
                  <c:v>11.37470405</c:v>
                </c:pt>
                <c:pt idx="29295">
                  <c:v>11.3750944</c:v>
                </c:pt>
                <c:pt idx="29296">
                  <c:v>11.375481233333334</c:v>
                </c:pt>
                <c:pt idx="29297">
                  <c:v>11.375868066666667</c:v>
                </c:pt>
                <c:pt idx="29298">
                  <c:v>11.376258416666667</c:v>
                </c:pt>
                <c:pt idx="29299">
                  <c:v>11.376645250000001</c:v>
                </c:pt>
                <c:pt idx="29300">
                  <c:v>11.377035599999999</c:v>
                </c:pt>
                <c:pt idx="29301">
                  <c:v>11.377422433333335</c:v>
                </c:pt>
                <c:pt idx="29302">
                  <c:v>11.377809266666667</c:v>
                </c:pt>
                <c:pt idx="29303">
                  <c:v>11.378199616666668</c:v>
                </c:pt>
                <c:pt idx="29304">
                  <c:v>11.37858645</c:v>
                </c:pt>
                <c:pt idx="29305">
                  <c:v>11.378976799999998</c:v>
                </c:pt>
                <c:pt idx="29306">
                  <c:v>11.379363633333334</c:v>
                </c:pt>
                <c:pt idx="29307">
                  <c:v>11.379750466666666</c:v>
                </c:pt>
                <c:pt idx="29308">
                  <c:v>11.380140816666668</c:v>
                </c:pt>
                <c:pt idx="29309">
                  <c:v>11.380527649999999</c:v>
                </c:pt>
                <c:pt idx="29310">
                  <c:v>11.380914483333335</c:v>
                </c:pt>
                <c:pt idx="29311">
                  <c:v>11.381304833333333</c:v>
                </c:pt>
                <c:pt idx="29312">
                  <c:v>11.381691666666667</c:v>
                </c:pt>
                <c:pt idx="29313">
                  <c:v>11.382082016666667</c:v>
                </c:pt>
                <c:pt idx="29314">
                  <c:v>11.38246885</c:v>
                </c:pt>
                <c:pt idx="29315">
                  <c:v>11.382855683333334</c:v>
                </c:pt>
                <c:pt idx="29316">
                  <c:v>11.383242516666668</c:v>
                </c:pt>
                <c:pt idx="29317">
                  <c:v>11.383632866666666</c:v>
                </c:pt>
                <c:pt idx="29318">
                  <c:v>11.384019700000001</c:v>
                </c:pt>
                <c:pt idx="29319">
                  <c:v>11.38441005</c:v>
                </c:pt>
                <c:pt idx="29320">
                  <c:v>11.384796883333335</c:v>
                </c:pt>
                <c:pt idx="29321">
                  <c:v>11.385183716666667</c:v>
                </c:pt>
                <c:pt idx="29322">
                  <c:v>11.385574066666665</c:v>
                </c:pt>
                <c:pt idx="29323">
                  <c:v>11.385960900000001</c:v>
                </c:pt>
                <c:pt idx="29324">
                  <c:v>11.386347733333332</c:v>
                </c:pt>
                <c:pt idx="29325">
                  <c:v>11.386738083333334</c:v>
                </c:pt>
                <c:pt idx="29326">
                  <c:v>11.387124916666666</c:v>
                </c:pt>
                <c:pt idx="29327">
                  <c:v>11.387515266666668</c:v>
                </c:pt>
                <c:pt idx="29328">
                  <c:v>11.3879021</c:v>
                </c:pt>
                <c:pt idx="29329">
                  <c:v>11.388288933333333</c:v>
                </c:pt>
                <c:pt idx="29330">
                  <c:v>11.388679283333333</c:v>
                </c:pt>
                <c:pt idx="29331">
                  <c:v>11.389066116666667</c:v>
                </c:pt>
                <c:pt idx="29332">
                  <c:v>11.389456466666667</c:v>
                </c:pt>
                <c:pt idx="29333">
                  <c:v>11.389843300000001</c:v>
                </c:pt>
                <c:pt idx="29334">
                  <c:v>11.390230133333334</c:v>
                </c:pt>
                <c:pt idx="29335">
                  <c:v>11.390616966666668</c:v>
                </c:pt>
                <c:pt idx="29336">
                  <c:v>11.391007316666666</c:v>
                </c:pt>
                <c:pt idx="29337">
                  <c:v>11.391394149999998</c:v>
                </c:pt>
                <c:pt idx="29338">
                  <c:v>11.391780983333334</c:v>
                </c:pt>
                <c:pt idx="29339">
                  <c:v>11.392171333333335</c:v>
                </c:pt>
                <c:pt idx="29340">
                  <c:v>11.392558166666667</c:v>
                </c:pt>
                <c:pt idx="29341">
                  <c:v>11.392948516666666</c:v>
                </c:pt>
                <c:pt idx="29342">
                  <c:v>11.393335350000001</c:v>
                </c:pt>
                <c:pt idx="29343">
                  <c:v>11.393722183333333</c:v>
                </c:pt>
                <c:pt idx="29344">
                  <c:v>11.394112533333335</c:v>
                </c:pt>
                <c:pt idx="29345">
                  <c:v>11.394499366666667</c:v>
                </c:pt>
                <c:pt idx="29346">
                  <c:v>11.394889716666667</c:v>
                </c:pt>
                <c:pt idx="29347">
                  <c:v>11.39527655</c:v>
                </c:pt>
                <c:pt idx="29348">
                  <c:v>11.395663383333334</c:v>
                </c:pt>
                <c:pt idx="29349">
                  <c:v>11.396053733333334</c:v>
                </c:pt>
                <c:pt idx="29350">
                  <c:v>11.396440566666667</c:v>
                </c:pt>
                <c:pt idx="29351">
                  <c:v>11.396827399999999</c:v>
                </c:pt>
                <c:pt idx="29352">
                  <c:v>11.397217750000001</c:v>
                </c:pt>
                <c:pt idx="29353">
                  <c:v>11.397604583333333</c:v>
                </c:pt>
                <c:pt idx="29354">
                  <c:v>11.397994933333335</c:v>
                </c:pt>
                <c:pt idx="29355">
                  <c:v>11.398381766666667</c:v>
                </c:pt>
                <c:pt idx="29356">
                  <c:v>11.398768599999999</c:v>
                </c:pt>
                <c:pt idx="29357">
                  <c:v>11.39915895</c:v>
                </c:pt>
                <c:pt idx="29358">
                  <c:v>11.399545783333332</c:v>
                </c:pt>
                <c:pt idx="29359">
                  <c:v>11.399936133333334</c:v>
                </c:pt>
                <c:pt idx="29360">
                  <c:v>11.400322966666666</c:v>
                </c:pt>
                <c:pt idx="29361">
                  <c:v>11.4007098</c:v>
                </c:pt>
                <c:pt idx="29362">
                  <c:v>11.401096633333333</c:v>
                </c:pt>
                <c:pt idx="29363">
                  <c:v>11.401486983333335</c:v>
                </c:pt>
                <c:pt idx="29364">
                  <c:v>11.401873816666667</c:v>
                </c:pt>
                <c:pt idx="29365">
                  <c:v>11.402260650000001</c:v>
                </c:pt>
                <c:pt idx="29366">
                  <c:v>11.402650999999999</c:v>
                </c:pt>
                <c:pt idx="29367">
                  <c:v>11.403037833333334</c:v>
                </c:pt>
                <c:pt idx="29368">
                  <c:v>11.403428183333334</c:v>
                </c:pt>
                <c:pt idx="29369">
                  <c:v>11.403815016666668</c:v>
                </c:pt>
                <c:pt idx="29370">
                  <c:v>11.40420185</c:v>
                </c:pt>
                <c:pt idx="29371">
                  <c:v>11.404592200000002</c:v>
                </c:pt>
                <c:pt idx="29372">
                  <c:v>11.404979033333333</c:v>
                </c:pt>
                <c:pt idx="29373">
                  <c:v>11.405369383333335</c:v>
                </c:pt>
                <c:pt idx="29374">
                  <c:v>11.405756216666667</c:v>
                </c:pt>
                <c:pt idx="29375">
                  <c:v>11.406143049999999</c:v>
                </c:pt>
                <c:pt idx="29376">
                  <c:v>11.406533400000001</c:v>
                </c:pt>
                <c:pt idx="29377">
                  <c:v>11.406920233333333</c:v>
                </c:pt>
                <c:pt idx="29378">
                  <c:v>11.407307066666668</c:v>
                </c:pt>
                <c:pt idx="29379">
                  <c:v>11.4076939</c:v>
                </c:pt>
                <c:pt idx="29380">
                  <c:v>11.40808425</c:v>
                </c:pt>
                <c:pt idx="29381">
                  <c:v>11.4084746</c:v>
                </c:pt>
                <c:pt idx="29382">
                  <c:v>11.408861433333334</c:v>
                </c:pt>
                <c:pt idx="29383">
                  <c:v>11.409248266666667</c:v>
                </c:pt>
                <c:pt idx="29384">
                  <c:v>11.409635100000001</c:v>
                </c:pt>
                <c:pt idx="29385">
                  <c:v>11.410025449999999</c:v>
                </c:pt>
                <c:pt idx="29386">
                  <c:v>11.410412283333335</c:v>
                </c:pt>
                <c:pt idx="29387">
                  <c:v>11.410802633333333</c:v>
                </c:pt>
                <c:pt idx="29388">
                  <c:v>11.411189466666668</c:v>
                </c:pt>
                <c:pt idx="29389">
                  <c:v>11.4115763</c:v>
                </c:pt>
                <c:pt idx="29390">
                  <c:v>11.411966649999998</c:v>
                </c:pt>
                <c:pt idx="29391">
                  <c:v>11.412353483333334</c:v>
                </c:pt>
                <c:pt idx="29392">
                  <c:v>11.412740316666666</c:v>
                </c:pt>
                <c:pt idx="29393">
                  <c:v>11.413130666666667</c:v>
                </c:pt>
                <c:pt idx="29394">
                  <c:v>11.413517499999999</c:v>
                </c:pt>
                <c:pt idx="29395">
                  <c:v>11.413907849999999</c:v>
                </c:pt>
                <c:pt idx="29396">
                  <c:v>11.414294683333333</c:v>
                </c:pt>
                <c:pt idx="29397">
                  <c:v>11.414681516666667</c:v>
                </c:pt>
                <c:pt idx="29398">
                  <c:v>11.415071866666667</c:v>
                </c:pt>
                <c:pt idx="29399">
                  <c:v>11.4154587</c:v>
                </c:pt>
                <c:pt idx="29400">
                  <c:v>11.415849049999998</c:v>
                </c:pt>
                <c:pt idx="29401">
                  <c:v>11.416235883333334</c:v>
                </c:pt>
                <c:pt idx="29402">
                  <c:v>11.416622716666666</c:v>
                </c:pt>
                <c:pt idx="29403">
                  <c:v>11.417013066666668</c:v>
                </c:pt>
                <c:pt idx="29404">
                  <c:v>11.417399899999999</c:v>
                </c:pt>
                <c:pt idx="29405">
                  <c:v>11.417786733333331</c:v>
                </c:pt>
                <c:pt idx="29406">
                  <c:v>11.418173566666667</c:v>
                </c:pt>
                <c:pt idx="29407">
                  <c:v>11.418563916666669</c:v>
                </c:pt>
                <c:pt idx="29408">
                  <c:v>11.41895075</c:v>
                </c:pt>
                <c:pt idx="29409">
                  <c:v>11.419341099999999</c:v>
                </c:pt>
                <c:pt idx="29410">
                  <c:v>11.419727933333334</c:v>
                </c:pt>
                <c:pt idx="29411">
                  <c:v>11.420114766666666</c:v>
                </c:pt>
                <c:pt idx="29412">
                  <c:v>11.420505116666668</c:v>
                </c:pt>
                <c:pt idx="29413">
                  <c:v>11.42089195</c:v>
                </c:pt>
                <c:pt idx="29414">
                  <c:v>11.4212823</c:v>
                </c:pt>
                <c:pt idx="29415">
                  <c:v>11.421669133333333</c:v>
                </c:pt>
                <c:pt idx="29416">
                  <c:v>11.422055966666667</c:v>
                </c:pt>
                <c:pt idx="29417">
                  <c:v>11.422446316666667</c:v>
                </c:pt>
                <c:pt idx="29418">
                  <c:v>11.422833150000001</c:v>
                </c:pt>
                <c:pt idx="29419">
                  <c:v>11.423219983333333</c:v>
                </c:pt>
                <c:pt idx="29420">
                  <c:v>11.423610333333334</c:v>
                </c:pt>
                <c:pt idx="29421">
                  <c:v>11.423997166666666</c:v>
                </c:pt>
                <c:pt idx="29422">
                  <c:v>11.424387516666668</c:v>
                </c:pt>
                <c:pt idx="29423">
                  <c:v>11.42477435</c:v>
                </c:pt>
                <c:pt idx="29424">
                  <c:v>11.425161183333335</c:v>
                </c:pt>
                <c:pt idx="29425">
                  <c:v>11.425548016666667</c:v>
                </c:pt>
                <c:pt idx="29426">
                  <c:v>11.425938366666665</c:v>
                </c:pt>
                <c:pt idx="29427">
                  <c:v>11.426328716666667</c:v>
                </c:pt>
                <c:pt idx="29428">
                  <c:v>11.426715549999999</c:v>
                </c:pt>
                <c:pt idx="29429">
                  <c:v>11.427102383333335</c:v>
                </c:pt>
                <c:pt idx="29430">
                  <c:v>11.427489216666666</c:v>
                </c:pt>
                <c:pt idx="29431">
                  <c:v>11.427879566666666</c:v>
                </c:pt>
                <c:pt idx="29432">
                  <c:v>11.4282664</c:v>
                </c:pt>
                <c:pt idx="29433">
                  <c:v>11.428653233333334</c:v>
                </c:pt>
                <c:pt idx="29434">
                  <c:v>11.429043583333334</c:v>
                </c:pt>
                <c:pt idx="29435">
                  <c:v>11.429430416666667</c:v>
                </c:pt>
                <c:pt idx="29436">
                  <c:v>11.429820766666667</c:v>
                </c:pt>
                <c:pt idx="29437">
                  <c:v>11.430207600000001</c:v>
                </c:pt>
                <c:pt idx="29438">
                  <c:v>11.430594433333333</c:v>
                </c:pt>
                <c:pt idx="29439">
                  <c:v>11.430981266666668</c:v>
                </c:pt>
                <c:pt idx="29440">
                  <c:v>11.431371616666667</c:v>
                </c:pt>
                <c:pt idx="29441">
                  <c:v>11.431758449999998</c:v>
                </c:pt>
                <c:pt idx="29442">
                  <c:v>11.4321488</c:v>
                </c:pt>
                <c:pt idx="29443">
                  <c:v>11.432535633333336</c:v>
                </c:pt>
                <c:pt idx="29444">
                  <c:v>11.432922466666668</c:v>
                </c:pt>
                <c:pt idx="29445">
                  <c:v>11.433312816666666</c:v>
                </c:pt>
                <c:pt idx="29446">
                  <c:v>11.433699649999999</c:v>
                </c:pt>
                <c:pt idx="29447">
                  <c:v>11.434086483333333</c:v>
                </c:pt>
                <c:pt idx="29448">
                  <c:v>11.434476833333335</c:v>
                </c:pt>
                <c:pt idx="29449">
                  <c:v>11.434863666666667</c:v>
                </c:pt>
                <c:pt idx="29450">
                  <c:v>11.435254016666667</c:v>
                </c:pt>
                <c:pt idx="29451">
                  <c:v>11.43564085</c:v>
                </c:pt>
                <c:pt idx="29452">
                  <c:v>11.436027683333334</c:v>
                </c:pt>
                <c:pt idx="29453">
                  <c:v>11.436418033333334</c:v>
                </c:pt>
                <c:pt idx="29454">
                  <c:v>11.436804866666668</c:v>
                </c:pt>
                <c:pt idx="29455">
                  <c:v>11.437195216666666</c:v>
                </c:pt>
                <c:pt idx="29456">
                  <c:v>11.437582050000001</c:v>
                </c:pt>
                <c:pt idx="29457">
                  <c:v>11.437968883333333</c:v>
                </c:pt>
                <c:pt idx="29458">
                  <c:v>11.438359233333335</c:v>
                </c:pt>
                <c:pt idx="29459">
                  <c:v>11.438746066666667</c:v>
                </c:pt>
                <c:pt idx="29460">
                  <c:v>11.439132899999999</c:v>
                </c:pt>
                <c:pt idx="29461">
                  <c:v>11.439519733333332</c:v>
                </c:pt>
                <c:pt idx="29462">
                  <c:v>11.439910083333332</c:v>
                </c:pt>
                <c:pt idx="29463">
                  <c:v>11.440300433333334</c:v>
                </c:pt>
                <c:pt idx="29464">
                  <c:v>11.440687266666666</c:v>
                </c:pt>
                <c:pt idx="29465">
                  <c:v>11.4410741</c:v>
                </c:pt>
                <c:pt idx="29466">
                  <c:v>11.441460933333333</c:v>
                </c:pt>
                <c:pt idx="29467">
                  <c:v>11.441851283333333</c:v>
                </c:pt>
                <c:pt idx="29468">
                  <c:v>11.442238116666667</c:v>
                </c:pt>
                <c:pt idx="29469">
                  <c:v>11.442628466666667</c:v>
                </c:pt>
                <c:pt idx="29470">
                  <c:v>11.443015299999999</c:v>
                </c:pt>
                <c:pt idx="29471">
                  <c:v>11.443402133333334</c:v>
                </c:pt>
                <c:pt idx="29472">
                  <c:v>11.443792483333334</c:v>
                </c:pt>
                <c:pt idx="29473">
                  <c:v>11.444179316666668</c:v>
                </c:pt>
                <c:pt idx="29474">
                  <c:v>11.44456615</c:v>
                </c:pt>
                <c:pt idx="29475">
                  <c:v>11.444956499999998</c:v>
                </c:pt>
                <c:pt idx="29476">
                  <c:v>11.445343333333334</c:v>
                </c:pt>
                <c:pt idx="29477">
                  <c:v>11.445733683333335</c:v>
                </c:pt>
                <c:pt idx="29478">
                  <c:v>11.446120516666667</c:v>
                </c:pt>
                <c:pt idx="29479">
                  <c:v>11.446507349999999</c:v>
                </c:pt>
                <c:pt idx="29480">
                  <c:v>11.446897700000001</c:v>
                </c:pt>
                <c:pt idx="29481">
                  <c:v>11.447284533333333</c:v>
                </c:pt>
                <c:pt idx="29482">
                  <c:v>11.447674883333335</c:v>
                </c:pt>
                <c:pt idx="29483">
                  <c:v>11.448061716666666</c:v>
                </c:pt>
                <c:pt idx="29484">
                  <c:v>11.44844855</c:v>
                </c:pt>
                <c:pt idx="29485">
                  <c:v>11.448835383333332</c:v>
                </c:pt>
                <c:pt idx="29486">
                  <c:v>11.449225733333334</c:v>
                </c:pt>
                <c:pt idx="29487">
                  <c:v>11.449612566666667</c:v>
                </c:pt>
                <c:pt idx="29488">
                  <c:v>11.449999400000001</c:v>
                </c:pt>
                <c:pt idx="29489">
                  <c:v>11.450389749999999</c:v>
                </c:pt>
                <c:pt idx="29490">
                  <c:v>11.450776583333331</c:v>
                </c:pt>
                <c:pt idx="29491">
                  <c:v>11.451166933333333</c:v>
                </c:pt>
                <c:pt idx="29492">
                  <c:v>11.451553766666668</c:v>
                </c:pt>
                <c:pt idx="29493">
                  <c:v>11.4519406</c:v>
                </c:pt>
                <c:pt idx="29494">
                  <c:v>11.452330949999999</c:v>
                </c:pt>
                <c:pt idx="29495">
                  <c:v>11.452717783333334</c:v>
                </c:pt>
                <c:pt idx="29496">
                  <c:v>11.453108133333332</c:v>
                </c:pt>
                <c:pt idx="29497">
                  <c:v>11.453494966666668</c:v>
                </c:pt>
                <c:pt idx="29498">
                  <c:v>11.4538818</c:v>
                </c:pt>
                <c:pt idx="29499">
                  <c:v>11.45427215</c:v>
                </c:pt>
                <c:pt idx="29500">
                  <c:v>11.454658983333333</c:v>
                </c:pt>
                <c:pt idx="29501">
                  <c:v>11.455045816666667</c:v>
                </c:pt>
                <c:pt idx="29502">
                  <c:v>11.455436166666667</c:v>
                </c:pt>
                <c:pt idx="29503">
                  <c:v>11.455823000000001</c:v>
                </c:pt>
                <c:pt idx="29504">
                  <c:v>11.456213349999999</c:v>
                </c:pt>
                <c:pt idx="29505">
                  <c:v>11.456600183333334</c:v>
                </c:pt>
                <c:pt idx="29506">
                  <c:v>11.456987016666666</c:v>
                </c:pt>
                <c:pt idx="29507">
                  <c:v>11.457377366666668</c:v>
                </c:pt>
                <c:pt idx="29508">
                  <c:v>11.4577642</c:v>
                </c:pt>
                <c:pt idx="29509">
                  <c:v>11.458154550000001</c:v>
                </c:pt>
                <c:pt idx="29510">
                  <c:v>11.458541383333333</c:v>
                </c:pt>
                <c:pt idx="29511">
                  <c:v>11.458928216666665</c:v>
                </c:pt>
                <c:pt idx="29512">
                  <c:v>11.459318566666667</c:v>
                </c:pt>
                <c:pt idx="29513">
                  <c:v>11.459705399999999</c:v>
                </c:pt>
                <c:pt idx="29514">
                  <c:v>11.460092233333333</c:v>
                </c:pt>
                <c:pt idx="29515">
                  <c:v>11.460479066666666</c:v>
                </c:pt>
                <c:pt idx="29516">
                  <c:v>11.460869416666668</c:v>
                </c:pt>
                <c:pt idx="29517">
                  <c:v>11.46125625</c:v>
                </c:pt>
                <c:pt idx="29518">
                  <c:v>11.4616466</c:v>
                </c:pt>
                <c:pt idx="29519">
                  <c:v>11.462033433333332</c:v>
                </c:pt>
                <c:pt idx="29520">
                  <c:v>11.462420266666667</c:v>
                </c:pt>
                <c:pt idx="29521">
                  <c:v>11.462810616666667</c:v>
                </c:pt>
                <c:pt idx="29522">
                  <c:v>11.463197450000001</c:v>
                </c:pt>
                <c:pt idx="29523">
                  <c:v>11.463587799999999</c:v>
                </c:pt>
                <c:pt idx="29524">
                  <c:v>11.463974633333335</c:v>
                </c:pt>
                <c:pt idx="29525">
                  <c:v>11.464361466666666</c:v>
                </c:pt>
                <c:pt idx="29526">
                  <c:v>11.464751816666668</c:v>
                </c:pt>
                <c:pt idx="29527">
                  <c:v>11.46513865</c:v>
                </c:pt>
                <c:pt idx="29528">
                  <c:v>11.465525483333332</c:v>
                </c:pt>
                <c:pt idx="29529">
                  <c:v>11.465912316666667</c:v>
                </c:pt>
                <c:pt idx="29530">
                  <c:v>11.466302666666666</c:v>
                </c:pt>
                <c:pt idx="29531">
                  <c:v>11.466693016666667</c:v>
                </c:pt>
                <c:pt idx="29532">
                  <c:v>11.467079849999999</c:v>
                </c:pt>
                <c:pt idx="29533">
                  <c:v>11.467466683333333</c:v>
                </c:pt>
                <c:pt idx="29534">
                  <c:v>11.467853516666667</c:v>
                </c:pt>
                <c:pt idx="29535">
                  <c:v>11.468243866666667</c:v>
                </c:pt>
                <c:pt idx="29536">
                  <c:v>11.4686307</c:v>
                </c:pt>
                <c:pt idx="29537">
                  <c:v>11.46902105</c:v>
                </c:pt>
                <c:pt idx="29538">
                  <c:v>11.469407883333332</c:v>
                </c:pt>
                <c:pt idx="29539">
                  <c:v>11.469794716666668</c:v>
                </c:pt>
                <c:pt idx="29540">
                  <c:v>11.470185066666666</c:v>
                </c:pt>
                <c:pt idx="29541">
                  <c:v>11.470571900000001</c:v>
                </c:pt>
                <c:pt idx="29542">
                  <c:v>11.470958733333333</c:v>
                </c:pt>
                <c:pt idx="29543">
                  <c:v>11.471349083333331</c:v>
                </c:pt>
                <c:pt idx="29544">
                  <c:v>11.471735916666667</c:v>
                </c:pt>
                <c:pt idx="29545">
                  <c:v>11.472126266666669</c:v>
                </c:pt>
                <c:pt idx="29546">
                  <c:v>11.4725131</c:v>
                </c:pt>
                <c:pt idx="29547">
                  <c:v>11.472899933333332</c:v>
                </c:pt>
                <c:pt idx="29548">
                  <c:v>11.473290283333334</c:v>
                </c:pt>
                <c:pt idx="29549">
                  <c:v>11.473677116666666</c:v>
                </c:pt>
                <c:pt idx="29550">
                  <c:v>11.474067466666668</c:v>
                </c:pt>
                <c:pt idx="29551">
                  <c:v>11.4744543</c:v>
                </c:pt>
                <c:pt idx="29552">
                  <c:v>11.474841133333333</c:v>
                </c:pt>
                <c:pt idx="29553">
                  <c:v>11.475231483333333</c:v>
                </c:pt>
                <c:pt idx="29554">
                  <c:v>11.475618316666667</c:v>
                </c:pt>
                <c:pt idx="29555">
                  <c:v>11.476005149999999</c:v>
                </c:pt>
                <c:pt idx="29556">
                  <c:v>11.476391983333334</c:v>
                </c:pt>
                <c:pt idx="29557">
                  <c:v>11.476782333333333</c:v>
                </c:pt>
                <c:pt idx="29558">
                  <c:v>11.477172683333334</c:v>
                </c:pt>
                <c:pt idx="29559">
                  <c:v>11.477559516666666</c:v>
                </c:pt>
                <c:pt idx="29560">
                  <c:v>11.477946350000002</c:v>
                </c:pt>
                <c:pt idx="29561">
                  <c:v>11.478333183333334</c:v>
                </c:pt>
                <c:pt idx="29562">
                  <c:v>11.478723533333335</c:v>
                </c:pt>
                <c:pt idx="29563">
                  <c:v>11.479110366666667</c:v>
                </c:pt>
                <c:pt idx="29564">
                  <c:v>11.479500716666665</c:v>
                </c:pt>
                <c:pt idx="29565">
                  <c:v>11.479887550000001</c:v>
                </c:pt>
                <c:pt idx="29566">
                  <c:v>11.480274383333333</c:v>
                </c:pt>
                <c:pt idx="29567">
                  <c:v>11.480664733333334</c:v>
                </c:pt>
                <c:pt idx="29568">
                  <c:v>11.481051566666666</c:v>
                </c:pt>
                <c:pt idx="29569">
                  <c:v>11.4814384</c:v>
                </c:pt>
                <c:pt idx="29570">
                  <c:v>11.48182875</c:v>
                </c:pt>
                <c:pt idx="29571">
                  <c:v>11.482215583333334</c:v>
                </c:pt>
                <c:pt idx="29572">
                  <c:v>11.482605933333334</c:v>
                </c:pt>
                <c:pt idx="29573">
                  <c:v>11.482992766666667</c:v>
                </c:pt>
                <c:pt idx="29574">
                  <c:v>11.483379599999999</c:v>
                </c:pt>
                <c:pt idx="29575">
                  <c:v>11.483766433333335</c:v>
                </c:pt>
                <c:pt idx="29576">
                  <c:v>11.484156783333335</c:v>
                </c:pt>
                <c:pt idx="29577">
                  <c:v>11.484547133333335</c:v>
                </c:pt>
                <c:pt idx="29578">
                  <c:v>11.484933966666667</c:v>
                </c:pt>
                <c:pt idx="29579">
                  <c:v>11.485320799999998</c:v>
                </c:pt>
                <c:pt idx="29580">
                  <c:v>11.485707633333334</c:v>
                </c:pt>
                <c:pt idx="29581">
                  <c:v>11.486097983333336</c:v>
                </c:pt>
                <c:pt idx="29582">
                  <c:v>11.486484816666668</c:v>
                </c:pt>
                <c:pt idx="29583">
                  <c:v>11.486871649999999</c:v>
                </c:pt>
                <c:pt idx="29584">
                  <c:v>11.487261999999999</c:v>
                </c:pt>
                <c:pt idx="29585">
                  <c:v>11.487648833333333</c:v>
                </c:pt>
                <c:pt idx="29586">
                  <c:v>11.488039183333335</c:v>
                </c:pt>
                <c:pt idx="29587">
                  <c:v>11.488426016666667</c:v>
                </c:pt>
                <c:pt idx="29588">
                  <c:v>11.48881285</c:v>
                </c:pt>
                <c:pt idx="29589">
                  <c:v>11.489199683333332</c:v>
                </c:pt>
                <c:pt idx="29590">
                  <c:v>11.489590033333334</c:v>
                </c:pt>
                <c:pt idx="29591">
                  <c:v>11.489980383333334</c:v>
                </c:pt>
                <c:pt idx="29592">
                  <c:v>11.490367216666668</c:v>
                </c:pt>
                <c:pt idx="29593">
                  <c:v>11.49075405</c:v>
                </c:pt>
                <c:pt idx="29594">
                  <c:v>11.491144400000001</c:v>
                </c:pt>
                <c:pt idx="29595">
                  <c:v>11.491531233333333</c:v>
                </c:pt>
                <c:pt idx="29596">
                  <c:v>11.491918066666669</c:v>
                </c:pt>
                <c:pt idx="29597">
                  <c:v>11.492304900000001</c:v>
                </c:pt>
                <c:pt idx="29598">
                  <c:v>11.492695249999999</c:v>
                </c:pt>
                <c:pt idx="29599">
                  <c:v>11.493082083333332</c:v>
                </c:pt>
                <c:pt idx="29600">
                  <c:v>11.493472433333332</c:v>
                </c:pt>
                <c:pt idx="29601">
                  <c:v>11.493859266666668</c:v>
                </c:pt>
                <c:pt idx="29602">
                  <c:v>11.4942461</c:v>
                </c:pt>
                <c:pt idx="29603">
                  <c:v>11.49463645</c:v>
                </c:pt>
                <c:pt idx="29604">
                  <c:v>11.495023283333333</c:v>
                </c:pt>
                <c:pt idx="29605">
                  <c:v>11.495413633333333</c:v>
                </c:pt>
                <c:pt idx="29606">
                  <c:v>11.495800466666667</c:v>
                </c:pt>
                <c:pt idx="29607">
                  <c:v>11.496187300000001</c:v>
                </c:pt>
                <c:pt idx="29608">
                  <c:v>11.496577649999999</c:v>
                </c:pt>
                <c:pt idx="29609">
                  <c:v>11.496964483333334</c:v>
                </c:pt>
                <c:pt idx="29610">
                  <c:v>11.497351316666666</c:v>
                </c:pt>
                <c:pt idx="29611">
                  <c:v>11.497741666666668</c:v>
                </c:pt>
                <c:pt idx="29612">
                  <c:v>11.4981285</c:v>
                </c:pt>
                <c:pt idx="29613">
                  <c:v>11.498518849999998</c:v>
                </c:pt>
                <c:pt idx="29614">
                  <c:v>11.498905683333334</c:v>
                </c:pt>
                <c:pt idx="29615">
                  <c:v>11.499292516666666</c:v>
                </c:pt>
                <c:pt idx="29616">
                  <c:v>11.499679350000001</c:v>
                </c:pt>
                <c:pt idx="29617">
                  <c:v>11.500069699999999</c:v>
                </c:pt>
                <c:pt idx="29618">
                  <c:v>11.500460050000001</c:v>
                </c:pt>
                <c:pt idx="29619">
                  <c:v>11.500846883333333</c:v>
                </c:pt>
                <c:pt idx="29620">
                  <c:v>11.501233716666668</c:v>
                </c:pt>
                <c:pt idx="29621">
                  <c:v>11.50162055</c:v>
                </c:pt>
                <c:pt idx="29622">
                  <c:v>11.5020109</c:v>
                </c:pt>
                <c:pt idx="29623">
                  <c:v>11.502397733333332</c:v>
                </c:pt>
                <c:pt idx="29624">
                  <c:v>11.502784566666667</c:v>
                </c:pt>
                <c:pt idx="29625">
                  <c:v>11.503174916666667</c:v>
                </c:pt>
                <c:pt idx="29626">
                  <c:v>11.503561750000001</c:v>
                </c:pt>
                <c:pt idx="29627">
                  <c:v>11.503952099999999</c:v>
                </c:pt>
                <c:pt idx="29628">
                  <c:v>11.504338933333331</c:v>
                </c:pt>
                <c:pt idx="29629">
                  <c:v>11.504725766666667</c:v>
                </c:pt>
                <c:pt idx="29630">
                  <c:v>11.505116116666668</c:v>
                </c:pt>
                <c:pt idx="29631">
                  <c:v>11.50550295</c:v>
                </c:pt>
                <c:pt idx="29632">
                  <c:v>11.505893299999999</c:v>
                </c:pt>
                <c:pt idx="29633">
                  <c:v>11.506280133333334</c:v>
                </c:pt>
                <c:pt idx="29634">
                  <c:v>11.506666966666666</c:v>
                </c:pt>
                <c:pt idx="29635">
                  <c:v>11.507053800000001</c:v>
                </c:pt>
                <c:pt idx="29636">
                  <c:v>11.50744415</c:v>
                </c:pt>
                <c:pt idx="29637">
                  <c:v>11.507830983333333</c:v>
                </c:pt>
                <c:pt idx="29638">
                  <c:v>11.508217816666667</c:v>
                </c:pt>
                <c:pt idx="29639">
                  <c:v>11.508608166666667</c:v>
                </c:pt>
                <c:pt idx="29640">
                  <c:v>11.508995000000001</c:v>
                </c:pt>
                <c:pt idx="29641">
                  <c:v>11.509385350000001</c:v>
                </c:pt>
                <c:pt idx="29642">
                  <c:v>11.509772183333332</c:v>
                </c:pt>
                <c:pt idx="29643">
                  <c:v>11.510159016666668</c:v>
                </c:pt>
                <c:pt idx="29644">
                  <c:v>11.510549366666666</c:v>
                </c:pt>
                <c:pt idx="29645">
                  <c:v>11.510936200000002</c:v>
                </c:pt>
                <c:pt idx="29646">
                  <c:v>11.51132655</c:v>
                </c:pt>
                <c:pt idx="29647">
                  <c:v>11.511713383333332</c:v>
                </c:pt>
                <c:pt idx="29648">
                  <c:v>11.512100216666667</c:v>
                </c:pt>
                <c:pt idx="29649">
                  <c:v>11.512490566666665</c:v>
                </c:pt>
                <c:pt idx="29650">
                  <c:v>11.512877400000001</c:v>
                </c:pt>
                <c:pt idx="29651">
                  <c:v>11.513264233333333</c:v>
                </c:pt>
                <c:pt idx="29652">
                  <c:v>11.513654583333333</c:v>
                </c:pt>
                <c:pt idx="29653">
                  <c:v>11.514041416666666</c:v>
                </c:pt>
                <c:pt idx="29654">
                  <c:v>11.514431766666668</c:v>
                </c:pt>
                <c:pt idx="29655">
                  <c:v>11.5148186</c:v>
                </c:pt>
                <c:pt idx="29656">
                  <c:v>11.515205433333334</c:v>
                </c:pt>
                <c:pt idx="29657">
                  <c:v>11.515595783333332</c:v>
                </c:pt>
                <c:pt idx="29658">
                  <c:v>11.515982616666667</c:v>
                </c:pt>
                <c:pt idx="29659">
                  <c:v>11.516372966666667</c:v>
                </c:pt>
                <c:pt idx="29660">
                  <c:v>11.516759800000001</c:v>
                </c:pt>
                <c:pt idx="29661">
                  <c:v>11.517146633333333</c:v>
                </c:pt>
                <c:pt idx="29662">
                  <c:v>11.517533466666668</c:v>
                </c:pt>
                <c:pt idx="29663">
                  <c:v>11.517923816666666</c:v>
                </c:pt>
                <c:pt idx="29664">
                  <c:v>11.518310650000002</c:v>
                </c:pt>
                <c:pt idx="29665">
                  <c:v>11.518697483333334</c:v>
                </c:pt>
                <c:pt idx="29666">
                  <c:v>11.519087833333332</c:v>
                </c:pt>
                <c:pt idx="29667">
                  <c:v>11.519478183333334</c:v>
                </c:pt>
                <c:pt idx="29668">
                  <c:v>11.519865016666666</c:v>
                </c:pt>
                <c:pt idx="29669">
                  <c:v>11.520251850000001</c:v>
                </c:pt>
                <c:pt idx="29670">
                  <c:v>11.520638683333333</c:v>
                </c:pt>
                <c:pt idx="29671">
                  <c:v>11.521029033333333</c:v>
                </c:pt>
                <c:pt idx="29672">
                  <c:v>11.521415866666667</c:v>
                </c:pt>
                <c:pt idx="29673">
                  <c:v>11.521806216666667</c:v>
                </c:pt>
                <c:pt idx="29674">
                  <c:v>11.52219305</c:v>
                </c:pt>
                <c:pt idx="29675">
                  <c:v>11.522579883333334</c:v>
                </c:pt>
                <c:pt idx="29676">
                  <c:v>11.522970233333332</c:v>
                </c:pt>
                <c:pt idx="29677">
                  <c:v>11.523357066666668</c:v>
                </c:pt>
                <c:pt idx="29678">
                  <c:v>11.523743899999999</c:v>
                </c:pt>
                <c:pt idx="29679">
                  <c:v>11.524130733333335</c:v>
                </c:pt>
                <c:pt idx="29680">
                  <c:v>11.524521083333333</c:v>
                </c:pt>
                <c:pt idx="29681">
                  <c:v>11.524907916666669</c:v>
                </c:pt>
                <c:pt idx="29682">
                  <c:v>11.525298266666667</c:v>
                </c:pt>
                <c:pt idx="29683">
                  <c:v>11.525685099999999</c:v>
                </c:pt>
                <c:pt idx="29684">
                  <c:v>11.526071933333334</c:v>
                </c:pt>
                <c:pt idx="29685">
                  <c:v>11.526462283333332</c:v>
                </c:pt>
                <c:pt idx="29686">
                  <c:v>11.526849116666668</c:v>
                </c:pt>
                <c:pt idx="29687">
                  <c:v>11.527239466666666</c:v>
                </c:pt>
                <c:pt idx="29688">
                  <c:v>11.5276263</c:v>
                </c:pt>
                <c:pt idx="29689">
                  <c:v>11.528013133333333</c:v>
                </c:pt>
                <c:pt idx="29690">
                  <c:v>11.528403483333333</c:v>
                </c:pt>
                <c:pt idx="29691">
                  <c:v>11.528790316666667</c:v>
                </c:pt>
                <c:pt idx="29692">
                  <c:v>11.529177150000001</c:v>
                </c:pt>
                <c:pt idx="29693">
                  <c:v>11.529567499999999</c:v>
                </c:pt>
                <c:pt idx="29694">
                  <c:v>11.529954333333334</c:v>
                </c:pt>
                <c:pt idx="29695">
                  <c:v>11.530344683333333</c:v>
                </c:pt>
                <c:pt idx="29696">
                  <c:v>11.530731516666668</c:v>
                </c:pt>
                <c:pt idx="29697">
                  <c:v>11.53111835</c:v>
                </c:pt>
                <c:pt idx="29698">
                  <c:v>11.531508700000002</c:v>
                </c:pt>
                <c:pt idx="29699">
                  <c:v>11.531895533333334</c:v>
                </c:pt>
                <c:pt idx="29700">
                  <c:v>11.532285883333335</c:v>
                </c:pt>
                <c:pt idx="29701">
                  <c:v>11.532672716666667</c:v>
                </c:pt>
                <c:pt idx="29702">
                  <c:v>11.533059549999999</c:v>
                </c:pt>
                <c:pt idx="29703">
                  <c:v>11.533449900000001</c:v>
                </c:pt>
                <c:pt idx="29704">
                  <c:v>11.533836733333333</c:v>
                </c:pt>
                <c:pt idx="29705">
                  <c:v>11.534223566666668</c:v>
                </c:pt>
                <c:pt idx="29706">
                  <c:v>11.534613916666666</c:v>
                </c:pt>
                <c:pt idx="29707">
                  <c:v>11.53500075</c:v>
                </c:pt>
                <c:pt idx="29708">
                  <c:v>11.5353911</c:v>
                </c:pt>
                <c:pt idx="29709">
                  <c:v>11.535777933333334</c:v>
                </c:pt>
                <c:pt idx="29710">
                  <c:v>11.536164766666667</c:v>
                </c:pt>
                <c:pt idx="29711">
                  <c:v>11.536551600000001</c:v>
                </c:pt>
                <c:pt idx="29712">
                  <c:v>11.536941949999999</c:v>
                </c:pt>
                <c:pt idx="29713">
                  <c:v>11.537332300000001</c:v>
                </c:pt>
                <c:pt idx="29714">
                  <c:v>11.537719133333335</c:v>
                </c:pt>
                <c:pt idx="29715">
                  <c:v>11.538105966666668</c:v>
                </c:pt>
                <c:pt idx="29716">
                  <c:v>11.5384928</c:v>
                </c:pt>
                <c:pt idx="29717">
                  <c:v>11.538883149999998</c:v>
                </c:pt>
                <c:pt idx="29718">
                  <c:v>11.539269983333334</c:v>
                </c:pt>
                <c:pt idx="29719">
                  <c:v>11.539656816666666</c:v>
                </c:pt>
                <c:pt idx="29720">
                  <c:v>11.540047166666668</c:v>
                </c:pt>
                <c:pt idx="29721">
                  <c:v>11.540433999999999</c:v>
                </c:pt>
                <c:pt idx="29722">
                  <c:v>11.540824349999999</c:v>
                </c:pt>
                <c:pt idx="29723">
                  <c:v>11.541211183333333</c:v>
                </c:pt>
                <c:pt idx="29724">
                  <c:v>11.541598016666667</c:v>
                </c:pt>
                <c:pt idx="29725">
                  <c:v>11.541988366666667</c:v>
                </c:pt>
                <c:pt idx="29726">
                  <c:v>11.5423752</c:v>
                </c:pt>
                <c:pt idx="29727">
                  <c:v>11.54276555</c:v>
                </c:pt>
                <c:pt idx="29728">
                  <c:v>11.543152383333334</c:v>
                </c:pt>
                <c:pt idx="29729">
                  <c:v>11.543539216666668</c:v>
                </c:pt>
                <c:pt idx="29730">
                  <c:v>11.543929566666668</c:v>
                </c:pt>
                <c:pt idx="29731">
                  <c:v>11.5443164</c:v>
                </c:pt>
                <c:pt idx="29732">
                  <c:v>11.544703233333331</c:v>
                </c:pt>
                <c:pt idx="29733">
                  <c:v>11.545090066666667</c:v>
                </c:pt>
                <c:pt idx="29734">
                  <c:v>11.545480416666669</c:v>
                </c:pt>
                <c:pt idx="29735">
                  <c:v>11.545867250000001</c:v>
                </c:pt>
                <c:pt idx="29736">
                  <c:v>11.546257599999999</c:v>
                </c:pt>
                <c:pt idx="29737">
                  <c:v>11.546644433333334</c:v>
                </c:pt>
                <c:pt idx="29738">
                  <c:v>11.547031266666666</c:v>
                </c:pt>
                <c:pt idx="29739">
                  <c:v>11.547421616666668</c:v>
                </c:pt>
                <c:pt idx="29740">
                  <c:v>11.54780845</c:v>
                </c:pt>
                <c:pt idx="29741">
                  <c:v>11.5481988</c:v>
                </c:pt>
                <c:pt idx="29742">
                  <c:v>11.548585633333333</c:v>
                </c:pt>
                <c:pt idx="29743">
                  <c:v>11.548972466666667</c:v>
                </c:pt>
                <c:pt idx="29744">
                  <c:v>11.549362816666667</c:v>
                </c:pt>
                <c:pt idx="29745">
                  <c:v>11.549749650000001</c:v>
                </c:pt>
                <c:pt idx="29746">
                  <c:v>11.550136483333333</c:v>
                </c:pt>
                <c:pt idx="29747">
                  <c:v>11.550526833333334</c:v>
                </c:pt>
                <c:pt idx="29748">
                  <c:v>11.550913666666666</c:v>
                </c:pt>
                <c:pt idx="29749">
                  <c:v>11.551304016666668</c:v>
                </c:pt>
                <c:pt idx="29750">
                  <c:v>11.55169085</c:v>
                </c:pt>
                <c:pt idx="29751">
                  <c:v>11.552077683333332</c:v>
                </c:pt>
                <c:pt idx="29752">
                  <c:v>11.552468033333334</c:v>
                </c:pt>
                <c:pt idx="29753">
                  <c:v>11.552854866666666</c:v>
                </c:pt>
                <c:pt idx="29754">
                  <c:v>11.553245216666667</c:v>
                </c:pt>
                <c:pt idx="29755">
                  <c:v>11.553632049999999</c:v>
                </c:pt>
                <c:pt idx="29756">
                  <c:v>11.554018883333333</c:v>
                </c:pt>
                <c:pt idx="29757">
                  <c:v>11.554409233333333</c:v>
                </c:pt>
                <c:pt idx="29758">
                  <c:v>11.554796066666668</c:v>
                </c:pt>
                <c:pt idx="29759">
                  <c:v>11.5551829</c:v>
                </c:pt>
                <c:pt idx="29760">
                  <c:v>11.555569733333334</c:v>
                </c:pt>
                <c:pt idx="29761">
                  <c:v>11.555960083333332</c:v>
                </c:pt>
                <c:pt idx="29762">
                  <c:v>11.556346916666667</c:v>
                </c:pt>
                <c:pt idx="29763">
                  <c:v>11.556737266666667</c:v>
                </c:pt>
                <c:pt idx="29764">
                  <c:v>11.557124100000001</c:v>
                </c:pt>
                <c:pt idx="29765">
                  <c:v>11.557510933333333</c:v>
                </c:pt>
                <c:pt idx="29766">
                  <c:v>11.557901283333331</c:v>
                </c:pt>
                <c:pt idx="29767">
                  <c:v>11.558288116666667</c:v>
                </c:pt>
                <c:pt idx="29768">
                  <c:v>11.558678466666668</c:v>
                </c:pt>
                <c:pt idx="29769">
                  <c:v>11.5590653</c:v>
                </c:pt>
                <c:pt idx="29770">
                  <c:v>11.559452133333332</c:v>
                </c:pt>
                <c:pt idx="29771">
                  <c:v>11.559842483333334</c:v>
                </c:pt>
                <c:pt idx="29772">
                  <c:v>11.560229316666666</c:v>
                </c:pt>
                <c:pt idx="29773">
                  <c:v>11.560616150000001</c:v>
                </c:pt>
                <c:pt idx="29774">
                  <c:v>11.5610065</c:v>
                </c:pt>
                <c:pt idx="29775">
                  <c:v>11.561393333333333</c:v>
                </c:pt>
                <c:pt idx="29776">
                  <c:v>11.561783683333333</c:v>
                </c:pt>
                <c:pt idx="29777">
                  <c:v>11.562170516666667</c:v>
                </c:pt>
                <c:pt idx="29778">
                  <c:v>11.562557350000001</c:v>
                </c:pt>
                <c:pt idx="29779">
                  <c:v>11.562944183333334</c:v>
                </c:pt>
                <c:pt idx="29780">
                  <c:v>11.563334533333332</c:v>
                </c:pt>
                <c:pt idx="29781">
                  <c:v>11.563721366666668</c:v>
                </c:pt>
                <c:pt idx="29782">
                  <c:v>11.564111716666666</c:v>
                </c:pt>
                <c:pt idx="29783">
                  <c:v>11.564498550000001</c:v>
                </c:pt>
                <c:pt idx="29784">
                  <c:v>11.564885383333333</c:v>
                </c:pt>
                <c:pt idx="29785">
                  <c:v>11.565275733333332</c:v>
                </c:pt>
                <c:pt idx="29786">
                  <c:v>11.565662566666667</c:v>
                </c:pt>
                <c:pt idx="29787">
                  <c:v>11.566049399999999</c:v>
                </c:pt>
                <c:pt idx="29788">
                  <c:v>11.566439750000001</c:v>
                </c:pt>
                <c:pt idx="29789">
                  <c:v>11.566826583333333</c:v>
                </c:pt>
                <c:pt idx="29790">
                  <c:v>11.567216933333333</c:v>
                </c:pt>
                <c:pt idx="29791">
                  <c:v>11.567603766666666</c:v>
                </c:pt>
                <c:pt idx="29792">
                  <c:v>11.5679906</c:v>
                </c:pt>
                <c:pt idx="29793">
                  <c:v>11.56838095</c:v>
                </c:pt>
                <c:pt idx="29794">
                  <c:v>11.568767783333334</c:v>
                </c:pt>
                <c:pt idx="29795">
                  <c:v>11.569158133333332</c:v>
                </c:pt>
                <c:pt idx="29796">
                  <c:v>11.569544966666667</c:v>
                </c:pt>
                <c:pt idx="29797">
                  <c:v>11.569931799999999</c:v>
                </c:pt>
                <c:pt idx="29798">
                  <c:v>11.570322150000001</c:v>
                </c:pt>
                <c:pt idx="29799">
                  <c:v>11.570708983333333</c:v>
                </c:pt>
                <c:pt idx="29800">
                  <c:v>11.571095816666668</c:v>
                </c:pt>
                <c:pt idx="29801">
                  <c:v>11.571486166666666</c:v>
                </c:pt>
                <c:pt idx="29802">
                  <c:v>11.571873000000002</c:v>
                </c:pt>
                <c:pt idx="29803">
                  <c:v>11.57226335</c:v>
                </c:pt>
                <c:pt idx="29804">
                  <c:v>11.572650183333332</c:v>
                </c:pt>
                <c:pt idx="29805">
                  <c:v>11.573037016666667</c:v>
                </c:pt>
                <c:pt idx="29806">
                  <c:v>11.573423849999999</c:v>
                </c:pt>
                <c:pt idx="29807">
                  <c:v>11.573814200000001</c:v>
                </c:pt>
                <c:pt idx="29808">
                  <c:v>11.574201033333333</c:v>
                </c:pt>
                <c:pt idx="29809">
                  <c:v>11.574591383333333</c:v>
                </c:pt>
                <c:pt idx="29810">
                  <c:v>11.574978216666667</c:v>
                </c:pt>
                <c:pt idx="29811">
                  <c:v>11.57536505</c:v>
                </c:pt>
                <c:pt idx="29812">
                  <c:v>11.5757554</c:v>
                </c:pt>
                <c:pt idx="29813">
                  <c:v>11.576142233333334</c:v>
                </c:pt>
                <c:pt idx="29814">
                  <c:v>11.576529066666668</c:v>
                </c:pt>
                <c:pt idx="29815">
                  <c:v>11.576919416666668</c:v>
                </c:pt>
                <c:pt idx="29816">
                  <c:v>11.577306249999999</c:v>
                </c:pt>
                <c:pt idx="29817">
                  <c:v>11.577696600000001</c:v>
                </c:pt>
                <c:pt idx="29818">
                  <c:v>11.578083433333333</c:v>
                </c:pt>
                <c:pt idx="29819">
                  <c:v>11.578470266666669</c:v>
                </c:pt>
                <c:pt idx="29820">
                  <c:v>11.578860616666667</c:v>
                </c:pt>
                <c:pt idx="29821">
                  <c:v>11.579247449999999</c:v>
                </c:pt>
                <c:pt idx="29822">
                  <c:v>11.5796378</c:v>
                </c:pt>
                <c:pt idx="29823">
                  <c:v>11.580024633333332</c:v>
                </c:pt>
                <c:pt idx="29824">
                  <c:v>11.580411466666668</c:v>
                </c:pt>
                <c:pt idx="29825">
                  <c:v>11.5807983</c:v>
                </c:pt>
                <c:pt idx="29826">
                  <c:v>11.58118865</c:v>
                </c:pt>
                <c:pt idx="29827">
                  <c:v>11.581575483333333</c:v>
                </c:pt>
                <c:pt idx="29828">
                  <c:v>11.581962316666667</c:v>
                </c:pt>
                <c:pt idx="29829">
                  <c:v>11.582352666666667</c:v>
                </c:pt>
                <c:pt idx="29830">
                  <c:v>11.582739500000001</c:v>
                </c:pt>
                <c:pt idx="29831">
                  <c:v>11.583129850000001</c:v>
                </c:pt>
                <c:pt idx="29832">
                  <c:v>11.583516683333334</c:v>
                </c:pt>
                <c:pt idx="29833">
                  <c:v>11.583903516666666</c:v>
                </c:pt>
                <c:pt idx="29834">
                  <c:v>11.584293866666668</c:v>
                </c:pt>
                <c:pt idx="29835">
                  <c:v>11.5846807</c:v>
                </c:pt>
                <c:pt idx="29836">
                  <c:v>11.585071050000002</c:v>
                </c:pt>
                <c:pt idx="29837">
                  <c:v>11.585457883333333</c:v>
                </c:pt>
                <c:pt idx="29838">
                  <c:v>11.585844716666669</c:v>
                </c:pt>
                <c:pt idx="29839">
                  <c:v>11.586235066666667</c:v>
                </c:pt>
                <c:pt idx="29840">
                  <c:v>11.586621899999999</c:v>
                </c:pt>
                <c:pt idx="29841">
                  <c:v>11.587008733333333</c:v>
                </c:pt>
                <c:pt idx="29842">
                  <c:v>11.587395566666666</c:v>
                </c:pt>
                <c:pt idx="29843">
                  <c:v>11.587785916666668</c:v>
                </c:pt>
                <c:pt idx="29844">
                  <c:v>11.588176266666666</c:v>
                </c:pt>
                <c:pt idx="29845">
                  <c:v>11.5885631</c:v>
                </c:pt>
                <c:pt idx="29846">
                  <c:v>11.588949933333334</c:v>
                </c:pt>
                <c:pt idx="29847">
                  <c:v>11.589336766666667</c:v>
                </c:pt>
                <c:pt idx="29848">
                  <c:v>11.589727116666667</c:v>
                </c:pt>
                <c:pt idx="29849">
                  <c:v>11.590117466666667</c:v>
                </c:pt>
                <c:pt idx="29850">
                  <c:v>11.590504299999999</c:v>
                </c:pt>
                <c:pt idx="29851">
                  <c:v>11.590891133333335</c:v>
                </c:pt>
                <c:pt idx="29852">
                  <c:v>11.591277966666667</c:v>
                </c:pt>
                <c:pt idx="29853">
                  <c:v>11.591668316666668</c:v>
                </c:pt>
                <c:pt idx="29854">
                  <c:v>11.59205515</c:v>
                </c:pt>
                <c:pt idx="29855">
                  <c:v>11.592441983333332</c:v>
                </c:pt>
                <c:pt idx="29856">
                  <c:v>11.592832333333334</c:v>
                </c:pt>
                <c:pt idx="29857">
                  <c:v>11.593219166666666</c:v>
                </c:pt>
                <c:pt idx="29858">
                  <c:v>11.593609516666668</c:v>
                </c:pt>
                <c:pt idx="29859">
                  <c:v>11.593996349999999</c:v>
                </c:pt>
                <c:pt idx="29860">
                  <c:v>11.594383183333333</c:v>
                </c:pt>
                <c:pt idx="29861">
                  <c:v>11.594773533333333</c:v>
                </c:pt>
                <c:pt idx="29862">
                  <c:v>11.595160366666667</c:v>
                </c:pt>
                <c:pt idx="29863">
                  <c:v>11.595550716666667</c:v>
                </c:pt>
                <c:pt idx="29864">
                  <c:v>11.59593755</c:v>
                </c:pt>
                <c:pt idx="29865">
                  <c:v>11.596324383333332</c:v>
                </c:pt>
                <c:pt idx="29866">
                  <c:v>11.596714733333334</c:v>
                </c:pt>
                <c:pt idx="29867">
                  <c:v>11.597101566666668</c:v>
                </c:pt>
                <c:pt idx="29868">
                  <c:v>11.597488400000001</c:v>
                </c:pt>
                <c:pt idx="29869">
                  <c:v>11.597875233333333</c:v>
                </c:pt>
                <c:pt idx="29870">
                  <c:v>11.598265583333331</c:v>
                </c:pt>
                <c:pt idx="29871">
                  <c:v>11.598655933333333</c:v>
                </c:pt>
                <c:pt idx="29872">
                  <c:v>11.599042766666669</c:v>
                </c:pt>
                <c:pt idx="29873">
                  <c:v>11.599429600000001</c:v>
                </c:pt>
                <c:pt idx="29874">
                  <c:v>11.599816433333332</c:v>
                </c:pt>
                <c:pt idx="29875">
                  <c:v>11.600206783333334</c:v>
                </c:pt>
                <c:pt idx="29876">
                  <c:v>11.600593616666666</c:v>
                </c:pt>
                <c:pt idx="29877">
                  <c:v>11.600983966666668</c:v>
                </c:pt>
                <c:pt idx="29878">
                  <c:v>11.6013708</c:v>
                </c:pt>
                <c:pt idx="29879">
                  <c:v>11.601757633333333</c:v>
                </c:pt>
                <c:pt idx="29880">
                  <c:v>11.602147983333333</c:v>
                </c:pt>
                <c:pt idx="29881">
                  <c:v>11.602534816666667</c:v>
                </c:pt>
                <c:pt idx="29882">
                  <c:v>11.602921650000001</c:v>
                </c:pt>
                <c:pt idx="29883">
                  <c:v>11.603312000000001</c:v>
                </c:pt>
                <c:pt idx="29884">
                  <c:v>11.603698833333333</c:v>
                </c:pt>
                <c:pt idx="29885">
                  <c:v>11.604089183333334</c:v>
                </c:pt>
                <c:pt idx="29886">
                  <c:v>11.604476016666666</c:v>
                </c:pt>
                <c:pt idx="29887">
                  <c:v>11.604862850000002</c:v>
                </c:pt>
                <c:pt idx="29888">
                  <c:v>11.605249683333334</c:v>
                </c:pt>
                <c:pt idx="29889">
                  <c:v>11.605640033333332</c:v>
                </c:pt>
                <c:pt idx="29890">
                  <c:v>11.606030383333334</c:v>
                </c:pt>
                <c:pt idx="29891">
                  <c:v>11.606417216666665</c:v>
                </c:pt>
                <c:pt idx="29892">
                  <c:v>11.606804050000001</c:v>
                </c:pt>
                <c:pt idx="29893">
                  <c:v>11.607190883333333</c:v>
                </c:pt>
                <c:pt idx="29894">
                  <c:v>11.607581233333333</c:v>
                </c:pt>
                <c:pt idx="29895">
                  <c:v>11.607968066666666</c:v>
                </c:pt>
                <c:pt idx="29896">
                  <c:v>11.6083549</c:v>
                </c:pt>
                <c:pt idx="29897">
                  <c:v>11.60874525</c:v>
                </c:pt>
                <c:pt idx="29898">
                  <c:v>11.6091356</c:v>
                </c:pt>
                <c:pt idx="29899">
                  <c:v>11.609522433333332</c:v>
                </c:pt>
                <c:pt idx="29900">
                  <c:v>11.609909266666667</c:v>
                </c:pt>
                <c:pt idx="29901">
                  <c:v>11.610296099999999</c:v>
                </c:pt>
                <c:pt idx="29902">
                  <c:v>11.610686450000001</c:v>
                </c:pt>
                <c:pt idx="29903">
                  <c:v>11.611076799999999</c:v>
                </c:pt>
                <c:pt idx="29904">
                  <c:v>11.611463633333331</c:v>
                </c:pt>
                <c:pt idx="29905">
                  <c:v>11.611850466666667</c:v>
                </c:pt>
                <c:pt idx="29906">
                  <c:v>11.612237299999999</c:v>
                </c:pt>
                <c:pt idx="29907">
                  <c:v>11.61262765</c:v>
                </c:pt>
                <c:pt idx="29908">
                  <c:v>11.613014483333332</c:v>
                </c:pt>
                <c:pt idx="29909">
                  <c:v>11.613401316666668</c:v>
                </c:pt>
                <c:pt idx="29910">
                  <c:v>11.613791666666666</c:v>
                </c:pt>
                <c:pt idx="29911">
                  <c:v>11.614178500000001</c:v>
                </c:pt>
                <c:pt idx="29912">
                  <c:v>11.61456885</c:v>
                </c:pt>
                <c:pt idx="29913">
                  <c:v>11.614955683333333</c:v>
                </c:pt>
                <c:pt idx="29914">
                  <c:v>11.615342516666667</c:v>
                </c:pt>
                <c:pt idx="29915">
                  <c:v>11.615732866666667</c:v>
                </c:pt>
                <c:pt idx="29916">
                  <c:v>11.6161197</c:v>
                </c:pt>
                <c:pt idx="29917">
                  <c:v>11.61651005</c:v>
                </c:pt>
                <c:pt idx="29918">
                  <c:v>11.616896883333332</c:v>
                </c:pt>
                <c:pt idx="29919">
                  <c:v>11.617283716666668</c:v>
                </c:pt>
                <c:pt idx="29920">
                  <c:v>11.617674066666666</c:v>
                </c:pt>
                <c:pt idx="29921">
                  <c:v>11.618060900000001</c:v>
                </c:pt>
                <c:pt idx="29922">
                  <c:v>11.618447733333333</c:v>
                </c:pt>
                <c:pt idx="29923">
                  <c:v>11.618834566666669</c:v>
                </c:pt>
                <c:pt idx="29924">
                  <c:v>11.619224916666667</c:v>
                </c:pt>
                <c:pt idx="29925">
                  <c:v>11.619611749999999</c:v>
                </c:pt>
                <c:pt idx="29926">
                  <c:v>11.620002100000001</c:v>
                </c:pt>
                <c:pt idx="29927">
                  <c:v>11.620388933333333</c:v>
                </c:pt>
                <c:pt idx="29928">
                  <c:v>11.620775766666668</c:v>
                </c:pt>
                <c:pt idx="29929">
                  <c:v>11.621166116666666</c:v>
                </c:pt>
                <c:pt idx="29930">
                  <c:v>11.62155295</c:v>
                </c:pt>
                <c:pt idx="29931">
                  <c:v>11.6219433</c:v>
                </c:pt>
                <c:pt idx="29932">
                  <c:v>11.622330133333334</c:v>
                </c:pt>
                <c:pt idx="29933">
                  <c:v>11.622716966666667</c:v>
                </c:pt>
                <c:pt idx="29934">
                  <c:v>11.623107316666667</c:v>
                </c:pt>
                <c:pt idx="29935">
                  <c:v>11.623494149999999</c:v>
                </c:pt>
                <c:pt idx="29936">
                  <c:v>11.623880983333335</c:v>
                </c:pt>
                <c:pt idx="29937">
                  <c:v>11.624267816666666</c:v>
                </c:pt>
                <c:pt idx="29938">
                  <c:v>11.624658166666668</c:v>
                </c:pt>
                <c:pt idx="29939">
                  <c:v>11.625048516666666</c:v>
                </c:pt>
                <c:pt idx="29940">
                  <c:v>11.625435350000002</c:v>
                </c:pt>
                <c:pt idx="29941">
                  <c:v>11.625822183333334</c:v>
                </c:pt>
                <c:pt idx="29942">
                  <c:v>11.626209016666669</c:v>
                </c:pt>
                <c:pt idx="29943">
                  <c:v>11.626599366666667</c:v>
                </c:pt>
                <c:pt idx="29944">
                  <c:v>11.626989716666666</c:v>
                </c:pt>
                <c:pt idx="29945">
                  <c:v>11.627376550000001</c:v>
                </c:pt>
                <c:pt idx="29946">
                  <c:v>11.627763383333333</c:v>
                </c:pt>
                <c:pt idx="29947">
                  <c:v>11.628150216666668</c:v>
                </c:pt>
                <c:pt idx="29948">
                  <c:v>11.628540566666667</c:v>
                </c:pt>
                <c:pt idx="29949">
                  <c:v>11.6289274</c:v>
                </c:pt>
                <c:pt idx="29950">
                  <c:v>11.629314233333332</c:v>
                </c:pt>
                <c:pt idx="29951">
                  <c:v>11.629704583333334</c:v>
                </c:pt>
                <c:pt idx="29952">
                  <c:v>11.630091416666668</c:v>
                </c:pt>
                <c:pt idx="29953">
                  <c:v>11.630481766666668</c:v>
                </c:pt>
                <c:pt idx="29954">
                  <c:v>11.630868599999999</c:v>
                </c:pt>
                <c:pt idx="29955">
                  <c:v>11.631255433333335</c:v>
                </c:pt>
                <c:pt idx="29956">
                  <c:v>11.631645783333333</c:v>
                </c:pt>
                <c:pt idx="29957">
                  <c:v>11.632032616666669</c:v>
                </c:pt>
                <c:pt idx="29958">
                  <c:v>11.632422966666667</c:v>
                </c:pt>
                <c:pt idx="29959">
                  <c:v>11.632809799999999</c:v>
                </c:pt>
                <c:pt idx="29960">
                  <c:v>11.633196633333334</c:v>
                </c:pt>
                <c:pt idx="29961">
                  <c:v>11.633583466666666</c:v>
                </c:pt>
                <c:pt idx="29962">
                  <c:v>11.633973816666668</c:v>
                </c:pt>
                <c:pt idx="29963">
                  <c:v>11.63436065</c:v>
                </c:pt>
                <c:pt idx="29964">
                  <c:v>11.634747483333333</c:v>
                </c:pt>
                <c:pt idx="29965">
                  <c:v>11.635137833333333</c:v>
                </c:pt>
                <c:pt idx="29966">
                  <c:v>11.635524666666667</c:v>
                </c:pt>
                <c:pt idx="29967">
                  <c:v>11.635915016666667</c:v>
                </c:pt>
                <c:pt idx="29968">
                  <c:v>11.636301850000001</c:v>
                </c:pt>
                <c:pt idx="29969">
                  <c:v>11.636688683333333</c:v>
                </c:pt>
                <c:pt idx="29970">
                  <c:v>11.637079033333334</c:v>
                </c:pt>
                <c:pt idx="29971">
                  <c:v>11.637465866666666</c:v>
                </c:pt>
                <c:pt idx="29972">
                  <c:v>11.637856216666668</c:v>
                </c:pt>
                <c:pt idx="29973">
                  <c:v>11.63824305</c:v>
                </c:pt>
                <c:pt idx="29974">
                  <c:v>11.638629883333332</c:v>
                </c:pt>
                <c:pt idx="29975">
                  <c:v>11.639020233333333</c:v>
                </c:pt>
                <c:pt idx="29976">
                  <c:v>11.639407066666669</c:v>
                </c:pt>
                <c:pt idx="29977">
                  <c:v>11.639793900000001</c:v>
                </c:pt>
                <c:pt idx="29978">
                  <c:v>11.640180733333333</c:v>
                </c:pt>
                <c:pt idx="29979">
                  <c:v>11.640571083333333</c:v>
                </c:pt>
                <c:pt idx="29980">
                  <c:v>11.640957916666666</c:v>
                </c:pt>
                <c:pt idx="29981">
                  <c:v>11.641348266666668</c:v>
                </c:pt>
                <c:pt idx="29982">
                  <c:v>11.6417351</c:v>
                </c:pt>
                <c:pt idx="29983">
                  <c:v>11.642121933333334</c:v>
                </c:pt>
                <c:pt idx="29984">
                  <c:v>11.642512283333334</c:v>
                </c:pt>
                <c:pt idx="29985">
                  <c:v>11.642899116666667</c:v>
                </c:pt>
                <c:pt idx="29986">
                  <c:v>11.643289466666667</c:v>
                </c:pt>
                <c:pt idx="29987">
                  <c:v>11.643676300000001</c:v>
                </c:pt>
                <c:pt idx="29988">
                  <c:v>11.644063133333333</c:v>
                </c:pt>
                <c:pt idx="29989">
                  <c:v>11.644453483333335</c:v>
                </c:pt>
                <c:pt idx="29990">
                  <c:v>11.644840316666667</c:v>
                </c:pt>
                <c:pt idx="29991">
                  <c:v>11.645227150000002</c:v>
                </c:pt>
                <c:pt idx="29992">
                  <c:v>11.6456175</c:v>
                </c:pt>
                <c:pt idx="29993">
                  <c:v>11.646004333333332</c:v>
                </c:pt>
                <c:pt idx="29994">
                  <c:v>11.646394683333334</c:v>
                </c:pt>
                <c:pt idx="29995">
                  <c:v>11.646781516666666</c:v>
                </c:pt>
                <c:pt idx="29996">
                  <c:v>11.647168350000001</c:v>
                </c:pt>
                <c:pt idx="29997">
                  <c:v>11.647558699999999</c:v>
                </c:pt>
                <c:pt idx="29998">
                  <c:v>11.647945533333333</c:v>
                </c:pt>
                <c:pt idx="29999">
                  <c:v>11.648335883333333</c:v>
                </c:pt>
                <c:pt idx="30000">
                  <c:v>11.648722716666667</c:v>
                </c:pt>
                <c:pt idx="30001">
                  <c:v>11.64910955</c:v>
                </c:pt>
                <c:pt idx="30002">
                  <c:v>11.6494999</c:v>
                </c:pt>
                <c:pt idx="30003">
                  <c:v>11.649886733333332</c:v>
                </c:pt>
                <c:pt idx="30004">
                  <c:v>11.650273566666668</c:v>
                </c:pt>
                <c:pt idx="30005">
                  <c:v>11.6506604</c:v>
                </c:pt>
                <c:pt idx="30006">
                  <c:v>11.651050750000001</c:v>
                </c:pt>
                <c:pt idx="30007">
                  <c:v>11.651437583333333</c:v>
                </c:pt>
                <c:pt idx="30008">
                  <c:v>11.651827933333331</c:v>
                </c:pt>
                <c:pt idx="30009">
                  <c:v>11.652214766666665</c:v>
                </c:pt>
                <c:pt idx="30010">
                  <c:v>11.652601600000002</c:v>
                </c:pt>
                <c:pt idx="30011">
                  <c:v>11.652991950000001</c:v>
                </c:pt>
                <c:pt idx="30012">
                  <c:v>11.653378783333332</c:v>
                </c:pt>
                <c:pt idx="30013">
                  <c:v>11.653769133333334</c:v>
                </c:pt>
                <c:pt idx="30014">
                  <c:v>11.654155966666666</c:v>
                </c:pt>
                <c:pt idx="30015">
                  <c:v>11.6545428</c:v>
                </c:pt>
                <c:pt idx="30016">
                  <c:v>11.65493315</c:v>
                </c:pt>
                <c:pt idx="30017">
                  <c:v>11.655319983333333</c:v>
                </c:pt>
                <c:pt idx="30018">
                  <c:v>11.655706816666665</c:v>
                </c:pt>
                <c:pt idx="30019">
                  <c:v>11.656097166666669</c:v>
                </c:pt>
                <c:pt idx="30020">
                  <c:v>11.656484000000001</c:v>
                </c:pt>
                <c:pt idx="30021">
                  <c:v>11.656874350000001</c:v>
                </c:pt>
                <c:pt idx="30022">
                  <c:v>11.657261183333333</c:v>
                </c:pt>
                <c:pt idx="30023">
                  <c:v>11.657648016666668</c:v>
                </c:pt>
                <c:pt idx="30024">
                  <c:v>11.65803485</c:v>
                </c:pt>
                <c:pt idx="30025">
                  <c:v>11.658425199999998</c:v>
                </c:pt>
                <c:pt idx="30026">
                  <c:v>11.65881555</c:v>
                </c:pt>
                <c:pt idx="30027">
                  <c:v>11.659202383333332</c:v>
                </c:pt>
                <c:pt idx="30028">
                  <c:v>11.659589216666665</c:v>
                </c:pt>
                <c:pt idx="30029">
                  <c:v>11.659976050000003</c:v>
                </c:pt>
                <c:pt idx="30030">
                  <c:v>11.660366400000001</c:v>
                </c:pt>
                <c:pt idx="30031">
                  <c:v>11.660753233333333</c:v>
                </c:pt>
                <c:pt idx="30032">
                  <c:v>11.661140066666666</c:v>
                </c:pt>
                <c:pt idx="30033">
                  <c:v>11.661530416666666</c:v>
                </c:pt>
                <c:pt idx="30034">
                  <c:v>11.66191725</c:v>
                </c:pt>
                <c:pt idx="30035">
                  <c:v>11.6623076</c:v>
                </c:pt>
                <c:pt idx="30036">
                  <c:v>11.662694433333334</c:v>
                </c:pt>
                <c:pt idx="30037">
                  <c:v>11.663081266666666</c:v>
                </c:pt>
                <c:pt idx="30038">
                  <c:v>11.663471616666667</c:v>
                </c:pt>
                <c:pt idx="30039">
                  <c:v>11.663858450000001</c:v>
                </c:pt>
                <c:pt idx="30040">
                  <c:v>11.664248800000001</c:v>
                </c:pt>
                <c:pt idx="30041">
                  <c:v>11.664635633333333</c:v>
                </c:pt>
                <c:pt idx="30042">
                  <c:v>11.665022466666668</c:v>
                </c:pt>
                <c:pt idx="30043">
                  <c:v>11.665412816666667</c:v>
                </c:pt>
                <c:pt idx="30044">
                  <c:v>11.665799649999999</c:v>
                </c:pt>
                <c:pt idx="30045">
                  <c:v>11.666186483333332</c:v>
                </c:pt>
                <c:pt idx="30046">
                  <c:v>11.666573316666666</c:v>
                </c:pt>
                <c:pt idx="30047">
                  <c:v>11.666963666666668</c:v>
                </c:pt>
                <c:pt idx="30048">
                  <c:v>11.667354016666669</c:v>
                </c:pt>
                <c:pt idx="30049">
                  <c:v>11.667740850000001</c:v>
                </c:pt>
                <c:pt idx="30050">
                  <c:v>11.668127683333333</c:v>
                </c:pt>
                <c:pt idx="30051">
                  <c:v>11.668514516666667</c:v>
                </c:pt>
                <c:pt idx="30052">
                  <c:v>11.668904866666667</c:v>
                </c:pt>
                <c:pt idx="30053">
                  <c:v>11.6692917</c:v>
                </c:pt>
                <c:pt idx="30054">
                  <c:v>11.669682049999999</c:v>
                </c:pt>
                <c:pt idx="30055">
                  <c:v>11.670068883333334</c:v>
                </c:pt>
                <c:pt idx="30056">
                  <c:v>11.670455716666666</c:v>
                </c:pt>
                <c:pt idx="30057">
                  <c:v>11.670846066666668</c:v>
                </c:pt>
                <c:pt idx="30058">
                  <c:v>11.671232900000001</c:v>
                </c:pt>
                <c:pt idx="30059">
                  <c:v>11.671619733333335</c:v>
                </c:pt>
                <c:pt idx="30060">
                  <c:v>11.672006566666667</c:v>
                </c:pt>
                <c:pt idx="30061">
                  <c:v>11.672396916666665</c:v>
                </c:pt>
                <c:pt idx="30062">
                  <c:v>11.672787266666667</c:v>
                </c:pt>
                <c:pt idx="30063">
                  <c:v>11.673174099999999</c:v>
                </c:pt>
                <c:pt idx="30064">
                  <c:v>11.673560933333333</c:v>
                </c:pt>
                <c:pt idx="30065">
                  <c:v>11.673947766666666</c:v>
                </c:pt>
                <c:pt idx="30066">
                  <c:v>11.674338116666668</c:v>
                </c:pt>
                <c:pt idx="30067">
                  <c:v>11.674728466666666</c:v>
                </c:pt>
                <c:pt idx="30068">
                  <c:v>11.675115300000002</c:v>
                </c:pt>
                <c:pt idx="30069">
                  <c:v>11.675502133333334</c:v>
                </c:pt>
                <c:pt idx="30070">
                  <c:v>11.675888966666667</c:v>
                </c:pt>
                <c:pt idx="30071">
                  <c:v>11.676279316666667</c:v>
                </c:pt>
                <c:pt idx="30072">
                  <c:v>11.676666150000001</c:v>
                </c:pt>
                <c:pt idx="30073">
                  <c:v>11.677052983333333</c:v>
                </c:pt>
                <c:pt idx="30074">
                  <c:v>11.677443333333331</c:v>
                </c:pt>
                <c:pt idx="30075">
                  <c:v>11.677830166666668</c:v>
                </c:pt>
                <c:pt idx="30076">
                  <c:v>11.678220516666668</c:v>
                </c:pt>
                <c:pt idx="30077">
                  <c:v>11.67860735</c:v>
                </c:pt>
                <c:pt idx="30078">
                  <c:v>11.678994183333335</c:v>
                </c:pt>
                <c:pt idx="30079">
                  <c:v>11.679384533333334</c:v>
                </c:pt>
                <c:pt idx="30080">
                  <c:v>11.679771366666666</c:v>
                </c:pt>
                <c:pt idx="30081">
                  <c:v>11.680161716666667</c:v>
                </c:pt>
                <c:pt idx="30082">
                  <c:v>11.680548549999999</c:v>
                </c:pt>
                <c:pt idx="30083">
                  <c:v>11.680935383333333</c:v>
                </c:pt>
                <c:pt idx="30084">
                  <c:v>11.681322216666665</c:v>
                </c:pt>
                <c:pt idx="30085">
                  <c:v>11.681712566666668</c:v>
                </c:pt>
                <c:pt idx="30086">
                  <c:v>11.6820994</c:v>
                </c:pt>
                <c:pt idx="30087">
                  <c:v>11.682486233333334</c:v>
                </c:pt>
                <c:pt idx="30088">
                  <c:v>11.682876583333334</c:v>
                </c:pt>
                <c:pt idx="30089">
                  <c:v>11.683263416666668</c:v>
                </c:pt>
                <c:pt idx="30090">
                  <c:v>11.683653766666666</c:v>
                </c:pt>
                <c:pt idx="30091">
                  <c:v>11.684040600000001</c:v>
                </c:pt>
                <c:pt idx="30092">
                  <c:v>11.684427433333333</c:v>
                </c:pt>
                <c:pt idx="30093">
                  <c:v>11.684817783333331</c:v>
                </c:pt>
                <c:pt idx="30094">
                  <c:v>11.685204616666669</c:v>
                </c:pt>
                <c:pt idx="30095">
                  <c:v>11.685594966666669</c:v>
                </c:pt>
                <c:pt idx="30096">
                  <c:v>11.6859818</c:v>
                </c:pt>
                <c:pt idx="30097">
                  <c:v>11.686368633333332</c:v>
                </c:pt>
                <c:pt idx="30098">
                  <c:v>11.686758983333334</c:v>
                </c:pt>
                <c:pt idx="30099">
                  <c:v>11.687145816666666</c:v>
                </c:pt>
                <c:pt idx="30100">
                  <c:v>11.68753265</c:v>
                </c:pt>
                <c:pt idx="30101">
                  <c:v>11.687923</c:v>
                </c:pt>
                <c:pt idx="30102">
                  <c:v>11.688309833333333</c:v>
                </c:pt>
                <c:pt idx="30103">
                  <c:v>11.688700183333331</c:v>
                </c:pt>
                <c:pt idx="30104">
                  <c:v>11.689087016666669</c:v>
                </c:pt>
                <c:pt idx="30105">
                  <c:v>11.689473850000001</c:v>
                </c:pt>
                <c:pt idx="30106">
                  <c:v>11.689864200000001</c:v>
                </c:pt>
                <c:pt idx="30107">
                  <c:v>11.690251033333334</c:v>
                </c:pt>
                <c:pt idx="30108">
                  <c:v>11.690641383333334</c:v>
                </c:pt>
                <c:pt idx="30109">
                  <c:v>11.691028216666666</c:v>
                </c:pt>
                <c:pt idx="30110">
                  <c:v>11.691415049999998</c:v>
                </c:pt>
                <c:pt idx="30111">
                  <c:v>11.691801883333333</c:v>
                </c:pt>
                <c:pt idx="30112">
                  <c:v>11.692192233333332</c:v>
                </c:pt>
                <c:pt idx="30113">
                  <c:v>11.692579066666665</c:v>
                </c:pt>
                <c:pt idx="30114">
                  <c:v>11.692965900000003</c:v>
                </c:pt>
                <c:pt idx="30115">
                  <c:v>11.693356250000001</c:v>
                </c:pt>
                <c:pt idx="30116">
                  <c:v>11.693743083333333</c:v>
                </c:pt>
                <c:pt idx="30117">
                  <c:v>11.694133433333334</c:v>
                </c:pt>
                <c:pt idx="30118">
                  <c:v>11.694520266666666</c:v>
                </c:pt>
                <c:pt idx="30119">
                  <c:v>11.6949071</c:v>
                </c:pt>
                <c:pt idx="30120">
                  <c:v>11.69529745</c:v>
                </c:pt>
                <c:pt idx="30121">
                  <c:v>11.695684283333334</c:v>
                </c:pt>
                <c:pt idx="30122">
                  <c:v>11.696074633333332</c:v>
                </c:pt>
                <c:pt idx="30123">
                  <c:v>11.696461466666669</c:v>
                </c:pt>
                <c:pt idx="30124">
                  <c:v>11.696848300000001</c:v>
                </c:pt>
                <c:pt idx="30125">
                  <c:v>11.697238650000001</c:v>
                </c:pt>
                <c:pt idx="30126">
                  <c:v>11.697625483333333</c:v>
                </c:pt>
                <c:pt idx="30127">
                  <c:v>11.698012316666668</c:v>
                </c:pt>
                <c:pt idx="30128">
                  <c:v>11.69839915</c:v>
                </c:pt>
                <c:pt idx="30129">
                  <c:v>11.698789499999998</c:v>
                </c:pt>
                <c:pt idx="30130">
                  <c:v>11.699176333333334</c:v>
                </c:pt>
                <c:pt idx="30131">
                  <c:v>11.699566683333332</c:v>
                </c:pt>
                <c:pt idx="30132">
                  <c:v>11.699953516666666</c:v>
                </c:pt>
                <c:pt idx="30133">
                  <c:v>11.700340349999999</c:v>
                </c:pt>
                <c:pt idx="30134">
                  <c:v>11.700730700000001</c:v>
                </c:pt>
                <c:pt idx="30135">
                  <c:v>11.701117533333333</c:v>
                </c:pt>
                <c:pt idx="30136">
                  <c:v>11.701507883333335</c:v>
                </c:pt>
                <c:pt idx="30137">
                  <c:v>11.701894716666667</c:v>
                </c:pt>
                <c:pt idx="30138">
                  <c:v>11.70228155</c:v>
                </c:pt>
                <c:pt idx="30139">
                  <c:v>11.702671899999999</c:v>
                </c:pt>
                <c:pt idx="30140">
                  <c:v>11.703058733333334</c:v>
                </c:pt>
                <c:pt idx="30141">
                  <c:v>11.703445566666666</c:v>
                </c:pt>
                <c:pt idx="30142">
                  <c:v>11.703835916666664</c:v>
                </c:pt>
                <c:pt idx="30143">
                  <c:v>11.704222750000001</c:v>
                </c:pt>
                <c:pt idx="30144">
                  <c:v>11.704613100000001</c:v>
                </c:pt>
                <c:pt idx="30145">
                  <c:v>11.704999933333333</c:v>
                </c:pt>
                <c:pt idx="30146">
                  <c:v>11.705386766666669</c:v>
                </c:pt>
                <c:pt idx="30147">
                  <c:v>11.705777116666667</c:v>
                </c:pt>
                <c:pt idx="30148">
                  <c:v>11.706163949999999</c:v>
                </c:pt>
                <c:pt idx="30149">
                  <c:v>11.706554300000001</c:v>
                </c:pt>
                <c:pt idx="30150">
                  <c:v>11.706941133333332</c:v>
                </c:pt>
                <c:pt idx="30151">
                  <c:v>11.707327966666666</c:v>
                </c:pt>
                <c:pt idx="30152">
                  <c:v>11.70771831666667</c:v>
                </c:pt>
                <c:pt idx="30153">
                  <c:v>11.708105150000002</c:v>
                </c:pt>
                <c:pt idx="30154">
                  <c:v>11.708491983333333</c:v>
                </c:pt>
                <c:pt idx="30155">
                  <c:v>11.708878816666667</c:v>
                </c:pt>
                <c:pt idx="30156">
                  <c:v>11.709269166666667</c:v>
                </c:pt>
                <c:pt idx="30157">
                  <c:v>11.709659516666667</c:v>
                </c:pt>
                <c:pt idx="30158">
                  <c:v>11.710046349999999</c:v>
                </c:pt>
                <c:pt idx="30159">
                  <c:v>11.710433183333334</c:v>
                </c:pt>
                <c:pt idx="30160">
                  <c:v>11.710820016666666</c:v>
                </c:pt>
                <c:pt idx="30161">
                  <c:v>11.711210366666664</c:v>
                </c:pt>
                <c:pt idx="30162">
                  <c:v>11.7115972</c:v>
                </c:pt>
                <c:pt idx="30163">
                  <c:v>11.711987550000002</c:v>
                </c:pt>
                <c:pt idx="30164">
                  <c:v>11.712374383333334</c:v>
                </c:pt>
                <c:pt idx="30165">
                  <c:v>11.712761216666665</c:v>
                </c:pt>
                <c:pt idx="30166">
                  <c:v>11.713151566666667</c:v>
                </c:pt>
                <c:pt idx="30167">
                  <c:v>11.713538399999999</c:v>
                </c:pt>
                <c:pt idx="30168">
                  <c:v>11.713925233333333</c:v>
                </c:pt>
                <c:pt idx="30169">
                  <c:v>11.714315583333333</c:v>
                </c:pt>
                <c:pt idx="30170">
                  <c:v>11.714702416666666</c:v>
                </c:pt>
                <c:pt idx="30171">
                  <c:v>11.715092766666666</c:v>
                </c:pt>
                <c:pt idx="30172">
                  <c:v>11.715479600000002</c:v>
                </c:pt>
                <c:pt idx="30173">
                  <c:v>11.715866433333334</c:v>
                </c:pt>
                <c:pt idx="30174">
                  <c:v>11.716253266666667</c:v>
                </c:pt>
                <c:pt idx="30175">
                  <c:v>11.716643616666666</c:v>
                </c:pt>
                <c:pt idx="30176">
                  <c:v>11.717033966666667</c:v>
                </c:pt>
                <c:pt idx="30177">
                  <c:v>11.717420799999999</c:v>
                </c:pt>
                <c:pt idx="30178">
                  <c:v>11.717807633333331</c:v>
                </c:pt>
                <c:pt idx="30179">
                  <c:v>11.718194466666667</c:v>
                </c:pt>
                <c:pt idx="30180">
                  <c:v>11.718584816666665</c:v>
                </c:pt>
                <c:pt idx="30181">
                  <c:v>11.71897165</c:v>
                </c:pt>
                <c:pt idx="30182">
                  <c:v>11.719358483333336</c:v>
                </c:pt>
                <c:pt idx="30183">
                  <c:v>11.719748833333334</c:v>
                </c:pt>
                <c:pt idx="30184">
                  <c:v>11.720135666666666</c:v>
                </c:pt>
                <c:pt idx="30185">
                  <c:v>11.720526016666668</c:v>
                </c:pt>
                <c:pt idx="30186">
                  <c:v>11.720912849999999</c:v>
                </c:pt>
                <c:pt idx="30187">
                  <c:v>11.721299683333333</c:v>
                </c:pt>
                <c:pt idx="30188">
                  <c:v>11.721690033333333</c:v>
                </c:pt>
                <c:pt idx="30189">
                  <c:v>11.722076866666667</c:v>
                </c:pt>
                <c:pt idx="30190">
                  <c:v>11.722467216666667</c:v>
                </c:pt>
                <c:pt idx="30191">
                  <c:v>11.72285405</c:v>
                </c:pt>
                <c:pt idx="30192">
                  <c:v>11.723240883333334</c:v>
                </c:pt>
                <c:pt idx="30193">
                  <c:v>11.723631233333334</c:v>
                </c:pt>
                <c:pt idx="30194">
                  <c:v>11.724018066666666</c:v>
                </c:pt>
                <c:pt idx="30195">
                  <c:v>11.724404900000001</c:v>
                </c:pt>
                <c:pt idx="30196">
                  <c:v>11.72479525</c:v>
                </c:pt>
                <c:pt idx="30197">
                  <c:v>11.725182083333332</c:v>
                </c:pt>
                <c:pt idx="30198">
                  <c:v>11.725572433333333</c:v>
                </c:pt>
                <c:pt idx="30199">
                  <c:v>11.725959266666669</c:v>
                </c:pt>
                <c:pt idx="30200">
                  <c:v>11.726346100000001</c:v>
                </c:pt>
                <c:pt idx="30201">
                  <c:v>11.726732933333333</c:v>
                </c:pt>
                <c:pt idx="30202">
                  <c:v>11.727123283333334</c:v>
                </c:pt>
                <c:pt idx="30203">
                  <c:v>11.727513633333333</c:v>
                </c:pt>
                <c:pt idx="30204">
                  <c:v>11.727900466666666</c:v>
                </c:pt>
                <c:pt idx="30205">
                  <c:v>11.7282873</c:v>
                </c:pt>
                <c:pt idx="30206">
                  <c:v>11.728674133333334</c:v>
                </c:pt>
                <c:pt idx="30207">
                  <c:v>11.729064483333332</c:v>
                </c:pt>
                <c:pt idx="30208">
                  <c:v>11.729451316666667</c:v>
                </c:pt>
                <c:pt idx="30209">
                  <c:v>11.729838150000001</c:v>
                </c:pt>
                <c:pt idx="30210">
                  <c:v>11.730228500000001</c:v>
                </c:pt>
                <c:pt idx="30211">
                  <c:v>11.730615333333335</c:v>
                </c:pt>
                <c:pt idx="30212">
                  <c:v>11.731005683333334</c:v>
                </c:pt>
                <c:pt idx="30213">
                  <c:v>11.731392516666666</c:v>
                </c:pt>
                <c:pt idx="30214">
                  <c:v>11.731779349999998</c:v>
                </c:pt>
                <c:pt idx="30215">
                  <c:v>11.7321697</c:v>
                </c:pt>
                <c:pt idx="30216">
                  <c:v>11.732556533333332</c:v>
                </c:pt>
                <c:pt idx="30217">
                  <c:v>11.732946883333334</c:v>
                </c:pt>
                <c:pt idx="30218">
                  <c:v>11.733333716666669</c:v>
                </c:pt>
                <c:pt idx="30219">
                  <c:v>11.733720550000001</c:v>
                </c:pt>
                <c:pt idx="30220">
                  <c:v>11.734110899999999</c:v>
                </c:pt>
                <c:pt idx="30221">
                  <c:v>11.734497733333335</c:v>
                </c:pt>
                <c:pt idx="30222">
                  <c:v>11.734884566666667</c:v>
                </c:pt>
                <c:pt idx="30223">
                  <c:v>11.7352714</c:v>
                </c:pt>
                <c:pt idx="30224">
                  <c:v>11.73566175</c:v>
                </c:pt>
                <c:pt idx="30225">
                  <c:v>11.736048583333334</c:v>
                </c:pt>
                <c:pt idx="30226">
                  <c:v>11.736438933333332</c:v>
                </c:pt>
                <c:pt idx="30227">
                  <c:v>11.736825766666664</c:v>
                </c:pt>
                <c:pt idx="30228">
                  <c:v>11.737212600000001</c:v>
                </c:pt>
                <c:pt idx="30229">
                  <c:v>11.737602950000001</c:v>
                </c:pt>
                <c:pt idx="30230">
                  <c:v>11.737989783333333</c:v>
                </c:pt>
                <c:pt idx="30231">
                  <c:v>11.738380133333335</c:v>
                </c:pt>
                <c:pt idx="30232">
                  <c:v>11.738766966666667</c:v>
                </c:pt>
                <c:pt idx="30233">
                  <c:v>11.739153799999999</c:v>
                </c:pt>
                <c:pt idx="30234">
                  <c:v>11.73954415</c:v>
                </c:pt>
                <c:pt idx="30235">
                  <c:v>11.739930983333332</c:v>
                </c:pt>
                <c:pt idx="30236">
                  <c:v>11.740317816666666</c:v>
                </c:pt>
                <c:pt idx="30237">
                  <c:v>11.740708166666669</c:v>
                </c:pt>
                <c:pt idx="30238">
                  <c:v>11.741095000000001</c:v>
                </c:pt>
                <c:pt idx="30239">
                  <c:v>11.74148535</c:v>
                </c:pt>
                <c:pt idx="30240">
                  <c:v>11.741872183333335</c:v>
                </c:pt>
                <c:pt idx="30241">
                  <c:v>11.742259016666667</c:v>
                </c:pt>
                <c:pt idx="30242">
                  <c:v>11.742649366666667</c:v>
                </c:pt>
                <c:pt idx="30243">
                  <c:v>11.743036199999999</c:v>
                </c:pt>
                <c:pt idx="30244">
                  <c:v>11.743426550000001</c:v>
                </c:pt>
                <c:pt idx="30245">
                  <c:v>11.743813383333332</c:v>
                </c:pt>
                <c:pt idx="30246">
                  <c:v>11.744200216666664</c:v>
                </c:pt>
                <c:pt idx="30247">
                  <c:v>11.744590566666668</c:v>
                </c:pt>
                <c:pt idx="30248">
                  <c:v>11.744977400000002</c:v>
                </c:pt>
                <c:pt idx="30249">
                  <c:v>11.745364233333333</c:v>
                </c:pt>
                <c:pt idx="30250">
                  <c:v>11.745751066666665</c:v>
                </c:pt>
                <c:pt idx="30251">
                  <c:v>11.746141416666667</c:v>
                </c:pt>
                <c:pt idx="30252">
                  <c:v>11.746531766666665</c:v>
                </c:pt>
                <c:pt idx="30253">
                  <c:v>11.746918600000001</c:v>
                </c:pt>
                <c:pt idx="30254">
                  <c:v>11.747305433333333</c:v>
                </c:pt>
                <c:pt idx="30255">
                  <c:v>11.747692266666666</c:v>
                </c:pt>
                <c:pt idx="30256">
                  <c:v>11.748082616666665</c:v>
                </c:pt>
                <c:pt idx="30257">
                  <c:v>11.748472966666668</c:v>
                </c:pt>
                <c:pt idx="30258">
                  <c:v>11.7488598</c:v>
                </c:pt>
                <c:pt idx="30259">
                  <c:v>11.749246633333334</c:v>
                </c:pt>
                <c:pt idx="30260">
                  <c:v>11.749633466666667</c:v>
                </c:pt>
                <c:pt idx="30261">
                  <c:v>11.750023816666667</c:v>
                </c:pt>
                <c:pt idx="30262">
                  <c:v>11.750410649999999</c:v>
                </c:pt>
                <c:pt idx="30263">
                  <c:v>11.750797483333335</c:v>
                </c:pt>
                <c:pt idx="30264">
                  <c:v>11.751187833333333</c:v>
                </c:pt>
                <c:pt idx="30265">
                  <c:v>11.751574666666665</c:v>
                </c:pt>
                <c:pt idx="30266">
                  <c:v>11.751965016666668</c:v>
                </c:pt>
                <c:pt idx="30267">
                  <c:v>11.752351850000002</c:v>
                </c:pt>
                <c:pt idx="30268">
                  <c:v>11.752738683333334</c:v>
                </c:pt>
                <c:pt idx="30269">
                  <c:v>11.753129033333332</c:v>
                </c:pt>
                <c:pt idx="30270">
                  <c:v>11.753515866666667</c:v>
                </c:pt>
                <c:pt idx="30271">
                  <c:v>11.753906216666666</c:v>
                </c:pt>
                <c:pt idx="30272">
                  <c:v>11.754293049999999</c:v>
                </c:pt>
                <c:pt idx="30273">
                  <c:v>11.754679883333333</c:v>
                </c:pt>
                <c:pt idx="30274">
                  <c:v>11.755066716666667</c:v>
                </c:pt>
                <c:pt idx="30275">
                  <c:v>11.755457066666665</c:v>
                </c:pt>
                <c:pt idx="30276">
                  <c:v>11.755843900000002</c:v>
                </c:pt>
                <c:pt idx="30277">
                  <c:v>11.756230733333334</c:v>
                </c:pt>
                <c:pt idx="30278">
                  <c:v>11.756621083333334</c:v>
                </c:pt>
                <c:pt idx="30279">
                  <c:v>11.757007916666666</c:v>
                </c:pt>
                <c:pt idx="30280">
                  <c:v>11.757398266666668</c:v>
                </c:pt>
                <c:pt idx="30281">
                  <c:v>11.7577851</c:v>
                </c:pt>
                <c:pt idx="30282">
                  <c:v>11.758171933333331</c:v>
                </c:pt>
                <c:pt idx="30283">
                  <c:v>11.758562283333333</c:v>
                </c:pt>
                <c:pt idx="30284">
                  <c:v>11.758949116666665</c:v>
                </c:pt>
                <c:pt idx="30285">
                  <c:v>11.759339466666665</c:v>
                </c:pt>
                <c:pt idx="30286">
                  <c:v>11.759726300000002</c:v>
                </c:pt>
                <c:pt idx="30287">
                  <c:v>11.760113133333334</c:v>
                </c:pt>
                <c:pt idx="30288">
                  <c:v>11.760503483333332</c:v>
                </c:pt>
                <c:pt idx="30289">
                  <c:v>11.760890316666668</c:v>
                </c:pt>
                <c:pt idx="30290">
                  <c:v>11.76127715</c:v>
                </c:pt>
                <c:pt idx="30291">
                  <c:v>11.7616675</c:v>
                </c:pt>
                <c:pt idx="30292">
                  <c:v>11.762054333333332</c:v>
                </c:pt>
                <c:pt idx="30293">
                  <c:v>11.762444683333333</c:v>
                </c:pt>
                <c:pt idx="30294">
                  <c:v>11.762831516666665</c:v>
                </c:pt>
                <c:pt idx="30295">
                  <c:v>11.763218350000001</c:v>
                </c:pt>
                <c:pt idx="30296">
                  <c:v>11.763608700000001</c:v>
                </c:pt>
                <c:pt idx="30297">
                  <c:v>11.763995533333334</c:v>
                </c:pt>
                <c:pt idx="30298">
                  <c:v>11.764385883333333</c:v>
                </c:pt>
                <c:pt idx="30299">
                  <c:v>11.764772716666668</c:v>
                </c:pt>
                <c:pt idx="30300">
                  <c:v>11.76515955</c:v>
                </c:pt>
                <c:pt idx="30301">
                  <c:v>11.765546383333332</c:v>
                </c:pt>
                <c:pt idx="30302">
                  <c:v>11.765936733333334</c:v>
                </c:pt>
                <c:pt idx="30303">
                  <c:v>11.766323566666665</c:v>
                </c:pt>
                <c:pt idx="30304">
                  <c:v>11.766710400000001</c:v>
                </c:pt>
                <c:pt idx="30305">
                  <c:v>11.767100750000003</c:v>
                </c:pt>
                <c:pt idx="30306">
                  <c:v>11.767487583333335</c:v>
                </c:pt>
                <c:pt idx="30307">
                  <c:v>11.767877933333333</c:v>
                </c:pt>
                <c:pt idx="30308">
                  <c:v>11.768264766666666</c:v>
                </c:pt>
                <c:pt idx="30309">
                  <c:v>11.7686516</c:v>
                </c:pt>
                <c:pt idx="30310">
                  <c:v>11.76904195</c:v>
                </c:pt>
                <c:pt idx="30311">
                  <c:v>11.769428783333332</c:v>
                </c:pt>
                <c:pt idx="30312">
                  <c:v>11.769819133333334</c:v>
                </c:pt>
                <c:pt idx="30313">
                  <c:v>11.770205966666666</c:v>
                </c:pt>
                <c:pt idx="30314">
                  <c:v>11.770592800000001</c:v>
                </c:pt>
                <c:pt idx="30315">
                  <c:v>11.770983150000001</c:v>
                </c:pt>
                <c:pt idx="30316">
                  <c:v>11.771369983333335</c:v>
                </c:pt>
                <c:pt idx="30317">
                  <c:v>11.771756816666667</c:v>
                </c:pt>
                <c:pt idx="30318">
                  <c:v>11.772143649999999</c:v>
                </c:pt>
                <c:pt idx="30319">
                  <c:v>11.772534</c:v>
                </c:pt>
                <c:pt idx="30320">
                  <c:v>11.772924349999998</c:v>
                </c:pt>
                <c:pt idx="30321">
                  <c:v>11.773311183333332</c:v>
                </c:pt>
                <c:pt idx="30322">
                  <c:v>11.773698016666666</c:v>
                </c:pt>
                <c:pt idx="30323">
                  <c:v>11.774084850000001</c:v>
                </c:pt>
                <c:pt idx="30324">
                  <c:v>11.774475199999999</c:v>
                </c:pt>
                <c:pt idx="30325">
                  <c:v>11.774862033333335</c:v>
                </c:pt>
                <c:pt idx="30326">
                  <c:v>11.775252383333333</c:v>
                </c:pt>
                <c:pt idx="30327">
                  <c:v>11.775639216666667</c:v>
                </c:pt>
                <c:pt idx="30328">
                  <c:v>11.77602605</c:v>
                </c:pt>
                <c:pt idx="30329">
                  <c:v>11.7764164</c:v>
                </c:pt>
                <c:pt idx="30330">
                  <c:v>11.776803233333332</c:v>
                </c:pt>
                <c:pt idx="30331">
                  <c:v>11.777190066666664</c:v>
                </c:pt>
                <c:pt idx="30332">
                  <c:v>11.777576900000001</c:v>
                </c:pt>
                <c:pt idx="30333">
                  <c:v>11.777967250000001</c:v>
                </c:pt>
                <c:pt idx="30334">
                  <c:v>11.778357600000001</c:v>
                </c:pt>
                <c:pt idx="30335">
                  <c:v>11.778744433333335</c:v>
                </c:pt>
                <c:pt idx="30336">
                  <c:v>11.779131266666667</c:v>
                </c:pt>
                <c:pt idx="30337">
                  <c:v>11.779518099999999</c:v>
                </c:pt>
                <c:pt idx="30338">
                  <c:v>11.779908450000001</c:v>
                </c:pt>
                <c:pt idx="30339">
                  <c:v>11.780298799999999</c:v>
                </c:pt>
                <c:pt idx="30340">
                  <c:v>11.780685633333333</c:v>
                </c:pt>
                <c:pt idx="30341">
                  <c:v>11.781072466666666</c:v>
                </c:pt>
                <c:pt idx="30342">
                  <c:v>11.781459300000002</c:v>
                </c:pt>
                <c:pt idx="30343">
                  <c:v>11.78184965</c:v>
                </c:pt>
                <c:pt idx="30344">
                  <c:v>11.782236483333334</c:v>
                </c:pt>
                <c:pt idx="30345">
                  <c:v>11.782623316666667</c:v>
                </c:pt>
                <c:pt idx="30346">
                  <c:v>11.783013666666667</c:v>
                </c:pt>
                <c:pt idx="30347">
                  <c:v>11.783400499999999</c:v>
                </c:pt>
                <c:pt idx="30348">
                  <c:v>11.783790850000001</c:v>
                </c:pt>
                <c:pt idx="30349">
                  <c:v>11.784177683333333</c:v>
                </c:pt>
                <c:pt idx="30350">
                  <c:v>11.784564516666665</c:v>
                </c:pt>
                <c:pt idx="30351">
                  <c:v>11.784954866666668</c:v>
                </c:pt>
                <c:pt idx="30352">
                  <c:v>11.785341700000002</c:v>
                </c:pt>
                <c:pt idx="30353">
                  <c:v>11.78573205</c:v>
                </c:pt>
                <c:pt idx="30354">
                  <c:v>11.786118883333335</c:v>
                </c:pt>
                <c:pt idx="30355">
                  <c:v>11.786505716666667</c:v>
                </c:pt>
                <c:pt idx="30356">
                  <c:v>11.786896066666666</c:v>
                </c:pt>
                <c:pt idx="30357">
                  <c:v>11.787282900000001</c:v>
                </c:pt>
                <c:pt idx="30358">
                  <c:v>11.787669733333333</c:v>
                </c:pt>
                <c:pt idx="30359">
                  <c:v>11.788056566666667</c:v>
                </c:pt>
                <c:pt idx="30360">
                  <c:v>11.788446916666665</c:v>
                </c:pt>
                <c:pt idx="30361">
                  <c:v>11.788837266666668</c:v>
                </c:pt>
                <c:pt idx="30362">
                  <c:v>11.7892241</c:v>
                </c:pt>
                <c:pt idx="30363">
                  <c:v>11.789610933333334</c:v>
                </c:pt>
                <c:pt idx="30364">
                  <c:v>11.790001283333334</c:v>
                </c:pt>
                <c:pt idx="30365">
                  <c:v>11.790388116666668</c:v>
                </c:pt>
                <c:pt idx="30366">
                  <c:v>11.790778466666666</c:v>
                </c:pt>
                <c:pt idx="30367">
                  <c:v>11.791165300000001</c:v>
                </c:pt>
                <c:pt idx="30368">
                  <c:v>11.791552133333333</c:v>
                </c:pt>
                <c:pt idx="30369">
                  <c:v>11.791938966666665</c:v>
                </c:pt>
                <c:pt idx="30370">
                  <c:v>11.792329316666669</c:v>
                </c:pt>
                <c:pt idx="30371">
                  <c:v>11.792716150000002</c:v>
                </c:pt>
                <c:pt idx="30372">
                  <c:v>11.793102983333334</c:v>
                </c:pt>
                <c:pt idx="30373">
                  <c:v>11.793493333333332</c:v>
                </c:pt>
                <c:pt idx="30374">
                  <c:v>11.793880166666668</c:v>
                </c:pt>
                <c:pt idx="30375">
                  <c:v>11.794270516666666</c:v>
                </c:pt>
                <c:pt idx="30376">
                  <c:v>11.79465735</c:v>
                </c:pt>
                <c:pt idx="30377">
                  <c:v>11.795044183333333</c:v>
                </c:pt>
                <c:pt idx="30378">
                  <c:v>11.795431016666667</c:v>
                </c:pt>
                <c:pt idx="30379">
                  <c:v>11.795821366666665</c:v>
                </c:pt>
                <c:pt idx="30380">
                  <c:v>11.796211716666669</c:v>
                </c:pt>
                <c:pt idx="30381">
                  <c:v>11.796598550000001</c:v>
                </c:pt>
                <c:pt idx="30382">
                  <c:v>11.796985383333334</c:v>
                </c:pt>
                <c:pt idx="30383">
                  <c:v>11.797375733333334</c:v>
                </c:pt>
                <c:pt idx="30384">
                  <c:v>11.797762566666668</c:v>
                </c:pt>
                <c:pt idx="30385">
                  <c:v>11.7981494</c:v>
                </c:pt>
                <c:pt idx="30386">
                  <c:v>11.798536233333332</c:v>
                </c:pt>
                <c:pt idx="30387">
                  <c:v>11.798926583333333</c:v>
                </c:pt>
                <c:pt idx="30388">
                  <c:v>11.799316933333332</c:v>
                </c:pt>
                <c:pt idx="30389">
                  <c:v>11.799703766666665</c:v>
                </c:pt>
                <c:pt idx="30390">
                  <c:v>11.800090600000003</c:v>
                </c:pt>
                <c:pt idx="30391">
                  <c:v>11.800477433333334</c:v>
                </c:pt>
                <c:pt idx="30392">
                  <c:v>11.800867783333333</c:v>
                </c:pt>
                <c:pt idx="30393">
                  <c:v>11.801258133333334</c:v>
                </c:pt>
                <c:pt idx="30394">
                  <c:v>11.801644966666666</c:v>
                </c:pt>
                <c:pt idx="30395">
                  <c:v>11.8020318</c:v>
                </c:pt>
                <c:pt idx="30396">
                  <c:v>11.802418633333332</c:v>
                </c:pt>
                <c:pt idx="30397">
                  <c:v>11.802808983333334</c:v>
                </c:pt>
                <c:pt idx="30398">
                  <c:v>11.803195816666666</c:v>
                </c:pt>
                <c:pt idx="30399">
                  <c:v>11.803582650000001</c:v>
                </c:pt>
                <c:pt idx="30400">
                  <c:v>11.803973000000001</c:v>
                </c:pt>
                <c:pt idx="30401">
                  <c:v>11.804359833333335</c:v>
                </c:pt>
                <c:pt idx="30402">
                  <c:v>11.804750183333333</c:v>
                </c:pt>
                <c:pt idx="30403">
                  <c:v>11.805137016666668</c:v>
                </c:pt>
                <c:pt idx="30404">
                  <c:v>11.80552385</c:v>
                </c:pt>
                <c:pt idx="30405">
                  <c:v>11.805910683333332</c:v>
                </c:pt>
                <c:pt idx="30406">
                  <c:v>11.806301033333334</c:v>
                </c:pt>
                <c:pt idx="30407">
                  <c:v>11.806691383333332</c:v>
                </c:pt>
                <c:pt idx="30408">
                  <c:v>11.807078216666666</c:v>
                </c:pt>
                <c:pt idx="30409">
                  <c:v>11.807465049999999</c:v>
                </c:pt>
                <c:pt idx="30410">
                  <c:v>11.807851883333335</c:v>
                </c:pt>
                <c:pt idx="30411">
                  <c:v>11.808242233333333</c:v>
                </c:pt>
                <c:pt idx="30412">
                  <c:v>11.808629066666667</c:v>
                </c:pt>
                <c:pt idx="30413">
                  <c:v>11.8090159</c:v>
                </c:pt>
                <c:pt idx="30414">
                  <c:v>11.80940625</c:v>
                </c:pt>
                <c:pt idx="30415">
                  <c:v>11.809793083333332</c:v>
                </c:pt>
                <c:pt idx="30416">
                  <c:v>11.810183433333334</c:v>
                </c:pt>
                <c:pt idx="30417">
                  <c:v>11.810570266666666</c:v>
                </c:pt>
                <c:pt idx="30418">
                  <c:v>11.810957100000001</c:v>
                </c:pt>
                <c:pt idx="30419">
                  <c:v>11.811347450000001</c:v>
                </c:pt>
                <c:pt idx="30420">
                  <c:v>11.811734283333335</c:v>
                </c:pt>
                <c:pt idx="30421">
                  <c:v>11.812124633333333</c:v>
                </c:pt>
                <c:pt idx="30422">
                  <c:v>11.812511466666669</c:v>
                </c:pt>
                <c:pt idx="30423">
                  <c:v>11.812898300000001</c:v>
                </c:pt>
                <c:pt idx="30424">
                  <c:v>11.813285133333332</c:v>
                </c:pt>
                <c:pt idx="30425">
                  <c:v>11.813675483333332</c:v>
                </c:pt>
                <c:pt idx="30426">
                  <c:v>11.814062316666666</c:v>
                </c:pt>
                <c:pt idx="30427">
                  <c:v>11.814449150000002</c:v>
                </c:pt>
                <c:pt idx="30428">
                  <c:v>11.8148395</c:v>
                </c:pt>
                <c:pt idx="30429">
                  <c:v>11.815226333333335</c:v>
                </c:pt>
                <c:pt idx="30430">
                  <c:v>11.815616683333333</c:v>
                </c:pt>
                <c:pt idx="30431">
                  <c:v>11.816003516666667</c:v>
                </c:pt>
                <c:pt idx="30432">
                  <c:v>11.816390349999999</c:v>
                </c:pt>
                <c:pt idx="30433">
                  <c:v>11.816780700000001</c:v>
                </c:pt>
                <c:pt idx="30434">
                  <c:v>11.817167533333333</c:v>
                </c:pt>
                <c:pt idx="30435">
                  <c:v>11.817557883333334</c:v>
                </c:pt>
                <c:pt idx="30436">
                  <c:v>11.817944716666666</c:v>
                </c:pt>
                <c:pt idx="30437">
                  <c:v>11.818331550000002</c:v>
                </c:pt>
                <c:pt idx="30438">
                  <c:v>11.8187219</c:v>
                </c:pt>
                <c:pt idx="30439">
                  <c:v>11.819108733333335</c:v>
                </c:pt>
                <c:pt idx="30440">
                  <c:v>11.819495566666667</c:v>
                </c:pt>
                <c:pt idx="30441">
                  <c:v>11.819885916666665</c:v>
                </c:pt>
                <c:pt idx="30442">
                  <c:v>11.820272750000001</c:v>
                </c:pt>
                <c:pt idx="30443">
                  <c:v>11.820663099999999</c:v>
                </c:pt>
                <c:pt idx="30444">
                  <c:v>11.821049933333333</c:v>
                </c:pt>
                <c:pt idx="30445">
                  <c:v>11.821436766666666</c:v>
                </c:pt>
                <c:pt idx="30446">
                  <c:v>11.821827116666666</c:v>
                </c:pt>
                <c:pt idx="30447">
                  <c:v>11.82221395</c:v>
                </c:pt>
                <c:pt idx="30448">
                  <c:v>11.822604300000002</c:v>
                </c:pt>
                <c:pt idx="30449">
                  <c:v>11.822991133333334</c:v>
                </c:pt>
                <c:pt idx="30450">
                  <c:v>11.823377966666667</c:v>
                </c:pt>
                <c:pt idx="30451">
                  <c:v>11.823764799999999</c:v>
                </c:pt>
                <c:pt idx="30452">
                  <c:v>11.824155150000001</c:v>
                </c:pt>
                <c:pt idx="30453">
                  <c:v>11.824541983333333</c:v>
                </c:pt>
                <c:pt idx="30454">
                  <c:v>11.824928816666665</c:v>
                </c:pt>
                <c:pt idx="30455">
                  <c:v>11.825319166666667</c:v>
                </c:pt>
                <c:pt idx="30456">
                  <c:v>11.825706000000002</c:v>
                </c:pt>
                <c:pt idx="30457">
                  <c:v>11.82609635</c:v>
                </c:pt>
                <c:pt idx="30458">
                  <c:v>11.826483183333336</c:v>
                </c:pt>
                <c:pt idx="30459">
                  <c:v>11.826870016666668</c:v>
                </c:pt>
                <c:pt idx="30460">
                  <c:v>11.827260366666666</c:v>
                </c:pt>
                <c:pt idx="30461">
                  <c:v>11.827647199999999</c:v>
                </c:pt>
                <c:pt idx="30462">
                  <c:v>11.828037549999999</c:v>
                </c:pt>
                <c:pt idx="30463">
                  <c:v>11.828424383333333</c:v>
                </c:pt>
                <c:pt idx="30464">
                  <c:v>11.828811216666665</c:v>
                </c:pt>
                <c:pt idx="30465">
                  <c:v>11.829201566666667</c:v>
                </c:pt>
                <c:pt idx="30466">
                  <c:v>11.8295884</c:v>
                </c:pt>
                <c:pt idx="30467">
                  <c:v>11.829975233333334</c:v>
                </c:pt>
                <c:pt idx="30468">
                  <c:v>11.830362066666668</c:v>
                </c:pt>
                <c:pt idx="30469">
                  <c:v>11.830752416666668</c:v>
                </c:pt>
                <c:pt idx="30470">
                  <c:v>11.83113925</c:v>
                </c:pt>
                <c:pt idx="30471">
                  <c:v>11.831529600000001</c:v>
                </c:pt>
                <c:pt idx="30472">
                  <c:v>11.831916433333333</c:v>
                </c:pt>
                <c:pt idx="30473">
                  <c:v>11.832303266666665</c:v>
                </c:pt>
                <c:pt idx="30474">
                  <c:v>11.832693616666665</c:v>
                </c:pt>
                <c:pt idx="30475">
                  <c:v>11.833080450000002</c:v>
                </c:pt>
                <c:pt idx="30476">
                  <c:v>11.833470800000001</c:v>
                </c:pt>
                <c:pt idx="30477">
                  <c:v>11.833857633333333</c:v>
                </c:pt>
                <c:pt idx="30478">
                  <c:v>11.834244466666668</c:v>
                </c:pt>
                <c:pt idx="30479">
                  <c:v>11.834634816666666</c:v>
                </c:pt>
                <c:pt idx="30480">
                  <c:v>11.83502165</c:v>
                </c:pt>
                <c:pt idx="30481">
                  <c:v>11.835408483333334</c:v>
                </c:pt>
                <c:pt idx="30482">
                  <c:v>11.835795316666667</c:v>
                </c:pt>
                <c:pt idx="30483">
                  <c:v>11.836185666666665</c:v>
                </c:pt>
                <c:pt idx="30484">
                  <c:v>11.836576016666669</c:v>
                </c:pt>
                <c:pt idx="30485">
                  <c:v>11.836962850000001</c:v>
                </c:pt>
                <c:pt idx="30486">
                  <c:v>11.837349683333334</c:v>
                </c:pt>
                <c:pt idx="30487">
                  <c:v>11.837736516666666</c:v>
                </c:pt>
                <c:pt idx="30488">
                  <c:v>11.838126866666668</c:v>
                </c:pt>
                <c:pt idx="30489">
                  <c:v>11.838517216666666</c:v>
                </c:pt>
                <c:pt idx="30490">
                  <c:v>11.838904049999998</c:v>
                </c:pt>
                <c:pt idx="30491">
                  <c:v>11.839290883333334</c:v>
                </c:pt>
                <c:pt idx="30492">
                  <c:v>11.839681233333332</c:v>
                </c:pt>
                <c:pt idx="30493">
                  <c:v>11.840068066666666</c:v>
                </c:pt>
                <c:pt idx="30494">
                  <c:v>11.840454900000003</c:v>
                </c:pt>
                <c:pt idx="30495">
                  <c:v>11.840841733333335</c:v>
                </c:pt>
                <c:pt idx="30496">
                  <c:v>11.841232083333333</c:v>
                </c:pt>
                <c:pt idx="30497">
                  <c:v>11.841618916666667</c:v>
                </c:pt>
                <c:pt idx="30498">
                  <c:v>11.842009266666667</c:v>
                </c:pt>
                <c:pt idx="30499">
                  <c:v>11.8423961</c:v>
                </c:pt>
                <c:pt idx="30500">
                  <c:v>11.842782933333332</c:v>
                </c:pt>
                <c:pt idx="30501">
                  <c:v>11.843173283333334</c:v>
                </c:pt>
                <c:pt idx="30502">
                  <c:v>11.843560116666666</c:v>
                </c:pt>
                <c:pt idx="30503">
                  <c:v>11.843950466666664</c:v>
                </c:pt>
                <c:pt idx="30504">
                  <c:v>11.844337300000001</c:v>
                </c:pt>
                <c:pt idx="30505">
                  <c:v>11.844724133333335</c:v>
                </c:pt>
                <c:pt idx="30506">
                  <c:v>11.845114483333333</c:v>
                </c:pt>
                <c:pt idx="30507">
                  <c:v>11.845501316666669</c:v>
                </c:pt>
                <c:pt idx="30508">
                  <c:v>11.84588815</c:v>
                </c:pt>
                <c:pt idx="30509">
                  <c:v>11.846274983333332</c:v>
                </c:pt>
                <c:pt idx="30510">
                  <c:v>11.846665333333334</c:v>
                </c:pt>
                <c:pt idx="30511">
                  <c:v>11.847055683333332</c:v>
                </c:pt>
                <c:pt idx="30512">
                  <c:v>11.847442516666666</c:v>
                </c:pt>
                <c:pt idx="30513">
                  <c:v>11.84782935</c:v>
                </c:pt>
                <c:pt idx="30514">
                  <c:v>11.848216183333335</c:v>
                </c:pt>
                <c:pt idx="30515">
                  <c:v>11.848606533333333</c:v>
                </c:pt>
                <c:pt idx="30516">
                  <c:v>11.848993366666667</c:v>
                </c:pt>
                <c:pt idx="30517">
                  <c:v>11.849383716666667</c:v>
                </c:pt>
                <c:pt idx="30518">
                  <c:v>11.849770550000001</c:v>
                </c:pt>
                <c:pt idx="30519">
                  <c:v>11.850157383333332</c:v>
                </c:pt>
                <c:pt idx="30520">
                  <c:v>11.850547733333334</c:v>
                </c:pt>
                <c:pt idx="30521">
                  <c:v>11.850934566666666</c:v>
                </c:pt>
                <c:pt idx="30522">
                  <c:v>11.851321399999998</c:v>
                </c:pt>
                <c:pt idx="30523">
                  <c:v>11.851708233333333</c:v>
                </c:pt>
                <c:pt idx="30524">
                  <c:v>11.852098583333335</c:v>
                </c:pt>
                <c:pt idx="30525">
                  <c:v>11.852488933333333</c:v>
                </c:pt>
                <c:pt idx="30526">
                  <c:v>11.852875766666665</c:v>
                </c:pt>
                <c:pt idx="30527">
                  <c:v>11.853262600000001</c:v>
                </c:pt>
                <c:pt idx="30528">
                  <c:v>11.853649433333333</c:v>
                </c:pt>
                <c:pt idx="30529">
                  <c:v>11.854039783333333</c:v>
                </c:pt>
                <c:pt idx="30530">
                  <c:v>11.854430133333333</c:v>
                </c:pt>
                <c:pt idx="30531">
                  <c:v>11.854816966666666</c:v>
                </c:pt>
                <c:pt idx="30532">
                  <c:v>11.8552038</c:v>
                </c:pt>
                <c:pt idx="30533">
                  <c:v>11.855590633333335</c:v>
                </c:pt>
                <c:pt idx="30534">
                  <c:v>11.855980983333334</c:v>
                </c:pt>
                <c:pt idx="30535">
                  <c:v>11.856367816666667</c:v>
                </c:pt>
                <c:pt idx="30536">
                  <c:v>11.856754649999999</c:v>
                </c:pt>
                <c:pt idx="30537">
                  <c:v>11.857145000000001</c:v>
                </c:pt>
                <c:pt idx="30538">
                  <c:v>11.857531833333333</c:v>
                </c:pt>
                <c:pt idx="30539">
                  <c:v>11.857922183333335</c:v>
                </c:pt>
                <c:pt idx="30540">
                  <c:v>11.858309016666666</c:v>
                </c:pt>
                <c:pt idx="30541">
                  <c:v>11.858695849999998</c:v>
                </c:pt>
                <c:pt idx="30542">
                  <c:v>11.8590862</c:v>
                </c:pt>
                <c:pt idx="30543">
                  <c:v>11.859473033333336</c:v>
                </c:pt>
                <c:pt idx="30544">
                  <c:v>11.859863383333334</c:v>
                </c:pt>
                <c:pt idx="30545">
                  <c:v>11.860250216666666</c:v>
                </c:pt>
                <c:pt idx="30546">
                  <c:v>11.860637050000001</c:v>
                </c:pt>
                <c:pt idx="30547">
                  <c:v>11.861027399999999</c:v>
                </c:pt>
                <c:pt idx="30548">
                  <c:v>11.861414233333333</c:v>
                </c:pt>
                <c:pt idx="30549">
                  <c:v>11.861801066666665</c:v>
                </c:pt>
                <c:pt idx="30550">
                  <c:v>11.8621879</c:v>
                </c:pt>
                <c:pt idx="30551">
                  <c:v>11.86257825</c:v>
                </c:pt>
                <c:pt idx="30552">
                  <c:v>11.862968600000002</c:v>
                </c:pt>
                <c:pt idx="30553">
                  <c:v>11.863355433333334</c:v>
                </c:pt>
                <c:pt idx="30554">
                  <c:v>11.863742266666668</c:v>
                </c:pt>
                <c:pt idx="30555">
                  <c:v>11.8641291</c:v>
                </c:pt>
                <c:pt idx="30556">
                  <c:v>11.864519450000001</c:v>
                </c:pt>
                <c:pt idx="30557">
                  <c:v>11.864906283333333</c:v>
                </c:pt>
                <c:pt idx="30558">
                  <c:v>11.865296633333331</c:v>
                </c:pt>
                <c:pt idx="30559">
                  <c:v>11.865683466666667</c:v>
                </c:pt>
                <c:pt idx="30560">
                  <c:v>11.866070300000002</c:v>
                </c:pt>
                <c:pt idx="30561">
                  <c:v>11.86646065</c:v>
                </c:pt>
                <c:pt idx="30562">
                  <c:v>11.866847483333336</c:v>
                </c:pt>
                <c:pt idx="30563">
                  <c:v>11.867234316666668</c:v>
                </c:pt>
                <c:pt idx="30564">
                  <c:v>11.867624666666666</c:v>
                </c:pt>
                <c:pt idx="30565">
                  <c:v>11.8680115</c:v>
                </c:pt>
                <c:pt idx="30566">
                  <c:v>11.86840185</c:v>
                </c:pt>
                <c:pt idx="30567">
                  <c:v>11.868788683333333</c:v>
                </c:pt>
                <c:pt idx="30568">
                  <c:v>11.869175516666665</c:v>
                </c:pt>
                <c:pt idx="30569">
                  <c:v>11.869565866666667</c:v>
                </c:pt>
                <c:pt idx="30570">
                  <c:v>11.869952700000001</c:v>
                </c:pt>
                <c:pt idx="30571">
                  <c:v>11.870343050000001</c:v>
                </c:pt>
                <c:pt idx="30572">
                  <c:v>11.870729883333334</c:v>
                </c:pt>
                <c:pt idx="30573">
                  <c:v>11.871116716666668</c:v>
                </c:pt>
                <c:pt idx="30574">
                  <c:v>11.871507066666666</c:v>
                </c:pt>
                <c:pt idx="30575">
                  <c:v>11.871893900000002</c:v>
                </c:pt>
                <c:pt idx="30576">
                  <c:v>11.872280733333334</c:v>
                </c:pt>
                <c:pt idx="30577">
                  <c:v>11.872667566666665</c:v>
                </c:pt>
                <c:pt idx="30578">
                  <c:v>11.873057916666665</c:v>
                </c:pt>
                <c:pt idx="30579">
                  <c:v>11.873444750000003</c:v>
                </c:pt>
                <c:pt idx="30580">
                  <c:v>11.873835100000001</c:v>
                </c:pt>
                <c:pt idx="30581">
                  <c:v>11.874221933333333</c:v>
                </c:pt>
                <c:pt idx="30582">
                  <c:v>11.874608766666668</c:v>
                </c:pt>
                <c:pt idx="30583">
                  <c:v>11.874999116666666</c:v>
                </c:pt>
                <c:pt idx="30584">
                  <c:v>11.87538595</c:v>
                </c:pt>
                <c:pt idx="30585">
                  <c:v>11.8757763</c:v>
                </c:pt>
                <c:pt idx="30586">
                  <c:v>11.876163133333334</c:v>
                </c:pt>
                <c:pt idx="30587">
                  <c:v>11.876549966666666</c:v>
                </c:pt>
                <c:pt idx="30588">
                  <c:v>11.876940316666667</c:v>
                </c:pt>
                <c:pt idx="30589">
                  <c:v>11.877327150000001</c:v>
                </c:pt>
                <c:pt idx="30590">
                  <c:v>11.877713983333335</c:v>
                </c:pt>
                <c:pt idx="30591">
                  <c:v>11.878104333333333</c:v>
                </c:pt>
                <c:pt idx="30592">
                  <c:v>11.878491166666668</c:v>
                </c:pt>
                <c:pt idx="30593">
                  <c:v>11.878881516666667</c:v>
                </c:pt>
                <c:pt idx="30594">
                  <c:v>11.879268349999998</c:v>
                </c:pt>
                <c:pt idx="30595">
                  <c:v>11.879655183333334</c:v>
                </c:pt>
                <c:pt idx="30596">
                  <c:v>11.880045533333332</c:v>
                </c:pt>
                <c:pt idx="30597">
                  <c:v>11.880432366666666</c:v>
                </c:pt>
                <c:pt idx="30598">
                  <c:v>11.880822716666666</c:v>
                </c:pt>
                <c:pt idx="30599">
                  <c:v>11.881209550000001</c:v>
                </c:pt>
                <c:pt idx="30600">
                  <c:v>11.881596383333333</c:v>
                </c:pt>
                <c:pt idx="30601">
                  <c:v>11.881983216666667</c:v>
                </c:pt>
                <c:pt idx="30602">
                  <c:v>11.882373566666667</c:v>
                </c:pt>
                <c:pt idx="30603">
                  <c:v>11.8827604</c:v>
                </c:pt>
                <c:pt idx="30604">
                  <c:v>11.883147233333332</c:v>
                </c:pt>
                <c:pt idx="30605">
                  <c:v>11.883537583333334</c:v>
                </c:pt>
                <c:pt idx="30606">
                  <c:v>11.883924416666666</c:v>
                </c:pt>
                <c:pt idx="30607">
                  <c:v>11.884314766666664</c:v>
                </c:pt>
                <c:pt idx="30608">
                  <c:v>11.884701600000001</c:v>
                </c:pt>
                <c:pt idx="30609">
                  <c:v>11.885088433333335</c:v>
                </c:pt>
                <c:pt idx="30610">
                  <c:v>11.885478783333333</c:v>
                </c:pt>
                <c:pt idx="30611">
                  <c:v>11.885865616666669</c:v>
                </c:pt>
                <c:pt idx="30612">
                  <c:v>11.886255966666667</c:v>
                </c:pt>
                <c:pt idx="30613">
                  <c:v>11.886642799999999</c:v>
                </c:pt>
                <c:pt idx="30614">
                  <c:v>11.887029633333333</c:v>
                </c:pt>
                <c:pt idx="30615">
                  <c:v>11.887419983333332</c:v>
                </c:pt>
                <c:pt idx="30616">
                  <c:v>11.887806816666666</c:v>
                </c:pt>
                <c:pt idx="30617">
                  <c:v>11.888193649999998</c:v>
                </c:pt>
                <c:pt idx="30618">
                  <c:v>11.888580483333335</c:v>
                </c:pt>
                <c:pt idx="30619">
                  <c:v>11.888970833333333</c:v>
                </c:pt>
                <c:pt idx="30620">
                  <c:v>11.889361183333333</c:v>
                </c:pt>
                <c:pt idx="30621">
                  <c:v>11.889748016666667</c:v>
                </c:pt>
                <c:pt idx="30622">
                  <c:v>11.890134850000001</c:v>
                </c:pt>
                <c:pt idx="30623">
                  <c:v>11.890521683333333</c:v>
                </c:pt>
                <c:pt idx="30624">
                  <c:v>11.890912033333334</c:v>
                </c:pt>
                <c:pt idx="30625">
                  <c:v>11.891298866666666</c:v>
                </c:pt>
                <c:pt idx="30626">
                  <c:v>11.891689216666665</c:v>
                </c:pt>
                <c:pt idx="30627">
                  <c:v>11.892076050000002</c:v>
                </c:pt>
                <c:pt idx="30628">
                  <c:v>11.892462883333335</c:v>
                </c:pt>
                <c:pt idx="30629">
                  <c:v>11.892853233333334</c:v>
                </c:pt>
                <c:pt idx="30630">
                  <c:v>11.893240066666666</c:v>
                </c:pt>
                <c:pt idx="30631">
                  <c:v>11.893626900000001</c:v>
                </c:pt>
                <c:pt idx="30632">
                  <c:v>11.894017249999999</c:v>
                </c:pt>
                <c:pt idx="30633">
                  <c:v>11.894404083333333</c:v>
                </c:pt>
                <c:pt idx="30634">
                  <c:v>11.894794433333333</c:v>
                </c:pt>
                <c:pt idx="30635">
                  <c:v>11.895181266666667</c:v>
                </c:pt>
                <c:pt idx="30636">
                  <c:v>11.895568099999998</c:v>
                </c:pt>
                <c:pt idx="30637">
                  <c:v>11.895958450000002</c:v>
                </c:pt>
                <c:pt idx="30638">
                  <c:v>11.896345283333334</c:v>
                </c:pt>
                <c:pt idx="30639">
                  <c:v>11.896735633333334</c:v>
                </c:pt>
                <c:pt idx="30640">
                  <c:v>11.897122466666668</c:v>
                </c:pt>
                <c:pt idx="30641">
                  <c:v>11.897509300000001</c:v>
                </c:pt>
                <c:pt idx="30642">
                  <c:v>11.897899649999999</c:v>
                </c:pt>
                <c:pt idx="30643">
                  <c:v>11.898286483333331</c:v>
                </c:pt>
                <c:pt idx="30644">
                  <c:v>11.898673316666667</c:v>
                </c:pt>
                <c:pt idx="30645">
                  <c:v>11.899060149999999</c:v>
                </c:pt>
                <c:pt idx="30646">
                  <c:v>11.899450499999999</c:v>
                </c:pt>
                <c:pt idx="30647">
                  <c:v>11.899837333333336</c:v>
                </c:pt>
                <c:pt idx="30648">
                  <c:v>11.900227683333334</c:v>
                </c:pt>
                <c:pt idx="30649">
                  <c:v>11.900614516666666</c:v>
                </c:pt>
                <c:pt idx="30650">
                  <c:v>11.901001350000001</c:v>
                </c:pt>
                <c:pt idx="30651">
                  <c:v>11.9013917</c:v>
                </c:pt>
                <c:pt idx="30652">
                  <c:v>11.901778533333333</c:v>
                </c:pt>
                <c:pt idx="30653">
                  <c:v>11.902168883333333</c:v>
                </c:pt>
                <c:pt idx="30654">
                  <c:v>11.902555716666667</c:v>
                </c:pt>
                <c:pt idx="30655">
                  <c:v>11.902942549999999</c:v>
                </c:pt>
                <c:pt idx="30656">
                  <c:v>11.903332900000002</c:v>
                </c:pt>
                <c:pt idx="30657">
                  <c:v>11.903719733333334</c:v>
                </c:pt>
                <c:pt idx="30658">
                  <c:v>11.904106566666668</c:v>
                </c:pt>
                <c:pt idx="30659">
                  <c:v>11.9044934</c:v>
                </c:pt>
                <c:pt idx="30660">
                  <c:v>11.904883750000002</c:v>
                </c:pt>
                <c:pt idx="30661">
                  <c:v>11.9052741</c:v>
                </c:pt>
                <c:pt idx="30662">
                  <c:v>11.905660933333332</c:v>
                </c:pt>
                <c:pt idx="30663">
                  <c:v>11.906047766666667</c:v>
                </c:pt>
                <c:pt idx="30664">
                  <c:v>11.906434599999999</c:v>
                </c:pt>
                <c:pt idx="30665">
                  <c:v>11.906824950000001</c:v>
                </c:pt>
                <c:pt idx="30666">
                  <c:v>11.907215300000003</c:v>
                </c:pt>
                <c:pt idx="30667">
                  <c:v>11.907602133333334</c:v>
                </c:pt>
                <c:pt idx="30668">
                  <c:v>11.907988966666666</c:v>
                </c:pt>
                <c:pt idx="30669">
                  <c:v>11.9083758</c:v>
                </c:pt>
                <c:pt idx="30670">
                  <c:v>11.90876615</c:v>
                </c:pt>
                <c:pt idx="30671">
                  <c:v>11.909152983333334</c:v>
                </c:pt>
                <c:pt idx="30672">
                  <c:v>11.909539816666666</c:v>
                </c:pt>
                <c:pt idx="30673">
                  <c:v>11.909930166666667</c:v>
                </c:pt>
                <c:pt idx="30674">
                  <c:v>11.910316999999999</c:v>
                </c:pt>
                <c:pt idx="30675">
                  <c:v>11.910707350000001</c:v>
                </c:pt>
                <c:pt idx="30676">
                  <c:v>11.911094183333335</c:v>
                </c:pt>
                <c:pt idx="30677">
                  <c:v>11.911481016666668</c:v>
                </c:pt>
                <c:pt idx="30678">
                  <c:v>11.91186785</c:v>
                </c:pt>
                <c:pt idx="30679">
                  <c:v>11.912258199999998</c:v>
                </c:pt>
                <c:pt idx="30680">
                  <c:v>11.91264855</c:v>
                </c:pt>
                <c:pt idx="30681">
                  <c:v>11.913035383333332</c:v>
                </c:pt>
                <c:pt idx="30682">
                  <c:v>11.913422216666666</c:v>
                </c:pt>
                <c:pt idx="30683">
                  <c:v>11.913812566666666</c:v>
                </c:pt>
                <c:pt idx="30684">
                  <c:v>11.914199400000001</c:v>
                </c:pt>
                <c:pt idx="30685">
                  <c:v>11.914586233333333</c:v>
                </c:pt>
                <c:pt idx="30686">
                  <c:v>11.914973066666668</c:v>
                </c:pt>
                <c:pt idx="30687">
                  <c:v>11.915363416666667</c:v>
                </c:pt>
                <c:pt idx="30688">
                  <c:v>11.91575025</c:v>
                </c:pt>
                <c:pt idx="30689">
                  <c:v>11.9161406</c:v>
                </c:pt>
                <c:pt idx="30690">
                  <c:v>11.916527433333334</c:v>
                </c:pt>
                <c:pt idx="30691">
                  <c:v>11.916914266666666</c:v>
                </c:pt>
                <c:pt idx="30692">
                  <c:v>11.917304616666668</c:v>
                </c:pt>
                <c:pt idx="30693">
                  <c:v>11.91769145</c:v>
                </c:pt>
                <c:pt idx="30694">
                  <c:v>11.918081800000001</c:v>
                </c:pt>
                <c:pt idx="30695">
                  <c:v>11.918468633333333</c:v>
                </c:pt>
                <c:pt idx="30696">
                  <c:v>11.918855466666669</c:v>
                </c:pt>
                <c:pt idx="30697">
                  <c:v>11.919245816666667</c:v>
                </c:pt>
                <c:pt idx="30698">
                  <c:v>11.919632649999999</c:v>
                </c:pt>
                <c:pt idx="30699">
                  <c:v>11.920019483333334</c:v>
                </c:pt>
                <c:pt idx="30700">
                  <c:v>11.920409833333332</c:v>
                </c:pt>
                <c:pt idx="30701">
                  <c:v>11.920796666666666</c:v>
                </c:pt>
                <c:pt idx="30702">
                  <c:v>11.921187016666666</c:v>
                </c:pt>
                <c:pt idx="30703">
                  <c:v>11.921573850000001</c:v>
                </c:pt>
                <c:pt idx="30704">
                  <c:v>11.921960683333333</c:v>
                </c:pt>
                <c:pt idx="30705">
                  <c:v>11.922347516666667</c:v>
                </c:pt>
                <c:pt idx="30706">
                  <c:v>11.922737866666667</c:v>
                </c:pt>
                <c:pt idx="30707">
                  <c:v>11.923128216666667</c:v>
                </c:pt>
                <c:pt idx="30708">
                  <c:v>11.923515049999999</c:v>
                </c:pt>
                <c:pt idx="30709">
                  <c:v>11.923901883333334</c:v>
                </c:pt>
                <c:pt idx="30710">
                  <c:v>11.924288716666666</c:v>
                </c:pt>
                <c:pt idx="30711">
                  <c:v>11.924679066666664</c:v>
                </c:pt>
                <c:pt idx="30712">
                  <c:v>11.925065900000002</c:v>
                </c:pt>
                <c:pt idx="30713">
                  <c:v>11.925452733333335</c:v>
                </c:pt>
                <c:pt idx="30714">
                  <c:v>11.925843083333334</c:v>
                </c:pt>
                <c:pt idx="30715">
                  <c:v>11.926229916666669</c:v>
                </c:pt>
                <c:pt idx="30716">
                  <c:v>11.926620266666667</c:v>
                </c:pt>
                <c:pt idx="30717">
                  <c:v>11.927007099999999</c:v>
                </c:pt>
                <c:pt idx="30718">
                  <c:v>11.927393933333333</c:v>
                </c:pt>
                <c:pt idx="30719">
                  <c:v>11.927784283333333</c:v>
                </c:pt>
                <c:pt idx="30720">
                  <c:v>11.928171116666666</c:v>
                </c:pt>
                <c:pt idx="30721">
                  <c:v>11.928561466666666</c:v>
                </c:pt>
                <c:pt idx="30722">
                  <c:v>11.928948300000002</c:v>
                </c:pt>
                <c:pt idx="30723">
                  <c:v>11.929335133333334</c:v>
                </c:pt>
                <c:pt idx="30724">
                  <c:v>11.929725483333334</c:v>
                </c:pt>
                <c:pt idx="30725">
                  <c:v>11.930112316666667</c:v>
                </c:pt>
                <c:pt idx="30726">
                  <c:v>11.930499150000001</c:v>
                </c:pt>
                <c:pt idx="30727">
                  <c:v>11.930885983333333</c:v>
                </c:pt>
                <c:pt idx="30728">
                  <c:v>11.931276333333335</c:v>
                </c:pt>
                <c:pt idx="30729">
                  <c:v>11.931666683333333</c:v>
                </c:pt>
                <c:pt idx="30730">
                  <c:v>11.932053516666665</c:v>
                </c:pt>
                <c:pt idx="30731">
                  <c:v>11.932440349999998</c:v>
                </c:pt>
                <c:pt idx="30732">
                  <c:v>11.932827183333336</c:v>
                </c:pt>
                <c:pt idx="30733">
                  <c:v>11.933217533333334</c:v>
                </c:pt>
                <c:pt idx="30734">
                  <c:v>11.933607883333336</c:v>
                </c:pt>
                <c:pt idx="30735">
                  <c:v>11.933994716666668</c:v>
                </c:pt>
                <c:pt idx="30736">
                  <c:v>11.934381549999999</c:v>
                </c:pt>
                <c:pt idx="30737">
                  <c:v>11.934771899999999</c:v>
                </c:pt>
                <c:pt idx="30738">
                  <c:v>11.935158733333333</c:v>
                </c:pt>
                <c:pt idx="30739">
                  <c:v>11.935545566666667</c:v>
                </c:pt>
                <c:pt idx="30740">
                  <c:v>11.935935916666665</c:v>
                </c:pt>
                <c:pt idx="30741">
                  <c:v>11.936322750000002</c:v>
                </c:pt>
                <c:pt idx="30742">
                  <c:v>11.9367131</c:v>
                </c:pt>
                <c:pt idx="30743">
                  <c:v>11.937099933333334</c:v>
                </c:pt>
                <c:pt idx="30744">
                  <c:v>11.937486766666668</c:v>
                </c:pt>
                <c:pt idx="30745">
                  <c:v>11.937873600000001</c:v>
                </c:pt>
                <c:pt idx="30746">
                  <c:v>11.93826395</c:v>
                </c:pt>
                <c:pt idx="30747">
                  <c:v>11.938654300000001</c:v>
                </c:pt>
                <c:pt idx="30748">
                  <c:v>11.939041133333333</c:v>
                </c:pt>
                <c:pt idx="30749">
                  <c:v>11.939427966666665</c:v>
                </c:pt>
                <c:pt idx="30750">
                  <c:v>11.939814799999999</c:v>
                </c:pt>
                <c:pt idx="30751">
                  <c:v>11.940205150000002</c:v>
                </c:pt>
                <c:pt idx="30752">
                  <c:v>11.940591983333334</c:v>
                </c:pt>
                <c:pt idx="30753">
                  <c:v>11.940978816666666</c:v>
                </c:pt>
                <c:pt idx="30754">
                  <c:v>11.941369166666668</c:v>
                </c:pt>
                <c:pt idx="30755">
                  <c:v>11.941756</c:v>
                </c:pt>
                <c:pt idx="30756">
                  <c:v>11.94214635</c:v>
                </c:pt>
                <c:pt idx="30757">
                  <c:v>11.942533183333333</c:v>
                </c:pt>
                <c:pt idx="30758">
                  <c:v>11.942920016666667</c:v>
                </c:pt>
                <c:pt idx="30759">
                  <c:v>11.943310366666665</c:v>
                </c:pt>
                <c:pt idx="30760">
                  <c:v>11.943697199999997</c:v>
                </c:pt>
                <c:pt idx="30761">
                  <c:v>11.944087550000001</c:v>
                </c:pt>
                <c:pt idx="30762">
                  <c:v>11.944474383333334</c:v>
                </c:pt>
                <c:pt idx="30763">
                  <c:v>11.944861216666666</c:v>
                </c:pt>
                <c:pt idx="30764">
                  <c:v>11.945251566666668</c:v>
                </c:pt>
                <c:pt idx="30765">
                  <c:v>11.9456384</c:v>
                </c:pt>
                <c:pt idx="30766">
                  <c:v>11.946025233333332</c:v>
                </c:pt>
                <c:pt idx="30767">
                  <c:v>11.946412066666667</c:v>
                </c:pt>
                <c:pt idx="30768">
                  <c:v>11.946802416666666</c:v>
                </c:pt>
                <c:pt idx="30769">
                  <c:v>11.947192766666666</c:v>
                </c:pt>
                <c:pt idx="30770">
                  <c:v>11.947579600000003</c:v>
                </c:pt>
                <c:pt idx="30771">
                  <c:v>11.947966433333335</c:v>
                </c:pt>
                <c:pt idx="30772">
                  <c:v>11.948353266666667</c:v>
                </c:pt>
                <c:pt idx="30773">
                  <c:v>11.948743616666667</c:v>
                </c:pt>
                <c:pt idx="30774">
                  <c:v>11.94913045</c:v>
                </c:pt>
                <c:pt idx="30775">
                  <c:v>11.9495208</c:v>
                </c:pt>
                <c:pt idx="30776">
                  <c:v>11.949907633333332</c:v>
                </c:pt>
                <c:pt idx="30777">
                  <c:v>11.950294466666668</c:v>
                </c:pt>
                <c:pt idx="30778">
                  <c:v>11.950684816666666</c:v>
                </c:pt>
                <c:pt idx="30779">
                  <c:v>11.951071649999998</c:v>
                </c:pt>
                <c:pt idx="30780">
                  <c:v>11.951458483333335</c:v>
                </c:pt>
                <c:pt idx="30781">
                  <c:v>11.951848833333335</c:v>
                </c:pt>
                <c:pt idx="30782">
                  <c:v>11.952235666666667</c:v>
                </c:pt>
                <c:pt idx="30783">
                  <c:v>11.952626016666668</c:v>
                </c:pt>
                <c:pt idx="30784">
                  <c:v>11.95301285</c:v>
                </c:pt>
                <c:pt idx="30785">
                  <c:v>11.953399683333332</c:v>
                </c:pt>
                <c:pt idx="30786">
                  <c:v>11.953790033333334</c:v>
                </c:pt>
                <c:pt idx="30787">
                  <c:v>11.954176866666666</c:v>
                </c:pt>
                <c:pt idx="30788">
                  <c:v>11.954567216666666</c:v>
                </c:pt>
                <c:pt idx="30789">
                  <c:v>11.95495405</c:v>
                </c:pt>
                <c:pt idx="30790">
                  <c:v>11.955340883333335</c:v>
                </c:pt>
                <c:pt idx="30791">
                  <c:v>11.955731233333333</c:v>
                </c:pt>
                <c:pt idx="30792">
                  <c:v>11.956118066666667</c:v>
                </c:pt>
                <c:pt idx="30793">
                  <c:v>11.956504900000001</c:v>
                </c:pt>
                <c:pt idx="30794">
                  <c:v>11.956891733333334</c:v>
                </c:pt>
                <c:pt idx="30795">
                  <c:v>11.957282083333332</c:v>
                </c:pt>
                <c:pt idx="30796">
                  <c:v>11.957672433333334</c:v>
                </c:pt>
                <c:pt idx="30797">
                  <c:v>11.958059266666666</c:v>
                </c:pt>
                <c:pt idx="30798">
                  <c:v>11.958446099999998</c:v>
                </c:pt>
                <c:pt idx="30799">
                  <c:v>11.958832933333333</c:v>
                </c:pt>
                <c:pt idx="30800">
                  <c:v>11.959223283333335</c:v>
                </c:pt>
                <c:pt idx="30801">
                  <c:v>11.959610116666667</c:v>
                </c:pt>
                <c:pt idx="30802">
                  <c:v>11.960000466666665</c:v>
                </c:pt>
                <c:pt idx="30803">
                  <c:v>11.960387300000001</c:v>
                </c:pt>
                <c:pt idx="30804">
                  <c:v>11.960774133333333</c:v>
                </c:pt>
                <c:pt idx="30805">
                  <c:v>11.961164483333333</c:v>
                </c:pt>
                <c:pt idx="30806">
                  <c:v>11.961551316666666</c:v>
                </c:pt>
                <c:pt idx="30807">
                  <c:v>11.96193815</c:v>
                </c:pt>
                <c:pt idx="30808">
                  <c:v>11.9623285</c:v>
                </c:pt>
                <c:pt idx="30809">
                  <c:v>11.962715333333335</c:v>
                </c:pt>
                <c:pt idx="30810">
                  <c:v>11.963105683333334</c:v>
                </c:pt>
                <c:pt idx="30811">
                  <c:v>11.963492516666667</c:v>
                </c:pt>
                <c:pt idx="30812">
                  <c:v>11.963879349999999</c:v>
                </c:pt>
                <c:pt idx="30813">
                  <c:v>11.964269700000001</c:v>
                </c:pt>
                <c:pt idx="30814">
                  <c:v>11.964656533333333</c:v>
                </c:pt>
                <c:pt idx="30815">
                  <c:v>11.965046883333335</c:v>
                </c:pt>
                <c:pt idx="30816">
                  <c:v>11.965433716666666</c:v>
                </c:pt>
                <c:pt idx="30817">
                  <c:v>11.965820550000002</c:v>
                </c:pt>
                <c:pt idx="30818">
                  <c:v>11.9662109</c:v>
                </c:pt>
                <c:pt idx="30819">
                  <c:v>11.966597733333336</c:v>
                </c:pt>
                <c:pt idx="30820">
                  <c:v>11.966984566666667</c:v>
                </c:pt>
                <c:pt idx="30821">
                  <c:v>11.967371399999999</c:v>
                </c:pt>
                <c:pt idx="30822">
                  <c:v>11.967761750000001</c:v>
                </c:pt>
                <c:pt idx="30823">
                  <c:v>11.968148583333333</c:v>
                </c:pt>
                <c:pt idx="30824">
                  <c:v>11.968538933333333</c:v>
                </c:pt>
                <c:pt idx="30825">
                  <c:v>11.968925766666665</c:v>
                </c:pt>
                <c:pt idx="30826">
                  <c:v>11.9693126</c:v>
                </c:pt>
                <c:pt idx="30827">
                  <c:v>11.96970295</c:v>
                </c:pt>
                <c:pt idx="30828">
                  <c:v>11.970089783333334</c:v>
                </c:pt>
                <c:pt idx="30829">
                  <c:v>11.970480133333334</c:v>
                </c:pt>
                <c:pt idx="30830">
                  <c:v>11.970866966666668</c:v>
                </c:pt>
                <c:pt idx="30831">
                  <c:v>11.9712538</c:v>
                </c:pt>
                <c:pt idx="30832">
                  <c:v>11.971644150000001</c:v>
                </c:pt>
                <c:pt idx="30833">
                  <c:v>11.972030983333333</c:v>
                </c:pt>
                <c:pt idx="30834">
                  <c:v>11.972417816666665</c:v>
                </c:pt>
                <c:pt idx="30835">
                  <c:v>11.972808166666667</c:v>
                </c:pt>
                <c:pt idx="30836">
                  <c:v>11.973195000000002</c:v>
                </c:pt>
                <c:pt idx="30837">
                  <c:v>11.97358535</c:v>
                </c:pt>
                <c:pt idx="30838">
                  <c:v>11.973972183333336</c:v>
                </c:pt>
                <c:pt idx="30839">
                  <c:v>11.974359016666668</c:v>
                </c:pt>
                <c:pt idx="30840">
                  <c:v>11.974749366666666</c:v>
                </c:pt>
                <c:pt idx="30841">
                  <c:v>11.9751362</c:v>
                </c:pt>
                <c:pt idx="30842">
                  <c:v>11.97552655</c:v>
                </c:pt>
                <c:pt idx="30843">
                  <c:v>11.975913383333333</c:v>
                </c:pt>
                <c:pt idx="30844">
                  <c:v>11.976300216666665</c:v>
                </c:pt>
                <c:pt idx="30845">
                  <c:v>11.976690566666667</c:v>
                </c:pt>
                <c:pt idx="30846">
                  <c:v>11.977077400000001</c:v>
                </c:pt>
                <c:pt idx="30847">
                  <c:v>11.977464233333334</c:v>
                </c:pt>
                <c:pt idx="30848">
                  <c:v>11.977851066666666</c:v>
                </c:pt>
                <c:pt idx="30849">
                  <c:v>11.978241416666668</c:v>
                </c:pt>
                <c:pt idx="30850">
                  <c:v>11.978631766666666</c:v>
                </c:pt>
                <c:pt idx="30851">
                  <c:v>11.979018600000002</c:v>
                </c:pt>
                <c:pt idx="30852">
                  <c:v>11.979405433333334</c:v>
                </c:pt>
                <c:pt idx="30853">
                  <c:v>11.979792266666665</c:v>
                </c:pt>
                <c:pt idx="30854">
                  <c:v>11.980182616666665</c:v>
                </c:pt>
                <c:pt idx="30855">
                  <c:v>11.980572966666665</c:v>
                </c:pt>
                <c:pt idx="30856">
                  <c:v>11.980959800000001</c:v>
                </c:pt>
                <c:pt idx="30857">
                  <c:v>11.981346633333333</c:v>
                </c:pt>
                <c:pt idx="30858">
                  <c:v>11.981733466666668</c:v>
                </c:pt>
                <c:pt idx="30859">
                  <c:v>11.982123816666666</c:v>
                </c:pt>
                <c:pt idx="30860">
                  <c:v>11.98251065</c:v>
                </c:pt>
                <c:pt idx="30861">
                  <c:v>11.982897483333334</c:v>
                </c:pt>
                <c:pt idx="30862">
                  <c:v>11.983287833333334</c:v>
                </c:pt>
                <c:pt idx="30863">
                  <c:v>11.983674666666666</c:v>
                </c:pt>
                <c:pt idx="30864">
                  <c:v>11.984065016666667</c:v>
                </c:pt>
                <c:pt idx="30865">
                  <c:v>11.984451850000001</c:v>
                </c:pt>
                <c:pt idx="30866">
                  <c:v>11.984838683333335</c:v>
                </c:pt>
                <c:pt idx="30867">
                  <c:v>11.985225516666667</c:v>
                </c:pt>
                <c:pt idx="30868">
                  <c:v>11.985615866666668</c:v>
                </c:pt>
                <c:pt idx="30869">
                  <c:v>11.986006216666667</c:v>
                </c:pt>
                <c:pt idx="30870">
                  <c:v>11.986393049999998</c:v>
                </c:pt>
                <c:pt idx="30871">
                  <c:v>11.986779883333334</c:v>
                </c:pt>
                <c:pt idx="30872">
                  <c:v>11.987166716666666</c:v>
                </c:pt>
                <c:pt idx="30873">
                  <c:v>11.987557066666666</c:v>
                </c:pt>
                <c:pt idx="30874">
                  <c:v>11.987943900000003</c:v>
                </c:pt>
                <c:pt idx="30875">
                  <c:v>11.988330733333335</c:v>
                </c:pt>
                <c:pt idx="30876">
                  <c:v>11.988721083333333</c:v>
                </c:pt>
                <c:pt idx="30877">
                  <c:v>11.989107916666667</c:v>
                </c:pt>
                <c:pt idx="30878">
                  <c:v>11.989498266666667</c:v>
                </c:pt>
                <c:pt idx="30879">
                  <c:v>11.9898851</c:v>
                </c:pt>
                <c:pt idx="30880">
                  <c:v>11.990271933333332</c:v>
                </c:pt>
                <c:pt idx="30881">
                  <c:v>11.990662283333334</c:v>
                </c:pt>
                <c:pt idx="30882">
                  <c:v>11.991049116666666</c:v>
                </c:pt>
                <c:pt idx="30883">
                  <c:v>11.991439466666664</c:v>
                </c:pt>
                <c:pt idx="30884">
                  <c:v>11.991826300000001</c:v>
                </c:pt>
                <c:pt idx="30885">
                  <c:v>11.992213133333335</c:v>
                </c:pt>
                <c:pt idx="30886">
                  <c:v>11.992603483333333</c:v>
                </c:pt>
                <c:pt idx="30887">
                  <c:v>11.992990316666669</c:v>
                </c:pt>
                <c:pt idx="30888">
                  <c:v>11.993377150000001</c:v>
                </c:pt>
                <c:pt idx="30889">
                  <c:v>11.993767499999999</c:v>
                </c:pt>
                <c:pt idx="30890">
                  <c:v>11.994154333333332</c:v>
                </c:pt>
                <c:pt idx="30891">
                  <c:v>11.994544683333332</c:v>
                </c:pt>
                <c:pt idx="30892">
                  <c:v>11.994931516666666</c:v>
                </c:pt>
                <c:pt idx="30893">
                  <c:v>11.995318349999998</c:v>
                </c:pt>
                <c:pt idx="30894">
                  <c:v>11.995708700000002</c:v>
                </c:pt>
                <c:pt idx="30895">
                  <c:v>11.996095533333333</c:v>
                </c:pt>
                <c:pt idx="30896">
                  <c:v>11.996485883333333</c:v>
                </c:pt>
                <c:pt idx="30897">
                  <c:v>11.996872716666667</c:v>
                </c:pt>
                <c:pt idx="30898">
                  <c:v>11.997259550000001</c:v>
                </c:pt>
                <c:pt idx="30899">
                  <c:v>11.997649899999999</c:v>
                </c:pt>
                <c:pt idx="30900">
                  <c:v>11.998036733333334</c:v>
                </c:pt>
                <c:pt idx="30901">
                  <c:v>11.998423566666666</c:v>
                </c:pt>
                <c:pt idx="30902">
                  <c:v>11.998810399999998</c:v>
                </c:pt>
                <c:pt idx="30903">
                  <c:v>11.999200750000002</c:v>
                </c:pt>
                <c:pt idx="30904">
                  <c:v>11.999591100000002</c:v>
                </c:pt>
                <c:pt idx="30905">
                  <c:v>11.999977933333334</c:v>
                </c:pt>
                <c:pt idx="30906">
                  <c:v>12.000364766666666</c:v>
                </c:pt>
                <c:pt idx="30907">
                  <c:v>12.000751600000001</c:v>
                </c:pt>
                <c:pt idx="30908">
                  <c:v>12.001141949999999</c:v>
                </c:pt>
                <c:pt idx="30909">
                  <c:v>12.001532300000001</c:v>
                </c:pt>
                <c:pt idx="30910">
                  <c:v>12.001919133333333</c:v>
                </c:pt>
                <c:pt idx="30911">
                  <c:v>12.002305966666666</c:v>
                </c:pt>
                <c:pt idx="30912">
                  <c:v>12.002692799999998</c:v>
                </c:pt>
                <c:pt idx="30913">
                  <c:v>12.003083150000002</c:v>
                </c:pt>
                <c:pt idx="30914">
                  <c:v>12.003469983333334</c:v>
                </c:pt>
                <c:pt idx="30915">
                  <c:v>12.003856816666667</c:v>
                </c:pt>
                <c:pt idx="30916">
                  <c:v>12.004247166666667</c:v>
                </c:pt>
                <c:pt idx="30917">
                  <c:v>12.004634000000001</c:v>
                </c:pt>
                <c:pt idx="30918">
                  <c:v>12.005024349999999</c:v>
                </c:pt>
                <c:pt idx="30919">
                  <c:v>12.005411183333331</c:v>
                </c:pt>
                <c:pt idx="30920">
                  <c:v>12.005798016666667</c:v>
                </c:pt>
                <c:pt idx="30921">
                  <c:v>12.006184849999999</c:v>
                </c:pt>
                <c:pt idx="30922">
                  <c:v>12.006575199999999</c:v>
                </c:pt>
                <c:pt idx="30923">
                  <c:v>12.006965550000002</c:v>
                </c:pt>
                <c:pt idx="30924">
                  <c:v>12.007352383333334</c:v>
                </c:pt>
                <c:pt idx="30925">
                  <c:v>12.007739216666666</c:v>
                </c:pt>
                <c:pt idx="30926">
                  <c:v>12.008126050000001</c:v>
                </c:pt>
                <c:pt idx="30927">
                  <c:v>12.0085164</c:v>
                </c:pt>
                <c:pt idx="30928">
                  <c:v>12.008903233333333</c:v>
                </c:pt>
                <c:pt idx="30929">
                  <c:v>12.009290066666665</c:v>
                </c:pt>
                <c:pt idx="30930">
                  <c:v>12.009680416666667</c:v>
                </c:pt>
                <c:pt idx="30931">
                  <c:v>12.010067249999999</c:v>
                </c:pt>
                <c:pt idx="30932">
                  <c:v>12.010457600000002</c:v>
                </c:pt>
                <c:pt idx="30933">
                  <c:v>12.010844433333334</c:v>
                </c:pt>
                <c:pt idx="30934">
                  <c:v>12.011231266666668</c:v>
                </c:pt>
                <c:pt idx="30935">
                  <c:v>12.011621616666666</c:v>
                </c:pt>
                <c:pt idx="30936">
                  <c:v>12.012011966666668</c:v>
                </c:pt>
                <c:pt idx="30937">
                  <c:v>12.0123988</c:v>
                </c:pt>
                <c:pt idx="30938">
                  <c:v>12.012785633333332</c:v>
                </c:pt>
                <c:pt idx="30939">
                  <c:v>12.013172466666667</c:v>
                </c:pt>
                <c:pt idx="30940">
                  <c:v>12.013562816666665</c:v>
                </c:pt>
                <c:pt idx="30941">
                  <c:v>12.013949650000001</c:v>
                </c:pt>
                <c:pt idx="30942">
                  <c:v>12.014336483333333</c:v>
                </c:pt>
                <c:pt idx="30943">
                  <c:v>12.014726833333334</c:v>
                </c:pt>
                <c:pt idx="30944">
                  <c:v>12.015113666666666</c:v>
                </c:pt>
                <c:pt idx="30945">
                  <c:v>12.015504016666668</c:v>
                </c:pt>
                <c:pt idx="30946">
                  <c:v>12.01589085</c:v>
                </c:pt>
                <c:pt idx="30947">
                  <c:v>12.016277683333334</c:v>
                </c:pt>
                <c:pt idx="30948">
                  <c:v>12.016664516666665</c:v>
                </c:pt>
                <c:pt idx="30949">
                  <c:v>12.017054866666667</c:v>
                </c:pt>
                <c:pt idx="30950">
                  <c:v>12.017445216666665</c:v>
                </c:pt>
                <c:pt idx="30951">
                  <c:v>12.017832050000001</c:v>
                </c:pt>
                <c:pt idx="30952">
                  <c:v>12.018218883333335</c:v>
                </c:pt>
                <c:pt idx="30953">
                  <c:v>12.018605716666668</c:v>
                </c:pt>
                <c:pt idx="30954">
                  <c:v>12.018996066666666</c:v>
                </c:pt>
                <c:pt idx="30955">
                  <c:v>12.019382900000002</c:v>
                </c:pt>
                <c:pt idx="30956">
                  <c:v>12.019769733333334</c:v>
                </c:pt>
                <c:pt idx="30957">
                  <c:v>12.020160083333332</c:v>
                </c:pt>
                <c:pt idx="30958">
                  <c:v>12.020546916666666</c:v>
                </c:pt>
                <c:pt idx="30959">
                  <c:v>12.020937266666666</c:v>
                </c:pt>
                <c:pt idx="30960">
                  <c:v>12.021324100000001</c:v>
                </c:pt>
                <c:pt idx="30961">
                  <c:v>12.021710933333333</c:v>
                </c:pt>
                <c:pt idx="30962">
                  <c:v>12.022101283333335</c:v>
                </c:pt>
                <c:pt idx="30963">
                  <c:v>12.022488116666667</c:v>
                </c:pt>
                <c:pt idx="30964">
                  <c:v>12.022878466666667</c:v>
                </c:pt>
                <c:pt idx="30965">
                  <c:v>12.0232653</c:v>
                </c:pt>
                <c:pt idx="30966">
                  <c:v>12.023652133333334</c:v>
                </c:pt>
                <c:pt idx="30967">
                  <c:v>12.024042483333332</c:v>
                </c:pt>
                <c:pt idx="30968">
                  <c:v>12.024429316666668</c:v>
                </c:pt>
                <c:pt idx="30969">
                  <c:v>12.024816150000001</c:v>
                </c:pt>
                <c:pt idx="30970">
                  <c:v>12.025202983333335</c:v>
                </c:pt>
                <c:pt idx="30971">
                  <c:v>12.025593333333333</c:v>
                </c:pt>
                <c:pt idx="30972">
                  <c:v>12.025983683333335</c:v>
                </c:pt>
                <c:pt idx="30973">
                  <c:v>12.026370516666667</c:v>
                </c:pt>
                <c:pt idx="30974">
                  <c:v>12.026757349999999</c:v>
                </c:pt>
                <c:pt idx="30975">
                  <c:v>12.027144183333334</c:v>
                </c:pt>
                <c:pt idx="30976">
                  <c:v>12.027534533333332</c:v>
                </c:pt>
                <c:pt idx="30977">
                  <c:v>12.027921366666666</c:v>
                </c:pt>
                <c:pt idx="30978">
                  <c:v>12.028311716666666</c:v>
                </c:pt>
                <c:pt idx="30979">
                  <c:v>12.028698550000001</c:v>
                </c:pt>
                <c:pt idx="30980">
                  <c:v>12.029085383333333</c:v>
                </c:pt>
                <c:pt idx="30981">
                  <c:v>12.029475733333335</c:v>
                </c:pt>
                <c:pt idx="30982">
                  <c:v>12.029862566666667</c:v>
                </c:pt>
                <c:pt idx="30983">
                  <c:v>12.030249400000001</c:v>
                </c:pt>
                <c:pt idx="30984">
                  <c:v>12.030639749999999</c:v>
                </c:pt>
                <c:pt idx="30985">
                  <c:v>12.031026583333334</c:v>
                </c:pt>
                <c:pt idx="30986">
                  <c:v>12.031416933333333</c:v>
                </c:pt>
                <c:pt idx="30987">
                  <c:v>12.031803766666664</c:v>
                </c:pt>
                <c:pt idx="30988">
                  <c:v>12.032190600000002</c:v>
                </c:pt>
                <c:pt idx="30989">
                  <c:v>12.032580950000002</c:v>
                </c:pt>
                <c:pt idx="30990">
                  <c:v>12.032967783333334</c:v>
                </c:pt>
                <c:pt idx="30991">
                  <c:v>12.033358133333335</c:v>
                </c:pt>
                <c:pt idx="30992">
                  <c:v>12.033744966666667</c:v>
                </c:pt>
                <c:pt idx="30993">
                  <c:v>12.034131799999999</c:v>
                </c:pt>
                <c:pt idx="30994">
                  <c:v>12.034522150000001</c:v>
                </c:pt>
                <c:pt idx="30995">
                  <c:v>12.034908983333333</c:v>
                </c:pt>
                <c:pt idx="30996">
                  <c:v>12.035295816666666</c:v>
                </c:pt>
                <c:pt idx="30997">
                  <c:v>12.035682649999998</c:v>
                </c:pt>
                <c:pt idx="30998">
                  <c:v>12.036073000000002</c:v>
                </c:pt>
                <c:pt idx="30999">
                  <c:v>12.03646335</c:v>
                </c:pt>
                <c:pt idx="31000">
                  <c:v>12.036850183333334</c:v>
                </c:pt>
                <c:pt idx="31001">
                  <c:v>12.037237016666667</c:v>
                </c:pt>
                <c:pt idx="31002">
                  <c:v>12.037623850000001</c:v>
                </c:pt>
                <c:pt idx="31003">
                  <c:v>12.038014199999999</c:v>
                </c:pt>
                <c:pt idx="31004">
                  <c:v>12.038404550000001</c:v>
                </c:pt>
                <c:pt idx="31005">
                  <c:v>12.038791383333333</c:v>
                </c:pt>
                <c:pt idx="31006">
                  <c:v>12.039178216666665</c:v>
                </c:pt>
                <c:pt idx="31007">
                  <c:v>12.039565049999998</c:v>
                </c:pt>
                <c:pt idx="31008">
                  <c:v>12.039955400000002</c:v>
                </c:pt>
                <c:pt idx="31009">
                  <c:v>12.040342233333334</c:v>
                </c:pt>
                <c:pt idx="31010">
                  <c:v>12.040729066666666</c:v>
                </c:pt>
                <c:pt idx="31011">
                  <c:v>12.041119416666668</c:v>
                </c:pt>
                <c:pt idx="31012">
                  <c:v>12.041506249999999</c:v>
                </c:pt>
                <c:pt idx="31013">
                  <c:v>12.041896599999999</c:v>
                </c:pt>
                <c:pt idx="31014">
                  <c:v>12.042283433333333</c:v>
                </c:pt>
                <c:pt idx="31015">
                  <c:v>12.042670266666667</c:v>
                </c:pt>
                <c:pt idx="31016">
                  <c:v>12.043060616666665</c:v>
                </c:pt>
                <c:pt idx="31017">
                  <c:v>12.043447450000002</c:v>
                </c:pt>
                <c:pt idx="31018">
                  <c:v>12.0438378</c:v>
                </c:pt>
                <c:pt idx="31019">
                  <c:v>12.044224633333334</c:v>
                </c:pt>
                <c:pt idx="31020">
                  <c:v>12.044611466666668</c:v>
                </c:pt>
                <c:pt idx="31021">
                  <c:v>12.044998300000001</c:v>
                </c:pt>
                <c:pt idx="31022">
                  <c:v>12.04538865</c:v>
                </c:pt>
                <c:pt idx="31023">
                  <c:v>12.045775483333331</c:v>
                </c:pt>
                <c:pt idx="31024">
                  <c:v>12.046162316666667</c:v>
                </c:pt>
                <c:pt idx="31025">
                  <c:v>12.046552666666665</c:v>
                </c:pt>
                <c:pt idx="31026">
                  <c:v>12.046939499999999</c:v>
                </c:pt>
                <c:pt idx="31027">
                  <c:v>12.047329850000002</c:v>
                </c:pt>
                <c:pt idx="31028">
                  <c:v>12.047716683333334</c:v>
                </c:pt>
                <c:pt idx="31029">
                  <c:v>12.048103516666666</c:v>
                </c:pt>
                <c:pt idx="31030">
                  <c:v>12.048493866666668</c:v>
                </c:pt>
                <c:pt idx="31031">
                  <c:v>12.0488807</c:v>
                </c:pt>
                <c:pt idx="31032">
                  <c:v>12.04927105</c:v>
                </c:pt>
                <c:pt idx="31033">
                  <c:v>12.049657883333333</c:v>
                </c:pt>
                <c:pt idx="31034">
                  <c:v>12.050044716666667</c:v>
                </c:pt>
                <c:pt idx="31035">
                  <c:v>12.050435066666665</c:v>
                </c:pt>
                <c:pt idx="31036">
                  <c:v>12.050821899999997</c:v>
                </c:pt>
                <c:pt idx="31037">
                  <c:v>12.051208733333334</c:v>
                </c:pt>
                <c:pt idx="31038">
                  <c:v>12.051599083333334</c:v>
                </c:pt>
                <c:pt idx="31039">
                  <c:v>12.051985916666666</c:v>
                </c:pt>
                <c:pt idx="31040">
                  <c:v>12.052376266666668</c:v>
                </c:pt>
                <c:pt idx="31041">
                  <c:v>12.0527631</c:v>
                </c:pt>
                <c:pt idx="31042">
                  <c:v>12.053149933333332</c:v>
                </c:pt>
                <c:pt idx="31043">
                  <c:v>12.053540283333334</c:v>
                </c:pt>
                <c:pt idx="31044">
                  <c:v>12.053927116666665</c:v>
                </c:pt>
                <c:pt idx="31045">
                  <c:v>12.054317466666665</c:v>
                </c:pt>
                <c:pt idx="31046">
                  <c:v>12.054704300000003</c:v>
                </c:pt>
                <c:pt idx="31047">
                  <c:v>12.055091133333335</c:v>
                </c:pt>
                <c:pt idx="31048">
                  <c:v>12.055477966666666</c:v>
                </c:pt>
                <c:pt idx="31049">
                  <c:v>12.055868316666668</c:v>
                </c:pt>
                <c:pt idx="31050">
                  <c:v>12.05625515</c:v>
                </c:pt>
                <c:pt idx="31051">
                  <c:v>12.056641983333334</c:v>
                </c:pt>
                <c:pt idx="31052">
                  <c:v>12.057032333333332</c:v>
                </c:pt>
                <c:pt idx="31053">
                  <c:v>12.057419166666667</c:v>
                </c:pt>
                <c:pt idx="31054">
                  <c:v>12.057809516666666</c:v>
                </c:pt>
                <c:pt idx="31055">
                  <c:v>12.058196349999998</c:v>
                </c:pt>
                <c:pt idx="31056">
                  <c:v>12.058583183333335</c:v>
                </c:pt>
                <c:pt idx="31057">
                  <c:v>12.058973533333335</c:v>
                </c:pt>
                <c:pt idx="31058">
                  <c:v>12.059360366666667</c:v>
                </c:pt>
                <c:pt idx="31059">
                  <c:v>12.059750716666668</c:v>
                </c:pt>
                <c:pt idx="31060">
                  <c:v>12.06013755</c:v>
                </c:pt>
                <c:pt idx="31061">
                  <c:v>12.060524383333332</c:v>
                </c:pt>
                <c:pt idx="31062">
                  <c:v>12.060911216666666</c:v>
                </c:pt>
                <c:pt idx="31063">
                  <c:v>12.061301566666666</c:v>
                </c:pt>
                <c:pt idx="31064">
                  <c:v>12.0616884</c:v>
                </c:pt>
                <c:pt idx="31065">
                  <c:v>12.062075233333333</c:v>
                </c:pt>
                <c:pt idx="31066">
                  <c:v>12.062465583333335</c:v>
                </c:pt>
                <c:pt idx="31067">
                  <c:v>12.062852416666667</c:v>
                </c:pt>
                <c:pt idx="31068">
                  <c:v>12.063242766666667</c:v>
                </c:pt>
                <c:pt idx="31069">
                  <c:v>12.063629600000001</c:v>
                </c:pt>
                <c:pt idx="31070">
                  <c:v>12.064016433333334</c:v>
                </c:pt>
                <c:pt idx="31071">
                  <c:v>12.064406783333332</c:v>
                </c:pt>
                <c:pt idx="31072">
                  <c:v>12.064793616666668</c:v>
                </c:pt>
                <c:pt idx="31073">
                  <c:v>12.065183966666666</c:v>
                </c:pt>
                <c:pt idx="31074">
                  <c:v>12.065570800000001</c:v>
                </c:pt>
                <c:pt idx="31075">
                  <c:v>12.065957633333333</c:v>
                </c:pt>
                <c:pt idx="31076">
                  <c:v>12.066347983333335</c:v>
                </c:pt>
                <c:pt idx="31077">
                  <c:v>12.066734816666667</c:v>
                </c:pt>
                <c:pt idx="31078">
                  <c:v>12.067121649999999</c:v>
                </c:pt>
                <c:pt idx="31079">
                  <c:v>12.067508483333334</c:v>
                </c:pt>
                <c:pt idx="31080">
                  <c:v>12.067898833333333</c:v>
                </c:pt>
                <c:pt idx="31081">
                  <c:v>12.068289183333333</c:v>
                </c:pt>
                <c:pt idx="31082">
                  <c:v>12.068676016666666</c:v>
                </c:pt>
                <c:pt idx="31083">
                  <c:v>12.06906285</c:v>
                </c:pt>
                <c:pt idx="31084">
                  <c:v>12.069449683333334</c:v>
                </c:pt>
                <c:pt idx="31085">
                  <c:v>12.069840033333335</c:v>
                </c:pt>
                <c:pt idx="31086">
                  <c:v>12.070230383333334</c:v>
                </c:pt>
                <c:pt idx="31087">
                  <c:v>12.070617216666667</c:v>
                </c:pt>
                <c:pt idx="31088">
                  <c:v>12.071004049999999</c:v>
                </c:pt>
                <c:pt idx="31089">
                  <c:v>12.071390883333335</c:v>
                </c:pt>
                <c:pt idx="31090">
                  <c:v>12.071781233333333</c:v>
                </c:pt>
                <c:pt idx="31091">
                  <c:v>12.072168066666665</c:v>
                </c:pt>
                <c:pt idx="31092">
                  <c:v>12.0725549</c:v>
                </c:pt>
                <c:pt idx="31093">
                  <c:v>12.072945250000002</c:v>
                </c:pt>
                <c:pt idx="31094">
                  <c:v>12.073332083333334</c:v>
                </c:pt>
                <c:pt idx="31095">
                  <c:v>12.073722433333336</c:v>
                </c:pt>
                <c:pt idx="31096">
                  <c:v>12.074109266666667</c:v>
                </c:pt>
                <c:pt idx="31097">
                  <c:v>12.074496099999999</c:v>
                </c:pt>
                <c:pt idx="31098">
                  <c:v>12.074886450000001</c:v>
                </c:pt>
                <c:pt idx="31099">
                  <c:v>12.075273283333333</c:v>
                </c:pt>
                <c:pt idx="31100">
                  <c:v>12.075663633333333</c:v>
                </c:pt>
                <c:pt idx="31101">
                  <c:v>12.076050466666665</c:v>
                </c:pt>
                <c:pt idx="31102">
                  <c:v>12.0764373</c:v>
                </c:pt>
                <c:pt idx="31103">
                  <c:v>12.07682765</c:v>
                </c:pt>
                <c:pt idx="31104">
                  <c:v>12.077214483333334</c:v>
                </c:pt>
                <c:pt idx="31105">
                  <c:v>12.077601316666668</c:v>
                </c:pt>
                <c:pt idx="31106">
                  <c:v>12.077988150000001</c:v>
                </c:pt>
                <c:pt idx="31107">
                  <c:v>12.078378499999999</c:v>
                </c:pt>
                <c:pt idx="31108">
                  <c:v>12.078768850000001</c:v>
                </c:pt>
                <c:pt idx="31109">
                  <c:v>12.079155683333333</c:v>
                </c:pt>
                <c:pt idx="31110">
                  <c:v>12.079542516666665</c:v>
                </c:pt>
                <c:pt idx="31111">
                  <c:v>12.079929349999999</c:v>
                </c:pt>
                <c:pt idx="31112">
                  <c:v>12.080319700000002</c:v>
                </c:pt>
                <c:pt idx="31113">
                  <c:v>12.080706533333334</c:v>
                </c:pt>
                <c:pt idx="31114">
                  <c:v>12.081096883333336</c:v>
                </c:pt>
                <c:pt idx="31115">
                  <c:v>12.081483716666668</c:v>
                </c:pt>
                <c:pt idx="31116">
                  <c:v>12.08187055</c:v>
                </c:pt>
                <c:pt idx="31117">
                  <c:v>12.0822609</c:v>
                </c:pt>
                <c:pt idx="31118">
                  <c:v>12.082647733333333</c:v>
                </c:pt>
                <c:pt idx="31119">
                  <c:v>12.083034566666667</c:v>
                </c:pt>
                <c:pt idx="31120">
                  <c:v>12.083421399999999</c:v>
                </c:pt>
                <c:pt idx="31121">
                  <c:v>12.083811750000002</c:v>
                </c:pt>
                <c:pt idx="31122">
                  <c:v>12.084202100000001</c:v>
                </c:pt>
                <c:pt idx="31123">
                  <c:v>12.084588933333334</c:v>
                </c:pt>
                <c:pt idx="31124">
                  <c:v>12.084975766666666</c:v>
                </c:pt>
                <c:pt idx="31125">
                  <c:v>12.085362600000002</c:v>
                </c:pt>
                <c:pt idx="31126">
                  <c:v>12.08575295</c:v>
                </c:pt>
                <c:pt idx="31127">
                  <c:v>12.086143300000002</c:v>
                </c:pt>
                <c:pt idx="31128">
                  <c:v>12.086530133333333</c:v>
                </c:pt>
                <c:pt idx="31129">
                  <c:v>12.086916966666665</c:v>
                </c:pt>
                <c:pt idx="31130">
                  <c:v>12.087303799999999</c:v>
                </c:pt>
                <c:pt idx="31131">
                  <c:v>12.087694150000003</c:v>
                </c:pt>
                <c:pt idx="31132">
                  <c:v>12.088080983333334</c:v>
                </c:pt>
                <c:pt idx="31133">
                  <c:v>12.088467816666666</c:v>
                </c:pt>
                <c:pt idx="31134">
                  <c:v>12.088858166666668</c:v>
                </c:pt>
                <c:pt idx="31135">
                  <c:v>12.089248516666666</c:v>
                </c:pt>
                <c:pt idx="31136">
                  <c:v>12.08963535</c:v>
                </c:pt>
                <c:pt idx="31137">
                  <c:v>12.090022183333334</c:v>
                </c:pt>
                <c:pt idx="31138">
                  <c:v>12.090409016666667</c:v>
                </c:pt>
                <c:pt idx="31139">
                  <c:v>12.090799366666666</c:v>
                </c:pt>
                <c:pt idx="31140">
                  <c:v>12.091186199999997</c:v>
                </c:pt>
                <c:pt idx="31141">
                  <c:v>12.091576550000001</c:v>
                </c:pt>
                <c:pt idx="31142">
                  <c:v>12.091963383333335</c:v>
                </c:pt>
                <c:pt idx="31143">
                  <c:v>12.092350216666667</c:v>
                </c:pt>
                <c:pt idx="31144">
                  <c:v>12.092740566666668</c:v>
                </c:pt>
                <c:pt idx="31145">
                  <c:v>12.0931274</c:v>
                </c:pt>
                <c:pt idx="31146">
                  <c:v>12.093514233333332</c:v>
                </c:pt>
                <c:pt idx="31147">
                  <c:v>12.093901066666666</c:v>
                </c:pt>
                <c:pt idx="31148">
                  <c:v>12.094291416666666</c:v>
                </c:pt>
                <c:pt idx="31149">
                  <c:v>12.094681766666666</c:v>
                </c:pt>
                <c:pt idx="31150">
                  <c:v>12.095068600000003</c:v>
                </c:pt>
                <c:pt idx="31151">
                  <c:v>12.095455433333335</c:v>
                </c:pt>
                <c:pt idx="31152">
                  <c:v>12.095842266666667</c:v>
                </c:pt>
                <c:pt idx="31153">
                  <c:v>12.096232616666667</c:v>
                </c:pt>
                <c:pt idx="31154">
                  <c:v>12.096622966666667</c:v>
                </c:pt>
                <c:pt idx="31155">
                  <c:v>12.0970098</c:v>
                </c:pt>
                <c:pt idx="31156">
                  <c:v>12.097396633333332</c:v>
                </c:pt>
                <c:pt idx="31157">
                  <c:v>12.097783466666668</c:v>
                </c:pt>
                <c:pt idx="31158">
                  <c:v>12.098173816666666</c:v>
                </c:pt>
                <c:pt idx="31159">
                  <c:v>12.098560649999998</c:v>
                </c:pt>
                <c:pt idx="31160">
                  <c:v>12.098947483333335</c:v>
                </c:pt>
                <c:pt idx="31161">
                  <c:v>12.099337833333335</c:v>
                </c:pt>
                <c:pt idx="31162">
                  <c:v>12.099724666666667</c:v>
                </c:pt>
                <c:pt idx="31163">
                  <c:v>12.100115016666669</c:v>
                </c:pt>
                <c:pt idx="31164">
                  <c:v>12.100501850000001</c:v>
                </c:pt>
                <c:pt idx="31165">
                  <c:v>12.100888683333332</c:v>
                </c:pt>
                <c:pt idx="31166">
                  <c:v>12.101279033333334</c:v>
                </c:pt>
                <c:pt idx="31167">
                  <c:v>12.101665866666666</c:v>
                </c:pt>
                <c:pt idx="31168">
                  <c:v>12.102056216666666</c:v>
                </c:pt>
                <c:pt idx="31169">
                  <c:v>12.102443049999998</c:v>
                </c:pt>
                <c:pt idx="31170">
                  <c:v>12.102829883333335</c:v>
                </c:pt>
                <c:pt idx="31171">
                  <c:v>12.103216716666667</c:v>
                </c:pt>
                <c:pt idx="31172">
                  <c:v>12.103607066666667</c:v>
                </c:pt>
                <c:pt idx="31173">
                  <c:v>12.103993900000001</c:v>
                </c:pt>
                <c:pt idx="31174">
                  <c:v>12.104380733333334</c:v>
                </c:pt>
                <c:pt idx="31175">
                  <c:v>12.104771083333333</c:v>
                </c:pt>
                <c:pt idx="31176">
                  <c:v>12.105157916666665</c:v>
                </c:pt>
                <c:pt idx="31177">
                  <c:v>12.105548266666666</c:v>
                </c:pt>
                <c:pt idx="31178">
                  <c:v>12.105935099999998</c:v>
                </c:pt>
                <c:pt idx="31179">
                  <c:v>12.106321933333334</c:v>
                </c:pt>
                <c:pt idx="31180">
                  <c:v>12.106712283333335</c:v>
                </c:pt>
                <c:pt idx="31181">
                  <c:v>12.107099116666667</c:v>
                </c:pt>
                <c:pt idx="31182">
                  <c:v>12.107489466666665</c:v>
                </c:pt>
                <c:pt idx="31183">
                  <c:v>12.107876300000001</c:v>
                </c:pt>
                <c:pt idx="31184">
                  <c:v>12.108263133333333</c:v>
                </c:pt>
                <c:pt idx="31185">
                  <c:v>12.108653483333333</c:v>
                </c:pt>
                <c:pt idx="31186">
                  <c:v>12.109040316666666</c:v>
                </c:pt>
                <c:pt idx="31187">
                  <c:v>12.10942715</c:v>
                </c:pt>
                <c:pt idx="31188">
                  <c:v>12.109817499999998</c:v>
                </c:pt>
                <c:pt idx="31189">
                  <c:v>12.110204333333334</c:v>
                </c:pt>
                <c:pt idx="31190">
                  <c:v>12.110594683333334</c:v>
                </c:pt>
                <c:pt idx="31191">
                  <c:v>12.110981516666667</c:v>
                </c:pt>
                <c:pt idx="31192">
                  <c:v>12.111368349999999</c:v>
                </c:pt>
                <c:pt idx="31193">
                  <c:v>12.111758700000001</c:v>
                </c:pt>
                <c:pt idx="31194">
                  <c:v>12.112145533333333</c:v>
                </c:pt>
                <c:pt idx="31195">
                  <c:v>12.112535883333331</c:v>
                </c:pt>
                <c:pt idx="31196">
                  <c:v>12.112922716666667</c:v>
                </c:pt>
                <c:pt idx="31197">
                  <c:v>12.113309549999999</c:v>
                </c:pt>
                <c:pt idx="31198">
                  <c:v>12.1136999</c:v>
                </c:pt>
                <c:pt idx="31199">
                  <c:v>12.114086733333336</c:v>
                </c:pt>
                <c:pt idx="31200">
                  <c:v>12.114473566666668</c:v>
                </c:pt>
                <c:pt idx="31201">
                  <c:v>12.1148604</c:v>
                </c:pt>
                <c:pt idx="31202">
                  <c:v>12.115250750000001</c:v>
                </c:pt>
                <c:pt idx="31203">
                  <c:v>12.115641099999999</c:v>
                </c:pt>
                <c:pt idx="31204">
                  <c:v>12.116027933333333</c:v>
                </c:pt>
                <c:pt idx="31205">
                  <c:v>12.116414766666665</c:v>
                </c:pt>
                <c:pt idx="31206">
                  <c:v>12.116801600000001</c:v>
                </c:pt>
                <c:pt idx="31207">
                  <c:v>12.117191949999999</c:v>
                </c:pt>
                <c:pt idx="31208">
                  <c:v>12.117582300000002</c:v>
                </c:pt>
                <c:pt idx="31209">
                  <c:v>12.117969133333334</c:v>
                </c:pt>
                <c:pt idx="31210">
                  <c:v>12.118355966666668</c:v>
                </c:pt>
                <c:pt idx="31211">
                  <c:v>12.1187428</c:v>
                </c:pt>
                <c:pt idx="31212">
                  <c:v>12.119133150000001</c:v>
                </c:pt>
                <c:pt idx="31213">
                  <c:v>12.119519983333333</c:v>
                </c:pt>
                <c:pt idx="31214">
                  <c:v>12.119906816666665</c:v>
                </c:pt>
                <c:pt idx="31215">
                  <c:v>12.120293649999999</c:v>
                </c:pt>
                <c:pt idx="31216">
                  <c:v>12.120683999999999</c:v>
                </c:pt>
                <c:pt idx="31217">
                  <c:v>12.121074350000001</c:v>
                </c:pt>
                <c:pt idx="31218">
                  <c:v>12.121461183333333</c:v>
                </c:pt>
                <c:pt idx="31219">
                  <c:v>12.121848016666668</c:v>
                </c:pt>
                <c:pt idx="31220">
                  <c:v>12.12223485</c:v>
                </c:pt>
                <c:pt idx="31221">
                  <c:v>12.1226252</c:v>
                </c:pt>
                <c:pt idx="31222">
                  <c:v>12.12301555</c:v>
                </c:pt>
                <c:pt idx="31223">
                  <c:v>12.123402383333334</c:v>
                </c:pt>
                <c:pt idx="31224">
                  <c:v>12.123789216666665</c:v>
                </c:pt>
                <c:pt idx="31225">
                  <c:v>12.124176050000001</c:v>
                </c:pt>
                <c:pt idx="31226">
                  <c:v>12.124566400000001</c:v>
                </c:pt>
                <c:pt idx="31227">
                  <c:v>12.124953233333335</c:v>
                </c:pt>
                <c:pt idx="31228">
                  <c:v>12.125340066666666</c:v>
                </c:pt>
                <c:pt idx="31229">
                  <c:v>12.125730416666668</c:v>
                </c:pt>
                <c:pt idx="31230">
                  <c:v>12.12611725</c:v>
                </c:pt>
                <c:pt idx="31231">
                  <c:v>12.126507600000002</c:v>
                </c:pt>
                <c:pt idx="31232">
                  <c:v>12.126894433333334</c:v>
                </c:pt>
                <c:pt idx="31233">
                  <c:v>12.127281266666666</c:v>
                </c:pt>
                <c:pt idx="31234">
                  <c:v>12.127671616666666</c:v>
                </c:pt>
                <c:pt idx="31235">
                  <c:v>12.128058449999999</c:v>
                </c:pt>
                <c:pt idx="31236">
                  <c:v>12.128448800000001</c:v>
                </c:pt>
                <c:pt idx="31237">
                  <c:v>12.128835633333333</c:v>
                </c:pt>
                <c:pt idx="31238">
                  <c:v>12.129222466666668</c:v>
                </c:pt>
                <c:pt idx="31239">
                  <c:v>12.129612816666667</c:v>
                </c:pt>
                <c:pt idx="31240">
                  <c:v>12.12999965</c:v>
                </c:pt>
                <c:pt idx="31241">
                  <c:v>12.130386483333332</c:v>
                </c:pt>
                <c:pt idx="31242">
                  <c:v>12.130773316666668</c:v>
                </c:pt>
                <c:pt idx="31243">
                  <c:v>12.131163666666666</c:v>
                </c:pt>
                <c:pt idx="31244">
                  <c:v>12.131554016666668</c:v>
                </c:pt>
                <c:pt idx="31245">
                  <c:v>12.131940850000001</c:v>
                </c:pt>
                <c:pt idx="31246">
                  <c:v>12.132327683333335</c:v>
                </c:pt>
                <c:pt idx="31247">
                  <c:v>12.132714516666667</c:v>
                </c:pt>
                <c:pt idx="31248">
                  <c:v>12.133104866666669</c:v>
                </c:pt>
                <c:pt idx="31249">
                  <c:v>12.133495216666667</c:v>
                </c:pt>
                <c:pt idx="31250">
                  <c:v>12.133882049999999</c:v>
                </c:pt>
                <c:pt idx="31251">
                  <c:v>12.134268883333334</c:v>
                </c:pt>
                <c:pt idx="31252">
                  <c:v>12.134655716666666</c:v>
                </c:pt>
                <c:pt idx="31253">
                  <c:v>12.135046066666666</c:v>
                </c:pt>
                <c:pt idx="31254">
                  <c:v>12.1354329</c:v>
                </c:pt>
                <c:pt idx="31255">
                  <c:v>12.135819733333335</c:v>
                </c:pt>
                <c:pt idx="31256">
                  <c:v>12.136210083333333</c:v>
                </c:pt>
                <c:pt idx="31257">
                  <c:v>12.136596916666667</c:v>
                </c:pt>
                <c:pt idx="31258">
                  <c:v>12.136987266666667</c:v>
                </c:pt>
                <c:pt idx="31259">
                  <c:v>12.137374100000001</c:v>
                </c:pt>
                <c:pt idx="31260">
                  <c:v>12.137760933333333</c:v>
                </c:pt>
                <c:pt idx="31261">
                  <c:v>12.138151283333334</c:v>
                </c:pt>
                <c:pt idx="31262">
                  <c:v>12.138538116666666</c:v>
                </c:pt>
                <c:pt idx="31263">
                  <c:v>12.138928466666664</c:v>
                </c:pt>
                <c:pt idx="31264">
                  <c:v>12.139315300000002</c:v>
                </c:pt>
                <c:pt idx="31265">
                  <c:v>12.139702133333335</c:v>
                </c:pt>
                <c:pt idx="31266">
                  <c:v>12.140092483333333</c:v>
                </c:pt>
                <c:pt idx="31267">
                  <c:v>12.140479316666669</c:v>
                </c:pt>
                <c:pt idx="31268">
                  <c:v>12.140866150000001</c:v>
                </c:pt>
                <c:pt idx="31269">
                  <c:v>12.141252983333333</c:v>
                </c:pt>
                <c:pt idx="31270">
                  <c:v>12.141643333333333</c:v>
                </c:pt>
                <c:pt idx="31271">
                  <c:v>12.142030166666666</c:v>
                </c:pt>
                <c:pt idx="31272">
                  <c:v>12.142420516666666</c:v>
                </c:pt>
                <c:pt idx="31273">
                  <c:v>12.142807349999998</c:v>
                </c:pt>
                <c:pt idx="31274">
                  <c:v>12.143194183333335</c:v>
                </c:pt>
                <c:pt idx="31275">
                  <c:v>12.143584533333334</c:v>
                </c:pt>
                <c:pt idx="31276">
                  <c:v>12.143971366666667</c:v>
                </c:pt>
                <c:pt idx="31277">
                  <c:v>12.144361716666667</c:v>
                </c:pt>
                <c:pt idx="31278">
                  <c:v>12.144748550000001</c:v>
                </c:pt>
                <c:pt idx="31279">
                  <c:v>12.145135383333333</c:v>
                </c:pt>
                <c:pt idx="31280">
                  <c:v>12.145525733333335</c:v>
                </c:pt>
                <c:pt idx="31281">
                  <c:v>12.145912566666667</c:v>
                </c:pt>
                <c:pt idx="31282">
                  <c:v>12.146299399999998</c:v>
                </c:pt>
                <c:pt idx="31283">
                  <c:v>12.146689749999998</c:v>
                </c:pt>
                <c:pt idx="31284">
                  <c:v>12.147076583333336</c:v>
                </c:pt>
                <c:pt idx="31285">
                  <c:v>12.147466933333334</c:v>
                </c:pt>
                <c:pt idx="31286">
                  <c:v>12.147853766666666</c:v>
                </c:pt>
                <c:pt idx="31287">
                  <c:v>12.148240600000001</c:v>
                </c:pt>
                <c:pt idx="31288">
                  <c:v>12.148630949999999</c:v>
                </c:pt>
                <c:pt idx="31289">
                  <c:v>12.149017783333333</c:v>
                </c:pt>
                <c:pt idx="31290">
                  <c:v>12.149408133333333</c:v>
                </c:pt>
                <c:pt idx="31291">
                  <c:v>12.149794966666667</c:v>
                </c:pt>
                <c:pt idx="31292">
                  <c:v>12.150181799999999</c:v>
                </c:pt>
                <c:pt idx="31293">
                  <c:v>12.150572150000002</c:v>
                </c:pt>
                <c:pt idx="31294">
                  <c:v>12.150958983333334</c:v>
                </c:pt>
                <c:pt idx="31295">
                  <c:v>12.151345816666668</c:v>
                </c:pt>
                <c:pt idx="31296">
                  <c:v>12.15173265</c:v>
                </c:pt>
                <c:pt idx="31297">
                  <c:v>12.152123000000001</c:v>
                </c:pt>
                <c:pt idx="31298">
                  <c:v>12.15251335</c:v>
                </c:pt>
                <c:pt idx="31299">
                  <c:v>12.152900183333331</c:v>
                </c:pt>
                <c:pt idx="31300">
                  <c:v>12.153287016666667</c:v>
                </c:pt>
                <c:pt idx="31301">
                  <c:v>12.153673849999999</c:v>
                </c:pt>
                <c:pt idx="31302">
                  <c:v>12.154064199999999</c:v>
                </c:pt>
                <c:pt idx="31303">
                  <c:v>12.154454550000002</c:v>
                </c:pt>
                <c:pt idx="31304">
                  <c:v>12.154841383333334</c:v>
                </c:pt>
                <c:pt idx="31305">
                  <c:v>12.155228216666666</c:v>
                </c:pt>
                <c:pt idx="31306">
                  <c:v>12.15561505</c:v>
                </c:pt>
                <c:pt idx="31307">
                  <c:v>12.1560054</c:v>
                </c:pt>
                <c:pt idx="31308">
                  <c:v>12.156392233333333</c:v>
                </c:pt>
                <c:pt idx="31309">
                  <c:v>12.156779066666665</c:v>
                </c:pt>
                <c:pt idx="31310">
                  <c:v>12.157169416666667</c:v>
                </c:pt>
                <c:pt idx="31311">
                  <c:v>12.157556249999999</c:v>
                </c:pt>
                <c:pt idx="31312">
                  <c:v>12.157946599999997</c:v>
                </c:pt>
                <c:pt idx="31313">
                  <c:v>12.158333433333334</c:v>
                </c:pt>
                <c:pt idx="31314">
                  <c:v>12.158720266666668</c:v>
                </c:pt>
                <c:pt idx="31315">
                  <c:v>12.1591071</c:v>
                </c:pt>
                <c:pt idx="31316">
                  <c:v>12.159497450000002</c:v>
                </c:pt>
                <c:pt idx="31317">
                  <c:v>12.1598878</c:v>
                </c:pt>
                <c:pt idx="31318">
                  <c:v>12.160274633333332</c:v>
                </c:pt>
                <c:pt idx="31319">
                  <c:v>12.160661466666667</c:v>
                </c:pt>
                <c:pt idx="31320">
                  <c:v>12.161048299999999</c:v>
                </c:pt>
                <c:pt idx="31321">
                  <c:v>12.161438649999999</c:v>
                </c:pt>
                <c:pt idx="31322">
                  <c:v>12.161825483333333</c:v>
                </c:pt>
                <c:pt idx="31323">
                  <c:v>12.162212316666668</c:v>
                </c:pt>
                <c:pt idx="31324">
                  <c:v>12.162602666666666</c:v>
                </c:pt>
                <c:pt idx="31325">
                  <c:v>12.162993016666668</c:v>
                </c:pt>
                <c:pt idx="31326">
                  <c:v>12.16337985</c:v>
                </c:pt>
                <c:pt idx="31327">
                  <c:v>12.163766683333334</c:v>
                </c:pt>
                <c:pt idx="31328">
                  <c:v>12.164153516666666</c:v>
                </c:pt>
                <c:pt idx="31329">
                  <c:v>12.164543866666667</c:v>
                </c:pt>
                <c:pt idx="31330">
                  <c:v>12.164930699999999</c:v>
                </c:pt>
                <c:pt idx="31331">
                  <c:v>12.165321049999998</c:v>
                </c:pt>
                <c:pt idx="31332">
                  <c:v>12.165707883333335</c:v>
                </c:pt>
                <c:pt idx="31333">
                  <c:v>12.166094716666668</c:v>
                </c:pt>
                <c:pt idx="31334">
                  <c:v>12.166485066666667</c:v>
                </c:pt>
                <c:pt idx="31335">
                  <c:v>12.166871899999999</c:v>
                </c:pt>
                <c:pt idx="31336">
                  <c:v>12.167258733333334</c:v>
                </c:pt>
                <c:pt idx="31337">
                  <c:v>12.167649083333332</c:v>
                </c:pt>
                <c:pt idx="31338">
                  <c:v>12.168035916666666</c:v>
                </c:pt>
                <c:pt idx="31339">
                  <c:v>12.168426266666666</c:v>
                </c:pt>
                <c:pt idx="31340">
                  <c:v>12.168813099999999</c:v>
                </c:pt>
                <c:pt idx="31341">
                  <c:v>12.169199933333333</c:v>
                </c:pt>
                <c:pt idx="31342">
                  <c:v>12.169590283333335</c:v>
                </c:pt>
                <c:pt idx="31343">
                  <c:v>12.169977116666667</c:v>
                </c:pt>
                <c:pt idx="31344">
                  <c:v>12.170367466666667</c:v>
                </c:pt>
                <c:pt idx="31345">
                  <c:v>12.1707543</c:v>
                </c:pt>
                <c:pt idx="31346">
                  <c:v>12.171141133333334</c:v>
                </c:pt>
                <c:pt idx="31347">
                  <c:v>12.171531483333332</c:v>
                </c:pt>
                <c:pt idx="31348">
                  <c:v>12.171918316666668</c:v>
                </c:pt>
                <c:pt idx="31349">
                  <c:v>12.17230515</c:v>
                </c:pt>
                <c:pt idx="31350">
                  <c:v>12.172691983333335</c:v>
                </c:pt>
                <c:pt idx="31351">
                  <c:v>12.173082333333333</c:v>
                </c:pt>
                <c:pt idx="31352">
                  <c:v>12.173472683333335</c:v>
                </c:pt>
                <c:pt idx="31353">
                  <c:v>12.173859516666667</c:v>
                </c:pt>
                <c:pt idx="31354">
                  <c:v>12.174246349999999</c:v>
                </c:pt>
                <c:pt idx="31355">
                  <c:v>12.174633183333334</c:v>
                </c:pt>
                <c:pt idx="31356">
                  <c:v>12.175023533333333</c:v>
                </c:pt>
                <c:pt idx="31357">
                  <c:v>12.175410366666666</c:v>
                </c:pt>
                <c:pt idx="31358">
                  <c:v>12.175800716666666</c:v>
                </c:pt>
                <c:pt idx="31359">
                  <c:v>12.17618755</c:v>
                </c:pt>
                <c:pt idx="31360">
                  <c:v>12.176574383333334</c:v>
                </c:pt>
                <c:pt idx="31361">
                  <c:v>12.176964733333335</c:v>
                </c:pt>
                <c:pt idx="31362">
                  <c:v>12.177351566666667</c:v>
                </c:pt>
                <c:pt idx="31363">
                  <c:v>12.177738400000001</c:v>
                </c:pt>
                <c:pt idx="31364">
                  <c:v>12.178125233333333</c:v>
                </c:pt>
                <c:pt idx="31365">
                  <c:v>12.178515583333335</c:v>
                </c:pt>
                <c:pt idx="31366">
                  <c:v>12.178905933333333</c:v>
                </c:pt>
                <c:pt idx="31367">
                  <c:v>12.179292766666665</c:v>
                </c:pt>
                <c:pt idx="31368">
                  <c:v>12.1796796</c:v>
                </c:pt>
                <c:pt idx="31369">
                  <c:v>12.180066433333335</c:v>
                </c:pt>
                <c:pt idx="31370">
                  <c:v>12.180456783333334</c:v>
                </c:pt>
                <c:pt idx="31371">
                  <c:v>12.180847133333335</c:v>
                </c:pt>
                <c:pt idx="31372">
                  <c:v>12.181233966666667</c:v>
                </c:pt>
                <c:pt idx="31373">
                  <c:v>12.181620799999999</c:v>
                </c:pt>
                <c:pt idx="31374">
                  <c:v>12.182007633333333</c:v>
                </c:pt>
                <c:pt idx="31375">
                  <c:v>12.182397983333333</c:v>
                </c:pt>
                <c:pt idx="31376">
                  <c:v>12.182784816666667</c:v>
                </c:pt>
                <c:pt idx="31377">
                  <c:v>12.183171649999998</c:v>
                </c:pt>
                <c:pt idx="31378">
                  <c:v>12.183562000000002</c:v>
                </c:pt>
                <c:pt idx="31379">
                  <c:v>12.18395235</c:v>
                </c:pt>
                <c:pt idx="31380">
                  <c:v>12.184339183333334</c:v>
                </c:pt>
                <c:pt idx="31381">
                  <c:v>12.184726016666668</c:v>
                </c:pt>
                <c:pt idx="31382">
                  <c:v>12.185112850000001</c:v>
                </c:pt>
                <c:pt idx="31383">
                  <c:v>12.185503199999999</c:v>
                </c:pt>
                <c:pt idx="31384">
                  <c:v>12.185893550000001</c:v>
                </c:pt>
                <c:pt idx="31385">
                  <c:v>12.186280383333333</c:v>
                </c:pt>
                <c:pt idx="31386">
                  <c:v>12.186667216666665</c:v>
                </c:pt>
                <c:pt idx="31387">
                  <c:v>12.187054049999999</c:v>
                </c:pt>
                <c:pt idx="31388">
                  <c:v>12.187444400000002</c:v>
                </c:pt>
                <c:pt idx="31389">
                  <c:v>12.187831233333334</c:v>
                </c:pt>
                <c:pt idx="31390">
                  <c:v>12.188218066666666</c:v>
                </c:pt>
                <c:pt idx="31391">
                  <c:v>12.188608416666668</c:v>
                </c:pt>
                <c:pt idx="31392">
                  <c:v>12.18899525</c:v>
                </c:pt>
                <c:pt idx="31393">
                  <c:v>12.1893856</c:v>
                </c:pt>
                <c:pt idx="31394">
                  <c:v>12.189772433333333</c:v>
                </c:pt>
                <c:pt idx="31395">
                  <c:v>12.190159266666667</c:v>
                </c:pt>
                <c:pt idx="31396">
                  <c:v>12.190546099999999</c:v>
                </c:pt>
                <c:pt idx="31397">
                  <c:v>12.190936450000002</c:v>
                </c:pt>
                <c:pt idx="31398">
                  <c:v>12.191326800000001</c:v>
                </c:pt>
                <c:pt idx="31399">
                  <c:v>12.191713633333334</c:v>
                </c:pt>
                <c:pt idx="31400">
                  <c:v>12.192100466666666</c:v>
                </c:pt>
                <c:pt idx="31401">
                  <c:v>12.192487300000002</c:v>
                </c:pt>
                <c:pt idx="31402">
                  <c:v>12.19287765</c:v>
                </c:pt>
                <c:pt idx="31403">
                  <c:v>12.193264483333332</c:v>
                </c:pt>
                <c:pt idx="31404">
                  <c:v>12.193651316666667</c:v>
                </c:pt>
                <c:pt idx="31405">
                  <c:v>12.194041666666665</c:v>
                </c:pt>
                <c:pt idx="31406">
                  <c:v>12.194428499999999</c:v>
                </c:pt>
                <c:pt idx="31407">
                  <c:v>12.194818850000003</c:v>
                </c:pt>
                <c:pt idx="31408">
                  <c:v>12.195205683333334</c:v>
                </c:pt>
                <c:pt idx="31409">
                  <c:v>12.195592516666666</c:v>
                </c:pt>
                <c:pt idx="31410">
                  <c:v>12.195982866666668</c:v>
                </c:pt>
                <c:pt idx="31411">
                  <c:v>12.1963697</c:v>
                </c:pt>
                <c:pt idx="31412">
                  <c:v>12.19676005</c:v>
                </c:pt>
                <c:pt idx="31413">
                  <c:v>12.197146883333334</c:v>
                </c:pt>
                <c:pt idx="31414">
                  <c:v>12.197533716666667</c:v>
                </c:pt>
                <c:pt idx="31415">
                  <c:v>12.197924066666666</c:v>
                </c:pt>
                <c:pt idx="31416">
                  <c:v>12.198310899999997</c:v>
                </c:pt>
                <c:pt idx="31417">
                  <c:v>12.198697733333335</c:v>
                </c:pt>
                <c:pt idx="31418">
                  <c:v>12.199084566666668</c:v>
                </c:pt>
                <c:pt idx="31419">
                  <c:v>12.199474916666667</c:v>
                </c:pt>
                <c:pt idx="31420">
                  <c:v>12.199865266666668</c:v>
                </c:pt>
                <c:pt idx="31421">
                  <c:v>12.2002521</c:v>
                </c:pt>
                <c:pt idx="31422">
                  <c:v>12.200638933333332</c:v>
                </c:pt>
                <c:pt idx="31423">
                  <c:v>12.201029283333334</c:v>
                </c:pt>
                <c:pt idx="31424">
                  <c:v>12.201416116666666</c:v>
                </c:pt>
                <c:pt idx="31425">
                  <c:v>12.201806466666666</c:v>
                </c:pt>
                <c:pt idx="31426">
                  <c:v>12.202193300000003</c:v>
                </c:pt>
                <c:pt idx="31427">
                  <c:v>12.202580133333335</c:v>
                </c:pt>
                <c:pt idx="31428">
                  <c:v>12.202970483333333</c:v>
                </c:pt>
                <c:pt idx="31429">
                  <c:v>12.203357316666667</c:v>
                </c:pt>
                <c:pt idx="31430">
                  <c:v>12.20374415</c:v>
                </c:pt>
                <c:pt idx="31431">
                  <c:v>12.204130983333334</c:v>
                </c:pt>
                <c:pt idx="31432">
                  <c:v>12.204521333333332</c:v>
                </c:pt>
                <c:pt idx="31433">
                  <c:v>12.204911683333334</c:v>
                </c:pt>
                <c:pt idx="31434">
                  <c:v>12.205298516666666</c:v>
                </c:pt>
                <c:pt idx="31435">
                  <c:v>12.205685349999998</c:v>
                </c:pt>
                <c:pt idx="31436">
                  <c:v>12.206072183333335</c:v>
                </c:pt>
                <c:pt idx="31437">
                  <c:v>12.206462533333335</c:v>
                </c:pt>
                <c:pt idx="31438">
                  <c:v>12.206852883333333</c:v>
                </c:pt>
                <c:pt idx="31439">
                  <c:v>12.207239716666669</c:v>
                </c:pt>
                <c:pt idx="31440">
                  <c:v>12.207626550000001</c:v>
                </c:pt>
                <c:pt idx="31441">
                  <c:v>12.208013383333332</c:v>
                </c:pt>
                <c:pt idx="31442">
                  <c:v>12.208403733333334</c:v>
                </c:pt>
                <c:pt idx="31443">
                  <c:v>12.208790566666666</c:v>
                </c:pt>
                <c:pt idx="31444">
                  <c:v>12.2091774</c:v>
                </c:pt>
                <c:pt idx="31445">
                  <c:v>12.209567749999998</c:v>
                </c:pt>
                <c:pt idx="31446">
                  <c:v>12.209954583333335</c:v>
                </c:pt>
                <c:pt idx="31447">
                  <c:v>12.210344933333333</c:v>
                </c:pt>
                <c:pt idx="31448">
                  <c:v>12.210731766666667</c:v>
                </c:pt>
                <c:pt idx="31449">
                  <c:v>12.211118600000001</c:v>
                </c:pt>
                <c:pt idx="31450">
                  <c:v>12.211508950000001</c:v>
                </c:pt>
                <c:pt idx="31451">
                  <c:v>12.211895783333333</c:v>
                </c:pt>
                <c:pt idx="31452">
                  <c:v>12.212286133333334</c:v>
                </c:pt>
                <c:pt idx="31453">
                  <c:v>12.212672966666666</c:v>
                </c:pt>
                <c:pt idx="31454">
                  <c:v>12.213059799999998</c:v>
                </c:pt>
                <c:pt idx="31455">
                  <c:v>12.213446633333334</c:v>
                </c:pt>
                <c:pt idx="31456">
                  <c:v>12.213836983333335</c:v>
                </c:pt>
                <c:pt idx="31457">
                  <c:v>12.214223816666667</c:v>
                </c:pt>
                <c:pt idx="31458">
                  <c:v>12.214610649999999</c:v>
                </c:pt>
                <c:pt idx="31459">
                  <c:v>12.215001000000001</c:v>
                </c:pt>
                <c:pt idx="31460">
                  <c:v>12.215387833333333</c:v>
                </c:pt>
                <c:pt idx="31461">
                  <c:v>12.215778183333333</c:v>
                </c:pt>
                <c:pt idx="31462">
                  <c:v>12.216165016666666</c:v>
                </c:pt>
                <c:pt idx="31463">
                  <c:v>12.21655185</c:v>
                </c:pt>
                <c:pt idx="31464">
                  <c:v>12.216942199999998</c:v>
                </c:pt>
                <c:pt idx="31465">
                  <c:v>12.217329033333336</c:v>
                </c:pt>
                <c:pt idx="31466">
                  <c:v>12.217719383333334</c:v>
                </c:pt>
                <c:pt idx="31467">
                  <c:v>12.218106216666667</c:v>
                </c:pt>
                <c:pt idx="31468">
                  <c:v>12.218493049999999</c:v>
                </c:pt>
                <c:pt idx="31469">
                  <c:v>12.218883400000001</c:v>
                </c:pt>
                <c:pt idx="31470">
                  <c:v>12.219270233333333</c:v>
                </c:pt>
                <c:pt idx="31471">
                  <c:v>12.219657066666665</c:v>
                </c:pt>
                <c:pt idx="31472">
                  <c:v>12.2200439</c:v>
                </c:pt>
                <c:pt idx="31473">
                  <c:v>12.220434249999998</c:v>
                </c:pt>
                <c:pt idx="31474">
                  <c:v>12.2208246</c:v>
                </c:pt>
                <c:pt idx="31475">
                  <c:v>12.221211433333336</c:v>
                </c:pt>
                <c:pt idx="31476">
                  <c:v>12.221598266666668</c:v>
                </c:pt>
                <c:pt idx="31477">
                  <c:v>12.221985099999999</c:v>
                </c:pt>
                <c:pt idx="31478">
                  <c:v>12.222375450000001</c:v>
                </c:pt>
                <c:pt idx="31479">
                  <c:v>12.222765799999999</c:v>
                </c:pt>
                <c:pt idx="31480">
                  <c:v>12.223152633333333</c:v>
                </c:pt>
                <c:pt idx="31481">
                  <c:v>12.223539466666665</c:v>
                </c:pt>
                <c:pt idx="31482">
                  <c:v>12.223929816666667</c:v>
                </c:pt>
                <c:pt idx="31483">
                  <c:v>12.224316649999999</c:v>
                </c:pt>
                <c:pt idx="31484">
                  <c:v>12.224703483333334</c:v>
                </c:pt>
                <c:pt idx="31485">
                  <c:v>12.225090316666668</c:v>
                </c:pt>
                <c:pt idx="31486">
                  <c:v>12.225480666666668</c:v>
                </c:pt>
                <c:pt idx="31487">
                  <c:v>12.2258675</c:v>
                </c:pt>
                <c:pt idx="31488">
                  <c:v>12.226257850000001</c:v>
                </c:pt>
                <c:pt idx="31489">
                  <c:v>12.226644683333333</c:v>
                </c:pt>
                <c:pt idx="31490">
                  <c:v>12.227031516666665</c:v>
                </c:pt>
                <c:pt idx="31491">
                  <c:v>12.227421866666667</c:v>
                </c:pt>
                <c:pt idx="31492">
                  <c:v>12.227808699999999</c:v>
                </c:pt>
                <c:pt idx="31493">
                  <c:v>12.228199050000001</c:v>
                </c:pt>
                <c:pt idx="31494">
                  <c:v>12.228585883333333</c:v>
                </c:pt>
                <c:pt idx="31495">
                  <c:v>12.228972716666668</c:v>
                </c:pt>
                <c:pt idx="31496">
                  <c:v>12.229363066666666</c:v>
                </c:pt>
                <c:pt idx="31497">
                  <c:v>12.2297499</c:v>
                </c:pt>
                <c:pt idx="31498">
                  <c:v>12.230136733333334</c:v>
                </c:pt>
                <c:pt idx="31499">
                  <c:v>12.230527083333333</c:v>
                </c:pt>
                <c:pt idx="31500">
                  <c:v>12.230913916666665</c:v>
                </c:pt>
                <c:pt idx="31501">
                  <c:v>12.231304266666667</c:v>
                </c:pt>
                <c:pt idx="31502">
                  <c:v>12.231691100000001</c:v>
                </c:pt>
                <c:pt idx="31503">
                  <c:v>12.232077933333334</c:v>
                </c:pt>
                <c:pt idx="31504">
                  <c:v>12.232464766666666</c:v>
                </c:pt>
                <c:pt idx="31505">
                  <c:v>12.232855116666668</c:v>
                </c:pt>
                <c:pt idx="31506">
                  <c:v>12.233245466666666</c:v>
                </c:pt>
                <c:pt idx="31507">
                  <c:v>12.233632300000002</c:v>
                </c:pt>
                <c:pt idx="31508">
                  <c:v>12.234019133333334</c:v>
                </c:pt>
                <c:pt idx="31509">
                  <c:v>12.234405966666666</c:v>
                </c:pt>
                <c:pt idx="31510">
                  <c:v>12.234796316666666</c:v>
                </c:pt>
                <c:pt idx="31511">
                  <c:v>12.235183149999999</c:v>
                </c:pt>
                <c:pt idx="31512">
                  <c:v>12.235569983333335</c:v>
                </c:pt>
                <c:pt idx="31513">
                  <c:v>12.235960333333333</c:v>
                </c:pt>
                <c:pt idx="31514">
                  <c:v>12.236347166666668</c:v>
                </c:pt>
                <c:pt idx="31515">
                  <c:v>12.236737516666667</c:v>
                </c:pt>
                <c:pt idx="31516">
                  <c:v>12.23712435</c:v>
                </c:pt>
                <c:pt idx="31517">
                  <c:v>12.237511183333332</c:v>
                </c:pt>
                <c:pt idx="31518">
                  <c:v>12.237898016666668</c:v>
                </c:pt>
                <c:pt idx="31519">
                  <c:v>12.238288366666666</c:v>
                </c:pt>
                <c:pt idx="31520">
                  <c:v>12.238678716666668</c:v>
                </c:pt>
                <c:pt idx="31521">
                  <c:v>12.239065550000001</c:v>
                </c:pt>
                <c:pt idx="31522">
                  <c:v>12.239452383333335</c:v>
                </c:pt>
                <c:pt idx="31523">
                  <c:v>12.239839216666667</c:v>
                </c:pt>
                <c:pt idx="31524">
                  <c:v>12.240229566666669</c:v>
                </c:pt>
                <c:pt idx="31525">
                  <c:v>12.2406164</c:v>
                </c:pt>
                <c:pt idx="31526">
                  <c:v>12.241003233333332</c:v>
                </c:pt>
                <c:pt idx="31527">
                  <c:v>12.241393583333334</c:v>
                </c:pt>
                <c:pt idx="31528">
                  <c:v>12.241783933333332</c:v>
                </c:pt>
                <c:pt idx="31529">
                  <c:v>12.242170766666666</c:v>
                </c:pt>
                <c:pt idx="31530">
                  <c:v>12.242557600000003</c:v>
                </c:pt>
                <c:pt idx="31531">
                  <c:v>12.242944433333335</c:v>
                </c:pt>
                <c:pt idx="31532">
                  <c:v>12.243334783333333</c:v>
                </c:pt>
                <c:pt idx="31533">
                  <c:v>12.243725133333335</c:v>
                </c:pt>
                <c:pt idx="31534">
                  <c:v>12.244111966666667</c:v>
                </c:pt>
                <c:pt idx="31535">
                  <c:v>12.244498800000001</c:v>
                </c:pt>
                <c:pt idx="31536">
                  <c:v>12.244885633333332</c:v>
                </c:pt>
                <c:pt idx="31537">
                  <c:v>12.245275983333334</c:v>
                </c:pt>
                <c:pt idx="31538">
                  <c:v>12.245662816666666</c:v>
                </c:pt>
                <c:pt idx="31539">
                  <c:v>12.246049649999998</c:v>
                </c:pt>
                <c:pt idx="31540">
                  <c:v>12.246440000000002</c:v>
                </c:pt>
                <c:pt idx="31541">
                  <c:v>12.246826833333335</c:v>
                </c:pt>
                <c:pt idx="31542">
                  <c:v>12.247217183333333</c:v>
                </c:pt>
                <c:pt idx="31543">
                  <c:v>12.247604016666669</c:v>
                </c:pt>
                <c:pt idx="31544">
                  <c:v>12.247990850000001</c:v>
                </c:pt>
                <c:pt idx="31545">
                  <c:v>12.248377683333333</c:v>
                </c:pt>
                <c:pt idx="31546">
                  <c:v>12.248768033333333</c:v>
                </c:pt>
                <c:pt idx="31547">
                  <c:v>12.249154866666666</c:v>
                </c:pt>
                <c:pt idx="31548">
                  <c:v>12.249545216666666</c:v>
                </c:pt>
                <c:pt idx="31549">
                  <c:v>12.249932049999998</c:v>
                </c:pt>
                <c:pt idx="31550">
                  <c:v>12.250318883333335</c:v>
                </c:pt>
                <c:pt idx="31551">
                  <c:v>12.250709233333334</c:v>
                </c:pt>
                <c:pt idx="31552">
                  <c:v>12.251096066666667</c:v>
                </c:pt>
                <c:pt idx="31553">
                  <c:v>12.251482900000001</c:v>
                </c:pt>
                <c:pt idx="31554">
                  <c:v>12.251873250000001</c:v>
                </c:pt>
                <c:pt idx="31555">
                  <c:v>12.252260083333333</c:v>
                </c:pt>
                <c:pt idx="31556">
                  <c:v>12.252650433333335</c:v>
                </c:pt>
                <c:pt idx="31557">
                  <c:v>12.253037266666666</c:v>
                </c:pt>
                <c:pt idx="31558">
                  <c:v>12.253424099999998</c:v>
                </c:pt>
                <c:pt idx="31559">
                  <c:v>12.253814450000002</c:v>
                </c:pt>
                <c:pt idx="31560">
                  <c:v>12.254201283333336</c:v>
                </c:pt>
                <c:pt idx="31561">
                  <c:v>12.254591633333334</c:v>
                </c:pt>
                <c:pt idx="31562">
                  <c:v>12.254978466666666</c:v>
                </c:pt>
                <c:pt idx="31563">
                  <c:v>12.255365300000001</c:v>
                </c:pt>
                <c:pt idx="31564">
                  <c:v>12.255752133333333</c:v>
                </c:pt>
                <c:pt idx="31565">
                  <c:v>12.256142483333333</c:v>
                </c:pt>
                <c:pt idx="31566">
                  <c:v>12.256529316666667</c:v>
                </c:pt>
                <c:pt idx="31567">
                  <c:v>12.25691615</c:v>
                </c:pt>
                <c:pt idx="31568">
                  <c:v>12.257306499999999</c:v>
                </c:pt>
                <c:pt idx="31569">
                  <c:v>12.257693333333334</c:v>
                </c:pt>
                <c:pt idx="31570">
                  <c:v>12.258083683333334</c:v>
                </c:pt>
                <c:pt idx="31571">
                  <c:v>12.258470516666668</c:v>
                </c:pt>
                <c:pt idx="31572">
                  <c:v>12.25885735</c:v>
                </c:pt>
                <c:pt idx="31573">
                  <c:v>12.259247700000001</c:v>
                </c:pt>
                <c:pt idx="31574">
                  <c:v>12.259634533333333</c:v>
                </c:pt>
                <c:pt idx="31575">
                  <c:v>12.260024883333331</c:v>
                </c:pt>
                <c:pt idx="31576">
                  <c:v>12.260411716666667</c:v>
                </c:pt>
                <c:pt idx="31577">
                  <c:v>12.260798549999999</c:v>
                </c:pt>
                <c:pt idx="31578">
                  <c:v>12.261188899999999</c:v>
                </c:pt>
                <c:pt idx="31579">
                  <c:v>12.261575733333336</c:v>
                </c:pt>
                <c:pt idx="31580">
                  <c:v>12.261962566666668</c:v>
                </c:pt>
                <c:pt idx="31581">
                  <c:v>12.262352916666666</c:v>
                </c:pt>
                <c:pt idx="31582">
                  <c:v>12.26273975</c:v>
                </c:pt>
                <c:pt idx="31583">
                  <c:v>12.2631301</c:v>
                </c:pt>
                <c:pt idx="31584">
                  <c:v>12.263516933333333</c:v>
                </c:pt>
                <c:pt idx="31585">
                  <c:v>12.263903766666665</c:v>
                </c:pt>
                <c:pt idx="31586">
                  <c:v>12.264290600000001</c:v>
                </c:pt>
                <c:pt idx="31587">
                  <c:v>12.264680949999999</c:v>
                </c:pt>
                <c:pt idx="31588">
                  <c:v>12.265071299999997</c:v>
                </c:pt>
                <c:pt idx="31589">
                  <c:v>12.265458133333334</c:v>
                </c:pt>
                <c:pt idx="31590">
                  <c:v>12.265844966666668</c:v>
                </c:pt>
                <c:pt idx="31591">
                  <c:v>12.2662318</c:v>
                </c:pt>
                <c:pt idx="31592">
                  <c:v>12.266622150000002</c:v>
                </c:pt>
                <c:pt idx="31593">
                  <c:v>12.267008983333334</c:v>
                </c:pt>
                <c:pt idx="31594">
                  <c:v>12.267395816666665</c:v>
                </c:pt>
                <c:pt idx="31595">
                  <c:v>12.267786166666667</c:v>
                </c:pt>
                <c:pt idx="31596">
                  <c:v>12.268172999999999</c:v>
                </c:pt>
                <c:pt idx="31597">
                  <c:v>12.268563349999999</c:v>
                </c:pt>
                <c:pt idx="31598">
                  <c:v>12.268950183333333</c:v>
                </c:pt>
                <c:pt idx="31599">
                  <c:v>12.269337016666668</c:v>
                </c:pt>
                <c:pt idx="31600">
                  <c:v>12.269727366666666</c:v>
                </c:pt>
                <c:pt idx="31601">
                  <c:v>12.2701142</c:v>
                </c:pt>
                <c:pt idx="31602">
                  <c:v>12.27050455</c:v>
                </c:pt>
                <c:pt idx="31603">
                  <c:v>12.270891383333334</c:v>
                </c:pt>
                <c:pt idx="31604">
                  <c:v>12.271278216666666</c:v>
                </c:pt>
                <c:pt idx="31605">
                  <c:v>12.271665049999998</c:v>
                </c:pt>
                <c:pt idx="31606">
                  <c:v>12.272055399999999</c:v>
                </c:pt>
                <c:pt idx="31607">
                  <c:v>12.272442233333335</c:v>
                </c:pt>
                <c:pt idx="31608">
                  <c:v>12.272829066666667</c:v>
                </c:pt>
                <c:pt idx="31609">
                  <c:v>12.273219416666668</c:v>
                </c:pt>
                <c:pt idx="31610">
                  <c:v>12.27360625</c:v>
                </c:pt>
                <c:pt idx="31611">
                  <c:v>12.273996599999998</c:v>
                </c:pt>
                <c:pt idx="31612">
                  <c:v>12.274383433333334</c:v>
                </c:pt>
                <c:pt idx="31613">
                  <c:v>12.274770266666666</c:v>
                </c:pt>
                <c:pt idx="31614">
                  <c:v>12.275160616666666</c:v>
                </c:pt>
                <c:pt idx="31615">
                  <c:v>12.275547449999999</c:v>
                </c:pt>
                <c:pt idx="31616">
                  <c:v>12.275937799999999</c:v>
                </c:pt>
                <c:pt idx="31617">
                  <c:v>12.276324633333333</c:v>
                </c:pt>
                <c:pt idx="31618">
                  <c:v>12.276711466666669</c:v>
                </c:pt>
                <c:pt idx="31619">
                  <c:v>12.277101816666667</c:v>
                </c:pt>
                <c:pt idx="31620">
                  <c:v>12.27748865</c:v>
                </c:pt>
                <c:pt idx="31621">
                  <c:v>12.277875483333332</c:v>
                </c:pt>
                <c:pt idx="31622">
                  <c:v>12.278265833333334</c:v>
                </c:pt>
                <c:pt idx="31623">
                  <c:v>12.278652666666666</c:v>
                </c:pt>
                <c:pt idx="31624">
                  <c:v>12.279043016666668</c:v>
                </c:pt>
                <c:pt idx="31625">
                  <c:v>12.27942985</c:v>
                </c:pt>
                <c:pt idx="31626">
                  <c:v>12.279816683333335</c:v>
                </c:pt>
                <c:pt idx="31627">
                  <c:v>12.280207033333333</c:v>
                </c:pt>
                <c:pt idx="31628">
                  <c:v>12.280593866666669</c:v>
                </c:pt>
                <c:pt idx="31629">
                  <c:v>12.280984216666667</c:v>
                </c:pt>
                <c:pt idx="31630">
                  <c:v>12.281371049999999</c:v>
                </c:pt>
                <c:pt idx="31631">
                  <c:v>12.281757883333334</c:v>
                </c:pt>
                <c:pt idx="31632">
                  <c:v>12.282148233333332</c:v>
                </c:pt>
                <c:pt idx="31633">
                  <c:v>12.282535066666666</c:v>
                </c:pt>
                <c:pt idx="31634">
                  <c:v>12.282921899999998</c:v>
                </c:pt>
                <c:pt idx="31635">
                  <c:v>12.283308733333335</c:v>
                </c:pt>
                <c:pt idx="31636">
                  <c:v>12.283699083333333</c:v>
                </c:pt>
                <c:pt idx="31637">
                  <c:v>12.284089433333335</c:v>
                </c:pt>
                <c:pt idx="31638">
                  <c:v>12.284476266666667</c:v>
                </c:pt>
                <c:pt idx="31639">
                  <c:v>12.284863100000001</c:v>
                </c:pt>
                <c:pt idx="31640">
                  <c:v>12.285249933333333</c:v>
                </c:pt>
                <c:pt idx="31641">
                  <c:v>12.285640283333334</c:v>
                </c:pt>
                <c:pt idx="31642">
                  <c:v>12.286027116666666</c:v>
                </c:pt>
                <c:pt idx="31643">
                  <c:v>12.286417466666665</c:v>
                </c:pt>
                <c:pt idx="31644">
                  <c:v>12.2868043</c:v>
                </c:pt>
                <c:pt idx="31645">
                  <c:v>12.287191133333335</c:v>
                </c:pt>
                <c:pt idx="31646">
                  <c:v>12.287581483333334</c:v>
                </c:pt>
                <c:pt idx="31647">
                  <c:v>12.287968316666669</c:v>
                </c:pt>
                <c:pt idx="31648">
                  <c:v>12.288355150000001</c:v>
                </c:pt>
                <c:pt idx="31649">
                  <c:v>12.288745499999999</c:v>
                </c:pt>
                <c:pt idx="31650">
                  <c:v>12.289132333333333</c:v>
                </c:pt>
                <c:pt idx="31651">
                  <c:v>12.289522683333333</c:v>
                </c:pt>
                <c:pt idx="31652">
                  <c:v>12.289909516666667</c:v>
                </c:pt>
                <c:pt idx="31653">
                  <c:v>12.290296349999998</c:v>
                </c:pt>
                <c:pt idx="31654">
                  <c:v>12.290683183333336</c:v>
                </c:pt>
                <c:pt idx="31655">
                  <c:v>12.291073533333334</c:v>
                </c:pt>
                <c:pt idx="31656">
                  <c:v>12.291463883333334</c:v>
                </c:pt>
                <c:pt idx="31657">
                  <c:v>12.291850716666668</c:v>
                </c:pt>
                <c:pt idx="31658">
                  <c:v>12.292237550000001</c:v>
                </c:pt>
                <c:pt idx="31659">
                  <c:v>12.292624383333333</c:v>
                </c:pt>
                <c:pt idx="31660">
                  <c:v>12.293014733333335</c:v>
                </c:pt>
                <c:pt idx="31661">
                  <c:v>12.293401566666667</c:v>
                </c:pt>
                <c:pt idx="31662">
                  <c:v>12.293788399999999</c:v>
                </c:pt>
                <c:pt idx="31663">
                  <c:v>12.294178749999999</c:v>
                </c:pt>
                <c:pt idx="31664">
                  <c:v>12.294565583333336</c:v>
                </c:pt>
                <c:pt idx="31665">
                  <c:v>12.294955933333334</c:v>
                </c:pt>
                <c:pt idx="31666">
                  <c:v>12.295342766666666</c:v>
                </c:pt>
                <c:pt idx="31667">
                  <c:v>12.295729600000001</c:v>
                </c:pt>
                <c:pt idx="31668">
                  <c:v>12.29611995</c:v>
                </c:pt>
                <c:pt idx="31669">
                  <c:v>12.296506783333333</c:v>
                </c:pt>
                <c:pt idx="31670">
                  <c:v>12.296897133333333</c:v>
                </c:pt>
                <c:pt idx="31671">
                  <c:v>12.297283966666667</c:v>
                </c:pt>
                <c:pt idx="31672">
                  <c:v>12.297670799999999</c:v>
                </c:pt>
                <c:pt idx="31673">
                  <c:v>12.298061150000002</c:v>
                </c:pt>
                <c:pt idx="31674">
                  <c:v>12.298447983333334</c:v>
                </c:pt>
                <c:pt idx="31675">
                  <c:v>12.298834816666668</c:v>
                </c:pt>
                <c:pt idx="31676">
                  <c:v>12.299225166666666</c:v>
                </c:pt>
                <c:pt idx="31677">
                  <c:v>12.299612000000002</c:v>
                </c:pt>
                <c:pt idx="31678">
                  <c:v>12.30000235</c:v>
                </c:pt>
                <c:pt idx="31679">
                  <c:v>12.300389183333332</c:v>
                </c:pt>
                <c:pt idx="31680">
                  <c:v>12.300776016666667</c:v>
                </c:pt>
                <c:pt idx="31681">
                  <c:v>12.301166366666665</c:v>
                </c:pt>
                <c:pt idx="31682">
                  <c:v>12.301553199999999</c:v>
                </c:pt>
                <c:pt idx="31683">
                  <c:v>12.301943550000003</c:v>
                </c:pt>
                <c:pt idx="31684">
                  <c:v>12.302330383333334</c:v>
                </c:pt>
                <c:pt idx="31685">
                  <c:v>12.302717216666666</c:v>
                </c:pt>
                <c:pt idx="31686">
                  <c:v>12.30310405</c:v>
                </c:pt>
                <c:pt idx="31687">
                  <c:v>12.3034944</c:v>
                </c:pt>
                <c:pt idx="31688">
                  <c:v>12.303881233333334</c:v>
                </c:pt>
                <c:pt idx="31689">
                  <c:v>12.304268066666666</c:v>
                </c:pt>
                <c:pt idx="31690">
                  <c:v>12.304658416666667</c:v>
                </c:pt>
                <c:pt idx="31691">
                  <c:v>12.305045249999999</c:v>
                </c:pt>
                <c:pt idx="31692">
                  <c:v>12.305435599999997</c:v>
                </c:pt>
                <c:pt idx="31693">
                  <c:v>12.305822433333335</c:v>
                </c:pt>
                <c:pt idx="31694">
                  <c:v>12.306209266666668</c:v>
                </c:pt>
                <c:pt idx="31695">
                  <c:v>12.306599616666666</c:v>
                </c:pt>
                <c:pt idx="31696">
                  <c:v>12.306986450000002</c:v>
                </c:pt>
                <c:pt idx="31697">
                  <c:v>12.3073768</c:v>
                </c:pt>
                <c:pt idx="31698">
                  <c:v>12.307763633333332</c:v>
                </c:pt>
                <c:pt idx="31699">
                  <c:v>12.308150466666666</c:v>
                </c:pt>
                <c:pt idx="31700">
                  <c:v>12.308540816666666</c:v>
                </c:pt>
                <c:pt idx="31701">
                  <c:v>12.308927649999999</c:v>
                </c:pt>
                <c:pt idx="31702">
                  <c:v>12.309314483333333</c:v>
                </c:pt>
                <c:pt idx="31703">
                  <c:v>12.309701316666668</c:v>
                </c:pt>
                <c:pt idx="31704">
                  <c:v>12.310091666666667</c:v>
                </c:pt>
                <c:pt idx="31705">
                  <c:v>12.310482016666667</c:v>
                </c:pt>
                <c:pt idx="31706">
                  <c:v>12.31086885</c:v>
                </c:pt>
                <c:pt idx="31707">
                  <c:v>12.311255683333334</c:v>
                </c:pt>
                <c:pt idx="31708">
                  <c:v>12.311642516666666</c:v>
                </c:pt>
                <c:pt idx="31709">
                  <c:v>12.312032866666668</c:v>
                </c:pt>
                <c:pt idx="31710">
                  <c:v>12.3124197</c:v>
                </c:pt>
                <c:pt idx="31711">
                  <c:v>12.312810049999998</c:v>
                </c:pt>
                <c:pt idx="31712">
                  <c:v>12.313196883333335</c:v>
                </c:pt>
                <c:pt idx="31713">
                  <c:v>12.313583716666669</c:v>
                </c:pt>
                <c:pt idx="31714">
                  <c:v>12.313974066666667</c:v>
                </c:pt>
                <c:pt idx="31715">
                  <c:v>12.314360899999999</c:v>
                </c:pt>
                <c:pt idx="31716">
                  <c:v>12.314747733333334</c:v>
                </c:pt>
                <c:pt idx="31717">
                  <c:v>12.315134566666666</c:v>
                </c:pt>
                <c:pt idx="31718">
                  <c:v>12.315524916666666</c:v>
                </c:pt>
                <c:pt idx="31719">
                  <c:v>12.315915266666666</c:v>
                </c:pt>
                <c:pt idx="31720">
                  <c:v>12.3163021</c:v>
                </c:pt>
                <c:pt idx="31721">
                  <c:v>12.316688933333333</c:v>
                </c:pt>
                <c:pt idx="31722">
                  <c:v>12.317075766666667</c:v>
                </c:pt>
                <c:pt idx="31723">
                  <c:v>12.317466116666667</c:v>
                </c:pt>
                <c:pt idx="31724">
                  <c:v>12.317856466666667</c:v>
                </c:pt>
                <c:pt idx="31725">
                  <c:v>12.318243300000001</c:v>
                </c:pt>
                <c:pt idx="31726">
                  <c:v>12.318630133333334</c:v>
                </c:pt>
                <c:pt idx="31727">
                  <c:v>12.319020483333333</c:v>
                </c:pt>
                <c:pt idx="31728">
                  <c:v>12.319407316666664</c:v>
                </c:pt>
                <c:pt idx="31729">
                  <c:v>12.31979415</c:v>
                </c:pt>
                <c:pt idx="31730">
                  <c:v>12.320180983333335</c:v>
                </c:pt>
                <c:pt idx="31731">
                  <c:v>12.320571333333334</c:v>
                </c:pt>
                <c:pt idx="31732">
                  <c:v>12.320961683333335</c:v>
                </c:pt>
                <c:pt idx="31733">
                  <c:v>12.321348516666667</c:v>
                </c:pt>
                <c:pt idx="31734">
                  <c:v>12.321735349999999</c:v>
                </c:pt>
                <c:pt idx="31735">
                  <c:v>12.322122183333335</c:v>
                </c:pt>
                <c:pt idx="31736">
                  <c:v>12.322512533333333</c:v>
                </c:pt>
                <c:pt idx="31737">
                  <c:v>12.322902883333333</c:v>
                </c:pt>
                <c:pt idx="31738">
                  <c:v>12.323289716666666</c:v>
                </c:pt>
                <c:pt idx="31739">
                  <c:v>12.32367655</c:v>
                </c:pt>
                <c:pt idx="31740">
                  <c:v>12.324063383333334</c:v>
                </c:pt>
                <c:pt idx="31741">
                  <c:v>12.324453733333335</c:v>
                </c:pt>
                <c:pt idx="31742">
                  <c:v>12.324840566666667</c:v>
                </c:pt>
                <c:pt idx="31743">
                  <c:v>12.325227400000001</c:v>
                </c:pt>
                <c:pt idx="31744">
                  <c:v>12.325617749999999</c:v>
                </c:pt>
                <c:pt idx="31745">
                  <c:v>12.326004583333335</c:v>
                </c:pt>
                <c:pt idx="31746">
                  <c:v>12.326394933333333</c:v>
                </c:pt>
                <c:pt idx="31747">
                  <c:v>12.326781766666665</c:v>
                </c:pt>
                <c:pt idx="31748">
                  <c:v>12.3271686</c:v>
                </c:pt>
                <c:pt idx="31749">
                  <c:v>12.327558949999998</c:v>
                </c:pt>
                <c:pt idx="31750">
                  <c:v>12.327945783333334</c:v>
                </c:pt>
                <c:pt idx="31751">
                  <c:v>12.328336133333336</c:v>
                </c:pt>
                <c:pt idx="31752">
                  <c:v>12.328722966666668</c:v>
                </c:pt>
                <c:pt idx="31753">
                  <c:v>12.329109799999999</c:v>
                </c:pt>
                <c:pt idx="31754">
                  <c:v>12.329500150000001</c:v>
                </c:pt>
                <c:pt idx="31755">
                  <c:v>12.329886983333333</c:v>
                </c:pt>
                <c:pt idx="31756">
                  <c:v>12.330273816666667</c:v>
                </c:pt>
                <c:pt idx="31757">
                  <c:v>12.330660649999999</c:v>
                </c:pt>
                <c:pt idx="31758">
                  <c:v>12.331051</c:v>
                </c:pt>
                <c:pt idx="31759">
                  <c:v>12.331437833333334</c:v>
                </c:pt>
                <c:pt idx="31760">
                  <c:v>12.331828183333334</c:v>
                </c:pt>
                <c:pt idx="31761">
                  <c:v>12.332215016666668</c:v>
                </c:pt>
                <c:pt idx="31762">
                  <c:v>12.332601850000001</c:v>
                </c:pt>
                <c:pt idx="31763">
                  <c:v>12.3329922</c:v>
                </c:pt>
                <c:pt idx="31764">
                  <c:v>12.333379033333335</c:v>
                </c:pt>
                <c:pt idx="31765">
                  <c:v>12.333769383333333</c:v>
                </c:pt>
                <c:pt idx="31766">
                  <c:v>12.334156216666665</c:v>
                </c:pt>
                <c:pt idx="31767">
                  <c:v>12.334543049999999</c:v>
                </c:pt>
                <c:pt idx="31768">
                  <c:v>12.334933399999999</c:v>
                </c:pt>
                <c:pt idx="31769">
                  <c:v>12.335320233333334</c:v>
                </c:pt>
                <c:pt idx="31770">
                  <c:v>12.335707066666666</c:v>
                </c:pt>
                <c:pt idx="31771">
                  <c:v>12.336097416666668</c:v>
                </c:pt>
                <c:pt idx="31772">
                  <c:v>12.33648425</c:v>
                </c:pt>
                <c:pt idx="31773">
                  <c:v>12.3368746</c:v>
                </c:pt>
                <c:pt idx="31774">
                  <c:v>12.337261433333333</c:v>
                </c:pt>
                <c:pt idx="31775">
                  <c:v>12.337648266666667</c:v>
                </c:pt>
                <c:pt idx="31776">
                  <c:v>12.338038616666665</c:v>
                </c:pt>
                <c:pt idx="31777">
                  <c:v>12.338425450000001</c:v>
                </c:pt>
                <c:pt idx="31778">
                  <c:v>12.338815800000001</c:v>
                </c:pt>
                <c:pt idx="31779">
                  <c:v>12.339202633333334</c:v>
                </c:pt>
                <c:pt idx="31780">
                  <c:v>12.339589466666666</c:v>
                </c:pt>
                <c:pt idx="31781">
                  <c:v>12.339979816666668</c:v>
                </c:pt>
                <c:pt idx="31782">
                  <c:v>12.34036665</c:v>
                </c:pt>
                <c:pt idx="31783">
                  <c:v>12.340753483333332</c:v>
                </c:pt>
                <c:pt idx="31784">
                  <c:v>12.341140316666667</c:v>
                </c:pt>
                <c:pt idx="31785">
                  <c:v>12.341530666666666</c:v>
                </c:pt>
                <c:pt idx="31786">
                  <c:v>12.341921016666666</c:v>
                </c:pt>
                <c:pt idx="31787">
                  <c:v>12.342307850000003</c:v>
                </c:pt>
                <c:pt idx="31788">
                  <c:v>12.342694683333335</c:v>
                </c:pt>
                <c:pt idx="31789">
                  <c:v>12.343081516666667</c:v>
                </c:pt>
                <c:pt idx="31790">
                  <c:v>12.343471866666668</c:v>
                </c:pt>
                <c:pt idx="31791">
                  <c:v>12.3438587</c:v>
                </c:pt>
                <c:pt idx="31792">
                  <c:v>12.34424905</c:v>
                </c:pt>
                <c:pt idx="31793">
                  <c:v>12.344635883333332</c:v>
                </c:pt>
                <c:pt idx="31794">
                  <c:v>12.345022716666668</c:v>
                </c:pt>
                <c:pt idx="31795">
                  <c:v>12.345413066666666</c:v>
                </c:pt>
                <c:pt idx="31796">
                  <c:v>12.345799899999998</c:v>
                </c:pt>
                <c:pt idx="31797">
                  <c:v>12.346186733333335</c:v>
                </c:pt>
                <c:pt idx="31798">
                  <c:v>12.346577083333335</c:v>
                </c:pt>
                <c:pt idx="31799">
                  <c:v>12.346963916666667</c:v>
                </c:pt>
                <c:pt idx="31800">
                  <c:v>12.347354266666668</c:v>
                </c:pt>
                <c:pt idx="31801">
                  <c:v>12.3477411</c:v>
                </c:pt>
                <c:pt idx="31802">
                  <c:v>12.348127933333332</c:v>
                </c:pt>
                <c:pt idx="31803">
                  <c:v>12.348514766666666</c:v>
                </c:pt>
                <c:pt idx="31804">
                  <c:v>12.348905116666666</c:v>
                </c:pt>
                <c:pt idx="31805">
                  <c:v>12.349295466666666</c:v>
                </c:pt>
                <c:pt idx="31806">
                  <c:v>12.349682300000003</c:v>
                </c:pt>
                <c:pt idx="31807">
                  <c:v>12.350069133333335</c:v>
                </c:pt>
                <c:pt idx="31808">
                  <c:v>12.350455966666667</c:v>
                </c:pt>
                <c:pt idx="31809">
                  <c:v>12.350846316666667</c:v>
                </c:pt>
                <c:pt idx="31810">
                  <c:v>12.351233150000001</c:v>
                </c:pt>
                <c:pt idx="31811">
                  <c:v>12.351619983333334</c:v>
                </c:pt>
                <c:pt idx="31812">
                  <c:v>12.352010333333332</c:v>
                </c:pt>
                <c:pt idx="31813">
                  <c:v>12.352397166666668</c:v>
                </c:pt>
                <c:pt idx="31814">
                  <c:v>12.352787516666666</c:v>
                </c:pt>
                <c:pt idx="31815">
                  <c:v>12.353174349999998</c:v>
                </c:pt>
                <c:pt idx="31816">
                  <c:v>12.353561183333333</c:v>
                </c:pt>
                <c:pt idx="31817">
                  <c:v>12.353951533333335</c:v>
                </c:pt>
                <c:pt idx="31818">
                  <c:v>12.354338366666667</c:v>
                </c:pt>
                <c:pt idx="31819">
                  <c:v>12.354728716666669</c:v>
                </c:pt>
                <c:pt idx="31820">
                  <c:v>12.355115550000001</c:v>
                </c:pt>
                <c:pt idx="31821">
                  <c:v>12.355502383333333</c:v>
                </c:pt>
                <c:pt idx="31822">
                  <c:v>12.355892733333333</c:v>
                </c:pt>
                <c:pt idx="31823">
                  <c:v>12.356279566666666</c:v>
                </c:pt>
                <c:pt idx="31824">
                  <c:v>12.3566664</c:v>
                </c:pt>
                <c:pt idx="31825">
                  <c:v>12.357056749999998</c:v>
                </c:pt>
                <c:pt idx="31826">
                  <c:v>12.357443583333335</c:v>
                </c:pt>
                <c:pt idx="31827">
                  <c:v>12.357833933333334</c:v>
                </c:pt>
                <c:pt idx="31828">
                  <c:v>12.358220766666667</c:v>
                </c:pt>
                <c:pt idx="31829">
                  <c:v>12.358607600000001</c:v>
                </c:pt>
                <c:pt idx="31830">
                  <c:v>12.358997950000001</c:v>
                </c:pt>
                <c:pt idx="31831">
                  <c:v>12.359384783333333</c:v>
                </c:pt>
                <c:pt idx="31832">
                  <c:v>12.359775133333335</c:v>
                </c:pt>
                <c:pt idx="31833">
                  <c:v>12.360161966666666</c:v>
                </c:pt>
                <c:pt idx="31834">
                  <c:v>12.360548799999998</c:v>
                </c:pt>
                <c:pt idx="31835">
                  <c:v>12.360935633333334</c:v>
                </c:pt>
                <c:pt idx="31836">
                  <c:v>12.361325983333336</c:v>
                </c:pt>
                <c:pt idx="31837">
                  <c:v>12.361712816666667</c:v>
                </c:pt>
                <c:pt idx="31838">
                  <c:v>12.362099649999999</c:v>
                </c:pt>
                <c:pt idx="31839">
                  <c:v>12.362490000000001</c:v>
                </c:pt>
                <c:pt idx="31840">
                  <c:v>12.362876833333333</c:v>
                </c:pt>
                <c:pt idx="31841">
                  <c:v>12.363267183333333</c:v>
                </c:pt>
                <c:pt idx="31842">
                  <c:v>12.363654016666667</c:v>
                </c:pt>
                <c:pt idx="31843">
                  <c:v>12.36404085</c:v>
                </c:pt>
                <c:pt idx="31844">
                  <c:v>12.364431199999999</c:v>
                </c:pt>
                <c:pt idx="31845">
                  <c:v>12.364818033333334</c:v>
                </c:pt>
                <c:pt idx="31846">
                  <c:v>12.365208383333334</c:v>
                </c:pt>
                <c:pt idx="31847">
                  <c:v>12.365595216666668</c:v>
                </c:pt>
                <c:pt idx="31848">
                  <c:v>12.36598205</c:v>
                </c:pt>
                <c:pt idx="31849">
                  <c:v>12.366372400000001</c:v>
                </c:pt>
                <c:pt idx="31850">
                  <c:v>12.366759233333333</c:v>
                </c:pt>
                <c:pt idx="31851">
                  <c:v>12.367146066666665</c:v>
                </c:pt>
                <c:pt idx="31852">
                  <c:v>12.3675329</c:v>
                </c:pt>
                <c:pt idx="31853">
                  <c:v>12.367923249999999</c:v>
                </c:pt>
                <c:pt idx="31854">
                  <c:v>12.368313599999999</c:v>
                </c:pt>
                <c:pt idx="31855">
                  <c:v>12.368700433333336</c:v>
                </c:pt>
                <c:pt idx="31856">
                  <c:v>12.369087266666668</c:v>
                </c:pt>
                <c:pt idx="31857">
                  <c:v>12.3694741</c:v>
                </c:pt>
                <c:pt idx="31858">
                  <c:v>12.369864450000001</c:v>
                </c:pt>
                <c:pt idx="31859">
                  <c:v>12.370251283333333</c:v>
                </c:pt>
                <c:pt idx="31860">
                  <c:v>12.370641633333333</c:v>
                </c:pt>
                <c:pt idx="31861">
                  <c:v>12.371028466666665</c:v>
                </c:pt>
                <c:pt idx="31862">
                  <c:v>12.371415300000001</c:v>
                </c:pt>
                <c:pt idx="31863">
                  <c:v>12.371805649999999</c:v>
                </c:pt>
                <c:pt idx="31864">
                  <c:v>12.372192483333334</c:v>
                </c:pt>
                <c:pt idx="31865">
                  <c:v>12.372579316666668</c:v>
                </c:pt>
                <c:pt idx="31866">
                  <c:v>12.372966150000002</c:v>
                </c:pt>
                <c:pt idx="31867">
                  <c:v>12.3733565</c:v>
                </c:pt>
                <c:pt idx="31868">
                  <c:v>12.373746850000002</c:v>
                </c:pt>
                <c:pt idx="31869">
                  <c:v>12.374133683333334</c:v>
                </c:pt>
                <c:pt idx="31870">
                  <c:v>12.374520516666665</c:v>
                </c:pt>
                <c:pt idx="31871">
                  <c:v>12.374910866666667</c:v>
                </c:pt>
                <c:pt idx="31872">
                  <c:v>12.375297699999999</c:v>
                </c:pt>
                <c:pt idx="31873">
                  <c:v>12.375688049999999</c:v>
                </c:pt>
                <c:pt idx="31874">
                  <c:v>12.376074883333333</c:v>
                </c:pt>
                <c:pt idx="31875">
                  <c:v>12.376461716666668</c:v>
                </c:pt>
                <c:pt idx="31876">
                  <c:v>12.376852066666666</c:v>
                </c:pt>
                <c:pt idx="31877">
                  <c:v>12.3772389</c:v>
                </c:pt>
                <c:pt idx="31878">
                  <c:v>12.377625733333334</c:v>
                </c:pt>
                <c:pt idx="31879">
                  <c:v>12.378016083333334</c:v>
                </c:pt>
                <c:pt idx="31880">
                  <c:v>12.378402916666666</c:v>
                </c:pt>
                <c:pt idx="31881">
                  <c:v>12.378793266666667</c:v>
                </c:pt>
                <c:pt idx="31882">
                  <c:v>12.379180099999999</c:v>
                </c:pt>
                <c:pt idx="31883">
                  <c:v>12.379566933333335</c:v>
                </c:pt>
                <c:pt idx="31884">
                  <c:v>12.379953766666667</c:v>
                </c:pt>
                <c:pt idx="31885">
                  <c:v>12.380344116666668</c:v>
                </c:pt>
                <c:pt idx="31886">
                  <c:v>12.380734466666667</c:v>
                </c:pt>
                <c:pt idx="31887">
                  <c:v>12.381121299999998</c:v>
                </c:pt>
                <c:pt idx="31888">
                  <c:v>12.381508133333334</c:v>
                </c:pt>
                <c:pt idx="31889">
                  <c:v>12.381894966666666</c:v>
                </c:pt>
                <c:pt idx="31890">
                  <c:v>12.382285316666666</c:v>
                </c:pt>
                <c:pt idx="31891">
                  <c:v>12.382672149999999</c:v>
                </c:pt>
                <c:pt idx="31892">
                  <c:v>12.383058983333335</c:v>
                </c:pt>
                <c:pt idx="31893">
                  <c:v>12.383449333333333</c:v>
                </c:pt>
                <c:pt idx="31894">
                  <c:v>12.383836166666669</c:v>
                </c:pt>
                <c:pt idx="31895">
                  <c:v>12.384226516666667</c:v>
                </c:pt>
                <c:pt idx="31896">
                  <c:v>12.38461335</c:v>
                </c:pt>
                <c:pt idx="31897">
                  <c:v>12.385000183333332</c:v>
                </c:pt>
                <c:pt idx="31898">
                  <c:v>12.385390533333334</c:v>
                </c:pt>
                <c:pt idx="31899">
                  <c:v>12.385777366666666</c:v>
                </c:pt>
                <c:pt idx="31900">
                  <c:v>12.386167716666668</c:v>
                </c:pt>
                <c:pt idx="31901">
                  <c:v>12.38655455</c:v>
                </c:pt>
                <c:pt idx="31902">
                  <c:v>12.386941383333335</c:v>
                </c:pt>
                <c:pt idx="31903">
                  <c:v>12.387331733333333</c:v>
                </c:pt>
                <c:pt idx="31904">
                  <c:v>12.387718566666669</c:v>
                </c:pt>
                <c:pt idx="31905">
                  <c:v>12.388105400000001</c:v>
                </c:pt>
                <c:pt idx="31906">
                  <c:v>12.388492233333332</c:v>
                </c:pt>
                <c:pt idx="31907">
                  <c:v>12.388882583333334</c:v>
                </c:pt>
                <c:pt idx="31908">
                  <c:v>12.389269416666666</c:v>
                </c:pt>
                <c:pt idx="31909">
                  <c:v>12.389659766666666</c:v>
                </c:pt>
                <c:pt idx="31910">
                  <c:v>12.390046599999998</c:v>
                </c:pt>
                <c:pt idx="31911">
                  <c:v>12.390433433333335</c:v>
                </c:pt>
                <c:pt idx="31912">
                  <c:v>12.390823783333333</c:v>
                </c:pt>
                <c:pt idx="31913">
                  <c:v>12.391210616666667</c:v>
                </c:pt>
                <c:pt idx="31914">
                  <c:v>12.391600966666667</c:v>
                </c:pt>
                <c:pt idx="31915">
                  <c:v>12.391987800000001</c:v>
                </c:pt>
                <c:pt idx="31916">
                  <c:v>12.392374633333333</c:v>
                </c:pt>
                <c:pt idx="31917">
                  <c:v>12.392764983333334</c:v>
                </c:pt>
                <c:pt idx="31918">
                  <c:v>12.393151816666666</c:v>
                </c:pt>
                <c:pt idx="31919">
                  <c:v>12.393538649999998</c:v>
                </c:pt>
                <c:pt idx="31920">
                  <c:v>12.393925483333332</c:v>
                </c:pt>
                <c:pt idx="31921">
                  <c:v>12.394315833333335</c:v>
                </c:pt>
                <c:pt idx="31922">
                  <c:v>12.394706183333334</c:v>
                </c:pt>
                <c:pt idx="31923">
                  <c:v>12.395093016666669</c:v>
                </c:pt>
                <c:pt idx="31924">
                  <c:v>12.395479850000001</c:v>
                </c:pt>
                <c:pt idx="31925">
                  <c:v>12.395870199999999</c:v>
                </c:pt>
                <c:pt idx="31926">
                  <c:v>12.396257033333333</c:v>
                </c:pt>
                <c:pt idx="31927">
                  <c:v>12.396647383333333</c:v>
                </c:pt>
                <c:pt idx="31928">
                  <c:v>12.397034216666666</c:v>
                </c:pt>
                <c:pt idx="31929">
                  <c:v>12.397421049999998</c:v>
                </c:pt>
                <c:pt idx="31930">
                  <c:v>12.397811400000002</c:v>
                </c:pt>
                <c:pt idx="31931">
                  <c:v>12.398198233333334</c:v>
                </c:pt>
                <c:pt idx="31932">
                  <c:v>12.398585066666667</c:v>
                </c:pt>
                <c:pt idx="31933">
                  <c:v>12.398971899999999</c:v>
                </c:pt>
                <c:pt idx="31934">
                  <c:v>12.399362250000001</c:v>
                </c:pt>
                <c:pt idx="31935">
                  <c:v>12.399752599999999</c:v>
                </c:pt>
                <c:pt idx="31936">
                  <c:v>12.400139433333335</c:v>
                </c:pt>
                <c:pt idx="31937">
                  <c:v>12.400526266666667</c:v>
                </c:pt>
                <c:pt idx="31938">
                  <c:v>12.400913099999999</c:v>
                </c:pt>
                <c:pt idx="31939">
                  <c:v>12.401303449999999</c:v>
                </c:pt>
                <c:pt idx="31940">
                  <c:v>12.401690283333336</c:v>
                </c:pt>
                <c:pt idx="31941">
                  <c:v>12.402080633333334</c:v>
                </c:pt>
                <c:pt idx="31942">
                  <c:v>12.402467466666666</c:v>
                </c:pt>
                <c:pt idx="31943">
                  <c:v>12.402854300000001</c:v>
                </c:pt>
                <c:pt idx="31944">
                  <c:v>12.40324465</c:v>
                </c:pt>
                <c:pt idx="31945">
                  <c:v>12.403631483333333</c:v>
                </c:pt>
                <c:pt idx="31946">
                  <c:v>12.404018316666667</c:v>
                </c:pt>
                <c:pt idx="31947">
                  <c:v>12.404408666666667</c:v>
                </c:pt>
                <c:pt idx="31948">
                  <c:v>12.404795499999999</c:v>
                </c:pt>
                <c:pt idx="31949">
                  <c:v>12.405185850000002</c:v>
                </c:pt>
                <c:pt idx="31950">
                  <c:v>12.405572683333334</c:v>
                </c:pt>
                <c:pt idx="31951">
                  <c:v>12.405959516666668</c:v>
                </c:pt>
                <c:pt idx="31952">
                  <c:v>12.406349866666668</c:v>
                </c:pt>
                <c:pt idx="31953">
                  <c:v>12.406736700000002</c:v>
                </c:pt>
                <c:pt idx="31954">
                  <c:v>12.40712705</c:v>
                </c:pt>
                <c:pt idx="31955">
                  <c:v>12.407513883333332</c:v>
                </c:pt>
                <c:pt idx="31956">
                  <c:v>12.407900716666667</c:v>
                </c:pt>
                <c:pt idx="31957">
                  <c:v>12.408287549999999</c:v>
                </c:pt>
                <c:pt idx="31958">
                  <c:v>12.408677899999999</c:v>
                </c:pt>
                <c:pt idx="31959">
                  <c:v>12.409064733333336</c:v>
                </c:pt>
                <c:pt idx="31960">
                  <c:v>12.409451566666668</c:v>
                </c:pt>
                <c:pt idx="31961">
                  <c:v>12.409841916666666</c:v>
                </c:pt>
                <c:pt idx="31962">
                  <c:v>12.41022875</c:v>
                </c:pt>
                <c:pt idx="31963">
                  <c:v>12.4106191</c:v>
                </c:pt>
                <c:pt idx="31964">
                  <c:v>12.411005933333334</c:v>
                </c:pt>
                <c:pt idx="31965">
                  <c:v>12.411392766666665</c:v>
                </c:pt>
                <c:pt idx="31966">
                  <c:v>12.411783116666667</c:v>
                </c:pt>
                <c:pt idx="31967">
                  <c:v>12.412169949999999</c:v>
                </c:pt>
                <c:pt idx="31968">
                  <c:v>12.412560299999997</c:v>
                </c:pt>
                <c:pt idx="31969">
                  <c:v>12.412947133333335</c:v>
                </c:pt>
                <c:pt idx="31970">
                  <c:v>12.413333966666668</c:v>
                </c:pt>
                <c:pt idx="31971">
                  <c:v>12.413724316666666</c:v>
                </c:pt>
                <c:pt idx="31972">
                  <c:v>12.414111150000002</c:v>
                </c:pt>
                <c:pt idx="31973">
                  <c:v>12.414497983333334</c:v>
                </c:pt>
                <c:pt idx="31974">
                  <c:v>12.414888333333332</c:v>
                </c:pt>
                <c:pt idx="31975">
                  <c:v>12.415275166666666</c:v>
                </c:pt>
                <c:pt idx="31976">
                  <c:v>12.415665516666666</c:v>
                </c:pt>
                <c:pt idx="31977">
                  <c:v>12.416052349999999</c:v>
                </c:pt>
                <c:pt idx="31978">
                  <c:v>12.416439183333333</c:v>
                </c:pt>
                <c:pt idx="31979">
                  <c:v>12.416829533333335</c:v>
                </c:pt>
                <c:pt idx="31980">
                  <c:v>12.417216366666667</c:v>
                </c:pt>
                <c:pt idx="31981">
                  <c:v>12.417606716666667</c:v>
                </c:pt>
                <c:pt idx="31982">
                  <c:v>12.41799355</c:v>
                </c:pt>
                <c:pt idx="31983">
                  <c:v>12.418380383333334</c:v>
                </c:pt>
                <c:pt idx="31984">
                  <c:v>12.418770733333332</c:v>
                </c:pt>
                <c:pt idx="31985">
                  <c:v>12.419157566666668</c:v>
                </c:pt>
                <c:pt idx="31986">
                  <c:v>12.419544399999999</c:v>
                </c:pt>
                <c:pt idx="31987">
                  <c:v>12.419931233333335</c:v>
                </c:pt>
                <c:pt idx="31988">
                  <c:v>12.420321583333335</c:v>
                </c:pt>
                <c:pt idx="31989">
                  <c:v>12.420708416666669</c:v>
                </c:pt>
                <c:pt idx="31990">
                  <c:v>12.421098766666667</c:v>
                </c:pt>
                <c:pt idx="31991">
                  <c:v>12.421485599999999</c:v>
                </c:pt>
                <c:pt idx="31992">
                  <c:v>12.421872433333334</c:v>
                </c:pt>
                <c:pt idx="31993">
                  <c:v>12.422262783333332</c:v>
                </c:pt>
                <c:pt idx="31994">
                  <c:v>12.422649616666666</c:v>
                </c:pt>
                <c:pt idx="31995">
                  <c:v>12.423039966666666</c:v>
                </c:pt>
                <c:pt idx="31996">
                  <c:v>12.4234268</c:v>
                </c:pt>
                <c:pt idx="31997">
                  <c:v>12.423813633333333</c:v>
                </c:pt>
                <c:pt idx="31998">
                  <c:v>12.424203983333335</c:v>
                </c:pt>
                <c:pt idx="31999">
                  <c:v>12.424590816666667</c:v>
                </c:pt>
                <c:pt idx="32000">
                  <c:v>12.424977650000001</c:v>
                </c:pt>
                <c:pt idx="32001">
                  <c:v>12.425364483333333</c:v>
                </c:pt>
                <c:pt idx="32002">
                  <c:v>12.425754833333334</c:v>
                </c:pt>
                <c:pt idx="32003">
                  <c:v>12.426145183333333</c:v>
                </c:pt>
                <c:pt idx="32004">
                  <c:v>12.426532016666664</c:v>
                </c:pt>
                <c:pt idx="32005">
                  <c:v>12.42691885</c:v>
                </c:pt>
                <c:pt idx="32006">
                  <c:v>12.427305683333335</c:v>
                </c:pt>
                <c:pt idx="32007">
                  <c:v>12.427696033333334</c:v>
                </c:pt>
                <c:pt idx="32008">
                  <c:v>12.428086383333335</c:v>
                </c:pt>
                <c:pt idx="32009">
                  <c:v>12.428473216666667</c:v>
                </c:pt>
                <c:pt idx="32010">
                  <c:v>12.428860049999999</c:v>
                </c:pt>
                <c:pt idx="32011">
                  <c:v>12.429246883333334</c:v>
                </c:pt>
                <c:pt idx="32012">
                  <c:v>12.429637233333333</c:v>
                </c:pt>
                <c:pt idx="32013">
                  <c:v>12.430024066666666</c:v>
                </c:pt>
                <c:pt idx="32014">
                  <c:v>12.430410899999998</c:v>
                </c:pt>
                <c:pt idx="32015">
                  <c:v>12.430797733333335</c:v>
                </c:pt>
                <c:pt idx="32016">
                  <c:v>12.431188083333334</c:v>
                </c:pt>
                <c:pt idx="32017">
                  <c:v>12.431578433333335</c:v>
                </c:pt>
                <c:pt idx="32018">
                  <c:v>12.431965266666667</c:v>
                </c:pt>
                <c:pt idx="32019">
                  <c:v>12.432352100000001</c:v>
                </c:pt>
                <c:pt idx="32020">
                  <c:v>12.432742449999999</c:v>
                </c:pt>
                <c:pt idx="32021">
                  <c:v>12.433129283333335</c:v>
                </c:pt>
                <c:pt idx="32022">
                  <c:v>12.433519633333333</c:v>
                </c:pt>
                <c:pt idx="32023">
                  <c:v>12.433906466666665</c:v>
                </c:pt>
                <c:pt idx="32024">
                  <c:v>12.4342933</c:v>
                </c:pt>
                <c:pt idx="32025">
                  <c:v>12.434683649999998</c:v>
                </c:pt>
                <c:pt idx="32026">
                  <c:v>12.435070483333334</c:v>
                </c:pt>
                <c:pt idx="32027">
                  <c:v>12.435457316666666</c:v>
                </c:pt>
                <c:pt idx="32028">
                  <c:v>12.435844150000001</c:v>
                </c:pt>
                <c:pt idx="32029">
                  <c:v>12.436234499999999</c:v>
                </c:pt>
                <c:pt idx="32030">
                  <c:v>12.436624850000001</c:v>
                </c:pt>
                <c:pt idx="32031">
                  <c:v>12.437011683333333</c:v>
                </c:pt>
                <c:pt idx="32032">
                  <c:v>12.437398516666667</c:v>
                </c:pt>
                <c:pt idx="32033">
                  <c:v>12.437785349999999</c:v>
                </c:pt>
                <c:pt idx="32034">
                  <c:v>12.4381757</c:v>
                </c:pt>
                <c:pt idx="32035">
                  <c:v>12.43856605</c:v>
                </c:pt>
                <c:pt idx="32036">
                  <c:v>12.438952883333334</c:v>
                </c:pt>
                <c:pt idx="32037">
                  <c:v>12.439339716666668</c:v>
                </c:pt>
                <c:pt idx="32038">
                  <c:v>12.439726550000001</c:v>
                </c:pt>
                <c:pt idx="32039">
                  <c:v>12.4401169</c:v>
                </c:pt>
                <c:pt idx="32040">
                  <c:v>12.440503733333335</c:v>
                </c:pt>
                <c:pt idx="32041">
                  <c:v>12.440890566666667</c:v>
                </c:pt>
                <c:pt idx="32042">
                  <c:v>12.441280916666665</c:v>
                </c:pt>
                <c:pt idx="32043">
                  <c:v>12.441667749999999</c:v>
                </c:pt>
                <c:pt idx="32044">
                  <c:v>12.442058099999999</c:v>
                </c:pt>
                <c:pt idx="32045">
                  <c:v>12.442444933333334</c:v>
                </c:pt>
                <c:pt idx="32046">
                  <c:v>12.442831766666666</c:v>
                </c:pt>
                <c:pt idx="32047">
                  <c:v>12.443218600000002</c:v>
                </c:pt>
                <c:pt idx="32048">
                  <c:v>12.44360895</c:v>
                </c:pt>
                <c:pt idx="32049">
                  <c:v>12.4439993</c:v>
                </c:pt>
                <c:pt idx="32050">
                  <c:v>12.444386133333333</c:v>
                </c:pt>
                <c:pt idx="32051">
                  <c:v>12.444772966666667</c:v>
                </c:pt>
                <c:pt idx="32052">
                  <c:v>12.445159799999999</c:v>
                </c:pt>
                <c:pt idx="32053">
                  <c:v>12.445550150000001</c:v>
                </c:pt>
                <c:pt idx="32054">
                  <c:v>12.445936983333334</c:v>
                </c:pt>
                <c:pt idx="32055">
                  <c:v>12.446323816666668</c:v>
                </c:pt>
                <c:pt idx="32056">
                  <c:v>12.446714166666666</c:v>
                </c:pt>
                <c:pt idx="32057">
                  <c:v>12.447101000000002</c:v>
                </c:pt>
                <c:pt idx="32058">
                  <c:v>12.44749135</c:v>
                </c:pt>
                <c:pt idx="32059">
                  <c:v>12.447878183333332</c:v>
                </c:pt>
                <c:pt idx="32060">
                  <c:v>12.448265016666667</c:v>
                </c:pt>
                <c:pt idx="32061">
                  <c:v>12.448655366666666</c:v>
                </c:pt>
                <c:pt idx="32062">
                  <c:v>12.449042199999999</c:v>
                </c:pt>
                <c:pt idx="32063">
                  <c:v>12.449432550000003</c:v>
                </c:pt>
                <c:pt idx="32064">
                  <c:v>12.449819383333335</c:v>
                </c:pt>
                <c:pt idx="32065">
                  <c:v>12.450206216666666</c:v>
                </c:pt>
                <c:pt idx="32066">
                  <c:v>12.450596566666668</c:v>
                </c:pt>
                <c:pt idx="32067">
                  <c:v>12.4509834</c:v>
                </c:pt>
                <c:pt idx="32068">
                  <c:v>12.451370233333334</c:v>
                </c:pt>
                <c:pt idx="32069">
                  <c:v>12.451760583333332</c:v>
                </c:pt>
                <c:pt idx="32070">
                  <c:v>12.452147416666667</c:v>
                </c:pt>
                <c:pt idx="32071">
                  <c:v>12.452537766666666</c:v>
                </c:pt>
                <c:pt idx="32072">
                  <c:v>12.452924599999998</c:v>
                </c:pt>
                <c:pt idx="32073">
                  <c:v>12.453311433333335</c:v>
                </c:pt>
                <c:pt idx="32074">
                  <c:v>12.453701783333335</c:v>
                </c:pt>
                <c:pt idx="32075">
                  <c:v>12.454088616666667</c:v>
                </c:pt>
                <c:pt idx="32076">
                  <c:v>12.454478966666668</c:v>
                </c:pt>
                <c:pt idx="32077">
                  <c:v>12.4548658</c:v>
                </c:pt>
                <c:pt idx="32078">
                  <c:v>12.455252633333332</c:v>
                </c:pt>
                <c:pt idx="32079">
                  <c:v>12.455642983333334</c:v>
                </c:pt>
                <c:pt idx="32080">
                  <c:v>12.456029816666666</c:v>
                </c:pt>
                <c:pt idx="32081">
                  <c:v>12.45641665</c:v>
                </c:pt>
                <c:pt idx="32082">
                  <c:v>12.456803483333331</c:v>
                </c:pt>
                <c:pt idx="32083">
                  <c:v>12.457193833333335</c:v>
                </c:pt>
                <c:pt idx="32084">
                  <c:v>12.457580666666667</c:v>
                </c:pt>
                <c:pt idx="32085">
                  <c:v>12.457971016666667</c:v>
                </c:pt>
                <c:pt idx="32086">
                  <c:v>12.458357850000001</c:v>
                </c:pt>
                <c:pt idx="32087">
                  <c:v>12.458744683333334</c:v>
                </c:pt>
                <c:pt idx="32088">
                  <c:v>12.459135033333332</c:v>
                </c:pt>
                <c:pt idx="32089">
                  <c:v>12.459521866666668</c:v>
                </c:pt>
                <c:pt idx="32090">
                  <c:v>12.459912216666666</c:v>
                </c:pt>
                <c:pt idx="32091">
                  <c:v>12.460299049999998</c:v>
                </c:pt>
                <c:pt idx="32092">
                  <c:v>12.460685883333333</c:v>
                </c:pt>
                <c:pt idx="32093">
                  <c:v>12.461076233333335</c:v>
                </c:pt>
                <c:pt idx="32094">
                  <c:v>12.461463066666667</c:v>
                </c:pt>
                <c:pt idx="32095">
                  <c:v>12.461849899999999</c:v>
                </c:pt>
                <c:pt idx="32096">
                  <c:v>12.462240250000001</c:v>
                </c:pt>
                <c:pt idx="32097">
                  <c:v>12.462627083333333</c:v>
                </c:pt>
                <c:pt idx="32098">
                  <c:v>12.463017433333333</c:v>
                </c:pt>
                <c:pt idx="32099">
                  <c:v>12.463404266666666</c:v>
                </c:pt>
                <c:pt idx="32100">
                  <c:v>12.4637911</c:v>
                </c:pt>
                <c:pt idx="32101">
                  <c:v>12.464177933333332</c:v>
                </c:pt>
                <c:pt idx="32102">
                  <c:v>12.464568283333335</c:v>
                </c:pt>
                <c:pt idx="32103">
                  <c:v>12.464958633333334</c:v>
                </c:pt>
                <c:pt idx="32104">
                  <c:v>12.465345466666667</c:v>
                </c:pt>
                <c:pt idx="32105">
                  <c:v>12.465732300000001</c:v>
                </c:pt>
                <c:pt idx="32106">
                  <c:v>12.466119133333335</c:v>
                </c:pt>
                <c:pt idx="32107">
                  <c:v>12.466509483333333</c:v>
                </c:pt>
                <c:pt idx="32108">
                  <c:v>12.466896316666665</c:v>
                </c:pt>
                <c:pt idx="32109">
                  <c:v>12.46728315</c:v>
                </c:pt>
                <c:pt idx="32110">
                  <c:v>12.467673499999998</c:v>
                </c:pt>
                <c:pt idx="32111">
                  <c:v>12.468060333333334</c:v>
                </c:pt>
                <c:pt idx="32112">
                  <c:v>12.468450683333336</c:v>
                </c:pt>
                <c:pt idx="32113">
                  <c:v>12.468837516666667</c:v>
                </c:pt>
                <c:pt idx="32114">
                  <c:v>12.469224349999999</c:v>
                </c:pt>
                <c:pt idx="32115">
                  <c:v>12.469614700000001</c:v>
                </c:pt>
                <c:pt idx="32116">
                  <c:v>12.470001533333333</c:v>
                </c:pt>
                <c:pt idx="32117">
                  <c:v>12.470391883333333</c:v>
                </c:pt>
                <c:pt idx="32118">
                  <c:v>12.470778716666667</c:v>
                </c:pt>
                <c:pt idx="32119">
                  <c:v>12.47116555</c:v>
                </c:pt>
                <c:pt idx="32120">
                  <c:v>12.471555899999998</c:v>
                </c:pt>
                <c:pt idx="32121">
                  <c:v>12.471942733333334</c:v>
                </c:pt>
                <c:pt idx="32122">
                  <c:v>12.472329566666668</c:v>
                </c:pt>
                <c:pt idx="32123">
                  <c:v>12.472716400000001</c:v>
                </c:pt>
                <c:pt idx="32124">
                  <c:v>12.473106749999999</c:v>
                </c:pt>
                <c:pt idx="32125">
                  <c:v>12.473497100000001</c:v>
                </c:pt>
                <c:pt idx="32126">
                  <c:v>12.473883933333333</c:v>
                </c:pt>
                <c:pt idx="32127">
                  <c:v>12.474270766666665</c:v>
                </c:pt>
                <c:pt idx="32128">
                  <c:v>12.4746576</c:v>
                </c:pt>
                <c:pt idx="32129">
                  <c:v>12.475047949999999</c:v>
                </c:pt>
                <c:pt idx="32130">
                  <c:v>12.475438299999999</c:v>
                </c:pt>
                <c:pt idx="32131">
                  <c:v>12.475825133333336</c:v>
                </c:pt>
                <c:pt idx="32132">
                  <c:v>12.476211966666668</c:v>
                </c:pt>
                <c:pt idx="32133">
                  <c:v>12.4765988</c:v>
                </c:pt>
                <c:pt idx="32134">
                  <c:v>12.476989150000001</c:v>
                </c:pt>
                <c:pt idx="32135">
                  <c:v>12.477375983333333</c:v>
                </c:pt>
                <c:pt idx="32136">
                  <c:v>12.477762816666667</c:v>
                </c:pt>
                <c:pt idx="32137">
                  <c:v>12.478153166666665</c:v>
                </c:pt>
                <c:pt idx="32138">
                  <c:v>12.478540000000001</c:v>
                </c:pt>
                <c:pt idx="32139">
                  <c:v>12.478930349999999</c:v>
                </c:pt>
                <c:pt idx="32140">
                  <c:v>12.479317183333334</c:v>
                </c:pt>
                <c:pt idx="32141">
                  <c:v>12.479704016666668</c:v>
                </c:pt>
                <c:pt idx="32142">
                  <c:v>12.480094366666668</c:v>
                </c:pt>
                <c:pt idx="32143">
                  <c:v>12.4804812</c:v>
                </c:pt>
                <c:pt idx="32144">
                  <c:v>12.480871550000002</c:v>
                </c:pt>
                <c:pt idx="32145">
                  <c:v>12.481258383333333</c:v>
                </c:pt>
                <c:pt idx="32146">
                  <c:v>12.481645216666665</c:v>
                </c:pt>
                <c:pt idx="32147">
                  <c:v>12.482032049999999</c:v>
                </c:pt>
                <c:pt idx="32148">
                  <c:v>12.482422399999999</c:v>
                </c:pt>
                <c:pt idx="32149">
                  <c:v>12.482809233333334</c:v>
                </c:pt>
                <c:pt idx="32150">
                  <c:v>12.483196066666666</c:v>
                </c:pt>
                <c:pt idx="32151">
                  <c:v>12.483586416666668</c:v>
                </c:pt>
                <c:pt idx="32152">
                  <c:v>12.48397325</c:v>
                </c:pt>
                <c:pt idx="32153">
                  <c:v>12.4843636</c:v>
                </c:pt>
                <c:pt idx="32154">
                  <c:v>12.484750433333334</c:v>
                </c:pt>
                <c:pt idx="32155">
                  <c:v>12.485137266666667</c:v>
                </c:pt>
                <c:pt idx="32156">
                  <c:v>12.485527616666666</c:v>
                </c:pt>
                <c:pt idx="32157">
                  <c:v>12.485914450000001</c:v>
                </c:pt>
                <c:pt idx="32158">
                  <c:v>12.486304799999999</c:v>
                </c:pt>
                <c:pt idx="32159">
                  <c:v>12.486691633333335</c:v>
                </c:pt>
                <c:pt idx="32160">
                  <c:v>12.487078466666667</c:v>
                </c:pt>
                <c:pt idx="32161">
                  <c:v>12.487468816666668</c:v>
                </c:pt>
                <c:pt idx="32162">
                  <c:v>12.48785565</c:v>
                </c:pt>
                <c:pt idx="32163">
                  <c:v>12.488242483333332</c:v>
                </c:pt>
                <c:pt idx="32164">
                  <c:v>12.488629316666668</c:v>
                </c:pt>
                <c:pt idx="32165">
                  <c:v>12.489019666666666</c:v>
                </c:pt>
                <c:pt idx="32166">
                  <c:v>12.489410016666666</c:v>
                </c:pt>
                <c:pt idx="32167">
                  <c:v>12.489796849999999</c:v>
                </c:pt>
                <c:pt idx="32168">
                  <c:v>12.490183683333335</c:v>
                </c:pt>
                <c:pt idx="32169">
                  <c:v>12.490574033333333</c:v>
                </c:pt>
                <c:pt idx="32170">
                  <c:v>12.490960866666668</c:v>
                </c:pt>
                <c:pt idx="32171">
                  <c:v>12.491351216666667</c:v>
                </c:pt>
                <c:pt idx="32172">
                  <c:v>12.49173805</c:v>
                </c:pt>
                <c:pt idx="32173">
                  <c:v>12.492124883333332</c:v>
                </c:pt>
                <c:pt idx="32174">
                  <c:v>12.492515233333334</c:v>
                </c:pt>
                <c:pt idx="32175">
                  <c:v>12.492902066666666</c:v>
                </c:pt>
                <c:pt idx="32176">
                  <c:v>12.493288899999998</c:v>
                </c:pt>
                <c:pt idx="32177">
                  <c:v>12.493675733333335</c:v>
                </c:pt>
                <c:pt idx="32178">
                  <c:v>12.494066083333335</c:v>
                </c:pt>
                <c:pt idx="32179">
                  <c:v>12.494456433333333</c:v>
                </c:pt>
                <c:pt idx="32180">
                  <c:v>12.494843266666669</c:v>
                </c:pt>
                <c:pt idx="32181">
                  <c:v>12.495230100000001</c:v>
                </c:pt>
                <c:pt idx="32182">
                  <c:v>12.495616933333332</c:v>
                </c:pt>
                <c:pt idx="32183">
                  <c:v>12.496007283333334</c:v>
                </c:pt>
                <c:pt idx="32184">
                  <c:v>12.496394116666666</c:v>
                </c:pt>
                <c:pt idx="32185">
                  <c:v>12.496784466666666</c:v>
                </c:pt>
                <c:pt idx="32186">
                  <c:v>12.497171299999998</c:v>
                </c:pt>
                <c:pt idx="32187">
                  <c:v>12.497558133333335</c:v>
                </c:pt>
                <c:pt idx="32188">
                  <c:v>12.497948483333333</c:v>
                </c:pt>
                <c:pt idx="32189">
                  <c:v>12.498335316666667</c:v>
                </c:pt>
                <c:pt idx="32190">
                  <c:v>12.498722150000001</c:v>
                </c:pt>
                <c:pt idx="32191">
                  <c:v>12.499112500000001</c:v>
                </c:pt>
                <c:pt idx="32192">
                  <c:v>12.499499333333333</c:v>
                </c:pt>
                <c:pt idx="32193">
                  <c:v>12.499889683333334</c:v>
                </c:pt>
                <c:pt idx="32194">
                  <c:v>12.500276516666666</c:v>
                </c:pt>
                <c:pt idx="32195">
                  <c:v>12.500663349999998</c:v>
                </c:pt>
                <c:pt idx="32196">
                  <c:v>12.5010537</c:v>
                </c:pt>
                <c:pt idx="32197">
                  <c:v>12.501440533333335</c:v>
                </c:pt>
                <c:pt idx="32198">
                  <c:v>12.501830883333334</c:v>
                </c:pt>
                <c:pt idx="32199">
                  <c:v>12.502217716666669</c:v>
                </c:pt>
                <c:pt idx="32200">
                  <c:v>12.502604550000001</c:v>
                </c:pt>
                <c:pt idx="32201">
                  <c:v>12.502991383333333</c:v>
                </c:pt>
                <c:pt idx="32202">
                  <c:v>12.503381733333333</c:v>
                </c:pt>
                <c:pt idx="32203">
                  <c:v>12.503768566666666</c:v>
                </c:pt>
                <c:pt idx="32204">
                  <c:v>12.5041554</c:v>
                </c:pt>
                <c:pt idx="32205">
                  <c:v>12.504545749999998</c:v>
                </c:pt>
                <c:pt idx="32206">
                  <c:v>12.504932583333336</c:v>
                </c:pt>
                <c:pt idx="32207">
                  <c:v>12.505322933333334</c:v>
                </c:pt>
                <c:pt idx="32208">
                  <c:v>12.505709766666667</c:v>
                </c:pt>
                <c:pt idx="32209">
                  <c:v>12.506096599999999</c:v>
                </c:pt>
                <c:pt idx="32210">
                  <c:v>12.506486950000001</c:v>
                </c:pt>
                <c:pt idx="32211">
                  <c:v>12.506873783333333</c:v>
                </c:pt>
                <c:pt idx="32212">
                  <c:v>12.507264133333335</c:v>
                </c:pt>
                <c:pt idx="32213">
                  <c:v>12.507650966666667</c:v>
                </c:pt>
                <c:pt idx="32214">
                  <c:v>12.508037799999999</c:v>
                </c:pt>
                <c:pt idx="32215">
                  <c:v>12.508428149999999</c:v>
                </c:pt>
                <c:pt idx="32216">
                  <c:v>12.508814983333336</c:v>
                </c:pt>
                <c:pt idx="32217">
                  <c:v>12.509201816666668</c:v>
                </c:pt>
                <c:pt idx="32218">
                  <c:v>12.50958865</c:v>
                </c:pt>
                <c:pt idx="32219">
                  <c:v>12.509979000000001</c:v>
                </c:pt>
                <c:pt idx="32220">
                  <c:v>12.510369349999999</c:v>
                </c:pt>
                <c:pt idx="32221">
                  <c:v>12.510756183333333</c:v>
                </c:pt>
                <c:pt idx="32222">
                  <c:v>12.511143016666667</c:v>
                </c:pt>
                <c:pt idx="32223">
                  <c:v>12.511529850000001</c:v>
                </c:pt>
                <c:pt idx="32224">
                  <c:v>12.511920199999999</c:v>
                </c:pt>
                <c:pt idx="32225">
                  <c:v>12.512310550000002</c:v>
                </c:pt>
                <c:pt idx="32226">
                  <c:v>12.512697383333334</c:v>
                </c:pt>
                <c:pt idx="32227">
                  <c:v>12.513084216666668</c:v>
                </c:pt>
                <c:pt idx="32228">
                  <c:v>12.51347105</c:v>
                </c:pt>
                <c:pt idx="32229">
                  <c:v>12.513861400000001</c:v>
                </c:pt>
                <c:pt idx="32230">
                  <c:v>12.514248233333333</c:v>
                </c:pt>
                <c:pt idx="32231">
                  <c:v>12.514635066666665</c:v>
                </c:pt>
                <c:pt idx="32232">
                  <c:v>12.515025416666667</c:v>
                </c:pt>
                <c:pt idx="32233">
                  <c:v>12.515412249999999</c:v>
                </c:pt>
                <c:pt idx="32234">
                  <c:v>12.515802599999999</c:v>
                </c:pt>
                <c:pt idx="32235">
                  <c:v>12.516189433333336</c:v>
                </c:pt>
                <c:pt idx="32236">
                  <c:v>12.516576266666668</c:v>
                </c:pt>
                <c:pt idx="32237">
                  <c:v>12.516966616666666</c:v>
                </c:pt>
                <c:pt idx="32238">
                  <c:v>12.51735345</c:v>
                </c:pt>
                <c:pt idx="32239">
                  <c:v>12.5177438</c:v>
                </c:pt>
                <c:pt idx="32240">
                  <c:v>12.518130633333334</c:v>
                </c:pt>
                <c:pt idx="32241">
                  <c:v>12.518517466666665</c:v>
                </c:pt>
                <c:pt idx="32242">
                  <c:v>12.518907816666667</c:v>
                </c:pt>
                <c:pt idx="32243">
                  <c:v>12.519294649999999</c:v>
                </c:pt>
                <c:pt idx="32244">
                  <c:v>12.519681483333335</c:v>
                </c:pt>
                <c:pt idx="32245">
                  <c:v>12.520068316666668</c:v>
                </c:pt>
                <c:pt idx="32246">
                  <c:v>12.520458666666668</c:v>
                </c:pt>
                <c:pt idx="32247">
                  <c:v>12.5208455</c:v>
                </c:pt>
                <c:pt idx="32248">
                  <c:v>12.521235850000002</c:v>
                </c:pt>
                <c:pt idx="32249">
                  <c:v>12.521622683333334</c:v>
                </c:pt>
                <c:pt idx="32250">
                  <c:v>12.522009516666666</c:v>
                </c:pt>
                <c:pt idx="32251">
                  <c:v>12.522399866666667</c:v>
                </c:pt>
                <c:pt idx="32252">
                  <c:v>12.522786699999999</c:v>
                </c:pt>
                <c:pt idx="32253">
                  <c:v>12.523177049999999</c:v>
                </c:pt>
                <c:pt idx="32254">
                  <c:v>12.523563883333333</c:v>
                </c:pt>
                <c:pt idx="32255">
                  <c:v>12.523950716666668</c:v>
                </c:pt>
                <c:pt idx="32256">
                  <c:v>12.524341066666667</c:v>
                </c:pt>
                <c:pt idx="32257">
                  <c:v>12.5247279</c:v>
                </c:pt>
                <c:pt idx="32258">
                  <c:v>12.525114733333334</c:v>
                </c:pt>
                <c:pt idx="32259">
                  <c:v>12.525505083333334</c:v>
                </c:pt>
                <c:pt idx="32260">
                  <c:v>12.525891916666666</c:v>
                </c:pt>
                <c:pt idx="32261">
                  <c:v>12.526282266666668</c:v>
                </c:pt>
                <c:pt idx="32262">
                  <c:v>12.526669099999999</c:v>
                </c:pt>
                <c:pt idx="32263">
                  <c:v>12.527055933333335</c:v>
                </c:pt>
                <c:pt idx="32264">
                  <c:v>12.527442766666667</c:v>
                </c:pt>
                <c:pt idx="32265">
                  <c:v>12.527833116666669</c:v>
                </c:pt>
                <c:pt idx="32266">
                  <c:v>12.528223466666667</c:v>
                </c:pt>
                <c:pt idx="32267">
                  <c:v>12.528610299999999</c:v>
                </c:pt>
                <c:pt idx="32268">
                  <c:v>12.528997133333334</c:v>
                </c:pt>
                <c:pt idx="32269">
                  <c:v>12.529387483333332</c:v>
                </c:pt>
                <c:pt idx="32270">
                  <c:v>12.529774316666666</c:v>
                </c:pt>
                <c:pt idx="32271">
                  <c:v>12.53016115</c:v>
                </c:pt>
                <c:pt idx="32272">
                  <c:v>12.530547983333335</c:v>
                </c:pt>
                <c:pt idx="32273">
                  <c:v>12.530938333333333</c:v>
                </c:pt>
                <c:pt idx="32274">
                  <c:v>12.531328683333335</c:v>
                </c:pt>
                <c:pt idx="32275">
                  <c:v>12.531715516666667</c:v>
                </c:pt>
                <c:pt idx="32276">
                  <c:v>12.532102350000001</c:v>
                </c:pt>
                <c:pt idx="32277">
                  <c:v>12.532489183333333</c:v>
                </c:pt>
                <c:pt idx="32278">
                  <c:v>12.532879533333334</c:v>
                </c:pt>
                <c:pt idx="32279">
                  <c:v>12.533266366666666</c:v>
                </c:pt>
                <c:pt idx="32280">
                  <c:v>12.533656716666664</c:v>
                </c:pt>
                <c:pt idx="32281">
                  <c:v>12.53404355</c:v>
                </c:pt>
                <c:pt idx="32282">
                  <c:v>12.534430383333335</c:v>
                </c:pt>
                <c:pt idx="32283">
                  <c:v>12.534820733333333</c:v>
                </c:pt>
                <c:pt idx="32284">
                  <c:v>12.535207566666669</c:v>
                </c:pt>
                <c:pt idx="32285">
                  <c:v>12.535594400000001</c:v>
                </c:pt>
                <c:pt idx="32286">
                  <c:v>12.535984749999999</c:v>
                </c:pt>
                <c:pt idx="32287">
                  <c:v>12.536371583333334</c:v>
                </c:pt>
                <c:pt idx="32288">
                  <c:v>12.536761933333333</c:v>
                </c:pt>
                <c:pt idx="32289">
                  <c:v>12.537148766666666</c:v>
                </c:pt>
                <c:pt idx="32290">
                  <c:v>12.537535599999998</c:v>
                </c:pt>
                <c:pt idx="32291">
                  <c:v>12.537922433333335</c:v>
                </c:pt>
                <c:pt idx="32292">
                  <c:v>12.538312783333334</c:v>
                </c:pt>
                <c:pt idx="32293">
                  <c:v>12.538703133333335</c:v>
                </c:pt>
                <c:pt idx="32294">
                  <c:v>12.539089966666667</c:v>
                </c:pt>
                <c:pt idx="32295">
                  <c:v>12.539476800000001</c:v>
                </c:pt>
                <c:pt idx="32296">
                  <c:v>12.539863633333333</c:v>
                </c:pt>
                <c:pt idx="32297">
                  <c:v>12.540253983333335</c:v>
                </c:pt>
                <c:pt idx="32298">
                  <c:v>12.540640816666667</c:v>
                </c:pt>
                <c:pt idx="32299">
                  <c:v>12.541027649999998</c:v>
                </c:pt>
                <c:pt idx="32300">
                  <c:v>12.541418</c:v>
                </c:pt>
                <c:pt idx="32301">
                  <c:v>12.541804833333336</c:v>
                </c:pt>
                <c:pt idx="32302">
                  <c:v>12.542195183333334</c:v>
                </c:pt>
                <c:pt idx="32303">
                  <c:v>12.542582016666666</c:v>
                </c:pt>
                <c:pt idx="32304">
                  <c:v>12.542968850000001</c:v>
                </c:pt>
                <c:pt idx="32305">
                  <c:v>12.543359199999999</c:v>
                </c:pt>
                <c:pt idx="32306">
                  <c:v>12.543746033333333</c:v>
                </c:pt>
                <c:pt idx="32307">
                  <c:v>12.544136383333333</c:v>
                </c:pt>
                <c:pt idx="32308">
                  <c:v>12.544523216666667</c:v>
                </c:pt>
                <c:pt idx="32309">
                  <c:v>12.544910049999999</c:v>
                </c:pt>
                <c:pt idx="32310">
                  <c:v>12.545296883333336</c:v>
                </c:pt>
                <c:pt idx="32311">
                  <c:v>12.545687233333334</c:v>
                </c:pt>
                <c:pt idx="32312">
                  <c:v>12.546074066666668</c:v>
                </c:pt>
                <c:pt idx="32313">
                  <c:v>12.5464609</c:v>
                </c:pt>
                <c:pt idx="32314">
                  <c:v>12.546851250000001</c:v>
                </c:pt>
                <c:pt idx="32315">
                  <c:v>12.5472416</c:v>
                </c:pt>
                <c:pt idx="32316">
                  <c:v>12.547628433333335</c:v>
                </c:pt>
                <c:pt idx="32317">
                  <c:v>12.548015266666667</c:v>
                </c:pt>
                <c:pt idx="32318">
                  <c:v>12.548402099999999</c:v>
                </c:pt>
                <c:pt idx="32319">
                  <c:v>12.548792449999999</c:v>
                </c:pt>
                <c:pt idx="32320">
                  <c:v>12.549182800000002</c:v>
                </c:pt>
                <c:pt idx="32321">
                  <c:v>12.549569633333334</c:v>
                </c:pt>
                <c:pt idx="32322">
                  <c:v>12.549956466666666</c:v>
                </c:pt>
                <c:pt idx="32323">
                  <c:v>12.550343300000002</c:v>
                </c:pt>
                <c:pt idx="32324">
                  <c:v>12.55073365</c:v>
                </c:pt>
                <c:pt idx="32325">
                  <c:v>12.551120483333333</c:v>
                </c:pt>
                <c:pt idx="32326">
                  <c:v>12.551507316666665</c:v>
                </c:pt>
                <c:pt idx="32327">
                  <c:v>12.551897666666667</c:v>
                </c:pt>
                <c:pt idx="32328">
                  <c:v>12.552284499999999</c:v>
                </c:pt>
                <c:pt idx="32329">
                  <c:v>12.552674850000001</c:v>
                </c:pt>
                <c:pt idx="32330">
                  <c:v>12.553061683333334</c:v>
                </c:pt>
                <c:pt idx="32331">
                  <c:v>12.553448516666668</c:v>
                </c:pt>
                <c:pt idx="32332">
                  <c:v>12.553838866666666</c:v>
                </c:pt>
                <c:pt idx="32333">
                  <c:v>12.554225700000002</c:v>
                </c:pt>
                <c:pt idx="32334">
                  <c:v>12.55461605</c:v>
                </c:pt>
                <c:pt idx="32335">
                  <c:v>12.555002883333332</c:v>
                </c:pt>
                <c:pt idx="32336">
                  <c:v>12.555389716666667</c:v>
                </c:pt>
                <c:pt idx="32337">
                  <c:v>12.555776549999999</c:v>
                </c:pt>
                <c:pt idx="32338">
                  <c:v>12.556166899999999</c:v>
                </c:pt>
                <c:pt idx="32339">
                  <c:v>12.556553733333336</c:v>
                </c:pt>
                <c:pt idx="32340">
                  <c:v>12.556940566666668</c:v>
                </c:pt>
                <c:pt idx="32341">
                  <c:v>12.557330916666666</c:v>
                </c:pt>
                <c:pt idx="32342">
                  <c:v>12.55771775</c:v>
                </c:pt>
                <c:pt idx="32343">
                  <c:v>12.5581081</c:v>
                </c:pt>
                <c:pt idx="32344">
                  <c:v>12.558494933333334</c:v>
                </c:pt>
                <c:pt idx="32345">
                  <c:v>12.558881766666666</c:v>
                </c:pt>
                <c:pt idx="32346">
                  <c:v>12.559272116666667</c:v>
                </c:pt>
                <c:pt idx="32347">
                  <c:v>12.559658949999999</c:v>
                </c:pt>
                <c:pt idx="32348">
                  <c:v>12.560049299999998</c:v>
                </c:pt>
                <c:pt idx="32349">
                  <c:v>12.560436133333335</c:v>
                </c:pt>
                <c:pt idx="32350">
                  <c:v>12.560822966666668</c:v>
                </c:pt>
                <c:pt idx="32351">
                  <c:v>12.561213316666667</c:v>
                </c:pt>
                <c:pt idx="32352">
                  <c:v>12.561600150000002</c:v>
                </c:pt>
                <c:pt idx="32353">
                  <c:v>12.561986983333334</c:v>
                </c:pt>
                <c:pt idx="32354">
                  <c:v>12.562373816666666</c:v>
                </c:pt>
                <c:pt idx="32355">
                  <c:v>12.562764166666666</c:v>
                </c:pt>
                <c:pt idx="32356">
                  <c:v>12.563154516666666</c:v>
                </c:pt>
                <c:pt idx="32357">
                  <c:v>12.563541349999999</c:v>
                </c:pt>
                <c:pt idx="32358">
                  <c:v>12.563928183333331</c:v>
                </c:pt>
                <c:pt idx="32359">
                  <c:v>12.564315016666669</c:v>
                </c:pt>
                <c:pt idx="32360">
                  <c:v>12.564705366666667</c:v>
                </c:pt>
                <c:pt idx="32361">
                  <c:v>12.5650922</c:v>
                </c:pt>
                <c:pt idx="32362">
                  <c:v>12.56548255</c:v>
                </c:pt>
                <c:pt idx="32363">
                  <c:v>12.565869383333334</c:v>
                </c:pt>
                <c:pt idx="32364">
                  <c:v>12.566256216666666</c:v>
                </c:pt>
                <c:pt idx="32365">
                  <c:v>12.566646566666668</c:v>
                </c:pt>
                <c:pt idx="32366">
                  <c:v>12.5670334</c:v>
                </c:pt>
                <c:pt idx="32367">
                  <c:v>12.567420233333332</c:v>
                </c:pt>
                <c:pt idx="32368">
                  <c:v>12.567810583333333</c:v>
                </c:pt>
                <c:pt idx="32369">
                  <c:v>12.568197416666669</c:v>
                </c:pt>
                <c:pt idx="32370">
                  <c:v>12.568587766666667</c:v>
                </c:pt>
                <c:pt idx="32371">
                  <c:v>12.568974599999999</c:v>
                </c:pt>
                <c:pt idx="32372">
                  <c:v>12.569361433333334</c:v>
                </c:pt>
                <c:pt idx="32373">
                  <c:v>12.569751783333333</c:v>
                </c:pt>
                <c:pt idx="32374">
                  <c:v>12.570138616666666</c:v>
                </c:pt>
                <c:pt idx="32375">
                  <c:v>12.570528966666666</c:v>
                </c:pt>
                <c:pt idx="32376">
                  <c:v>12.5709158</c:v>
                </c:pt>
                <c:pt idx="32377">
                  <c:v>12.571302633333334</c:v>
                </c:pt>
                <c:pt idx="32378">
                  <c:v>12.571692983333335</c:v>
                </c:pt>
                <c:pt idx="32379">
                  <c:v>12.572079816666667</c:v>
                </c:pt>
                <c:pt idx="32380">
                  <c:v>12.572466650000001</c:v>
                </c:pt>
                <c:pt idx="32381">
                  <c:v>12.572853483333333</c:v>
                </c:pt>
                <c:pt idx="32382">
                  <c:v>12.573243833333335</c:v>
                </c:pt>
                <c:pt idx="32383">
                  <c:v>12.573634183333333</c:v>
                </c:pt>
                <c:pt idx="32384">
                  <c:v>12.574021016666665</c:v>
                </c:pt>
                <c:pt idx="32385">
                  <c:v>12.57440785</c:v>
                </c:pt>
                <c:pt idx="32386">
                  <c:v>12.574794683333332</c:v>
                </c:pt>
                <c:pt idx="32387">
                  <c:v>12.575185033333334</c:v>
                </c:pt>
                <c:pt idx="32388">
                  <c:v>12.575571866666669</c:v>
                </c:pt>
                <c:pt idx="32389">
                  <c:v>12.575962216666667</c:v>
                </c:pt>
                <c:pt idx="32390">
                  <c:v>12.576349049999999</c:v>
                </c:pt>
                <c:pt idx="32391">
                  <c:v>12.576735883333333</c:v>
                </c:pt>
                <c:pt idx="32392">
                  <c:v>12.577126233333333</c:v>
                </c:pt>
                <c:pt idx="32393">
                  <c:v>12.577513066666667</c:v>
                </c:pt>
                <c:pt idx="32394">
                  <c:v>12.577899899999998</c:v>
                </c:pt>
                <c:pt idx="32395">
                  <c:v>12.57829025</c:v>
                </c:pt>
                <c:pt idx="32396">
                  <c:v>12.578677083333334</c:v>
                </c:pt>
                <c:pt idx="32397">
                  <c:v>12.579067433333334</c:v>
                </c:pt>
                <c:pt idx="32398">
                  <c:v>12.579454266666668</c:v>
                </c:pt>
                <c:pt idx="32399">
                  <c:v>12.579841100000001</c:v>
                </c:pt>
                <c:pt idx="32400">
                  <c:v>12.580231449999999</c:v>
                </c:pt>
                <c:pt idx="32401">
                  <c:v>12.580618283333335</c:v>
                </c:pt>
                <c:pt idx="32402">
                  <c:v>12.581008633333333</c:v>
                </c:pt>
                <c:pt idx="32403">
                  <c:v>12.581395466666665</c:v>
                </c:pt>
                <c:pt idx="32404">
                  <c:v>12.5817823</c:v>
                </c:pt>
                <c:pt idx="32405">
                  <c:v>12.582172649999999</c:v>
                </c:pt>
                <c:pt idx="32406">
                  <c:v>12.582559483333334</c:v>
                </c:pt>
                <c:pt idx="32407">
                  <c:v>12.582946316666666</c:v>
                </c:pt>
                <c:pt idx="32408">
                  <c:v>12.583333150000001</c:v>
                </c:pt>
                <c:pt idx="32409">
                  <c:v>12.5837235</c:v>
                </c:pt>
                <c:pt idx="32410">
                  <c:v>12.584110333333333</c:v>
                </c:pt>
                <c:pt idx="32411">
                  <c:v>12.584500683333333</c:v>
                </c:pt>
                <c:pt idx="32412">
                  <c:v>12.584887516666667</c:v>
                </c:pt>
                <c:pt idx="32413">
                  <c:v>12.585274349999999</c:v>
                </c:pt>
                <c:pt idx="32414">
                  <c:v>12.585664700000001</c:v>
                </c:pt>
                <c:pt idx="32415">
                  <c:v>12.586051533333334</c:v>
                </c:pt>
                <c:pt idx="32416">
                  <c:v>12.586441883333334</c:v>
                </c:pt>
                <c:pt idx="32417">
                  <c:v>12.586828716666668</c:v>
                </c:pt>
                <c:pt idx="32418">
                  <c:v>12.587215550000002</c:v>
                </c:pt>
                <c:pt idx="32419">
                  <c:v>12.5876059</c:v>
                </c:pt>
                <c:pt idx="32420">
                  <c:v>12.587992733333332</c:v>
                </c:pt>
                <c:pt idx="32421">
                  <c:v>12.588379566666667</c:v>
                </c:pt>
                <c:pt idx="32422">
                  <c:v>12.588769916666665</c:v>
                </c:pt>
                <c:pt idx="32423">
                  <c:v>12.589156749999999</c:v>
                </c:pt>
                <c:pt idx="32424">
                  <c:v>12.589547099999999</c:v>
                </c:pt>
                <c:pt idx="32425">
                  <c:v>12.589933933333334</c:v>
                </c:pt>
                <c:pt idx="32426">
                  <c:v>12.590320766666666</c:v>
                </c:pt>
                <c:pt idx="32427">
                  <c:v>12.590711116666668</c:v>
                </c:pt>
                <c:pt idx="32428">
                  <c:v>12.59109795</c:v>
                </c:pt>
                <c:pt idx="32429">
                  <c:v>12.5914883</c:v>
                </c:pt>
                <c:pt idx="32430">
                  <c:v>12.591875133333334</c:v>
                </c:pt>
                <c:pt idx="32431">
                  <c:v>12.592261966666667</c:v>
                </c:pt>
                <c:pt idx="32432">
                  <c:v>12.592652316666666</c:v>
                </c:pt>
                <c:pt idx="32433">
                  <c:v>12.593039150000001</c:v>
                </c:pt>
                <c:pt idx="32434">
                  <c:v>12.593425983333335</c:v>
                </c:pt>
                <c:pt idx="32435">
                  <c:v>12.593812816666668</c:v>
                </c:pt>
                <c:pt idx="32436">
                  <c:v>12.594203166666667</c:v>
                </c:pt>
                <c:pt idx="32437">
                  <c:v>12.594590000000002</c:v>
                </c:pt>
                <c:pt idx="32438">
                  <c:v>12.59498035</c:v>
                </c:pt>
                <c:pt idx="32439">
                  <c:v>12.595367183333332</c:v>
                </c:pt>
                <c:pt idx="32440">
                  <c:v>12.595754016666667</c:v>
                </c:pt>
                <c:pt idx="32441">
                  <c:v>12.596144366666666</c:v>
                </c:pt>
                <c:pt idx="32442">
                  <c:v>12.596531199999999</c:v>
                </c:pt>
                <c:pt idx="32443">
                  <c:v>12.596921549999999</c:v>
                </c:pt>
                <c:pt idx="32444">
                  <c:v>12.597308383333335</c:v>
                </c:pt>
                <c:pt idx="32445">
                  <c:v>12.597695216666667</c:v>
                </c:pt>
                <c:pt idx="32446">
                  <c:v>12.598085566666668</c:v>
                </c:pt>
                <c:pt idx="32447">
                  <c:v>12.5984724</c:v>
                </c:pt>
                <c:pt idx="32448">
                  <c:v>12.598859233333334</c:v>
                </c:pt>
                <c:pt idx="32449">
                  <c:v>12.599249583333332</c:v>
                </c:pt>
                <c:pt idx="32450">
                  <c:v>12.599636416666668</c:v>
                </c:pt>
                <c:pt idx="32451">
                  <c:v>12.600026766666666</c:v>
                </c:pt>
                <c:pt idx="32452">
                  <c:v>12.600413599999998</c:v>
                </c:pt>
                <c:pt idx="32453">
                  <c:v>12.600800433333335</c:v>
                </c:pt>
                <c:pt idx="32454">
                  <c:v>12.601187266666669</c:v>
                </c:pt>
                <c:pt idx="32455">
                  <c:v>12.601577616666667</c:v>
                </c:pt>
                <c:pt idx="32456">
                  <c:v>12.601967966666669</c:v>
                </c:pt>
                <c:pt idx="32457">
                  <c:v>12.602354800000001</c:v>
                </c:pt>
                <c:pt idx="32458">
                  <c:v>12.602741633333332</c:v>
                </c:pt>
                <c:pt idx="32459">
                  <c:v>12.603128466666666</c:v>
                </c:pt>
                <c:pt idx="32460">
                  <c:v>12.603518816666666</c:v>
                </c:pt>
                <c:pt idx="32461">
                  <c:v>12.60390565</c:v>
                </c:pt>
                <c:pt idx="32462">
                  <c:v>12.604292483333332</c:v>
                </c:pt>
                <c:pt idx="32463">
                  <c:v>12.604682833333335</c:v>
                </c:pt>
                <c:pt idx="32464">
                  <c:v>12.605069666666667</c:v>
                </c:pt>
                <c:pt idx="32465">
                  <c:v>12.605460016666667</c:v>
                </c:pt>
                <c:pt idx="32466">
                  <c:v>12.605846850000001</c:v>
                </c:pt>
                <c:pt idx="32467">
                  <c:v>12.606233683333334</c:v>
                </c:pt>
                <c:pt idx="32468">
                  <c:v>12.606624033333333</c:v>
                </c:pt>
                <c:pt idx="32469">
                  <c:v>12.607014383333334</c:v>
                </c:pt>
                <c:pt idx="32470">
                  <c:v>12.607401216666666</c:v>
                </c:pt>
                <c:pt idx="32471">
                  <c:v>12.607788049999998</c:v>
                </c:pt>
                <c:pt idx="32472">
                  <c:v>12.608174883333332</c:v>
                </c:pt>
                <c:pt idx="32473">
                  <c:v>12.608565233333335</c:v>
                </c:pt>
                <c:pt idx="32474">
                  <c:v>12.608952066666667</c:v>
                </c:pt>
                <c:pt idx="32475">
                  <c:v>12.609338899999999</c:v>
                </c:pt>
                <c:pt idx="32476">
                  <c:v>12.609729250000001</c:v>
                </c:pt>
                <c:pt idx="32477">
                  <c:v>12.610116083333333</c:v>
                </c:pt>
                <c:pt idx="32478">
                  <c:v>12.610506433333333</c:v>
                </c:pt>
                <c:pt idx="32479">
                  <c:v>12.610893266666666</c:v>
                </c:pt>
                <c:pt idx="32480">
                  <c:v>12.6112801</c:v>
                </c:pt>
                <c:pt idx="32481">
                  <c:v>12.611670449999998</c:v>
                </c:pt>
                <c:pt idx="32482">
                  <c:v>12.612057283333336</c:v>
                </c:pt>
                <c:pt idx="32483">
                  <c:v>12.612447633333334</c:v>
                </c:pt>
                <c:pt idx="32484">
                  <c:v>12.612834466666667</c:v>
                </c:pt>
                <c:pt idx="32485">
                  <c:v>12.613221299999999</c:v>
                </c:pt>
                <c:pt idx="32486">
                  <c:v>12.613611650000001</c:v>
                </c:pt>
                <c:pt idx="32487">
                  <c:v>12.613998483333333</c:v>
                </c:pt>
                <c:pt idx="32488">
                  <c:v>12.614385316666665</c:v>
                </c:pt>
                <c:pt idx="32489">
                  <c:v>12.61477215</c:v>
                </c:pt>
                <c:pt idx="32490">
                  <c:v>12.615162499999999</c:v>
                </c:pt>
                <c:pt idx="32491">
                  <c:v>12.615549333333332</c:v>
                </c:pt>
                <c:pt idx="32492">
                  <c:v>12.615939683333336</c:v>
                </c:pt>
                <c:pt idx="32493">
                  <c:v>12.616326516666668</c:v>
                </c:pt>
                <c:pt idx="32494">
                  <c:v>12.616713349999999</c:v>
                </c:pt>
                <c:pt idx="32495">
                  <c:v>12.617103700000001</c:v>
                </c:pt>
                <c:pt idx="32496">
                  <c:v>12.617490533333333</c:v>
                </c:pt>
                <c:pt idx="32497">
                  <c:v>12.617880883333333</c:v>
                </c:pt>
                <c:pt idx="32498">
                  <c:v>12.618267716666667</c:v>
                </c:pt>
                <c:pt idx="32499">
                  <c:v>12.61865455</c:v>
                </c:pt>
                <c:pt idx="32500">
                  <c:v>12.619044899999999</c:v>
                </c:pt>
                <c:pt idx="32501">
                  <c:v>12.619431733333334</c:v>
                </c:pt>
                <c:pt idx="32502">
                  <c:v>12.619818566666668</c:v>
                </c:pt>
                <c:pt idx="32503">
                  <c:v>12.620205400000001</c:v>
                </c:pt>
                <c:pt idx="32504">
                  <c:v>12.62059575</c:v>
                </c:pt>
                <c:pt idx="32505">
                  <c:v>12.620986100000001</c:v>
                </c:pt>
                <c:pt idx="32506">
                  <c:v>12.621372933333333</c:v>
                </c:pt>
                <c:pt idx="32507">
                  <c:v>12.621759766666665</c:v>
                </c:pt>
                <c:pt idx="32508">
                  <c:v>12.622146599999999</c:v>
                </c:pt>
                <c:pt idx="32509">
                  <c:v>12.622536949999999</c:v>
                </c:pt>
                <c:pt idx="32510">
                  <c:v>12.622927299999999</c:v>
                </c:pt>
                <c:pt idx="32511">
                  <c:v>12.623314133333336</c:v>
                </c:pt>
                <c:pt idx="32512">
                  <c:v>12.623700966666668</c:v>
                </c:pt>
                <c:pt idx="32513">
                  <c:v>12.624091316666666</c:v>
                </c:pt>
                <c:pt idx="32514">
                  <c:v>12.62447815</c:v>
                </c:pt>
                <c:pt idx="32515">
                  <c:v>12.624864983333334</c:v>
                </c:pt>
                <c:pt idx="32516">
                  <c:v>12.625251816666667</c:v>
                </c:pt>
                <c:pt idx="32517">
                  <c:v>12.625642166666665</c:v>
                </c:pt>
                <c:pt idx="32518">
                  <c:v>12.626032516666667</c:v>
                </c:pt>
                <c:pt idx="32519">
                  <c:v>12.626419349999999</c:v>
                </c:pt>
                <c:pt idx="32520">
                  <c:v>12.626806183333334</c:v>
                </c:pt>
                <c:pt idx="32521">
                  <c:v>12.627193016666668</c:v>
                </c:pt>
                <c:pt idx="32522">
                  <c:v>12.627583366666668</c:v>
                </c:pt>
                <c:pt idx="32523">
                  <c:v>12.627973716666666</c:v>
                </c:pt>
                <c:pt idx="32524">
                  <c:v>12.628360550000002</c:v>
                </c:pt>
                <c:pt idx="32525">
                  <c:v>12.628747383333334</c:v>
                </c:pt>
                <c:pt idx="32526">
                  <c:v>12.629134216666666</c:v>
                </c:pt>
                <c:pt idx="32527">
                  <c:v>12.629524566666667</c:v>
                </c:pt>
                <c:pt idx="32528">
                  <c:v>12.629911399999999</c:v>
                </c:pt>
                <c:pt idx="32529">
                  <c:v>12.630298233333335</c:v>
                </c:pt>
                <c:pt idx="32530">
                  <c:v>12.630688583333333</c:v>
                </c:pt>
                <c:pt idx="32531">
                  <c:v>12.631075416666668</c:v>
                </c:pt>
                <c:pt idx="32532">
                  <c:v>12.631465766666667</c:v>
                </c:pt>
                <c:pt idx="32533">
                  <c:v>12.6318526</c:v>
                </c:pt>
                <c:pt idx="32534">
                  <c:v>12.632239433333334</c:v>
                </c:pt>
                <c:pt idx="32535">
                  <c:v>12.632629783333334</c:v>
                </c:pt>
                <c:pt idx="32536">
                  <c:v>12.633016616666666</c:v>
                </c:pt>
                <c:pt idx="32537">
                  <c:v>12.633406966666668</c:v>
                </c:pt>
                <c:pt idx="32538">
                  <c:v>12.633793799999999</c:v>
                </c:pt>
                <c:pt idx="32539">
                  <c:v>12.634180633333335</c:v>
                </c:pt>
                <c:pt idx="32540">
                  <c:v>12.634570983333335</c:v>
                </c:pt>
                <c:pt idx="32541">
                  <c:v>12.634957816666669</c:v>
                </c:pt>
                <c:pt idx="32542">
                  <c:v>12.63534465</c:v>
                </c:pt>
                <c:pt idx="32543">
                  <c:v>12.635731483333332</c:v>
                </c:pt>
                <c:pt idx="32544">
                  <c:v>12.636121833333334</c:v>
                </c:pt>
                <c:pt idx="32545">
                  <c:v>12.636508666666666</c:v>
                </c:pt>
                <c:pt idx="32546">
                  <c:v>12.636899016666666</c:v>
                </c:pt>
                <c:pt idx="32547">
                  <c:v>12.63728585</c:v>
                </c:pt>
                <c:pt idx="32548">
                  <c:v>12.637672683333335</c:v>
                </c:pt>
                <c:pt idx="32549">
                  <c:v>12.638063033333333</c:v>
                </c:pt>
                <c:pt idx="32550">
                  <c:v>12.638449866666669</c:v>
                </c:pt>
                <c:pt idx="32551">
                  <c:v>12.638840216666667</c:v>
                </c:pt>
                <c:pt idx="32552">
                  <c:v>12.639227050000001</c:v>
                </c:pt>
                <c:pt idx="32553">
                  <c:v>12.639613883333332</c:v>
                </c:pt>
                <c:pt idx="32554">
                  <c:v>12.640004233333334</c:v>
                </c:pt>
                <c:pt idx="32555">
                  <c:v>12.640391066666666</c:v>
                </c:pt>
                <c:pt idx="32556">
                  <c:v>12.640777899999998</c:v>
                </c:pt>
                <c:pt idx="32557">
                  <c:v>12.641164733333333</c:v>
                </c:pt>
                <c:pt idx="32558">
                  <c:v>12.641555083333335</c:v>
                </c:pt>
                <c:pt idx="32559">
                  <c:v>12.641941916666667</c:v>
                </c:pt>
                <c:pt idx="32560">
                  <c:v>12.642332266666669</c:v>
                </c:pt>
                <c:pt idx="32561">
                  <c:v>12.642719100000001</c:v>
                </c:pt>
                <c:pt idx="32562">
                  <c:v>12.643105933333333</c:v>
                </c:pt>
                <c:pt idx="32563">
                  <c:v>12.643496283333334</c:v>
                </c:pt>
                <c:pt idx="32564">
                  <c:v>12.643886633333333</c:v>
                </c:pt>
                <c:pt idx="32565">
                  <c:v>12.644273466666666</c:v>
                </c:pt>
                <c:pt idx="32566">
                  <c:v>12.644660299999998</c:v>
                </c:pt>
                <c:pt idx="32567">
                  <c:v>12.645047133333335</c:v>
                </c:pt>
                <c:pt idx="32568">
                  <c:v>12.645437483333334</c:v>
                </c:pt>
                <c:pt idx="32569">
                  <c:v>12.645824316666667</c:v>
                </c:pt>
                <c:pt idx="32570">
                  <c:v>12.646211150000001</c:v>
                </c:pt>
                <c:pt idx="32571">
                  <c:v>12.646601500000001</c:v>
                </c:pt>
                <c:pt idx="32572">
                  <c:v>12.646988333333333</c:v>
                </c:pt>
                <c:pt idx="32573">
                  <c:v>12.647378683333335</c:v>
                </c:pt>
                <c:pt idx="32574">
                  <c:v>12.647765516666666</c:v>
                </c:pt>
                <c:pt idx="32575">
                  <c:v>12.648152349999998</c:v>
                </c:pt>
                <c:pt idx="32576">
                  <c:v>12.6485427</c:v>
                </c:pt>
                <c:pt idx="32577">
                  <c:v>12.648929533333336</c:v>
                </c:pt>
                <c:pt idx="32578">
                  <c:v>12.649319883333334</c:v>
                </c:pt>
                <c:pt idx="32579">
                  <c:v>12.649706716666666</c:v>
                </c:pt>
                <c:pt idx="32580">
                  <c:v>12.650093550000001</c:v>
                </c:pt>
                <c:pt idx="32581">
                  <c:v>12.650483899999999</c:v>
                </c:pt>
                <c:pt idx="32582">
                  <c:v>12.650870733333333</c:v>
                </c:pt>
                <c:pt idx="32583">
                  <c:v>12.651257566666667</c:v>
                </c:pt>
                <c:pt idx="32584">
                  <c:v>12.6516444</c:v>
                </c:pt>
                <c:pt idx="32585">
                  <c:v>12.652034749999999</c:v>
                </c:pt>
                <c:pt idx="32586">
                  <c:v>12.6524251</c:v>
                </c:pt>
                <c:pt idx="32587">
                  <c:v>12.652811933333334</c:v>
                </c:pt>
                <c:pt idx="32588">
                  <c:v>12.653198766666668</c:v>
                </c:pt>
                <c:pt idx="32589">
                  <c:v>12.6535856</c:v>
                </c:pt>
                <c:pt idx="32590">
                  <c:v>12.653975950000001</c:v>
                </c:pt>
                <c:pt idx="32591">
                  <c:v>12.6543663</c:v>
                </c:pt>
                <c:pt idx="32592">
                  <c:v>12.654753133333335</c:v>
                </c:pt>
                <c:pt idx="32593">
                  <c:v>12.655139966666667</c:v>
                </c:pt>
                <c:pt idx="32594">
                  <c:v>12.655526799999999</c:v>
                </c:pt>
                <c:pt idx="32595">
                  <c:v>12.655917149999999</c:v>
                </c:pt>
                <c:pt idx="32596">
                  <c:v>12.656303983333336</c:v>
                </c:pt>
                <c:pt idx="32597">
                  <c:v>12.656690816666668</c:v>
                </c:pt>
                <c:pt idx="32598">
                  <c:v>12.657081166666666</c:v>
                </c:pt>
                <c:pt idx="32599">
                  <c:v>12.657468000000001</c:v>
                </c:pt>
                <c:pt idx="32600">
                  <c:v>12.65785835</c:v>
                </c:pt>
                <c:pt idx="32601">
                  <c:v>12.658245183333333</c:v>
                </c:pt>
                <c:pt idx="32602">
                  <c:v>12.658632016666665</c:v>
                </c:pt>
                <c:pt idx="32603">
                  <c:v>12.659018850000001</c:v>
                </c:pt>
                <c:pt idx="32604">
                  <c:v>12.659409199999999</c:v>
                </c:pt>
                <c:pt idx="32605">
                  <c:v>12.659799550000001</c:v>
                </c:pt>
                <c:pt idx="32606">
                  <c:v>12.660186383333334</c:v>
                </c:pt>
                <c:pt idx="32607">
                  <c:v>12.660573216666668</c:v>
                </c:pt>
                <c:pt idx="32608">
                  <c:v>12.66096005</c:v>
                </c:pt>
                <c:pt idx="32609">
                  <c:v>12.661350400000002</c:v>
                </c:pt>
                <c:pt idx="32610">
                  <c:v>12.661737233333334</c:v>
                </c:pt>
                <c:pt idx="32611">
                  <c:v>12.662124066666665</c:v>
                </c:pt>
                <c:pt idx="32612">
                  <c:v>12.662514416666667</c:v>
                </c:pt>
                <c:pt idx="32613">
                  <c:v>12.662901249999999</c:v>
                </c:pt>
                <c:pt idx="32614">
                  <c:v>12.663291599999999</c:v>
                </c:pt>
                <c:pt idx="32615">
                  <c:v>12.663678433333336</c:v>
                </c:pt>
                <c:pt idx="32616">
                  <c:v>12.664065266666668</c:v>
                </c:pt>
                <c:pt idx="32617">
                  <c:v>12.664455616666666</c:v>
                </c:pt>
                <c:pt idx="32618">
                  <c:v>12.66484245</c:v>
                </c:pt>
                <c:pt idx="32619">
                  <c:v>12.6652328</c:v>
                </c:pt>
                <c:pt idx="32620">
                  <c:v>12.665619633333334</c:v>
                </c:pt>
                <c:pt idx="32621">
                  <c:v>12.666006466666666</c:v>
                </c:pt>
                <c:pt idx="32622">
                  <c:v>12.666396816666667</c:v>
                </c:pt>
                <c:pt idx="32623">
                  <c:v>12.666783649999999</c:v>
                </c:pt>
                <c:pt idx="32624">
                  <c:v>12.667170483333331</c:v>
                </c:pt>
                <c:pt idx="32625">
                  <c:v>12.667560833333335</c:v>
                </c:pt>
                <c:pt idx="32626">
                  <c:v>12.667947666666668</c:v>
                </c:pt>
                <c:pt idx="32627">
                  <c:v>12.668338016666667</c:v>
                </c:pt>
                <c:pt idx="32628">
                  <c:v>12.668724850000002</c:v>
                </c:pt>
                <c:pt idx="32629">
                  <c:v>12.669111683333334</c:v>
                </c:pt>
                <c:pt idx="32630">
                  <c:v>12.669502033333332</c:v>
                </c:pt>
                <c:pt idx="32631">
                  <c:v>12.669888866666666</c:v>
                </c:pt>
                <c:pt idx="32632">
                  <c:v>12.670279216666666</c:v>
                </c:pt>
                <c:pt idx="32633">
                  <c:v>12.670666049999999</c:v>
                </c:pt>
                <c:pt idx="32634">
                  <c:v>12.671052883333331</c:v>
                </c:pt>
                <c:pt idx="32635">
                  <c:v>12.671439716666669</c:v>
                </c:pt>
                <c:pt idx="32636">
                  <c:v>12.671830066666667</c:v>
                </c:pt>
                <c:pt idx="32637">
                  <c:v>12.6722169</c:v>
                </c:pt>
                <c:pt idx="32638">
                  <c:v>12.672603733333334</c:v>
                </c:pt>
                <c:pt idx="32639">
                  <c:v>12.672994083333334</c:v>
                </c:pt>
                <c:pt idx="32640">
                  <c:v>12.673384433333332</c:v>
                </c:pt>
                <c:pt idx="32641">
                  <c:v>12.673771266666668</c:v>
                </c:pt>
                <c:pt idx="32642">
                  <c:v>12.6741581</c:v>
                </c:pt>
                <c:pt idx="32643">
                  <c:v>12.674544933333332</c:v>
                </c:pt>
                <c:pt idx="32644">
                  <c:v>12.674935283333335</c:v>
                </c:pt>
                <c:pt idx="32645">
                  <c:v>12.675322116666669</c:v>
                </c:pt>
                <c:pt idx="32646">
                  <c:v>12.675712466666667</c:v>
                </c:pt>
                <c:pt idx="32647">
                  <c:v>12.676099299999999</c:v>
                </c:pt>
                <c:pt idx="32648">
                  <c:v>12.676486133333334</c:v>
                </c:pt>
                <c:pt idx="32649">
                  <c:v>12.676876483333333</c:v>
                </c:pt>
                <c:pt idx="32650">
                  <c:v>12.677263316666666</c:v>
                </c:pt>
                <c:pt idx="32651">
                  <c:v>12.67765015</c:v>
                </c:pt>
                <c:pt idx="32652">
                  <c:v>12.678036983333334</c:v>
                </c:pt>
                <c:pt idx="32653">
                  <c:v>12.678427333333333</c:v>
                </c:pt>
                <c:pt idx="32654">
                  <c:v>12.678817683333335</c:v>
                </c:pt>
                <c:pt idx="32655">
                  <c:v>12.679204516666667</c:v>
                </c:pt>
                <c:pt idx="32656">
                  <c:v>12.679591350000001</c:v>
                </c:pt>
                <c:pt idx="32657">
                  <c:v>12.679978183333333</c:v>
                </c:pt>
                <c:pt idx="32658">
                  <c:v>12.680368533333334</c:v>
                </c:pt>
                <c:pt idx="32659">
                  <c:v>12.680755366666666</c:v>
                </c:pt>
                <c:pt idx="32660">
                  <c:v>12.681145716666665</c:v>
                </c:pt>
                <c:pt idx="32661">
                  <c:v>12.68153255</c:v>
                </c:pt>
                <c:pt idx="32662">
                  <c:v>12.681919383333332</c:v>
                </c:pt>
                <c:pt idx="32663">
                  <c:v>12.682309733333334</c:v>
                </c:pt>
                <c:pt idx="32664">
                  <c:v>12.682696566666669</c:v>
                </c:pt>
                <c:pt idx="32665">
                  <c:v>12.683083400000001</c:v>
                </c:pt>
                <c:pt idx="32666">
                  <c:v>12.683473749999999</c:v>
                </c:pt>
                <c:pt idx="32667">
                  <c:v>12.683860583333333</c:v>
                </c:pt>
                <c:pt idx="32668">
                  <c:v>12.684250933333333</c:v>
                </c:pt>
                <c:pt idx="32669">
                  <c:v>12.684637766666667</c:v>
                </c:pt>
                <c:pt idx="32670">
                  <c:v>12.685024599999998</c:v>
                </c:pt>
                <c:pt idx="32671">
                  <c:v>12.68541495</c:v>
                </c:pt>
                <c:pt idx="32672">
                  <c:v>12.685801783333334</c:v>
                </c:pt>
                <c:pt idx="32673">
                  <c:v>12.686192133333334</c:v>
                </c:pt>
                <c:pt idx="32674">
                  <c:v>12.686578966666668</c:v>
                </c:pt>
                <c:pt idx="32675">
                  <c:v>12.686965800000001</c:v>
                </c:pt>
                <c:pt idx="32676">
                  <c:v>12.687356149999999</c:v>
                </c:pt>
                <c:pt idx="32677">
                  <c:v>12.687742983333335</c:v>
                </c:pt>
                <c:pt idx="32678">
                  <c:v>12.688129816666667</c:v>
                </c:pt>
                <c:pt idx="32679">
                  <c:v>12.688516649999999</c:v>
                </c:pt>
                <c:pt idx="32680">
                  <c:v>12.688907</c:v>
                </c:pt>
                <c:pt idx="32681">
                  <c:v>12.689293833333336</c:v>
                </c:pt>
                <c:pt idx="32682">
                  <c:v>12.689684183333334</c:v>
                </c:pt>
                <c:pt idx="32683">
                  <c:v>12.690071016666666</c:v>
                </c:pt>
                <c:pt idx="32684">
                  <c:v>12.690457850000001</c:v>
                </c:pt>
                <c:pt idx="32685">
                  <c:v>12.6908482</c:v>
                </c:pt>
                <c:pt idx="32686">
                  <c:v>12.691235033333333</c:v>
                </c:pt>
                <c:pt idx="32687">
                  <c:v>12.691625383333333</c:v>
                </c:pt>
                <c:pt idx="32688">
                  <c:v>12.692012216666667</c:v>
                </c:pt>
                <c:pt idx="32689">
                  <c:v>12.692399049999999</c:v>
                </c:pt>
                <c:pt idx="32690">
                  <c:v>12.692789400000001</c:v>
                </c:pt>
                <c:pt idx="32691">
                  <c:v>12.693176233333334</c:v>
                </c:pt>
                <c:pt idx="32692">
                  <c:v>12.693563066666668</c:v>
                </c:pt>
                <c:pt idx="32693">
                  <c:v>12.693953416666668</c:v>
                </c:pt>
                <c:pt idx="32694">
                  <c:v>12.694340250000002</c:v>
                </c:pt>
                <c:pt idx="32695">
                  <c:v>12.6947306</c:v>
                </c:pt>
                <c:pt idx="32696">
                  <c:v>12.695117433333332</c:v>
                </c:pt>
                <c:pt idx="32697">
                  <c:v>12.695504266666667</c:v>
                </c:pt>
                <c:pt idx="32698">
                  <c:v>12.695891099999999</c:v>
                </c:pt>
                <c:pt idx="32699">
                  <c:v>12.696281449999999</c:v>
                </c:pt>
                <c:pt idx="32700">
                  <c:v>12.696671799999999</c:v>
                </c:pt>
                <c:pt idx="32701">
                  <c:v>12.697058633333334</c:v>
                </c:pt>
                <c:pt idx="32702">
                  <c:v>12.697445466666666</c:v>
                </c:pt>
                <c:pt idx="32703">
                  <c:v>12.697832300000002</c:v>
                </c:pt>
                <c:pt idx="32704">
                  <c:v>12.69822265</c:v>
                </c:pt>
                <c:pt idx="32705">
                  <c:v>12.698609483333334</c:v>
                </c:pt>
                <c:pt idx="32706">
                  <c:v>12.698996316666666</c:v>
                </c:pt>
                <c:pt idx="32707">
                  <c:v>12.699386666666667</c:v>
                </c:pt>
                <c:pt idx="32708">
                  <c:v>12.699773499999999</c:v>
                </c:pt>
                <c:pt idx="32709">
                  <c:v>12.700163850000001</c:v>
                </c:pt>
                <c:pt idx="32710">
                  <c:v>12.700550683333335</c:v>
                </c:pt>
                <c:pt idx="32711">
                  <c:v>12.700937516666668</c:v>
                </c:pt>
                <c:pt idx="32712">
                  <c:v>12.701327866666666</c:v>
                </c:pt>
                <c:pt idx="32713">
                  <c:v>12.701714700000002</c:v>
                </c:pt>
                <c:pt idx="32714">
                  <c:v>12.70210505</c:v>
                </c:pt>
                <c:pt idx="32715">
                  <c:v>12.702491883333332</c:v>
                </c:pt>
                <c:pt idx="32716">
                  <c:v>12.702878716666667</c:v>
                </c:pt>
                <c:pt idx="32717">
                  <c:v>12.703269066666666</c:v>
                </c:pt>
                <c:pt idx="32718">
                  <c:v>12.703655899999999</c:v>
                </c:pt>
                <c:pt idx="32719">
                  <c:v>12.704042733333331</c:v>
                </c:pt>
                <c:pt idx="32720">
                  <c:v>12.704433083333335</c:v>
                </c:pt>
                <c:pt idx="32721">
                  <c:v>12.704819916666667</c:v>
                </c:pt>
                <c:pt idx="32722">
                  <c:v>12.705210266666668</c:v>
                </c:pt>
                <c:pt idx="32723">
                  <c:v>12.7055971</c:v>
                </c:pt>
                <c:pt idx="32724">
                  <c:v>12.705983933333334</c:v>
                </c:pt>
                <c:pt idx="32725">
                  <c:v>12.706374283333332</c:v>
                </c:pt>
                <c:pt idx="32726">
                  <c:v>12.706761116666668</c:v>
                </c:pt>
                <c:pt idx="32727">
                  <c:v>12.707151466666666</c:v>
                </c:pt>
                <c:pt idx="32728">
                  <c:v>12.707538299999998</c:v>
                </c:pt>
                <c:pt idx="32729">
                  <c:v>12.707925133333335</c:v>
                </c:pt>
                <c:pt idx="32730">
                  <c:v>12.708315483333335</c:v>
                </c:pt>
                <c:pt idx="32731">
                  <c:v>12.708702316666667</c:v>
                </c:pt>
                <c:pt idx="32732">
                  <c:v>12.709089150000002</c:v>
                </c:pt>
                <c:pt idx="32733">
                  <c:v>12.709475983333334</c:v>
                </c:pt>
                <c:pt idx="32734">
                  <c:v>12.709866333333332</c:v>
                </c:pt>
                <c:pt idx="32735">
                  <c:v>12.710253166666666</c:v>
                </c:pt>
                <c:pt idx="32736">
                  <c:v>12.710643516666666</c:v>
                </c:pt>
                <c:pt idx="32737">
                  <c:v>12.71103035</c:v>
                </c:pt>
                <c:pt idx="32738">
                  <c:v>12.711417183333332</c:v>
                </c:pt>
                <c:pt idx="32739">
                  <c:v>12.711807533333335</c:v>
                </c:pt>
                <c:pt idx="32740">
                  <c:v>12.712197883333333</c:v>
                </c:pt>
                <c:pt idx="32741">
                  <c:v>12.712584716666667</c:v>
                </c:pt>
                <c:pt idx="32742">
                  <c:v>12.712971550000001</c:v>
                </c:pt>
                <c:pt idx="32743">
                  <c:v>12.713358383333334</c:v>
                </c:pt>
                <c:pt idx="32744">
                  <c:v>12.713748733333333</c:v>
                </c:pt>
                <c:pt idx="32745">
                  <c:v>12.714135566666668</c:v>
                </c:pt>
                <c:pt idx="32746">
                  <c:v>12.7145224</c:v>
                </c:pt>
                <c:pt idx="32747">
                  <c:v>12.714912749999998</c:v>
                </c:pt>
                <c:pt idx="32748">
                  <c:v>12.715299583333332</c:v>
                </c:pt>
                <c:pt idx="32749">
                  <c:v>12.715689933333335</c:v>
                </c:pt>
                <c:pt idx="32750">
                  <c:v>12.716076766666667</c:v>
                </c:pt>
                <c:pt idx="32751">
                  <c:v>12.716463599999999</c:v>
                </c:pt>
                <c:pt idx="32752">
                  <c:v>12.716850433333335</c:v>
                </c:pt>
                <c:pt idx="32753">
                  <c:v>12.717240783333333</c:v>
                </c:pt>
                <c:pt idx="32754">
                  <c:v>12.717631133333333</c:v>
                </c:pt>
                <c:pt idx="32755">
                  <c:v>12.718017966666666</c:v>
                </c:pt>
                <c:pt idx="32756">
                  <c:v>12.7184048</c:v>
                </c:pt>
                <c:pt idx="32757">
                  <c:v>12.718791633333332</c:v>
                </c:pt>
                <c:pt idx="32758">
                  <c:v>12.719181983333335</c:v>
                </c:pt>
                <c:pt idx="32759">
                  <c:v>12.719568816666667</c:v>
                </c:pt>
                <c:pt idx="32760">
                  <c:v>12.719955650000001</c:v>
                </c:pt>
                <c:pt idx="32761">
                  <c:v>12.720345999999999</c:v>
                </c:pt>
                <c:pt idx="32762">
                  <c:v>12.720732833333335</c:v>
                </c:pt>
                <c:pt idx="32763">
                  <c:v>12.721123183333333</c:v>
                </c:pt>
                <c:pt idx="32764">
                  <c:v>12.721510016666665</c:v>
                </c:pt>
                <c:pt idx="32765">
                  <c:v>12.72189685</c:v>
                </c:pt>
                <c:pt idx="32766">
                  <c:v>12.722287199999998</c:v>
                </c:pt>
                <c:pt idx="32767">
                  <c:v>12.722674033333332</c:v>
                </c:pt>
                <c:pt idx="32768">
                  <c:v>12.723064383333336</c:v>
                </c:pt>
                <c:pt idx="32769">
                  <c:v>12.723451216666668</c:v>
                </c:pt>
                <c:pt idx="32770">
                  <c:v>12.723838049999999</c:v>
                </c:pt>
                <c:pt idx="32771">
                  <c:v>12.724228400000001</c:v>
                </c:pt>
                <c:pt idx="32772">
                  <c:v>12.724615233333333</c:v>
                </c:pt>
                <c:pt idx="32773">
                  <c:v>12.725002066666667</c:v>
                </c:pt>
                <c:pt idx="32774">
                  <c:v>12.725392416666667</c:v>
                </c:pt>
                <c:pt idx="32775">
                  <c:v>12.72577925</c:v>
                </c:pt>
                <c:pt idx="32776">
                  <c:v>12.726169599999999</c:v>
                </c:pt>
                <c:pt idx="32777">
                  <c:v>12.726556433333334</c:v>
                </c:pt>
                <c:pt idx="32778">
                  <c:v>12.726943266666668</c:v>
                </c:pt>
                <c:pt idx="32779">
                  <c:v>12.727330100000001</c:v>
                </c:pt>
                <c:pt idx="32780">
                  <c:v>12.72772045</c:v>
                </c:pt>
                <c:pt idx="32781">
                  <c:v>12.728110800000001</c:v>
                </c:pt>
                <c:pt idx="32782">
                  <c:v>12.728497633333333</c:v>
                </c:pt>
                <c:pt idx="32783">
                  <c:v>12.728884466666665</c:v>
                </c:pt>
                <c:pt idx="32784">
                  <c:v>12.729271299999999</c:v>
                </c:pt>
                <c:pt idx="32785">
                  <c:v>12.729661649999999</c:v>
                </c:pt>
                <c:pt idx="32786">
                  <c:v>12.730048483333332</c:v>
                </c:pt>
                <c:pt idx="32787">
                  <c:v>12.730435316666666</c:v>
                </c:pt>
                <c:pt idx="32788">
                  <c:v>12.730825666666668</c:v>
                </c:pt>
                <c:pt idx="32789">
                  <c:v>12.7312125</c:v>
                </c:pt>
                <c:pt idx="32790">
                  <c:v>12.73160285</c:v>
                </c:pt>
                <c:pt idx="32791">
                  <c:v>12.731989683333333</c:v>
                </c:pt>
                <c:pt idx="32792">
                  <c:v>12.732376516666667</c:v>
                </c:pt>
                <c:pt idx="32793">
                  <c:v>12.732766866666665</c:v>
                </c:pt>
                <c:pt idx="32794">
                  <c:v>12.733153700000001</c:v>
                </c:pt>
                <c:pt idx="32795">
                  <c:v>12.733544049999999</c:v>
                </c:pt>
                <c:pt idx="32796">
                  <c:v>12.733930883333334</c:v>
                </c:pt>
                <c:pt idx="32797">
                  <c:v>12.734317716666668</c:v>
                </c:pt>
                <c:pt idx="32798">
                  <c:v>12.734704550000002</c:v>
                </c:pt>
                <c:pt idx="32799">
                  <c:v>12.7350949</c:v>
                </c:pt>
                <c:pt idx="32800">
                  <c:v>12.735481733333332</c:v>
                </c:pt>
                <c:pt idx="32801">
                  <c:v>12.735868566666667</c:v>
                </c:pt>
                <c:pt idx="32802">
                  <c:v>12.736258916666666</c:v>
                </c:pt>
                <c:pt idx="32803">
                  <c:v>12.736645749999999</c:v>
                </c:pt>
                <c:pt idx="32804">
                  <c:v>12.737036099999999</c:v>
                </c:pt>
                <c:pt idx="32805">
                  <c:v>12.737422933333335</c:v>
                </c:pt>
                <c:pt idx="32806">
                  <c:v>12.737809766666667</c:v>
                </c:pt>
                <c:pt idx="32807">
                  <c:v>12.738200116666668</c:v>
                </c:pt>
                <c:pt idx="32808">
                  <c:v>12.73858695</c:v>
                </c:pt>
                <c:pt idx="32809">
                  <c:v>12.7389773</c:v>
                </c:pt>
                <c:pt idx="32810">
                  <c:v>12.739364133333334</c:v>
                </c:pt>
                <c:pt idx="32811">
                  <c:v>12.739750966666668</c:v>
                </c:pt>
                <c:pt idx="32812">
                  <c:v>12.740141316666666</c:v>
                </c:pt>
                <c:pt idx="32813">
                  <c:v>12.740528149999998</c:v>
                </c:pt>
                <c:pt idx="32814">
                  <c:v>12.740914983333333</c:v>
                </c:pt>
                <c:pt idx="32815">
                  <c:v>12.741305333333335</c:v>
                </c:pt>
                <c:pt idx="32816">
                  <c:v>12.741692166666667</c:v>
                </c:pt>
                <c:pt idx="32817">
                  <c:v>12.742082516666668</c:v>
                </c:pt>
                <c:pt idx="32818">
                  <c:v>12.74246935</c:v>
                </c:pt>
                <c:pt idx="32819">
                  <c:v>12.742856183333332</c:v>
                </c:pt>
                <c:pt idx="32820">
                  <c:v>12.743246533333334</c:v>
                </c:pt>
                <c:pt idx="32821">
                  <c:v>12.743633366666666</c:v>
                </c:pt>
                <c:pt idx="32822">
                  <c:v>12.744023716666666</c:v>
                </c:pt>
                <c:pt idx="32823">
                  <c:v>12.74441055</c:v>
                </c:pt>
                <c:pt idx="32824">
                  <c:v>12.744797383333335</c:v>
                </c:pt>
                <c:pt idx="32825">
                  <c:v>12.745187733333333</c:v>
                </c:pt>
                <c:pt idx="32826">
                  <c:v>12.745574566666669</c:v>
                </c:pt>
                <c:pt idx="32827">
                  <c:v>12.745961400000001</c:v>
                </c:pt>
                <c:pt idx="32828">
                  <c:v>12.746348233333334</c:v>
                </c:pt>
                <c:pt idx="32829">
                  <c:v>12.746738583333332</c:v>
                </c:pt>
                <c:pt idx="32830">
                  <c:v>12.747128933333334</c:v>
                </c:pt>
                <c:pt idx="32831">
                  <c:v>12.747515766666666</c:v>
                </c:pt>
                <c:pt idx="32832">
                  <c:v>12.747902599999998</c:v>
                </c:pt>
                <c:pt idx="32833">
                  <c:v>12.748289433333335</c:v>
                </c:pt>
                <c:pt idx="32834">
                  <c:v>12.748679783333335</c:v>
                </c:pt>
                <c:pt idx="32835">
                  <c:v>12.749070133333333</c:v>
                </c:pt>
                <c:pt idx="32836">
                  <c:v>12.749456966666669</c:v>
                </c:pt>
                <c:pt idx="32837">
                  <c:v>12.749843800000001</c:v>
                </c:pt>
                <c:pt idx="32838">
                  <c:v>12.750230633333333</c:v>
                </c:pt>
                <c:pt idx="32839">
                  <c:v>12.750620983333334</c:v>
                </c:pt>
                <c:pt idx="32840">
                  <c:v>12.751007816666666</c:v>
                </c:pt>
                <c:pt idx="32841">
                  <c:v>12.75139465</c:v>
                </c:pt>
                <c:pt idx="32842">
                  <c:v>12.751784999999998</c:v>
                </c:pt>
                <c:pt idx="32843">
                  <c:v>12.752171833333335</c:v>
                </c:pt>
                <c:pt idx="32844">
                  <c:v>12.752562183333334</c:v>
                </c:pt>
                <c:pt idx="32845">
                  <c:v>12.752949016666667</c:v>
                </c:pt>
                <c:pt idx="32846">
                  <c:v>12.753335850000001</c:v>
                </c:pt>
                <c:pt idx="32847">
                  <c:v>12.753722683333335</c:v>
                </c:pt>
                <c:pt idx="32848">
                  <c:v>12.754113033333333</c:v>
                </c:pt>
                <c:pt idx="32849">
                  <c:v>12.754503383333335</c:v>
                </c:pt>
                <c:pt idx="32850">
                  <c:v>12.754890216666666</c:v>
                </c:pt>
                <c:pt idx="32851">
                  <c:v>12.755277049999998</c:v>
                </c:pt>
                <c:pt idx="32852">
                  <c:v>12.755663883333332</c:v>
                </c:pt>
                <c:pt idx="32853">
                  <c:v>12.756054233333336</c:v>
                </c:pt>
                <c:pt idx="32854">
                  <c:v>12.756441066666667</c:v>
                </c:pt>
                <c:pt idx="32855">
                  <c:v>12.756827899999999</c:v>
                </c:pt>
                <c:pt idx="32856">
                  <c:v>12.757218250000001</c:v>
                </c:pt>
                <c:pt idx="32857">
                  <c:v>12.757605083333333</c:v>
                </c:pt>
                <c:pt idx="32858">
                  <c:v>12.757995433333333</c:v>
                </c:pt>
                <c:pt idx="32859">
                  <c:v>12.758382266666667</c:v>
                </c:pt>
                <c:pt idx="32860">
                  <c:v>12.7587691</c:v>
                </c:pt>
                <c:pt idx="32861">
                  <c:v>12.759159449999999</c:v>
                </c:pt>
                <c:pt idx="32862">
                  <c:v>12.759546283333336</c:v>
                </c:pt>
                <c:pt idx="32863">
                  <c:v>12.759936633333334</c:v>
                </c:pt>
                <c:pt idx="32864">
                  <c:v>12.760323466666668</c:v>
                </c:pt>
                <c:pt idx="32865">
                  <c:v>12.7607103</c:v>
                </c:pt>
                <c:pt idx="32866">
                  <c:v>12.761100650000001</c:v>
                </c:pt>
                <c:pt idx="32867">
                  <c:v>12.761487483333333</c:v>
                </c:pt>
                <c:pt idx="32868">
                  <c:v>12.761874316666665</c:v>
                </c:pt>
                <c:pt idx="32869">
                  <c:v>12.762264666666667</c:v>
                </c:pt>
                <c:pt idx="32870">
                  <c:v>12.762651499999999</c:v>
                </c:pt>
                <c:pt idx="32871">
                  <c:v>12.763041849999999</c:v>
                </c:pt>
                <c:pt idx="32872">
                  <c:v>12.763428683333336</c:v>
                </c:pt>
                <c:pt idx="32873">
                  <c:v>12.763815516666668</c:v>
                </c:pt>
                <c:pt idx="32874">
                  <c:v>12.764205866666666</c:v>
                </c:pt>
                <c:pt idx="32875">
                  <c:v>12.764592700000001</c:v>
                </c:pt>
                <c:pt idx="32876">
                  <c:v>12.76498305</c:v>
                </c:pt>
                <c:pt idx="32877">
                  <c:v>12.765369883333333</c:v>
                </c:pt>
                <c:pt idx="32878">
                  <c:v>12.765756716666665</c:v>
                </c:pt>
                <c:pt idx="32879">
                  <c:v>12.766143550000001</c:v>
                </c:pt>
                <c:pt idx="32880">
                  <c:v>12.766533899999999</c:v>
                </c:pt>
                <c:pt idx="32881">
                  <c:v>12.766920733333331</c:v>
                </c:pt>
                <c:pt idx="32882">
                  <c:v>12.767307566666668</c:v>
                </c:pt>
                <c:pt idx="32883">
                  <c:v>12.767697916666668</c:v>
                </c:pt>
                <c:pt idx="32884">
                  <c:v>12.76808475</c:v>
                </c:pt>
                <c:pt idx="32885">
                  <c:v>12.768475100000002</c:v>
                </c:pt>
                <c:pt idx="32886">
                  <c:v>12.768861933333334</c:v>
                </c:pt>
                <c:pt idx="32887">
                  <c:v>12.769248766666665</c:v>
                </c:pt>
                <c:pt idx="32888">
                  <c:v>12.769639116666667</c:v>
                </c:pt>
                <c:pt idx="32889">
                  <c:v>12.770025949999999</c:v>
                </c:pt>
                <c:pt idx="32890">
                  <c:v>12.770416299999999</c:v>
                </c:pt>
                <c:pt idx="32891">
                  <c:v>12.770803133333336</c:v>
                </c:pt>
                <c:pt idx="32892">
                  <c:v>12.771189966666668</c:v>
                </c:pt>
                <c:pt idx="32893">
                  <c:v>12.771580316666666</c:v>
                </c:pt>
                <c:pt idx="32894">
                  <c:v>12.77196715</c:v>
                </c:pt>
                <c:pt idx="32895">
                  <c:v>12.772353983333334</c:v>
                </c:pt>
                <c:pt idx="32896">
                  <c:v>12.772740816666667</c:v>
                </c:pt>
                <c:pt idx="32897">
                  <c:v>12.773131166666666</c:v>
                </c:pt>
                <c:pt idx="32898">
                  <c:v>12.773521516666667</c:v>
                </c:pt>
                <c:pt idx="32899">
                  <c:v>12.773908349999999</c:v>
                </c:pt>
                <c:pt idx="32900">
                  <c:v>12.774295183333331</c:v>
                </c:pt>
                <c:pt idx="32901">
                  <c:v>12.774682016666667</c:v>
                </c:pt>
                <c:pt idx="32902">
                  <c:v>12.775072366666668</c:v>
                </c:pt>
                <c:pt idx="32903">
                  <c:v>12.775462716666667</c:v>
                </c:pt>
                <c:pt idx="32904">
                  <c:v>12.775849550000002</c:v>
                </c:pt>
                <c:pt idx="32905">
                  <c:v>12.776236383333334</c:v>
                </c:pt>
                <c:pt idx="32906">
                  <c:v>12.776623216666666</c:v>
                </c:pt>
                <c:pt idx="32907">
                  <c:v>12.777013566666666</c:v>
                </c:pt>
                <c:pt idx="32908">
                  <c:v>12.777400399999999</c:v>
                </c:pt>
                <c:pt idx="32909">
                  <c:v>12.777787233333333</c:v>
                </c:pt>
                <c:pt idx="32910">
                  <c:v>12.778177583333333</c:v>
                </c:pt>
                <c:pt idx="32911">
                  <c:v>12.778564416666669</c:v>
                </c:pt>
                <c:pt idx="32912">
                  <c:v>12.778954766666667</c:v>
                </c:pt>
                <c:pt idx="32913">
                  <c:v>12.7793416</c:v>
                </c:pt>
                <c:pt idx="32914">
                  <c:v>12.779728433333334</c:v>
                </c:pt>
                <c:pt idx="32915">
                  <c:v>12.780118783333334</c:v>
                </c:pt>
                <c:pt idx="32916">
                  <c:v>12.780505616666666</c:v>
                </c:pt>
                <c:pt idx="32917">
                  <c:v>12.780895966666668</c:v>
                </c:pt>
                <c:pt idx="32918">
                  <c:v>12.7812828</c:v>
                </c:pt>
                <c:pt idx="32919">
                  <c:v>12.781669633333332</c:v>
                </c:pt>
                <c:pt idx="32920">
                  <c:v>12.782059983333335</c:v>
                </c:pt>
                <c:pt idx="32921">
                  <c:v>12.782446816666669</c:v>
                </c:pt>
                <c:pt idx="32922">
                  <c:v>12.782833650000001</c:v>
                </c:pt>
                <c:pt idx="32923">
                  <c:v>12.783223999999999</c:v>
                </c:pt>
                <c:pt idx="32924">
                  <c:v>12.783610833333334</c:v>
                </c:pt>
                <c:pt idx="32925">
                  <c:v>12.784001183333332</c:v>
                </c:pt>
                <c:pt idx="32926">
                  <c:v>12.784388016666666</c:v>
                </c:pt>
                <c:pt idx="32927">
                  <c:v>12.78477485</c:v>
                </c:pt>
                <c:pt idx="32928">
                  <c:v>12.785161683333333</c:v>
                </c:pt>
                <c:pt idx="32929">
                  <c:v>12.785552033333333</c:v>
                </c:pt>
                <c:pt idx="32930">
                  <c:v>12.785942383333335</c:v>
                </c:pt>
                <c:pt idx="32931">
                  <c:v>12.786329216666667</c:v>
                </c:pt>
                <c:pt idx="32932">
                  <c:v>12.786716050000001</c:v>
                </c:pt>
                <c:pt idx="32933">
                  <c:v>12.787102883333333</c:v>
                </c:pt>
                <c:pt idx="32934">
                  <c:v>12.787493233333334</c:v>
                </c:pt>
                <c:pt idx="32935">
                  <c:v>12.787880066666666</c:v>
                </c:pt>
                <c:pt idx="32936">
                  <c:v>12.788266899999998</c:v>
                </c:pt>
                <c:pt idx="32937">
                  <c:v>12.78865725</c:v>
                </c:pt>
                <c:pt idx="32938">
                  <c:v>12.789044083333332</c:v>
                </c:pt>
                <c:pt idx="32939">
                  <c:v>12.789434433333334</c:v>
                </c:pt>
                <c:pt idx="32940">
                  <c:v>12.789821266666669</c:v>
                </c:pt>
                <c:pt idx="32941">
                  <c:v>12.790208100000001</c:v>
                </c:pt>
                <c:pt idx="32942">
                  <c:v>12.790598449999999</c:v>
                </c:pt>
                <c:pt idx="32943">
                  <c:v>12.790985283333335</c:v>
                </c:pt>
                <c:pt idx="32944">
                  <c:v>12.791375633333333</c:v>
                </c:pt>
                <c:pt idx="32945">
                  <c:v>12.791762466666666</c:v>
                </c:pt>
                <c:pt idx="32946">
                  <c:v>12.792149299999998</c:v>
                </c:pt>
                <c:pt idx="32947">
                  <c:v>12.792536133333334</c:v>
                </c:pt>
                <c:pt idx="32948">
                  <c:v>12.792926483333334</c:v>
                </c:pt>
                <c:pt idx="32949">
                  <c:v>12.793313316666667</c:v>
                </c:pt>
                <c:pt idx="32950">
                  <c:v>12.793700150000001</c:v>
                </c:pt>
                <c:pt idx="32951">
                  <c:v>12.794090500000001</c:v>
                </c:pt>
                <c:pt idx="32952">
                  <c:v>12.794477333333333</c:v>
                </c:pt>
                <c:pt idx="32953">
                  <c:v>12.794867683333335</c:v>
                </c:pt>
                <c:pt idx="32954">
                  <c:v>12.795254516666667</c:v>
                </c:pt>
                <c:pt idx="32955">
                  <c:v>12.795641349999999</c:v>
                </c:pt>
                <c:pt idx="32956">
                  <c:v>12.7960317</c:v>
                </c:pt>
                <c:pt idx="32957">
                  <c:v>12.796418533333336</c:v>
                </c:pt>
                <c:pt idx="32958">
                  <c:v>12.796808883333334</c:v>
                </c:pt>
                <c:pt idx="32959">
                  <c:v>12.797195716666666</c:v>
                </c:pt>
                <c:pt idx="32960">
                  <c:v>12.797582550000001</c:v>
                </c:pt>
                <c:pt idx="32961">
                  <c:v>12.7979729</c:v>
                </c:pt>
                <c:pt idx="32962">
                  <c:v>12.798359733333333</c:v>
                </c:pt>
                <c:pt idx="32963">
                  <c:v>12.798746566666667</c:v>
                </c:pt>
                <c:pt idx="32964">
                  <c:v>12.799133400000001</c:v>
                </c:pt>
                <c:pt idx="32965">
                  <c:v>12.799523749999999</c:v>
                </c:pt>
                <c:pt idx="32966">
                  <c:v>12.799914100000001</c:v>
                </c:pt>
                <c:pt idx="32967">
                  <c:v>12.800300933333334</c:v>
                </c:pt>
                <c:pt idx="32968">
                  <c:v>12.800687766666668</c:v>
                </c:pt>
                <c:pt idx="32969">
                  <c:v>12.8010746</c:v>
                </c:pt>
                <c:pt idx="32970">
                  <c:v>12.801464950000002</c:v>
                </c:pt>
                <c:pt idx="32971">
                  <c:v>12.8018553</c:v>
                </c:pt>
                <c:pt idx="32972">
                  <c:v>12.802242133333332</c:v>
                </c:pt>
                <c:pt idx="32973">
                  <c:v>12.802628966666667</c:v>
                </c:pt>
                <c:pt idx="32974">
                  <c:v>12.803015799999999</c:v>
                </c:pt>
                <c:pt idx="32975">
                  <c:v>12.803406149999999</c:v>
                </c:pt>
                <c:pt idx="32976">
                  <c:v>12.803792983333336</c:v>
                </c:pt>
                <c:pt idx="32977">
                  <c:v>12.804179816666668</c:v>
                </c:pt>
                <c:pt idx="32978">
                  <c:v>12.804570166666666</c:v>
                </c:pt>
                <c:pt idx="32979">
                  <c:v>12.804957000000002</c:v>
                </c:pt>
                <c:pt idx="32980">
                  <c:v>12.80534735</c:v>
                </c:pt>
                <c:pt idx="32981">
                  <c:v>12.805734183333334</c:v>
                </c:pt>
                <c:pt idx="32982">
                  <c:v>12.806121016666665</c:v>
                </c:pt>
                <c:pt idx="32983">
                  <c:v>12.806511366666667</c:v>
                </c:pt>
                <c:pt idx="32984">
                  <c:v>12.806898199999999</c:v>
                </c:pt>
                <c:pt idx="32985">
                  <c:v>12.807288550000001</c:v>
                </c:pt>
                <c:pt idx="32986">
                  <c:v>12.807675383333335</c:v>
                </c:pt>
                <c:pt idx="32987">
                  <c:v>12.808062216666668</c:v>
                </c:pt>
                <c:pt idx="32988">
                  <c:v>12.808452566666666</c:v>
                </c:pt>
                <c:pt idx="32989">
                  <c:v>12.808839400000002</c:v>
                </c:pt>
                <c:pt idx="32990">
                  <c:v>12.809226233333334</c:v>
                </c:pt>
                <c:pt idx="32991">
                  <c:v>12.809613066666666</c:v>
                </c:pt>
                <c:pt idx="32992">
                  <c:v>12.810003416666667</c:v>
                </c:pt>
                <c:pt idx="32993">
                  <c:v>12.810390249999999</c:v>
                </c:pt>
                <c:pt idx="32994">
                  <c:v>12.810780599999999</c:v>
                </c:pt>
                <c:pt idx="32995">
                  <c:v>12.811167433333331</c:v>
                </c:pt>
                <c:pt idx="32996">
                  <c:v>12.811554266666668</c:v>
                </c:pt>
                <c:pt idx="32997">
                  <c:v>12.811944616666667</c:v>
                </c:pt>
                <c:pt idx="32998">
                  <c:v>12.81233145</c:v>
                </c:pt>
                <c:pt idx="32999">
                  <c:v>12.8127218</c:v>
                </c:pt>
                <c:pt idx="33000">
                  <c:v>12.813108633333334</c:v>
                </c:pt>
                <c:pt idx="33001">
                  <c:v>12.813495466666666</c:v>
                </c:pt>
                <c:pt idx="33002">
                  <c:v>12.813885816666668</c:v>
                </c:pt>
                <c:pt idx="33003">
                  <c:v>12.814272649999999</c:v>
                </c:pt>
                <c:pt idx="33004">
                  <c:v>12.814659483333331</c:v>
                </c:pt>
                <c:pt idx="33005">
                  <c:v>12.815046316666667</c:v>
                </c:pt>
                <c:pt idx="33006">
                  <c:v>12.815436666666669</c:v>
                </c:pt>
                <c:pt idx="33007">
                  <c:v>12.815827016666667</c:v>
                </c:pt>
                <c:pt idx="33008">
                  <c:v>12.816213850000002</c:v>
                </c:pt>
                <c:pt idx="33009">
                  <c:v>12.816600683333334</c:v>
                </c:pt>
                <c:pt idx="33010">
                  <c:v>12.816991033333332</c:v>
                </c:pt>
                <c:pt idx="33011">
                  <c:v>12.817377866666666</c:v>
                </c:pt>
                <c:pt idx="33012">
                  <c:v>12.817768216666666</c:v>
                </c:pt>
                <c:pt idx="33013">
                  <c:v>12.81815505</c:v>
                </c:pt>
                <c:pt idx="33014">
                  <c:v>12.818541883333332</c:v>
                </c:pt>
                <c:pt idx="33015">
                  <c:v>12.818932233333335</c:v>
                </c:pt>
                <c:pt idx="33016">
                  <c:v>12.819319066666667</c:v>
                </c:pt>
                <c:pt idx="33017">
                  <c:v>12.819705900000001</c:v>
                </c:pt>
                <c:pt idx="33018">
                  <c:v>12.820092733333333</c:v>
                </c:pt>
                <c:pt idx="33019">
                  <c:v>12.820483083333334</c:v>
                </c:pt>
                <c:pt idx="33020">
                  <c:v>12.820873433333333</c:v>
                </c:pt>
                <c:pt idx="33021">
                  <c:v>12.821260266666668</c:v>
                </c:pt>
                <c:pt idx="33022">
                  <c:v>12.8216471</c:v>
                </c:pt>
                <c:pt idx="33023">
                  <c:v>12.822033933333332</c:v>
                </c:pt>
                <c:pt idx="33024">
                  <c:v>12.822424283333332</c:v>
                </c:pt>
                <c:pt idx="33025">
                  <c:v>12.822814633333335</c:v>
                </c:pt>
                <c:pt idx="33026">
                  <c:v>12.823201466666667</c:v>
                </c:pt>
                <c:pt idx="33027">
                  <c:v>12.823588299999999</c:v>
                </c:pt>
                <c:pt idx="33028">
                  <c:v>12.823975133333334</c:v>
                </c:pt>
                <c:pt idx="33029">
                  <c:v>12.824365483333333</c:v>
                </c:pt>
                <c:pt idx="33030">
                  <c:v>12.824752316666666</c:v>
                </c:pt>
                <c:pt idx="33031">
                  <c:v>12.82513915</c:v>
                </c:pt>
                <c:pt idx="33032">
                  <c:v>12.8255295</c:v>
                </c:pt>
                <c:pt idx="33033">
                  <c:v>12.825916333333332</c:v>
                </c:pt>
                <c:pt idx="33034">
                  <c:v>12.826306683333335</c:v>
                </c:pt>
                <c:pt idx="33035">
                  <c:v>12.826693516666667</c:v>
                </c:pt>
                <c:pt idx="33036">
                  <c:v>12.827080350000001</c:v>
                </c:pt>
                <c:pt idx="33037">
                  <c:v>12.827470700000001</c:v>
                </c:pt>
                <c:pt idx="33038">
                  <c:v>12.827857533333335</c:v>
                </c:pt>
                <c:pt idx="33039">
                  <c:v>12.828247883333333</c:v>
                </c:pt>
                <c:pt idx="33040">
                  <c:v>12.828634716666665</c:v>
                </c:pt>
                <c:pt idx="33041">
                  <c:v>12.82902155</c:v>
                </c:pt>
                <c:pt idx="33042">
                  <c:v>12.829411899999998</c:v>
                </c:pt>
                <c:pt idx="33043">
                  <c:v>12.829798733333332</c:v>
                </c:pt>
                <c:pt idx="33044">
                  <c:v>12.830185566666669</c:v>
                </c:pt>
                <c:pt idx="33045">
                  <c:v>12.830572400000001</c:v>
                </c:pt>
                <c:pt idx="33046">
                  <c:v>12.830962749999999</c:v>
                </c:pt>
                <c:pt idx="33047">
                  <c:v>12.831349583333333</c:v>
                </c:pt>
                <c:pt idx="33048">
                  <c:v>12.831739933333333</c:v>
                </c:pt>
                <c:pt idx="33049">
                  <c:v>12.832126766666667</c:v>
                </c:pt>
                <c:pt idx="33050">
                  <c:v>12.832513599999999</c:v>
                </c:pt>
                <c:pt idx="33051">
                  <c:v>12.83290395</c:v>
                </c:pt>
                <c:pt idx="33052">
                  <c:v>12.833290783333332</c:v>
                </c:pt>
                <c:pt idx="33053">
                  <c:v>12.833681133333334</c:v>
                </c:pt>
                <c:pt idx="33054">
                  <c:v>12.834067966666668</c:v>
                </c:pt>
                <c:pt idx="33055">
                  <c:v>12.834454800000001</c:v>
                </c:pt>
                <c:pt idx="33056">
                  <c:v>12.83484515</c:v>
                </c:pt>
                <c:pt idx="33057">
                  <c:v>12.835231983333335</c:v>
                </c:pt>
                <c:pt idx="33058">
                  <c:v>12.835618816666667</c:v>
                </c:pt>
                <c:pt idx="33059">
                  <c:v>12.836005649999999</c:v>
                </c:pt>
                <c:pt idx="33060">
                  <c:v>12.836395999999999</c:v>
                </c:pt>
                <c:pt idx="33061">
                  <c:v>12.836786349999999</c:v>
                </c:pt>
                <c:pt idx="33062">
                  <c:v>12.837173183333334</c:v>
                </c:pt>
                <c:pt idx="33063">
                  <c:v>12.837560016666666</c:v>
                </c:pt>
                <c:pt idx="33064">
                  <c:v>12.837946850000002</c:v>
                </c:pt>
                <c:pt idx="33065">
                  <c:v>12.8383372</c:v>
                </c:pt>
                <c:pt idx="33066">
                  <c:v>12.83872755</c:v>
                </c:pt>
                <c:pt idx="33067">
                  <c:v>12.839114383333333</c:v>
                </c:pt>
                <c:pt idx="33068">
                  <c:v>12.839501216666667</c:v>
                </c:pt>
                <c:pt idx="33069">
                  <c:v>12.839888049999999</c:v>
                </c:pt>
                <c:pt idx="33070">
                  <c:v>12.840278400000001</c:v>
                </c:pt>
                <c:pt idx="33071">
                  <c:v>12.840665233333333</c:v>
                </c:pt>
                <c:pt idx="33072">
                  <c:v>12.841052066666668</c:v>
                </c:pt>
                <c:pt idx="33073">
                  <c:v>12.841442416666668</c:v>
                </c:pt>
                <c:pt idx="33074">
                  <c:v>12.841829250000002</c:v>
                </c:pt>
                <c:pt idx="33075">
                  <c:v>12.8422196</c:v>
                </c:pt>
                <c:pt idx="33076">
                  <c:v>12.842606433333332</c:v>
                </c:pt>
                <c:pt idx="33077">
                  <c:v>12.842993266666667</c:v>
                </c:pt>
                <c:pt idx="33078">
                  <c:v>12.843383616666666</c:v>
                </c:pt>
                <c:pt idx="33079">
                  <c:v>12.843770449999999</c:v>
                </c:pt>
                <c:pt idx="33080">
                  <c:v>12.844160799999999</c:v>
                </c:pt>
                <c:pt idx="33081">
                  <c:v>12.844547633333335</c:v>
                </c:pt>
                <c:pt idx="33082">
                  <c:v>12.844934466666666</c:v>
                </c:pt>
                <c:pt idx="33083">
                  <c:v>12.845324816666668</c:v>
                </c:pt>
                <c:pt idx="33084">
                  <c:v>12.84571165</c:v>
                </c:pt>
                <c:pt idx="33085">
                  <c:v>12.846098483333334</c:v>
                </c:pt>
                <c:pt idx="33086">
                  <c:v>12.846485316666666</c:v>
                </c:pt>
                <c:pt idx="33087">
                  <c:v>12.846875666666667</c:v>
                </c:pt>
                <c:pt idx="33088">
                  <c:v>12.847266016666666</c:v>
                </c:pt>
                <c:pt idx="33089">
                  <c:v>12.847652849999998</c:v>
                </c:pt>
                <c:pt idx="33090">
                  <c:v>12.848039683333335</c:v>
                </c:pt>
                <c:pt idx="33091">
                  <c:v>12.848426516666668</c:v>
                </c:pt>
                <c:pt idx="33092">
                  <c:v>12.848816866666667</c:v>
                </c:pt>
                <c:pt idx="33093">
                  <c:v>12.849207216666668</c:v>
                </c:pt>
                <c:pt idx="33094">
                  <c:v>12.84959405</c:v>
                </c:pt>
                <c:pt idx="33095">
                  <c:v>12.849980883333332</c:v>
                </c:pt>
                <c:pt idx="33096">
                  <c:v>12.850367716666668</c:v>
                </c:pt>
                <c:pt idx="33097">
                  <c:v>12.850758066666666</c:v>
                </c:pt>
                <c:pt idx="33098">
                  <c:v>12.8511449</c:v>
                </c:pt>
                <c:pt idx="33099">
                  <c:v>12.851531733333331</c:v>
                </c:pt>
                <c:pt idx="33100">
                  <c:v>12.851922083333335</c:v>
                </c:pt>
                <c:pt idx="33101">
                  <c:v>12.852308916666667</c:v>
                </c:pt>
                <c:pt idx="33102">
                  <c:v>12.852699266666669</c:v>
                </c:pt>
                <c:pt idx="33103">
                  <c:v>12.853086100000001</c:v>
                </c:pt>
                <c:pt idx="33104">
                  <c:v>12.853472933333334</c:v>
                </c:pt>
                <c:pt idx="33105">
                  <c:v>12.853863283333332</c:v>
                </c:pt>
                <c:pt idx="33106">
                  <c:v>12.854250116666668</c:v>
                </c:pt>
                <c:pt idx="33107">
                  <c:v>12.854640466666666</c:v>
                </c:pt>
                <c:pt idx="33108">
                  <c:v>12.855027299999998</c:v>
                </c:pt>
                <c:pt idx="33109">
                  <c:v>12.855414133333335</c:v>
                </c:pt>
                <c:pt idx="33110">
                  <c:v>12.855800966666669</c:v>
                </c:pt>
                <c:pt idx="33111">
                  <c:v>12.856191316666667</c:v>
                </c:pt>
                <c:pt idx="33112">
                  <c:v>12.856578149999999</c:v>
                </c:pt>
                <c:pt idx="33113">
                  <c:v>12.856964983333334</c:v>
                </c:pt>
                <c:pt idx="33114">
                  <c:v>12.857355333333333</c:v>
                </c:pt>
                <c:pt idx="33115">
                  <c:v>12.857745683333334</c:v>
                </c:pt>
                <c:pt idx="33116">
                  <c:v>12.858132516666666</c:v>
                </c:pt>
                <c:pt idx="33117">
                  <c:v>12.85851935</c:v>
                </c:pt>
                <c:pt idx="33118">
                  <c:v>12.858906183333332</c:v>
                </c:pt>
                <c:pt idx="33119">
                  <c:v>12.859296533333335</c:v>
                </c:pt>
                <c:pt idx="33120">
                  <c:v>12.859683366666667</c:v>
                </c:pt>
                <c:pt idx="33121">
                  <c:v>12.860073716666667</c:v>
                </c:pt>
                <c:pt idx="33122">
                  <c:v>12.860460550000001</c:v>
                </c:pt>
                <c:pt idx="33123">
                  <c:v>12.860847383333335</c:v>
                </c:pt>
                <c:pt idx="33124">
                  <c:v>12.861237733333333</c:v>
                </c:pt>
                <c:pt idx="33125">
                  <c:v>12.861624566666668</c:v>
                </c:pt>
                <c:pt idx="33126">
                  <c:v>12.8620114</c:v>
                </c:pt>
                <c:pt idx="33127">
                  <c:v>12.862398233333332</c:v>
                </c:pt>
                <c:pt idx="33128">
                  <c:v>12.862788583333332</c:v>
                </c:pt>
                <c:pt idx="33129">
                  <c:v>12.863178933333336</c:v>
                </c:pt>
                <c:pt idx="33130">
                  <c:v>12.863565766666667</c:v>
                </c:pt>
                <c:pt idx="33131">
                  <c:v>12.863952599999999</c:v>
                </c:pt>
                <c:pt idx="33132">
                  <c:v>12.864342950000001</c:v>
                </c:pt>
                <c:pt idx="33133">
                  <c:v>12.864729783333333</c:v>
                </c:pt>
                <c:pt idx="33134">
                  <c:v>12.865120133333333</c:v>
                </c:pt>
                <c:pt idx="33135">
                  <c:v>12.865506966666667</c:v>
                </c:pt>
                <c:pt idx="33136">
                  <c:v>12.8658938</c:v>
                </c:pt>
                <c:pt idx="33137">
                  <c:v>12.866280633333332</c:v>
                </c:pt>
                <c:pt idx="33138">
                  <c:v>12.866670983333336</c:v>
                </c:pt>
                <c:pt idx="33139">
                  <c:v>12.867057816666668</c:v>
                </c:pt>
                <c:pt idx="33140">
                  <c:v>12.867444650000001</c:v>
                </c:pt>
                <c:pt idx="33141">
                  <c:v>12.867834999999999</c:v>
                </c:pt>
                <c:pt idx="33142">
                  <c:v>12.868221833333335</c:v>
                </c:pt>
                <c:pt idx="33143">
                  <c:v>12.868612183333333</c:v>
                </c:pt>
                <c:pt idx="33144">
                  <c:v>12.868999016666665</c:v>
                </c:pt>
                <c:pt idx="33145">
                  <c:v>12.86938585</c:v>
                </c:pt>
                <c:pt idx="33146">
                  <c:v>12.869776199999999</c:v>
                </c:pt>
                <c:pt idx="33147">
                  <c:v>12.870163033333332</c:v>
                </c:pt>
                <c:pt idx="33148">
                  <c:v>12.870553383333336</c:v>
                </c:pt>
                <c:pt idx="33149">
                  <c:v>12.870940216666668</c:v>
                </c:pt>
                <c:pt idx="33150">
                  <c:v>12.87132705</c:v>
                </c:pt>
                <c:pt idx="33151">
                  <c:v>12.871717400000001</c:v>
                </c:pt>
                <c:pt idx="33152">
                  <c:v>12.872104233333333</c:v>
                </c:pt>
                <c:pt idx="33153">
                  <c:v>12.872491066666667</c:v>
                </c:pt>
                <c:pt idx="33154">
                  <c:v>12.872877899999999</c:v>
                </c:pt>
                <c:pt idx="33155">
                  <c:v>12.873268250000001</c:v>
                </c:pt>
                <c:pt idx="33156">
                  <c:v>12.873658599999999</c:v>
                </c:pt>
                <c:pt idx="33157">
                  <c:v>12.874045433333331</c:v>
                </c:pt>
                <c:pt idx="33158">
                  <c:v>12.874432266666668</c:v>
                </c:pt>
                <c:pt idx="33159">
                  <c:v>12.874819100000002</c:v>
                </c:pt>
                <c:pt idx="33160">
                  <c:v>12.87520945</c:v>
                </c:pt>
                <c:pt idx="33161">
                  <c:v>12.875599800000002</c:v>
                </c:pt>
                <c:pt idx="33162">
                  <c:v>12.875986633333333</c:v>
                </c:pt>
                <c:pt idx="33163">
                  <c:v>12.876373466666665</c:v>
                </c:pt>
                <c:pt idx="33164">
                  <c:v>12.876760299999999</c:v>
                </c:pt>
                <c:pt idx="33165">
                  <c:v>12.877150649999999</c:v>
                </c:pt>
                <c:pt idx="33166">
                  <c:v>12.877537483333333</c:v>
                </c:pt>
                <c:pt idx="33167">
                  <c:v>12.877924316666666</c:v>
                </c:pt>
                <c:pt idx="33168">
                  <c:v>12.878314666666668</c:v>
                </c:pt>
                <c:pt idx="33169">
                  <c:v>12.8787015</c:v>
                </c:pt>
                <c:pt idx="33170">
                  <c:v>12.87909185</c:v>
                </c:pt>
                <c:pt idx="33171">
                  <c:v>12.879478683333334</c:v>
                </c:pt>
                <c:pt idx="33172">
                  <c:v>12.879865516666667</c:v>
                </c:pt>
                <c:pt idx="33173">
                  <c:v>12.880255866666666</c:v>
                </c:pt>
                <c:pt idx="33174">
                  <c:v>12.880642700000001</c:v>
                </c:pt>
                <c:pt idx="33175">
                  <c:v>12.881033049999999</c:v>
                </c:pt>
                <c:pt idx="33176">
                  <c:v>12.881419883333331</c:v>
                </c:pt>
                <c:pt idx="33177">
                  <c:v>12.881806716666667</c:v>
                </c:pt>
                <c:pt idx="33178">
                  <c:v>12.882197066666668</c:v>
                </c:pt>
                <c:pt idx="33179">
                  <c:v>12.8825839</c:v>
                </c:pt>
                <c:pt idx="33180">
                  <c:v>12.882970733333332</c:v>
                </c:pt>
                <c:pt idx="33181">
                  <c:v>12.883357566666668</c:v>
                </c:pt>
                <c:pt idx="33182">
                  <c:v>12.883747916666666</c:v>
                </c:pt>
                <c:pt idx="33183">
                  <c:v>12.884138266666666</c:v>
                </c:pt>
                <c:pt idx="33184">
                  <c:v>12.884525099999999</c:v>
                </c:pt>
                <c:pt idx="33185">
                  <c:v>12.884911933333333</c:v>
                </c:pt>
                <c:pt idx="33186">
                  <c:v>12.885298766666667</c:v>
                </c:pt>
                <c:pt idx="33187">
                  <c:v>12.885689116666668</c:v>
                </c:pt>
                <c:pt idx="33188">
                  <c:v>12.886079466666667</c:v>
                </c:pt>
                <c:pt idx="33189">
                  <c:v>12.8864663</c:v>
                </c:pt>
                <c:pt idx="33190">
                  <c:v>12.886853133333334</c:v>
                </c:pt>
                <c:pt idx="33191">
                  <c:v>12.887239966666668</c:v>
                </c:pt>
                <c:pt idx="33192">
                  <c:v>12.887630316666666</c:v>
                </c:pt>
                <c:pt idx="33193">
                  <c:v>12.888017149999998</c:v>
                </c:pt>
                <c:pt idx="33194">
                  <c:v>12.888403983333333</c:v>
                </c:pt>
                <c:pt idx="33195">
                  <c:v>12.888794333333331</c:v>
                </c:pt>
                <c:pt idx="33196">
                  <c:v>12.889181166666667</c:v>
                </c:pt>
                <c:pt idx="33197">
                  <c:v>12.889571516666669</c:v>
                </c:pt>
                <c:pt idx="33198">
                  <c:v>12.889958350000001</c:v>
                </c:pt>
                <c:pt idx="33199">
                  <c:v>12.890345183333332</c:v>
                </c:pt>
                <c:pt idx="33200">
                  <c:v>12.890732016666666</c:v>
                </c:pt>
                <c:pt idx="33201">
                  <c:v>12.891122366666666</c:v>
                </c:pt>
                <c:pt idx="33202">
                  <c:v>12.891512716666666</c:v>
                </c:pt>
                <c:pt idx="33203">
                  <c:v>12.89189955</c:v>
                </c:pt>
                <c:pt idx="33204">
                  <c:v>12.892286383333333</c:v>
                </c:pt>
                <c:pt idx="33205">
                  <c:v>12.892676733333333</c:v>
                </c:pt>
                <c:pt idx="33206">
                  <c:v>12.893063566666667</c:v>
                </c:pt>
                <c:pt idx="33207">
                  <c:v>12.893450400000001</c:v>
                </c:pt>
                <c:pt idx="33208">
                  <c:v>12.893837233333334</c:v>
                </c:pt>
                <c:pt idx="33209">
                  <c:v>12.894227583333333</c:v>
                </c:pt>
                <c:pt idx="33210">
                  <c:v>12.894614416666668</c:v>
                </c:pt>
                <c:pt idx="33211">
                  <c:v>12.895004766666666</c:v>
                </c:pt>
                <c:pt idx="33212">
                  <c:v>12.895391599999998</c:v>
                </c:pt>
                <c:pt idx="33213">
                  <c:v>12.895778433333334</c:v>
                </c:pt>
                <c:pt idx="33214">
                  <c:v>12.896168783333335</c:v>
                </c:pt>
                <c:pt idx="33215">
                  <c:v>12.896559133333334</c:v>
                </c:pt>
                <c:pt idx="33216">
                  <c:v>12.896945966666669</c:v>
                </c:pt>
                <c:pt idx="33217">
                  <c:v>12.897332800000001</c:v>
                </c:pt>
                <c:pt idx="33218">
                  <c:v>12.897719633333333</c:v>
                </c:pt>
                <c:pt idx="33219">
                  <c:v>12.898109983333335</c:v>
                </c:pt>
                <c:pt idx="33220">
                  <c:v>12.898496816666666</c:v>
                </c:pt>
                <c:pt idx="33221">
                  <c:v>12.89888365</c:v>
                </c:pt>
                <c:pt idx="33222">
                  <c:v>12.899273999999998</c:v>
                </c:pt>
                <c:pt idx="33223">
                  <c:v>12.899660833333334</c:v>
                </c:pt>
                <c:pt idx="33224">
                  <c:v>12.900051183333334</c:v>
                </c:pt>
                <c:pt idx="33225">
                  <c:v>12.900438016666667</c:v>
                </c:pt>
                <c:pt idx="33226">
                  <c:v>12.900824850000001</c:v>
                </c:pt>
                <c:pt idx="33227">
                  <c:v>12.901211683333335</c:v>
                </c:pt>
                <c:pt idx="33228">
                  <c:v>12.901602033333333</c:v>
                </c:pt>
                <c:pt idx="33229">
                  <c:v>12.901992383333335</c:v>
                </c:pt>
                <c:pt idx="33230">
                  <c:v>12.902379216666667</c:v>
                </c:pt>
                <c:pt idx="33231">
                  <c:v>12.902766049999999</c:v>
                </c:pt>
                <c:pt idx="33232">
                  <c:v>12.9031564</c:v>
                </c:pt>
                <c:pt idx="33233">
                  <c:v>12.903543233333336</c:v>
                </c:pt>
                <c:pt idx="33234">
                  <c:v>12.903930066666668</c:v>
                </c:pt>
                <c:pt idx="33235">
                  <c:v>12.9043169</c:v>
                </c:pt>
                <c:pt idx="33236">
                  <c:v>12.904707250000001</c:v>
                </c:pt>
                <c:pt idx="33237">
                  <c:v>12.905094083333333</c:v>
                </c:pt>
                <c:pt idx="33238">
                  <c:v>12.905484433333333</c:v>
                </c:pt>
                <c:pt idx="33239">
                  <c:v>12.905871266666667</c:v>
                </c:pt>
                <c:pt idx="33240">
                  <c:v>12.906258100000001</c:v>
                </c:pt>
                <c:pt idx="33241">
                  <c:v>12.906648449999999</c:v>
                </c:pt>
                <c:pt idx="33242">
                  <c:v>12.907035283333336</c:v>
                </c:pt>
                <c:pt idx="33243">
                  <c:v>12.907425633333334</c:v>
                </c:pt>
                <c:pt idx="33244">
                  <c:v>12.907812466666668</c:v>
                </c:pt>
                <c:pt idx="33245">
                  <c:v>12.9081993</c:v>
                </c:pt>
                <c:pt idx="33246">
                  <c:v>12.908589650000001</c:v>
                </c:pt>
                <c:pt idx="33247">
                  <c:v>12.908976483333333</c:v>
                </c:pt>
                <c:pt idx="33248">
                  <c:v>12.909363316666665</c:v>
                </c:pt>
                <c:pt idx="33249">
                  <c:v>12.909750150000001</c:v>
                </c:pt>
                <c:pt idx="33250">
                  <c:v>12.910140499999999</c:v>
                </c:pt>
                <c:pt idx="33251">
                  <c:v>12.910530849999999</c:v>
                </c:pt>
                <c:pt idx="33252">
                  <c:v>12.910917683333336</c:v>
                </c:pt>
                <c:pt idx="33253">
                  <c:v>12.911304516666668</c:v>
                </c:pt>
                <c:pt idx="33254">
                  <c:v>12.91169135</c:v>
                </c:pt>
                <c:pt idx="33255">
                  <c:v>12.912081700000002</c:v>
                </c:pt>
                <c:pt idx="33256">
                  <c:v>12.91247205</c:v>
                </c:pt>
                <c:pt idx="33257">
                  <c:v>12.912858883333334</c:v>
                </c:pt>
                <c:pt idx="33258">
                  <c:v>12.913245716666665</c:v>
                </c:pt>
                <c:pt idx="33259">
                  <c:v>12.913636066666667</c:v>
                </c:pt>
                <c:pt idx="33260">
                  <c:v>12.914022899999999</c:v>
                </c:pt>
                <c:pt idx="33261">
                  <c:v>12.914409733333331</c:v>
                </c:pt>
                <c:pt idx="33262">
                  <c:v>12.914796566666668</c:v>
                </c:pt>
                <c:pt idx="33263">
                  <c:v>12.915186916666668</c:v>
                </c:pt>
                <c:pt idx="33264">
                  <c:v>12.915577266666666</c:v>
                </c:pt>
                <c:pt idx="33265">
                  <c:v>12.915964100000002</c:v>
                </c:pt>
                <c:pt idx="33266">
                  <c:v>12.916350933333334</c:v>
                </c:pt>
                <c:pt idx="33267">
                  <c:v>12.916737766666666</c:v>
                </c:pt>
                <c:pt idx="33268">
                  <c:v>12.917128116666667</c:v>
                </c:pt>
                <c:pt idx="33269">
                  <c:v>12.917518466666666</c:v>
                </c:pt>
                <c:pt idx="33270">
                  <c:v>12.917905299999999</c:v>
                </c:pt>
                <c:pt idx="33271">
                  <c:v>12.918292133333331</c:v>
                </c:pt>
                <c:pt idx="33272">
                  <c:v>12.918678966666668</c:v>
                </c:pt>
                <c:pt idx="33273">
                  <c:v>12.919069316666667</c:v>
                </c:pt>
                <c:pt idx="33274">
                  <c:v>12.91945615</c:v>
                </c:pt>
                <c:pt idx="33275">
                  <c:v>12.919842983333334</c:v>
                </c:pt>
                <c:pt idx="33276">
                  <c:v>12.920233333333334</c:v>
                </c:pt>
                <c:pt idx="33277">
                  <c:v>12.920620166666666</c:v>
                </c:pt>
                <c:pt idx="33278">
                  <c:v>12.921010516666668</c:v>
                </c:pt>
                <c:pt idx="33279">
                  <c:v>12.921397349999999</c:v>
                </c:pt>
                <c:pt idx="33280">
                  <c:v>12.921784183333331</c:v>
                </c:pt>
                <c:pt idx="33281">
                  <c:v>12.922174533333335</c:v>
                </c:pt>
                <c:pt idx="33282">
                  <c:v>12.922561366666669</c:v>
                </c:pt>
                <c:pt idx="33283">
                  <c:v>12.922951716666667</c:v>
                </c:pt>
                <c:pt idx="33284">
                  <c:v>12.923338550000002</c:v>
                </c:pt>
                <c:pt idx="33285">
                  <c:v>12.923725383333334</c:v>
                </c:pt>
                <c:pt idx="33286">
                  <c:v>12.924115733333332</c:v>
                </c:pt>
                <c:pt idx="33287">
                  <c:v>12.924502566666666</c:v>
                </c:pt>
                <c:pt idx="33288">
                  <c:v>12.9248894</c:v>
                </c:pt>
                <c:pt idx="33289">
                  <c:v>12.925276233333333</c:v>
                </c:pt>
                <c:pt idx="33290">
                  <c:v>12.925666583333332</c:v>
                </c:pt>
                <c:pt idx="33291">
                  <c:v>12.926053416666669</c:v>
                </c:pt>
                <c:pt idx="33292">
                  <c:v>12.926443766666667</c:v>
                </c:pt>
                <c:pt idx="33293">
                  <c:v>12.926830600000001</c:v>
                </c:pt>
                <c:pt idx="33294">
                  <c:v>12.927217433333333</c:v>
                </c:pt>
                <c:pt idx="33295">
                  <c:v>12.927607783333334</c:v>
                </c:pt>
                <c:pt idx="33296">
                  <c:v>12.927994616666666</c:v>
                </c:pt>
                <c:pt idx="33297">
                  <c:v>12.928384966666668</c:v>
                </c:pt>
                <c:pt idx="33298">
                  <c:v>12.9287718</c:v>
                </c:pt>
                <c:pt idx="33299">
                  <c:v>12.929158633333332</c:v>
                </c:pt>
                <c:pt idx="33300">
                  <c:v>12.929548983333332</c:v>
                </c:pt>
                <c:pt idx="33301">
                  <c:v>12.929935816666669</c:v>
                </c:pt>
                <c:pt idx="33302">
                  <c:v>12.930322650000001</c:v>
                </c:pt>
                <c:pt idx="33303">
                  <c:v>12.930712999999999</c:v>
                </c:pt>
                <c:pt idx="33304">
                  <c:v>12.931099833333334</c:v>
                </c:pt>
                <c:pt idx="33305">
                  <c:v>12.931490183333333</c:v>
                </c:pt>
                <c:pt idx="33306">
                  <c:v>12.931877016666666</c:v>
                </c:pt>
                <c:pt idx="33307">
                  <c:v>12.93226385</c:v>
                </c:pt>
                <c:pt idx="33308">
                  <c:v>12.9326542</c:v>
                </c:pt>
                <c:pt idx="33309">
                  <c:v>12.933041033333332</c:v>
                </c:pt>
                <c:pt idx="33310">
                  <c:v>12.933431383333335</c:v>
                </c:pt>
                <c:pt idx="33311">
                  <c:v>12.933818216666667</c:v>
                </c:pt>
                <c:pt idx="33312">
                  <c:v>12.934205050000001</c:v>
                </c:pt>
                <c:pt idx="33313">
                  <c:v>12.934595400000001</c:v>
                </c:pt>
                <c:pt idx="33314">
                  <c:v>12.934982233333335</c:v>
                </c:pt>
                <c:pt idx="33315">
                  <c:v>12.935369066666667</c:v>
                </c:pt>
                <c:pt idx="33316">
                  <c:v>12.935759416666665</c:v>
                </c:pt>
                <c:pt idx="33317">
                  <c:v>12.93614625</c:v>
                </c:pt>
                <c:pt idx="33318">
                  <c:v>12.936536599999998</c:v>
                </c:pt>
                <c:pt idx="33319">
                  <c:v>12.936923433333334</c:v>
                </c:pt>
                <c:pt idx="33320">
                  <c:v>12.937310266666669</c:v>
                </c:pt>
                <c:pt idx="33321">
                  <c:v>12.937697100000001</c:v>
                </c:pt>
                <c:pt idx="33322">
                  <c:v>12.938087449999999</c:v>
                </c:pt>
                <c:pt idx="33323">
                  <c:v>12.938477800000001</c:v>
                </c:pt>
                <c:pt idx="33324">
                  <c:v>12.938864633333333</c:v>
                </c:pt>
                <c:pt idx="33325">
                  <c:v>12.939251466666667</c:v>
                </c:pt>
                <c:pt idx="33326">
                  <c:v>12.939638299999999</c:v>
                </c:pt>
                <c:pt idx="33327">
                  <c:v>12.94002865</c:v>
                </c:pt>
                <c:pt idx="33328">
                  <c:v>12.940415483333332</c:v>
                </c:pt>
                <c:pt idx="33329">
                  <c:v>12.940802316666668</c:v>
                </c:pt>
                <c:pt idx="33330">
                  <c:v>12.941192666666668</c:v>
                </c:pt>
                <c:pt idx="33331">
                  <c:v>12.941579500000001</c:v>
                </c:pt>
                <c:pt idx="33332">
                  <c:v>12.94196985</c:v>
                </c:pt>
                <c:pt idx="33333">
                  <c:v>12.942356683333335</c:v>
                </c:pt>
                <c:pt idx="33334">
                  <c:v>12.942743516666667</c:v>
                </c:pt>
                <c:pt idx="33335">
                  <c:v>12.943133866666665</c:v>
                </c:pt>
                <c:pt idx="33336">
                  <c:v>12.943520700000001</c:v>
                </c:pt>
                <c:pt idx="33337">
                  <c:v>12.943911049999999</c:v>
                </c:pt>
                <c:pt idx="33338">
                  <c:v>12.944297883333334</c:v>
                </c:pt>
                <c:pt idx="33339">
                  <c:v>12.944684716666666</c:v>
                </c:pt>
                <c:pt idx="33340">
                  <c:v>12.945075066666668</c:v>
                </c:pt>
                <c:pt idx="33341">
                  <c:v>12.9454619</c:v>
                </c:pt>
                <c:pt idx="33342">
                  <c:v>12.945848733333333</c:v>
                </c:pt>
                <c:pt idx="33343">
                  <c:v>12.946235566666667</c:v>
                </c:pt>
                <c:pt idx="33344">
                  <c:v>12.946625916666667</c:v>
                </c:pt>
                <c:pt idx="33345">
                  <c:v>12.947012749999999</c:v>
                </c:pt>
                <c:pt idx="33346">
                  <c:v>12.947403100000001</c:v>
                </c:pt>
                <c:pt idx="33347">
                  <c:v>12.947789933333333</c:v>
                </c:pt>
                <c:pt idx="33348">
                  <c:v>12.948176766666668</c:v>
                </c:pt>
                <c:pt idx="33349">
                  <c:v>12.948567116666668</c:v>
                </c:pt>
                <c:pt idx="33350">
                  <c:v>12.948953950000002</c:v>
                </c:pt>
                <c:pt idx="33351">
                  <c:v>12.9493443</c:v>
                </c:pt>
                <c:pt idx="33352">
                  <c:v>12.949731133333332</c:v>
                </c:pt>
                <c:pt idx="33353">
                  <c:v>12.950117966666667</c:v>
                </c:pt>
                <c:pt idx="33354">
                  <c:v>12.950508316666665</c:v>
                </c:pt>
                <c:pt idx="33355">
                  <c:v>12.950895149999999</c:v>
                </c:pt>
                <c:pt idx="33356">
                  <c:v>12.951281983333333</c:v>
                </c:pt>
                <c:pt idx="33357">
                  <c:v>12.951672333333335</c:v>
                </c:pt>
                <c:pt idx="33358">
                  <c:v>12.952059166666666</c:v>
                </c:pt>
                <c:pt idx="33359">
                  <c:v>12.952449516666668</c:v>
                </c:pt>
                <c:pt idx="33360">
                  <c:v>12.95283635</c:v>
                </c:pt>
                <c:pt idx="33361">
                  <c:v>12.953223183333334</c:v>
                </c:pt>
                <c:pt idx="33362">
                  <c:v>12.953613533333334</c:v>
                </c:pt>
                <c:pt idx="33363">
                  <c:v>12.954000366666667</c:v>
                </c:pt>
                <c:pt idx="33364">
                  <c:v>12.954390716666666</c:v>
                </c:pt>
                <c:pt idx="33365">
                  <c:v>12.954777549999998</c:v>
                </c:pt>
                <c:pt idx="33366">
                  <c:v>12.955164383333335</c:v>
                </c:pt>
                <c:pt idx="33367">
                  <c:v>12.955554733333335</c:v>
                </c:pt>
                <c:pt idx="33368">
                  <c:v>12.955941566666667</c:v>
                </c:pt>
                <c:pt idx="33369">
                  <c:v>12.956328400000002</c:v>
                </c:pt>
                <c:pt idx="33370">
                  <c:v>12.956715233333334</c:v>
                </c:pt>
                <c:pt idx="33371">
                  <c:v>12.957105583333332</c:v>
                </c:pt>
                <c:pt idx="33372">
                  <c:v>12.957495933333334</c:v>
                </c:pt>
                <c:pt idx="33373">
                  <c:v>12.957882766666666</c:v>
                </c:pt>
                <c:pt idx="33374">
                  <c:v>12.958269599999999</c:v>
                </c:pt>
                <c:pt idx="33375">
                  <c:v>12.958656433333331</c:v>
                </c:pt>
                <c:pt idx="33376">
                  <c:v>12.959046783333335</c:v>
                </c:pt>
                <c:pt idx="33377">
                  <c:v>12.959433616666667</c:v>
                </c:pt>
                <c:pt idx="33378">
                  <c:v>12.959823966666669</c:v>
                </c:pt>
                <c:pt idx="33379">
                  <c:v>12.9602108</c:v>
                </c:pt>
                <c:pt idx="33380">
                  <c:v>12.960597633333334</c:v>
                </c:pt>
                <c:pt idx="33381">
                  <c:v>12.960987983333332</c:v>
                </c:pt>
                <c:pt idx="33382">
                  <c:v>12.961374816666668</c:v>
                </c:pt>
                <c:pt idx="33383">
                  <c:v>12.96176165</c:v>
                </c:pt>
                <c:pt idx="33384">
                  <c:v>12.962151999999998</c:v>
                </c:pt>
                <c:pt idx="33385">
                  <c:v>12.962538833333335</c:v>
                </c:pt>
                <c:pt idx="33386">
                  <c:v>12.962929183333335</c:v>
                </c:pt>
                <c:pt idx="33387">
                  <c:v>12.963316016666667</c:v>
                </c:pt>
                <c:pt idx="33388">
                  <c:v>12.963702849999999</c:v>
                </c:pt>
                <c:pt idx="33389">
                  <c:v>12.964093200000001</c:v>
                </c:pt>
                <c:pt idx="33390">
                  <c:v>12.964480033333333</c:v>
                </c:pt>
                <c:pt idx="33391">
                  <c:v>12.964870383333334</c:v>
                </c:pt>
                <c:pt idx="33392">
                  <c:v>12.965257216666666</c:v>
                </c:pt>
                <c:pt idx="33393">
                  <c:v>12.96564405</c:v>
                </c:pt>
                <c:pt idx="33394">
                  <c:v>12.966034399999998</c:v>
                </c:pt>
                <c:pt idx="33395">
                  <c:v>12.966421233333335</c:v>
                </c:pt>
                <c:pt idx="33396">
                  <c:v>12.966808066666667</c:v>
                </c:pt>
                <c:pt idx="33397">
                  <c:v>12.967194900000001</c:v>
                </c:pt>
                <c:pt idx="33398">
                  <c:v>12.967585250000001</c:v>
                </c:pt>
                <c:pt idx="33399">
                  <c:v>12.967972083333335</c:v>
                </c:pt>
                <c:pt idx="33400">
                  <c:v>12.968362433333333</c:v>
                </c:pt>
                <c:pt idx="33401">
                  <c:v>12.968749266666668</c:v>
                </c:pt>
                <c:pt idx="33402">
                  <c:v>12.9691361</c:v>
                </c:pt>
                <c:pt idx="33403">
                  <c:v>12.969526449999998</c:v>
                </c:pt>
                <c:pt idx="33404">
                  <c:v>12.969913283333332</c:v>
                </c:pt>
                <c:pt idx="33405">
                  <c:v>12.970303633333335</c:v>
                </c:pt>
                <c:pt idx="33406">
                  <c:v>12.970690466666667</c:v>
                </c:pt>
                <c:pt idx="33407">
                  <c:v>12.971077299999999</c:v>
                </c:pt>
                <c:pt idx="33408">
                  <c:v>12.971467650000001</c:v>
                </c:pt>
                <c:pt idx="33409">
                  <c:v>12.971854483333333</c:v>
                </c:pt>
                <c:pt idx="33410">
                  <c:v>12.972241316666667</c:v>
                </c:pt>
                <c:pt idx="33411">
                  <c:v>12.972631666666667</c:v>
                </c:pt>
                <c:pt idx="33412">
                  <c:v>12.9730185</c:v>
                </c:pt>
                <c:pt idx="33413">
                  <c:v>12.973408849999998</c:v>
                </c:pt>
                <c:pt idx="33414">
                  <c:v>12.973795683333336</c:v>
                </c:pt>
                <c:pt idx="33415">
                  <c:v>12.974182516666668</c:v>
                </c:pt>
                <c:pt idx="33416">
                  <c:v>12.974572866666668</c:v>
                </c:pt>
                <c:pt idx="33417">
                  <c:v>12.974959699999999</c:v>
                </c:pt>
                <c:pt idx="33418">
                  <c:v>12.975350050000001</c:v>
                </c:pt>
                <c:pt idx="33419">
                  <c:v>12.975736883333333</c:v>
                </c:pt>
                <c:pt idx="33420">
                  <c:v>12.976123716666665</c:v>
                </c:pt>
                <c:pt idx="33421">
                  <c:v>12.976514066666667</c:v>
                </c:pt>
                <c:pt idx="33422">
                  <c:v>12.976900899999999</c:v>
                </c:pt>
                <c:pt idx="33423">
                  <c:v>12.977287733333332</c:v>
                </c:pt>
                <c:pt idx="33424">
                  <c:v>12.97767456666667</c:v>
                </c:pt>
                <c:pt idx="33425">
                  <c:v>12.978064916666668</c:v>
                </c:pt>
                <c:pt idx="33426">
                  <c:v>12.978455266666666</c:v>
                </c:pt>
                <c:pt idx="33427">
                  <c:v>12.978842100000001</c:v>
                </c:pt>
                <c:pt idx="33428">
                  <c:v>12.979228933333333</c:v>
                </c:pt>
                <c:pt idx="33429">
                  <c:v>12.979615766666667</c:v>
                </c:pt>
                <c:pt idx="33430">
                  <c:v>12.980006116666667</c:v>
                </c:pt>
                <c:pt idx="33431">
                  <c:v>12.980392950000001</c:v>
                </c:pt>
                <c:pt idx="33432">
                  <c:v>12.980783299999999</c:v>
                </c:pt>
                <c:pt idx="33433">
                  <c:v>12.981170133333331</c:v>
                </c:pt>
                <c:pt idx="33434">
                  <c:v>12.981556966666668</c:v>
                </c:pt>
                <c:pt idx="33435">
                  <c:v>12.981947316666668</c:v>
                </c:pt>
                <c:pt idx="33436">
                  <c:v>12.98233415</c:v>
                </c:pt>
                <c:pt idx="33437">
                  <c:v>12.982720983333335</c:v>
                </c:pt>
                <c:pt idx="33438">
                  <c:v>12.983111333333333</c:v>
                </c:pt>
                <c:pt idx="33439">
                  <c:v>12.983498166666665</c:v>
                </c:pt>
                <c:pt idx="33440">
                  <c:v>12.983888516666667</c:v>
                </c:pt>
                <c:pt idx="33441">
                  <c:v>12.984275349999999</c:v>
                </c:pt>
                <c:pt idx="33442">
                  <c:v>12.984662183333333</c:v>
                </c:pt>
                <c:pt idx="33443">
                  <c:v>12.985049016666666</c:v>
                </c:pt>
                <c:pt idx="33444">
                  <c:v>12.985439366666668</c:v>
                </c:pt>
                <c:pt idx="33445">
                  <c:v>12.985829716666666</c:v>
                </c:pt>
                <c:pt idx="33446">
                  <c:v>12.98621655</c:v>
                </c:pt>
                <c:pt idx="33447">
                  <c:v>12.986603383333334</c:v>
                </c:pt>
                <c:pt idx="33448">
                  <c:v>12.986990216666667</c:v>
                </c:pt>
                <c:pt idx="33449">
                  <c:v>12.987380566666666</c:v>
                </c:pt>
                <c:pt idx="33450">
                  <c:v>12.987767400000001</c:v>
                </c:pt>
                <c:pt idx="33451">
                  <c:v>12.988154233333333</c:v>
                </c:pt>
                <c:pt idx="33452">
                  <c:v>12.988544583333331</c:v>
                </c:pt>
                <c:pt idx="33453">
                  <c:v>12.988931416666667</c:v>
                </c:pt>
                <c:pt idx="33454">
                  <c:v>12.989321766666668</c:v>
                </c:pt>
                <c:pt idx="33455">
                  <c:v>12.9897086</c:v>
                </c:pt>
                <c:pt idx="33456">
                  <c:v>12.990095433333332</c:v>
                </c:pt>
                <c:pt idx="33457">
                  <c:v>12.990485783333334</c:v>
                </c:pt>
                <c:pt idx="33458">
                  <c:v>12.990872616666666</c:v>
                </c:pt>
                <c:pt idx="33459">
                  <c:v>12.991262966666666</c:v>
                </c:pt>
                <c:pt idx="33460">
                  <c:v>12.991649799999999</c:v>
                </c:pt>
                <c:pt idx="33461">
                  <c:v>12.992036633333333</c:v>
                </c:pt>
                <c:pt idx="33462">
                  <c:v>12.992426983333333</c:v>
                </c:pt>
                <c:pt idx="33463">
                  <c:v>12.992813816666668</c:v>
                </c:pt>
                <c:pt idx="33464">
                  <c:v>12.99320065</c:v>
                </c:pt>
                <c:pt idx="33465">
                  <c:v>12.993591</c:v>
                </c:pt>
                <c:pt idx="33466">
                  <c:v>12.993977833333334</c:v>
                </c:pt>
                <c:pt idx="33467">
                  <c:v>12.994368183333334</c:v>
                </c:pt>
                <c:pt idx="33468">
                  <c:v>12.994755016666666</c:v>
                </c:pt>
                <c:pt idx="33469">
                  <c:v>12.995141849999998</c:v>
                </c:pt>
                <c:pt idx="33470">
                  <c:v>12.9955322</c:v>
                </c:pt>
                <c:pt idx="33471">
                  <c:v>12.995919033333335</c:v>
                </c:pt>
                <c:pt idx="33472">
                  <c:v>12.996309383333335</c:v>
                </c:pt>
                <c:pt idx="33473">
                  <c:v>12.996696216666669</c:v>
                </c:pt>
                <c:pt idx="33474">
                  <c:v>12.997083050000001</c:v>
                </c:pt>
                <c:pt idx="33475">
                  <c:v>12.997469883333332</c:v>
                </c:pt>
                <c:pt idx="33476">
                  <c:v>12.997860233333334</c:v>
                </c:pt>
                <c:pt idx="33477">
                  <c:v>12.998247066666666</c:v>
                </c:pt>
                <c:pt idx="33478">
                  <c:v>12.9986339</c:v>
                </c:pt>
                <c:pt idx="33479">
                  <c:v>12.99902425</c:v>
                </c:pt>
                <c:pt idx="33480">
                  <c:v>12.999411083333333</c:v>
                </c:pt>
                <c:pt idx="33481">
                  <c:v>12.999801433333333</c:v>
                </c:pt>
                <c:pt idx="33482">
                  <c:v>13.000188266666667</c:v>
                </c:pt>
                <c:pt idx="33483">
                  <c:v>13.000575100000001</c:v>
                </c:pt>
                <c:pt idx="33484">
                  <c:v>13.000965450000001</c:v>
                </c:pt>
                <c:pt idx="33485">
                  <c:v>13.001352283333333</c:v>
                </c:pt>
                <c:pt idx="33486">
                  <c:v>13.001742633333334</c:v>
                </c:pt>
                <c:pt idx="33487">
                  <c:v>13.002129466666666</c:v>
                </c:pt>
                <c:pt idx="33488">
                  <c:v>13.002516299999998</c:v>
                </c:pt>
                <c:pt idx="33489">
                  <c:v>13.00290665</c:v>
                </c:pt>
                <c:pt idx="33490">
                  <c:v>13.003293483333335</c:v>
                </c:pt>
                <c:pt idx="33491">
                  <c:v>13.003680316666667</c:v>
                </c:pt>
                <c:pt idx="33492">
                  <c:v>13.004067149999999</c:v>
                </c:pt>
                <c:pt idx="33493">
                  <c:v>13.004457500000001</c:v>
                </c:pt>
                <c:pt idx="33494">
                  <c:v>13.004847849999999</c:v>
                </c:pt>
                <c:pt idx="33495">
                  <c:v>13.005234683333335</c:v>
                </c:pt>
                <c:pt idx="33496">
                  <c:v>13.005621516666666</c:v>
                </c:pt>
                <c:pt idx="33497">
                  <c:v>13.00600835</c:v>
                </c:pt>
                <c:pt idx="33498">
                  <c:v>13.006398699999998</c:v>
                </c:pt>
                <c:pt idx="33499">
                  <c:v>13.006785533333334</c:v>
                </c:pt>
                <c:pt idx="33500">
                  <c:v>13.007175883333334</c:v>
                </c:pt>
                <c:pt idx="33501">
                  <c:v>13.007562716666667</c:v>
                </c:pt>
                <c:pt idx="33502">
                  <c:v>13.007949550000001</c:v>
                </c:pt>
                <c:pt idx="33503">
                  <c:v>13.008339900000001</c:v>
                </c:pt>
                <c:pt idx="33504">
                  <c:v>13.008726733333333</c:v>
                </c:pt>
                <c:pt idx="33505">
                  <c:v>13.009113566666665</c:v>
                </c:pt>
                <c:pt idx="33506">
                  <c:v>13.009503916666667</c:v>
                </c:pt>
                <c:pt idx="33507">
                  <c:v>13.009890749999999</c:v>
                </c:pt>
                <c:pt idx="33508">
                  <c:v>13.0102811</c:v>
                </c:pt>
                <c:pt idx="33509">
                  <c:v>13.010667933333336</c:v>
                </c:pt>
                <c:pt idx="33510">
                  <c:v>13.011054766666668</c:v>
                </c:pt>
                <c:pt idx="33511">
                  <c:v>13.011445116666666</c:v>
                </c:pt>
                <c:pt idx="33512">
                  <c:v>13.011831950000001</c:v>
                </c:pt>
                <c:pt idx="33513">
                  <c:v>13.012222299999999</c:v>
                </c:pt>
                <c:pt idx="33514">
                  <c:v>13.012609133333333</c:v>
                </c:pt>
                <c:pt idx="33515">
                  <c:v>13.012995966666667</c:v>
                </c:pt>
                <c:pt idx="33516">
                  <c:v>13.013386316666667</c:v>
                </c:pt>
                <c:pt idx="33517">
                  <c:v>13.013773149999999</c:v>
                </c:pt>
                <c:pt idx="33518">
                  <c:v>13.014159983333336</c:v>
                </c:pt>
                <c:pt idx="33519">
                  <c:v>13.014546816666668</c:v>
                </c:pt>
                <c:pt idx="33520">
                  <c:v>13.014937166666668</c:v>
                </c:pt>
                <c:pt idx="33521">
                  <c:v>13.015327516666668</c:v>
                </c:pt>
                <c:pt idx="33522">
                  <c:v>13.015714350000001</c:v>
                </c:pt>
                <c:pt idx="33523">
                  <c:v>13.016101183333333</c:v>
                </c:pt>
                <c:pt idx="33524">
                  <c:v>13.016488016666665</c:v>
                </c:pt>
                <c:pt idx="33525">
                  <c:v>13.016878366666667</c:v>
                </c:pt>
                <c:pt idx="33526">
                  <c:v>13.017268716666665</c:v>
                </c:pt>
                <c:pt idx="33527">
                  <c:v>13.017655549999999</c:v>
                </c:pt>
                <c:pt idx="33528">
                  <c:v>13.018042383333336</c:v>
                </c:pt>
                <c:pt idx="33529">
                  <c:v>13.018432733333334</c:v>
                </c:pt>
                <c:pt idx="33530">
                  <c:v>13.018819566666666</c:v>
                </c:pt>
                <c:pt idx="33531">
                  <c:v>13.019206400000002</c:v>
                </c:pt>
                <c:pt idx="33532">
                  <c:v>13.019593233333334</c:v>
                </c:pt>
                <c:pt idx="33533">
                  <c:v>13.019983583333333</c:v>
                </c:pt>
                <c:pt idx="33534">
                  <c:v>13.020370416666665</c:v>
                </c:pt>
                <c:pt idx="33535">
                  <c:v>13.020760766666667</c:v>
                </c:pt>
                <c:pt idx="33536">
                  <c:v>13.021147599999999</c:v>
                </c:pt>
                <c:pt idx="33537">
                  <c:v>13.021534433333331</c:v>
                </c:pt>
                <c:pt idx="33538">
                  <c:v>13.021924783333334</c:v>
                </c:pt>
                <c:pt idx="33539">
                  <c:v>13.022311616666668</c:v>
                </c:pt>
                <c:pt idx="33540">
                  <c:v>13.022701966666666</c:v>
                </c:pt>
                <c:pt idx="33541">
                  <c:v>13.023088800000002</c:v>
                </c:pt>
                <c:pt idx="33542">
                  <c:v>13.023475633333334</c:v>
                </c:pt>
                <c:pt idx="33543">
                  <c:v>13.023865983333332</c:v>
                </c:pt>
                <c:pt idx="33544">
                  <c:v>13.024252816666667</c:v>
                </c:pt>
                <c:pt idx="33545">
                  <c:v>13.024639649999999</c:v>
                </c:pt>
                <c:pt idx="33546">
                  <c:v>13.025026483333333</c:v>
                </c:pt>
                <c:pt idx="33547">
                  <c:v>13.025416833333331</c:v>
                </c:pt>
                <c:pt idx="33548">
                  <c:v>13.025807183333335</c:v>
                </c:pt>
                <c:pt idx="33549">
                  <c:v>13.026194016666667</c:v>
                </c:pt>
                <c:pt idx="33550">
                  <c:v>13.02658085</c:v>
                </c:pt>
                <c:pt idx="33551">
                  <c:v>13.0269712</c:v>
                </c:pt>
                <c:pt idx="33552">
                  <c:v>13.027358033333334</c:v>
                </c:pt>
                <c:pt idx="33553">
                  <c:v>13.027748383333332</c:v>
                </c:pt>
                <c:pt idx="33554">
                  <c:v>13.028135216666668</c:v>
                </c:pt>
                <c:pt idx="33555">
                  <c:v>13.028522049999999</c:v>
                </c:pt>
                <c:pt idx="33556">
                  <c:v>13.028912399999998</c:v>
                </c:pt>
                <c:pt idx="33557">
                  <c:v>13.029299233333335</c:v>
                </c:pt>
                <c:pt idx="33558">
                  <c:v>13.029686066666669</c:v>
                </c:pt>
                <c:pt idx="33559">
                  <c:v>13.0300729</c:v>
                </c:pt>
                <c:pt idx="33560">
                  <c:v>13.030463250000002</c:v>
                </c:pt>
                <c:pt idx="33561">
                  <c:v>13.0308536</c:v>
                </c:pt>
                <c:pt idx="33562">
                  <c:v>13.031240433333332</c:v>
                </c:pt>
                <c:pt idx="33563">
                  <c:v>13.031627266666666</c:v>
                </c:pt>
                <c:pt idx="33564">
                  <c:v>13.0320141</c:v>
                </c:pt>
                <c:pt idx="33565">
                  <c:v>13.03240445</c:v>
                </c:pt>
                <c:pt idx="33566">
                  <c:v>13.032794800000003</c:v>
                </c:pt>
                <c:pt idx="33567">
                  <c:v>13.033181633333335</c:v>
                </c:pt>
                <c:pt idx="33568">
                  <c:v>13.033568466666667</c:v>
                </c:pt>
                <c:pt idx="33569">
                  <c:v>13.033955300000001</c:v>
                </c:pt>
                <c:pt idx="33570">
                  <c:v>13.034345650000001</c:v>
                </c:pt>
                <c:pt idx="33571">
                  <c:v>13.034732483333334</c:v>
                </c:pt>
                <c:pt idx="33572">
                  <c:v>13.035119316666666</c:v>
                </c:pt>
                <c:pt idx="33573">
                  <c:v>13.035509666666668</c:v>
                </c:pt>
                <c:pt idx="33574">
                  <c:v>13.0358965</c:v>
                </c:pt>
                <c:pt idx="33575">
                  <c:v>13.036286849999998</c:v>
                </c:pt>
                <c:pt idx="33576">
                  <c:v>13.036673683333332</c:v>
                </c:pt>
                <c:pt idx="33577">
                  <c:v>13.037060516666669</c:v>
                </c:pt>
                <c:pt idx="33578">
                  <c:v>13.037450866666667</c:v>
                </c:pt>
                <c:pt idx="33579">
                  <c:v>13.037837699999999</c:v>
                </c:pt>
                <c:pt idx="33580">
                  <c:v>13.038228050000001</c:v>
                </c:pt>
                <c:pt idx="33581">
                  <c:v>13.038614883333333</c:v>
                </c:pt>
                <c:pt idx="33582">
                  <c:v>13.039001716666666</c:v>
                </c:pt>
                <c:pt idx="33583">
                  <c:v>13.039392066666666</c:v>
                </c:pt>
                <c:pt idx="33584">
                  <c:v>13.0397789</c:v>
                </c:pt>
                <c:pt idx="33585">
                  <c:v>13.040165733333332</c:v>
                </c:pt>
                <c:pt idx="33586">
                  <c:v>13.040552566666667</c:v>
                </c:pt>
                <c:pt idx="33587">
                  <c:v>13.040942916666667</c:v>
                </c:pt>
                <c:pt idx="33588">
                  <c:v>13.041333266666667</c:v>
                </c:pt>
                <c:pt idx="33589">
                  <c:v>13.041720100000001</c:v>
                </c:pt>
                <c:pt idx="33590">
                  <c:v>13.042106933333335</c:v>
                </c:pt>
                <c:pt idx="33591">
                  <c:v>13.042493766666666</c:v>
                </c:pt>
                <c:pt idx="33592">
                  <c:v>13.042884116666665</c:v>
                </c:pt>
                <c:pt idx="33593">
                  <c:v>13.04327095</c:v>
                </c:pt>
                <c:pt idx="33594">
                  <c:v>13.043661299999998</c:v>
                </c:pt>
                <c:pt idx="33595">
                  <c:v>13.044048133333334</c:v>
                </c:pt>
                <c:pt idx="33596">
                  <c:v>13.044434966666669</c:v>
                </c:pt>
                <c:pt idx="33597">
                  <c:v>13.044825316666667</c:v>
                </c:pt>
                <c:pt idx="33598">
                  <c:v>13.045212149999999</c:v>
                </c:pt>
                <c:pt idx="33599">
                  <c:v>13.045598983333333</c:v>
                </c:pt>
                <c:pt idx="33600">
                  <c:v>13.045989333333333</c:v>
                </c:pt>
                <c:pt idx="33601">
                  <c:v>13.046376166666667</c:v>
                </c:pt>
                <c:pt idx="33602">
                  <c:v>13.046766516666667</c:v>
                </c:pt>
                <c:pt idx="33603">
                  <c:v>13.04715335</c:v>
                </c:pt>
                <c:pt idx="33604">
                  <c:v>13.047540183333332</c:v>
                </c:pt>
                <c:pt idx="33605">
                  <c:v>13.047930533333334</c:v>
                </c:pt>
                <c:pt idx="33606">
                  <c:v>13.048317366666668</c:v>
                </c:pt>
                <c:pt idx="33607">
                  <c:v>13.048707716666668</c:v>
                </c:pt>
                <c:pt idx="33608">
                  <c:v>13.04909455</c:v>
                </c:pt>
                <c:pt idx="33609">
                  <c:v>13.049481383333335</c:v>
                </c:pt>
                <c:pt idx="33610">
                  <c:v>13.049871733333333</c:v>
                </c:pt>
                <c:pt idx="33611">
                  <c:v>13.050258566666665</c:v>
                </c:pt>
                <c:pt idx="33612">
                  <c:v>13.050645400000001</c:v>
                </c:pt>
                <c:pt idx="33613">
                  <c:v>13.051032233333332</c:v>
                </c:pt>
                <c:pt idx="33614">
                  <c:v>13.051422583333334</c:v>
                </c:pt>
                <c:pt idx="33615">
                  <c:v>13.051809416666666</c:v>
                </c:pt>
                <c:pt idx="33616">
                  <c:v>13.052199766666668</c:v>
                </c:pt>
                <c:pt idx="33617">
                  <c:v>13.0525866</c:v>
                </c:pt>
                <c:pt idx="33618">
                  <c:v>13.052973433333333</c:v>
                </c:pt>
                <c:pt idx="33619">
                  <c:v>13.053363783333333</c:v>
                </c:pt>
                <c:pt idx="33620">
                  <c:v>13.053750616666667</c:v>
                </c:pt>
                <c:pt idx="33621">
                  <c:v>13.054140966666665</c:v>
                </c:pt>
                <c:pt idx="33622">
                  <c:v>13.054527800000001</c:v>
                </c:pt>
                <c:pt idx="33623">
                  <c:v>13.054914633333334</c:v>
                </c:pt>
                <c:pt idx="33624">
                  <c:v>13.055304983333334</c:v>
                </c:pt>
                <c:pt idx="33625">
                  <c:v>13.055691816666668</c:v>
                </c:pt>
                <c:pt idx="33626">
                  <c:v>13.056078650000002</c:v>
                </c:pt>
                <c:pt idx="33627">
                  <c:v>13.056465483333334</c:v>
                </c:pt>
                <c:pt idx="33628">
                  <c:v>13.056855833333332</c:v>
                </c:pt>
                <c:pt idx="33629">
                  <c:v>13.057246183333334</c:v>
                </c:pt>
                <c:pt idx="33630">
                  <c:v>13.057633016666665</c:v>
                </c:pt>
                <c:pt idx="33631">
                  <c:v>13.058019849999999</c:v>
                </c:pt>
                <c:pt idx="33632">
                  <c:v>13.058406683333333</c:v>
                </c:pt>
                <c:pt idx="33633">
                  <c:v>13.058797033333335</c:v>
                </c:pt>
                <c:pt idx="33634">
                  <c:v>13.059183866666666</c:v>
                </c:pt>
                <c:pt idx="33635">
                  <c:v>13.059574216666668</c:v>
                </c:pt>
                <c:pt idx="33636">
                  <c:v>13.05996105</c:v>
                </c:pt>
                <c:pt idx="33637">
                  <c:v>13.060347883333334</c:v>
                </c:pt>
                <c:pt idx="33638">
                  <c:v>13.060738233333334</c:v>
                </c:pt>
                <c:pt idx="33639">
                  <c:v>13.061125066666667</c:v>
                </c:pt>
                <c:pt idx="33640">
                  <c:v>13.061511899999999</c:v>
                </c:pt>
                <c:pt idx="33641">
                  <c:v>13.061902249999997</c:v>
                </c:pt>
                <c:pt idx="33642">
                  <c:v>13.062289083333335</c:v>
                </c:pt>
                <c:pt idx="33643">
                  <c:v>13.062679433333335</c:v>
                </c:pt>
                <c:pt idx="33644">
                  <c:v>13.063066266666667</c:v>
                </c:pt>
                <c:pt idx="33645">
                  <c:v>13.063453100000002</c:v>
                </c:pt>
                <c:pt idx="33646">
                  <c:v>13.063839933333334</c:v>
                </c:pt>
                <c:pt idx="33647">
                  <c:v>13.064230283333332</c:v>
                </c:pt>
                <c:pt idx="33648">
                  <c:v>13.064620633333334</c:v>
                </c:pt>
                <c:pt idx="33649">
                  <c:v>13.065007466666666</c:v>
                </c:pt>
                <c:pt idx="33650">
                  <c:v>13.065394299999999</c:v>
                </c:pt>
                <c:pt idx="33651">
                  <c:v>13.065784649999999</c:v>
                </c:pt>
                <c:pt idx="33652">
                  <c:v>13.066171483333335</c:v>
                </c:pt>
                <c:pt idx="33653">
                  <c:v>13.066558316666667</c:v>
                </c:pt>
                <c:pt idx="33654">
                  <c:v>13.06694515</c:v>
                </c:pt>
                <c:pt idx="33655">
                  <c:v>13.0673355</c:v>
                </c:pt>
                <c:pt idx="33656">
                  <c:v>13.06772585</c:v>
                </c:pt>
                <c:pt idx="33657">
                  <c:v>13.068112683333332</c:v>
                </c:pt>
                <c:pt idx="33658">
                  <c:v>13.068499516666668</c:v>
                </c:pt>
                <c:pt idx="33659">
                  <c:v>13.06888635</c:v>
                </c:pt>
                <c:pt idx="33660">
                  <c:v>13.069276699999998</c:v>
                </c:pt>
                <c:pt idx="33661">
                  <c:v>13.06966705</c:v>
                </c:pt>
                <c:pt idx="33662">
                  <c:v>13.070053883333335</c:v>
                </c:pt>
                <c:pt idx="33663">
                  <c:v>13.070440716666667</c:v>
                </c:pt>
                <c:pt idx="33664">
                  <c:v>13.070827549999999</c:v>
                </c:pt>
                <c:pt idx="33665">
                  <c:v>13.071217900000001</c:v>
                </c:pt>
                <c:pt idx="33666">
                  <c:v>13.071604733333333</c:v>
                </c:pt>
                <c:pt idx="33667">
                  <c:v>13.071991566666666</c:v>
                </c:pt>
                <c:pt idx="33668">
                  <c:v>13.072381916666666</c:v>
                </c:pt>
                <c:pt idx="33669">
                  <c:v>13.07276875</c:v>
                </c:pt>
                <c:pt idx="33670">
                  <c:v>13.073159099999998</c:v>
                </c:pt>
                <c:pt idx="33671">
                  <c:v>13.073545933333335</c:v>
                </c:pt>
                <c:pt idx="33672">
                  <c:v>13.073932766666667</c:v>
                </c:pt>
                <c:pt idx="33673">
                  <c:v>13.074323116666667</c:v>
                </c:pt>
                <c:pt idx="33674">
                  <c:v>13.074709950000001</c:v>
                </c:pt>
                <c:pt idx="33675">
                  <c:v>13.075100300000001</c:v>
                </c:pt>
                <c:pt idx="33676">
                  <c:v>13.075487133333333</c:v>
                </c:pt>
                <c:pt idx="33677">
                  <c:v>13.075873966666668</c:v>
                </c:pt>
                <c:pt idx="33678">
                  <c:v>13.076264316666666</c:v>
                </c:pt>
                <c:pt idx="33679">
                  <c:v>13.076651149999998</c:v>
                </c:pt>
                <c:pt idx="33680">
                  <c:v>13.077037983333332</c:v>
                </c:pt>
                <c:pt idx="33681">
                  <c:v>13.077424816666669</c:v>
                </c:pt>
                <c:pt idx="33682">
                  <c:v>13.077815166666667</c:v>
                </c:pt>
                <c:pt idx="33683">
                  <c:v>13.078205516666669</c:v>
                </c:pt>
                <c:pt idx="33684">
                  <c:v>13.078592350000001</c:v>
                </c:pt>
                <c:pt idx="33685">
                  <c:v>13.078979183333333</c:v>
                </c:pt>
                <c:pt idx="33686">
                  <c:v>13.079366016666667</c:v>
                </c:pt>
                <c:pt idx="33687">
                  <c:v>13.079756366666667</c:v>
                </c:pt>
                <c:pt idx="33688">
                  <c:v>13.0801432</c:v>
                </c:pt>
                <c:pt idx="33689">
                  <c:v>13.080533549999998</c:v>
                </c:pt>
                <c:pt idx="33690">
                  <c:v>13.080920383333336</c:v>
                </c:pt>
                <c:pt idx="33691">
                  <c:v>13.081307216666668</c:v>
                </c:pt>
                <c:pt idx="33692">
                  <c:v>13.081697566666667</c:v>
                </c:pt>
                <c:pt idx="33693">
                  <c:v>13.082084399999999</c:v>
                </c:pt>
                <c:pt idx="33694">
                  <c:v>13.082471233333335</c:v>
                </c:pt>
                <c:pt idx="33695">
                  <c:v>13.082858066666667</c:v>
                </c:pt>
                <c:pt idx="33696">
                  <c:v>13.083248416666665</c:v>
                </c:pt>
                <c:pt idx="33697">
                  <c:v>13.083638766666667</c:v>
                </c:pt>
                <c:pt idx="33698">
                  <c:v>13.084025599999999</c:v>
                </c:pt>
                <c:pt idx="33699">
                  <c:v>13.084412433333332</c:v>
                </c:pt>
                <c:pt idx="33700">
                  <c:v>13.084799266666669</c:v>
                </c:pt>
                <c:pt idx="33701">
                  <c:v>13.085189616666668</c:v>
                </c:pt>
                <c:pt idx="33702">
                  <c:v>13.085579966666666</c:v>
                </c:pt>
                <c:pt idx="33703">
                  <c:v>13.085966800000001</c:v>
                </c:pt>
                <c:pt idx="33704">
                  <c:v>13.086353633333333</c:v>
                </c:pt>
                <c:pt idx="33705">
                  <c:v>13.086740466666667</c:v>
                </c:pt>
                <c:pt idx="33706">
                  <c:v>13.087130816666667</c:v>
                </c:pt>
                <c:pt idx="33707">
                  <c:v>13.087517650000001</c:v>
                </c:pt>
                <c:pt idx="33708">
                  <c:v>13.087904483333332</c:v>
                </c:pt>
                <c:pt idx="33709">
                  <c:v>13.088294833333331</c:v>
                </c:pt>
                <c:pt idx="33710">
                  <c:v>13.088685183333334</c:v>
                </c:pt>
                <c:pt idx="33711">
                  <c:v>13.089072016666668</c:v>
                </c:pt>
                <c:pt idx="33712">
                  <c:v>13.08945885</c:v>
                </c:pt>
                <c:pt idx="33713">
                  <c:v>13.089845683333335</c:v>
                </c:pt>
                <c:pt idx="33714">
                  <c:v>13.090236033333333</c:v>
                </c:pt>
                <c:pt idx="33715">
                  <c:v>13.090622866666665</c:v>
                </c:pt>
                <c:pt idx="33716">
                  <c:v>13.091013216666667</c:v>
                </c:pt>
                <c:pt idx="33717">
                  <c:v>13.091400049999999</c:v>
                </c:pt>
                <c:pt idx="33718">
                  <c:v>13.091786883333333</c:v>
                </c:pt>
                <c:pt idx="33719">
                  <c:v>13.092177233333336</c:v>
                </c:pt>
                <c:pt idx="33720">
                  <c:v>13.092564066666668</c:v>
                </c:pt>
                <c:pt idx="33721">
                  <c:v>13.0929509</c:v>
                </c:pt>
                <c:pt idx="33722">
                  <c:v>13.093337733333334</c:v>
                </c:pt>
                <c:pt idx="33723">
                  <c:v>13.093728083333334</c:v>
                </c:pt>
                <c:pt idx="33724">
                  <c:v>13.094114916666667</c:v>
                </c:pt>
                <c:pt idx="33725">
                  <c:v>13.094505266666665</c:v>
                </c:pt>
                <c:pt idx="33726">
                  <c:v>13.094892100000001</c:v>
                </c:pt>
                <c:pt idx="33727">
                  <c:v>13.095278933333333</c:v>
                </c:pt>
                <c:pt idx="33728">
                  <c:v>13.095669283333331</c:v>
                </c:pt>
                <c:pt idx="33729">
                  <c:v>13.096059633333335</c:v>
                </c:pt>
                <c:pt idx="33730">
                  <c:v>13.096446466666668</c:v>
                </c:pt>
                <c:pt idx="33731">
                  <c:v>13.0968333</c:v>
                </c:pt>
                <c:pt idx="33732">
                  <c:v>13.097220133333332</c:v>
                </c:pt>
                <c:pt idx="33733">
                  <c:v>13.097610483333334</c:v>
                </c:pt>
                <c:pt idx="33734">
                  <c:v>13.097997316666666</c:v>
                </c:pt>
                <c:pt idx="33735">
                  <c:v>13.098384149999999</c:v>
                </c:pt>
                <c:pt idx="33736">
                  <c:v>13.098774499999999</c:v>
                </c:pt>
                <c:pt idx="33737">
                  <c:v>13.099161333333333</c:v>
                </c:pt>
                <c:pt idx="33738">
                  <c:v>13.099551683333333</c:v>
                </c:pt>
                <c:pt idx="33739">
                  <c:v>13.099938516666668</c:v>
                </c:pt>
                <c:pt idx="33740">
                  <c:v>13.10032535</c:v>
                </c:pt>
                <c:pt idx="33741">
                  <c:v>13.1007157</c:v>
                </c:pt>
                <c:pt idx="33742">
                  <c:v>13.101102533333334</c:v>
                </c:pt>
                <c:pt idx="33743">
                  <c:v>13.101492883333334</c:v>
                </c:pt>
                <c:pt idx="33744">
                  <c:v>13.101879716666666</c:v>
                </c:pt>
                <c:pt idx="33745">
                  <c:v>13.102266549999998</c:v>
                </c:pt>
                <c:pt idx="33746">
                  <c:v>13.102653383333333</c:v>
                </c:pt>
                <c:pt idx="33747">
                  <c:v>13.103043733333335</c:v>
                </c:pt>
                <c:pt idx="33748">
                  <c:v>13.103430566666667</c:v>
                </c:pt>
                <c:pt idx="33749">
                  <c:v>13.103817400000002</c:v>
                </c:pt>
                <c:pt idx="33750">
                  <c:v>13.10420775</c:v>
                </c:pt>
                <c:pt idx="33751">
                  <c:v>13.104594583333332</c:v>
                </c:pt>
                <c:pt idx="33752">
                  <c:v>13.104984933333334</c:v>
                </c:pt>
                <c:pt idx="33753">
                  <c:v>13.105371766666666</c:v>
                </c:pt>
                <c:pt idx="33754">
                  <c:v>13.1057586</c:v>
                </c:pt>
                <c:pt idx="33755">
                  <c:v>13.10614895</c:v>
                </c:pt>
                <c:pt idx="33756">
                  <c:v>13.1065393</c:v>
                </c:pt>
                <c:pt idx="33757">
                  <c:v>13.106926133333333</c:v>
                </c:pt>
                <c:pt idx="33758">
                  <c:v>13.107312966666667</c:v>
                </c:pt>
                <c:pt idx="33759">
                  <c:v>13.107699800000001</c:v>
                </c:pt>
                <c:pt idx="33760">
                  <c:v>13.108090150000001</c:v>
                </c:pt>
                <c:pt idx="33761">
                  <c:v>13.108476983333333</c:v>
                </c:pt>
                <c:pt idx="33762">
                  <c:v>13.108863816666668</c:v>
                </c:pt>
                <c:pt idx="33763">
                  <c:v>13.109254166666666</c:v>
                </c:pt>
                <c:pt idx="33764">
                  <c:v>13.109640999999998</c:v>
                </c:pt>
                <c:pt idx="33765">
                  <c:v>13.11003135</c:v>
                </c:pt>
                <c:pt idx="33766">
                  <c:v>13.110418183333335</c:v>
                </c:pt>
                <c:pt idx="33767">
                  <c:v>13.110805016666667</c:v>
                </c:pt>
                <c:pt idx="33768">
                  <c:v>13.111195366666669</c:v>
                </c:pt>
                <c:pt idx="33769">
                  <c:v>13.111582200000001</c:v>
                </c:pt>
                <c:pt idx="33770">
                  <c:v>13.111972549999999</c:v>
                </c:pt>
                <c:pt idx="33771">
                  <c:v>13.112359383333335</c:v>
                </c:pt>
                <c:pt idx="33772">
                  <c:v>13.112746216666666</c:v>
                </c:pt>
                <c:pt idx="33773">
                  <c:v>13.11313305</c:v>
                </c:pt>
                <c:pt idx="33774">
                  <c:v>13.113523399999998</c:v>
                </c:pt>
                <c:pt idx="33775">
                  <c:v>13.113910233333335</c:v>
                </c:pt>
                <c:pt idx="33776">
                  <c:v>13.114297066666667</c:v>
                </c:pt>
                <c:pt idx="33777">
                  <c:v>13.114687416666667</c:v>
                </c:pt>
                <c:pt idx="33778">
                  <c:v>13.115077766666667</c:v>
                </c:pt>
                <c:pt idx="33779">
                  <c:v>13.115464600000001</c:v>
                </c:pt>
                <c:pt idx="33780">
                  <c:v>13.115851433333333</c:v>
                </c:pt>
                <c:pt idx="33781">
                  <c:v>13.116238266666665</c:v>
                </c:pt>
                <c:pt idx="33782">
                  <c:v>13.116628616666667</c:v>
                </c:pt>
                <c:pt idx="33783">
                  <c:v>13.117015449999998</c:v>
                </c:pt>
                <c:pt idx="33784">
                  <c:v>13.1174058</c:v>
                </c:pt>
                <c:pt idx="33785">
                  <c:v>13.117792633333336</c:v>
                </c:pt>
                <c:pt idx="33786">
                  <c:v>13.118179466666668</c:v>
                </c:pt>
                <c:pt idx="33787">
                  <c:v>13.118569816666666</c:v>
                </c:pt>
                <c:pt idx="33788">
                  <c:v>13.118956650000001</c:v>
                </c:pt>
                <c:pt idx="33789">
                  <c:v>13.119343483333333</c:v>
                </c:pt>
                <c:pt idx="33790">
                  <c:v>13.119730316666667</c:v>
                </c:pt>
                <c:pt idx="33791">
                  <c:v>13.120120666666667</c:v>
                </c:pt>
                <c:pt idx="33792">
                  <c:v>13.120511016666667</c:v>
                </c:pt>
                <c:pt idx="33793">
                  <c:v>13.120897849999999</c:v>
                </c:pt>
                <c:pt idx="33794">
                  <c:v>13.121284683333336</c:v>
                </c:pt>
                <c:pt idx="33795">
                  <c:v>13.121671516666668</c:v>
                </c:pt>
                <c:pt idx="33796">
                  <c:v>13.122061866666668</c:v>
                </c:pt>
                <c:pt idx="33797">
                  <c:v>13.1224487</c:v>
                </c:pt>
                <c:pt idx="33798">
                  <c:v>13.122839050000001</c:v>
                </c:pt>
                <c:pt idx="33799">
                  <c:v>13.123225883333333</c:v>
                </c:pt>
                <c:pt idx="33800">
                  <c:v>13.123612716666665</c:v>
                </c:pt>
                <c:pt idx="33801">
                  <c:v>13.124003066666667</c:v>
                </c:pt>
                <c:pt idx="33802">
                  <c:v>13.124389899999999</c:v>
                </c:pt>
                <c:pt idx="33803">
                  <c:v>13.124776733333333</c:v>
                </c:pt>
                <c:pt idx="33804">
                  <c:v>13.125167083333336</c:v>
                </c:pt>
                <c:pt idx="33805">
                  <c:v>13.125553916666668</c:v>
                </c:pt>
                <c:pt idx="33806">
                  <c:v>13.125944266666666</c:v>
                </c:pt>
                <c:pt idx="33807">
                  <c:v>13.126331100000002</c:v>
                </c:pt>
                <c:pt idx="33808">
                  <c:v>13.126717933333333</c:v>
                </c:pt>
                <c:pt idx="33809">
                  <c:v>13.127108283333333</c:v>
                </c:pt>
                <c:pt idx="33810">
                  <c:v>13.127495116666665</c:v>
                </c:pt>
                <c:pt idx="33811">
                  <c:v>13.127885466666667</c:v>
                </c:pt>
                <c:pt idx="33812">
                  <c:v>13.128272299999999</c:v>
                </c:pt>
                <c:pt idx="33813">
                  <c:v>13.128659133333331</c:v>
                </c:pt>
                <c:pt idx="33814">
                  <c:v>13.129049483333334</c:v>
                </c:pt>
                <c:pt idx="33815">
                  <c:v>13.129436316666668</c:v>
                </c:pt>
                <c:pt idx="33816">
                  <c:v>13.12982315</c:v>
                </c:pt>
                <c:pt idx="33817">
                  <c:v>13.130209983333335</c:v>
                </c:pt>
                <c:pt idx="33818">
                  <c:v>13.130600333333334</c:v>
                </c:pt>
                <c:pt idx="33819">
                  <c:v>13.130990683333332</c:v>
                </c:pt>
                <c:pt idx="33820">
                  <c:v>13.131377516666667</c:v>
                </c:pt>
                <c:pt idx="33821">
                  <c:v>13.131764349999999</c:v>
                </c:pt>
                <c:pt idx="33822">
                  <c:v>13.132151183333333</c:v>
                </c:pt>
                <c:pt idx="33823">
                  <c:v>13.132541533333336</c:v>
                </c:pt>
                <c:pt idx="33824">
                  <c:v>13.132931883333335</c:v>
                </c:pt>
                <c:pt idx="33825">
                  <c:v>13.133318716666667</c:v>
                </c:pt>
                <c:pt idx="33826">
                  <c:v>13.13370555</c:v>
                </c:pt>
                <c:pt idx="33827">
                  <c:v>13.134092383333334</c:v>
                </c:pt>
                <c:pt idx="33828">
                  <c:v>13.134482733333334</c:v>
                </c:pt>
                <c:pt idx="33829">
                  <c:v>13.134869566666666</c:v>
                </c:pt>
                <c:pt idx="33830">
                  <c:v>13.135256400000001</c:v>
                </c:pt>
                <c:pt idx="33831">
                  <c:v>13.135646749999999</c:v>
                </c:pt>
                <c:pt idx="33832">
                  <c:v>13.136033583333331</c:v>
                </c:pt>
                <c:pt idx="33833">
                  <c:v>13.136423933333335</c:v>
                </c:pt>
                <c:pt idx="33834">
                  <c:v>13.136810766666668</c:v>
                </c:pt>
                <c:pt idx="33835">
                  <c:v>13.1371976</c:v>
                </c:pt>
                <c:pt idx="33836">
                  <c:v>13.137587950000002</c:v>
                </c:pt>
                <c:pt idx="33837">
                  <c:v>13.137974783333334</c:v>
                </c:pt>
                <c:pt idx="33838">
                  <c:v>13.138365133333332</c:v>
                </c:pt>
                <c:pt idx="33839">
                  <c:v>13.138751966666666</c:v>
                </c:pt>
                <c:pt idx="33840">
                  <c:v>13.1391388</c:v>
                </c:pt>
                <c:pt idx="33841">
                  <c:v>13.139525633333333</c:v>
                </c:pt>
                <c:pt idx="33842">
                  <c:v>13.139915983333331</c:v>
                </c:pt>
                <c:pt idx="33843">
                  <c:v>13.140302816666669</c:v>
                </c:pt>
                <c:pt idx="33844">
                  <c:v>13.140689650000001</c:v>
                </c:pt>
                <c:pt idx="33845">
                  <c:v>13.141080000000001</c:v>
                </c:pt>
                <c:pt idx="33846">
                  <c:v>13.141466833333332</c:v>
                </c:pt>
                <c:pt idx="33847">
                  <c:v>13.141857183333334</c:v>
                </c:pt>
                <c:pt idx="33848">
                  <c:v>13.142244016666666</c:v>
                </c:pt>
                <c:pt idx="33849">
                  <c:v>13.142630849999998</c:v>
                </c:pt>
                <c:pt idx="33850">
                  <c:v>13.1430212</c:v>
                </c:pt>
                <c:pt idx="33851">
                  <c:v>13.143408033333332</c:v>
                </c:pt>
                <c:pt idx="33852">
                  <c:v>13.143798383333333</c:v>
                </c:pt>
                <c:pt idx="33853">
                  <c:v>13.144185216666669</c:v>
                </c:pt>
                <c:pt idx="33854">
                  <c:v>13.144572050000001</c:v>
                </c:pt>
                <c:pt idx="33855">
                  <c:v>13.144962399999999</c:v>
                </c:pt>
                <c:pt idx="33856">
                  <c:v>13.145349233333334</c:v>
                </c:pt>
                <c:pt idx="33857">
                  <c:v>13.145736066666666</c:v>
                </c:pt>
                <c:pt idx="33858">
                  <c:v>13.146126416666666</c:v>
                </c:pt>
                <c:pt idx="33859">
                  <c:v>13.14651325</c:v>
                </c:pt>
                <c:pt idx="33860">
                  <c:v>13.1469036</c:v>
                </c:pt>
                <c:pt idx="33861">
                  <c:v>13.147290433333332</c:v>
                </c:pt>
                <c:pt idx="33862">
                  <c:v>13.147677266666667</c:v>
                </c:pt>
                <c:pt idx="33863">
                  <c:v>13.148067616666667</c:v>
                </c:pt>
                <c:pt idx="33864">
                  <c:v>13.148454450000001</c:v>
                </c:pt>
                <c:pt idx="33865">
                  <c:v>13.148844800000001</c:v>
                </c:pt>
                <c:pt idx="33866">
                  <c:v>13.149231633333335</c:v>
                </c:pt>
                <c:pt idx="33867">
                  <c:v>13.149618466666666</c:v>
                </c:pt>
                <c:pt idx="33868">
                  <c:v>13.150008816666665</c:v>
                </c:pt>
                <c:pt idx="33869">
                  <c:v>13.15039565</c:v>
                </c:pt>
                <c:pt idx="33870">
                  <c:v>13.150782483333332</c:v>
                </c:pt>
                <c:pt idx="33871">
                  <c:v>13.151169316666667</c:v>
                </c:pt>
                <c:pt idx="33872">
                  <c:v>13.151559666666669</c:v>
                </c:pt>
                <c:pt idx="33873">
                  <c:v>13.151946500000001</c:v>
                </c:pt>
                <c:pt idx="33874">
                  <c:v>13.152336849999999</c:v>
                </c:pt>
                <c:pt idx="33875">
                  <c:v>13.152723683333333</c:v>
                </c:pt>
                <c:pt idx="33876">
                  <c:v>13.153110516666667</c:v>
                </c:pt>
                <c:pt idx="33877">
                  <c:v>13.153500866666667</c:v>
                </c:pt>
                <c:pt idx="33878">
                  <c:v>13.153887699999999</c:v>
                </c:pt>
                <c:pt idx="33879">
                  <c:v>13.15427805</c:v>
                </c:pt>
                <c:pt idx="33880">
                  <c:v>13.154664883333332</c:v>
                </c:pt>
                <c:pt idx="33881">
                  <c:v>13.155051716666668</c:v>
                </c:pt>
                <c:pt idx="33882">
                  <c:v>13.155442066666668</c:v>
                </c:pt>
                <c:pt idx="33883">
                  <c:v>13.155828900000001</c:v>
                </c:pt>
                <c:pt idx="33884">
                  <c:v>13.156215733333333</c:v>
                </c:pt>
                <c:pt idx="33885">
                  <c:v>13.156606083333335</c:v>
                </c:pt>
                <c:pt idx="33886">
                  <c:v>13.156992916666667</c:v>
                </c:pt>
                <c:pt idx="33887">
                  <c:v>13.157383266666665</c:v>
                </c:pt>
                <c:pt idx="33888">
                  <c:v>13.1577701</c:v>
                </c:pt>
                <c:pt idx="33889">
                  <c:v>13.158156933333332</c:v>
                </c:pt>
                <c:pt idx="33890">
                  <c:v>13.158543766666668</c:v>
                </c:pt>
                <c:pt idx="33891">
                  <c:v>13.158934116666666</c:v>
                </c:pt>
                <c:pt idx="33892">
                  <c:v>13.159324466666668</c:v>
                </c:pt>
                <c:pt idx="33893">
                  <c:v>13.1597113</c:v>
                </c:pt>
                <c:pt idx="33894">
                  <c:v>13.160098133333333</c:v>
                </c:pt>
                <c:pt idx="33895">
                  <c:v>13.160484966666667</c:v>
                </c:pt>
                <c:pt idx="33896">
                  <c:v>13.160875316666667</c:v>
                </c:pt>
                <c:pt idx="33897">
                  <c:v>13.161262149999999</c:v>
                </c:pt>
                <c:pt idx="33898">
                  <c:v>13.161648983333331</c:v>
                </c:pt>
                <c:pt idx="33899">
                  <c:v>13.162039333333334</c:v>
                </c:pt>
                <c:pt idx="33900">
                  <c:v>13.162429683333334</c:v>
                </c:pt>
                <c:pt idx="33901">
                  <c:v>13.162816516666668</c:v>
                </c:pt>
                <c:pt idx="33902">
                  <c:v>13.163203350000002</c:v>
                </c:pt>
                <c:pt idx="33903">
                  <c:v>13.163590183333334</c:v>
                </c:pt>
                <c:pt idx="33904">
                  <c:v>13.163980533333332</c:v>
                </c:pt>
                <c:pt idx="33905">
                  <c:v>13.164370883333333</c:v>
                </c:pt>
                <c:pt idx="33906">
                  <c:v>13.164757716666665</c:v>
                </c:pt>
                <c:pt idx="33907">
                  <c:v>13.165144549999999</c:v>
                </c:pt>
                <c:pt idx="33908">
                  <c:v>13.165531383333333</c:v>
                </c:pt>
                <c:pt idx="33909">
                  <c:v>13.165921733333334</c:v>
                </c:pt>
                <c:pt idx="33910">
                  <c:v>13.166308566666666</c:v>
                </c:pt>
                <c:pt idx="33911">
                  <c:v>13.166695400000002</c:v>
                </c:pt>
                <c:pt idx="33912">
                  <c:v>13.16708575</c:v>
                </c:pt>
                <c:pt idx="33913">
                  <c:v>13.167472583333334</c:v>
                </c:pt>
                <c:pt idx="33914">
                  <c:v>13.167862933333334</c:v>
                </c:pt>
                <c:pt idx="33915">
                  <c:v>13.168249766666667</c:v>
                </c:pt>
                <c:pt idx="33916">
                  <c:v>13.168636599999999</c:v>
                </c:pt>
                <c:pt idx="33917">
                  <c:v>13.169026950000001</c:v>
                </c:pt>
                <c:pt idx="33918">
                  <c:v>13.169413783333335</c:v>
                </c:pt>
                <c:pt idx="33919">
                  <c:v>13.169804133333335</c:v>
                </c:pt>
                <c:pt idx="33920">
                  <c:v>13.170190966666667</c:v>
                </c:pt>
                <c:pt idx="33921">
                  <c:v>13.170577800000002</c:v>
                </c:pt>
                <c:pt idx="33922">
                  <c:v>13.17096815</c:v>
                </c:pt>
                <c:pt idx="33923">
                  <c:v>13.171354983333332</c:v>
                </c:pt>
                <c:pt idx="33924">
                  <c:v>13.171741816666668</c:v>
                </c:pt>
                <c:pt idx="33925">
                  <c:v>13.172128649999999</c:v>
                </c:pt>
                <c:pt idx="33926">
                  <c:v>13.172518999999999</c:v>
                </c:pt>
                <c:pt idx="33927">
                  <c:v>13.172909349999999</c:v>
                </c:pt>
                <c:pt idx="33928">
                  <c:v>13.173296183333335</c:v>
                </c:pt>
                <c:pt idx="33929">
                  <c:v>13.173683016666667</c:v>
                </c:pt>
                <c:pt idx="33930">
                  <c:v>13.17406985</c:v>
                </c:pt>
                <c:pt idx="33931">
                  <c:v>13.1744602</c:v>
                </c:pt>
                <c:pt idx="33932">
                  <c:v>13.174847033333334</c:v>
                </c:pt>
                <c:pt idx="33933">
                  <c:v>13.175237383333332</c:v>
                </c:pt>
                <c:pt idx="33934">
                  <c:v>13.175624216666668</c:v>
                </c:pt>
                <c:pt idx="33935">
                  <c:v>13.17601105</c:v>
                </c:pt>
                <c:pt idx="33936">
                  <c:v>13.176401399999998</c:v>
                </c:pt>
                <c:pt idx="33937">
                  <c:v>13.176788233333335</c:v>
                </c:pt>
                <c:pt idx="33938">
                  <c:v>13.177175066666669</c:v>
                </c:pt>
                <c:pt idx="33939">
                  <c:v>13.177561900000001</c:v>
                </c:pt>
                <c:pt idx="33940">
                  <c:v>13.177952249999999</c:v>
                </c:pt>
                <c:pt idx="33941">
                  <c:v>13.178342600000001</c:v>
                </c:pt>
                <c:pt idx="33942">
                  <c:v>13.178729433333332</c:v>
                </c:pt>
                <c:pt idx="33943">
                  <c:v>13.179116266666666</c:v>
                </c:pt>
                <c:pt idx="33944">
                  <c:v>13.1795031</c:v>
                </c:pt>
                <c:pt idx="33945">
                  <c:v>13.17989345</c:v>
                </c:pt>
                <c:pt idx="33946">
                  <c:v>13.180283799999998</c:v>
                </c:pt>
                <c:pt idx="33947">
                  <c:v>13.180670633333335</c:v>
                </c:pt>
                <c:pt idx="33948">
                  <c:v>13.181057466666667</c:v>
                </c:pt>
                <c:pt idx="33949">
                  <c:v>13.181444300000001</c:v>
                </c:pt>
                <c:pt idx="33950">
                  <c:v>13.181834650000001</c:v>
                </c:pt>
                <c:pt idx="33951">
                  <c:v>13.182221483333334</c:v>
                </c:pt>
                <c:pt idx="33952">
                  <c:v>13.182608316666666</c:v>
                </c:pt>
                <c:pt idx="33953">
                  <c:v>13.182998666666668</c:v>
                </c:pt>
                <c:pt idx="33954">
                  <c:v>13.1833855</c:v>
                </c:pt>
                <c:pt idx="33955">
                  <c:v>13.183775849999998</c:v>
                </c:pt>
                <c:pt idx="33956">
                  <c:v>13.184162683333332</c:v>
                </c:pt>
                <c:pt idx="33957">
                  <c:v>13.184549516666669</c:v>
                </c:pt>
                <c:pt idx="33958">
                  <c:v>13.184939866666667</c:v>
                </c:pt>
                <c:pt idx="33959">
                  <c:v>13.185326699999999</c:v>
                </c:pt>
                <c:pt idx="33960">
                  <c:v>13.185717050000001</c:v>
                </c:pt>
                <c:pt idx="33961">
                  <c:v>13.186103883333333</c:v>
                </c:pt>
                <c:pt idx="33962">
                  <c:v>13.186490716666667</c:v>
                </c:pt>
                <c:pt idx="33963">
                  <c:v>13.186881066666666</c:v>
                </c:pt>
                <c:pt idx="33964">
                  <c:v>13.1872679</c:v>
                </c:pt>
                <c:pt idx="33965">
                  <c:v>13.187654733333332</c:v>
                </c:pt>
                <c:pt idx="33966">
                  <c:v>13.188041566666667</c:v>
                </c:pt>
                <c:pt idx="33967">
                  <c:v>13.188431916666667</c:v>
                </c:pt>
                <c:pt idx="33968">
                  <c:v>13.188822266666667</c:v>
                </c:pt>
                <c:pt idx="33969">
                  <c:v>13.189209099999999</c:v>
                </c:pt>
                <c:pt idx="33970">
                  <c:v>13.189595933333335</c:v>
                </c:pt>
                <c:pt idx="33971">
                  <c:v>13.189982766666667</c:v>
                </c:pt>
                <c:pt idx="33972">
                  <c:v>13.190373116666665</c:v>
                </c:pt>
                <c:pt idx="33973">
                  <c:v>13.190763466666667</c:v>
                </c:pt>
                <c:pt idx="33974">
                  <c:v>13.191150299999999</c:v>
                </c:pt>
                <c:pt idx="33975">
                  <c:v>13.191537133333332</c:v>
                </c:pt>
                <c:pt idx="33976">
                  <c:v>13.191923966666669</c:v>
                </c:pt>
                <c:pt idx="33977">
                  <c:v>13.192314316666668</c:v>
                </c:pt>
                <c:pt idx="33978">
                  <c:v>13.19270115</c:v>
                </c:pt>
                <c:pt idx="33979">
                  <c:v>13.193087983333333</c:v>
                </c:pt>
                <c:pt idx="33980">
                  <c:v>13.193478333333333</c:v>
                </c:pt>
                <c:pt idx="33981">
                  <c:v>13.193865166666667</c:v>
                </c:pt>
                <c:pt idx="33982">
                  <c:v>13.194255516666667</c:v>
                </c:pt>
                <c:pt idx="33983">
                  <c:v>13.194642350000001</c:v>
                </c:pt>
                <c:pt idx="33984">
                  <c:v>13.195029183333332</c:v>
                </c:pt>
                <c:pt idx="33985">
                  <c:v>13.195419533333331</c:v>
                </c:pt>
                <c:pt idx="33986">
                  <c:v>13.195806366666668</c:v>
                </c:pt>
                <c:pt idx="33987">
                  <c:v>13.196196716666668</c:v>
                </c:pt>
                <c:pt idx="33988">
                  <c:v>13.19658355</c:v>
                </c:pt>
                <c:pt idx="33989">
                  <c:v>13.196970383333335</c:v>
                </c:pt>
                <c:pt idx="33990">
                  <c:v>13.197357216666667</c:v>
                </c:pt>
                <c:pt idx="33991">
                  <c:v>13.197747566666665</c:v>
                </c:pt>
                <c:pt idx="33992">
                  <c:v>13.198134399999999</c:v>
                </c:pt>
                <c:pt idx="33993">
                  <c:v>13.198521233333333</c:v>
                </c:pt>
                <c:pt idx="33994">
                  <c:v>13.198911583333333</c:v>
                </c:pt>
                <c:pt idx="33995">
                  <c:v>13.199298416666666</c:v>
                </c:pt>
                <c:pt idx="33996">
                  <c:v>13.199688766666668</c:v>
                </c:pt>
                <c:pt idx="33997">
                  <c:v>13.2000756</c:v>
                </c:pt>
                <c:pt idx="33998">
                  <c:v>13.200462433333334</c:v>
                </c:pt>
                <c:pt idx="33999">
                  <c:v>13.200849266666667</c:v>
                </c:pt>
                <c:pt idx="34000">
                  <c:v>13.201239616666667</c:v>
                </c:pt>
                <c:pt idx="34001">
                  <c:v>13.201629966666665</c:v>
                </c:pt>
                <c:pt idx="34002">
                  <c:v>13.202016800000001</c:v>
                </c:pt>
                <c:pt idx="34003">
                  <c:v>13.202403633333333</c:v>
                </c:pt>
                <c:pt idx="34004">
                  <c:v>13.202790466666668</c:v>
                </c:pt>
                <c:pt idx="34005">
                  <c:v>13.203180816666668</c:v>
                </c:pt>
                <c:pt idx="34006">
                  <c:v>13.203567650000002</c:v>
                </c:pt>
                <c:pt idx="34007">
                  <c:v>13.203954483333334</c:v>
                </c:pt>
                <c:pt idx="34008">
                  <c:v>13.204344833333332</c:v>
                </c:pt>
                <c:pt idx="34009">
                  <c:v>13.204735183333334</c:v>
                </c:pt>
                <c:pt idx="34010">
                  <c:v>13.205122016666666</c:v>
                </c:pt>
                <c:pt idx="34011">
                  <c:v>13.205508849999999</c:v>
                </c:pt>
                <c:pt idx="34012">
                  <c:v>13.205895683333333</c:v>
                </c:pt>
                <c:pt idx="34013">
                  <c:v>13.206286033333333</c:v>
                </c:pt>
                <c:pt idx="34014">
                  <c:v>13.206672866666667</c:v>
                </c:pt>
                <c:pt idx="34015">
                  <c:v>13.207063216666668</c:v>
                </c:pt>
                <c:pt idx="34016">
                  <c:v>13.20745005</c:v>
                </c:pt>
                <c:pt idx="34017">
                  <c:v>13.207836883333334</c:v>
                </c:pt>
                <c:pt idx="34018">
                  <c:v>13.208227233333334</c:v>
                </c:pt>
                <c:pt idx="34019">
                  <c:v>13.208614066666668</c:v>
                </c:pt>
                <c:pt idx="34020">
                  <c:v>13.209000899999999</c:v>
                </c:pt>
                <c:pt idx="34021">
                  <c:v>13.209387733333331</c:v>
                </c:pt>
                <c:pt idx="34022">
                  <c:v>13.209778083333333</c:v>
                </c:pt>
                <c:pt idx="34023">
                  <c:v>13.210168433333335</c:v>
                </c:pt>
                <c:pt idx="34024">
                  <c:v>13.210555266666667</c:v>
                </c:pt>
                <c:pt idx="34025">
                  <c:v>13.210942100000002</c:v>
                </c:pt>
                <c:pt idx="34026">
                  <c:v>13.211328933333334</c:v>
                </c:pt>
                <c:pt idx="34027">
                  <c:v>13.211719283333332</c:v>
                </c:pt>
                <c:pt idx="34028">
                  <c:v>13.212109633333334</c:v>
                </c:pt>
                <c:pt idx="34029">
                  <c:v>13.212496466666666</c:v>
                </c:pt>
                <c:pt idx="34030">
                  <c:v>13.2128833</c:v>
                </c:pt>
                <c:pt idx="34031">
                  <c:v>13.213270133333332</c:v>
                </c:pt>
                <c:pt idx="34032">
                  <c:v>13.213660483333335</c:v>
                </c:pt>
                <c:pt idx="34033">
                  <c:v>13.214047316666667</c:v>
                </c:pt>
                <c:pt idx="34034">
                  <c:v>13.214434150000001</c:v>
                </c:pt>
                <c:pt idx="34035">
                  <c:v>13.214820983333334</c:v>
                </c:pt>
                <c:pt idx="34036">
                  <c:v>13.215211333333334</c:v>
                </c:pt>
                <c:pt idx="34037">
                  <c:v>13.215601683333333</c:v>
                </c:pt>
                <c:pt idx="34038">
                  <c:v>13.215988516666668</c:v>
                </c:pt>
                <c:pt idx="34039">
                  <c:v>13.21637535</c:v>
                </c:pt>
                <c:pt idx="34040">
                  <c:v>13.216762183333332</c:v>
                </c:pt>
                <c:pt idx="34041">
                  <c:v>13.217152533333334</c:v>
                </c:pt>
                <c:pt idx="34042">
                  <c:v>13.217542883333335</c:v>
                </c:pt>
                <c:pt idx="34043">
                  <c:v>13.217929716666667</c:v>
                </c:pt>
                <c:pt idx="34044">
                  <c:v>13.218316549999999</c:v>
                </c:pt>
                <c:pt idx="34045">
                  <c:v>13.218703383333335</c:v>
                </c:pt>
                <c:pt idx="34046">
                  <c:v>13.219093733333333</c:v>
                </c:pt>
                <c:pt idx="34047">
                  <c:v>13.219480566666666</c:v>
                </c:pt>
                <c:pt idx="34048">
                  <c:v>13.2198674</c:v>
                </c:pt>
                <c:pt idx="34049">
                  <c:v>13.22025775</c:v>
                </c:pt>
                <c:pt idx="34050">
                  <c:v>13.220644583333332</c:v>
                </c:pt>
                <c:pt idx="34051">
                  <c:v>13.221034933333335</c:v>
                </c:pt>
                <c:pt idx="34052">
                  <c:v>13.221421766666667</c:v>
                </c:pt>
                <c:pt idx="34053">
                  <c:v>13.221808600000001</c:v>
                </c:pt>
                <c:pt idx="34054">
                  <c:v>13.222198950000001</c:v>
                </c:pt>
                <c:pt idx="34055">
                  <c:v>13.222585783333335</c:v>
                </c:pt>
                <c:pt idx="34056">
                  <c:v>13.222976133333333</c:v>
                </c:pt>
                <c:pt idx="34057">
                  <c:v>13.223362966666665</c:v>
                </c:pt>
                <c:pt idx="34058">
                  <c:v>13.2237498</c:v>
                </c:pt>
                <c:pt idx="34059">
                  <c:v>13.224140149999998</c:v>
                </c:pt>
                <c:pt idx="34060">
                  <c:v>13.224526983333332</c:v>
                </c:pt>
                <c:pt idx="34061">
                  <c:v>13.224913816666669</c:v>
                </c:pt>
                <c:pt idx="34062">
                  <c:v>13.225300650000001</c:v>
                </c:pt>
                <c:pt idx="34063">
                  <c:v>13.225690999999999</c:v>
                </c:pt>
                <c:pt idx="34064">
                  <c:v>13.226081350000001</c:v>
                </c:pt>
                <c:pt idx="34065">
                  <c:v>13.226468183333333</c:v>
                </c:pt>
                <c:pt idx="34066">
                  <c:v>13.226855016666667</c:v>
                </c:pt>
                <c:pt idx="34067">
                  <c:v>13.227241849999999</c:v>
                </c:pt>
                <c:pt idx="34068">
                  <c:v>13.2276322</c:v>
                </c:pt>
                <c:pt idx="34069">
                  <c:v>13.228019033333332</c:v>
                </c:pt>
                <c:pt idx="34070">
                  <c:v>13.228409383333336</c:v>
                </c:pt>
                <c:pt idx="34071">
                  <c:v>13.228796216666668</c:v>
                </c:pt>
                <c:pt idx="34072">
                  <c:v>13.229183050000001</c:v>
                </c:pt>
                <c:pt idx="34073">
                  <c:v>13.2295734</c:v>
                </c:pt>
                <c:pt idx="34074">
                  <c:v>13.229960233333335</c:v>
                </c:pt>
                <c:pt idx="34075">
                  <c:v>13.230347066666667</c:v>
                </c:pt>
                <c:pt idx="34076">
                  <c:v>13.230737416666665</c:v>
                </c:pt>
                <c:pt idx="34077">
                  <c:v>13.231124250000001</c:v>
                </c:pt>
                <c:pt idx="34078">
                  <c:v>13.231514599999999</c:v>
                </c:pt>
                <c:pt idx="34079">
                  <c:v>13.231901433333332</c:v>
                </c:pt>
                <c:pt idx="34080">
                  <c:v>13.232288266666666</c:v>
                </c:pt>
                <c:pt idx="34081">
                  <c:v>13.232675100000002</c:v>
                </c:pt>
                <c:pt idx="34082">
                  <c:v>13.23306545</c:v>
                </c:pt>
                <c:pt idx="34083">
                  <c:v>13.233455800000002</c:v>
                </c:pt>
                <c:pt idx="34084">
                  <c:v>13.233842633333333</c:v>
                </c:pt>
                <c:pt idx="34085">
                  <c:v>13.234229466666667</c:v>
                </c:pt>
                <c:pt idx="34086">
                  <c:v>13.234616299999999</c:v>
                </c:pt>
                <c:pt idx="34087">
                  <c:v>13.235006650000001</c:v>
                </c:pt>
                <c:pt idx="34088">
                  <c:v>13.235393483333333</c:v>
                </c:pt>
                <c:pt idx="34089">
                  <c:v>13.235780316666665</c:v>
                </c:pt>
                <c:pt idx="34090">
                  <c:v>13.236170666666668</c:v>
                </c:pt>
                <c:pt idx="34091">
                  <c:v>13.236557500000002</c:v>
                </c:pt>
                <c:pt idx="34092">
                  <c:v>13.23694785</c:v>
                </c:pt>
                <c:pt idx="34093">
                  <c:v>13.237334683333335</c:v>
                </c:pt>
                <c:pt idx="34094">
                  <c:v>13.237721516666667</c:v>
                </c:pt>
                <c:pt idx="34095">
                  <c:v>13.238111866666666</c:v>
                </c:pt>
                <c:pt idx="34096">
                  <c:v>13.238498699999999</c:v>
                </c:pt>
                <c:pt idx="34097">
                  <c:v>13.238889049999999</c:v>
                </c:pt>
                <c:pt idx="34098">
                  <c:v>13.239275883333333</c:v>
                </c:pt>
                <c:pt idx="34099">
                  <c:v>13.239662716666666</c:v>
                </c:pt>
                <c:pt idx="34100">
                  <c:v>13.240053066666668</c:v>
                </c:pt>
                <c:pt idx="34101">
                  <c:v>13.2404399</c:v>
                </c:pt>
                <c:pt idx="34102">
                  <c:v>13.240826733333334</c:v>
                </c:pt>
                <c:pt idx="34103">
                  <c:v>13.241217083333334</c:v>
                </c:pt>
                <c:pt idx="34104">
                  <c:v>13.241603916666667</c:v>
                </c:pt>
                <c:pt idx="34105">
                  <c:v>13.241994266666666</c:v>
                </c:pt>
                <c:pt idx="34106">
                  <c:v>13.242381100000001</c:v>
                </c:pt>
                <c:pt idx="34107">
                  <c:v>13.242767933333333</c:v>
                </c:pt>
                <c:pt idx="34108">
                  <c:v>13.243154766666668</c:v>
                </c:pt>
                <c:pt idx="34109">
                  <c:v>13.243545116666667</c:v>
                </c:pt>
                <c:pt idx="34110">
                  <c:v>13.243935466666668</c:v>
                </c:pt>
                <c:pt idx="34111">
                  <c:v>13.2443223</c:v>
                </c:pt>
                <c:pt idx="34112">
                  <c:v>13.244709133333332</c:v>
                </c:pt>
                <c:pt idx="34113">
                  <c:v>13.245095966666668</c:v>
                </c:pt>
                <c:pt idx="34114">
                  <c:v>13.245486316666666</c:v>
                </c:pt>
                <c:pt idx="34115">
                  <c:v>13.24587315</c:v>
                </c:pt>
                <c:pt idx="34116">
                  <c:v>13.246259983333333</c:v>
                </c:pt>
                <c:pt idx="34117">
                  <c:v>13.246650333333333</c:v>
                </c:pt>
                <c:pt idx="34118">
                  <c:v>13.247037166666667</c:v>
                </c:pt>
                <c:pt idx="34119">
                  <c:v>13.247427516666669</c:v>
                </c:pt>
                <c:pt idx="34120">
                  <c:v>13.247814350000001</c:v>
                </c:pt>
                <c:pt idx="34121">
                  <c:v>13.248201183333334</c:v>
                </c:pt>
                <c:pt idx="34122">
                  <c:v>13.248591533333334</c:v>
                </c:pt>
                <c:pt idx="34123">
                  <c:v>13.248978366666668</c:v>
                </c:pt>
                <c:pt idx="34124">
                  <c:v>13.249368716666666</c:v>
                </c:pt>
                <c:pt idx="34125">
                  <c:v>13.249755549999998</c:v>
                </c:pt>
                <c:pt idx="34126">
                  <c:v>13.250142383333333</c:v>
                </c:pt>
                <c:pt idx="34127">
                  <c:v>13.250532733333332</c:v>
                </c:pt>
                <c:pt idx="34128">
                  <c:v>13.250919566666667</c:v>
                </c:pt>
                <c:pt idx="34129">
                  <c:v>13.251306400000002</c:v>
                </c:pt>
                <c:pt idx="34130">
                  <c:v>13.251693233333334</c:v>
                </c:pt>
                <c:pt idx="34131">
                  <c:v>13.252083583333333</c:v>
                </c:pt>
                <c:pt idx="34132">
                  <c:v>13.252470416666666</c:v>
                </c:pt>
                <c:pt idx="34133">
                  <c:v>13.252860766666666</c:v>
                </c:pt>
                <c:pt idx="34134">
                  <c:v>13.2532476</c:v>
                </c:pt>
                <c:pt idx="34135">
                  <c:v>13.253634433333332</c:v>
                </c:pt>
                <c:pt idx="34136">
                  <c:v>13.254024783333334</c:v>
                </c:pt>
                <c:pt idx="34137">
                  <c:v>13.254411616666667</c:v>
                </c:pt>
                <c:pt idx="34138">
                  <c:v>13.254801966666667</c:v>
                </c:pt>
                <c:pt idx="34139">
                  <c:v>13.255188800000001</c:v>
                </c:pt>
                <c:pt idx="34140">
                  <c:v>13.255575633333335</c:v>
                </c:pt>
                <c:pt idx="34141">
                  <c:v>13.255965983333333</c:v>
                </c:pt>
                <c:pt idx="34142">
                  <c:v>13.256352816666668</c:v>
                </c:pt>
                <c:pt idx="34143">
                  <c:v>13.25673965</c:v>
                </c:pt>
                <c:pt idx="34144">
                  <c:v>13.257126483333332</c:v>
                </c:pt>
                <c:pt idx="34145">
                  <c:v>13.257516833333332</c:v>
                </c:pt>
                <c:pt idx="34146">
                  <c:v>13.257907183333332</c:v>
                </c:pt>
                <c:pt idx="34147">
                  <c:v>13.258294016666667</c:v>
                </c:pt>
                <c:pt idx="34148">
                  <c:v>13.258680849999999</c:v>
                </c:pt>
                <c:pt idx="34149">
                  <c:v>13.259067683333335</c:v>
                </c:pt>
                <c:pt idx="34150">
                  <c:v>13.259458033333333</c:v>
                </c:pt>
                <c:pt idx="34151">
                  <c:v>13.259848383333333</c:v>
                </c:pt>
                <c:pt idx="34152">
                  <c:v>13.260235216666667</c:v>
                </c:pt>
                <c:pt idx="34153">
                  <c:v>13.26062205</c:v>
                </c:pt>
                <c:pt idx="34154">
                  <c:v>13.261012399999998</c:v>
                </c:pt>
                <c:pt idx="34155">
                  <c:v>13.261399233333334</c:v>
                </c:pt>
                <c:pt idx="34156">
                  <c:v>13.261786066666668</c:v>
                </c:pt>
                <c:pt idx="34157">
                  <c:v>13.262172900000001</c:v>
                </c:pt>
                <c:pt idx="34158">
                  <c:v>13.262563250000001</c:v>
                </c:pt>
                <c:pt idx="34159">
                  <c:v>13.262950083333335</c:v>
                </c:pt>
                <c:pt idx="34160">
                  <c:v>13.263340433333333</c:v>
                </c:pt>
                <c:pt idx="34161">
                  <c:v>13.263727266666665</c:v>
                </c:pt>
                <c:pt idx="34162">
                  <c:v>13.2641141</c:v>
                </c:pt>
                <c:pt idx="34163">
                  <c:v>13.264504449999999</c:v>
                </c:pt>
                <c:pt idx="34164">
                  <c:v>13.264891283333332</c:v>
                </c:pt>
                <c:pt idx="34165">
                  <c:v>13.265281633333332</c:v>
                </c:pt>
                <c:pt idx="34166">
                  <c:v>13.265668466666668</c:v>
                </c:pt>
                <c:pt idx="34167">
                  <c:v>13.2660553</c:v>
                </c:pt>
                <c:pt idx="34168">
                  <c:v>13.266445650000001</c:v>
                </c:pt>
                <c:pt idx="34169">
                  <c:v>13.266832483333333</c:v>
                </c:pt>
                <c:pt idx="34170">
                  <c:v>13.267219316666667</c:v>
                </c:pt>
                <c:pt idx="34171">
                  <c:v>13.267606149999999</c:v>
                </c:pt>
                <c:pt idx="34172">
                  <c:v>13.267996500000001</c:v>
                </c:pt>
                <c:pt idx="34173">
                  <c:v>13.268386849999999</c:v>
                </c:pt>
                <c:pt idx="34174">
                  <c:v>13.268773683333331</c:v>
                </c:pt>
                <c:pt idx="34175">
                  <c:v>13.269160516666668</c:v>
                </c:pt>
                <c:pt idx="34176">
                  <c:v>13.269547350000002</c:v>
                </c:pt>
                <c:pt idx="34177">
                  <c:v>13.2699377</c:v>
                </c:pt>
                <c:pt idx="34178">
                  <c:v>13.270324533333335</c:v>
                </c:pt>
                <c:pt idx="34179">
                  <c:v>13.270714883333333</c:v>
                </c:pt>
                <c:pt idx="34180">
                  <c:v>13.271101716666665</c:v>
                </c:pt>
                <c:pt idx="34181">
                  <c:v>13.271488550000001</c:v>
                </c:pt>
                <c:pt idx="34182">
                  <c:v>13.271878899999999</c:v>
                </c:pt>
                <c:pt idx="34183">
                  <c:v>13.272265733333333</c:v>
                </c:pt>
                <c:pt idx="34184">
                  <c:v>13.272652566666665</c:v>
                </c:pt>
                <c:pt idx="34185">
                  <c:v>13.273042916666668</c:v>
                </c:pt>
                <c:pt idx="34186">
                  <c:v>13.27342975</c:v>
                </c:pt>
                <c:pt idx="34187">
                  <c:v>13.273820100000002</c:v>
                </c:pt>
                <c:pt idx="34188">
                  <c:v>13.274206933333334</c:v>
                </c:pt>
                <c:pt idx="34189">
                  <c:v>13.274593766666667</c:v>
                </c:pt>
                <c:pt idx="34190">
                  <c:v>13.274984116666666</c:v>
                </c:pt>
                <c:pt idx="34191">
                  <c:v>13.275370950000001</c:v>
                </c:pt>
                <c:pt idx="34192">
                  <c:v>13.275761299999999</c:v>
                </c:pt>
                <c:pt idx="34193">
                  <c:v>13.276148133333331</c:v>
                </c:pt>
                <c:pt idx="34194">
                  <c:v>13.276534966666668</c:v>
                </c:pt>
                <c:pt idx="34195">
                  <c:v>13.276925316666668</c:v>
                </c:pt>
                <c:pt idx="34196">
                  <c:v>13.27731215</c:v>
                </c:pt>
                <c:pt idx="34197">
                  <c:v>13.277698983333332</c:v>
                </c:pt>
                <c:pt idx="34198">
                  <c:v>13.278085816666668</c:v>
                </c:pt>
                <c:pt idx="34199">
                  <c:v>13.278476166666666</c:v>
                </c:pt>
                <c:pt idx="34200">
                  <c:v>13.278866516666668</c:v>
                </c:pt>
                <c:pt idx="34201">
                  <c:v>13.279253349999999</c:v>
                </c:pt>
                <c:pt idx="34202">
                  <c:v>13.279640183333333</c:v>
                </c:pt>
                <c:pt idx="34203">
                  <c:v>13.280027016666665</c:v>
                </c:pt>
                <c:pt idx="34204">
                  <c:v>13.280417366666668</c:v>
                </c:pt>
                <c:pt idx="34205">
                  <c:v>13.280807716666667</c:v>
                </c:pt>
                <c:pt idx="34206">
                  <c:v>13.28119455</c:v>
                </c:pt>
                <c:pt idx="34207">
                  <c:v>13.281581383333334</c:v>
                </c:pt>
                <c:pt idx="34208">
                  <c:v>13.281968216666668</c:v>
                </c:pt>
                <c:pt idx="34209">
                  <c:v>13.282358566666666</c:v>
                </c:pt>
                <c:pt idx="34210">
                  <c:v>13.282745400000001</c:v>
                </c:pt>
                <c:pt idx="34211">
                  <c:v>13.283132233333333</c:v>
                </c:pt>
                <c:pt idx="34212">
                  <c:v>13.283522583333331</c:v>
                </c:pt>
                <c:pt idx="34213">
                  <c:v>13.283909416666667</c:v>
                </c:pt>
                <c:pt idx="34214">
                  <c:v>13.284299766666669</c:v>
                </c:pt>
                <c:pt idx="34215">
                  <c:v>13.284686600000001</c:v>
                </c:pt>
                <c:pt idx="34216">
                  <c:v>13.285073433333332</c:v>
                </c:pt>
                <c:pt idx="34217">
                  <c:v>13.285460266666668</c:v>
                </c:pt>
                <c:pt idx="34218">
                  <c:v>13.285850616666666</c:v>
                </c:pt>
                <c:pt idx="34219">
                  <c:v>13.286240966666666</c:v>
                </c:pt>
                <c:pt idx="34220">
                  <c:v>13.2866278</c:v>
                </c:pt>
                <c:pt idx="34221">
                  <c:v>13.287014633333333</c:v>
                </c:pt>
                <c:pt idx="34222">
                  <c:v>13.287401466666665</c:v>
                </c:pt>
                <c:pt idx="34223">
                  <c:v>13.287791816666669</c:v>
                </c:pt>
                <c:pt idx="34224">
                  <c:v>13.288178650000001</c:v>
                </c:pt>
                <c:pt idx="34225">
                  <c:v>13.288565483333334</c:v>
                </c:pt>
                <c:pt idx="34226">
                  <c:v>13.288955833333333</c:v>
                </c:pt>
                <c:pt idx="34227">
                  <c:v>13.289342666666668</c:v>
                </c:pt>
                <c:pt idx="34228">
                  <c:v>13.289733016666666</c:v>
                </c:pt>
                <c:pt idx="34229">
                  <c:v>13.290119849999998</c:v>
                </c:pt>
                <c:pt idx="34230">
                  <c:v>13.290506683333334</c:v>
                </c:pt>
                <c:pt idx="34231">
                  <c:v>13.290897033333332</c:v>
                </c:pt>
                <c:pt idx="34232">
                  <c:v>13.291283866666667</c:v>
                </c:pt>
                <c:pt idx="34233">
                  <c:v>13.291674216666669</c:v>
                </c:pt>
                <c:pt idx="34234">
                  <c:v>13.292061050000001</c:v>
                </c:pt>
                <c:pt idx="34235">
                  <c:v>13.292447883333333</c:v>
                </c:pt>
                <c:pt idx="34236">
                  <c:v>13.292838233333335</c:v>
                </c:pt>
                <c:pt idx="34237">
                  <c:v>13.293225066666666</c:v>
                </c:pt>
                <c:pt idx="34238">
                  <c:v>13.2936119</c:v>
                </c:pt>
                <c:pt idx="34239">
                  <c:v>13.293998733333332</c:v>
                </c:pt>
                <c:pt idx="34240">
                  <c:v>13.294389083333334</c:v>
                </c:pt>
                <c:pt idx="34241">
                  <c:v>13.294775916666666</c:v>
                </c:pt>
                <c:pt idx="34242">
                  <c:v>13.295166266666667</c:v>
                </c:pt>
                <c:pt idx="34243">
                  <c:v>13.295553100000001</c:v>
                </c:pt>
                <c:pt idx="34244">
                  <c:v>13.295939933333335</c:v>
                </c:pt>
                <c:pt idx="34245">
                  <c:v>13.296330283333333</c:v>
                </c:pt>
                <c:pt idx="34246">
                  <c:v>13.296720633333335</c:v>
                </c:pt>
                <c:pt idx="34247">
                  <c:v>13.297107466666667</c:v>
                </c:pt>
                <c:pt idx="34248">
                  <c:v>13.297494299999999</c:v>
                </c:pt>
                <c:pt idx="34249">
                  <c:v>13.297881133333332</c:v>
                </c:pt>
                <c:pt idx="34250">
                  <c:v>13.298271483333332</c:v>
                </c:pt>
                <c:pt idx="34251">
                  <c:v>13.298658316666668</c:v>
                </c:pt>
                <c:pt idx="34252">
                  <c:v>13.29904515</c:v>
                </c:pt>
                <c:pt idx="34253">
                  <c:v>13.299435500000001</c:v>
                </c:pt>
                <c:pt idx="34254">
                  <c:v>13.299822333333333</c:v>
                </c:pt>
                <c:pt idx="34255">
                  <c:v>13.300212683333333</c:v>
                </c:pt>
                <c:pt idx="34256">
                  <c:v>13.300599516666667</c:v>
                </c:pt>
                <c:pt idx="34257">
                  <c:v>13.300986350000001</c:v>
                </c:pt>
                <c:pt idx="34258">
                  <c:v>13.301376699999999</c:v>
                </c:pt>
                <c:pt idx="34259">
                  <c:v>13.301763533333334</c:v>
                </c:pt>
                <c:pt idx="34260">
                  <c:v>13.302153883333332</c:v>
                </c:pt>
                <c:pt idx="34261">
                  <c:v>13.302540716666668</c:v>
                </c:pt>
                <c:pt idx="34262">
                  <c:v>13.30292755</c:v>
                </c:pt>
                <c:pt idx="34263">
                  <c:v>13.303317900000001</c:v>
                </c:pt>
                <c:pt idx="34264">
                  <c:v>13.303704733333333</c:v>
                </c:pt>
                <c:pt idx="34265">
                  <c:v>13.304091566666665</c:v>
                </c:pt>
                <c:pt idx="34266">
                  <c:v>13.304478400000001</c:v>
                </c:pt>
                <c:pt idx="34267">
                  <c:v>13.304868749999999</c:v>
                </c:pt>
                <c:pt idx="34268">
                  <c:v>13.305255583333333</c:v>
                </c:pt>
                <c:pt idx="34269">
                  <c:v>13.305645933333333</c:v>
                </c:pt>
                <c:pt idx="34270">
                  <c:v>13.306032766666668</c:v>
                </c:pt>
                <c:pt idx="34271">
                  <c:v>13.3064196</c:v>
                </c:pt>
                <c:pt idx="34272">
                  <c:v>13.306809950000002</c:v>
                </c:pt>
                <c:pt idx="34273">
                  <c:v>13.307196783333334</c:v>
                </c:pt>
                <c:pt idx="34274">
                  <c:v>13.307587133333334</c:v>
                </c:pt>
                <c:pt idx="34275">
                  <c:v>13.307973966666667</c:v>
                </c:pt>
                <c:pt idx="34276">
                  <c:v>13.308360800000001</c:v>
                </c:pt>
                <c:pt idx="34277">
                  <c:v>13.308751149999999</c:v>
                </c:pt>
                <c:pt idx="34278">
                  <c:v>13.309137983333331</c:v>
                </c:pt>
                <c:pt idx="34279">
                  <c:v>13.309524816666668</c:v>
                </c:pt>
                <c:pt idx="34280">
                  <c:v>13.309911650000002</c:v>
                </c:pt>
                <c:pt idx="34281">
                  <c:v>13.310302</c:v>
                </c:pt>
                <c:pt idx="34282">
                  <c:v>13.310692350000002</c:v>
                </c:pt>
                <c:pt idx="34283">
                  <c:v>13.311079183333334</c:v>
                </c:pt>
                <c:pt idx="34284">
                  <c:v>13.311466016666666</c:v>
                </c:pt>
                <c:pt idx="34285">
                  <c:v>13.311852849999999</c:v>
                </c:pt>
                <c:pt idx="34286">
                  <c:v>13.312243199999999</c:v>
                </c:pt>
                <c:pt idx="34287">
                  <c:v>13.312630033333333</c:v>
                </c:pt>
                <c:pt idx="34288">
                  <c:v>13.313020383333333</c:v>
                </c:pt>
                <c:pt idx="34289">
                  <c:v>13.313407216666668</c:v>
                </c:pt>
                <c:pt idx="34290">
                  <c:v>13.31379405</c:v>
                </c:pt>
                <c:pt idx="34291">
                  <c:v>13.3141844</c:v>
                </c:pt>
                <c:pt idx="34292">
                  <c:v>13.314571233333334</c:v>
                </c:pt>
                <c:pt idx="34293">
                  <c:v>13.314958066666668</c:v>
                </c:pt>
                <c:pt idx="34294">
                  <c:v>13.315348416666666</c:v>
                </c:pt>
                <c:pt idx="34295">
                  <c:v>13.315735250000001</c:v>
                </c:pt>
                <c:pt idx="34296">
                  <c:v>13.316125599999999</c:v>
                </c:pt>
                <c:pt idx="34297">
                  <c:v>13.316512433333331</c:v>
                </c:pt>
                <c:pt idx="34298">
                  <c:v>13.316899266666669</c:v>
                </c:pt>
                <c:pt idx="34299">
                  <c:v>13.317289616666669</c:v>
                </c:pt>
                <c:pt idx="34300">
                  <c:v>13.31767645</c:v>
                </c:pt>
                <c:pt idx="34301">
                  <c:v>13.318066800000002</c:v>
                </c:pt>
                <c:pt idx="34302">
                  <c:v>13.318453633333334</c:v>
                </c:pt>
                <c:pt idx="34303">
                  <c:v>13.318840466666666</c:v>
                </c:pt>
                <c:pt idx="34304">
                  <c:v>13.319230816666668</c:v>
                </c:pt>
                <c:pt idx="34305">
                  <c:v>13.31961765</c:v>
                </c:pt>
                <c:pt idx="34306">
                  <c:v>13.320004483333333</c:v>
                </c:pt>
                <c:pt idx="34307">
                  <c:v>13.320394833333332</c:v>
                </c:pt>
                <c:pt idx="34308">
                  <c:v>13.320781666666669</c:v>
                </c:pt>
                <c:pt idx="34309">
                  <c:v>13.321172016666667</c:v>
                </c:pt>
                <c:pt idx="34310">
                  <c:v>13.321558850000001</c:v>
                </c:pt>
                <c:pt idx="34311">
                  <c:v>13.321945683333334</c:v>
                </c:pt>
                <c:pt idx="34312">
                  <c:v>13.322332516666668</c:v>
                </c:pt>
                <c:pt idx="34313">
                  <c:v>13.322722866666666</c:v>
                </c:pt>
                <c:pt idx="34314">
                  <c:v>13.323113216666668</c:v>
                </c:pt>
                <c:pt idx="34315">
                  <c:v>13.32350005</c:v>
                </c:pt>
                <c:pt idx="34316">
                  <c:v>13.323886883333332</c:v>
                </c:pt>
                <c:pt idx="34317">
                  <c:v>13.324273716666665</c:v>
                </c:pt>
                <c:pt idx="34318">
                  <c:v>13.324664066666669</c:v>
                </c:pt>
                <c:pt idx="34319">
                  <c:v>13.325050900000001</c:v>
                </c:pt>
                <c:pt idx="34320">
                  <c:v>13.325437733333333</c:v>
                </c:pt>
                <c:pt idx="34321">
                  <c:v>13.325828083333334</c:v>
                </c:pt>
                <c:pt idx="34322">
                  <c:v>13.326214916666666</c:v>
                </c:pt>
                <c:pt idx="34323">
                  <c:v>13.326605266666666</c:v>
                </c:pt>
                <c:pt idx="34324">
                  <c:v>13.3269921</c:v>
                </c:pt>
                <c:pt idx="34325">
                  <c:v>13.327378933333334</c:v>
                </c:pt>
                <c:pt idx="34326">
                  <c:v>13.327769283333332</c:v>
                </c:pt>
                <c:pt idx="34327">
                  <c:v>13.328156116666669</c:v>
                </c:pt>
                <c:pt idx="34328">
                  <c:v>13.328546466666667</c:v>
                </c:pt>
                <c:pt idx="34329">
                  <c:v>13.328933300000001</c:v>
                </c:pt>
                <c:pt idx="34330">
                  <c:v>13.329320133333333</c:v>
                </c:pt>
                <c:pt idx="34331">
                  <c:v>13.329710483333335</c:v>
                </c:pt>
                <c:pt idx="34332">
                  <c:v>13.330097316666667</c:v>
                </c:pt>
                <c:pt idx="34333">
                  <c:v>13.330484149999998</c:v>
                </c:pt>
                <c:pt idx="34334">
                  <c:v>13.330870983333334</c:v>
                </c:pt>
                <c:pt idx="34335">
                  <c:v>13.331261333333332</c:v>
                </c:pt>
                <c:pt idx="34336">
                  <c:v>13.331651683333332</c:v>
                </c:pt>
                <c:pt idx="34337">
                  <c:v>13.332038516666669</c:v>
                </c:pt>
                <c:pt idx="34338">
                  <c:v>13.332425350000001</c:v>
                </c:pt>
                <c:pt idx="34339">
                  <c:v>13.332812183333333</c:v>
                </c:pt>
                <c:pt idx="34340">
                  <c:v>13.333202533333335</c:v>
                </c:pt>
                <c:pt idx="34341">
                  <c:v>13.333589366666667</c:v>
                </c:pt>
                <c:pt idx="34342">
                  <c:v>13.333979716666667</c:v>
                </c:pt>
                <c:pt idx="34343">
                  <c:v>13.334366549999999</c:v>
                </c:pt>
                <c:pt idx="34344">
                  <c:v>13.334753383333334</c:v>
                </c:pt>
                <c:pt idx="34345">
                  <c:v>13.335143733333332</c:v>
                </c:pt>
                <c:pt idx="34346">
                  <c:v>13.335530566666664</c:v>
                </c:pt>
                <c:pt idx="34347">
                  <c:v>13.335917400000001</c:v>
                </c:pt>
                <c:pt idx="34348">
                  <c:v>13.336307750000001</c:v>
                </c:pt>
                <c:pt idx="34349">
                  <c:v>13.336694583333333</c:v>
                </c:pt>
                <c:pt idx="34350">
                  <c:v>13.337084933333335</c:v>
                </c:pt>
                <c:pt idx="34351">
                  <c:v>13.337471766666667</c:v>
                </c:pt>
                <c:pt idx="34352">
                  <c:v>13.337858599999999</c:v>
                </c:pt>
                <c:pt idx="34353">
                  <c:v>13.338248950000001</c:v>
                </c:pt>
                <c:pt idx="34354">
                  <c:v>13.338635783333332</c:v>
                </c:pt>
                <c:pt idx="34355">
                  <c:v>13.339026133333332</c:v>
                </c:pt>
                <c:pt idx="34356">
                  <c:v>13.339412966666666</c:v>
                </c:pt>
                <c:pt idx="34357">
                  <c:v>13.339799800000002</c:v>
                </c:pt>
                <c:pt idx="34358">
                  <c:v>13.34019015</c:v>
                </c:pt>
                <c:pt idx="34359">
                  <c:v>13.340576983333333</c:v>
                </c:pt>
                <c:pt idx="34360">
                  <c:v>13.340963816666667</c:v>
                </c:pt>
                <c:pt idx="34361">
                  <c:v>13.341350650000001</c:v>
                </c:pt>
                <c:pt idx="34362">
                  <c:v>13.341740999999999</c:v>
                </c:pt>
                <c:pt idx="34363">
                  <c:v>13.342131350000001</c:v>
                </c:pt>
                <c:pt idx="34364">
                  <c:v>13.342518183333333</c:v>
                </c:pt>
                <c:pt idx="34365">
                  <c:v>13.342905016666668</c:v>
                </c:pt>
                <c:pt idx="34366">
                  <c:v>13.34329185</c:v>
                </c:pt>
                <c:pt idx="34367">
                  <c:v>13.343682200000002</c:v>
                </c:pt>
                <c:pt idx="34368">
                  <c:v>13.344069033333334</c:v>
                </c:pt>
                <c:pt idx="34369">
                  <c:v>13.344459383333335</c:v>
                </c:pt>
                <c:pt idx="34370">
                  <c:v>13.344846216666667</c:v>
                </c:pt>
                <c:pt idx="34371">
                  <c:v>13.345233049999999</c:v>
                </c:pt>
                <c:pt idx="34372">
                  <c:v>13.345623399999999</c:v>
                </c:pt>
                <c:pt idx="34373">
                  <c:v>13.346010233333333</c:v>
                </c:pt>
                <c:pt idx="34374">
                  <c:v>13.346397066666666</c:v>
                </c:pt>
                <c:pt idx="34375">
                  <c:v>13.346787416666666</c:v>
                </c:pt>
                <c:pt idx="34376">
                  <c:v>13.347174250000002</c:v>
                </c:pt>
                <c:pt idx="34377">
                  <c:v>13.3475646</c:v>
                </c:pt>
                <c:pt idx="34378">
                  <c:v>13.347951433333334</c:v>
                </c:pt>
                <c:pt idx="34379">
                  <c:v>13.348338266666666</c:v>
                </c:pt>
                <c:pt idx="34380">
                  <c:v>13.348728616666667</c:v>
                </c:pt>
                <c:pt idx="34381">
                  <c:v>13.349115449999999</c:v>
                </c:pt>
                <c:pt idx="34382">
                  <c:v>13.349505800000001</c:v>
                </c:pt>
                <c:pt idx="34383">
                  <c:v>13.349892633333333</c:v>
                </c:pt>
                <c:pt idx="34384">
                  <c:v>13.350279466666668</c:v>
                </c:pt>
                <c:pt idx="34385">
                  <c:v>13.3506663</c:v>
                </c:pt>
                <c:pt idx="34386">
                  <c:v>13.351056650000002</c:v>
                </c:pt>
                <c:pt idx="34387">
                  <c:v>13.351443483333334</c:v>
                </c:pt>
                <c:pt idx="34388">
                  <c:v>13.351830316666666</c:v>
                </c:pt>
                <c:pt idx="34389">
                  <c:v>13.352220666666668</c:v>
                </c:pt>
                <c:pt idx="34390">
                  <c:v>13.3526075</c:v>
                </c:pt>
                <c:pt idx="34391">
                  <c:v>13.35299785</c:v>
                </c:pt>
                <c:pt idx="34392">
                  <c:v>13.353384683333333</c:v>
                </c:pt>
                <c:pt idx="34393">
                  <c:v>13.353771516666667</c:v>
                </c:pt>
                <c:pt idx="34394">
                  <c:v>13.354161866666667</c:v>
                </c:pt>
                <c:pt idx="34395">
                  <c:v>13.3545487</c:v>
                </c:pt>
                <c:pt idx="34396">
                  <c:v>13.35493905</c:v>
                </c:pt>
                <c:pt idx="34397">
                  <c:v>13.355325883333334</c:v>
                </c:pt>
                <c:pt idx="34398">
                  <c:v>13.355712716666666</c:v>
                </c:pt>
                <c:pt idx="34399">
                  <c:v>13.356103066666668</c:v>
                </c:pt>
                <c:pt idx="34400">
                  <c:v>13.3564899</c:v>
                </c:pt>
                <c:pt idx="34401">
                  <c:v>13.356876733333332</c:v>
                </c:pt>
                <c:pt idx="34402">
                  <c:v>13.357267083333333</c:v>
                </c:pt>
                <c:pt idx="34403">
                  <c:v>13.357653916666669</c:v>
                </c:pt>
                <c:pt idx="34404">
                  <c:v>13.358044266666667</c:v>
                </c:pt>
                <c:pt idx="34405">
                  <c:v>13.358431100000002</c:v>
                </c:pt>
                <c:pt idx="34406">
                  <c:v>13.358817933333334</c:v>
                </c:pt>
                <c:pt idx="34407">
                  <c:v>13.359208283333333</c:v>
                </c:pt>
                <c:pt idx="34408">
                  <c:v>13.359595116666666</c:v>
                </c:pt>
                <c:pt idx="34409">
                  <c:v>13.359985466666666</c:v>
                </c:pt>
                <c:pt idx="34410">
                  <c:v>13.3603723</c:v>
                </c:pt>
                <c:pt idx="34411">
                  <c:v>13.360759133333332</c:v>
                </c:pt>
                <c:pt idx="34412">
                  <c:v>13.361149483333334</c:v>
                </c:pt>
                <c:pt idx="34413">
                  <c:v>13.361536316666667</c:v>
                </c:pt>
                <c:pt idx="34414">
                  <c:v>13.361923150000001</c:v>
                </c:pt>
                <c:pt idx="34415">
                  <c:v>13.362309983333335</c:v>
                </c:pt>
                <c:pt idx="34416">
                  <c:v>13.362700333333335</c:v>
                </c:pt>
                <c:pt idx="34417">
                  <c:v>13.363087166666666</c:v>
                </c:pt>
                <c:pt idx="34418">
                  <c:v>13.363477516666668</c:v>
                </c:pt>
                <c:pt idx="34419">
                  <c:v>13.36386435</c:v>
                </c:pt>
                <c:pt idx="34420">
                  <c:v>13.364251183333332</c:v>
                </c:pt>
                <c:pt idx="34421">
                  <c:v>13.364641533333334</c:v>
                </c:pt>
                <c:pt idx="34422">
                  <c:v>13.365028366666669</c:v>
                </c:pt>
                <c:pt idx="34423">
                  <c:v>13.365418716666667</c:v>
                </c:pt>
                <c:pt idx="34424">
                  <c:v>13.365805549999999</c:v>
                </c:pt>
                <c:pt idx="34425">
                  <c:v>13.366192383333335</c:v>
                </c:pt>
                <c:pt idx="34426">
                  <c:v>13.366582733333333</c:v>
                </c:pt>
                <c:pt idx="34427">
                  <c:v>13.366969566666667</c:v>
                </c:pt>
                <c:pt idx="34428">
                  <c:v>13.3673564</c:v>
                </c:pt>
                <c:pt idx="34429">
                  <c:v>13.36774675</c:v>
                </c:pt>
                <c:pt idx="34430">
                  <c:v>13.368133583333332</c:v>
                </c:pt>
                <c:pt idx="34431">
                  <c:v>13.368523933333334</c:v>
                </c:pt>
                <c:pt idx="34432">
                  <c:v>13.368910766666668</c:v>
                </c:pt>
                <c:pt idx="34433">
                  <c:v>13.369297600000001</c:v>
                </c:pt>
                <c:pt idx="34434">
                  <c:v>13.369684433333333</c:v>
                </c:pt>
                <c:pt idx="34435">
                  <c:v>13.370074783333335</c:v>
                </c:pt>
                <c:pt idx="34436">
                  <c:v>13.370465133333333</c:v>
                </c:pt>
                <c:pt idx="34437">
                  <c:v>13.370851966666665</c:v>
                </c:pt>
                <c:pt idx="34438">
                  <c:v>13.3712388</c:v>
                </c:pt>
                <c:pt idx="34439">
                  <c:v>13.371625633333332</c:v>
                </c:pt>
                <c:pt idx="34440">
                  <c:v>13.372015983333332</c:v>
                </c:pt>
                <c:pt idx="34441">
                  <c:v>13.37240281666667</c:v>
                </c:pt>
                <c:pt idx="34442">
                  <c:v>13.372789650000001</c:v>
                </c:pt>
                <c:pt idx="34443">
                  <c:v>13.37318</c:v>
                </c:pt>
                <c:pt idx="34444">
                  <c:v>13.373566833333333</c:v>
                </c:pt>
                <c:pt idx="34445">
                  <c:v>13.373957183333333</c:v>
                </c:pt>
                <c:pt idx="34446">
                  <c:v>13.374344016666667</c:v>
                </c:pt>
                <c:pt idx="34447">
                  <c:v>13.374730849999999</c:v>
                </c:pt>
                <c:pt idx="34448">
                  <c:v>13.375121200000001</c:v>
                </c:pt>
                <c:pt idx="34449">
                  <c:v>13.375508033333332</c:v>
                </c:pt>
                <c:pt idx="34450">
                  <c:v>13.375898383333331</c:v>
                </c:pt>
                <c:pt idx="34451">
                  <c:v>13.376285216666668</c:v>
                </c:pt>
                <c:pt idx="34452">
                  <c:v>13.376672050000002</c:v>
                </c:pt>
                <c:pt idx="34453">
                  <c:v>13.3770624</c:v>
                </c:pt>
                <c:pt idx="34454">
                  <c:v>13.377449233333335</c:v>
                </c:pt>
                <c:pt idx="34455">
                  <c:v>13.377836066666667</c:v>
                </c:pt>
                <c:pt idx="34456">
                  <c:v>13.378226416666665</c:v>
                </c:pt>
                <c:pt idx="34457">
                  <c:v>13.378613250000001</c:v>
                </c:pt>
                <c:pt idx="34458">
                  <c:v>13.379003599999999</c:v>
                </c:pt>
                <c:pt idx="34459">
                  <c:v>13.379390433333333</c:v>
                </c:pt>
                <c:pt idx="34460">
                  <c:v>13.379777266666665</c:v>
                </c:pt>
                <c:pt idx="34461">
                  <c:v>13.380164100000002</c:v>
                </c:pt>
                <c:pt idx="34462">
                  <c:v>13.38055445</c:v>
                </c:pt>
                <c:pt idx="34463">
                  <c:v>13.380944800000002</c:v>
                </c:pt>
                <c:pt idx="34464">
                  <c:v>13.381331633333334</c:v>
                </c:pt>
                <c:pt idx="34465">
                  <c:v>13.381718466666667</c:v>
                </c:pt>
                <c:pt idx="34466">
                  <c:v>13.382105299999999</c:v>
                </c:pt>
                <c:pt idx="34467">
                  <c:v>13.382495650000001</c:v>
                </c:pt>
                <c:pt idx="34468">
                  <c:v>13.382882483333333</c:v>
                </c:pt>
                <c:pt idx="34469">
                  <c:v>13.383269316666665</c:v>
                </c:pt>
                <c:pt idx="34470">
                  <c:v>13.383659666666668</c:v>
                </c:pt>
                <c:pt idx="34471">
                  <c:v>13.384046500000002</c:v>
                </c:pt>
                <c:pt idx="34472">
                  <c:v>13.38443685</c:v>
                </c:pt>
                <c:pt idx="34473">
                  <c:v>13.384823683333332</c:v>
                </c:pt>
                <c:pt idx="34474">
                  <c:v>13.385210516666668</c:v>
                </c:pt>
                <c:pt idx="34475">
                  <c:v>13.385600866666666</c:v>
                </c:pt>
                <c:pt idx="34476">
                  <c:v>13.385987699999999</c:v>
                </c:pt>
                <c:pt idx="34477">
                  <c:v>13.386378049999999</c:v>
                </c:pt>
                <c:pt idx="34478">
                  <c:v>13.386764883333333</c:v>
                </c:pt>
                <c:pt idx="34479">
                  <c:v>13.387151716666665</c:v>
                </c:pt>
                <c:pt idx="34480">
                  <c:v>13.387538550000002</c:v>
                </c:pt>
                <c:pt idx="34481">
                  <c:v>13.3879289</c:v>
                </c:pt>
                <c:pt idx="34482">
                  <c:v>13.388315733333334</c:v>
                </c:pt>
                <c:pt idx="34483">
                  <c:v>13.388702566666666</c:v>
                </c:pt>
                <c:pt idx="34484">
                  <c:v>13.389092916666668</c:v>
                </c:pt>
                <c:pt idx="34485">
                  <c:v>13.38947975</c:v>
                </c:pt>
                <c:pt idx="34486">
                  <c:v>13.389870100000001</c:v>
                </c:pt>
                <c:pt idx="34487">
                  <c:v>13.390256933333333</c:v>
                </c:pt>
                <c:pt idx="34488">
                  <c:v>13.390643766666665</c:v>
                </c:pt>
                <c:pt idx="34489">
                  <c:v>13.391034116666667</c:v>
                </c:pt>
                <c:pt idx="34490">
                  <c:v>13.391420950000002</c:v>
                </c:pt>
                <c:pt idx="34491">
                  <c:v>13.391811300000001</c:v>
                </c:pt>
                <c:pt idx="34492">
                  <c:v>13.392198133333332</c:v>
                </c:pt>
                <c:pt idx="34493">
                  <c:v>13.392584966666668</c:v>
                </c:pt>
                <c:pt idx="34494">
                  <c:v>13.392975316666666</c:v>
                </c:pt>
                <c:pt idx="34495">
                  <c:v>13.39336215</c:v>
                </c:pt>
                <c:pt idx="34496">
                  <c:v>13.393748983333332</c:v>
                </c:pt>
                <c:pt idx="34497">
                  <c:v>13.394139333333333</c:v>
                </c:pt>
                <c:pt idx="34498">
                  <c:v>13.394526166666665</c:v>
                </c:pt>
                <c:pt idx="34499">
                  <c:v>13.394916516666669</c:v>
                </c:pt>
                <c:pt idx="34500">
                  <c:v>13.395303350000001</c:v>
                </c:pt>
                <c:pt idx="34501">
                  <c:v>13.395690183333334</c:v>
                </c:pt>
                <c:pt idx="34502">
                  <c:v>13.396080533333333</c:v>
                </c:pt>
                <c:pt idx="34503">
                  <c:v>13.396467366666668</c:v>
                </c:pt>
                <c:pt idx="34504">
                  <c:v>13.396857716666666</c:v>
                </c:pt>
                <c:pt idx="34505">
                  <c:v>13.397244549999998</c:v>
                </c:pt>
                <c:pt idx="34506">
                  <c:v>13.397631383333334</c:v>
                </c:pt>
                <c:pt idx="34507">
                  <c:v>13.398018216666665</c:v>
                </c:pt>
                <c:pt idx="34508">
                  <c:v>13.398408566666667</c:v>
                </c:pt>
                <c:pt idx="34509">
                  <c:v>13.398795400000003</c:v>
                </c:pt>
                <c:pt idx="34510">
                  <c:v>13.399182233333335</c:v>
                </c:pt>
                <c:pt idx="34511">
                  <c:v>13.399572583333333</c:v>
                </c:pt>
                <c:pt idx="34512">
                  <c:v>13.399959416666666</c:v>
                </c:pt>
                <c:pt idx="34513">
                  <c:v>13.400349766666666</c:v>
                </c:pt>
                <c:pt idx="34514">
                  <c:v>13.4007366</c:v>
                </c:pt>
                <c:pt idx="34515">
                  <c:v>13.401123433333332</c:v>
                </c:pt>
                <c:pt idx="34516">
                  <c:v>13.401513783333334</c:v>
                </c:pt>
                <c:pt idx="34517">
                  <c:v>13.401900616666667</c:v>
                </c:pt>
                <c:pt idx="34518">
                  <c:v>13.402290966666667</c:v>
                </c:pt>
                <c:pt idx="34519">
                  <c:v>13.402677800000001</c:v>
                </c:pt>
                <c:pt idx="34520">
                  <c:v>13.403064633333335</c:v>
                </c:pt>
                <c:pt idx="34521">
                  <c:v>13.403454983333333</c:v>
                </c:pt>
                <c:pt idx="34522">
                  <c:v>13.403841816666668</c:v>
                </c:pt>
                <c:pt idx="34523">
                  <c:v>13.40422865</c:v>
                </c:pt>
                <c:pt idx="34524">
                  <c:v>13.404615483333332</c:v>
                </c:pt>
                <c:pt idx="34525">
                  <c:v>13.405005833333332</c:v>
                </c:pt>
                <c:pt idx="34526">
                  <c:v>13.405396183333332</c:v>
                </c:pt>
                <c:pt idx="34527">
                  <c:v>13.405783016666668</c:v>
                </c:pt>
                <c:pt idx="34528">
                  <c:v>13.406169849999999</c:v>
                </c:pt>
                <c:pt idx="34529">
                  <c:v>13.406556683333335</c:v>
                </c:pt>
                <c:pt idx="34530">
                  <c:v>13.406947033333333</c:v>
                </c:pt>
                <c:pt idx="34531">
                  <c:v>13.407333866666667</c:v>
                </c:pt>
                <c:pt idx="34532">
                  <c:v>13.407724216666667</c:v>
                </c:pt>
                <c:pt idx="34533">
                  <c:v>13.40811105</c:v>
                </c:pt>
                <c:pt idx="34534">
                  <c:v>13.408497883333332</c:v>
                </c:pt>
                <c:pt idx="34535">
                  <c:v>13.408888233333334</c:v>
                </c:pt>
                <c:pt idx="34536">
                  <c:v>13.409275066666668</c:v>
                </c:pt>
                <c:pt idx="34537">
                  <c:v>13.409661900000001</c:v>
                </c:pt>
                <c:pt idx="34538">
                  <c:v>13.410048733333333</c:v>
                </c:pt>
                <c:pt idx="34539">
                  <c:v>13.410439083333335</c:v>
                </c:pt>
                <c:pt idx="34540">
                  <c:v>13.410829433333333</c:v>
                </c:pt>
                <c:pt idx="34541">
                  <c:v>13.411216266666665</c:v>
                </c:pt>
                <c:pt idx="34542">
                  <c:v>13.411603100000001</c:v>
                </c:pt>
                <c:pt idx="34543">
                  <c:v>13.411989933333333</c:v>
                </c:pt>
                <c:pt idx="34544">
                  <c:v>13.412380283333333</c:v>
                </c:pt>
                <c:pt idx="34545">
                  <c:v>13.412770633333333</c:v>
                </c:pt>
                <c:pt idx="34546">
                  <c:v>13.413157466666668</c:v>
                </c:pt>
                <c:pt idx="34547">
                  <c:v>13.4135443</c:v>
                </c:pt>
                <c:pt idx="34548">
                  <c:v>13.413931133333334</c:v>
                </c:pt>
                <c:pt idx="34549">
                  <c:v>13.414321483333334</c:v>
                </c:pt>
                <c:pt idx="34550">
                  <c:v>13.414708316666667</c:v>
                </c:pt>
                <c:pt idx="34551">
                  <c:v>13.415095149999999</c:v>
                </c:pt>
                <c:pt idx="34552">
                  <c:v>13.415485500000001</c:v>
                </c:pt>
                <c:pt idx="34553">
                  <c:v>13.415875849999999</c:v>
                </c:pt>
                <c:pt idx="34554">
                  <c:v>13.416262683333331</c:v>
                </c:pt>
                <c:pt idx="34555">
                  <c:v>13.416649516666668</c:v>
                </c:pt>
                <c:pt idx="34556">
                  <c:v>13.417036350000002</c:v>
                </c:pt>
                <c:pt idx="34557">
                  <c:v>13.4174267</c:v>
                </c:pt>
                <c:pt idx="34558">
                  <c:v>13.417813533333335</c:v>
                </c:pt>
                <c:pt idx="34559">
                  <c:v>13.418203883333334</c:v>
                </c:pt>
                <c:pt idx="34560">
                  <c:v>13.418590716666666</c:v>
                </c:pt>
                <c:pt idx="34561">
                  <c:v>13.418977549999999</c:v>
                </c:pt>
                <c:pt idx="34562">
                  <c:v>13.419367899999999</c:v>
                </c:pt>
                <c:pt idx="34563">
                  <c:v>13.419754733333333</c:v>
                </c:pt>
                <c:pt idx="34564">
                  <c:v>13.420141566666665</c:v>
                </c:pt>
                <c:pt idx="34565">
                  <c:v>13.420528400000002</c:v>
                </c:pt>
                <c:pt idx="34566">
                  <c:v>13.42091875</c:v>
                </c:pt>
                <c:pt idx="34567">
                  <c:v>13.4213091</c:v>
                </c:pt>
                <c:pt idx="34568">
                  <c:v>13.421695933333334</c:v>
                </c:pt>
                <c:pt idx="34569">
                  <c:v>13.422082766666668</c:v>
                </c:pt>
                <c:pt idx="34570">
                  <c:v>13.422469599999999</c:v>
                </c:pt>
                <c:pt idx="34571">
                  <c:v>13.422859950000001</c:v>
                </c:pt>
                <c:pt idx="34572">
                  <c:v>13.423250299999999</c:v>
                </c:pt>
                <c:pt idx="34573">
                  <c:v>13.423637133333331</c:v>
                </c:pt>
                <c:pt idx="34574">
                  <c:v>13.424023966666669</c:v>
                </c:pt>
                <c:pt idx="34575">
                  <c:v>13.424410800000002</c:v>
                </c:pt>
                <c:pt idx="34576">
                  <c:v>13.42480115</c:v>
                </c:pt>
                <c:pt idx="34577">
                  <c:v>13.425187983333332</c:v>
                </c:pt>
                <c:pt idx="34578">
                  <c:v>13.425574816666668</c:v>
                </c:pt>
                <c:pt idx="34579">
                  <c:v>13.425965166666666</c:v>
                </c:pt>
                <c:pt idx="34580">
                  <c:v>13.426352</c:v>
                </c:pt>
                <c:pt idx="34581">
                  <c:v>13.42674235</c:v>
                </c:pt>
                <c:pt idx="34582">
                  <c:v>13.427129183333333</c:v>
                </c:pt>
                <c:pt idx="34583">
                  <c:v>13.427516016666665</c:v>
                </c:pt>
                <c:pt idx="34584">
                  <c:v>13.427906366666669</c:v>
                </c:pt>
                <c:pt idx="34585">
                  <c:v>13.428293200000001</c:v>
                </c:pt>
                <c:pt idx="34586">
                  <c:v>13.428683550000001</c:v>
                </c:pt>
                <c:pt idx="34587">
                  <c:v>13.429070383333334</c:v>
                </c:pt>
                <c:pt idx="34588">
                  <c:v>13.429457216666668</c:v>
                </c:pt>
                <c:pt idx="34589">
                  <c:v>13.42984405</c:v>
                </c:pt>
                <c:pt idx="34590">
                  <c:v>13.430234399999998</c:v>
                </c:pt>
                <c:pt idx="34591">
                  <c:v>13.430621233333333</c:v>
                </c:pt>
                <c:pt idx="34592">
                  <c:v>13.431008066666665</c:v>
                </c:pt>
                <c:pt idx="34593">
                  <c:v>13.431398416666665</c:v>
                </c:pt>
                <c:pt idx="34594">
                  <c:v>13.431785250000003</c:v>
                </c:pt>
                <c:pt idx="34595">
                  <c:v>13.432175600000001</c:v>
                </c:pt>
                <c:pt idx="34596">
                  <c:v>13.432562433333333</c:v>
                </c:pt>
                <c:pt idx="34597">
                  <c:v>13.432949266666668</c:v>
                </c:pt>
                <c:pt idx="34598">
                  <c:v>13.433339616666666</c:v>
                </c:pt>
                <c:pt idx="34599">
                  <c:v>13.433729966666666</c:v>
                </c:pt>
                <c:pt idx="34600">
                  <c:v>13.4341168</c:v>
                </c:pt>
                <c:pt idx="34601">
                  <c:v>13.434503633333334</c:v>
                </c:pt>
                <c:pt idx="34602">
                  <c:v>13.434890466666666</c:v>
                </c:pt>
                <c:pt idx="34603">
                  <c:v>13.435280816666669</c:v>
                </c:pt>
                <c:pt idx="34604">
                  <c:v>13.435667650000001</c:v>
                </c:pt>
                <c:pt idx="34605">
                  <c:v>13.436054483333335</c:v>
                </c:pt>
                <c:pt idx="34606">
                  <c:v>13.436441316666667</c:v>
                </c:pt>
                <c:pt idx="34607">
                  <c:v>13.436831666666668</c:v>
                </c:pt>
                <c:pt idx="34608">
                  <c:v>13.437222016666666</c:v>
                </c:pt>
                <c:pt idx="34609">
                  <c:v>13.437608849999998</c:v>
                </c:pt>
                <c:pt idx="34610">
                  <c:v>13.437995683333334</c:v>
                </c:pt>
                <c:pt idx="34611">
                  <c:v>13.438382516666666</c:v>
                </c:pt>
                <c:pt idx="34612">
                  <c:v>13.438772866666666</c:v>
                </c:pt>
                <c:pt idx="34613">
                  <c:v>13.439159699999999</c:v>
                </c:pt>
                <c:pt idx="34614">
                  <c:v>13.439550050000001</c:v>
                </c:pt>
                <c:pt idx="34615">
                  <c:v>13.439936883333333</c:v>
                </c:pt>
                <c:pt idx="34616">
                  <c:v>13.440323716666667</c:v>
                </c:pt>
                <c:pt idx="34617">
                  <c:v>13.440714066666667</c:v>
                </c:pt>
                <c:pt idx="34618">
                  <c:v>13.4411009</c:v>
                </c:pt>
                <c:pt idx="34619">
                  <c:v>13.441487733333332</c:v>
                </c:pt>
                <c:pt idx="34620">
                  <c:v>13.441878083333334</c:v>
                </c:pt>
                <c:pt idx="34621">
                  <c:v>13.442264916666666</c:v>
                </c:pt>
                <c:pt idx="34622">
                  <c:v>13.442655266666664</c:v>
                </c:pt>
                <c:pt idx="34623">
                  <c:v>13.443042100000001</c:v>
                </c:pt>
                <c:pt idx="34624">
                  <c:v>13.443428933333335</c:v>
                </c:pt>
                <c:pt idx="34625">
                  <c:v>13.443815766666667</c:v>
                </c:pt>
                <c:pt idx="34626">
                  <c:v>13.444206116666669</c:v>
                </c:pt>
                <c:pt idx="34627">
                  <c:v>13.444596466666667</c:v>
                </c:pt>
                <c:pt idx="34628">
                  <c:v>13.444983299999999</c:v>
                </c:pt>
                <c:pt idx="34629">
                  <c:v>13.445370133333332</c:v>
                </c:pt>
                <c:pt idx="34630">
                  <c:v>13.445756966666666</c:v>
                </c:pt>
                <c:pt idx="34631">
                  <c:v>13.446147316666666</c:v>
                </c:pt>
                <c:pt idx="34632">
                  <c:v>13.44653415</c:v>
                </c:pt>
                <c:pt idx="34633">
                  <c:v>13.446920983333335</c:v>
                </c:pt>
                <c:pt idx="34634">
                  <c:v>13.447311333333333</c:v>
                </c:pt>
                <c:pt idx="34635">
                  <c:v>13.447698166666667</c:v>
                </c:pt>
                <c:pt idx="34636">
                  <c:v>13.448088516666667</c:v>
                </c:pt>
                <c:pt idx="34637">
                  <c:v>13.448475350000001</c:v>
                </c:pt>
                <c:pt idx="34638">
                  <c:v>13.448862183333333</c:v>
                </c:pt>
                <c:pt idx="34639">
                  <c:v>13.449252533333334</c:v>
                </c:pt>
                <c:pt idx="34640">
                  <c:v>13.449639366666666</c:v>
                </c:pt>
                <c:pt idx="34641">
                  <c:v>13.450029716666668</c:v>
                </c:pt>
                <c:pt idx="34642">
                  <c:v>13.45041655</c:v>
                </c:pt>
                <c:pt idx="34643">
                  <c:v>13.450803383333335</c:v>
                </c:pt>
                <c:pt idx="34644">
                  <c:v>13.451193733333334</c:v>
                </c:pt>
                <c:pt idx="34645">
                  <c:v>13.451580566666665</c:v>
                </c:pt>
                <c:pt idx="34646">
                  <c:v>13.451967400000001</c:v>
                </c:pt>
                <c:pt idx="34647">
                  <c:v>13.452354233333333</c:v>
                </c:pt>
                <c:pt idx="34648">
                  <c:v>13.452744583333333</c:v>
                </c:pt>
                <c:pt idx="34649">
                  <c:v>13.453134933333333</c:v>
                </c:pt>
                <c:pt idx="34650">
                  <c:v>13.453521766666666</c:v>
                </c:pt>
                <c:pt idx="34651">
                  <c:v>13.4539086</c:v>
                </c:pt>
                <c:pt idx="34652">
                  <c:v>13.454295433333334</c:v>
                </c:pt>
                <c:pt idx="34653">
                  <c:v>13.454685783333334</c:v>
                </c:pt>
                <c:pt idx="34654">
                  <c:v>13.455076133333334</c:v>
                </c:pt>
                <c:pt idx="34655">
                  <c:v>13.455462966666666</c:v>
                </c:pt>
                <c:pt idx="34656">
                  <c:v>13.455849800000001</c:v>
                </c:pt>
                <c:pt idx="34657">
                  <c:v>13.456236633333333</c:v>
                </c:pt>
                <c:pt idx="34658">
                  <c:v>13.456626983333331</c:v>
                </c:pt>
                <c:pt idx="34659">
                  <c:v>13.457013816666667</c:v>
                </c:pt>
                <c:pt idx="34660">
                  <c:v>13.457400650000002</c:v>
                </c:pt>
                <c:pt idx="34661">
                  <c:v>13.457787483333334</c:v>
                </c:pt>
                <c:pt idx="34662">
                  <c:v>13.458177833333336</c:v>
                </c:pt>
                <c:pt idx="34663">
                  <c:v>13.458568183333334</c:v>
                </c:pt>
                <c:pt idx="34664">
                  <c:v>13.458955016666666</c:v>
                </c:pt>
                <c:pt idx="34665">
                  <c:v>13.459341849999999</c:v>
                </c:pt>
                <c:pt idx="34666">
                  <c:v>13.459732199999999</c:v>
                </c:pt>
                <c:pt idx="34667">
                  <c:v>13.460119033333333</c:v>
                </c:pt>
                <c:pt idx="34668">
                  <c:v>13.460509383333333</c:v>
                </c:pt>
                <c:pt idx="34669">
                  <c:v>13.460896216666669</c:v>
                </c:pt>
                <c:pt idx="34670">
                  <c:v>13.46128305</c:v>
                </c:pt>
                <c:pt idx="34671">
                  <c:v>13.461669883333334</c:v>
                </c:pt>
                <c:pt idx="34672">
                  <c:v>13.462060233333334</c:v>
                </c:pt>
                <c:pt idx="34673">
                  <c:v>13.462447066666668</c:v>
                </c:pt>
                <c:pt idx="34674">
                  <c:v>13.4628339</c:v>
                </c:pt>
                <c:pt idx="34675">
                  <c:v>13.463224250000001</c:v>
                </c:pt>
                <c:pt idx="34676">
                  <c:v>13.463611083333333</c:v>
                </c:pt>
                <c:pt idx="34677">
                  <c:v>13.464001433333332</c:v>
                </c:pt>
                <c:pt idx="34678">
                  <c:v>13.464388266666665</c:v>
                </c:pt>
                <c:pt idx="34679">
                  <c:v>13.464775100000002</c:v>
                </c:pt>
                <c:pt idx="34680">
                  <c:v>13.465165450000001</c:v>
                </c:pt>
                <c:pt idx="34681">
                  <c:v>13.465552283333333</c:v>
                </c:pt>
                <c:pt idx="34682">
                  <c:v>13.465942633333334</c:v>
                </c:pt>
                <c:pt idx="34683">
                  <c:v>13.466329466666666</c:v>
                </c:pt>
                <c:pt idx="34684">
                  <c:v>13.4667163</c:v>
                </c:pt>
                <c:pt idx="34685">
                  <c:v>13.46710665</c:v>
                </c:pt>
                <c:pt idx="34686">
                  <c:v>13.467493483333334</c:v>
                </c:pt>
                <c:pt idx="34687">
                  <c:v>13.467880316666665</c:v>
                </c:pt>
                <c:pt idx="34688">
                  <c:v>13.468267149999997</c:v>
                </c:pt>
                <c:pt idx="34689">
                  <c:v>13.468657500000001</c:v>
                </c:pt>
                <c:pt idx="34690">
                  <c:v>13.469047850000001</c:v>
                </c:pt>
                <c:pt idx="34691">
                  <c:v>13.469434683333334</c:v>
                </c:pt>
                <c:pt idx="34692">
                  <c:v>13.469821516666668</c:v>
                </c:pt>
                <c:pt idx="34693">
                  <c:v>13.47020835</c:v>
                </c:pt>
                <c:pt idx="34694">
                  <c:v>13.470598699999998</c:v>
                </c:pt>
                <c:pt idx="34695">
                  <c:v>13.47098905</c:v>
                </c:pt>
                <c:pt idx="34696">
                  <c:v>13.471375883333332</c:v>
                </c:pt>
                <c:pt idx="34697">
                  <c:v>13.471762716666666</c:v>
                </c:pt>
                <c:pt idx="34698">
                  <c:v>13.472149550000003</c:v>
                </c:pt>
                <c:pt idx="34699">
                  <c:v>13.472539900000001</c:v>
                </c:pt>
                <c:pt idx="34700">
                  <c:v>13.472926733333333</c:v>
                </c:pt>
                <c:pt idx="34701">
                  <c:v>13.473313566666667</c:v>
                </c:pt>
                <c:pt idx="34702">
                  <c:v>13.473703916666667</c:v>
                </c:pt>
                <c:pt idx="34703">
                  <c:v>13.47409075</c:v>
                </c:pt>
                <c:pt idx="34704">
                  <c:v>13.4744811</c:v>
                </c:pt>
                <c:pt idx="34705">
                  <c:v>13.474867933333334</c:v>
                </c:pt>
                <c:pt idx="34706">
                  <c:v>13.475254766666666</c:v>
                </c:pt>
                <c:pt idx="34707">
                  <c:v>13.475645116666664</c:v>
                </c:pt>
                <c:pt idx="34708">
                  <c:v>13.476031950000001</c:v>
                </c:pt>
                <c:pt idx="34709">
                  <c:v>13.476422300000001</c:v>
                </c:pt>
                <c:pt idx="34710">
                  <c:v>13.476809133333333</c:v>
                </c:pt>
                <c:pt idx="34711">
                  <c:v>13.477195966666669</c:v>
                </c:pt>
                <c:pt idx="34712">
                  <c:v>13.477586316666667</c:v>
                </c:pt>
                <c:pt idx="34713">
                  <c:v>13.477973149999999</c:v>
                </c:pt>
                <c:pt idx="34714">
                  <c:v>13.478359983333334</c:v>
                </c:pt>
                <c:pt idx="34715">
                  <c:v>13.478746816666666</c:v>
                </c:pt>
                <c:pt idx="34716">
                  <c:v>13.479137166666666</c:v>
                </c:pt>
                <c:pt idx="34717">
                  <c:v>13.479527516666669</c:v>
                </c:pt>
                <c:pt idx="34718">
                  <c:v>13.479914350000001</c:v>
                </c:pt>
                <c:pt idx="34719">
                  <c:v>13.480301183333333</c:v>
                </c:pt>
                <c:pt idx="34720">
                  <c:v>13.480688016666667</c:v>
                </c:pt>
                <c:pt idx="34721">
                  <c:v>13.481078366666667</c:v>
                </c:pt>
                <c:pt idx="34722">
                  <c:v>13.481465200000001</c:v>
                </c:pt>
                <c:pt idx="34723">
                  <c:v>13.481855549999999</c:v>
                </c:pt>
                <c:pt idx="34724">
                  <c:v>13.482242383333334</c:v>
                </c:pt>
                <c:pt idx="34725">
                  <c:v>13.482629216666666</c:v>
                </c:pt>
                <c:pt idx="34726">
                  <c:v>13.483019566666664</c:v>
                </c:pt>
                <c:pt idx="34727">
                  <c:v>13.483406400000002</c:v>
                </c:pt>
                <c:pt idx="34728">
                  <c:v>13.483793233333335</c:v>
                </c:pt>
                <c:pt idx="34729">
                  <c:v>13.484183583333333</c:v>
                </c:pt>
                <c:pt idx="34730">
                  <c:v>13.484570416666665</c:v>
                </c:pt>
                <c:pt idx="34731">
                  <c:v>13.484960766666667</c:v>
                </c:pt>
                <c:pt idx="34732">
                  <c:v>13.485347599999999</c:v>
                </c:pt>
                <c:pt idx="34733">
                  <c:v>13.485734433333333</c:v>
                </c:pt>
                <c:pt idx="34734">
                  <c:v>13.486121266666666</c:v>
                </c:pt>
                <c:pt idx="34735">
                  <c:v>13.486511616666666</c:v>
                </c:pt>
                <c:pt idx="34736">
                  <c:v>13.486901966666665</c:v>
                </c:pt>
                <c:pt idx="34737">
                  <c:v>13.487288800000002</c:v>
                </c:pt>
                <c:pt idx="34738">
                  <c:v>13.487675633333334</c:v>
                </c:pt>
                <c:pt idx="34739">
                  <c:v>13.488062466666667</c:v>
                </c:pt>
                <c:pt idx="34740">
                  <c:v>13.488452816666667</c:v>
                </c:pt>
                <c:pt idx="34741">
                  <c:v>13.488839650000001</c:v>
                </c:pt>
                <c:pt idx="34742">
                  <c:v>13.489226483333333</c:v>
                </c:pt>
                <c:pt idx="34743">
                  <c:v>13.489616833333331</c:v>
                </c:pt>
                <c:pt idx="34744">
                  <c:v>13.490003666666667</c:v>
                </c:pt>
                <c:pt idx="34745">
                  <c:v>13.490394016666665</c:v>
                </c:pt>
                <c:pt idx="34746">
                  <c:v>13.49078085</c:v>
                </c:pt>
                <c:pt idx="34747">
                  <c:v>13.491167683333336</c:v>
                </c:pt>
                <c:pt idx="34748">
                  <c:v>13.491558033333334</c:v>
                </c:pt>
                <c:pt idx="34749">
                  <c:v>13.491948383333332</c:v>
                </c:pt>
                <c:pt idx="34750">
                  <c:v>13.492335216666667</c:v>
                </c:pt>
                <c:pt idx="34751">
                  <c:v>13.492722049999999</c:v>
                </c:pt>
                <c:pt idx="34752">
                  <c:v>13.493108883333333</c:v>
                </c:pt>
                <c:pt idx="34753">
                  <c:v>13.493499233333333</c:v>
                </c:pt>
                <c:pt idx="34754">
                  <c:v>13.493886066666667</c:v>
                </c:pt>
                <c:pt idx="34755">
                  <c:v>13.4942729</c:v>
                </c:pt>
                <c:pt idx="34756">
                  <c:v>13.494659733333334</c:v>
                </c:pt>
                <c:pt idx="34757">
                  <c:v>13.495050083333334</c:v>
                </c:pt>
                <c:pt idx="34758">
                  <c:v>13.495440433333334</c:v>
                </c:pt>
                <c:pt idx="34759">
                  <c:v>13.495827266666666</c:v>
                </c:pt>
                <c:pt idx="34760">
                  <c:v>13.496214100000001</c:v>
                </c:pt>
                <c:pt idx="34761">
                  <c:v>13.496600933333333</c:v>
                </c:pt>
                <c:pt idx="34762">
                  <c:v>13.496991283333331</c:v>
                </c:pt>
                <c:pt idx="34763">
                  <c:v>13.497378116666667</c:v>
                </c:pt>
                <c:pt idx="34764">
                  <c:v>13.497768466666665</c:v>
                </c:pt>
                <c:pt idx="34765">
                  <c:v>13.498155300000001</c:v>
                </c:pt>
                <c:pt idx="34766">
                  <c:v>13.498542133333332</c:v>
                </c:pt>
                <c:pt idx="34767">
                  <c:v>13.498932483333334</c:v>
                </c:pt>
                <c:pt idx="34768">
                  <c:v>13.499319316666666</c:v>
                </c:pt>
                <c:pt idx="34769">
                  <c:v>13.49970615</c:v>
                </c:pt>
                <c:pt idx="34770">
                  <c:v>13.5000965</c:v>
                </c:pt>
                <c:pt idx="34771">
                  <c:v>13.500483333333333</c:v>
                </c:pt>
                <c:pt idx="34772">
                  <c:v>13.500873683333332</c:v>
                </c:pt>
                <c:pt idx="34773">
                  <c:v>13.501260516666667</c:v>
                </c:pt>
                <c:pt idx="34774">
                  <c:v>13.501647350000001</c:v>
                </c:pt>
                <c:pt idx="34775">
                  <c:v>13.502037700000001</c:v>
                </c:pt>
                <c:pt idx="34776">
                  <c:v>13.502424533333334</c:v>
                </c:pt>
                <c:pt idx="34777">
                  <c:v>13.502814883333334</c:v>
                </c:pt>
                <c:pt idx="34778">
                  <c:v>13.503201716666666</c:v>
                </c:pt>
                <c:pt idx="34779">
                  <c:v>13.503588550000002</c:v>
                </c:pt>
                <c:pt idx="34780">
                  <c:v>13.5039789</c:v>
                </c:pt>
                <c:pt idx="34781">
                  <c:v>13.504365733333332</c:v>
                </c:pt>
                <c:pt idx="34782">
                  <c:v>13.504752566666665</c:v>
                </c:pt>
                <c:pt idx="34783">
                  <c:v>13.505139400000003</c:v>
                </c:pt>
                <c:pt idx="34784">
                  <c:v>13.505529750000001</c:v>
                </c:pt>
                <c:pt idx="34785">
                  <c:v>13.505916583333333</c:v>
                </c:pt>
                <c:pt idx="34786">
                  <c:v>13.506306933333335</c:v>
                </c:pt>
                <c:pt idx="34787">
                  <c:v>13.506693766666666</c:v>
                </c:pt>
                <c:pt idx="34788">
                  <c:v>13.5070806</c:v>
                </c:pt>
                <c:pt idx="34789">
                  <c:v>13.50747095</c:v>
                </c:pt>
                <c:pt idx="34790">
                  <c:v>13.5078613</c:v>
                </c:pt>
                <c:pt idx="34791">
                  <c:v>13.508248133333332</c:v>
                </c:pt>
                <c:pt idx="34792">
                  <c:v>13.508634966666667</c:v>
                </c:pt>
                <c:pt idx="34793">
                  <c:v>13.509021800000001</c:v>
                </c:pt>
                <c:pt idx="34794">
                  <c:v>13.509412150000001</c:v>
                </c:pt>
                <c:pt idx="34795">
                  <c:v>13.509798983333333</c:v>
                </c:pt>
                <c:pt idx="34796">
                  <c:v>13.510185816666668</c:v>
                </c:pt>
                <c:pt idx="34797">
                  <c:v>13.510576166666667</c:v>
                </c:pt>
                <c:pt idx="34798">
                  <c:v>13.510962999999999</c:v>
                </c:pt>
                <c:pt idx="34799">
                  <c:v>13.51135335</c:v>
                </c:pt>
                <c:pt idx="34800">
                  <c:v>13.511740183333332</c:v>
                </c:pt>
                <c:pt idx="34801">
                  <c:v>13.512127016666666</c:v>
                </c:pt>
                <c:pt idx="34802">
                  <c:v>13.512517366666666</c:v>
                </c:pt>
                <c:pt idx="34803">
                  <c:v>13.512904200000001</c:v>
                </c:pt>
                <c:pt idx="34804">
                  <c:v>13.513294549999999</c:v>
                </c:pt>
                <c:pt idx="34805">
                  <c:v>13.513681383333335</c:v>
                </c:pt>
                <c:pt idx="34806">
                  <c:v>13.514068216666667</c:v>
                </c:pt>
                <c:pt idx="34807">
                  <c:v>13.514458566666667</c:v>
                </c:pt>
                <c:pt idx="34808">
                  <c:v>13.5148454</c:v>
                </c:pt>
                <c:pt idx="34809">
                  <c:v>13.515232233333334</c:v>
                </c:pt>
                <c:pt idx="34810">
                  <c:v>13.515619066666666</c:v>
                </c:pt>
                <c:pt idx="34811">
                  <c:v>13.516009416666664</c:v>
                </c:pt>
                <c:pt idx="34812">
                  <c:v>13.516399766666668</c:v>
                </c:pt>
                <c:pt idx="34813">
                  <c:v>13.516786600000001</c:v>
                </c:pt>
                <c:pt idx="34814">
                  <c:v>13.517173433333333</c:v>
                </c:pt>
                <c:pt idx="34815">
                  <c:v>13.517560266666669</c:v>
                </c:pt>
                <c:pt idx="34816">
                  <c:v>13.517950616666667</c:v>
                </c:pt>
                <c:pt idx="34817">
                  <c:v>13.518340966666665</c:v>
                </c:pt>
                <c:pt idx="34818">
                  <c:v>13.518727800000001</c:v>
                </c:pt>
                <c:pt idx="34819">
                  <c:v>13.519114633333333</c:v>
                </c:pt>
                <c:pt idx="34820">
                  <c:v>13.519501466666666</c:v>
                </c:pt>
                <c:pt idx="34821">
                  <c:v>13.51989181666667</c:v>
                </c:pt>
                <c:pt idx="34822">
                  <c:v>13.520278650000002</c:v>
                </c:pt>
                <c:pt idx="34823">
                  <c:v>13.520665483333334</c:v>
                </c:pt>
                <c:pt idx="34824">
                  <c:v>13.521055833333333</c:v>
                </c:pt>
                <c:pt idx="34825">
                  <c:v>13.521442666666667</c:v>
                </c:pt>
                <c:pt idx="34826">
                  <c:v>13.521833016666667</c:v>
                </c:pt>
                <c:pt idx="34827">
                  <c:v>13.522219849999999</c:v>
                </c:pt>
                <c:pt idx="34828">
                  <c:v>13.522606683333334</c:v>
                </c:pt>
                <c:pt idx="34829">
                  <c:v>13.522997033333333</c:v>
                </c:pt>
                <c:pt idx="34830">
                  <c:v>13.523383866666665</c:v>
                </c:pt>
                <c:pt idx="34831">
                  <c:v>13.523774216666668</c:v>
                </c:pt>
                <c:pt idx="34832">
                  <c:v>13.524161050000002</c:v>
                </c:pt>
                <c:pt idx="34833">
                  <c:v>13.524547883333334</c:v>
                </c:pt>
                <c:pt idx="34834">
                  <c:v>13.524934716666666</c:v>
                </c:pt>
                <c:pt idx="34835">
                  <c:v>13.525325066666667</c:v>
                </c:pt>
                <c:pt idx="34836">
                  <c:v>13.525711899999999</c:v>
                </c:pt>
                <c:pt idx="34837">
                  <c:v>13.526098733333333</c:v>
                </c:pt>
                <c:pt idx="34838">
                  <c:v>13.526489083333333</c:v>
                </c:pt>
                <c:pt idx="34839">
                  <c:v>13.526875916666667</c:v>
                </c:pt>
                <c:pt idx="34840">
                  <c:v>13.527266266666665</c:v>
                </c:pt>
                <c:pt idx="34841">
                  <c:v>13.527653100000002</c:v>
                </c:pt>
                <c:pt idx="34842">
                  <c:v>13.528039933333334</c:v>
                </c:pt>
                <c:pt idx="34843">
                  <c:v>13.528430283333334</c:v>
                </c:pt>
                <c:pt idx="34844">
                  <c:v>13.528817116666668</c:v>
                </c:pt>
                <c:pt idx="34845">
                  <c:v>13.529207466666668</c:v>
                </c:pt>
                <c:pt idx="34846">
                  <c:v>13.529594299999999</c:v>
                </c:pt>
                <c:pt idx="34847">
                  <c:v>13.529981133333331</c:v>
                </c:pt>
                <c:pt idx="34848">
                  <c:v>13.530371483333333</c:v>
                </c:pt>
                <c:pt idx="34849">
                  <c:v>13.530758316666665</c:v>
                </c:pt>
                <c:pt idx="34850">
                  <c:v>13.53114515</c:v>
                </c:pt>
                <c:pt idx="34851">
                  <c:v>13.531535500000002</c:v>
                </c:pt>
                <c:pt idx="34852">
                  <c:v>13.531922333333334</c:v>
                </c:pt>
                <c:pt idx="34853">
                  <c:v>13.532312683333332</c:v>
                </c:pt>
                <c:pt idx="34854">
                  <c:v>13.532699516666668</c:v>
                </c:pt>
                <c:pt idx="34855">
                  <c:v>13.53308635</c:v>
                </c:pt>
                <c:pt idx="34856">
                  <c:v>13.5334767</c:v>
                </c:pt>
                <c:pt idx="34857">
                  <c:v>13.533863533333333</c:v>
                </c:pt>
                <c:pt idx="34858">
                  <c:v>13.534253883333333</c:v>
                </c:pt>
                <c:pt idx="34859">
                  <c:v>13.534640716666665</c:v>
                </c:pt>
                <c:pt idx="34860">
                  <c:v>13.535027550000001</c:v>
                </c:pt>
                <c:pt idx="34861">
                  <c:v>13.535414383333334</c:v>
                </c:pt>
                <c:pt idx="34862">
                  <c:v>13.535804733333334</c:v>
                </c:pt>
                <c:pt idx="34863">
                  <c:v>13.536191566666666</c:v>
                </c:pt>
                <c:pt idx="34864">
                  <c:v>13.536578400000002</c:v>
                </c:pt>
                <c:pt idx="34865">
                  <c:v>13.53696875</c:v>
                </c:pt>
                <c:pt idx="34866">
                  <c:v>13.537359099999998</c:v>
                </c:pt>
                <c:pt idx="34867">
                  <c:v>13.537745933333333</c:v>
                </c:pt>
                <c:pt idx="34868">
                  <c:v>13.538132766666665</c:v>
                </c:pt>
                <c:pt idx="34869">
                  <c:v>13.538519600000001</c:v>
                </c:pt>
                <c:pt idx="34870">
                  <c:v>13.538909950000003</c:v>
                </c:pt>
                <c:pt idx="34871">
                  <c:v>13.539300300000001</c:v>
                </c:pt>
                <c:pt idx="34872">
                  <c:v>13.539687133333333</c:v>
                </c:pt>
                <c:pt idx="34873">
                  <c:v>13.540073966666668</c:v>
                </c:pt>
                <c:pt idx="34874">
                  <c:v>13.5404608</c:v>
                </c:pt>
                <c:pt idx="34875">
                  <c:v>13.54085115</c:v>
                </c:pt>
                <c:pt idx="34876">
                  <c:v>13.541237983333332</c:v>
                </c:pt>
                <c:pt idx="34877">
                  <c:v>13.541624816666667</c:v>
                </c:pt>
                <c:pt idx="34878">
                  <c:v>13.542011650000001</c:v>
                </c:pt>
                <c:pt idx="34879">
                  <c:v>13.542402000000001</c:v>
                </c:pt>
                <c:pt idx="34880">
                  <c:v>13.542792350000001</c:v>
                </c:pt>
                <c:pt idx="34881">
                  <c:v>13.543179183333335</c:v>
                </c:pt>
                <c:pt idx="34882">
                  <c:v>13.543566016666666</c:v>
                </c:pt>
                <c:pt idx="34883">
                  <c:v>13.543952849999998</c:v>
                </c:pt>
                <c:pt idx="34884">
                  <c:v>13.5443432</c:v>
                </c:pt>
                <c:pt idx="34885">
                  <c:v>13.544730033333332</c:v>
                </c:pt>
                <c:pt idx="34886">
                  <c:v>13.545120383333334</c:v>
                </c:pt>
                <c:pt idx="34887">
                  <c:v>13.545507216666666</c:v>
                </c:pt>
                <c:pt idx="34888">
                  <c:v>13.545894050000001</c:v>
                </c:pt>
                <c:pt idx="34889">
                  <c:v>13.546284399999999</c:v>
                </c:pt>
                <c:pt idx="34890">
                  <c:v>13.546671233333335</c:v>
                </c:pt>
                <c:pt idx="34891">
                  <c:v>13.547058066666667</c:v>
                </c:pt>
                <c:pt idx="34892">
                  <c:v>13.547448416666667</c:v>
                </c:pt>
                <c:pt idx="34893">
                  <c:v>13.54783525</c:v>
                </c:pt>
                <c:pt idx="34894">
                  <c:v>13.5482256</c:v>
                </c:pt>
                <c:pt idx="34895">
                  <c:v>13.548612433333332</c:v>
                </c:pt>
                <c:pt idx="34896">
                  <c:v>13.548999266666668</c:v>
                </c:pt>
                <c:pt idx="34897">
                  <c:v>13.549389616666666</c:v>
                </c:pt>
                <c:pt idx="34898">
                  <c:v>13.549779966666668</c:v>
                </c:pt>
                <c:pt idx="34899">
                  <c:v>13.550166800000001</c:v>
                </c:pt>
                <c:pt idx="34900">
                  <c:v>13.550553633333335</c:v>
                </c:pt>
                <c:pt idx="34901">
                  <c:v>13.550940466666667</c:v>
                </c:pt>
                <c:pt idx="34902">
                  <c:v>13.551330816666669</c:v>
                </c:pt>
                <c:pt idx="34903">
                  <c:v>13.551717650000001</c:v>
                </c:pt>
                <c:pt idx="34904">
                  <c:v>13.552104483333332</c:v>
                </c:pt>
                <c:pt idx="34905">
                  <c:v>13.552494833333332</c:v>
                </c:pt>
                <c:pt idx="34906">
                  <c:v>13.552881666666666</c:v>
                </c:pt>
                <c:pt idx="34907">
                  <c:v>13.553272016666666</c:v>
                </c:pt>
                <c:pt idx="34908">
                  <c:v>13.55365885</c:v>
                </c:pt>
                <c:pt idx="34909">
                  <c:v>13.554045683333335</c:v>
                </c:pt>
                <c:pt idx="34910">
                  <c:v>13.554432516666667</c:v>
                </c:pt>
                <c:pt idx="34911">
                  <c:v>13.554822866666667</c:v>
                </c:pt>
                <c:pt idx="34912">
                  <c:v>13.555213216666667</c:v>
                </c:pt>
                <c:pt idx="34913">
                  <c:v>13.555600050000001</c:v>
                </c:pt>
                <c:pt idx="34914">
                  <c:v>13.555986883333333</c:v>
                </c:pt>
                <c:pt idx="34915">
                  <c:v>13.556373716666664</c:v>
                </c:pt>
                <c:pt idx="34916">
                  <c:v>13.556764066666666</c:v>
                </c:pt>
                <c:pt idx="34917">
                  <c:v>13.557150900000002</c:v>
                </c:pt>
                <c:pt idx="34918">
                  <c:v>13.557537733333334</c:v>
                </c:pt>
                <c:pt idx="34919">
                  <c:v>13.557928083333335</c:v>
                </c:pt>
                <c:pt idx="34920">
                  <c:v>13.558314916666667</c:v>
                </c:pt>
                <c:pt idx="34921">
                  <c:v>13.558705266666665</c:v>
                </c:pt>
                <c:pt idx="34922">
                  <c:v>13.559092100000001</c:v>
                </c:pt>
                <c:pt idx="34923">
                  <c:v>13.559478933333333</c:v>
                </c:pt>
                <c:pt idx="34924">
                  <c:v>13.559869283333333</c:v>
                </c:pt>
                <c:pt idx="34925">
                  <c:v>13.560256116666666</c:v>
                </c:pt>
                <c:pt idx="34926">
                  <c:v>13.560646466666668</c:v>
                </c:pt>
                <c:pt idx="34927">
                  <c:v>13.5610333</c:v>
                </c:pt>
                <c:pt idx="34928">
                  <c:v>13.561420133333334</c:v>
                </c:pt>
                <c:pt idx="34929">
                  <c:v>13.561810483333334</c:v>
                </c:pt>
                <c:pt idx="34930">
                  <c:v>13.562197316666667</c:v>
                </c:pt>
                <c:pt idx="34931">
                  <c:v>13.562584149999999</c:v>
                </c:pt>
                <c:pt idx="34932">
                  <c:v>13.562970983333335</c:v>
                </c:pt>
                <c:pt idx="34933">
                  <c:v>13.563361333333333</c:v>
                </c:pt>
                <c:pt idx="34934">
                  <c:v>13.563748166666665</c:v>
                </c:pt>
                <c:pt idx="34935">
                  <c:v>13.564138516666667</c:v>
                </c:pt>
                <c:pt idx="34936">
                  <c:v>13.564525350000002</c:v>
                </c:pt>
                <c:pt idx="34937">
                  <c:v>13.564912183333334</c:v>
                </c:pt>
                <c:pt idx="34938">
                  <c:v>13.565302533333336</c:v>
                </c:pt>
                <c:pt idx="34939">
                  <c:v>13.565689366666668</c:v>
                </c:pt>
                <c:pt idx="34940">
                  <c:v>13.566079716666666</c:v>
                </c:pt>
                <c:pt idx="34941">
                  <c:v>13.566466549999999</c:v>
                </c:pt>
                <c:pt idx="34942">
                  <c:v>13.566853383333333</c:v>
                </c:pt>
                <c:pt idx="34943">
                  <c:v>13.567243733333333</c:v>
                </c:pt>
                <c:pt idx="34944">
                  <c:v>13.567630566666665</c:v>
                </c:pt>
                <c:pt idx="34945">
                  <c:v>13.568017400000002</c:v>
                </c:pt>
                <c:pt idx="34946">
                  <c:v>13.56840775</c:v>
                </c:pt>
                <c:pt idx="34947">
                  <c:v>13.568794583333334</c:v>
                </c:pt>
                <c:pt idx="34948">
                  <c:v>13.569184933333334</c:v>
                </c:pt>
                <c:pt idx="34949">
                  <c:v>13.569571766666668</c:v>
                </c:pt>
                <c:pt idx="34950">
                  <c:v>13.5699586</c:v>
                </c:pt>
                <c:pt idx="34951">
                  <c:v>13.570348950000001</c:v>
                </c:pt>
                <c:pt idx="34952">
                  <c:v>13.570735783333333</c:v>
                </c:pt>
                <c:pt idx="34953">
                  <c:v>13.571126133333332</c:v>
                </c:pt>
                <c:pt idx="34954">
                  <c:v>13.571512966666665</c:v>
                </c:pt>
                <c:pt idx="34955">
                  <c:v>13.571899800000002</c:v>
                </c:pt>
                <c:pt idx="34956">
                  <c:v>13.572286633333334</c:v>
                </c:pt>
                <c:pt idx="34957">
                  <c:v>13.572676983333333</c:v>
                </c:pt>
                <c:pt idx="34958">
                  <c:v>13.573063816666668</c:v>
                </c:pt>
                <c:pt idx="34959">
                  <c:v>13.57345065</c:v>
                </c:pt>
                <c:pt idx="34960">
                  <c:v>13.573841</c:v>
                </c:pt>
                <c:pt idx="34961">
                  <c:v>13.574227833333333</c:v>
                </c:pt>
                <c:pt idx="34962">
                  <c:v>13.574618183333333</c:v>
                </c:pt>
                <c:pt idx="34963">
                  <c:v>13.575005016666665</c:v>
                </c:pt>
                <c:pt idx="34964">
                  <c:v>13.575391849999997</c:v>
                </c:pt>
                <c:pt idx="34965">
                  <c:v>13.575782200000001</c:v>
                </c:pt>
                <c:pt idx="34966">
                  <c:v>13.576169033333334</c:v>
                </c:pt>
                <c:pt idx="34967">
                  <c:v>13.576559383333334</c:v>
                </c:pt>
                <c:pt idx="34968">
                  <c:v>13.576946216666668</c:v>
                </c:pt>
                <c:pt idx="34969">
                  <c:v>13.57733305</c:v>
                </c:pt>
                <c:pt idx="34970">
                  <c:v>13.577723399999998</c:v>
                </c:pt>
                <c:pt idx="34971">
                  <c:v>13.578110233333334</c:v>
                </c:pt>
                <c:pt idx="34972">
                  <c:v>13.578497066666666</c:v>
                </c:pt>
                <c:pt idx="34973">
                  <c:v>13.578883899999999</c:v>
                </c:pt>
                <c:pt idx="34974">
                  <c:v>13.579274250000003</c:v>
                </c:pt>
                <c:pt idx="34975">
                  <c:v>13.579664600000001</c:v>
                </c:pt>
                <c:pt idx="34976">
                  <c:v>13.580051433333333</c:v>
                </c:pt>
                <c:pt idx="34977">
                  <c:v>13.580438266666667</c:v>
                </c:pt>
                <c:pt idx="34978">
                  <c:v>13.5808251</c:v>
                </c:pt>
                <c:pt idx="34979">
                  <c:v>13.58121545</c:v>
                </c:pt>
                <c:pt idx="34980">
                  <c:v>13.581602283333332</c:v>
                </c:pt>
                <c:pt idx="34981">
                  <c:v>13.581992633333334</c:v>
                </c:pt>
                <c:pt idx="34982">
                  <c:v>13.582379466666666</c:v>
                </c:pt>
                <c:pt idx="34983">
                  <c:v>13.582766299999998</c:v>
                </c:pt>
                <c:pt idx="34984">
                  <c:v>13.583156650000001</c:v>
                </c:pt>
                <c:pt idx="34985">
                  <c:v>13.583543483333335</c:v>
                </c:pt>
                <c:pt idx="34986">
                  <c:v>13.583930316666667</c:v>
                </c:pt>
                <c:pt idx="34987">
                  <c:v>13.584320666666668</c:v>
                </c:pt>
                <c:pt idx="34988">
                  <c:v>13.5847075</c:v>
                </c:pt>
                <c:pt idx="34989">
                  <c:v>13.585097849999999</c:v>
                </c:pt>
                <c:pt idx="34990">
                  <c:v>13.585484683333334</c:v>
                </c:pt>
                <c:pt idx="34991">
                  <c:v>13.585871516666666</c:v>
                </c:pt>
                <c:pt idx="34992">
                  <c:v>13.586261866666666</c:v>
                </c:pt>
                <c:pt idx="34993">
                  <c:v>13.5866487</c:v>
                </c:pt>
                <c:pt idx="34994">
                  <c:v>13.587039050000001</c:v>
                </c:pt>
                <c:pt idx="34995">
                  <c:v>13.587425883333333</c:v>
                </c:pt>
                <c:pt idx="34996">
                  <c:v>13.587812716666667</c:v>
                </c:pt>
                <c:pt idx="34997">
                  <c:v>13.588203066666667</c:v>
                </c:pt>
                <c:pt idx="34998">
                  <c:v>13.588589900000001</c:v>
                </c:pt>
                <c:pt idx="34999">
                  <c:v>13.588976733333332</c:v>
                </c:pt>
                <c:pt idx="35000">
                  <c:v>13.589363566666664</c:v>
                </c:pt>
                <c:pt idx="35001">
                  <c:v>13.589753916666666</c:v>
                </c:pt>
                <c:pt idx="35002">
                  <c:v>13.590144266666664</c:v>
                </c:pt>
                <c:pt idx="35003">
                  <c:v>13.590531100000002</c:v>
                </c:pt>
                <c:pt idx="35004">
                  <c:v>13.590917933333335</c:v>
                </c:pt>
                <c:pt idx="35005">
                  <c:v>13.591304766666667</c:v>
                </c:pt>
                <c:pt idx="35006">
                  <c:v>13.591695116666665</c:v>
                </c:pt>
                <c:pt idx="35007">
                  <c:v>13.592081950000001</c:v>
                </c:pt>
                <c:pt idx="35008">
                  <c:v>13.592472299999999</c:v>
                </c:pt>
                <c:pt idx="35009">
                  <c:v>13.592859133333333</c:v>
                </c:pt>
                <c:pt idx="35010">
                  <c:v>13.593245966666666</c:v>
                </c:pt>
                <c:pt idx="35011">
                  <c:v>13.593636316666666</c:v>
                </c:pt>
                <c:pt idx="35012">
                  <c:v>13.59402315</c:v>
                </c:pt>
                <c:pt idx="35013">
                  <c:v>13.594409983333335</c:v>
                </c:pt>
                <c:pt idx="35014">
                  <c:v>13.594796816666667</c:v>
                </c:pt>
                <c:pt idx="35015">
                  <c:v>13.595187166666667</c:v>
                </c:pt>
                <c:pt idx="35016">
                  <c:v>13.595577516666667</c:v>
                </c:pt>
                <c:pt idx="35017">
                  <c:v>13.595964350000001</c:v>
                </c:pt>
                <c:pt idx="35018">
                  <c:v>13.596351183333333</c:v>
                </c:pt>
                <c:pt idx="35019">
                  <c:v>13.596738016666665</c:v>
                </c:pt>
                <c:pt idx="35020">
                  <c:v>13.597128366666666</c:v>
                </c:pt>
                <c:pt idx="35021">
                  <c:v>13.597518716666665</c:v>
                </c:pt>
                <c:pt idx="35022">
                  <c:v>13.59790555</c:v>
                </c:pt>
                <c:pt idx="35023">
                  <c:v>13.598292383333336</c:v>
                </c:pt>
                <c:pt idx="35024">
                  <c:v>13.598679216666667</c:v>
                </c:pt>
                <c:pt idx="35025">
                  <c:v>13.599069566666666</c:v>
                </c:pt>
                <c:pt idx="35026">
                  <c:v>13.599456400000001</c:v>
                </c:pt>
                <c:pt idx="35027">
                  <c:v>13.599843233333333</c:v>
                </c:pt>
                <c:pt idx="35028">
                  <c:v>13.600233583333333</c:v>
                </c:pt>
                <c:pt idx="35029">
                  <c:v>13.600620416666665</c:v>
                </c:pt>
                <c:pt idx="35030">
                  <c:v>13.601010766666667</c:v>
                </c:pt>
                <c:pt idx="35031">
                  <c:v>13.6013976</c:v>
                </c:pt>
                <c:pt idx="35032">
                  <c:v>13.601784433333334</c:v>
                </c:pt>
                <c:pt idx="35033">
                  <c:v>13.602171266666668</c:v>
                </c:pt>
                <c:pt idx="35034">
                  <c:v>13.602561616666668</c:v>
                </c:pt>
                <c:pt idx="35035">
                  <c:v>13.602951966666666</c:v>
                </c:pt>
                <c:pt idx="35036">
                  <c:v>13.603338800000001</c:v>
                </c:pt>
                <c:pt idx="35037">
                  <c:v>13.603725633333333</c:v>
                </c:pt>
                <c:pt idx="35038">
                  <c:v>13.604112466666665</c:v>
                </c:pt>
                <c:pt idx="35039">
                  <c:v>13.604502816666667</c:v>
                </c:pt>
                <c:pt idx="35040">
                  <c:v>13.604889650000002</c:v>
                </c:pt>
                <c:pt idx="35041">
                  <c:v>13.605276483333334</c:v>
                </c:pt>
                <c:pt idx="35042">
                  <c:v>13.605666833333332</c:v>
                </c:pt>
                <c:pt idx="35043">
                  <c:v>13.606053666666668</c:v>
                </c:pt>
                <c:pt idx="35044">
                  <c:v>13.606444016666666</c:v>
                </c:pt>
                <c:pt idx="35045">
                  <c:v>13.60683085</c:v>
                </c:pt>
                <c:pt idx="35046">
                  <c:v>13.607217683333333</c:v>
                </c:pt>
                <c:pt idx="35047">
                  <c:v>13.607608033333333</c:v>
                </c:pt>
                <c:pt idx="35048">
                  <c:v>13.607994866666665</c:v>
                </c:pt>
                <c:pt idx="35049">
                  <c:v>13.608385216666667</c:v>
                </c:pt>
                <c:pt idx="35050">
                  <c:v>13.608772050000001</c:v>
                </c:pt>
                <c:pt idx="35051">
                  <c:v>13.609158883333334</c:v>
                </c:pt>
                <c:pt idx="35052">
                  <c:v>13.609549233333334</c:v>
                </c:pt>
                <c:pt idx="35053">
                  <c:v>13.609936066666668</c:v>
                </c:pt>
                <c:pt idx="35054">
                  <c:v>13.6103229</c:v>
                </c:pt>
                <c:pt idx="35055">
                  <c:v>13.610709733333332</c:v>
                </c:pt>
                <c:pt idx="35056">
                  <c:v>13.611100083333334</c:v>
                </c:pt>
                <c:pt idx="35057">
                  <c:v>13.611490433333332</c:v>
                </c:pt>
                <c:pt idx="35058">
                  <c:v>13.611877266666665</c:v>
                </c:pt>
                <c:pt idx="35059">
                  <c:v>13.612264100000003</c:v>
                </c:pt>
                <c:pt idx="35060">
                  <c:v>13.612650933333335</c:v>
                </c:pt>
                <c:pt idx="35061">
                  <c:v>13.613041283333333</c:v>
                </c:pt>
                <c:pt idx="35062">
                  <c:v>13.613431633333335</c:v>
                </c:pt>
                <c:pt idx="35063">
                  <c:v>13.613818466666666</c:v>
                </c:pt>
                <c:pt idx="35064">
                  <c:v>13.6142053</c:v>
                </c:pt>
                <c:pt idx="35065">
                  <c:v>13.614592133333332</c:v>
                </c:pt>
                <c:pt idx="35066">
                  <c:v>13.614982483333334</c:v>
                </c:pt>
                <c:pt idx="35067">
                  <c:v>13.615369316666666</c:v>
                </c:pt>
                <c:pt idx="35068">
                  <c:v>13.615756149999998</c:v>
                </c:pt>
                <c:pt idx="35069">
                  <c:v>13.616146500000001</c:v>
                </c:pt>
                <c:pt idx="35070">
                  <c:v>13.616533333333335</c:v>
                </c:pt>
                <c:pt idx="35071">
                  <c:v>13.616923683333333</c:v>
                </c:pt>
                <c:pt idx="35072">
                  <c:v>13.617310516666668</c:v>
                </c:pt>
                <c:pt idx="35073">
                  <c:v>13.61769735</c:v>
                </c:pt>
                <c:pt idx="35074">
                  <c:v>13.618084183333332</c:v>
                </c:pt>
                <c:pt idx="35075">
                  <c:v>13.618474533333334</c:v>
                </c:pt>
                <c:pt idx="35076">
                  <c:v>13.618864883333332</c:v>
                </c:pt>
                <c:pt idx="35077">
                  <c:v>13.619251716666666</c:v>
                </c:pt>
                <c:pt idx="35078">
                  <c:v>13.619638550000003</c:v>
                </c:pt>
                <c:pt idx="35079">
                  <c:v>13.620025383333335</c:v>
                </c:pt>
                <c:pt idx="35080">
                  <c:v>13.620415733333333</c:v>
                </c:pt>
                <c:pt idx="35081">
                  <c:v>13.620802566666667</c:v>
                </c:pt>
                <c:pt idx="35082">
                  <c:v>13.6211894</c:v>
                </c:pt>
                <c:pt idx="35083">
                  <c:v>13.62157975</c:v>
                </c:pt>
                <c:pt idx="35084">
                  <c:v>13.621966583333332</c:v>
                </c:pt>
                <c:pt idx="35085">
                  <c:v>13.622356933333334</c:v>
                </c:pt>
                <c:pt idx="35086">
                  <c:v>13.622743766666666</c:v>
                </c:pt>
                <c:pt idx="35087">
                  <c:v>13.623130599999998</c:v>
                </c:pt>
                <c:pt idx="35088">
                  <c:v>13.623520950000001</c:v>
                </c:pt>
                <c:pt idx="35089">
                  <c:v>13.623907783333335</c:v>
                </c:pt>
                <c:pt idx="35090">
                  <c:v>13.624298133333333</c:v>
                </c:pt>
                <c:pt idx="35091">
                  <c:v>13.624684966666669</c:v>
                </c:pt>
                <c:pt idx="35092">
                  <c:v>13.625071800000001</c:v>
                </c:pt>
                <c:pt idx="35093">
                  <c:v>13.625462149999999</c:v>
                </c:pt>
                <c:pt idx="35094">
                  <c:v>13.625848983333332</c:v>
                </c:pt>
                <c:pt idx="35095">
                  <c:v>13.626235816666666</c:v>
                </c:pt>
                <c:pt idx="35096">
                  <c:v>13.62662265</c:v>
                </c:pt>
                <c:pt idx="35097">
                  <c:v>13.627012999999998</c:v>
                </c:pt>
                <c:pt idx="35098">
                  <c:v>13.627403350000002</c:v>
                </c:pt>
                <c:pt idx="35099">
                  <c:v>13.627790183333333</c:v>
                </c:pt>
                <c:pt idx="35100">
                  <c:v>13.628177016666667</c:v>
                </c:pt>
                <c:pt idx="35101">
                  <c:v>13.628563850000001</c:v>
                </c:pt>
                <c:pt idx="35102">
                  <c:v>13.628954200000001</c:v>
                </c:pt>
                <c:pt idx="35103">
                  <c:v>13.629344549999999</c:v>
                </c:pt>
                <c:pt idx="35104">
                  <c:v>13.629731383333334</c:v>
                </c:pt>
                <c:pt idx="35105">
                  <c:v>13.630118216666666</c:v>
                </c:pt>
                <c:pt idx="35106">
                  <c:v>13.630505049999998</c:v>
                </c:pt>
                <c:pt idx="35107">
                  <c:v>13.630895400000002</c:v>
                </c:pt>
                <c:pt idx="35108">
                  <c:v>13.631282233333335</c:v>
                </c:pt>
                <c:pt idx="35109">
                  <c:v>13.631669066666667</c:v>
                </c:pt>
                <c:pt idx="35110">
                  <c:v>13.632059416666666</c:v>
                </c:pt>
                <c:pt idx="35111">
                  <c:v>13.632446250000001</c:v>
                </c:pt>
                <c:pt idx="35112">
                  <c:v>13.632836599999999</c:v>
                </c:pt>
                <c:pt idx="35113">
                  <c:v>13.633223433333333</c:v>
                </c:pt>
                <c:pt idx="35114">
                  <c:v>13.633610266666667</c:v>
                </c:pt>
                <c:pt idx="35115">
                  <c:v>13.634000616666667</c:v>
                </c:pt>
                <c:pt idx="35116">
                  <c:v>13.634387449999998</c:v>
                </c:pt>
                <c:pt idx="35117">
                  <c:v>13.634777800000002</c:v>
                </c:pt>
                <c:pt idx="35118">
                  <c:v>13.635164633333334</c:v>
                </c:pt>
                <c:pt idx="35119">
                  <c:v>13.635551466666668</c:v>
                </c:pt>
                <c:pt idx="35120">
                  <c:v>13.635938299999999</c:v>
                </c:pt>
                <c:pt idx="35121">
                  <c:v>13.636328650000001</c:v>
                </c:pt>
                <c:pt idx="35122">
                  <c:v>13.636715483333333</c:v>
                </c:pt>
                <c:pt idx="35123">
                  <c:v>13.637102316666665</c:v>
                </c:pt>
                <c:pt idx="35124">
                  <c:v>13.637492666666667</c:v>
                </c:pt>
                <c:pt idx="35125">
                  <c:v>13.637879499999999</c:v>
                </c:pt>
                <c:pt idx="35126">
                  <c:v>13.63826985</c:v>
                </c:pt>
                <c:pt idx="35127">
                  <c:v>13.638656683333336</c:v>
                </c:pt>
                <c:pt idx="35128">
                  <c:v>13.639043516666668</c:v>
                </c:pt>
                <c:pt idx="35129">
                  <c:v>13.63943035</c:v>
                </c:pt>
                <c:pt idx="35130">
                  <c:v>13.639820700000001</c:v>
                </c:pt>
                <c:pt idx="35131">
                  <c:v>13.64021105</c:v>
                </c:pt>
                <c:pt idx="35132">
                  <c:v>13.640597883333333</c:v>
                </c:pt>
                <c:pt idx="35133">
                  <c:v>13.640984716666665</c:v>
                </c:pt>
                <c:pt idx="35134">
                  <c:v>13.641371550000001</c:v>
                </c:pt>
                <c:pt idx="35135">
                  <c:v>13.641761899999999</c:v>
                </c:pt>
                <c:pt idx="35136">
                  <c:v>13.642148733333334</c:v>
                </c:pt>
                <c:pt idx="35137">
                  <c:v>13.642535566666668</c:v>
                </c:pt>
                <c:pt idx="35138">
                  <c:v>13.642925916666668</c:v>
                </c:pt>
                <c:pt idx="35139">
                  <c:v>13.64331275</c:v>
                </c:pt>
                <c:pt idx="35140">
                  <c:v>13.643703100000002</c:v>
                </c:pt>
                <c:pt idx="35141">
                  <c:v>13.644089933333333</c:v>
                </c:pt>
                <c:pt idx="35142">
                  <c:v>13.644476766666665</c:v>
                </c:pt>
                <c:pt idx="35143">
                  <c:v>13.644867116666667</c:v>
                </c:pt>
                <c:pt idx="35144">
                  <c:v>13.645253949999999</c:v>
                </c:pt>
                <c:pt idx="35145">
                  <c:v>13.645644300000001</c:v>
                </c:pt>
                <c:pt idx="35146">
                  <c:v>13.646031133333333</c:v>
                </c:pt>
                <c:pt idx="35147">
                  <c:v>13.646417966666668</c:v>
                </c:pt>
                <c:pt idx="35148">
                  <c:v>13.646808316666666</c:v>
                </c:pt>
                <c:pt idx="35149">
                  <c:v>13.64719515</c:v>
                </c:pt>
                <c:pt idx="35150">
                  <c:v>13.647581983333334</c:v>
                </c:pt>
                <c:pt idx="35151">
                  <c:v>13.647968816666667</c:v>
                </c:pt>
                <c:pt idx="35152">
                  <c:v>13.648359166666665</c:v>
                </c:pt>
                <c:pt idx="35153">
                  <c:v>13.648749516666667</c:v>
                </c:pt>
                <c:pt idx="35154">
                  <c:v>13.649136350000001</c:v>
                </c:pt>
                <c:pt idx="35155">
                  <c:v>13.649523183333335</c:v>
                </c:pt>
                <c:pt idx="35156">
                  <c:v>13.649910016666666</c:v>
                </c:pt>
                <c:pt idx="35157">
                  <c:v>13.650300366666668</c:v>
                </c:pt>
                <c:pt idx="35158">
                  <c:v>13.650690716666666</c:v>
                </c:pt>
                <c:pt idx="35159">
                  <c:v>13.651077549999998</c:v>
                </c:pt>
                <c:pt idx="35160">
                  <c:v>13.651464383333334</c:v>
                </c:pt>
                <c:pt idx="35161">
                  <c:v>13.651851216666666</c:v>
                </c:pt>
                <c:pt idx="35162">
                  <c:v>13.652241566666666</c:v>
                </c:pt>
                <c:pt idx="35163">
                  <c:v>13.652628399999999</c:v>
                </c:pt>
                <c:pt idx="35164">
                  <c:v>13.653015233333335</c:v>
                </c:pt>
                <c:pt idx="35165">
                  <c:v>13.653405583333333</c:v>
                </c:pt>
                <c:pt idx="35166">
                  <c:v>13.653792416666668</c:v>
                </c:pt>
                <c:pt idx="35167">
                  <c:v>13.654182766666667</c:v>
                </c:pt>
                <c:pt idx="35168">
                  <c:v>13.6545696</c:v>
                </c:pt>
                <c:pt idx="35169">
                  <c:v>13.654956433333332</c:v>
                </c:pt>
                <c:pt idx="35170">
                  <c:v>13.655346783333334</c:v>
                </c:pt>
                <c:pt idx="35171">
                  <c:v>13.655733616666666</c:v>
                </c:pt>
                <c:pt idx="35172">
                  <c:v>13.656123966666668</c:v>
                </c:pt>
                <c:pt idx="35173">
                  <c:v>13.656510800000001</c:v>
                </c:pt>
                <c:pt idx="35174">
                  <c:v>13.656897633333335</c:v>
                </c:pt>
                <c:pt idx="35175">
                  <c:v>13.657284466666667</c:v>
                </c:pt>
                <c:pt idx="35176">
                  <c:v>13.657674816666669</c:v>
                </c:pt>
                <c:pt idx="35177">
                  <c:v>13.65806165</c:v>
                </c:pt>
                <c:pt idx="35178">
                  <c:v>13.658448483333332</c:v>
                </c:pt>
                <c:pt idx="35179">
                  <c:v>13.658838833333334</c:v>
                </c:pt>
                <c:pt idx="35180">
                  <c:v>13.659225666666666</c:v>
                </c:pt>
                <c:pt idx="35181">
                  <c:v>13.659616016666666</c:v>
                </c:pt>
                <c:pt idx="35182">
                  <c:v>13.660002849999998</c:v>
                </c:pt>
                <c:pt idx="35183">
                  <c:v>13.660389683333335</c:v>
                </c:pt>
                <c:pt idx="35184">
                  <c:v>13.660780033333333</c:v>
                </c:pt>
                <c:pt idx="35185">
                  <c:v>13.661166866666667</c:v>
                </c:pt>
                <c:pt idx="35186">
                  <c:v>13.661557216666667</c:v>
                </c:pt>
                <c:pt idx="35187">
                  <c:v>13.661944050000001</c:v>
                </c:pt>
                <c:pt idx="35188">
                  <c:v>13.662330883333333</c:v>
                </c:pt>
                <c:pt idx="35189">
                  <c:v>13.662721233333334</c:v>
                </c:pt>
                <c:pt idx="35190">
                  <c:v>13.663108066666666</c:v>
                </c:pt>
                <c:pt idx="35191">
                  <c:v>13.663494899999998</c:v>
                </c:pt>
                <c:pt idx="35192">
                  <c:v>13.663885250000002</c:v>
                </c:pt>
                <c:pt idx="35193">
                  <c:v>13.664272083333335</c:v>
                </c:pt>
                <c:pt idx="35194">
                  <c:v>13.664662433333334</c:v>
                </c:pt>
                <c:pt idx="35195">
                  <c:v>13.665049266666669</c:v>
                </c:pt>
                <c:pt idx="35196">
                  <c:v>13.665436100000001</c:v>
                </c:pt>
                <c:pt idx="35197">
                  <c:v>13.665826449999999</c:v>
                </c:pt>
                <c:pt idx="35198">
                  <c:v>13.666213283333333</c:v>
                </c:pt>
                <c:pt idx="35199">
                  <c:v>13.666603633333333</c:v>
                </c:pt>
                <c:pt idx="35200">
                  <c:v>13.666990466666666</c:v>
                </c:pt>
                <c:pt idx="35201">
                  <c:v>13.667377299999998</c:v>
                </c:pt>
                <c:pt idx="35202">
                  <c:v>13.667764133333336</c:v>
                </c:pt>
                <c:pt idx="35203">
                  <c:v>13.668154483333334</c:v>
                </c:pt>
                <c:pt idx="35204">
                  <c:v>13.668541316666667</c:v>
                </c:pt>
                <c:pt idx="35205">
                  <c:v>13.668928149999999</c:v>
                </c:pt>
                <c:pt idx="35206">
                  <c:v>13.669318500000001</c:v>
                </c:pt>
                <c:pt idx="35207">
                  <c:v>13.669705333333333</c:v>
                </c:pt>
                <c:pt idx="35208">
                  <c:v>13.670095683333335</c:v>
                </c:pt>
                <c:pt idx="35209">
                  <c:v>13.670482516666667</c:v>
                </c:pt>
                <c:pt idx="35210">
                  <c:v>13.670869349999998</c:v>
                </c:pt>
                <c:pt idx="35211">
                  <c:v>13.671259699999998</c:v>
                </c:pt>
                <c:pt idx="35212">
                  <c:v>13.671646533333336</c:v>
                </c:pt>
                <c:pt idx="35213">
                  <c:v>13.672036883333334</c:v>
                </c:pt>
                <c:pt idx="35214">
                  <c:v>13.672423716666666</c:v>
                </c:pt>
                <c:pt idx="35215">
                  <c:v>13.672810550000001</c:v>
                </c:pt>
                <c:pt idx="35216">
                  <c:v>13.673200899999999</c:v>
                </c:pt>
                <c:pt idx="35217">
                  <c:v>13.673587733333333</c:v>
                </c:pt>
                <c:pt idx="35218">
                  <c:v>13.673974566666667</c:v>
                </c:pt>
                <c:pt idx="35219">
                  <c:v>13.6743614</c:v>
                </c:pt>
                <c:pt idx="35220">
                  <c:v>13.674751749999999</c:v>
                </c:pt>
                <c:pt idx="35221">
                  <c:v>13.675142100000002</c:v>
                </c:pt>
                <c:pt idx="35222">
                  <c:v>13.675528933333334</c:v>
                </c:pt>
                <c:pt idx="35223">
                  <c:v>13.675915766666668</c:v>
                </c:pt>
                <c:pt idx="35224">
                  <c:v>13.6763026</c:v>
                </c:pt>
                <c:pt idx="35225">
                  <c:v>13.676692950000001</c:v>
                </c:pt>
                <c:pt idx="35226">
                  <c:v>13.6770833</c:v>
                </c:pt>
                <c:pt idx="35227">
                  <c:v>13.677470133333332</c:v>
                </c:pt>
                <c:pt idx="35228">
                  <c:v>13.677856966666667</c:v>
                </c:pt>
                <c:pt idx="35229">
                  <c:v>13.678243799999999</c:v>
                </c:pt>
                <c:pt idx="35230">
                  <c:v>13.678634149999999</c:v>
                </c:pt>
                <c:pt idx="35231">
                  <c:v>13.679020983333336</c:v>
                </c:pt>
                <c:pt idx="35232">
                  <c:v>13.679407816666668</c:v>
                </c:pt>
                <c:pt idx="35233">
                  <c:v>13.679798166666666</c:v>
                </c:pt>
                <c:pt idx="35234">
                  <c:v>13.680185</c:v>
                </c:pt>
                <c:pt idx="35235">
                  <c:v>13.68057535</c:v>
                </c:pt>
                <c:pt idx="35236">
                  <c:v>13.680962183333333</c:v>
                </c:pt>
                <c:pt idx="35237">
                  <c:v>13.681349016666665</c:v>
                </c:pt>
                <c:pt idx="35238">
                  <c:v>13.681739366666667</c:v>
                </c:pt>
                <c:pt idx="35239">
                  <c:v>13.682126199999999</c:v>
                </c:pt>
                <c:pt idx="35240">
                  <c:v>13.682516549999997</c:v>
                </c:pt>
                <c:pt idx="35241">
                  <c:v>13.682903383333334</c:v>
                </c:pt>
                <c:pt idx="35242">
                  <c:v>13.683290216666668</c:v>
                </c:pt>
                <c:pt idx="35243">
                  <c:v>13.683680566666666</c:v>
                </c:pt>
                <c:pt idx="35244">
                  <c:v>13.684067400000002</c:v>
                </c:pt>
                <c:pt idx="35245">
                  <c:v>13.684454233333334</c:v>
                </c:pt>
                <c:pt idx="35246">
                  <c:v>13.684844583333332</c:v>
                </c:pt>
                <c:pt idx="35247">
                  <c:v>13.685231416666666</c:v>
                </c:pt>
                <c:pt idx="35248">
                  <c:v>13.685621766666666</c:v>
                </c:pt>
                <c:pt idx="35249">
                  <c:v>13.686008599999999</c:v>
                </c:pt>
                <c:pt idx="35250">
                  <c:v>13.686395433333333</c:v>
                </c:pt>
                <c:pt idx="35251">
                  <c:v>13.686785783333335</c:v>
                </c:pt>
                <c:pt idx="35252">
                  <c:v>13.687172616666667</c:v>
                </c:pt>
                <c:pt idx="35253">
                  <c:v>13.687562966666666</c:v>
                </c:pt>
                <c:pt idx="35254">
                  <c:v>13.6879498</c:v>
                </c:pt>
                <c:pt idx="35255">
                  <c:v>13.688336633333334</c:v>
                </c:pt>
                <c:pt idx="35256">
                  <c:v>13.688723466666666</c:v>
                </c:pt>
                <c:pt idx="35257">
                  <c:v>13.689113816666667</c:v>
                </c:pt>
                <c:pt idx="35258">
                  <c:v>13.689500649999999</c:v>
                </c:pt>
                <c:pt idx="35259">
                  <c:v>13.689887483333335</c:v>
                </c:pt>
                <c:pt idx="35260">
                  <c:v>13.690277833333335</c:v>
                </c:pt>
                <c:pt idx="35261">
                  <c:v>13.690668183333335</c:v>
                </c:pt>
                <c:pt idx="35262">
                  <c:v>13.691055016666667</c:v>
                </c:pt>
                <c:pt idx="35263">
                  <c:v>13.691441849999999</c:v>
                </c:pt>
                <c:pt idx="35264">
                  <c:v>13.691828683333334</c:v>
                </c:pt>
                <c:pt idx="35265">
                  <c:v>13.692219033333332</c:v>
                </c:pt>
                <c:pt idx="35266">
                  <c:v>13.692605866666666</c:v>
                </c:pt>
                <c:pt idx="35267">
                  <c:v>13.692996216666666</c:v>
                </c:pt>
                <c:pt idx="35268">
                  <c:v>13.69338305</c:v>
                </c:pt>
                <c:pt idx="35269">
                  <c:v>13.693769883333333</c:v>
                </c:pt>
                <c:pt idx="35270">
                  <c:v>13.694160233333335</c:v>
                </c:pt>
                <c:pt idx="35271">
                  <c:v>13.694547066666667</c:v>
                </c:pt>
                <c:pt idx="35272">
                  <c:v>13.694933900000001</c:v>
                </c:pt>
                <c:pt idx="35273">
                  <c:v>13.695320733333332</c:v>
                </c:pt>
                <c:pt idx="35274">
                  <c:v>13.695711083333334</c:v>
                </c:pt>
                <c:pt idx="35275">
                  <c:v>13.696101433333332</c:v>
                </c:pt>
                <c:pt idx="35276">
                  <c:v>13.696488266666664</c:v>
                </c:pt>
                <c:pt idx="35277">
                  <c:v>13.6968751</c:v>
                </c:pt>
                <c:pt idx="35278">
                  <c:v>13.697261933333335</c:v>
                </c:pt>
                <c:pt idx="35279">
                  <c:v>13.697652283333333</c:v>
                </c:pt>
                <c:pt idx="35280">
                  <c:v>13.698042633333335</c:v>
                </c:pt>
                <c:pt idx="35281">
                  <c:v>13.698429466666667</c:v>
                </c:pt>
                <c:pt idx="35282">
                  <c:v>13.698816299999999</c:v>
                </c:pt>
                <c:pt idx="35283">
                  <c:v>13.699203133333334</c:v>
                </c:pt>
                <c:pt idx="35284">
                  <c:v>13.699593483333333</c:v>
                </c:pt>
                <c:pt idx="35285">
                  <c:v>13.699980316666666</c:v>
                </c:pt>
                <c:pt idx="35286">
                  <c:v>13.700367149999998</c:v>
                </c:pt>
                <c:pt idx="35287">
                  <c:v>13.700757500000002</c:v>
                </c:pt>
                <c:pt idx="35288">
                  <c:v>13.701144333333334</c:v>
                </c:pt>
                <c:pt idx="35289">
                  <c:v>13.701534683333335</c:v>
                </c:pt>
                <c:pt idx="35290">
                  <c:v>13.701921516666667</c:v>
                </c:pt>
                <c:pt idx="35291">
                  <c:v>13.702308350000001</c:v>
                </c:pt>
                <c:pt idx="35292">
                  <c:v>13.702698699999999</c:v>
                </c:pt>
                <c:pt idx="35293">
                  <c:v>13.703089050000001</c:v>
                </c:pt>
                <c:pt idx="35294">
                  <c:v>13.703475883333333</c:v>
                </c:pt>
                <c:pt idx="35295">
                  <c:v>13.703862716666665</c:v>
                </c:pt>
                <c:pt idx="35296">
                  <c:v>13.70424955</c:v>
                </c:pt>
                <c:pt idx="35297">
                  <c:v>13.704639900000002</c:v>
                </c:pt>
                <c:pt idx="35298">
                  <c:v>13.705026733333334</c:v>
                </c:pt>
                <c:pt idx="35299">
                  <c:v>13.705413566666666</c:v>
                </c:pt>
                <c:pt idx="35300">
                  <c:v>13.705803916666667</c:v>
                </c:pt>
                <c:pt idx="35301">
                  <c:v>13.706190749999999</c:v>
                </c:pt>
                <c:pt idx="35302">
                  <c:v>13.706581100000001</c:v>
                </c:pt>
                <c:pt idx="35303">
                  <c:v>13.706967933333333</c:v>
                </c:pt>
                <c:pt idx="35304">
                  <c:v>13.707354766666667</c:v>
                </c:pt>
                <c:pt idx="35305">
                  <c:v>13.707741599999999</c:v>
                </c:pt>
                <c:pt idx="35306">
                  <c:v>13.708131950000002</c:v>
                </c:pt>
                <c:pt idx="35307">
                  <c:v>13.7085223</c:v>
                </c:pt>
                <c:pt idx="35308">
                  <c:v>13.708909133333334</c:v>
                </c:pt>
                <c:pt idx="35309">
                  <c:v>13.709295966666668</c:v>
                </c:pt>
                <c:pt idx="35310">
                  <c:v>13.709682800000001</c:v>
                </c:pt>
                <c:pt idx="35311">
                  <c:v>13.710073149999999</c:v>
                </c:pt>
                <c:pt idx="35312">
                  <c:v>13.710459983333335</c:v>
                </c:pt>
                <c:pt idx="35313">
                  <c:v>13.710846816666667</c:v>
                </c:pt>
                <c:pt idx="35314">
                  <c:v>13.711237166666665</c:v>
                </c:pt>
                <c:pt idx="35315">
                  <c:v>13.711623999999999</c:v>
                </c:pt>
                <c:pt idx="35316">
                  <c:v>13.712014350000002</c:v>
                </c:pt>
                <c:pt idx="35317">
                  <c:v>13.712401183333334</c:v>
                </c:pt>
                <c:pt idx="35318">
                  <c:v>13.712788016666666</c:v>
                </c:pt>
                <c:pt idx="35319">
                  <c:v>13.713178366666668</c:v>
                </c:pt>
                <c:pt idx="35320">
                  <c:v>13.7135652</c:v>
                </c:pt>
                <c:pt idx="35321">
                  <c:v>13.71395555</c:v>
                </c:pt>
                <c:pt idx="35322">
                  <c:v>13.714342383333333</c:v>
                </c:pt>
                <c:pt idx="35323">
                  <c:v>13.714729216666667</c:v>
                </c:pt>
                <c:pt idx="35324">
                  <c:v>13.715119566666665</c:v>
                </c:pt>
                <c:pt idx="35325">
                  <c:v>13.715506400000002</c:v>
                </c:pt>
                <c:pt idx="35326">
                  <c:v>13.715893233333334</c:v>
                </c:pt>
                <c:pt idx="35327">
                  <c:v>13.716280066666668</c:v>
                </c:pt>
                <c:pt idx="35328">
                  <c:v>13.716670416666666</c:v>
                </c:pt>
                <c:pt idx="35329">
                  <c:v>13.717057250000002</c:v>
                </c:pt>
                <c:pt idx="35330">
                  <c:v>13.7174476</c:v>
                </c:pt>
                <c:pt idx="35331">
                  <c:v>13.717834433333332</c:v>
                </c:pt>
                <c:pt idx="35332">
                  <c:v>13.718221266666667</c:v>
                </c:pt>
                <c:pt idx="35333">
                  <c:v>13.718611616666665</c:v>
                </c:pt>
                <c:pt idx="35334">
                  <c:v>13.719001966666665</c:v>
                </c:pt>
                <c:pt idx="35335">
                  <c:v>13.719388800000003</c:v>
                </c:pt>
                <c:pt idx="35336">
                  <c:v>13.719775633333334</c:v>
                </c:pt>
                <c:pt idx="35337">
                  <c:v>13.720162466666666</c:v>
                </c:pt>
                <c:pt idx="35338">
                  <c:v>13.720552816666668</c:v>
                </c:pt>
                <c:pt idx="35339">
                  <c:v>13.72093965</c:v>
                </c:pt>
                <c:pt idx="35340">
                  <c:v>13.721326483333334</c:v>
                </c:pt>
                <c:pt idx="35341">
                  <c:v>13.721716833333332</c:v>
                </c:pt>
                <c:pt idx="35342">
                  <c:v>13.722103666666667</c:v>
                </c:pt>
                <c:pt idx="35343">
                  <c:v>13.722494016666666</c:v>
                </c:pt>
                <c:pt idx="35344">
                  <c:v>13.722880849999997</c:v>
                </c:pt>
                <c:pt idx="35345">
                  <c:v>13.723267683333335</c:v>
                </c:pt>
                <c:pt idx="35346">
                  <c:v>13.723658033333335</c:v>
                </c:pt>
                <c:pt idx="35347">
                  <c:v>13.724044866666667</c:v>
                </c:pt>
                <c:pt idx="35348">
                  <c:v>13.724435216666668</c:v>
                </c:pt>
                <c:pt idx="35349">
                  <c:v>13.72482205</c:v>
                </c:pt>
                <c:pt idx="35350">
                  <c:v>13.725208883333332</c:v>
                </c:pt>
                <c:pt idx="35351">
                  <c:v>13.725599233333334</c:v>
                </c:pt>
                <c:pt idx="35352">
                  <c:v>13.725986066666666</c:v>
                </c:pt>
                <c:pt idx="35353">
                  <c:v>13.726372899999999</c:v>
                </c:pt>
                <c:pt idx="35354">
                  <c:v>13.726759733333333</c:v>
                </c:pt>
                <c:pt idx="35355">
                  <c:v>13.727150083333335</c:v>
                </c:pt>
                <c:pt idx="35356">
                  <c:v>13.727540433333333</c:v>
                </c:pt>
                <c:pt idx="35357">
                  <c:v>13.727927266666667</c:v>
                </c:pt>
                <c:pt idx="35358">
                  <c:v>13.7283141</c:v>
                </c:pt>
                <c:pt idx="35359">
                  <c:v>13.728700933333334</c:v>
                </c:pt>
                <c:pt idx="35360">
                  <c:v>13.729091283333332</c:v>
                </c:pt>
                <c:pt idx="35361">
                  <c:v>13.729481633333334</c:v>
                </c:pt>
                <c:pt idx="35362">
                  <c:v>13.729868466666666</c:v>
                </c:pt>
                <c:pt idx="35363">
                  <c:v>13.730255299999998</c:v>
                </c:pt>
                <c:pt idx="35364">
                  <c:v>13.730642133333333</c:v>
                </c:pt>
                <c:pt idx="35365">
                  <c:v>13.731032483333335</c:v>
                </c:pt>
                <c:pt idx="35366">
                  <c:v>13.731419316666667</c:v>
                </c:pt>
                <c:pt idx="35367">
                  <c:v>13.731806149999999</c:v>
                </c:pt>
                <c:pt idx="35368">
                  <c:v>13.732196500000001</c:v>
                </c:pt>
                <c:pt idx="35369">
                  <c:v>13.732583333333332</c:v>
                </c:pt>
                <c:pt idx="35370">
                  <c:v>13.732973683333332</c:v>
                </c:pt>
                <c:pt idx="35371">
                  <c:v>13.733360516666666</c:v>
                </c:pt>
                <c:pt idx="35372">
                  <c:v>13.73374735</c:v>
                </c:pt>
                <c:pt idx="35373">
                  <c:v>13.734137699999998</c:v>
                </c:pt>
                <c:pt idx="35374">
                  <c:v>13.734524533333335</c:v>
                </c:pt>
                <c:pt idx="35375">
                  <c:v>13.734914883333333</c:v>
                </c:pt>
                <c:pt idx="35376">
                  <c:v>13.735301716666667</c:v>
                </c:pt>
                <c:pt idx="35377">
                  <c:v>13.735688550000001</c:v>
                </c:pt>
                <c:pt idx="35378">
                  <c:v>13.736075383333334</c:v>
                </c:pt>
                <c:pt idx="35379">
                  <c:v>13.736465733333333</c:v>
                </c:pt>
                <c:pt idx="35380">
                  <c:v>13.736852566666665</c:v>
                </c:pt>
                <c:pt idx="35381">
                  <c:v>13.7372394</c:v>
                </c:pt>
                <c:pt idx="35382">
                  <c:v>13.737629749999998</c:v>
                </c:pt>
                <c:pt idx="35383">
                  <c:v>13.738020100000002</c:v>
                </c:pt>
                <c:pt idx="35384">
                  <c:v>13.738406933333335</c:v>
                </c:pt>
                <c:pt idx="35385">
                  <c:v>13.738793766666667</c:v>
                </c:pt>
                <c:pt idx="35386">
                  <c:v>13.739180599999999</c:v>
                </c:pt>
                <c:pt idx="35387">
                  <c:v>13.739570950000001</c:v>
                </c:pt>
                <c:pt idx="35388">
                  <c:v>13.739961299999999</c:v>
                </c:pt>
                <c:pt idx="35389">
                  <c:v>13.740348133333333</c:v>
                </c:pt>
                <c:pt idx="35390">
                  <c:v>13.740734966666666</c:v>
                </c:pt>
                <c:pt idx="35391">
                  <c:v>13.741125316666666</c:v>
                </c:pt>
                <c:pt idx="35392">
                  <c:v>13.741512149999998</c:v>
                </c:pt>
                <c:pt idx="35393">
                  <c:v>13.741898983333334</c:v>
                </c:pt>
                <c:pt idx="35394">
                  <c:v>13.742285816666667</c:v>
                </c:pt>
                <c:pt idx="35395">
                  <c:v>13.742676166666667</c:v>
                </c:pt>
                <c:pt idx="35396">
                  <c:v>13.743062999999999</c:v>
                </c:pt>
                <c:pt idx="35397">
                  <c:v>13.743453350000001</c:v>
                </c:pt>
                <c:pt idx="35398">
                  <c:v>13.743840183333333</c:v>
                </c:pt>
                <c:pt idx="35399">
                  <c:v>13.744227016666665</c:v>
                </c:pt>
                <c:pt idx="35400">
                  <c:v>13.744617366666667</c:v>
                </c:pt>
                <c:pt idx="35401">
                  <c:v>13.745004199999999</c:v>
                </c:pt>
                <c:pt idx="35402">
                  <c:v>13.74539455</c:v>
                </c:pt>
                <c:pt idx="35403">
                  <c:v>13.745781383333336</c:v>
                </c:pt>
                <c:pt idx="35404">
                  <c:v>13.746168216666668</c:v>
                </c:pt>
                <c:pt idx="35405">
                  <c:v>13.746558566666666</c:v>
                </c:pt>
                <c:pt idx="35406">
                  <c:v>13.746945400000001</c:v>
                </c:pt>
                <c:pt idx="35407">
                  <c:v>13.747332233333333</c:v>
                </c:pt>
                <c:pt idx="35408">
                  <c:v>13.747719066666667</c:v>
                </c:pt>
                <c:pt idx="35409">
                  <c:v>13.748109416666665</c:v>
                </c:pt>
                <c:pt idx="35410">
                  <c:v>13.748496250000001</c:v>
                </c:pt>
                <c:pt idx="35411">
                  <c:v>13.748886600000001</c:v>
                </c:pt>
                <c:pt idx="35412">
                  <c:v>13.749273433333334</c:v>
                </c:pt>
                <c:pt idx="35413">
                  <c:v>13.749660266666668</c:v>
                </c:pt>
                <c:pt idx="35414">
                  <c:v>13.750050616666668</c:v>
                </c:pt>
                <c:pt idx="35415">
                  <c:v>13.75043745</c:v>
                </c:pt>
                <c:pt idx="35416">
                  <c:v>13.750827800000001</c:v>
                </c:pt>
                <c:pt idx="35417">
                  <c:v>13.751214633333333</c:v>
                </c:pt>
                <c:pt idx="35418">
                  <c:v>13.751601466666665</c:v>
                </c:pt>
                <c:pt idx="35419">
                  <c:v>13.751991816666667</c:v>
                </c:pt>
                <c:pt idx="35420">
                  <c:v>13.752378649999999</c:v>
                </c:pt>
                <c:pt idx="35421">
                  <c:v>13.752765483333334</c:v>
                </c:pt>
                <c:pt idx="35422">
                  <c:v>13.753152316666666</c:v>
                </c:pt>
                <c:pt idx="35423">
                  <c:v>13.753542666666668</c:v>
                </c:pt>
                <c:pt idx="35424">
                  <c:v>13.753933016666666</c:v>
                </c:pt>
                <c:pt idx="35425">
                  <c:v>13.75431985</c:v>
                </c:pt>
                <c:pt idx="35426">
                  <c:v>13.754706683333334</c:v>
                </c:pt>
                <c:pt idx="35427">
                  <c:v>13.755093516666667</c:v>
                </c:pt>
                <c:pt idx="35428">
                  <c:v>13.755483866666665</c:v>
                </c:pt>
                <c:pt idx="35429">
                  <c:v>13.755870700000001</c:v>
                </c:pt>
                <c:pt idx="35430">
                  <c:v>13.756261050000001</c:v>
                </c:pt>
                <c:pt idx="35431">
                  <c:v>13.756647883333335</c:v>
                </c:pt>
                <c:pt idx="35432">
                  <c:v>13.757034716666666</c:v>
                </c:pt>
                <c:pt idx="35433">
                  <c:v>13.757425066666668</c:v>
                </c:pt>
                <c:pt idx="35434">
                  <c:v>13.7578119</c:v>
                </c:pt>
                <c:pt idx="35435">
                  <c:v>13.758198733333332</c:v>
                </c:pt>
                <c:pt idx="35436">
                  <c:v>13.758589083333334</c:v>
                </c:pt>
                <c:pt idx="35437">
                  <c:v>13.758975916666666</c:v>
                </c:pt>
                <c:pt idx="35438">
                  <c:v>13.759366266666666</c:v>
                </c:pt>
                <c:pt idx="35439">
                  <c:v>13.759753100000003</c:v>
                </c:pt>
                <c:pt idx="35440">
                  <c:v>13.760139933333335</c:v>
                </c:pt>
                <c:pt idx="35441">
                  <c:v>13.760530283333333</c:v>
                </c:pt>
                <c:pt idx="35442">
                  <c:v>13.760917116666668</c:v>
                </c:pt>
                <c:pt idx="35443">
                  <c:v>13.761307466666667</c:v>
                </c:pt>
                <c:pt idx="35444">
                  <c:v>13.7616943</c:v>
                </c:pt>
                <c:pt idx="35445">
                  <c:v>13.762081133333332</c:v>
                </c:pt>
                <c:pt idx="35446">
                  <c:v>13.762471483333334</c:v>
                </c:pt>
                <c:pt idx="35447">
                  <c:v>13.762858316666666</c:v>
                </c:pt>
                <c:pt idx="35448">
                  <c:v>13.763245149999998</c:v>
                </c:pt>
                <c:pt idx="35449">
                  <c:v>13.763631983333335</c:v>
                </c:pt>
                <c:pt idx="35450">
                  <c:v>13.764022333333335</c:v>
                </c:pt>
                <c:pt idx="35451">
                  <c:v>13.764412683333333</c:v>
                </c:pt>
                <c:pt idx="35452">
                  <c:v>13.764799516666669</c:v>
                </c:pt>
                <c:pt idx="35453">
                  <c:v>13.76518635</c:v>
                </c:pt>
                <c:pt idx="35454">
                  <c:v>13.765573183333332</c:v>
                </c:pt>
                <c:pt idx="35455">
                  <c:v>13.765963533333334</c:v>
                </c:pt>
                <c:pt idx="35456">
                  <c:v>13.766350366666666</c:v>
                </c:pt>
                <c:pt idx="35457">
                  <c:v>13.766740716666666</c:v>
                </c:pt>
                <c:pt idx="35458">
                  <c:v>13.767127549999998</c:v>
                </c:pt>
                <c:pt idx="35459">
                  <c:v>13.767514383333335</c:v>
                </c:pt>
                <c:pt idx="35460">
                  <c:v>13.767904733333333</c:v>
                </c:pt>
                <c:pt idx="35461">
                  <c:v>13.768291566666667</c:v>
                </c:pt>
                <c:pt idx="35462">
                  <c:v>13.768678400000001</c:v>
                </c:pt>
                <c:pt idx="35463">
                  <c:v>13.769068750000001</c:v>
                </c:pt>
                <c:pt idx="35464">
                  <c:v>13.769455583333333</c:v>
                </c:pt>
                <c:pt idx="35465">
                  <c:v>13.769845933333334</c:v>
                </c:pt>
                <c:pt idx="35466">
                  <c:v>13.770232766666666</c:v>
                </c:pt>
                <c:pt idx="35467">
                  <c:v>13.770619599999998</c:v>
                </c:pt>
                <c:pt idx="35468">
                  <c:v>13.771006433333334</c:v>
                </c:pt>
                <c:pt idx="35469">
                  <c:v>13.771396783333335</c:v>
                </c:pt>
                <c:pt idx="35470">
                  <c:v>13.771787133333333</c:v>
                </c:pt>
                <c:pt idx="35471">
                  <c:v>13.772173966666669</c:v>
                </c:pt>
                <c:pt idx="35472">
                  <c:v>13.772560800000001</c:v>
                </c:pt>
                <c:pt idx="35473">
                  <c:v>13.772947633333333</c:v>
                </c:pt>
                <c:pt idx="35474">
                  <c:v>13.773337983333333</c:v>
                </c:pt>
                <c:pt idx="35475">
                  <c:v>13.773724816666666</c:v>
                </c:pt>
                <c:pt idx="35476">
                  <c:v>13.77411165</c:v>
                </c:pt>
                <c:pt idx="35477">
                  <c:v>13.774501999999998</c:v>
                </c:pt>
                <c:pt idx="35478">
                  <c:v>13.774888833333335</c:v>
                </c:pt>
                <c:pt idx="35479">
                  <c:v>13.775279183333334</c:v>
                </c:pt>
                <c:pt idx="35480">
                  <c:v>13.775666016666667</c:v>
                </c:pt>
                <c:pt idx="35481">
                  <c:v>13.776052849999999</c:v>
                </c:pt>
                <c:pt idx="35482">
                  <c:v>13.776443200000001</c:v>
                </c:pt>
                <c:pt idx="35483">
                  <c:v>13.776830033333333</c:v>
                </c:pt>
                <c:pt idx="35484">
                  <c:v>13.777220383333335</c:v>
                </c:pt>
                <c:pt idx="35485">
                  <c:v>13.777607216666667</c:v>
                </c:pt>
                <c:pt idx="35486">
                  <c:v>13.777994049999998</c:v>
                </c:pt>
                <c:pt idx="35487">
                  <c:v>13.778384399999998</c:v>
                </c:pt>
                <c:pt idx="35488">
                  <c:v>13.778771233333336</c:v>
                </c:pt>
                <c:pt idx="35489">
                  <c:v>13.779158066666668</c:v>
                </c:pt>
                <c:pt idx="35490">
                  <c:v>13.779548416666666</c:v>
                </c:pt>
                <c:pt idx="35491">
                  <c:v>13.779935250000001</c:v>
                </c:pt>
                <c:pt idx="35492">
                  <c:v>13.780325599999999</c:v>
                </c:pt>
                <c:pt idx="35493">
                  <c:v>13.780712433333333</c:v>
                </c:pt>
                <c:pt idx="35494">
                  <c:v>13.781099266666667</c:v>
                </c:pt>
                <c:pt idx="35495">
                  <c:v>13.7814861</c:v>
                </c:pt>
                <c:pt idx="35496">
                  <c:v>13.781876449999999</c:v>
                </c:pt>
                <c:pt idx="35497">
                  <c:v>13.782266800000002</c:v>
                </c:pt>
                <c:pt idx="35498">
                  <c:v>13.782653633333334</c:v>
                </c:pt>
                <c:pt idx="35499">
                  <c:v>13.783040466666668</c:v>
                </c:pt>
                <c:pt idx="35500">
                  <c:v>13.7834273</c:v>
                </c:pt>
                <c:pt idx="35501">
                  <c:v>13.783817650000001</c:v>
                </c:pt>
                <c:pt idx="35502">
                  <c:v>13.784204483333333</c:v>
                </c:pt>
                <c:pt idx="35503">
                  <c:v>13.784591316666665</c:v>
                </c:pt>
                <c:pt idx="35504">
                  <c:v>13.784981666666667</c:v>
                </c:pt>
                <c:pt idx="35505">
                  <c:v>13.785368499999999</c:v>
                </c:pt>
                <c:pt idx="35506">
                  <c:v>13.785758849999999</c:v>
                </c:pt>
                <c:pt idx="35507">
                  <c:v>13.786145683333336</c:v>
                </c:pt>
                <c:pt idx="35508">
                  <c:v>13.786532516666668</c:v>
                </c:pt>
                <c:pt idx="35509">
                  <c:v>13.786922866666666</c:v>
                </c:pt>
                <c:pt idx="35510">
                  <c:v>13.7873097</c:v>
                </c:pt>
                <c:pt idx="35511">
                  <c:v>13.78770005</c:v>
                </c:pt>
                <c:pt idx="35512">
                  <c:v>13.788086883333333</c:v>
                </c:pt>
                <c:pt idx="35513">
                  <c:v>13.788473716666665</c:v>
                </c:pt>
                <c:pt idx="35514">
                  <c:v>13.788860550000001</c:v>
                </c:pt>
                <c:pt idx="35515">
                  <c:v>13.789250899999999</c:v>
                </c:pt>
                <c:pt idx="35516">
                  <c:v>13.789637733333334</c:v>
                </c:pt>
                <c:pt idx="35517">
                  <c:v>13.790024566666668</c:v>
                </c:pt>
                <c:pt idx="35518">
                  <c:v>13.790414916666668</c:v>
                </c:pt>
                <c:pt idx="35519">
                  <c:v>13.79080175</c:v>
                </c:pt>
                <c:pt idx="35520">
                  <c:v>13.791192100000002</c:v>
                </c:pt>
                <c:pt idx="35521">
                  <c:v>13.791578933333334</c:v>
                </c:pt>
                <c:pt idx="35522">
                  <c:v>13.791965766666666</c:v>
                </c:pt>
                <c:pt idx="35523">
                  <c:v>13.792356116666667</c:v>
                </c:pt>
                <c:pt idx="35524">
                  <c:v>13.792742949999999</c:v>
                </c:pt>
                <c:pt idx="35525">
                  <c:v>13.793133299999999</c:v>
                </c:pt>
                <c:pt idx="35526">
                  <c:v>13.793520133333333</c:v>
                </c:pt>
                <c:pt idx="35527">
                  <c:v>13.793906966666668</c:v>
                </c:pt>
                <c:pt idx="35528">
                  <c:v>13.7942938</c:v>
                </c:pt>
                <c:pt idx="35529">
                  <c:v>13.79468415</c:v>
                </c:pt>
                <c:pt idx="35530">
                  <c:v>13.795070983333334</c:v>
                </c:pt>
                <c:pt idx="35531">
                  <c:v>13.795457816666667</c:v>
                </c:pt>
                <c:pt idx="35532">
                  <c:v>13.795848166666666</c:v>
                </c:pt>
                <c:pt idx="35533">
                  <c:v>13.796238516666667</c:v>
                </c:pt>
                <c:pt idx="35534">
                  <c:v>13.796625349999999</c:v>
                </c:pt>
                <c:pt idx="35535">
                  <c:v>13.797012183333335</c:v>
                </c:pt>
                <c:pt idx="35536">
                  <c:v>13.797399016666667</c:v>
                </c:pt>
                <c:pt idx="35537">
                  <c:v>13.797789366666668</c:v>
                </c:pt>
                <c:pt idx="35538">
                  <c:v>13.798179716666667</c:v>
                </c:pt>
                <c:pt idx="35539">
                  <c:v>13.798566549999999</c:v>
                </c:pt>
                <c:pt idx="35540">
                  <c:v>13.798953383333334</c:v>
                </c:pt>
                <c:pt idx="35541">
                  <c:v>13.799340216666666</c:v>
                </c:pt>
                <c:pt idx="35542">
                  <c:v>13.799730566666666</c:v>
                </c:pt>
                <c:pt idx="35543">
                  <c:v>13.8001174</c:v>
                </c:pt>
                <c:pt idx="35544">
                  <c:v>13.800504233333335</c:v>
                </c:pt>
                <c:pt idx="35545">
                  <c:v>13.800894583333333</c:v>
                </c:pt>
                <c:pt idx="35546">
                  <c:v>13.801281416666669</c:v>
                </c:pt>
                <c:pt idx="35547">
                  <c:v>13.801671766666667</c:v>
                </c:pt>
                <c:pt idx="35548">
                  <c:v>13.802058600000001</c:v>
                </c:pt>
                <c:pt idx="35549">
                  <c:v>13.802445433333332</c:v>
                </c:pt>
                <c:pt idx="35550">
                  <c:v>13.802835783333334</c:v>
                </c:pt>
                <c:pt idx="35551">
                  <c:v>13.803222616666666</c:v>
                </c:pt>
                <c:pt idx="35552">
                  <c:v>13.803612966666664</c:v>
                </c:pt>
                <c:pt idx="35553">
                  <c:v>13.8039998</c:v>
                </c:pt>
                <c:pt idx="35554">
                  <c:v>13.804386633333335</c:v>
                </c:pt>
                <c:pt idx="35555">
                  <c:v>13.804776983333333</c:v>
                </c:pt>
                <c:pt idx="35556">
                  <c:v>13.805163816666669</c:v>
                </c:pt>
                <c:pt idx="35557">
                  <c:v>13.805550650000001</c:v>
                </c:pt>
                <c:pt idx="35558">
                  <c:v>13.805937483333333</c:v>
                </c:pt>
                <c:pt idx="35559">
                  <c:v>13.806327833333334</c:v>
                </c:pt>
                <c:pt idx="35560">
                  <c:v>13.806718183333333</c:v>
                </c:pt>
                <c:pt idx="35561">
                  <c:v>13.807105016666666</c:v>
                </c:pt>
                <c:pt idx="35562">
                  <c:v>13.807491849999998</c:v>
                </c:pt>
                <c:pt idx="35563">
                  <c:v>13.807878683333335</c:v>
                </c:pt>
                <c:pt idx="35564">
                  <c:v>13.808269033333334</c:v>
                </c:pt>
                <c:pt idx="35565">
                  <c:v>13.808655866666667</c:v>
                </c:pt>
                <c:pt idx="35566">
                  <c:v>13.809046216666667</c:v>
                </c:pt>
                <c:pt idx="35567">
                  <c:v>13.809433050000001</c:v>
                </c:pt>
                <c:pt idx="35568">
                  <c:v>13.809819883333333</c:v>
                </c:pt>
                <c:pt idx="35569">
                  <c:v>13.810210233333335</c:v>
                </c:pt>
                <c:pt idx="35570">
                  <c:v>13.810597066666666</c:v>
                </c:pt>
                <c:pt idx="35571">
                  <c:v>13.810983899999998</c:v>
                </c:pt>
                <c:pt idx="35572">
                  <c:v>13.81137425</c:v>
                </c:pt>
                <c:pt idx="35573">
                  <c:v>13.811761083333336</c:v>
                </c:pt>
                <c:pt idx="35574">
                  <c:v>13.812151433333334</c:v>
                </c:pt>
                <c:pt idx="35575">
                  <c:v>13.812538266666666</c:v>
                </c:pt>
                <c:pt idx="35576">
                  <c:v>13.812925100000001</c:v>
                </c:pt>
                <c:pt idx="35577">
                  <c:v>13.813311933333333</c:v>
                </c:pt>
                <c:pt idx="35578">
                  <c:v>13.813702283333333</c:v>
                </c:pt>
                <c:pt idx="35579">
                  <c:v>13.814092633333333</c:v>
                </c:pt>
                <c:pt idx="35580">
                  <c:v>13.814479466666667</c:v>
                </c:pt>
                <c:pt idx="35581">
                  <c:v>13.814866299999998</c:v>
                </c:pt>
                <c:pt idx="35582">
                  <c:v>13.815253133333336</c:v>
                </c:pt>
                <c:pt idx="35583">
                  <c:v>13.815643483333334</c:v>
                </c:pt>
                <c:pt idx="35584">
                  <c:v>13.816030316666668</c:v>
                </c:pt>
                <c:pt idx="35585">
                  <c:v>13.816417149999999</c:v>
                </c:pt>
                <c:pt idx="35586">
                  <c:v>13.816807500000001</c:v>
                </c:pt>
                <c:pt idx="35587">
                  <c:v>13.817197849999999</c:v>
                </c:pt>
                <c:pt idx="35588">
                  <c:v>13.817584683333335</c:v>
                </c:pt>
                <c:pt idx="35589">
                  <c:v>13.817971516666667</c:v>
                </c:pt>
                <c:pt idx="35590">
                  <c:v>13.818358349999999</c:v>
                </c:pt>
                <c:pt idx="35591">
                  <c:v>13.818748699999999</c:v>
                </c:pt>
                <c:pt idx="35592">
                  <c:v>13.819139050000002</c:v>
                </c:pt>
                <c:pt idx="35593">
                  <c:v>13.819525883333334</c:v>
                </c:pt>
                <c:pt idx="35594">
                  <c:v>13.819912716666666</c:v>
                </c:pt>
                <c:pt idx="35595">
                  <c:v>13.820299550000001</c:v>
                </c:pt>
                <c:pt idx="35596">
                  <c:v>13.8206899</c:v>
                </c:pt>
                <c:pt idx="35597">
                  <c:v>13.821076733333333</c:v>
                </c:pt>
                <c:pt idx="35598">
                  <c:v>13.821463566666665</c:v>
                </c:pt>
                <c:pt idx="35599">
                  <c:v>13.821853916666667</c:v>
                </c:pt>
                <c:pt idx="35600">
                  <c:v>13.822240749999999</c:v>
                </c:pt>
                <c:pt idx="35601">
                  <c:v>13.822631100000002</c:v>
                </c:pt>
                <c:pt idx="35602">
                  <c:v>13.823017933333334</c:v>
                </c:pt>
                <c:pt idx="35603">
                  <c:v>13.823404766666668</c:v>
                </c:pt>
                <c:pt idx="35604">
                  <c:v>13.823795116666666</c:v>
                </c:pt>
                <c:pt idx="35605">
                  <c:v>13.824181950000002</c:v>
                </c:pt>
                <c:pt idx="35606">
                  <c:v>13.8245723</c:v>
                </c:pt>
                <c:pt idx="35607">
                  <c:v>13.824959133333332</c:v>
                </c:pt>
                <c:pt idx="35608">
                  <c:v>13.825345966666667</c:v>
                </c:pt>
                <c:pt idx="35609">
                  <c:v>13.825736316666665</c:v>
                </c:pt>
                <c:pt idx="35610">
                  <c:v>13.826123149999999</c:v>
                </c:pt>
                <c:pt idx="35611">
                  <c:v>13.826509983333336</c:v>
                </c:pt>
                <c:pt idx="35612">
                  <c:v>13.826896816666668</c:v>
                </c:pt>
                <c:pt idx="35613">
                  <c:v>13.827287166666666</c:v>
                </c:pt>
                <c:pt idx="35614">
                  <c:v>13.827677516666668</c:v>
                </c:pt>
                <c:pt idx="35615">
                  <c:v>13.82806435</c:v>
                </c:pt>
                <c:pt idx="35616">
                  <c:v>13.828451183333334</c:v>
                </c:pt>
                <c:pt idx="35617">
                  <c:v>13.828838016666666</c:v>
                </c:pt>
                <c:pt idx="35618">
                  <c:v>13.829228366666667</c:v>
                </c:pt>
                <c:pt idx="35619">
                  <c:v>13.829618716666666</c:v>
                </c:pt>
                <c:pt idx="35620">
                  <c:v>13.830005549999997</c:v>
                </c:pt>
                <c:pt idx="35621">
                  <c:v>13.830392383333335</c:v>
                </c:pt>
                <c:pt idx="35622">
                  <c:v>13.830779216666668</c:v>
                </c:pt>
                <c:pt idx="35623">
                  <c:v>13.831169566666667</c:v>
                </c:pt>
                <c:pt idx="35624">
                  <c:v>13.831556400000002</c:v>
                </c:pt>
                <c:pt idx="35625">
                  <c:v>13.831943233333334</c:v>
                </c:pt>
                <c:pt idx="35626">
                  <c:v>13.832333583333332</c:v>
                </c:pt>
                <c:pt idx="35627">
                  <c:v>13.832720416666666</c:v>
                </c:pt>
                <c:pt idx="35628">
                  <c:v>13.833110766666666</c:v>
                </c:pt>
                <c:pt idx="35629">
                  <c:v>13.833497599999999</c:v>
                </c:pt>
                <c:pt idx="35630">
                  <c:v>13.833884433333333</c:v>
                </c:pt>
                <c:pt idx="35631">
                  <c:v>13.834274783333335</c:v>
                </c:pt>
                <c:pt idx="35632">
                  <c:v>13.834661616666667</c:v>
                </c:pt>
                <c:pt idx="35633">
                  <c:v>13.835051966666667</c:v>
                </c:pt>
                <c:pt idx="35634">
                  <c:v>13.8354388</c:v>
                </c:pt>
                <c:pt idx="35635">
                  <c:v>13.835825633333334</c:v>
                </c:pt>
                <c:pt idx="35636">
                  <c:v>13.836215983333332</c:v>
                </c:pt>
                <c:pt idx="35637">
                  <c:v>13.836602816666668</c:v>
                </c:pt>
                <c:pt idx="35638">
                  <c:v>13.83698965</c:v>
                </c:pt>
                <c:pt idx="35639">
                  <c:v>13.837379999999998</c:v>
                </c:pt>
                <c:pt idx="35640">
                  <c:v>13.837766833333335</c:v>
                </c:pt>
                <c:pt idx="35641">
                  <c:v>13.838157183333335</c:v>
                </c:pt>
                <c:pt idx="35642">
                  <c:v>13.838544016666667</c:v>
                </c:pt>
                <c:pt idx="35643">
                  <c:v>13.838930849999999</c:v>
                </c:pt>
                <c:pt idx="35644">
                  <c:v>13.839317683333334</c:v>
                </c:pt>
                <c:pt idx="35645">
                  <c:v>13.839708033333332</c:v>
                </c:pt>
                <c:pt idx="35646">
                  <c:v>13.840098383333332</c:v>
                </c:pt>
                <c:pt idx="35647">
                  <c:v>13.840485216666666</c:v>
                </c:pt>
                <c:pt idx="35648">
                  <c:v>13.84087205</c:v>
                </c:pt>
                <c:pt idx="35649">
                  <c:v>13.841258883333333</c:v>
                </c:pt>
                <c:pt idx="35650">
                  <c:v>13.841649233333335</c:v>
                </c:pt>
                <c:pt idx="35651">
                  <c:v>13.842036066666667</c:v>
                </c:pt>
                <c:pt idx="35652">
                  <c:v>13.842422900000001</c:v>
                </c:pt>
                <c:pt idx="35653">
                  <c:v>13.842813250000001</c:v>
                </c:pt>
                <c:pt idx="35654">
                  <c:v>13.843200083333334</c:v>
                </c:pt>
                <c:pt idx="35655">
                  <c:v>13.843590433333333</c:v>
                </c:pt>
                <c:pt idx="35656">
                  <c:v>13.843977266666665</c:v>
                </c:pt>
                <c:pt idx="35657">
                  <c:v>13.8443641</c:v>
                </c:pt>
                <c:pt idx="35658">
                  <c:v>13.844754449999998</c:v>
                </c:pt>
                <c:pt idx="35659">
                  <c:v>13.845141283333334</c:v>
                </c:pt>
                <c:pt idx="35660">
                  <c:v>13.845531633333335</c:v>
                </c:pt>
                <c:pt idx="35661">
                  <c:v>13.845918466666667</c:v>
                </c:pt>
                <c:pt idx="35662">
                  <c:v>13.846305299999999</c:v>
                </c:pt>
                <c:pt idx="35663">
                  <c:v>13.846692133333333</c:v>
                </c:pt>
                <c:pt idx="35664">
                  <c:v>13.847082483333333</c:v>
                </c:pt>
                <c:pt idx="35665">
                  <c:v>13.847469316666666</c:v>
                </c:pt>
                <c:pt idx="35666">
                  <c:v>13.847856149999998</c:v>
                </c:pt>
                <c:pt idx="35667">
                  <c:v>13.8482465</c:v>
                </c:pt>
                <c:pt idx="35668">
                  <c:v>13.848633333333334</c:v>
                </c:pt>
                <c:pt idx="35669">
                  <c:v>13.849023683333334</c:v>
                </c:pt>
                <c:pt idx="35670">
                  <c:v>13.849410516666667</c:v>
                </c:pt>
                <c:pt idx="35671">
                  <c:v>13.849797350000001</c:v>
                </c:pt>
                <c:pt idx="35672">
                  <c:v>13.850187699999999</c:v>
                </c:pt>
                <c:pt idx="35673">
                  <c:v>13.850574533333335</c:v>
                </c:pt>
                <c:pt idx="35674">
                  <c:v>13.850964883333333</c:v>
                </c:pt>
                <c:pt idx="35675">
                  <c:v>13.851351716666665</c:v>
                </c:pt>
                <c:pt idx="35676">
                  <c:v>13.85173855</c:v>
                </c:pt>
                <c:pt idx="35677">
                  <c:v>13.852128899999999</c:v>
                </c:pt>
                <c:pt idx="35678">
                  <c:v>13.852515733333334</c:v>
                </c:pt>
                <c:pt idx="35679">
                  <c:v>13.852902566666666</c:v>
                </c:pt>
                <c:pt idx="35680">
                  <c:v>13.853289400000001</c:v>
                </c:pt>
                <c:pt idx="35681">
                  <c:v>13.85367975</c:v>
                </c:pt>
                <c:pt idx="35682">
                  <c:v>13.854070100000001</c:v>
                </c:pt>
                <c:pt idx="35683">
                  <c:v>13.854456933333333</c:v>
                </c:pt>
                <c:pt idx="35684">
                  <c:v>13.854843766666667</c:v>
                </c:pt>
                <c:pt idx="35685">
                  <c:v>13.855230599999999</c:v>
                </c:pt>
                <c:pt idx="35686">
                  <c:v>13.85562095</c:v>
                </c:pt>
                <c:pt idx="35687">
                  <c:v>13.8560113</c:v>
                </c:pt>
                <c:pt idx="35688">
                  <c:v>13.856398133333334</c:v>
                </c:pt>
                <c:pt idx="35689">
                  <c:v>13.856784966666668</c:v>
                </c:pt>
                <c:pt idx="35690">
                  <c:v>13.857171800000001</c:v>
                </c:pt>
                <c:pt idx="35691">
                  <c:v>13.85756215</c:v>
                </c:pt>
                <c:pt idx="35692">
                  <c:v>13.857948983333332</c:v>
                </c:pt>
                <c:pt idx="35693">
                  <c:v>13.858335816666667</c:v>
                </c:pt>
                <c:pt idx="35694">
                  <c:v>13.858726166666665</c:v>
                </c:pt>
                <c:pt idx="35695">
                  <c:v>13.859112999999999</c:v>
                </c:pt>
                <c:pt idx="35696">
                  <c:v>13.859503349999999</c:v>
                </c:pt>
                <c:pt idx="35697">
                  <c:v>13.859890183333334</c:v>
                </c:pt>
                <c:pt idx="35698">
                  <c:v>13.860277016666666</c:v>
                </c:pt>
                <c:pt idx="35699">
                  <c:v>13.860667366666668</c:v>
                </c:pt>
                <c:pt idx="35700">
                  <c:v>13.8610542</c:v>
                </c:pt>
                <c:pt idx="35701">
                  <c:v>13.86144455</c:v>
                </c:pt>
                <c:pt idx="35702">
                  <c:v>13.861831383333334</c:v>
                </c:pt>
                <c:pt idx="35703">
                  <c:v>13.862218216666667</c:v>
                </c:pt>
                <c:pt idx="35704">
                  <c:v>13.862608566666665</c:v>
                </c:pt>
                <c:pt idx="35705">
                  <c:v>13.862995400000001</c:v>
                </c:pt>
                <c:pt idx="35706">
                  <c:v>13.863382233333335</c:v>
                </c:pt>
                <c:pt idx="35707">
                  <c:v>13.863772583333335</c:v>
                </c:pt>
                <c:pt idx="35708">
                  <c:v>13.864159416666666</c:v>
                </c:pt>
                <c:pt idx="35709">
                  <c:v>13.864549766666668</c:v>
                </c:pt>
                <c:pt idx="35710">
                  <c:v>13.8649366</c:v>
                </c:pt>
                <c:pt idx="35711">
                  <c:v>13.865323433333332</c:v>
                </c:pt>
                <c:pt idx="35712">
                  <c:v>13.865710266666667</c:v>
                </c:pt>
                <c:pt idx="35713">
                  <c:v>13.866100616666666</c:v>
                </c:pt>
                <c:pt idx="35714">
                  <c:v>13.866490966666666</c:v>
                </c:pt>
                <c:pt idx="35715">
                  <c:v>13.866877800000003</c:v>
                </c:pt>
                <c:pt idx="35716">
                  <c:v>13.867264633333335</c:v>
                </c:pt>
                <c:pt idx="35717">
                  <c:v>13.867651466666667</c:v>
                </c:pt>
                <c:pt idx="35718">
                  <c:v>13.868041816666668</c:v>
                </c:pt>
                <c:pt idx="35719">
                  <c:v>13.86842865</c:v>
                </c:pt>
                <c:pt idx="35720">
                  <c:v>13.868815483333334</c:v>
                </c:pt>
                <c:pt idx="35721">
                  <c:v>13.869205833333332</c:v>
                </c:pt>
                <c:pt idx="35722">
                  <c:v>13.869592666666668</c:v>
                </c:pt>
                <c:pt idx="35723">
                  <c:v>13.869983016666666</c:v>
                </c:pt>
                <c:pt idx="35724">
                  <c:v>13.870369849999998</c:v>
                </c:pt>
                <c:pt idx="35725">
                  <c:v>13.870756683333335</c:v>
                </c:pt>
                <c:pt idx="35726">
                  <c:v>13.871147033333335</c:v>
                </c:pt>
                <c:pt idx="35727">
                  <c:v>13.871533866666667</c:v>
                </c:pt>
                <c:pt idx="35728">
                  <c:v>13.871924216666669</c:v>
                </c:pt>
                <c:pt idx="35729">
                  <c:v>13.87231105</c:v>
                </c:pt>
                <c:pt idx="35730">
                  <c:v>13.872697883333332</c:v>
                </c:pt>
                <c:pt idx="35731">
                  <c:v>13.873088233333334</c:v>
                </c:pt>
                <c:pt idx="35732">
                  <c:v>13.873475066666666</c:v>
                </c:pt>
                <c:pt idx="35733">
                  <c:v>13.8738619</c:v>
                </c:pt>
                <c:pt idx="35734">
                  <c:v>13.874252250000003</c:v>
                </c:pt>
                <c:pt idx="35735">
                  <c:v>13.874639083333335</c:v>
                </c:pt>
                <c:pt idx="35736">
                  <c:v>13.875029433333333</c:v>
                </c:pt>
                <c:pt idx="35737">
                  <c:v>13.875416266666667</c:v>
                </c:pt>
                <c:pt idx="35738">
                  <c:v>13.875803100000001</c:v>
                </c:pt>
                <c:pt idx="35739">
                  <c:v>13.876193450000001</c:v>
                </c:pt>
                <c:pt idx="35740">
                  <c:v>13.876580283333332</c:v>
                </c:pt>
                <c:pt idx="35741">
                  <c:v>13.876970633333334</c:v>
                </c:pt>
                <c:pt idx="35742">
                  <c:v>13.877357466666666</c:v>
                </c:pt>
                <c:pt idx="35743">
                  <c:v>13.877744299999998</c:v>
                </c:pt>
                <c:pt idx="35744">
                  <c:v>13.878131133333333</c:v>
                </c:pt>
                <c:pt idx="35745">
                  <c:v>13.878521483333335</c:v>
                </c:pt>
                <c:pt idx="35746">
                  <c:v>13.878908316666667</c:v>
                </c:pt>
                <c:pt idx="35747">
                  <c:v>13.879295149999999</c:v>
                </c:pt>
                <c:pt idx="35748">
                  <c:v>13.879685500000001</c:v>
                </c:pt>
                <c:pt idx="35749">
                  <c:v>13.880072333333333</c:v>
                </c:pt>
                <c:pt idx="35750">
                  <c:v>13.880462683333333</c:v>
                </c:pt>
                <c:pt idx="35751">
                  <c:v>13.880849516666666</c:v>
                </c:pt>
                <c:pt idx="35752">
                  <c:v>13.88123635</c:v>
                </c:pt>
                <c:pt idx="35753">
                  <c:v>13.881626699999998</c:v>
                </c:pt>
                <c:pt idx="35754">
                  <c:v>13.882013533333335</c:v>
                </c:pt>
                <c:pt idx="35755">
                  <c:v>13.882403883333334</c:v>
                </c:pt>
                <c:pt idx="35756">
                  <c:v>13.882790716666667</c:v>
                </c:pt>
                <c:pt idx="35757">
                  <c:v>13.883177549999999</c:v>
                </c:pt>
                <c:pt idx="35758">
                  <c:v>13.883567900000001</c:v>
                </c:pt>
                <c:pt idx="35759">
                  <c:v>13.883954733333333</c:v>
                </c:pt>
                <c:pt idx="35760">
                  <c:v>13.884341566666665</c:v>
                </c:pt>
                <c:pt idx="35761">
                  <c:v>13.8847284</c:v>
                </c:pt>
                <c:pt idx="35762">
                  <c:v>13.885118749999998</c:v>
                </c:pt>
                <c:pt idx="35763">
                  <c:v>13.885509099999998</c:v>
                </c:pt>
                <c:pt idx="35764">
                  <c:v>13.885895933333336</c:v>
                </c:pt>
                <c:pt idx="35765">
                  <c:v>13.886282766666667</c:v>
                </c:pt>
                <c:pt idx="35766">
                  <c:v>13.886669599999999</c:v>
                </c:pt>
                <c:pt idx="35767">
                  <c:v>13.887059950000001</c:v>
                </c:pt>
                <c:pt idx="35768">
                  <c:v>13.887446783333333</c:v>
                </c:pt>
                <c:pt idx="35769">
                  <c:v>13.887837133333333</c:v>
                </c:pt>
                <c:pt idx="35770">
                  <c:v>13.888223966666667</c:v>
                </c:pt>
                <c:pt idx="35771">
                  <c:v>13.8886108</c:v>
                </c:pt>
                <c:pt idx="35772">
                  <c:v>13.889001149999999</c:v>
                </c:pt>
                <c:pt idx="35773">
                  <c:v>13.889387983333334</c:v>
                </c:pt>
                <c:pt idx="35774">
                  <c:v>13.889774816666668</c:v>
                </c:pt>
                <c:pt idx="35775">
                  <c:v>13.890165166666668</c:v>
                </c:pt>
                <c:pt idx="35776">
                  <c:v>13.890552</c:v>
                </c:pt>
                <c:pt idx="35777">
                  <c:v>13.890942350000001</c:v>
                </c:pt>
                <c:pt idx="35778">
                  <c:v>13.891329183333333</c:v>
                </c:pt>
                <c:pt idx="35779">
                  <c:v>13.891716016666665</c:v>
                </c:pt>
                <c:pt idx="35780">
                  <c:v>13.892106366666667</c:v>
                </c:pt>
                <c:pt idx="35781">
                  <c:v>13.892493199999999</c:v>
                </c:pt>
                <c:pt idx="35782">
                  <c:v>13.892883549999999</c:v>
                </c:pt>
                <c:pt idx="35783">
                  <c:v>13.893270383333336</c:v>
                </c:pt>
                <c:pt idx="35784">
                  <c:v>13.893657216666668</c:v>
                </c:pt>
                <c:pt idx="35785">
                  <c:v>13.894047566666666</c:v>
                </c:pt>
                <c:pt idx="35786">
                  <c:v>13.8944344</c:v>
                </c:pt>
                <c:pt idx="35787">
                  <c:v>13.894821233333333</c:v>
                </c:pt>
                <c:pt idx="35788">
                  <c:v>13.895208066666667</c:v>
                </c:pt>
                <c:pt idx="35789">
                  <c:v>13.895598416666665</c:v>
                </c:pt>
                <c:pt idx="35790">
                  <c:v>13.895988766666667</c:v>
                </c:pt>
                <c:pt idx="35791">
                  <c:v>13.896375599999999</c:v>
                </c:pt>
                <c:pt idx="35792">
                  <c:v>13.896762433333334</c:v>
                </c:pt>
                <c:pt idx="35793">
                  <c:v>13.897149266666668</c:v>
                </c:pt>
                <c:pt idx="35794">
                  <c:v>13.897539616666668</c:v>
                </c:pt>
                <c:pt idx="35795">
                  <c:v>13.89792645</c:v>
                </c:pt>
                <c:pt idx="35796">
                  <c:v>13.898316800000002</c:v>
                </c:pt>
                <c:pt idx="35797">
                  <c:v>13.898703633333334</c:v>
                </c:pt>
                <c:pt idx="35798">
                  <c:v>13.899090466666665</c:v>
                </c:pt>
                <c:pt idx="35799">
                  <c:v>13.899480816666667</c:v>
                </c:pt>
                <c:pt idx="35800">
                  <c:v>13.899867649999999</c:v>
                </c:pt>
                <c:pt idx="35801">
                  <c:v>13.900254483333335</c:v>
                </c:pt>
                <c:pt idx="35802">
                  <c:v>13.900644833333333</c:v>
                </c:pt>
                <c:pt idx="35803">
                  <c:v>13.901031666666668</c:v>
                </c:pt>
                <c:pt idx="35804">
                  <c:v>13.901422016666666</c:v>
                </c:pt>
                <c:pt idx="35805">
                  <c:v>13.90180885</c:v>
                </c:pt>
                <c:pt idx="35806">
                  <c:v>13.902195683333334</c:v>
                </c:pt>
                <c:pt idx="35807">
                  <c:v>13.902586033333334</c:v>
                </c:pt>
                <c:pt idx="35808">
                  <c:v>13.902972866666666</c:v>
                </c:pt>
                <c:pt idx="35809">
                  <c:v>13.903363216666667</c:v>
                </c:pt>
                <c:pt idx="35810">
                  <c:v>13.903750049999999</c:v>
                </c:pt>
                <c:pt idx="35811">
                  <c:v>13.904136883333335</c:v>
                </c:pt>
                <c:pt idx="35812">
                  <c:v>13.904523716666667</c:v>
                </c:pt>
                <c:pt idx="35813">
                  <c:v>13.904914066666668</c:v>
                </c:pt>
                <c:pt idx="35814">
                  <c:v>13.9053009</c:v>
                </c:pt>
                <c:pt idx="35815">
                  <c:v>13.905687733333332</c:v>
                </c:pt>
                <c:pt idx="35816">
                  <c:v>13.906078083333334</c:v>
                </c:pt>
                <c:pt idx="35817">
                  <c:v>13.906464916666666</c:v>
                </c:pt>
                <c:pt idx="35818">
                  <c:v>13.906855266666666</c:v>
                </c:pt>
                <c:pt idx="35819">
                  <c:v>13.907242099999999</c:v>
                </c:pt>
                <c:pt idx="35820">
                  <c:v>13.907628933333335</c:v>
                </c:pt>
                <c:pt idx="35821">
                  <c:v>13.908019283333333</c:v>
                </c:pt>
                <c:pt idx="35822">
                  <c:v>13.908406116666669</c:v>
                </c:pt>
                <c:pt idx="35823">
                  <c:v>13.908796466666667</c:v>
                </c:pt>
                <c:pt idx="35824">
                  <c:v>13.9091833</c:v>
                </c:pt>
                <c:pt idx="35825">
                  <c:v>13.909570133333332</c:v>
                </c:pt>
                <c:pt idx="35826">
                  <c:v>13.909960483333334</c:v>
                </c:pt>
                <c:pt idx="35827">
                  <c:v>13.910347316666666</c:v>
                </c:pt>
                <c:pt idx="35828">
                  <c:v>13.910734149999998</c:v>
                </c:pt>
                <c:pt idx="35829">
                  <c:v>13.9111245</c:v>
                </c:pt>
                <c:pt idx="35830">
                  <c:v>13.911511333333335</c:v>
                </c:pt>
                <c:pt idx="35831">
                  <c:v>13.911901683333333</c:v>
                </c:pt>
                <c:pt idx="35832">
                  <c:v>13.912288516666669</c:v>
                </c:pt>
                <c:pt idx="35833">
                  <c:v>13.912675350000001</c:v>
                </c:pt>
                <c:pt idx="35834">
                  <c:v>13.913065699999999</c:v>
                </c:pt>
                <c:pt idx="35835">
                  <c:v>13.913452533333334</c:v>
                </c:pt>
                <c:pt idx="35836">
                  <c:v>13.913842883333333</c:v>
                </c:pt>
                <c:pt idx="35837">
                  <c:v>13.914229716666666</c:v>
                </c:pt>
                <c:pt idx="35838">
                  <c:v>13.914616549999998</c:v>
                </c:pt>
                <c:pt idx="35839">
                  <c:v>13.915003383333335</c:v>
                </c:pt>
                <c:pt idx="35840">
                  <c:v>13.915393733333334</c:v>
                </c:pt>
                <c:pt idx="35841">
                  <c:v>13.915780566666667</c:v>
                </c:pt>
                <c:pt idx="35842">
                  <c:v>13.916167400000001</c:v>
                </c:pt>
                <c:pt idx="35843">
                  <c:v>13.916557750000001</c:v>
                </c:pt>
                <c:pt idx="35844">
                  <c:v>13.916944583333333</c:v>
                </c:pt>
                <c:pt idx="35845">
                  <c:v>13.917334933333334</c:v>
                </c:pt>
                <c:pt idx="35846">
                  <c:v>13.917721766666666</c:v>
                </c:pt>
                <c:pt idx="35847">
                  <c:v>13.918108599999998</c:v>
                </c:pt>
                <c:pt idx="35848">
                  <c:v>13.918498950000002</c:v>
                </c:pt>
                <c:pt idx="35849">
                  <c:v>13.918885783333335</c:v>
                </c:pt>
                <c:pt idx="35850">
                  <c:v>13.919276133333334</c:v>
                </c:pt>
                <c:pt idx="35851">
                  <c:v>13.919662966666666</c:v>
                </c:pt>
                <c:pt idx="35852">
                  <c:v>13.920049800000001</c:v>
                </c:pt>
                <c:pt idx="35853">
                  <c:v>13.920440149999999</c:v>
                </c:pt>
                <c:pt idx="35854">
                  <c:v>13.920826983333333</c:v>
                </c:pt>
                <c:pt idx="35855">
                  <c:v>13.921213816666667</c:v>
                </c:pt>
                <c:pt idx="35856">
                  <c:v>13.921604166666667</c:v>
                </c:pt>
                <c:pt idx="35857">
                  <c:v>13.921990999999998</c:v>
                </c:pt>
                <c:pt idx="35858">
                  <c:v>13.922381350000002</c:v>
                </c:pt>
                <c:pt idx="35859">
                  <c:v>13.922768183333334</c:v>
                </c:pt>
                <c:pt idx="35860">
                  <c:v>13.923155016666668</c:v>
                </c:pt>
                <c:pt idx="35861">
                  <c:v>13.923541849999999</c:v>
                </c:pt>
                <c:pt idx="35862">
                  <c:v>13.923932200000001</c:v>
                </c:pt>
                <c:pt idx="35863">
                  <c:v>13.924322549999999</c:v>
                </c:pt>
                <c:pt idx="35864">
                  <c:v>13.924709383333335</c:v>
                </c:pt>
                <c:pt idx="35865">
                  <c:v>13.925096216666667</c:v>
                </c:pt>
                <c:pt idx="35866">
                  <c:v>13.925483049999999</c:v>
                </c:pt>
                <c:pt idx="35867">
                  <c:v>13.925873399999999</c:v>
                </c:pt>
                <c:pt idx="35868">
                  <c:v>13.926260233333336</c:v>
                </c:pt>
                <c:pt idx="35869">
                  <c:v>13.926647066666668</c:v>
                </c:pt>
                <c:pt idx="35870">
                  <c:v>13.927037416666666</c:v>
                </c:pt>
                <c:pt idx="35871">
                  <c:v>13.927424250000001</c:v>
                </c:pt>
                <c:pt idx="35872">
                  <c:v>13.9278146</c:v>
                </c:pt>
                <c:pt idx="35873">
                  <c:v>13.928201433333333</c:v>
                </c:pt>
                <c:pt idx="35874">
                  <c:v>13.928588266666665</c:v>
                </c:pt>
                <c:pt idx="35875">
                  <c:v>13.928975100000001</c:v>
                </c:pt>
                <c:pt idx="35876">
                  <c:v>13.929365449999999</c:v>
                </c:pt>
                <c:pt idx="35877">
                  <c:v>13.929755800000002</c:v>
                </c:pt>
                <c:pt idx="35878">
                  <c:v>13.930142633333334</c:v>
                </c:pt>
                <c:pt idx="35879">
                  <c:v>13.930529466666668</c:v>
                </c:pt>
                <c:pt idx="35880">
                  <c:v>13.930919816666666</c:v>
                </c:pt>
                <c:pt idx="35881">
                  <c:v>13.931306650000002</c:v>
                </c:pt>
                <c:pt idx="35882">
                  <c:v>13.931693483333333</c:v>
                </c:pt>
                <c:pt idx="35883">
                  <c:v>13.932080316666665</c:v>
                </c:pt>
                <c:pt idx="35884">
                  <c:v>13.932470666666667</c:v>
                </c:pt>
                <c:pt idx="35885">
                  <c:v>13.932861016666665</c:v>
                </c:pt>
                <c:pt idx="35886">
                  <c:v>13.933247849999999</c:v>
                </c:pt>
                <c:pt idx="35887">
                  <c:v>13.933634683333336</c:v>
                </c:pt>
                <c:pt idx="35888">
                  <c:v>13.934025033333334</c:v>
                </c:pt>
                <c:pt idx="35889">
                  <c:v>13.934411866666666</c:v>
                </c:pt>
                <c:pt idx="35890">
                  <c:v>13.934802216666668</c:v>
                </c:pt>
                <c:pt idx="35891">
                  <c:v>13.93518905</c:v>
                </c:pt>
                <c:pt idx="35892">
                  <c:v>13.935575883333334</c:v>
                </c:pt>
                <c:pt idx="35893">
                  <c:v>13.935962716666666</c:v>
                </c:pt>
                <c:pt idx="35894">
                  <c:v>13.936353066666667</c:v>
                </c:pt>
                <c:pt idx="35895">
                  <c:v>13.936739899999999</c:v>
                </c:pt>
                <c:pt idx="35896">
                  <c:v>13.937126733333335</c:v>
                </c:pt>
                <c:pt idx="35897">
                  <c:v>13.937517083333335</c:v>
                </c:pt>
                <c:pt idx="35898">
                  <c:v>13.937903916666668</c:v>
                </c:pt>
                <c:pt idx="35899">
                  <c:v>13.938294266666666</c:v>
                </c:pt>
                <c:pt idx="35900">
                  <c:v>13.938681100000002</c:v>
                </c:pt>
                <c:pt idx="35901">
                  <c:v>13.939067933333334</c:v>
                </c:pt>
                <c:pt idx="35902">
                  <c:v>13.939458283333332</c:v>
                </c:pt>
                <c:pt idx="35903">
                  <c:v>13.939845116666666</c:v>
                </c:pt>
                <c:pt idx="35904">
                  <c:v>13.940235466666666</c:v>
                </c:pt>
                <c:pt idx="35905">
                  <c:v>13.940622299999999</c:v>
                </c:pt>
                <c:pt idx="35906">
                  <c:v>13.941009133333333</c:v>
                </c:pt>
                <c:pt idx="35907">
                  <c:v>13.941399483333335</c:v>
                </c:pt>
                <c:pt idx="35908">
                  <c:v>13.941786316666667</c:v>
                </c:pt>
                <c:pt idx="35909">
                  <c:v>13.94217315</c:v>
                </c:pt>
                <c:pt idx="35910">
                  <c:v>13.942559983333334</c:v>
                </c:pt>
                <c:pt idx="35911">
                  <c:v>13.942950333333334</c:v>
                </c:pt>
                <c:pt idx="35912">
                  <c:v>13.943340683333332</c:v>
                </c:pt>
                <c:pt idx="35913">
                  <c:v>13.943727516666668</c:v>
                </c:pt>
                <c:pt idx="35914">
                  <c:v>13.94411435</c:v>
                </c:pt>
                <c:pt idx="35915">
                  <c:v>13.944501183333335</c:v>
                </c:pt>
                <c:pt idx="35916">
                  <c:v>13.944891533333335</c:v>
                </c:pt>
                <c:pt idx="35917">
                  <c:v>13.945281883333335</c:v>
                </c:pt>
                <c:pt idx="35918">
                  <c:v>13.945668716666667</c:v>
                </c:pt>
                <c:pt idx="35919">
                  <c:v>13.946055549999999</c:v>
                </c:pt>
                <c:pt idx="35920">
                  <c:v>13.946442383333334</c:v>
                </c:pt>
                <c:pt idx="35921">
                  <c:v>13.946832733333332</c:v>
                </c:pt>
                <c:pt idx="35922">
                  <c:v>13.947219566666666</c:v>
                </c:pt>
                <c:pt idx="35923">
                  <c:v>13.9476064</c:v>
                </c:pt>
                <c:pt idx="35924">
                  <c:v>13.94799675</c:v>
                </c:pt>
                <c:pt idx="35925">
                  <c:v>13.948383583333333</c:v>
                </c:pt>
                <c:pt idx="35926">
                  <c:v>13.948773933333335</c:v>
                </c:pt>
                <c:pt idx="35927">
                  <c:v>13.949160766666667</c:v>
                </c:pt>
                <c:pt idx="35928">
                  <c:v>13.949547600000001</c:v>
                </c:pt>
                <c:pt idx="35929">
                  <c:v>13.949937950000001</c:v>
                </c:pt>
                <c:pt idx="35930">
                  <c:v>13.950324783333334</c:v>
                </c:pt>
                <c:pt idx="35931">
                  <c:v>13.950715133333333</c:v>
                </c:pt>
                <c:pt idx="35932">
                  <c:v>13.951101966666664</c:v>
                </c:pt>
                <c:pt idx="35933">
                  <c:v>13.9514888</c:v>
                </c:pt>
                <c:pt idx="35934">
                  <c:v>13.951879149999998</c:v>
                </c:pt>
                <c:pt idx="35935">
                  <c:v>13.952265983333334</c:v>
                </c:pt>
                <c:pt idx="35936">
                  <c:v>13.952652816666669</c:v>
                </c:pt>
                <c:pt idx="35937">
                  <c:v>13.953043166666667</c:v>
                </c:pt>
                <c:pt idx="35938">
                  <c:v>13.953429999999999</c:v>
                </c:pt>
                <c:pt idx="35939">
                  <c:v>13.953820350000001</c:v>
                </c:pt>
                <c:pt idx="35940">
                  <c:v>13.954207183333333</c:v>
                </c:pt>
                <c:pt idx="35941">
                  <c:v>13.954594016666666</c:v>
                </c:pt>
                <c:pt idx="35942">
                  <c:v>13.954984366666666</c:v>
                </c:pt>
                <c:pt idx="35943">
                  <c:v>13.9553712</c:v>
                </c:pt>
                <c:pt idx="35944">
                  <c:v>13.95576155</c:v>
                </c:pt>
                <c:pt idx="35945">
                  <c:v>13.956148383333334</c:v>
                </c:pt>
                <c:pt idx="35946">
                  <c:v>13.956535216666667</c:v>
                </c:pt>
                <c:pt idx="35947">
                  <c:v>13.956922050000001</c:v>
                </c:pt>
                <c:pt idx="35948">
                  <c:v>13.957312399999999</c:v>
                </c:pt>
                <c:pt idx="35949">
                  <c:v>13.957699233333335</c:v>
                </c:pt>
                <c:pt idx="35950">
                  <c:v>13.958086066666667</c:v>
                </c:pt>
                <c:pt idx="35951">
                  <c:v>13.958476416666665</c:v>
                </c:pt>
                <c:pt idx="35952">
                  <c:v>13.95886325</c:v>
                </c:pt>
                <c:pt idx="35953">
                  <c:v>13.959253599999998</c:v>
                </c:pt>
                <c:pt idx="35954">
                  <c:v>13.959640433333334</c:v>
                </c:pt>
                <c:pt idx="35955">
                  <c:v>13.960027266666666</c:v>
                </c:pt>
                <c:pt idx="35956">
                  <c:v>13.960417616666668</c:v>
                </c:pt>
                <c:pt idx="35957">
                  <c:v>13.960804449999999</c:v>
                </c:pt>
                <c:pt idx="35958">
                  <c:v>13.961194800000001</c:v>
                </c:pt>
                <c:pt idx="35959">
                  <c:v>13.961581633333333</c:v>
                </c:pt>
                <c:pt idx="35960">
                  <c:v>13.961968466666667</c:v>
                </c:pt>
                <c:pt idx="35961">
                  <c:v>13.962358816666665</c:v>
                </c:pt>
                <c:pt idx="35962">
                  <c:v>13.96274565</c:v>
                </c:pt>
                <c:pt idx="35963">
                  <c:v>13.963132483333334</c:v>
                </c:pt>
                <c:pt idx="35964">
                  <c:v>13.963519316666668</c:v>
                </c:pt>
                <c:pt idx="35965">
                  <c:v>13.963909666666668</c:v>
                </c:pt>
                <c:pt idx="35966">
                  <c:v>13.964300016666668</c:v>
                </c:pt>
                <c:pt idx="35967">
                  <c:v>13.96468685</c:v>
                </c:pt>
                <c:pt idx="35968">
                  <c:v>13.965073683333332</c:v>
                </c:pt>
                <c:pt idx="35969">
                  <c:v>13.965460516666667</c:v>
                </c:pt>
                <c:pt idx="35970">
                  <c:v>13.965850866666665</c:v>
                </c:pt>
                <c:pt idx="35971">
                  <c:v>13.966237699999999</c:v>
                </c:pt>
                <c:pt idx="35972">
                  <c:v>13.966628050000002</c:v>
                </c:pt>
                <c:pt idx="35973">
                  <c:v>13.967014883333334</c:v>
                </c:pt>
                <c:pt idx="35974">
                  <c:v>13.967401716666666</c:v>
                </c:pt>
                <c:pt idx="35975">
                  <c:v>13.967792066666668</c:v>
                </c:pt>
                <c:pt idx="35976">
                  <c:v>13.9681789</c:v>
                </c:pt>
                <c:pt idx="35977">
                  <c:v>13.968565733333334</c:v>
                </c:pt>
                <c:pt idx="35978">
                  <c:v>13.968956083333333</c:v>
                </c:pt>
                <c:pt idx="35979">
                  <c:v>13.969342916666667</c:v>
                </c:pt>
                <c:pt idx="35980">
                  <c:v>13.969733266666665</c:v>
                </c:pt>
                <c:pt idx="35981">
                  <c:v>13.970120100000001</c:v>
                </c:pt>
                <c:pt idx="35982">
                  <c:v>13.970506933333334</c:v>
                </c:pt>
                <c:pt idx="35983">
                  <c:v>13.970897283333334</c:v>
                </c:pt>
                <c:pt idx="35984">
                  <c:v>13.971284116666666</c:v>
                </c:pt>
                <c:pt idx="35985">
                  <c:v>13.971674466666668</c:v>
                </c:pt>
                <c:pt idx="35986">
                  <c:v>13.9720613</c:v>
                </c:pt>
                <c:pt idx="35987">
                  <c:v>13.972448133333332</c:v>
                </c:pt>
                <c:pt idx="35988">
                  <c:v>13.972838483333334</c:v>
                </c:pt>
                <c:pt idx="35989">
                  <c:v>13.973225316666666</c:v>
                </c:pt>
                <c:pt idx="35990">
                  <c:v>13.973612149999999</c:v>
                </c:pt>
                <c:pt idx="35991">
                  <c:v>13.974002500000003</c:v>
                </c:pt>
                <c:pt idx="35992">
                  <c:v>13.974389333333335</c:v>
                </c:pt>
                <c:pt idx="35993">
                  <c:v>13.974779683333333</c:v>
                </c:pt>
                <c:pt idx="35994">
                  <c:v>13.975166516666668</c:v>
                </c:pt>
                <c:pt idx="35995">
                  <c:v>13.97555335</c:v>
                </c:pt>
                <c:pt idx="35996">
                  <c:v>13.9759437</c:v>
                </c:pt>
                <c:pt idx="35997">
                  <c:v>13.976330533333332</c:v>
                </c:pt>
                <c:pt idx="35998">
                  <c:v>13.976720883333334</c:v>
                </c:pt>
                <c:pt idx="35999">
                  <c:v>13.977107716666666</c:v>
                </c:pt>
                <c:pt idx="36000">
                  <c:v>13.977494549999998</c:v>
                </c:pt>
                <c:pt idx="36001">
                  <c:v>13.977881383333335</c:v>
                </c:pt>
                <c:pt idx="36002">
                  <c:v>13.978271733333335</c:v>
                </c:pt>
                <c:pt idx="36003">
                  <c:v>13.978658566666667</c:v>
                </c:pt>
                <c:pt idx="36004">
                  <c:v>13.979045400000002</c:v>
                </c:pt>
                <c:pt idx="36005">
                  <c:v>13.97943575</c:v>
                </c:pt>
                <c:pt idx="36006">
                  <c:v>13.979822583333332</c:v>
                </c:pt>
                <c:pt idx="36007">
                  <c:v>13.980212933333334</c:v>
                </c:pt>
                <c:pt idx="36008">
                  <c:v>13.980599766666666</c:v>
                </c:pt>
                <c:pt idx="36009">
                  <c:v>13.9809866</c:v>
                </c:pt>
                <c:pt idx="36010">
                  <c:v>13.981376950000003</c:v>
                </c:pt>
                <c:pt idx="36011">
                  <c:v>13.981763783333335</c:v>
                </c:pt>
                <c:pt idx="36012">
                  <c:v>13.982154133333333</c:v>
                </c:pt>
                <c:pt idx="36013">
                  <c:v>13.982540966666667</c:v>
                </c:pt>
                <c:pt idx="36014">
                  <c:v>13.982927800000001</c:v>
                </c:pt>
                <c:pt idx="36015">
                  <c:v>13.983318150000001</c:v>
                </c:pt>
                <c:pt idx="36016">
                  <c:v>13.983704983333332</c:v>
                </c:pt>
                <c:pt idx="36017">
                  <c:v>13.984091816666668</c:v>
                </c:pt>
                <c:pt idx="36018">
                  <c:v>13.98447865</c:v>
                </c:pt>
                <c:pt idx="36019">
                  <c:v>13.984868999999998</c:v>
                </c:pt>
                <c:pt idx="36020">
                  <c:v>13.985259350000002</c:v>
                </c:pt>
                <c:pt idx="36021">
                  <c:v>13.985646183333335</c:v>
                </c:pt>
                <c:pt idx="36022">
                  <c:v>13.986033016666667</c:v>
                </c:pt>
                <c:pt idx="36023">
                  <c:v>13.986419849999999</c:v>
                </c:pt>
                <c:pt idx="36024">
                  <c:v>13.986810200000001</c:v>
                </c:pt>
                <c:pt idx="36025">
                  <c:v>13.987200549999999</c:v>
                </c:pt>
                <c:pt idx="36026">
                  <c:v>13.987587383333333</c:v>
                </c:pt>
                <c:pt idx="36027">
                  <c:v>13.987974216666666</c:v>
                </c:pt>
                <c:pt idx="36028">
                  <c:v>13.98836105</c:v>
                </c:pt>
                <c:pt idx="36029">
                  <c:v>13.988751399999998</c:v>
                </c:pt>
                <c:pt idx="36030">
                  <c:v>13.989138233333335</c:v>
                </c:pt>
                <c:pt idx="36031">
                  <c:v>13.989525066666667</c:v>
                </c:pt>
                <c:pt idx="36032">
                  <c:v>13.989915416666667</c:v>
                </c:pt>
                <c:pt idx="36033">
                  <c:v>13.990302250000001</c:v>
                </c:pt>
                <c:pt idx="36034">
                  <c:v>13.990692600000001</c:v>
                </c:pt>
                <c:pt idx="36035">
                  <c:v>13.991079433333333</c:v>
                </c:pt>
                <c:pt idx="36036">
                  <c:v>13.991466266666665</c:v>
                </c:pt>
                <c:pt idx="36037">
                  <c:v>13.991856616666666</c:v>
                </c:pt>
                <c:pt idx="36038">
                  <c:v>13.992243449999998</c:v>
                </c:pt>
                <c:pt idx="36039">
                  <c:v>13.992633799999998</c:v>
                </c:pt>
                <c:pt idx="36040">
                  <c:v>13.993020633333336</c:v>
                </c:pt>
                <c:pt idx="36041">
                  <c:v>13.993407466666667</c:v>
                </c:pt>
                <c:pt idx="36042">
                  <c:v>13.993797816666666</c:v>
                </c:pt>
                <c:pt idx="36043">
                  <c:v>13.994184650000001</c:v>
                </c:pt>
                <c:pt idx="36044">
                  <c:v>13.994571483333333</c:v>
                </c:pt>
                <c:pt idx="36045">
                  <c:v>13.994961833333333</c:v>
                </c:pt>
                <c:pt idx="36046">
                  <c:v>13.995348666666667</c:v>
                </c:pt>
                <c:pt idx="36047">
                  <c:v>13.995739016666667</c:v>
                </c:pt>
                <c:pt idx="36048">
                  <c:v>13.996125849999999</c:v>
                </c:pt>
                <c:pt idx="36049">
                  <c:v>13.996512683333334</c:v>
                </c:pt>
                <c:pt idx="36050">
                  <c:v>13.996899516666668</c:v>
                </c:pt>
                <c:pt idx="36051">
                  <c:v>13.997289866666668</c:v>
                </c:pt>
                <c:pt idx="36052">
                  <c:v>13.997680216666668</c:v>
                </c:pt>
                <c:pt idx="36053">
                  <c:v>13.998067050000001</c:v>
                </c:pt>
                <c:pt idx="36054">
                  <c:v>13.998453883333333</c:v>
                </c:pt>
                <c:pt idx="36055">
                  <c:v>13.998840716666665</c:v>
                </c:pt>
                <c:pt idx="36056">
                  <c:v>13.999231066666667</c:v>
                </c:pt>
                <c:pt idx="36057">
                  <c:v>13.999617899999999</c:v>
                </c:pt>
                <c:pt idx="36058">
                  <c:v>14.000004733333334</c:v>
                </c:pt>
                <c:pt idx="36059">
                  <c:v>14.000395083333336</c:v>
                </c:pt>
                <c:pt idx="36060">
                  <c:v>14.000781916666668</c:v>
                </c:pt>
                <c:pt idx="36061">
                  <c:v>14.001172266666666</c:v>
                </c:pt>
                <c:pt idx="36062">
                  <c:v>14.0015591</c:v>
                </c:pt>
                <c:pt idx="36063">
                  <c:v>14.001945933333333</c:v>
                </c:pt>
                <c:pt idx="36064">
                  <c:v>14.002336283333333</c:v>
                </c:pt>
                <c:pt idx="36065">
                  <c:v>14.002723116666665</c:v>
                </c:pt>
                <c:pt idx="36066">
                  <c:v>14.003113466666667</c:v>
                </c:pt>
                <c:pt idx="36067">
                  <c:v>14.003500299999999</c:v>
                </c:pt>
                <c:pt idx="36068">
                  <c:v>14.003887133333334</c:v>
                </c:pt>
                <c:pt idx="36069">
                  <c:v>14.004277483333334</c:v>
                </c:pt>
                <c:pt idx="36070">
                  <c:v>14.004664316666668</c:v>
                </c:pt>
                <c:pt idx="36071">
                  <c:v>14.00505115</c:v>
                </c:pt>
                <c:pt idx="36072">
                  <c:v>14.005437983333332</c:v>
                </c:pt>
                <c:pt idx="36073">
                  <c:v>14.005828333333334</c:v>
                </c:pt>
                <c:pt idx="36074">
                  <c:v>14.006218683333332</c:v>
                </c:pt>
                <c:pt idx="36075">
                  <c:v>14.006605516666667</c:v>
                </c:pt>
                <c:pt idx="36076">
                  <c:v>14.006992349999999</c:v>
                </c:pt>
                <c:pt idx="36077">
                  <c:v>14.007379183333335</c:v>
                </c:pt>
                <c:pt idx="36078">
                  <c:v>14.007769533333333</c:v>
                </c:pt>
                <c:pt idx="36079">
                  <c:v>14.008159883333335</c:v>
                </c:pt>
                <c:pt idx="36080">
                  <c:v>14.008546716666666</c:v>
                </c:pt>
                <c:pt idx="36081">
                  <c:v>14.00893355</c:v>
                </c:pt>
                <c:pt idx="36082">
                  <c:v>14.009320383333334</c:v>
                </c:pt>
                <c:pt idx="36083">
                  <c:v>14.009710733333334</c:v>
                </c:pt>
                <c:pt idx="36084">
                  <c:v>14.010097566666666</c:v>
                </c:pt>
                <c:pt idx="36085">
                  <c:v>14.010484399999998</c:v>
                </c:pt>
                <c:pt idx="36086">
                  <c:v>14.010874749999999</c:v>
                </c:pt>
                <c:pt idx="36087">
                  <c:v>14.011265100000001</c:v>
                </c:pt>
                <c:pt idx="36088">
                  <c:v>14.011651933333335</c:v>
                </c:pt>
                <c:pt idx="36089">
                  <c:v>14.012038766666668</c:v>
                </c:pt>
                <c:pt idx="36090">
                  <c:v>14.0124256</c:v>
                </c:pt>
                <c:pt idx="36091">
                  <c:v>14.012815949999998</c:v>
                </c:pt>
                <c:pt idx="36092">
                  <c:v>14.013202783333334</c:v>
                </c:pt>
                <c:pt idx="36093">
                  <c:v>14.013593133333332</c:v>
                </c:pt>
                <c:pt idx="36094">
                  <c:v>14.013979966666666</c:v>
                </c:pt>
                <c:pt idx="36095">
                  <c:v>14.014366799999999</c:v>
                </c:pt>
                <c:pt idx="36096">
                  <c:v>14.014757150000001</c:v>
                </c:pt>
                <c:pt idx="36097">
                  <c:v>14.015143983333333</c:v>
                </c:pt>
                <c:pt idx="36098">
                  <c:v>14.015530816666669</c:v>
                </c:pt>
                <c:pt idx="36099">
                  <c:v>14.01591765</c:v>
                </c:pt>
                <c:pt idx="36100">
                  <c:v>14.016308</c:v>
                </c:pt>
                <c:pt idx="36101">
                  <c:v>14.01669835</c:v>
                </c:pt>
                <c:pt idx="36102">
                  <c:v>14.017085183333334</c:v>
                </c:pt>
                <c:pt idx="36103">
                  <c:v>14.017472016666666</c:v>
                </c:pt>
                <c:pt idx="36104">
                  <c:v>14.017858849999998</c:v>
                </c:pt>
                <c:pt idx="36105">
                  <c:v>14.0182492</c:v>
                </c:pt>
                <c:pt idx="36106">
                  <c:v>14.018639550000001</c:v>
                </c:pt>
                <c:pt idx="36107">
                  <c:v>14.019026383333333</c:v>
                </c:pt>
                <c:pt idx="36108">
                  <c:v>14.019413216666669</c:v>
                </c:pt>
                <c:pt idx="36109">
                  <c:v>14.019800050000001</c:v>
                </c:pt>
                <c:pt idx="36110">
                  <c:v>14.020190399999999</c:v>
                </c:pt>
                <c:pt idx="36111">
                  <c:v>14.020577233333334</c:v>
                </c:pt>
                <c:pt idx="36112">
                  <c:v>14.020964066666666</c:v>
                </c:pt>
                <c:pt idx="36113">
                  <c:v>14.021354416666666</c:v>
                </c:pt>
                <c:pt idx="36114">
                  <c:v>14.021741249999998</c:v>
                </c:pt>
                <c:pt idx="36115">
                  <c:v>14.022131600000002</c:v>
                </c:pt>
                <c:pt idx="36116">
                  <c:v>14.022518433333333</c:v>
                </c:pt>
                <c:pt idx="36117">
                  <c:v>14.022905266666667</c:v>
                </c:pt>
                <c:pt idx="36118">
                  <c:v>14.023295616666667</c:v>
                </c:pt>
                <c:pt idx="36119">
                  <c:v>14.023682450000001</c:v>
                </c:pt>
                <c:pt idx="36120">
                  <c:v>14.024072799999999</c:v>
                </c:pt>
                <c:pt idx="36121">
                  <c:v>14.024459633333334</c:v>
                </c:pt>
                <c:pt idx="36122">
                  <c:v>14.024846466666666</c:v>
                </c:pt>
                <c:pt idx="36123">
                  <c:v>14.025233299999998</c:v>
                </c:pt>
                <c:pt idx="36124">
                  <c:v>14.025623650000002</c:v>
                </c:pt>
                <c:pt idx="36125">
                  <c:v>14.026010483333335</c:v>
                </c:pt>
                <c:pt idx="36126">
                  <c:v>14.026397316666667</c:v>
                </c:pt>
                <c:pt idx="36127">
                  <c:v>14.026787666666669</c:v>
                </c:pt>
                <c:pt idx="36128">
                  <c:v>14.027178016666667</c:v>
                </c:pt>
                <c:pt idx="36129">
                  <c:v>14.027564849999999</c:v>
                </c:pt>
                <c:pt idx="36130">
                  <c:v>14.027951683333333</c:v>
                </c:pt>
                <c:pt idx="36131">
                  <c:v>14.028338516666667</c:v>
                </c:pt>
                <c:pt idx="36132">
                  <c:v>14.028728866666667</c:v>
                </c:pt>
                <c:pt idx="36133">
                  <c:v>14.029119216666665</c:v>
                </c:pt>
                <c:pt idx="36134">
                  <c:v>14.029506050000002</c:v>
                </c:pt>
                <c:pt idx="36135">
                  <c:v>14.029892883333334</c:v>
                </c:pt>
                <c:pt idx="36136">
                  <c:v>14.030279716666668</c:v>
                </c:pt>
                <c:pt idx="36137">
                  <c:v>14.030670066666667</c:v>
                </c:pt>
                <c:pt idx="36138">
                  <c:v>14.031056900000001</c:v>
                </c:pt>
                <c:pt idx="36139">
                  <c:v>14.031443733333333</c:v>
                </c:pt>
                <c:pt idx="36140">
                  <c:v>14.031834083333335</c:v>
                </c:pt>
                <c:pt idx="36141">
                  <c:v>14.032220916666667</c:v>
                </c:pt>
                <c:pt idx="36142">
                  <c:v>14.032611266666665</c:v>
                </c:pt>
                <c:pt idx="36143">
                  <c:v>14.032998099999999</c:v>
                </c:pt>
                <c:pt idx="36144">
                  <c:v>14.033384933333336</c:v>
                </c:pt>
                <c:pt idx="36145">
                  <c:v>14.033775283333334</c:v>
                </c:pt>
                <c:pt idx="36146">
                  <c:v>14.034162116666666</c:v>
                </c:pt>
                <c:pt idx="36147">
                  <c:v>14.034552466666668</c:v>
                </c:pt>
                <c:pt idx="36148">
                  <c:v>14.0349393</c:v>
                </c:pt>
                <c:pt idx="36149">
                  <c:v>14.035326133333333</c:v>
                </c:pt>
                <c:pt idx="36150">
                  <c:v>14.035716483333333</c:v>
                </c:pt>
                <c:pt idx="36151">
                  <c:v>14.036103316666667</c:v>
                </c:pt>
                <c:pt idx="36152">
                  <c:v>14.036490149999999</c:v>
                </c:pt>
                <c:pt idx="36153">
                  <c:v>14.036876983333334</c:v>
                </c:pt>
                <c:pt idx="36154">
                  <c:v>14.037267333333334</c:v>
                </c:pt>
                <c:pt idx="36155">
                  <c:v>14.037657683333334</c:v>
                </c:pt>
                <c:pt idx="36156">
                  <c:v>14.038044516666666</c:v>
                </c:pt>
                <c:pt idx="36157">
                  <c:v>14.038431350000002</c:v>
                </c:pt>
                <c:pt idx="36158">
                  <c:v>14.038818183333333</c:v>
                </c:pt>
                <c:pt idx="36159">
                  <c:v>14.039208533333332</c:v>
                </c:pt>
                <c:pt idx="36160">
                  <c:v>14.039595366666667</c:v>
                </c:pt>
                <c:pt idx="36161">
                  <c:v>14.039985716666665</c:v>
                </c:pt>
                <c:pt idx="36162">
                  <c:v>14.040372549999999</c:v>
                </c:pt>
                <c:pt idx="36163">
                  <c:v>14.040759383333336</c:v>
                </c:pt>
                <c:pt idx="36164">
                  <c:v>14.041149733333334</c:v>
                </c:pt>
                <c:pt idx="36165">
                  <c:v>14.041536566666666</c:v>
                </c:pt>
                <c:pt idx="36166">
                  <c:v>14.0419234</c:v>
                </c:pt>
                <c:pt idx="36167">
                  <c:v>14.042310233333334</c:v>
                </c:pt>
                <c:pt idx="36168">
                  <c:v>14.042700583333334</c:v>
                </c:pt>
                <c:pt idx="36169">
                  <c:v>14.043087416666665</c:v>
                </c:pt>
                <c:pt idx="36170">
                  <c:v>14.043477766666667</c:v>
                </c:pt>
                <c:pt idx="36171">
                  <c:v>14.043864599999999</c:v>
                </c:pt>
                <c:pt idx="36172">
                  <c:v>14.044251433333335</c:v>
                </c:pt>
                <c:pt idx="36173">
                  <c:v>14.044641783333335</c:v>
                </c:pt>
                <c:pt idx="36174">
                  <c:v>14.045032133333335</c:v>
                </c:pt>
                <c:pt idx="36175">
                  <c:v>14.045418966666666</c:v>
                </c:pt>
                <c:pt idx="36176">
                  <c:v>14.045805800000002</c:v>
                </c:pt>
                <c:pt idx="36177">
                  <c:v>14.046192633333334</c:v>
                </c:pt>
                <c:pt idx="36178">
                  <c:v>14.046582983333332</c:v>
                </c:pt>
                <c:pt idx="36179">
                  <c:v>14.046969816666666</c:v>
                </c:pt>
                <c:pt idx="36180">
                  <c:v>14.047356649999999</c:v>
                </c:pt>
                <c:pt idx="36181">
                  <c:v>14.047746999999999</c:v>
                </c:pt>
                <c:pt idx="36182">
                  <c:v>14.048133833333333</c:v>
                </c:pt>
                <c:pt idx="36183">
                  <c:v>14.048524183333335</c:v>
                </c:pt>
                <c:pt idx="36184">
                  <c:v>14.048911016666667</c:v>
                </c:pt>
                <c:pt idx="36185">
                  <c:v>14.04929785</c:v>
                </c:pt>
                <c:pt idx="36186">
                  <c:v>14.0496882</c:v>
                </c:pt>
                <c:pt idx="36187">
                  <c:v>14.050075033333334</c:v>
                </c:pt>
                <c:pt idx="36188">
                  <c:v>14.050465383333332</c:v>
                </c:pt>
                <c:pt idx="36189">
                  <c:v>14.050852216666668</c:v>
                </c:pt>
                <c:pt idx="36190">
                  <c:v>14.05123905</c:v>
                </c:pt>
                <c:pt idx="36191">
                  <c:v>14.051629399999998</c:v>
                </c:pt>
                <c:pt idx="36192">
                  <c:v>14.052016233333335</c:v>
                </c:pt>
                <c:pt idx="36193">
                  <c:v>14.052403066666669</c:v>
                </c:pt>
                <c:pt idx="36194">
                  <c:v>14.052789900000001</c:v>
                </c:pt>
                <c:pt idx="36195">
                  <c:v>14.053180249999999</c:v>
                </c:pt>
                <c:pt idx="36196">
                  <c:v>14.0535706</c:v>
                </c:pt>
                <c:pt idx="36197">
                  <c:v>14.053957433333332</c:v>
                </c:pt>
                <c:pt idx="36198">
                  <c:v>14.054344266666666</c:v>
                </c:pt>
                <c:pt idx="36199">
                  <c:v>14.0547311</c:v>
                </c:pt>
                <c:pt idx="36200">
                  <c:v>14.05512145</c:v>
                </c:pt>
                <c:pt idx="36201">
                  <c:v>14.0555118</c:v>
                </c:pt>
                <c:pt idx="36202">
                  <c:v>14.055898633333335</c:v>
                </c:pt>
                <c:pt idx="36203">
                  <c:v>14.056285466666667</c:v>
                </c:pt>
                <c:pt idx="36204">
                  <c:v>14.056672300000001</c:v>
                </c:pt>
                <c:pt idx="36205">
                  <c:v>14.057062650000001</c:v>
                </c:pt>
                <c:pt idx="36206">
                  <c:v>14.057449483333334</c:v>
                </c:pt>
                <c:pt idx="36207">
                  <c:v>14.057836316666666</c:v>
                </c:pt>
                <c:pt idx="36208">
                  <c:v>14.058226666666664</c:v>
                </c:pt>
                <c:pt idx="36209">
                  <c:v>14.0586135</c:v>
                </c:pt>
                <c:pt idx="36210">
                  <c:v>14.059003849999998</c:v>
                </c:pt>
                <c:pt idx="36211">
                  <c:v>14.059390683333334</c:v>
                </c:pt>
                <c:pt idx="36212">
                  <c:v>14.059777516666669</c:v>
                </c:pt>
                <c:pt idx="36213">
                  <c:v>14.060167866666667</c:v>
                </c:pt>
                <c:pt idx="36214">
                  <c:v>14.060554699999999</c:v>
                </c:pt>
                <c:pt idx="36215">
                  <c:v>14.060945050000001</c:v>
                </c:pt>
                <c:pt idx="36216">
                  <c:v>14.061331883333333</c:v>
                </c:pt>
                <c:pt idx="36217">
                  <c:v>14.061718716666666</c:v>
                </c:pt>
                <c:pt idx="36218">
                  <c:v>14.062109066666666</c:v>
                </c:pt>
                <c:pt idx="36219">
                  <c:v>14.0624959</c:v>
                </c:pt>
                <c:pt idx="36220">
                  <c:v>14.062882733333334</c:v>
                </c:pt>
                <c:pt idx="36221">
                  <c:v>14.063269566666667</c:v>
                </c:pt>
                <c:pt idx="36222">
                  <c:v>14.063659916666667</c:v>
                </c:pt>
                <c:pt idx="36223">
                  <c:v>14.064050266666667</c:v>
                </c:pt>
                <c:pt idx="36224">
                  <c:v>14.064437099999999</c:v>
                </c:pt>
                <c:pt idx="36225">
                  <c:v>14.064823933333335</c:v>
                </c:pt>
                <c:pt idx="36226">
                  <c:v>14.065210766666667</c:v>
                </c:pt>
                <c:pt idx="36227">
                  <c:v>14.065601116666665</c:v>
                </c:pt>
                <c:pt idx="36228">
                  <c:v>14.065991466666667</c:v>
                </c:pt>
                <c:pt idx="36229">
                  <c:v>14.066378300000002</c:v>
                </c:pt>
                <c:pt idx="36230">
                  <c:v>14.066765133333334</c:v>
                </c:pt>
                <c:pt idx="36231">
                  <c:v>14.067155483333336</c:v>
                </c:pt>
                <c:pt idx="36232">
                  <c:v>14.067542316666668</c:v>
                </c:pt>
                <c:pt idx="36233">
                  <c:v>14.067929149999999</c:v>
                </c:pt>
                <c:pt idx="36234">
                  <c:v>14.068315983333333</c:v>
                </c:pt>
                <c:pt idx="36235">
                  <c:v>14.068706333333333</c:v>
                </c:pt>
                <c:pt idx="36236">
                  <c:v>14.069093166666667</c:v>
                </c:pt>
                <c:pt idx="36237">
                  <c:v>14.069483516666665</c:v>
                </c:pt>
                <c:pt idx="36238">
                  <c:v>14.06987035</c:v>
                </c:pt>
                <c:pt idx="36239">
                  <c:v>14.070257183333334</c:v>
                </c:pt>
                <c:pt idx="36240">
                  <c:v>14.070647533333334</c:v>
                </c:pt>
                <c:pt idx="36241">
                  <c:v>14.071034366666668</c:v>
                </c:pt>
                <c:pt idx="36242">
                  <c:v>14.071424716666668</c:v>
                </c:pt>
                <c:pt idx="36243">
                  <c:v>14.07181155</c:v>
                </c:pt>
                <c:pt idx="36244">
                  <c:v>14.072198383333332</c:v>
                </c:pt>
                <c:pt idx="36245">
                  <c:v>14.072588733333333</c:v>
                </c:pt>
                <c:pt idx="36246">
                  <c:v>14.072975566666665</c:v>
                </c:pt>
                <c:pt idx="36247">
                  <c:v>14.073362399999999</c:v>
                </c:pt>
                <c:pt idx="36248">
                  <c:v>14.073749233333336</c:v>
                </c:pt>
                <c:pt idx="36249">
                  <c:v>14.074139583333334</c:v>
                </c:pt>
                <c:pt idx="36250">
                  <c:v>14.074529933333332</c:v>
                </c:pt>
                <c:pt idx="36251">
                  <c:v>14.074916766666668</c:v>
                </c:pt>
                <c:pt idx="36252">
                  <c:v>14.0753036</c:v>
                </c:pt>
                <c:pt idx="36253">
                  <c:v>14.075690433333333</c:v>
                </c:pt>
                <c:pt idx="36254">
                  <c:v>14.076080783333333</c:v>
                </c:pt>
                <c:pt idx="36255">
                  <c:v>14.076467616666667</c:v>
                </c:pt>
                <c:pt idx="36256">
                  <c:v>14.076857966666665</c:v>
                </c:pt>
                <c:pt idx="36257">
                  <c:v>14.077244800000001</c:v>
                </c:pt>
                <c:pt idx="36258">
                  <c:v>14.077631633333334</c:v>
                </c:pt>
                <c:pt idx="36259">
                  <c:v>14.078021983333334</c:v>
                </c:pt>
                <c:pt idx="36260">
                  <c:v>14.078408816666666</c:v>
                </c:pt>
                <c:pt idx="36261">
                  <c:v>14.078795650000002</c:v>
                </c:pt>
                <c:pt idx="36262">
                  <c:v>14.079186</c:v>
                </c:pt>
                <c:pt idx="36263">
                  <c:v>14.079572833333332</c:v>
                </c:pt>
                <c:pt idx="36264">
                  <c:v>14.079963183333334</c:v>
                </c:pt>
                <c:pt idx="36265">
                  <c:v>14.080350016666666</c:v>
                </c:pt>
                <c:pt idx="36266">
                  <c:v>14.080736849999999</c:v>
                </c:pt>
                <c:pt idx="36267">
                  <c:v>14.081123683333331</c:v>
                </c:pt>
                <c:pt idx="36268">
                  <c:v>14.081514033333335</c:v>
                </c:pt>
                <c:pt idx="36269">
                  <c:v>14.081904383333333</c:v>
                </c:pt>
                <c:pt idx="36270">
                  <c:v>14.082291216666668</c:v>
                </c:pt>
                <c:pt idx="36271">
                  <c:v>14.08267805</c:v>
                </c:pt>
                <c:pt idx="36272">
                  <c:v>14.083064883333334</c:v>
                </c:pt>
                <c:pt idx="36273">
                  <c:v>14.083455233333332</c:v>
                </c:pt>
                <c:pt idx="36274">
                  <c:v>14.083842066666667</c:v>
                </c:pt>
                <c:pt idx="36275">
                  <c:v>14.084228899999999</c:v>
                </c:pt>
                <c:pt idx="36276">
                  <c:v>14.084619249999998</c:v>
                </c:pt>
                <c:pt idx="36277">
                  <c:v>14.085006083333335</c:v>
                </c:pt>
                <c:pt idx="36278">
                  <c:v>14.085396433333335</c:v>
                </c:pt>
                <c:pt idx="36279">
                  <c:v>14.085783266666667</c:v>
                </c:pt>
                <c:pt idx="36280">
                  <c:v>14.086170100000002</c:v>
                </c:pt>
                <c:pt idx="36281">
                  <c:v>14.08656045</c:v>
                </c:pt>
                <c:pt idx="36282">
                  <c:v>14.086950799999999</c:v>
                </c:pt>
                <c:pt idx="36283">
                  <c:v>14.087337633333334</c:v>
                </c:pt>
                <c:pt idx="36284">
                  <c:v>14.087724466666666</c:v>
                </c:pt>
                <c:pt idx="36285">
                  <c:v>14.0881113</c:v>
                </c:pt>
                <c:pt idx="36286">
                  <c:v>14.088501650000003</c:v>
                </c:pt>
                <c:pt idx="36287">
                  <c:v>14.088888483333335</c:v>
                </c:pt>
                <c:pt idx="36288">
                  <c:v>14.089275316666667</c:v>
                </c:pt>
                <c:pt idx="36289">
                  <c:v>14.089665666666667</c:v>
                </c:pt>
                <c:pt idx="36290">
                  <c:v>14.090052500000001</c:v>
                </c:pt>
                <c:pt idx="36291">
                  <c:v>14.090442850000001</c:v>
                </c:pt>
                <c:pt idx="36292">
                  <c:v>14.090829683333332</c:v>
                </c:pt>
                <c:pt idx="36293">
                  <c:v>14.091216516666668</c:v>
                </c:pt>
                <c:pt idx="36294">
                  <c:v>14.09160335</c:v>
                </c:pt>
                <c:pt idx="36295">
                  <c:v>14.091993699999998</c:v>
                </c:pt>
                <c:pt idx="36296">
                  <c:v>14.092384050000001</c:v>
                </c:pt>
                <c:pt idx="36297">
                  <c:v>14.092770883333335</c:v>
                </c:pt>
                <c:pt idx="36298">
                  <c:v>14.093157716666667</c:v>
                </c:pt>
                <c:pt idx="36299">
                  <c:v>14.093544549999999</c:v>
                </c:pt>
                <c:pt idx="36300">
                  <c:v>14.093934900000001</c:v>
                </c:pt>
                <c:pt idx="36301">
                  <c:v>14.094321733333333</c:v>
                </c:pt>
                <c:pt idx="36302">
                  <c:v>14.094708566666666</c:v>
                </c:pt>
                <c:pt idx="36303">
                  <c:v>14.095098916666666</c:v>
                </c:pt>
                <c:pt idx="36304">
                  <c:v>14.09548575</c:v>
                </c:pt>
                <c:pt idx="36305">
                  <c:v>14.095876099999998</c:v>
                </c:pt>
                <c:pt idx="36306">
                  <c:v>14.096262933333335</c:v>
                </c:pt>
                <c:pt idx="36307">
                  <c:v>14.096649766666667</c:v>
                </c:pt>
                <c:pt idx="36308">
                  <c:v>14.097040116666667</c:v>
                </c:pt>
                <c:pt idx="36309">
                  <c:v>14.097426950000001</c:v>
                </c:pt>
                <c:pt idx="36310">
                  <c:v>14.097817300000001</c:v>
                </c:pt>
                <c:pt idx="36311">
                  <c:v>14.098204133333333</c:v>
                </c:pt>
                <c:pt idx="36312">
                  <c:v>14.098590966666665</c:v>
                </c:pt>
                <c:pt idx="36313">
                  <c:v>14.098981316666666</c:v>
                </c:pt>
                <c:pt idx="36314">
                  <c:v>14.099368149999998</c:v>
                </c:pt>
                <c:pt idx="36315">
                  <c:v>14.099754983333334</c:v>
                </c:pt>
                <c:pt idx="36316">
                  <c:v>14.100141816666669</c:v>
                </c:pt>
                <c:pt idx="36317">
                  <c:v>14.100532166666667</c:v>
                </c:pt>
                <c:pt idx="36318">
                  <c:v>14.100918999999999</c:v>
                </c:pt>
                <c:pt idx="36319">
                  <c:v>14.101309350000001</c:v>
                </c:pt>
                <c:pt idx="36320">
                  <c:v>14.101696183333333</c:v>
                </c:pt>
                <c:pt idx="36321">
                  <c:v>14.102083016666667</c:v>
                </c:pt>
                <c:pt idx="36322">
                  <c:v>14.102473366666667</c:v>
                </c:pt>
                <c:pt idx="36323">
                  <c:v>14.102863716666667</c:v>
                </c:pt>
                <c:pt idx="36324">
                  <c:v>14.103250549999998</c:v>
                </c:pt>
                <c:pt idx="36325">
                  <c:v>14.103637383333334</c:v>
                </c:pt>
                <c:pt idx="36326">
                  <c:v>14.104024216666668</c:v>
                </c:pt>
                <c:pt idx="36327">
                  <c:v>14.104414566666668</c:v>
                </c:pt>
                <c:pt idx="36328">
                  <c:v>14.104801399999999</c:v>
                </c:pt>
                <c:pt idx="36329">
                  <c:v>14.105188233333335</c:v>
                </c:pt>
                <c:pt idx="36330">
                  <c:v>14.105578583333333</c:v>
                </c:pt>
                <c:pt idx="36331">
                  <c:v>14.105965416666665</c:v>
                </c:pt>
                <c:pt idx="36332">
                  <c:v>14.106355766666667</c:v>
                </c:pt>
                <c:pt idx="36333">
                  <c:v>14.106742599999999</c:v>
                </c:pt>
                <c:pt idx="36334">
                  <c:v>14.107129433333334</c:v>
                </c:pt>
                <c:pt idx="36335">
                  <c:v>14.107519783333336</c:v>
                </c:pt>
                <c:pt idx="36336">
                  <c:v>14.107906616666668</c:v>
                </c:pt>
                <c:pt idx="36337">
                  <c:v>14.108296966666666</c:v>
                </c:pt>
                <c:pt idx="36338">
                  <c:v>14.1086838</c:v>
                </c:pt>
                <c:pt idx="36339">
                  <c:v>14.109070633333333</c:v>
                </c:pt>
                <c:pt idx="36340">
                  <c:v>14.109460983333333</c:v>
                </c:pt>
                <c:pt idx="36341">
                  <c:v>14.109847816666665</c:v>
                </c:pt>
                <c:pt idx="36342">
                  <c:v>14.110234650000001</c:v>
                </c:pt>
                <c:pt idx="36343">
                  <c:v>14.110621483333334</c:v>
                </c:pt>
                <c:pt idx="36344">
                  <c:v>14.111011833333334</c:v>
                </c:pt>
                <c:pt idx="36345">
                  <c:v>14.111398666666668</c:v>
                </c:pt>
                <c:pt idx="36346">
                  <c:v>14.111789016666668</c:v>
                </c:pt>
                <c:pt idx="36347">
                  <c:v>14.11217585</c:v>
                </c:pt>
                <c:pt idx="36348">
                  <c:v>14.112562683333332</c:v>
                </c:pt>
                <c:pt idx="36349">
                  <c:v>14.112953033333334</c:v>
                </c:pt>
                <c:pt idx="36350">
                  <c:v>14.113339866666665</c:v>
                </c:pt>
                <c:pt idx="36351">
                  <c:v>14.113730216666667</c:v>
                </c:pt>
                <c:pt idx="36352">
                  <c:v>14.114117049999999</c:v>
                </c:pt>
                <c:pt idx="36353">
                  <c:v>14.114503883333334</c:v>
                </c:pt>
                <c:pt idx="36354">
                  <c:v>14.114894233333333</c:v>
                </c:pt>
                <c:pt idx="36355">
                  <c:v>14.115281066666668</c:v>
                </c:pt>
                <c:pt idx="36356">
                  <c:v>14.1156679</c:v>
                </c:pt>
                <c:pt idx="36357">
                  <c:v>14.116054733333334</c:v>
                </c:pt>
                <c:pt idx="36358">
                  <c:v>14.116445083333334</c:v>
                </c:pt>
                <c:pt idx="36359">
                  <c:v>14.116831916666667</c:v>
                </c:pt>
                <c:pt idx="36360">
                  <c:v>14.117222266666666</c:v>
                </c:pt>
                <c:pt idx="36361">
                  <c:v>14.117609099999997</c:v>
                </c:pt>
                <c:pt idx="36362">
                  <c:v>14.117995933333335</c:v>
                </c:pt>
                <c:pt idx="36363">
                  <c:v>14.118386283333335</c:v>
                </c:pt>
                <c:pt idx="36364">
                  <c:v>14.118773116666667</c:v>
                </c:pt>
                <c:pt idx="36365">
                  <c:v>14.119163466666668</c:v>
                </c:pt>
                <c:pt idx="36366">
                  <c:v>14.1195503</c:v>
                </c:pt>
                <c:pt idx="36367">
                  <c:v>14.119937133333332</c:v>
                </c:pt>
                <c:pt idx="36368">
                  <c:v>14.120327483333334</c:v>
                </c:pt>
                <c:pt idx="36369">
                  <c:v>14.120714316666666</c:v>
                </c:pt>
                <c:pt idx="36370">
                  <c:v>14.121101149999999</c:v>
                </c:pt>
                <c:pt idx="36371">
                  <c:v>14.121491499999999</c:v>
                </c:pt>
                <c:pt idx="36372">
                  <c:v>14.121878333333335</c:v>
                </c:pt>
                <c:pt idx="36373">
                  <c:v>14.122268683333333</c:v>
                </c:pt>
                <c:pt idx="36374">
                  <c:v>14.122655516666669</c:v>
                </c:pt>
                <c:pt idx="36375">
                  <c:v>14.12304235</c:v>
                </c:pt>
                <c:pt idx="36376">
                  <c:v>14.1234327</c:v>
                </c:pt>
                <c:pt idx="36377">
                  <c:v>14.123819533333332</c:v>
                </c:pt>
                <c:pt idx="36378">
                  <c:v>14.124209883333334</c:v>
                </c:pt>
                <c:pt idx="36379">
                  <c:v>14.124596716666666</c:v>
                </c:pt>
                <c:pt idx="36380">
                  <c:v>14.124983549999998</c:v>
                </c:pt>
                <c:pt idx="36381">
                  <c:v>14.125373900000001</c:v>
                </c:pt>
                <c:pt idx="36382">
                  <c:v>14.125760733333335</c:v>
                </c:pt>
                <c:pt idx="36383">
                  <c:v>14.126147566666667</c:v>
                </c:pt>
                <c:pt idx="36384">
                  <c:v>14.126534399999999</c:v>
                </c:pt>
                <c:pt idx="36385">
                  <c:v>14.126924750000001</c:v>
                </c:pt>
                <c:pt idx="36386">
                  <c:v>14.127315099999999</c:v>
                </c:pt>
                <c:pt idx="36387">
                  <c:v>14.127701933333334</c:v>
                </c:pt>
                <c:pt idx="36388">
                  <c:v>14.128088766666666</c:v>
                </c:pt>
                <c:pt idx="36389">
                  <c:v>14.1284756</c:v>
                </c:pt>
                <c:pt idx="36390">
                  <c:v>14.128865949999998</c:v>
                </c:pt>
                <c:pt idx="36391">
                  <c:v>14.129252783333335</c:v>
                </c:pt>
                <c:pt idx="36392">
                  <c:v>14.129643133333333</c:v>
                </c:pt>
                <c:pt idx="36393">
                  <c:v>14.130029966666667</c:v>
                </c:pt>
                <c:pt idx="36394">
                  <c:v>14.130416800000001</c:v>
                </c:pt>
                <c:pt idx="36395">
                  <c:v>14.130807150000001</c:v>
                </c:pt>
                <c:pt idx="36396">
                  <c:v>14.131193983333333</c:v>
                </c:pt>
                <c:pt idx="36397">
                  <c:v>14.131580816666668</c:v>
                </c:pt>
                <c:pt idx="36398">
                  <c:v>14.131971166666666</c:v>
                </c:pt>
                <c:pt idx="36399">
                  <c:v>14.132357999999998</c:v>
                </c:pt>
                <c:pt idx="36400">
                  <c:v>14.132748350000002</c:v>
                </c:pt>
                <c:pt idx="36401">
                  <c:v>14.133135183333335</c:v>
                </c:pt>
                <c:pt idx="36402">
                  <c:v>14.133522016666667</c:v>
                </c:pt>
                <c:pt idx="36403">
                  <c:v>14.133908849999999</c:v>
                </c:pt>
                <c:pt idx="36404">
                  <c:v>14.134299200000001</c:v>
                </c:pt>
                <c:pt idx="36405">
                  <c:v>14.134689549999999</c:v>
                </c:pt>
                <c:pt idx="36406">
                  <c:v>14.135076383333333</c:v>
                </c:pt>
                <c:pt idx="36407">
                  <c:v>14.135463216666666</c:v>
                </c:pt>
                <c:pt idx="36408">
                  <c:v>14.13585005</c:v>
                </c:pt>
                <c:pt idx="36409">
                  <c:v>14.136240399999998</c:v>
                </c:pt>
                <c:pt idx="36410">
                  <c:v>14.136627233333336</c:v>
                </c:pt>
                <c:pt idx="36411">
                  <c:v>14.137014066666667</c:v>
                </c:pt>
                <c:pt idx="36412">
                  <c:v>14.137404416666667</c:v>
                </c:pt>
                <c:pt idx="36413">
                  <c:v>14.137791249999999</c:v>
                </c:pt>
                <c:pt idx="36414">
                  <c:v>14.138181600000001</c:v>
                </c:pt>
                <c:pt idx="36415">
                  <c:v>14.138568433333333</c:v>
                </c:pt>
                <c:pt idx="36416">
                  <c:v>14.138955266666665</c:v>
                </c:pt>
                <c:pt idx="36417">
                  <c:v>14.139345616666667</c:v>
                </c:pt>
                <c:pt idx="36418">
                  <c:v>14.139732449999999</c:v>
                </c:pt>
                <c:pt idx="36419">
                  <c:v>14.140122799999999</c:v>
                </c:pt>
                <c:pt idx="36420">
                  <c:v>14.140509633333336</c:v>
                </c:pt>
                <c:pt idx="36421">
                  <c:v>14.140896466666668</c:v>
                </c:pt>
                <c:pt idx="36422">
                  <c:v>14.141286816666666</c:v>
                </c:pt>
                <c:pt idx="36423">
                  <c:v>14.141673650000001</c:v>
                </c:pt>
                <c:pt idx="36424">
                  <c:v>14.142060483333333</c:v>
                </c:pt>
                <c:pt idx="36425">
                  <c:v>14.142447316666667</c:v>
                </c:pt>
                <c:pt idx="36426">
                  <c:v>14.142837666666667</c:v>
                </c:pt>
                <c:pt idx="36427">
                  <c:v>14.143228016666667</c:v>
                </c:pt>
                <c:pt idx="36428">
                  <c:v>14.143614849999999</c:v>
                </c:pt>
                <c:pt idx="36429">
                  <c:v>14.144001683333334</c:v>
                </c:pt>
                <c:pt idx="36430">
                  <c:v>14.144388516666668</c:v>
                </c:pt>
                <c:pt idx="36431">
                  <c:v>14.144778866666668</c:v>
                </c:pt>
                <c:pt idx="36432">
                  <c:v>14.145169216666666</c:v>
                </c:pt>
                <c:pt idx="36433">
                  <c:v>14.145556050000001</c:v>
                </c:pt>
                <c:pt idx="36434">
                  <c:v>14.145942883333333</c:v>
                </c:pt>
                <c:pt idx="36435">
                  <c:v>14.146329716666665</c:v>
                </c:pt>
                <c:pt idx="36436">
                  <c:v>14.146720066666667</c:v>
                </c:pt>
                <c:pt idx="36437">
                  <c:v>14.147106899999999</c:v>
                </c:pt>
                <c:pt idx="36438">
                  <c:v>14.147493733333333</c:v>
                </c:pt>
                <c:pt idx="36439">
                  <c:v>14.147884083333336</c:v>
                </c:pt>
                <c:pt idx="36440">
                  <c:v>14.148270916666668</c:v>
                </c:pt>
                <c:pt idx="36441">
                  <c:v>14.148661266666666</c:v>
                </c:pt>
                <c:pt idx="36442">
                  <c:v>14.1490481</c:v>
                </c:pt>
                <c:pt idx="36443">
                  <c:v>14.149434933333334</c:v>
                </c:pt>
                <c:pt idx="36444">
                  <c:v>14.149821766666667</c:v>
                </c:pt>
                <c:pt idx="36445">
                  <c:v>14.150212116666665</c:v>
                </c:pt>
                <c:pt idx="36446">
                  <c:v>14.150602466666667</c:v>
                </c:pt>
                <c:pt idx="36447">
                  <c:v>14.150989299999999</c:v>
                </c:pt>
                <c:pt idx="36448">
                  <c:v>14.151376133333335</c:v>
                </c:pt>
                <c:pt idx="36449">
                  <c:v>14.151766483333335</c:v>
                </c:pt>
                <c:pt idx="36450">
                  <c:v>14.152153316666668</c:v>
                </c:pt>
                <c:pt idx="36451">
                  <c:v>14.15254015</c:v>
                </c:pt>
                <c:pt idx="36452">
                  <c:v>14.152926983333332</c:v>
                </c:pt>
                <c:pt idx="36453">
                  <c:v>14.153317333333334</c:v>
                </c:pt>
                <c:pt idx="36454">
                  <c:v>14.153704166666666</c:v>
                </c:pt>
                <c:pt idx="36455">
                  <c:v>14.154094516666666</c:v>
                </c:pt>
                <c:pt idx="36456">
                  <c:v>14.154481349999999</c:v>
                </c:pt>
                <c:pt idx="36457">
                  <c:v>14.154868183333335</c:v>
                </c:pt>
                <c:pt idx="36458">
                  <c:v>14.155258533333333</c:v>
                </c:pt>
                <c:pt idx="36459">
                  <c:v>14.155645366666668</c:v>
                </c:pt>
                <c:pt idx="36460">
                  <c:v>14.156035716666667</c:v>
                </c:pt>
                <c:pt idx="36461">
                  <c:v>14.15642255</c:v>
                </c:pt>
                <c:pt idx="36462">
                  <c:v>14.156809383333334</c:v>
                </c:pt>
                <c:pt idx="36463">
                  <c:v>14.157199733333334</c:v>
                </c:pt>
                <c:pt idx="36464">
                  <c:v>14.157586566666666</c:v>
                </c:pt>
                <c:pt idx="36465">
                  <c:v>14.157973399999998</c:v>
                </c:pt>
                <c:pt idx="36466">
                  <c:v>14.158360233333333</c:v>
                </c:pt>
                <c:pt idx="36467">
                  <c:v>14.158750583333335</c:v>
                </c:pt>
                <c:pt idx="36468">
                  <c:v>14.159137416666667</c:v>
                </c:pt>
                <c:pt idx="36469">
                  <c:v>14.159527766666669</c:v>
                </c:pt>
                <c:pt idx="36470">
                  <c:v>14.1599146</c:v>
                </c:pt>
                <c:pt idx="36471">
                  <c:v>14.160301433333332</c:v>
                </c:pt>
                <c:pt idx="36472">
                  <c:v>14.160691783333334</c:v>
                </c:pt>
                <c:pt idx="36473">
                  <c:v>14.161082133333332</c:v>
                </c:pt>
                <c:pt idx="36474">
                  <c:v>14.161468966666666</c:v>
                </c:pt>
                <c:pt idx="36475">
                  <c:v>14.1618558</c:v>
                </c:pt>
                <c:pt idx="36476">
                  <c:v>14.162242633333335</c:v>
                </c:pt>
                <c:pt idx="36477">
                  <c:v>14.162632983333333</c:v>
                </c:pt>
                <c:pt idx="36478">
                  <c:v>14.163019816666667</c:v>
                </c:pt>
                <c:pt idx="36479">
                  <c:v>14.163406650000001</c:v>
                </c:pt>
                <c:pt idx="36480">
                  <c:v>14.163797000000001</c:v>
                </c:pt>
                <c:pt idx="36481">
                  <c:v>14.164187350000001</c:v>
                </c:pt>
                <c:pt idx="36482">
                  <c:v>14.164574183333334</c:v>
                </c:pt>
                <c:pt idx="36483">
                  <c:v>14.164961016666666</c:v>
                </c:pt>
                <c:pt idx="36484">
                  <c:v>14.165347849999998</c:v>
                </c:pt>
                <c:pt idx="36485">
                  <c:v>14.1657382</c:v>
                </c:pt>
                <c:pt idx="36486">
                  <c:v>14.166125033333335</c:v>
                </c:pt>
                <c:pt idx="36487">
                  <c:v>14.166515383333333</c:v>
                </c:pt>
                <c:pt idx="36488">
                  <c:v>14.166902216666669</c:v>
                </c:pt>
                <c:pt idx="36489">
                  <c:v>14.167289050000001</c:v>
                </c:pt>
                <c:pt idx="36490">
                  <c:v>14.167679399999999</c:v>
                </c:pt>
                <c:pt idx="36491">
                  <c:v>14.168066233333334</c:v>
                </c:pt>
                <c:pt idx="36492">
                  <c:v>14.168453066666666</c:v>
                </c:pt>
                <c:pt idx="36493">
                  <c:v>14.1688399</c:v>
                </c:pt>
                <c:pt idx="36494">
                  <c:v>14.169230249999998</c:v>
                </c:pt>
                <c:pt idx="36495">
                  <c:v>14.1696206</c:v>
                </c:pt>
                <c:pt idx="36496">
                  <c:v>14.170007433333334</c:v>
                </c:pt>
                <c:pt idx="36497">
                  <c:v>14.170394266666667</c:v>
                </c:pt>
                <c:pt idx="36498">
                  <c:v>14.170784616666667</c:v>
                </c:pt>
                <c:pt idx="36499">
                  <c:v>14.171171450000001</c:v>
                </c:pt>
                <c:pt idx="36500">
                  <c:v>14.171561799999999</c:v>
                </c:pt>
                <c:pt idx="36501">
                  <c:v>14.171948633333335</c:v>
                </c:pt>
                <c:pt idx="36502">
                  <c:v>14.172335466666667</c:v>
                </c:pt>
                <c:pt idx="36503">
                  <c:v>14.172725816666665</c:v>
                </c:pt>
                <c:pt idx="36504">
                  <c:v>14.17311265</c:v>
                </c:pt>
                <c:pt idx="36505">
                  <c:v>14.173499483333336</c:v>
                </c:pt>
                <c:pt idx="36506">
                  <c:v>14.173886316666668</c:v>
                </c:pt>
                <c:pt idx="36507">
                  <c:v>14.174276666666666</c:v>
                </c:pt>
                <c:pt idx="36508">
                  <c:v>14.174663500000001</c:v>
                </c:pt>
                <c:pt idx="36509">
                  <c:v>14.175053849999999</c:v>
                </c:pt>
                <c:pt idx="36510">
                  <c:v>14.175440683333333</c:v>
                </c:pt>
                <c:pt idx="36511">
                  <c:v>14.175827516666667</c:v>
                </c:pt>
                <c:pt idx="36512">
                  <c:v>14.176217866666667</c:v>
                </c:pt>
                <c:pt idx="36513">
                  <c:v>14.176604699999999</c:v>
                </c:pt>
                <c:pt idx="36514">
                  <c:v>14.17699505</c:v>
                </c:pt>
                <c:pt idx="36515">
                  <c:v>14.177381883333334</c:v>
                </c:pt>
                <c:pt idx="36516">
                  <c:v>14.177768716666668</c:v>
                </c:pt>
                <c:pt idx="36517">
                  <c:v>14.178159066666668</c:v>
                </c:pt>
                <c:pt idx="36518">
                  <c:v>14.178545900000001</c:v>
                </c:pt>
                <c:pt idx="36519">
                  <c:v>14.178932733333333</c:v>
                </c:pt>
                <c:pt idx="36520">
                  <c:v>14.179319566666665</c:v>
                </c:pt>
                <c:pt idx="36521">
                  <c:v>14.179709916666667</c:v>
                </c:pt>
                <c:pt idx="36522">
                  <c:v>14.180100266666665</c:v>
                </c:pt>
                <c:pt idx="36523">
                  <c:v>14.180487099999999</c:v>
                </c:pt>
                <c:pt idx="36524">
                  <c:v>14.180873933333336</c:v>
                </c:pt>
                <c:pt idx="36525">
                  <c:v>14.181260766666668</c:v>
                </c:pt>
                <c:pt idx="36526">
                  <c:v>14.181651116666666</c:v>
                </c:pt>
                <c:pt idx="36527">
                  <c:v>14.182041466666668</c:v>
                </c:pt>
                <c:pt idx="36528">
                  <c:v>14.1824283</c:v>
                </c:pt>
                <c:pt idx="36529">
                  <c:v>14.182815133333333</c:v>
                </c:pt>
                <c:pt idx="36530">
                  <c:v>14.183205483333333</c:v>
                </c:pt>
                <c:pt idx="36531">
                  <c:v>14.183592316666667</c:v>
                </c:pt>
                <c:pt idx="36532">
                  <c:v>14.183979149999999</c:v>
                </c:pt>
                <c:pt idx="36533">
                  <c:v>14.184365983333331</c:v>
                </c:pt>
                <c:pt idx="36534">
                  <c:v>14.184756333333334</c:v>
                </c:pt>
                <c:pt idx="36535">
                  <c:v>14.185143166666668</c:v>
                </c:pt>
                <c:pt idx="36536">
                  <c:v>14.185533516666666</c:v>
                </c:pt>
                <c:pt idx="36537">
                  <c:v>14.185920350000002</c:v>
                </c:pt>
                <c:pt idx="36538">
                  <c:v>14.186307183333334</c:v>
                </c:pt>
                <c:pt idx="36539">
                  <c:v>14.186697533333332</c:v>
                </c:pt>
                <c:pt idx="36540">
                  <c:v>14.187084366666667</c:v>
                </c:pt>
                <c:pt idx="36541">
                  <c:v>14.187474716666665</c:v>
                </c:pt>
                <c:pt idx="36542">
                  <c:v>14.187861549999999</c:v>
                </c:pt>
                <c:pt idx="36543">
                  <c:v>14.188248383333331</c:v>
                </c:pt>
                <c:pt idx="36544">
                  <c:v>14.188638733333335</c:v>
                </c:pt>
                <c:pt idx="36545">
                  <c:v>14.189025566666666</c:v>
                </c:pt>
                <c:pt idx="36546">
                  <c:v>14.1894124</c:v>
                </c:pt>
                <c:pt idx="36547">
                  <c:v>14.189799233333334</c:v>
                </c:pt>
                <c:pt idx="36548">
                  <c:v>14.190189583333334</c:v>
                </c:pt>
                <c:pt idx="36549">
                  <c:v>14.190579933333332</c:v>
                </c:pt>
                <c:pt idx="36550">
                  <c:v>14.190966766666667</c:v>
                </c:pt>
                <c:pt idx="36551">
                  <c:v>14.191353599999999</c:v>
                </c:pt>
                <c:pt idx="36552">
                  <c:v>14.191740433333331</c:v>
                </c:pt>
                <c:pt idx="36553">
                  <c:v>14.192130783333335</c:v>
                </c:pt>
                <c:pt idx="36554">
                  <c:v>14.192517616666668</c:v>
                </c:pt>
                <c:pt idx="36555">
                  <c:v>14.192907966666667</c:v>
                </c:pt>
                <c:pt idx="36556">
                  <c:v>14.193294800000002</c:v>
                </c:pt>
                <c:pt idx="36557">
                  <c:v>14.193681633333334</c:v>
                </c:pt>
                <c:pt idx="36558">
                  <c:v>14.194071983333332</c:v>
                </c:pt>
                <c:pt idx="36559">
                  <c:v>14.194458816666666</c:v>
                </c:pt>
                <c:pt idx="36560">
                  <c:v>14.19484565</c:v>
                </c:pt>
                <c:pt idx="36561">
                  <c:v>14.195236</c:v>
                </c:pt>
                <c:pt idx="36562">
                  <c:v>14.195622833333333</c:v>
                </c:pt>
                <c:pt idx="36563">
                  <c:v>14.196013183333335</c:v>
                </c:pt>
                <c:pt idx="36564">
                  <c:v>14.196400016666667</c:v>
                </c:pt>
                <c:pt idx="36565">
                  <c:v>14.196786850000001</c:v>
                </c:pt>
                <c:pt idx="36566">
                  <c:v>14.197173683333332</c:v>
                </c:pt>
                <c:pt idx="36567">
                  <c:v>14.197564033333334</c:v>
                </c:pt>
                <c:pt idx="36568">
                  <c:v>14.197954383333332</c:v>
                </c:pt>
                <c:pt idx="36569">
                  <c:v>14.198341216666668</c:v>
                </c:pt>
                <c:pt idx="36570">
                  <c:v>14.19872805</c:v>
                </c:pt>
                <c:pt idx="36571">
                  <c:v>14.199114883333332</c:v>
                </c:pt>
                <c:pt idx="36572">
                  <c:v>14.199505233333333</c:v>
                </c:pt>
                <c:pt idx="36573">
                  <c:v>14.199892066666669</c:v>
                </c:pt>
                <c:pt idx="36574">
                  <c:v>14.200278900000001</c:v>
                </c:pt>
                <c:pt idx="36575">
                  <c:v>14.200669249999999</c:v>
                </c:pt>
                <c:pt idx="36576">
                  <c:v>14.201056083333334</c:v>
                </c:pt>
                <c:pt idx="36577">
                  <c:v>14.201446433333333</c:v>
                </c:pt>
                <c:pt idx="36578">
                  <c:v>14.201833266666666</c:v>
                </c:pt>
                <c:pt idx="36579">
                  <c:v>14.2022201</c:v>
                </c:pt>
                <c:pt idx="36580">
                  <c:v>14.20261045</c:v>
                </c:pt>
                <c:pt idx="36581">
                  <c:v>14.202997283333334</c:v>
                </c:pt>
                <c:pt idx="36582">
                  <c:v>14.203387633333335</c:v>
                </c:pt>
                <c:pt idx="36583">
                  <c:v>14.203774466666667</c:v>
                </c:pt>
                <c:pt idx="36584">
                  <c:v>14.204161300000001</c:v>
                </c:pt>
                <c:pt idx="36585">
                  <c:v>14.204551650000001</c:v>
                </c:pt>
                <c:pt idx="36586">
                  <c:v>14.204938483333335</c:v>
                </c:pt>
                <c:pt idx="36587">
                  <c:v>14.205325316666666</c:v>
                </c:pt>
                <c:pt idx="36588">
                  <c:v>14.205712149999998</c:v>
                </c:pt>
                <c:pt idx="36589">
                  <c:v>14.2061025</c:v>
                </c:pt>
                <c:pt idx="36590">
                  <c:v>14.206492849999998</c:v>
                </c:pt>
                <c:pt idx="36591">
                  <c:v>14.206879683333334</c:v>
                </c:pt>
                <c:pt idx="36592">
                  <c:v>14.207266516666669</c:v>
                </c:pt>
                <c:pt idx="36593">
                  <c:v>14.207653350000001</c:v>
                </c:pt>
                <c:pt idx="36594">
                  <c:v>14.208043699999999</c:v>
                </c:pt>
                <c:pt idx="36595">
                  <c:v>14.208430533333333</c:v>
                </c:pt>
                <c:pt idx="36596">
                  <c:v>14.208820883333333</c:v>
                </c:pt>
                <c:pt idx="36597">
                  <c:v>14.209207716666667</c:v>
                </c:pt>
                <c:pt idx="36598">
                  <c:v>14.209594549999998</c:v>
                </c:pt>
                <c:pt idx="36599">
                  <c:v>14.2099849</c:v>
                </c:pt>
                <c:pt idx="36600">
                  <c:v>14.210371733333334</c:v>
                </c:pt>
                <c:pt idx="36601">
                  <c:v>14.210758566666668</c:v>
                </c:pt>
                <c:pt idx="36602">
                  <c:v>14.211148916666668</c:v>
                </c:pt>
                <c:pt idx="36603">
                  <c:v>14.211535750000001</c:v>
                </c:pt>
                <c:pt idx="36604">
                  <c:v>14.211926099999999</c:v>
                </c:pt>
                <c:pt idx="36605">
                  <c:v>14.212312933333335</c:v>
                </c:pt>
                <c:pt idx="36606">
                  <c:v>14.212699766666667</c:v>
                </c:pt>
                <c:pt idx="36607">
                  <c:v>14.213086599999999</c:v>
                </c:pt>
                <c:pt idx="36608">
                  <c:v>14.21347695</c:v>
                </c:pt>
                <c:pt idx="36609">
                  <c:v>14.213867299999999</c:v>
                </c:pt>
                <c:pt idx="36610">
                  <c:v>14.214254133333334</c:v>
                </c:pt>
                <c:pt idx="36611">
                  <c:v>14.214640966666666</c:v>
                </c:pt>
                <c:pt idx="36612">
                  <c:v>14.215027800000001</c:v>
                </c:pt>
                <c:pt idx="36613">
                  <c:v>14.21541815</c:v>
                </c:pt>
                <c:pt idx="36614">
                  <c:v>14.215804983333333</c:v>
                </c:pt>
                <c:pt idx="36615">
                  <c:v>14.216191816666667</c:v>
                </c:pt>
                <c:pt idx="36616">
                  <c:v>14.216582166666667</c:v>
                </c:pt>
                <c:pt idx="36617">
                  <c:v>14.216968999999999</c:v>
                </c:pt>
                <c:pt idx="36618">
                  <c:v>14.217359350000001</c:v>
                </c:pt>
                <c:pt idx="36619">
                  <c:v>14.217746183333334</c:v>
                </c:pt>
                <c:pt idx="36620">
                  <c:v>14.218133016666668</c:v>
                </c:pt>
                <c:pt idx="36621">
                  <c:v>14.218523366666668</c:v>
                </c:pt>
                <c:pt idx="36622">
                  <c:v>14.218910200000002</c:v>
                </c:pt>
                <c:pt idx="36623">
                  <c:v>14.21930055</c:v>
                </c:pt>
                <c:pt idx="36624">
                  <c:v>14.219687383333332</c:v>
                </c:pt>
                <c:pt idx="36625">
                  <c:v>14.220074216666667</c:v>
                </c:pt>
                <c:pt idx="36626">
                  <c:v>14.220464566666665</c:v>
                </c:pt>
                <c:pt idx="36627">
                  <c:v>14.220851399999999</c:v>
                </c:pt>
                <c:pt idx="36628">
                  <c:v>14.221238233333336</c:v>
                </c:pt>
                <c:pt idx="36629">
                  <c:v>14.221628583333334</c:v>
                </c:pt>
                <c:pt idx="36630">
                  <c:v>14.222015416666666</c:v>
                </c:pt>
                <c:pt idx="36631">
                  <c:v>14.222405766666668</c:v>
                </c:pt>
                <c:pt idx="36632">
                  <c:v>14.2227926</c:v>
                </c:pt>
                <c:pt idx="36633">
                  <c:v>14.223179433333334</c:v>
                </c:pt>
                <c:pt idx="36634">
                  <c:v>14.223569783333334</c:v>
                </c:pt>
                <c:pt idx="36635">
                  <c:v>14.223956616666667</c:v>
                </c:pt>
                <c:pt idx="36636">
                  <c:v>14.224346966666666</c:v>
                </c:pt>
                <c:pt idx="36637">
                  <c:v>14.224733799999997</c:v>
                </c:pt>
                <c:pt idx="36638">
                  <c:v>14.225120633333335</c:v>
                </c:pt>
                <c:pt idx="36639">
                  <c:v>14.225507466666668</c:v>
                </c:pt>
                <c:pt idx="36640">
                  <c:v>14.225897816666667</c:v>
                </c:pt>
                <c:pt idx="36641">
                  <c:v>14.226284650000002</c:v>
                </c:pt>
                <c:pt idx="36642">
                  <c:v>14.226671483333334</c:v>
                </c:pt>
                <c:pt idx="36643">
                  <c:v>14.227061833333332</c:v>
                </c:pt>
                <c:pt idx="36644">
                  <c:v>14.227448666666668</c:v>
                </c:pt>
                <c:pt idx="36645">
                  <c:v>14.227839016666666</c:v>
                </c:pt>
                <c:pt idx="36646">
                  <c:v>14.228225849999999</c:v>
                </c:pt>
                <c:pt idx="36647">
                  <c:v>14.228612683333331</c:v>
                </c:pt>
                <c:pt idx="36648">
                  <c:v>14.229003033333335</c:v>
                </c:pt>
                <c:pt idx="36649">
                  <c:v>14.229389866666667</c:v>
                </c:pt>
                <c:pt idx="36650">
                  <c:v>14.229780216666668</c:v>
                </c:pt>
                <c:pt idx="36651">
                  <c:v>14.23016705</c:v>
                </c:pt>
                <c:pt idx="36652">
                  <c:v>14.230553883333334</c:v>
                </c:pt>
                <c:pt idx="36653">
                  <c:v>14.230944233333332</c:v>
                </c:pt>
                <c:pt idx="36654">
                  <c:v>14.231331066666668</c:v>
                </c:pt>
                <c:pt idx="36655">
                  <c:v>14.2317179</c:v>
                </c:pt>
                <c:pt idx="36656">
                  <c:v>14.232104733333331</c:v>
                </c:pt>
                <c:pt idx="36657">
                  <c:v>14.232495083333335</c:v>
                </c:pt>
                <c:pt idx="36658">
                  <c:v>14.232885433333335</c:v>
                </c:pt>
                <c:pt idx="36659">
                  <c:v>14.233272266666667</c:v>
                </c:pt>
                <c:pt idx="36660">
                  <c:v>14.233659099999999</c:v>
                </c:pt>
                <c:pt idx="36661">
                  <c:v>14.234045933333334</c:v>
                </c:pt>
                <c:pt idx="36662">
                  <c:v>14.234436283333332</c:v>
                </c:pt>
                <c:pt idx="36663">
                  <c:v>14.234823116666666</c:v>
                </c:pt>
                <c:pt idx="36664">
                  <c:v>14.235213466666666</c:v>
                </c:pt>
                <c:pt idx="36665">
                  <c:v>14.2356003</c:v>
                </c:pt>
                <c:pt idx="36666">
                  <c:v>14.235987133333332</c:v>
                </c:pt>
                <c:pt idx="36667">
                  <c:v>14.236377483333335</c:v>
                </c:pt>
                <c:pt idx="36668">
                  <c:v>14.236764316666667</c:v>
                </c:pt>
                <c:pt idx="36669">
                  <c:v>14.237151150000001</c:v>
                </c:pt>
                <c:pt idx="36670">
                  <c:v>14.237541500000001</c:v>
                </c:pt>
                <c:pt idx="36671">
                  <c:v>14.237928333333334</c:v>
                </c:pt>
                <c:pt idx="36672">
                  <c:v>14.238318683333333</c:v>
                </c:pt>
                <c:pt idx="36673">
                  <c:v>14.238705516666668</c:v>
                </c:pt>
                <c:pt idx="36674">
                  <c:v>14.23909235</c:v>
                </c:pt>
                <c:pt idx="36675">
                  <c:v>14.239482699999998</c:v>
                </c:pt>
                <c:pt idx="36676">
                  <c:v>14.239869533333332</c:v>
                </c:pt>
                <c:pt idx="36677">
                  <c:v>14.240259883333335</c:v>
                </c:pt>
                <c:pt idx="36678">
                  <c:v>14.240646716666667</c:v>
                </c:pt>
                <c:pt idx="36679">
                  <c:v>14.241033549999999</c:v>
                </c:pt>
                <c:pt idx="36680">
                  <c:v>14.241423900000001</c:v>
                </c:pt>
                <c:pt idx="36681">
                  <c:v>14.241810733333333</c:v>
                </c:pt>
                <c:pt idx="36682">
                  <c:v>14.242197566666666</c:v>
                </c:pt>
                <c:pt idx="36683">
                  <c:v>14.242584399999998</c:v>
                </c:pt>
                <c:pt idx="36684">
                  <c:v>14.24297475</c:v>
                </c:pt>
                <c:pt idx="36685">
                  <c:v>14.243365099999998</c:v>
                </c:pt>
                <c:pt idx="36686">
                  <c:v>14.243751933333336</c:v>
                </c:pt>
                <c:pt idx="36687">
                  <c:v>14.244138766666667</c:v>
                </c:pt>
                <c:pt idx="36688">
                  <c:v>14.244525600000001</c:v>
                </c:pt>
                <c:pt idx="36689">
                  <c:v>14.244915949999999</c:v>
                </c:pt>
                <c:pt idx="36690">
                  <c:v>14.245302783333335</c:v>
                </c:pt>
                <c:pt idx="36691">
                  <c:v>14.245693133333333</c:v>
                </c:pt>
                <c:pt idx="36692">
                  <c:v>14.246079966666665</c:v>
                </c:pt>
                <c:pt idx="36693">
                  <c:v>14.2464668</c:v>
                </c:pt>
                <c:pt idx="36694">
                  <c:v>14.246857149999999</c:v>
                </c:pt>
                <c:pt idx="36695">
                  <c:v>14.247243983333332</c:v>
                </c:pt>
                <c:pt idx="36696">
                  <c:v>14.247630816666669</c:v>
                </c:pt>
                <c:pt idx="36697">
                  <c:v>14.248021166666668</c:v>
                </c:pt>
                <c:pt idx="36698">
                  <c:v>14.248408</c:v>
                </c:pt>
                <c:pt idx="36699">
                  <c:v>14.248798350000001</c:v>
                </c:pt>
                <c:pt idx="36700">
                  <c:v>14.249185183333333</c:v>
                </c:pt>
                <c:pt idx="36701">
                  <c:v>14.249572016666667</c:v>
                </c:pt>
                <c:pt idx="36702">
                  <c:v>14.249958849999999</c:v>
                </c:pt>
                <c:pt idx="36703">
                  <c:v>14.2503492</c:v>
                </c:pt>
                <c:pt idx="36704">
                  <c:v>14.250739549999999</c:v>
                </c:pt>
                <c:pt idx="36705">
                  <c:v>14.251126383333334</c:v>
                </c:pt>
                <c:pt idx="36706">
                  <c:v>14.251513216666668</c:v>
                </c:pt>
                <c:pt idx="36707">
                  <c:v>14.251900050000001</c:v>
                </c:pt>
                <c:pt idx="36708">
                  <c:v>14.2522904</c:v>
                </c:pt>
                <c:pt idx="36709">
                  <c:v>14.252677233333335</c:v>
                </c:pt>
                <c:pt idx="36710">
                  <c:v>14.253064066666667</c:v>
                </c:pt>
                <c:pt idx="36711">
                  <c:v>14.253454416666665</c:v>
                </c:pt>
                <c:pt idx="36712">
                  <c:v>14.253841249999999</c:v>
                </c:pt>
                <c:pt idx="36713">
                  <c:v>14.254231599999999</c:v>
                </c:pt>
                <c:pt idx="36714">
                  <c:v>14.254618433333334</c:v>
                </c:pt>
                <c:pt idx="36715">
                  <c:v>14.255005266666666</c:v>
                </c:pt>
                <c:pt idx="36716">
                  <c:v>14.255395616666668</c:v>
                </c:pt>
                <c:pt idx="36717">
                  <c:v>14.25578245</c:v>
                </c:pt>
                <c:pt idx="36718">
                  <c:v>14.2561728</c:v>
                </c:pt>
                <c:pt idx="36719">
                  <c:v>14.256559633333334</c:v>
                </c:pt>
                <c:pt idx="36720">
                  <c:v>14.256946466666667</c:v>
                </c:pt>
                <c:pt idx="36721">
                  <c:v>14.257336816666665</c:v>
                </c:pt>
                <c:pt idx="36722">
                  <c:v>14.257723650000001</c:v>
                </c:pt>
                <c:pt idx="36723">
                  <c:v>14.258110483333333</c:v>
                </c:pt>
                <c:pt idx="36724">
                  <c:v>14.258497316666668</c:v>
                </c:pt>
                <c:pt idx="36725">
                  <c:v>14.258887666666668</c:v>
                </c:pt>
                <c:pt idx="36726">
                  <c:v>14.259278016666668</c:v>
                </c:pt>
                <c:pt idx="36727">
                  <c:v>14.25966485</c:v>
                </c:pt>
                <c:pt idx="36728">
                  <c:v>14.260051683333332</c:v>
                </c:pt>
                <c:pt idx="36729">
                  <c:v>14.260442033333334</c:v>
                </c:pt>
                <c:pt idx="36730">
                  <c:v>14.260828866666666</c:v>
                </c:pt>
                <c:pt idx="36731">
                  <c:v>14.261219216666666</c:v>
                </c:pt>
                <c:pt idx="36732">
                  <c:v>14.261606049999999</c:v>
                </c:pt>
                <c:pt idx="36733">
                  <c:v>14.261992883333335</c:v>
                </c:pt>
                <c:pt idx="36734">
                  <c:v>14.262383233333333</c:v>
                </c:pt>
                <c:pt idx="36735">
                  <c:v>14.262770066666668</c:v>
                </c:pt>
                <c:pt idx="36736">
                  <c:v>14.2631569</c:v>
                </c:pt>
                <c:pt idx="36737">
                  <c:v>14.263543733333334</c:v>
                </c:pt>
                <c:pt idx="36738">
                  <c:v>14.263934083333334</c:v>
                </c:pt>
                <c:pt idx="36739">
                  <c:v>14.264324433333334</c:v>
                </c:pt>
                <c:pt idx="36740">
                  <c:v>14.264711266666666</c:v>
                </c:pt>
                <c:pt idx="36741">
                  <c:v>14.265098099999998</c:v>
                </c:pt>
                <c:pt idx="36742">
                  <c:v>14.265484933333335</c:v>
                </c:pt>
                <c:pt idx="36743">
                  <c:v>14.265875283333335</c:v>
                </c:pt>
                <c:pt idx="36744">
                  <c:v>14.266262116666667</c:v>
                </c:pt>
                <c:pt idx="36745">
                  <c:v>14.266652466666669</c:v>
                </c:pt>
                <c:pt idx="36746">
                  <c:v>14.2670393</c:v>
                </c:pt>
                <c:pt idx="36747">
                  <c:v>14.267426133333332</c:v>
                </c:pt>
                <c:pt idx="36748">
                  <c:v>14.267816483333334</c:v>
                </c:pt>
                <c:pt idx="36749">
                  <c:v>14.268203316666666</c:v>
                </c:pt>
                <c:pt idx="36750">
                  <c:v>14.26859015</c:v>
                </c:pt>
                <c:pt idx="36751">
                  <c:v>14.2689805</c:v>
                </c:pt>
                <c:pt idx="36752">
                  <c:v>14.269367333333335</c:v>
                </c:pt>
                <c:pt idx="36753">
                  <c:v>14.269757683333333</c:v>
                </c:pt>
                <c:pt idx="36754">
                  <c:v>14.270144516666667</c:v>
                </c:pt>
                <c:pt idx="36755">
                  <c:v>14.270531350000001</c:v>
                </c:pt>
                <c:pt idx="36756">
                  <c:v>14.270918183333334</c:v>
                </c:pt>
                <c:pt idx="36757">
                  <c:v>14.271308533333332</c:v>
                </c:pt>
                <c:pt idx="36758">
                  <c:v>14.271698883333334</c:v>
                </c:pt>
                <c:pt idx="36759">
                  <c:v>14.272085716666666</c:v>
                </c:pt>
                <c:pt idx="36760">
                  <c:v>14.272472549999998</c:v>
                </c:pt>
                <c:pt idx="36761">
                  <c:v>14.272859383333335</c:v>
                </c:pt>
                <c:pt idx="36762">
                  <c:v>14.273249733333335</c:v>
                </c:pt>
                <c:pt idx="36763">
                  <c:v>14.273636566666667</c:v>
                </c:pt>
                <c:pt idx="36764">
                  <c:v>14.274023399999999</c:v>
                </c:pt>
                <c:pt idx="36765">
                  <c:v>14.274413750000001</c:v>
                </c:pt>
                <c:pt idx="36766">
                  <c:v>14.274800583333333</c:v>
                </c:pt>
                <c:pt idx="36767">
                  <c:v>14.275190933333334</c:v>
                </c:pt>
                <c:pt idx="36768">
                  <c:v>14.275577766666666</c:v>
                </c:pt>
                <c:pt idx="36769">
                  <c:v>14.2759646</c:v>
                </c:pt>
                <c:pt idx="36770">
                  <c:v>14.276354949999998</c:v>
                </c:pt>
                <c:pt idx="36771">
                  <c:v>14.276741783333335</c:v>
                </c:pt>
                <c:pt idx="36772">
                  <c:v>14.277132133333334</c:v>
                </c:pt>
                <c:pt idx="36773">
                  <c:v>14.277518966666667</c:v>
                </c:pt>
                <c:pt idx="36774">
                  <c:v>14.277905800000001</c:v>
                </c:pt>
                <c:pt idx="36775">
                  <c:v>14.278296150000001</c:v>
                </c:pt>
                <c:pt idx="36776">
                  <c:v>14.278682983333333</c:v>
                </c:pt>
                <c:pt idx="36777">
                  <c:v>14.279069816666665</c:v>
                </c:pt>
                <c:pt idx="36778">
                  <c:v>14.279460166666667</c:v>
                </c:pt>
                <c:pt idx="36779">
                  <c:v>14.279846999999998</c:v>
                </c:pt>
                <c:pt idx="36780">
                  <c:v>14.28023735</c:v>
                </c:pt>
                <c:pt idx="36781">
                  <c:v>14.280624183333336</c:v>
                </c:pt>
                <c:pt idx="36782">
                  <c:v>14.281011016666668</c:v>
                </c:pt>
                <c:pt idx="36783">
                  <c:v>14.281401366666666</c:v>
                </c:pt>
                <c:pt idx="36784">
                  <c:v>14.281788200000001</c:v>
                </c:pt>
                <c:pt idx="36785">
                  <c:v>14.282178549999999</c:v>
                </c:pt>
                <c:pt idx="36786">
                  <c:v>14.282565383333333</c:v>
                </c:pt>
                <c:pt idx="36787">
                  <c:v>14.282952216666667</c:v>
                </c:pt>
                <c:pt idx="36788">
                  <c:v>14.28333905</c:v>
                </c:pt>
                <c:pt idx="36789">
                  <c:v>14.283729399999999</c:v>
                </c:pt>
                <c:pt idx="36790">
                  <c:v>14.284116233333336</c:v>
                </c:pt>
                <c:pt idx="36791">
                  <c:v>14.284503066666668</c:v>
                </c:pt>
                <c:pt idx="36792">
                  <c:v>14.284893416666668</c:v>
                </c:pt>
                <c:pt idx="36793">
                  <c:v>14.28528025</c:v>
                </c:pt>
                <c:pt idx="36794">
                  <c:v>14.285670600000001</c:v>
                </c:pt>
                <c:pt idx="36795">
                  <c:v>14.286057433333333</c:v>
                </c:pt>
                <c:pt idx="36796">
                  <c:v>14.286444266666665</c:v>
                </c:pt>
                <c:pt idx="36797">
                  <c:v>14.286834616666667</c:v>
                </c:pt>
                <c:pt idx="36798">
                  <c:v>14.287221449999999</c:v>
                </c:pt>
                <c:pt idx="36799">
                  <c:v>14.287611799999999</c:v>
                </c:pt>
                <c:pt idx="36800">
                  <c:v>14.287998633333336</c:v>
                </c:pt>
                <c:pt idx="36801">
                  <c:v>14.288385466666668</c:v>
                </c:pt>
                <c:pt idx="36802">
                  <c:v>14.288775816666666</c:v>
                </c:pt>
                <c:pt idx="36803">
                  <c:v>14.289162650000002</c:v>
                </c:pt>
                <c:pt idx="36804">
                  <c:v>14.289549483333333</c:v>
                </c:pt>
                <c:pt idx="36805">
                  <c:v>14.289936316666667</c:v>
                </c:pt>
                <c:pt idx="36806">
                  <c:v>14.290326666666665</c:v>
                </c:pt>
                <c:pt idx="36807">
                  <c:v>14.290717016666667</c:v>
                </c:pt>
                <c:pt idx="36808">
                  <c:v>14.291103849999999</c:v>
                </c:pt>
                <c:pt idx="36809">
                  <c:v>14.291490683333331</c:v>
                </c:pt>
                <c:pt idx="36810">
                  <c:v>14.291877516666668</c:v>
                </c:pt>
                <c:pt idx="36811">
                  <c:v>14.292267866666668</c:v>
                </c:pt>
                <c:pt idx="36812">
                  <c:v>14.2926547</c:v>
                </c:pt>
                <c:pt idx="36813">
                  <c:v>14.293045050000002</c:v>
                </c:pt>
                <c:pt idx="36814">
                  <c:v>14.293431883333334</c:v>
                </c:pt>
                <c:pt idx="36815">
                  <c:v>14.293818716666665</c:v>
                </c:pt>
                <c:pt idx="36816">
                  <c:v>14.294209066666667</c:v>
                </c:pt>
                <c:pt idx="36817">
                  <c:v>14.294595899999999</c:v>
                </c:pt>
                <c:pt idx="36818">
                  <c:v>14.294982733333333</c:v>
                </c:pt>
                <c:pt idx="36819">
                  <c:v>14.295373083333336</c:v>
                </c:pt>
                <c:pt idx="36820">
                  <c:v>14.295759916666668</c:v>
                </c:pt>
                <c:pt idx="36821">
                  <c:v>14.296150266666666</c:v>
                </c:pt>
                <c:pt idx="36822">
                  <c:v>14.2965371</c:v>
                </c:pt>
                <c:pt idx="36823">
                  <c:v>14.296923933333334</c:v>
                </c:pt>
                <c:pt idx="36824">
                  <c:v>14.297314283333334</c:v>
                </c:pt>
                <c:pt idx="36825">
                  <c:v>14.297701116666666</c:v>
                </c:pt>
                <c:pt idx="36826">
                  <c:v>14.298091466666667</c:v>
                </c:pt>
                <c:pt idx="36827">
                  <c:v>14.298478299999999</c:v>
                </c:pt>
                <c:pt idx="36828">
                  <c:v>14.298865133333331</c:v>
                </c:pt>
                <c:pt idx="36829">
                  <c:v>14.299255483333335</c:v>
                </c:pt>
                <c:pt idx="36830">
                  <c:v>14.299642316666668</c:v>
                </c:pt>
                <c:pt idx="36831">
                  <c:v>14.30002915</c:v>
                </c:pt>
                <c:pt idx="36832">
                  <c:v>14.300415983333332</c:v>
                </c:pt>
                <c:pt idx="36833">
                  <c:v>14.300806333333334</c:v>
                </c:pt>
                <c:pt idx="36834">
                  <c:v>14.301196683333332</c:v>
                </c:pt>
                <c:pt idx="36835">
                  <c:v>14.301583516666666</c:v>
                </c:pt>
                <c:pt idx="36836">
                  <c:v>14.301970349999999</c:v>
                </c:pt>
                <c:pt idx="36837">
                  <c:v>14.302357183333333</c:v>
                </c:pt>
                <c:pt idx="36838">
                  <c:v>14.302747533333333</c:v>
                </c:pt>
                <c:pt idx="36839">
                  <c:v>14.303137883333335</c:v>
                </c:pt>
                <c:pt idx="36840">
                  <c:v>14.303524716666667</c:v>
                </c:pt>
                <c:pt idx="36841">
                  <c:v>14.30391155</c:v>
                </c:pt>
                <c:pt idx="36842">
                  <c:v>14.304298383333332</c:v>
                </c:pt>
                <c:pt idx="36843">
                  <c:v>14.304688733333334</c:v>
                </c:pt>
                <c:pt idx="36844">
                  <c:v>14.305075566666666</c:v>
                </c:pt>
                <c:pt idx="36845">
                  <c:v>14.305462399999998</c:v>
                </c:pt>
                <c:pt idx="36846">
                  <c:v>14.30585275</c:v>
                </c:pt>
                <c:pt idx="36847">
                  <c:v>14.306239583333332</c:v>
                </c:pt>
                <c:pt idx="36848">
                  <c:v>14.306629933333333</c:v>
                </c:pt>
                <c:pt idx="36849">
                  <c:v>14.307016766666669</c:v>
                </c:pt>
                <c:pt idx="36850">
                  <c:v>14.307403600000001</c:v>
                </c:pt>
                <c:pt idx="36851">
                  <c:v>14.307793949999999</c:v>
                </c:pt>
                <c:pt idx="36852">
                  <c:v>14.308180783333334</c:v>
                </c:pt>
                <c:pt idx="36853">
                  <c:v>14.308571133333333</c:v>
                </c:pt>
                <c:pt idx="36854">
                  <c:v>14.308957966666666</c:v>
                </c:pt>
                <c:pt idx="36855">
                  <c:v>14.3093448</c:v>
                </c:pt>
                <c:pt idx="36856">
                  <c:v>14.30973515</c:v>
                </c:pt>
                <c:pt idx="36857">
                  <c:v>14.310121983333334</c:v>
                </c:pt>
                <c:pt idx="36858">
                  <c:v>14.310508816666667</c:v>
                </c:pt>
                <c:pt idx="36859">
                  <c:v>14.310895650000001</c:v>
                </c:pt>
                <c:pt idx="36860">
                  <c:v>14.311286000000001</c:v>
                </c:pt>
                <c:pt idx="36861">
                  <c:v>14.311672833333333</c:v>
                </c:pt>
                <c:pt idx="36862">
                  <c:v>14.312063183333334</c:v>
                </c:pt>
                <c:pt idx="36863">
                  <c:v>14.312450016666666</c:v>
                </c:pt>
                <c:pt idx="36864">
                  <c:v>14.312836849999998</c:v>
                </c:pt>
                <c:pt idx="36865">
                  <c:v>14.3132272</c:v>
                </c:pt>
                <c:pt idx="36866">
                  <c:v>14.313614033333335</c:v>
                </c:pt>
                <c:pt idx="36867">
                  <c:v>14.314004383333334</c:v>
                </c:pt>
                <c:pt idx="36868">
                  <c:v>14.314391216666669</c:v>
                </c:pt>
                <c:pt idx="36869">
                  <c:v>14.314778050000001</c:v>
                </c:pt>
                <c:pt idx="36870">
                  <c:v>14.315168399999999</c:v>
                </c:pt>
                <c:pt idx="36871">
                  <c:v>14.315555233333333</c:v>
                </c:pt>
                <c:pt idx="36872">
                  <c:v>14.315942066666667</c:v>
                </c:pt>
                <c:pt idx="36873">
                  <c:v>14.316332416666667</c:v>
                </c:pt>
                <c:pt idx="36874">
                  <c:v>14.316719249999998</c:v>
                </c:pt>
                <c:pt idx="36875">
                  <c:v>14.3171096</c:v>
                </c:pt>
                <c:pt idx="36876">
                  <c:v>14.317496433333334</c:v>
                </c:pt>
                <c:pt idx="36877">
                  <c:v>14.317883266666668</c:v>
                </c:pt>
                <c:pt idx="36878">
                  <c:v>14.318273616666668</c:v>
                </c:pt>
                <c:pt idx="36879">
                  <c:v>14.318660450000001</c:v>
                </c:pt>
                <c:pt idx="36880">
                  <c:v>14.319050799999999</c:v>
                </c:pt>
                <c:pt idx="36881">
                  <c:v>14.319437633333335</c:v>
                </c:pt>
                <c:pt idx="36882">
                  <c:v>14.319824466666667</c:v>
                </c:pt>
                <c:pt idx="36883">
                  <c:v>14.320211299999999</c:v>
                </c:pt>
                <c:pt idx="36884">
                  <c:v>14.32060165</c:v>
                </c:pt>
                <c:pt idx="36885">
                  <c:v>14.320988483333336</c:v>
                </c:pt>
                <c:pt idx="36886">
                  <c:v>14.321375316666668</c:v>
                </c:pt>
                <c:pt idx="36887">
                  <c:v>14.321765666666666</c:v>
                </c:pt>
                <c:pt idx="36888">
                  <c:v>14.322152500000001</c:v>
                </c:pt>
                <c:pt idx="36889">
                  <c:v>14.32254285</c:v>
                </c:pt>
                <c:pt idx="36890">
                  <c:v>14.322929683333333</c:v>
                </c:pt>
                <c:pt idx="36891">
                  <c:v>14.323316516666667</c:v>
                </c:pt>
                <c:pt idx="36892">
                  <c:v>14.323706866666667</c:v>
                </c:pt>
                <c:pt idx="36893">
                  <c:v>14.324093699999999</c:v>
                </c:pt>
                <c:pt idx="36894">
                  <c:v>14.324484050000001</c:v>
                </c:pt>
                <c:pt idx="36895">
                  <c:v>14.324870883333334</c:v>
                </c:pt>
                <c:pt idx="36896">
                  <c:v>14.325257716666668</c:v>
                </c:pt>
                <c:pt idx="36897">
                  <c:v>14.325648066666668</c:v>
                </c:pt>
                <c:pt idx="36898">
                  <c:v>14.326034900000002</c:v>
                </c:pt>
                <c:pt idx="36899">
                  <c:v>14.326421733333333</c:v>
                </c:pt>
                <c:pt idx="36900">
                  <c:v>14.326808566666665</c:v>
                </c:pt>
                <c:pt idx="36901">
                  <c:v>14.327198916666667</c:v>
                </c:pt>
                <c:pt idx="36902">
                  <c:v>14.327589266666665</c:v>
                </c:pt>
                <c:pt idx="36903">
                  <c:v>14.327976099999999</c:v>
                </c:pt>
                <c:pt idx="36904">
                  <c:v>14.328362933333336</c:v>
                </c:pt>
                <c:pt idx="36905">
                  <c:v>14.328749766666668</c:v>
                </c:pt>
                <c:pt idx="36906">
                  <c:v>14.329140116666666</c:v>
                </c:pt>
                <c:pt idx="36907">
                  <c:v>14.329526950000002</c:v>
                </c:pt>
                <c:pt idx="36908">
                  <c:v>14.3299173</c:v>
                </c:pt>
                <c:pt idx="36909">
                  <c:v>14.330304133333334</c:v>
                </c:pt>
                <c:pt idx="36910">
                  <c:v>14.330690966666666</c:v>
                </c:pt>
                <c:pt idx="36911">
                  <c:v>14.331081316666667</c:v>
                </c:pt>
                <c:pt idx="36912">
                  <c:v>14.331468149999999</c:v>
                </c:pt>
                <c:pt idx="36913">
                  <c:v>14.331854983333331</c:v>
                </c:pt>
                <c:pt idx="36914">
                  <c:v>14.332245333333335</c:v>
                </c:pt>
                <c:pt idx="36915">
                  <c:v>14.332632166666668</c:v>
                </c:pt>
                <c:pt idx="36916">
                  <c:v>14.333022516666666</c:v>
                </c:pt>
                <c:pt idx="36917">
                  <c:v>14.333409350000002</c:v>
                </c:pt>
                <c:pt idx="36918">
                  <c:v>14.333796183333334</c:v>
                </c:pt>
                <c:pt idx="36919">
                  <c:v>14.334186533333332</c:v>
                </c:pt>
                <c:pt idx="36920">
                  <c:v>14.334573366666667</c:v>
                </c:pt>
                <c:pt idx="36921">
                  <c:v>14.334963716666666</c:v>
                </c:pt>
                <c:pt idx="36922">
                  <c:v>14.335350549999999</c:v>
                </c:pt>
                <c:pt idx="36923">
                  <c:v>14.335737383333331</c:v>
                </c:pt>
                <c:pt idx="36924">
                  <c:v>14.336127733333335</c:v>
                </c:pt>
                <c:pt idx="36925">
                  <c:v>14.336514566666667</c:v>
                </c:pt>
                <c:pt idx="36926">
                  <c:v>14.3369014</c:v>
                </c:pt>
                <c:pt idx="36927">
                  <c:v>14.337288233333334</c:v>
                </c:pt>
                <c:pt idx="36928">
                  <c:v>14.337678583333334</c:v>
                </c:pt>
                <c:pt idx="36929">
                  <c:v>14.338068933333332</c:v>
                </c:pt>
                <c:pt idx="36930">
                  <c:v>14.338455766666668</c:v>
                </c:pt>
                <c:pt idx="36931">
                  <c:v>14.3388426</c:v>
                </c:pt>
                <c:pt idx="36932">
                  <c:v>14.339229433333331</c:v>
                </c:pt>
                <c:pt idx="36933">
                  <c:v>14.339619783333335</c:v>
                </c:pt>
                <c:pt idx="36934">
                  <c:v>14.340010133333335</c:v>
                </c:pt>
                <c:pt idx="36935">
                  <c:v>14.340396966666667</c:v>
                </c:pt>
                <c:pt idx="36936">
                  <c:v>14.340783799999999</c:v>
                </c:pt>
                <c:pt idx="36937">
                  <c:v>14.341170633333334</c:v>
                </c:pt>
                <c:pt idx="36938">
                  <c:v>14.341560983333332</c:v>
                </c:pt>
                <c:pt idx="36939">
                  <c:v>14.341947816666666</c:v>
                </c:pt>
                <c:pt idx="36940">
                  <c:v>14.34233465</c:v>
                </c:pt>
                <c:pt idx="36941">
                  <c:v>14.342725</c:v>
                </c:pt>
                <c:pt idx="36942">
                  <c:v>14.343111833333332</c:v>
                </c:pt>
                <c:pt idx="36943">
                  <c:v>14.343502183333335</c:v>
                </c:pt>
                <c:pt idx="36944">
                  <c:v>14.343889016666667</c:v>
                </c:pt>
                <c:pt idx="36945">
                  <c:v>14.344275850000001</c:v>
                </c:pt>
                <c:pt idx="36946">
                  <c:v>14.344666200000001</c:v>
                </c:pt>
                <c:pt idx="36947">
                  <c:v>14.345053033333334</c:v>
                </c:pt>
                <c:pt idx="36948">
                  <c:v>14.345443383333333</c:v>
                </c:pt>
                <c:pt idx="36949">
                  <c:v>14.345830216666668</c:v>
                </c:pt>
                <c:pt idx="36950">
                  <c:v>14.34621705</c:v>
                </c:pt>
                <c:pt idx="36951">
                  <c:v>14.346607399999998</c:v>
                </c:pt>
                <c:pt idx="36952">
                  <c:v>14.346994233333332</c:v>
                </c:pt>
                <c:pt idx="36953">
                  <c:v>14.347381066666669</c:v>
                </c:pt>
                <c:pt idx="36954">
                  <c:v>14.347767900000001</c:v>
                </c:pt>
                <c:pt idx="36955">
                  <c:v>14.348158249999999</c:v>
                </c:pt>
                <c:pt idx="36956">
                  <c:v>14.348545083333335</c:v>
                </c:pt>
                <c:pt idx="36957">
                  <c:v>14.348935433333333</c:v>
                </c:pt>
                <c:pt idx="36958">
                  <c:v>14.349322266666666</c:v>
                </c:pt>
                <c:pt idx="36959">
                  <c:v>14.349709099999998</c:v>
                </c:pt>
                <c:pt idx="36960">
                  <c:v>14.35009945</c:v>
                </c:pt>
                <c:pt idx="36961">
                  <c:v>14.350486283333332</c:v>
                </c:pt>
                <c:pt idx="36962">
                  <c:v>14.350876633333336</c:v>
                </c:pt>
                <c:pt idx="36963">
                  <c:v>14.351263466666667</c:v>
                </c:pt>
                <c:pt idx="36964">
                  <c:v>14.351650300000001</c:v>
                </c:pt>
                <c:pt idx="36965">
                  <c:v>14.352040649999999</c:v>
                </c:pt>
                <c:pt idx="36966">
                  <c:v>14.352427483333335</c:v>
                </c:pt>
                <c:pt idx="36967">
                  <c:v>14.352814316666667</c:v>
                </c:pt>
                <c:pt idx="36968">
                  <c:v>14.353204666666665</c:v>
                </c:pt>
                <c:pt idx="36969">
                  <c:v>14.3535915</c:v>
                </c:pt>
                <c:pt idx="36970">
                  <c:v>14.353981849999998</c:v>
                </c:pt>
                <c:pt idx="36971">
                  <c:v>14.354368683333334</c:v>
                </c:pt>
                <c:pt idx="36972">
                  <c:v>14.354755516666669</c:v>
                </c:pt>
                <c:pt idx="36973">
                  <c:v>14.355145866666668</c:v>
                </c:pt>
                <c:pt idx="36974">
                  <c:v>14.355532699999999</c:v>
                </c:pt>
                <c:pt idx="36975">
                  <c:v>14.355923050000001</c:v>
                </c:pt>
                <c:pt idx="36976">
                  <c:v>14.356309883333333</c:v>
                </c:pt>
                <c:pt idx="36977">
                  <c:v>14.356696716666667</c:v>
                </c:pt>
                <c:pt idx="36978">
                  <c:v>14.357087066666667</c:v>
                </c:pt>
                <c:pt idx="36979">
                  <c:v>14.3574739</c:v>
                </c:pt>
                <c:pt idx="36980">
                  <c:v>14.357860733333332</c:v>
                </c:pt>
                <c:pt idx="36981">
                  <c:v>14.358247566666668</c:v>
                </c:pt>
                <c:pt idx="36982">
                  <c:v>14.358637916666668</c:v>
                </c:pt>
                <c:pt idx="36983">
                  <c:v>14.359024750000001</c:v>
                </c:pt>
                <c:pt idx="36984">
                  <c:v>14.3594151</c:v>
                </c:pt>
                <c:pt idx="36985">
                  <c:v>14.359801933333335</c:v>
                </c:pt>
                <c:pt idx="36986">
                  <c:v>14.360188766666667</c:v>
                </c:pt>
                <c:pt idx="36987">
                  <c:v>14.360579116666665</c:v>
                </c:pt>
                <c:pt idx="36988">
                  <c:v>14.360965949999999</c:v>
                </c:pt>
                <c:pt idx="36989">
                  <c:v>14.361356299999999</c:v>
                </c:pt>
                <c:pt idx="36990">
                  <c:v>14.361743133333334</c:v>
                </c:pt>
                <c:pt idx="36991">
                  <c:v>14.362129966666666</c:v>
                </c:pt>
                <c:pt idx="36992">
                  <c:v>14.362520316666668</c:v>
                </c:pt>
                <c:pt idx="36993">
                  <c:v>14.36290715</c:v>
                </c:pt>
                <c:pt idx="36994">
                  <c:v>14.363293983333334</c:v>
                </c:pt>
                <c:pt idx="36995">
                  <c:v>14.363684333333333</c:v>
                </c:pt>
                <c:pt idx="36996">
                  <c:v>14.364071166666667</c:v>
                </c:pt>
                <c:pt idx="36997">
                  <c:v>14.364461516666665</c:v>
                </c:pt>
                <c:pt idx="36998">
                  <c:v>14.364848350000001</c:v>
                </c:pt>
                <c:pt idx="36999">
                  <c:v>14.365235183333333</c:v>
                </c:pt>
                <c:pt idx="37000">
                  <c:v>14.365622016666668</c:v>
                </c:pt>
                <c:pt idx="37001">
                  <c:v>14.366012366666668</c:v>
                </c:pt>
                <c:pt idx="37002">
                  <c:v>14.366402716666668</c:v>
                </c:pt>
                <c:pt idx="37003">
                  <c:v>14.36678955</c:v>
                </c:pt>
                <c:pt idx="37004">
                  <c:v>14.367176383333332</c:v>
                </c:pt>
                <c:pt idx="37005">
                  <c:v>14.367563216666667</c:v>
                </c:pt>
                <c:pt idx="37006">
                  <c:v>14.367953566666666</c:v>
                </c:pt>
                <c:pt idx="37007">
                  <c:v>14.368340399999999</c:v>
                </c:pt>
                <c:pt idx="37008">
                  <c:v>14.368727233333333</c:v>
                </c:pt>
                <c:pt idx="37009">
                  <c:v>14.369117583333335</c:v>
                </c:pt>
                <c:pt idx="37010">
                  <c:v>14.369504416666667</c:v>
                </c:pt>
                <c:pt idx="37011">
                  <c:v>14.369894766666668</c:v>
                </c:pt>
                <c:pt idx="37012">
                  <c:v>14.3702816</c:v>
                </c:pt>
                <c:pt idx="37013">
                  <c:v>14.370668433333334</c:v>
                </c:pt>
                <c:pt idx="37014">
                  <c:v>14.371058783333334</c:v>
                </c:pt>
                <c:pt idx="37015">
                  <c:v>14.371445616666668</c:v>
                </c:pt>
                <c:pt idx="37016">
                  <c:v>14.371835966666666</c:v>
                </c:pt>
                <c:pt idx="37017">
                  <c:v>14.372222799999998</c:v>
                </c:pt>
                <c:pt idx="37018">
                  <c:v>14.372609633333335</c:v>
                </c:pt>
                <c:pt idx="37019">
                  <c:v>14.372999983333335</c:v>
                </c:pt>
                <c:pt idx="37020">
                  <c:v>14.373386816666667</c:v>
                </c:pt>
                <c:pt idx="37021">
                  <c:v>14.373773650000002</c:v>
                </c:pt>
                <c:pt idx="37022">
                  <c:v>14.374164</c:v>
                </c:pt>
                <c:pt idx="37023">
                  <c:v>14.374550833333332</c:v>
                </c:pt>
                <c:pt idx="37024">
                  <c:v>14.374941183333334</c:v>
                </c:pt>
                <c:pt idx="37025">
                  <c:v>14.375328016666666</c:v>
                </c:pt>
                <c:pt idx="37026">
                  <c:v>14.37571485</c:v>
                </c:pt>
                <c:pt idx="37027">
                  <c:v>14.3761052</c:v>
                </c:pt>
                <c:pt idx="37028">
                  <c:v>14.376492033333335</c:v>
                </c:pt>
                <c:pt idx="37029">
                  <c:v>14.376882383333333</c:v>
                </c:pt>
                <c:pt idx="37030">
                  <c:v>14.377269216666667</c:v>
                </c:pt>
                <c:pt idx="37031">
                  <c:v>14.377656050000001</c:v>
                </c:pt>
                <c:pt idx="37032">
                  <c:v>14.378046400000001</c:v>
                </c:pt>
                <c:pt idx="37033">
                  <c:v>14.378433233333332</c:v>
                </c:pt>
                <c:pt idx="37034">
                  <c:v>14.378820066666668</c:v>
                </c:pt>
                <c:pt idx="37035">
                  <c:v>14.3792069</c:v>
                </c:pt>
                <c:pt idx="37036">
                  <c:v>14.379597249999998</c:v>
                </c:pt>
                <c:pt idx="37037">
                  <c:v>14.379984083333335</c:v>
                </c:pt>
                <c:pt idx="37038">
                  <c:v>14.380374433333335</c:v>
                </c:pt>
                <c:pt idx="37039">
                  <c:v>14.380761266666667</c:v>
                </c:pt>
                <c:pt idx="37040">
                  <c:v>14.381148099999999</c:v>
                </c:pt>
                <c:pt idx="37041">
                  <c:v>14.381538450000001</c:v>
                </c:pt>
                <c:pt idx="37042">
                  <c:v>14.381928799999999</c:v>
                </c:pt>
                <c:pt idx="37043">
                  <c:v>14.382315633333334</c:v>
                </c:pt>
                <c:pt idx="37044">
                  <c:v>14.382702466666666</c:v>
                </c:pt>
                <c:pt idx="37045">
                  <c:v>14.3830893</c:v>
                </c:pt>
                <c:pt idx="37046">
                  <c:v>14.383479649999998</c:v>
                </c:pt>
                <c:pt idx="37047">
                  <c:v>14.383866483333335</c:v>
                </c:pt>
                <c:pt idx="37048">
                  <c:v>14.384253316666667</c:v>
                </c:pt>
                <c:pt idx="37049">
                  <c:v>14.384643666666667</c:v>
                </c:pt>
                <c:pt idx="37050">
                  <c:v>14.385030500000001</c:v>
                </c:pt>
                <c:pt idx="37051">
                  <c:v>14.385420850000001</c:v>
                </c:pt>
                <c:pt idx="37052">
                  <c:v>14.385807683333333</c:v>
                </c:pt>
                <c:pt idx="37053">
                  <c:v>14.386194516666665</c:v>
                </c:pt>
                <c:pt idx="37054">
                  <c:v>14.386584866666666</c:v>
                </c:pt>
                <c:pt idx="37055">
                  <c:v>14.386971699999998</c:v>
                </c:pt>
                <c:pt idx="37056">
                  <c:v>14.38736205</c:v>
                </c:pt>
                <c:pt idx="37057">
                  <c:v>14.387748883333336</c:v>
                </c:pt>
                <c:pt idx="37058">
                  <c:v>14.388135716666667</c:v>
                </c:pt>
                <c:pt idx="37059">
                  <c:v>14.388522549999999</c:v>
                </c:pt>
                <c:pt idx="37060">
                  <c:v>14.388912900000001</c:v>
                </c:pt>
                <c:pt idx="37061">
                  <c:v>14.389299733333333</c:v>
                </c:pt>
                <c:pt idx="37062">
                  <c:v>14.389686566666667</c:v>
                </c:pt>
                <c:pt idx="37063">
                  <c:v>14.390076916666667</c:v>
                </c:pt>
                <c:pt idx="37064">
                  <c:v>14.39046375</c:v>
                </c:pt>
                <c:pt idx="37065">
                  <c:v>14.390854099999999</c:v>
                </c:pt>
                <c:pt idx="37066">
                  <c:v>14.391240933333336</c:v>
                </c:pt>
                <c:pt idx="37067">
                  <c:v>14.391627766666668</c:v>
                </c:pt>
                <c:pt idx="37068">
                  <c:v>14.392018116666668</c:v>
                </c:pt>
                <c:pt idx="37069">
                  <c:v>14.392408466666668</c:v>
                </c:pt>
                <c:pt idx="37070">
                  <c:v>14.392795300000001</c:v>
                </c:pt>
                <c:pt idx="37071">
                  <c:v>14.393182133333333</c:v>
                </c:pt>
                <c:pt idx="37072">
                  <c:v>14.393568966666665</c:v>
                </c:pt>
                <c:pt idx="37073">
                  <c:v>14.393959316666667</c:v>
                </c:pt>
                <c:pt idx="37074">
                  <c:v>14.394346149999999</c:v>
                </c:pt>
                <c:pt idx="37075">
                  <c:v>14.394732983333332</c:v>
                </c:pt>
                <c:pt idx="37076">
                  <c:v>14.395123333333336</c:v>
                </c:pt>
                <c:pt idx="37077">
                  <c:v>14.395510166666668</c:v>
                </c:pt>
                <c:pt idx="37078">
                  <c:v>14.395900516666666</c:v>
                </c:pt>
                <c:pt idx="37079">
                  <c:v>14.396287350000001</c:v>
                </c:pt>
                <c:pt idx="37080">
                  <c:v>14.396674183333333</c:v>
                </c:pt>
                <c:pt idx="37081">
                  <c:v>14.397064533333333</c:v>
                </c:pt>
                <c:pt idx="37082">
                  <c:v>14.397451366666665</c:v>
                </c:pt>
                <c:pt idx="37083">
                  <c:v>14.397841716666667</c:v>
                </c:pt>
                <c:pt idx="37084">
                  <c:v>14.398228549999999</c:v>
                </c:pt>
                <c:pt idx="37085">
                  <c:v>14.398615383333331</c:v>
                </c:pt>
                <c:pt idx="37086">
                  <c:v>14.399005733333334</c:v>
                </c:pt>
                <c:pt idx="37087">
                  <c:v>14.399392566666668</c:v>
                </c:pt>
                <c:pt idx="37088">
                  <c:v>14.3997794</c:v>
                </c:pt>
                <c:pt idx="37089">
                  <c:v>14.400166233333335</c:v>
                </c:pt>
                <c:pt idx="37090">
                  <c:v>14.400556583333334</c:v>
                </c:pt>
                <c:pt idx="37091">
                  <c:v>14.400946933333332</c:v>
                </c:pt>
                <c:pt idx="37092">
                  <c:v>14.401333766666667</c:v>
                </c:pt>
                <c:pt idx="37093">
                  <c:v>14.401720599999999</c:v>
                </c:pt>
                <c:pt idx="37094">
                  <c:v>14.402107433333333</c:v>
                </c:pt>
                <c:pt idx="37095">
                  <c:v>14.402497783333336</c:v>
                </c:pt>
                <c:pt idx="37096">
                  <c:v>14.402884616666668</c:v>
                </c:pt>
                <c:pt idx="37097">
                  <c:v>14.403274966666666</c:v>
                </c:pt>
                <c:pt idx="37098">
                  <c:v>14.4036618</c:v>
                </c:pt>
                <c:pt idx="37099">
                  <c:v>14.404048633333334</c:v>
                </c:pt>
                <c:pt idx="37100">
                  <c:v>14.404438983333334</c:v>
                </c:pt>
                <c:pt idx="37101">
                  <c:v>14.404825816666666</c:v>
                </c:pt>
                <c:pt idx="37102">
                  <c:v>14.405212650000001</c:v>
                </c:pt>
                <c:pt idx="37103">
                  <c:v>14.405602999999999</c:v>
                </c:pt>
                <c:pt idx="37104">
                  <c:v>14.405989833333331</c:v>
                </c:pt>
                <c:pt idx="37105">
                  <c:v>14.406380183333335</c:v>
                </c:pt>
                <c:pt idx="37106">
                  <c:v>14.406767016666668</c:v>
                </c:pt>
                <c:pt idx="37107">
                  <c:v>14.40715385</c:v>
                </c:pt>
                <c:pt idx="37108">
                  <c:v>14.407540683333332</c:v>
                </c:pt>
                <c:pt idx="37109">
                  <c:v>14.407931033333334</c:v>
                </c:pt>
                <c:pt idx="37110">
                  <c:v>14.408321383333332</c:v>
                </c:pt>
                <c:pt idx="37111">
                  <c:v>14.408708216666666</c:v>
                </c:pt>
                <c:pt idx="37112">
                  <c:v>14.409095049999999</c:v>
                </c:pt>
                <c:pt idx="37113">
                  <c:v>14.409481883333333</c:v>
                </c:pt>
                <c:pt idx="37114">
                  <c:v>14.409872233333333</c:v>
                </c:pt>
                <c:pt idx="37115">
                  <c:v>14.410259066666669</c:v>
                </c:pt>
                <c:pt idx="37116">
                  <c:v>14.4106459</c:v>
                </c:pt>
                <c:pt idx="37117">
                  <c:v>14.41103625</c:v>
                </c:pt>
                <c:pt idx="37118">
                  <c:v>14.411423083333334</c:v>
                </c:pt>
                <c:pt idx="37119">
                  <c:v>14.411813433333334</c:v>
                </c:pt>
                <c:pt idx="37120">
                  <c:v>14.412200266666666</c:v>
                </c:pt>
                <c:pt idx="37121">
                  <c:v>14.412587099999998</c:v>
                </c:pt>
                <c:pt idx="37122">
                  <c:v>14.41297745</c:v>
                </c:pt>
                <c:pt idx="37123">
                  <c:v>14.413367799999998</c:v>
                </c:pt>
                <c:pt idx="37124">
                  <c:v>14.413754633333333</c:v>
                </c:pt>
                <c:pt idx="37125">
                  <c:v>14.414141466666669</c:v>
                </c:pt>
                <c:pt idx="37126">
                  <c:v>14.414528300000001</c:v>
                </c:pt>
                <c:pt idx="37127">
                  <c:v>14.414918649999999</c:v>
                </c:pt>
                <c:pt idx="37128">
                  <c:v>14.415305483333334</c:v>
                </c:pt>
                <c:pt idx="37129">
                  <c:v>14.415692316666666</c:v>
                </c:pt>
                <c:pt idx="37130">
                  <c:v>14.416082666666666</c:v>
                </c:pt>
                <c:pt idx="37131">
                  <c:v>14.4164695</c:v>
                </c:pt>
                <c:pt idx="37132">
                  <c:v>14.41685985</c:v>
                </c:pt>
                <c:pt idx="37133">
                  <c:v>14.417246683333333</c:v>
                </c:pt>
                <c:pt idx="37134">
                  <c:v>14.417633516666667</c:v>
                </c:pt>
                <c:pt idx="37135">
                  <c:v>14.418023866666667</c:v>
                </c:pt>
                <c:pt idx="37136">
                  <c:v>14.418410700000001</c:v>
                </c:pt>
                <c:pt idx="37137">
                  <c:v>14.418801050000001</c:v>
                </c:pt>
                <c:pt idx="37138">
                  <c:v>14.419187883333334</c:v>
                </c:pt>
                <c:pt idx="37139">
                  <c:v>14.419574716666666</c:v>
                </c:pt>
                <c:pt idx="37140">
                  <c:v>14.419965066666665</c:v>
                </c:pt>
                <c:pt idx="37141">
                  <c:v>14.4203519</c:v>
                </c:pt>
                <c:pt idx="37142">
                  <c:v>14.420738733333335</c:v>
                </c:pt>
                <c:pt idx="37143">
                  <c:v>14.421125566666667</c:v>
                </c:pt>
                <c:pt idx="37144">
                  <c:v>14.421515916666669</c:v>
                </c:pt>
                <c:pt idx="37145">
                  <c:v>14.421902750000001</c:v>
                </c:pt>
                <c:pt idx="37146">
                  <c:v>14.422293099999999</c:v>
                </c:pt>
                <c:pt idx="37147">
                  <c:v>14.422679933333333</c:v>
                </c:pt>
                <c:pt idx="37148">
                  <c:v>14.423066766666667</c:v>
                </c:pt>
                <c:pt idx="37149">
                  <c:v>14.423457116666667</c:v>
                </c:pt>
                <c:pt idx="37150">
                  <c:v>14.423843949999998</c:v>
                </c:pt>
                <c:pt idx="37151">
                  <c:v>14.4242343</c:v>
                </c:pt>
                <c:pt idx="37152">
                  <c:v>14.424621133333334</c:v>
                </c:pt>
                <c:pt idx="37153">
                  <c:v>14.425007966666668</c:v>
                </c:pt>
                <c:pt idx="37154">
                  <c:v>14.425398316666667</c:v>
                </c:pt>
                <c:pt idx="37155">
                  <c:v>14.425785150000001</c:v>
                </c:pt>
                <c:pt idx="37156">
                  <c:v>14.426171983333333</c:v>
                </c:pt>
                <c:pt idx="37157">
                  <c:v>14.426558816666665</c:v>
                </c:pt>
                <c:pt idx="37158">
                  <c:v>14.426949166666667</c:v>
                </c:pt>
                <c:pt idx="37159">
                  <c:v>14.427339516666665</c:v>
                </c:pt>
                <c:pt idx="37160">
                  <c:v>14.42772635</c:v>
                </c:pt>
                <c:pt idx="37161">
                  <c:v>14.428113183333336</c:v>
                </c:pt>
                <c:pt idx="37162">
                  <c:v>14.428500016666668</c:v>
                </c:pt>
                <c:pt idx="37163">
                  <c:v>14.428890366666666</c:v>
                </c:pt>
                <c:pt idx="37164">
                  <c:v>14.429280716666668</c:v>
                </c:pt>
                <c:pt idx="37165">
                  <c:v>14.42966755</c:v>
                </c:pt>
                <c:pt idx="37166">
                  <c:v>14.430054383333333</c:v>
                </c:pt>
                <c:pt idx="37167">
                  <c:v>14.430441216666667</c:v>
                </c:pt>
                <c:pt idx="37168">
                  <c:v>14.430831566666667</c:v>
                </c:pt>
                <c:pt idx="37169">
                  <c:v>14.431218399999999</c:v>
                </c:pt>
                <c:pt idx="37170">
                  <c:v>14.431605233333331</c:v>
                </c:pt>
                <c:pt idx="37171">
                  <c:v>14.431995583333334</c:v>
                </c:pt>
                <c:pt idx="37172">
                  <c:v>14.432385933333334</c:v>
                </c:pt>
                <c:pt idx="37173">
                  <c:v>14.432772766666668</c:v>
                </c:pt>
                <c:pt idx="37174">
                  <c:v>14.433159600000002</c:v>
                </c:pt>
                <c:pt idx="37175">
                  <c:v>14.433546433333333</c:v>
                </c:pt>
                <c:pt idx="37176">
                  <c:v>14.433936783333332</c:v>
                </c:pt>
                <c:pt idx="37177">
                  <c:v>14.434327133333333</c:v>
                </c:pt>
                <c:pt idx="37178">
                  <c:v>14.434713966666665</c:v>
                </c:pt>
                <c:pt idx="37179">
                  <c:v>14.435100799999999</c:v>
                </c:pt>
                <c:pt idx="37180">
                  <c:v>14.435487633333336</c:v>
                </c:pt>
                <c:pt idx="37181">
                  <c:v>14.435877983333334</c:v>
                </c:pt>
                <c:pt idx="37182">
                  <c:v>14.436264816666666</c:v>
                </c:pt>
                <c:pt idx="37183">
                  <c:v>14.436651650000002</c:v>
                </c:pt>
                <c:pt idx="37184">
                  <c:v>14.437042</c:v>
                </c:pt>
                <c:pt idx="37185">
                  <c:v>14.437428833333334</c:v>
                </c:pt>
                <c:pt idx="37186">
                  <c:v>14.437819183333334</c:v>
                </c:pt>
                <c:pt idx="37187">
                  <c:v>14.438206016666667</c:v>
                </c:pt>
                <c:pt idx="37188">
                  <c:v>14.438592849999999</c:v>
                </c:pt>
                <c:pt idx="37189">
                  <c:v>14.438979683333331</c:v>
                </c:pt>
                <c:pt idx="37190">
                  <c:v>14.439370033333335</c:v>
                </c:pt>
                <c:pt idx="37191">
                  <c:v>14.439760383333335</c:v>
                </c:pt>
                <c:pt idx="37192">
                  <c:v>14.440147216666666</c:v>
                </c:pt>
                <c:pt idx="37193">
                  <c:v>14.440534050000002</c:v>
                </c:pt>
                <c:pt idx="37194">
                  <c:v>14.440920883333334</c:v>
                </c:pt>
                <c:pt idx="37195">
                  <c:v>14.441311233333332</c:v>
                </c:pt>
                <c:pt idx="37196">
                  <c:v>14.441698066666667</c:v>
                </c:pt>
                <c:pt idx="37197">
                  <c:v>14.442084899999999</c:v>
                </c:pt>
                <c:pt idx="37198">
                  <c:v>14.442475249999999</c:v>
                </c:pt>
                <c:pt idx="37199">
                  <c:v>14.442862083333331</c:v>
                </c:pt>
                <c:pt idx="37200">
                  <c:v>14.443252433333335</c:v>
                </c:pt>
                <c:pt idx="37201">
                  <c:v>14.443639266666667</c:v>
                </c:pt>
                <c:pt idx="37202">
                  <c:v>14.4440261</c:v>
                </c:pt>
                <c:pt idx="37203">
                  <c:v>14.44441645</c:v>
                </c:pt>
                <c:pt idx="37204">
                  <c:v>14.444803283333334</c:v>
                </c:pt>
                <c:pt idx="37205">
                  <c:v>14.445193633333332</c:v>
                </c:pt>
                <c:pt idx="37206">
                  <c:v>14.445580466666668</c:v>
                </c:pt>
                <c:pt idx="37207">
                  <c:v>14.4459673</c:v>
                </c:pt>
                <c:pt idx="37208">
                  <c:v>14.446354133333331</c:v>
                </c:pt>
                <c:pt idx="37209">
                  <c:v>14.446744483333335</c:v>
                </c:pt>
                <c:pt idx="37210">
                  <c:v>14.447131316666669</c:v>
                </c:pt>
                <c:pt idx="37211">
                  <c:v>14.447518150000001</c:v>
                </c:pt>
                <c:pt idx="37212">
                  <c:v>14.447908500000002</c:v>
                </c:pt>
                <c:pt idx="37213">
                  <c:v>14.44829885</c:v>
                </c:pt>
                <c:pt idx="37214">
                  <c:v>14.448685683333332</c:v>
                </c:pt>
                <c:pt idx="37215">
                  <c:v>14.449072516666666</c:v>
                </c:pt>
                <c:pt idx="37216">
                  <c:v>14.44945935</c:v>
                </c:pt>
                <c:pt idx="37217">
                  <c:v>14.4498497</c:v>
                </c:pt>
                <c:pt idx="37218">
                  <c:v>14.450240049999998</c:v>
                </c:pt>
                <c:pt idx="37219">
                  <c:v>14.450626883333335</c:v>
                </c:pt>
                <c:pt idx="37220">
                  <c:v>14.451013716666667</c:v>
                </c:pt>
                <c:pt idx="37221">
                  <c:v>14.451400550000001</c:v>
                </c:pt>
                <c:pt idx="37222">
                  <c:v>14.451790900000001</c:v>
                </c:pt>
                <c:pt idx="37223">
                  <c:v>14.452177733333334</c:v>
                </c:pt>
                <c:pt idx="37224">
                  <c:v>14.452564566666666</c:v>
                </c:pt>
                <c:pt idx="37225">
                  <c:v>14.452954916666668</c:v>
                </c:pt>
                <c:pt idx="37226">
                  <c:v>14.45334175</c:v>
                </c:pt>
                <c:pt idx="37227">
                  <c:v>14.453732099999998</c:v>
                </c:pt>
                <c:pt idx="37228">
                  <c:v>14.454118933333332</c:v>
                </c:pt>
                <c:pt idx="37229">
                  <c:v>14.454505766666669</c:v>
                </c:pt>
                <c:pt idx="37230">
                  <c:v>14.454896116666667</c:v>
                </c:pt>
                <c:pt idx="37231">
                  <c:v>14.455282949999999</c:v>
                </c:pt>
                <c:pt idx="37232">
                  <c:v>14.455673300000001</c:v>
                </c:pt>
                <c:pt idx="37233">
                  <c:v>14.456060133333333</c:v>
                </c:pt>
                <c:pt idx="37234">
                  <c:v>14.456446966666666</c:v>
                </c:pt>
                <c:pt idx="37235">
                  <c:v>14.456837316666666</c:v>
                </c:pt>
                <c:pt idx="37236">
                  <c:v>14.45722415</c:v>
                </c:pt>
                <c:pt idx="37237">
                  <c:v>14.457610983333332</c:v>
                </c:pt>
                <c:pt idx="37238">
                  <c:v>14.457997816666667</c:v>
                </c:pt>
                <c:pt idx="37239">
                  <c:v>14.458388166666667</c:v>
                </c:pt>
                <c:pt idx="37240">
                  <c:v>14.458778516666667</c:v>
                </c:pt>
                <c:pt idx="37241">
                  <c:v>14.459165349999999</c:v>
                </c:pt>
                <c:pt idx="37242">
                  <c:v>14.459552183333335</c:v>
                </c:pt>
                <c:pt idx="37243">
                  <c:v>14.459939016666667</c:v>
                </c:pt>
                <c:pt idx="37244">
                  <c:v>14.460329366666665</c:v>
                </c:pt>
                <c:pt idx="37245">
                  <c:v>14.4607162</c:v>
                </c:pt>
                <c:pt idx="37246">
                  <c:v>14.461106549999998</c:v>
                </c:pt>
                <c:pt idx="37247">
                  <c:v>14.461493383333334</c:v>
                </c:pt>
                <c:pt idx="37248">
                  <c:v>14.461880216666669</c:v>
                </c:pt>
                <c:pt idx="37249">
                  <c:v>14.462270566666668</c:v>
                </c:pt>
                <c:pt idx="37250">
                  <c:v>14.462657399999999</c:v>
                </c:pt>
                <c:pt idx="37251">
                  <c:v>14.463044233333333</c:v>
                </c:pt>
                <c:pt idx="37252">
                  <c:v>14.463434583333333</c:v>
                </c:pt>
                <c:pt idx="37253">
                  <c:v>14.463821416666667</c:v>
                </c:pt>
                <c:pt idx="37254">
                  <c:v>14.464211766666667</c:v>
                </c:pt>
                <c:pt idx="37255">
                  <c:v>14.4645986</c:v>
                </c:pt>
                <c:pt idx="37256">
                  <c:v>14.464985433333332</c:v>
                </c:pt>
                <c:pt idx="37257">
                  <c:v>14.465372266666668</c:v>
                </c:pt>
                <c:pt idx="37258">
                  <c:v>14.465762616666668</c:v>
                </c:pt>
                <c:pt idx="37259">
                  <c:v>14.466152966666668</c:v>
                </c:pt>
                <c:pt idx="37260">
                  <c:v>14.4665398</c:v>
                </c:pt>
                <c:pt idx="37261">
                  <c:v>14.466926633333335</c:v>
                </c:pt>
                <c:pt idx="37262">
                  <c:v>14.467313466666667</c:v>
                </c:pt>
                <c:pt idx="37263">
                  <c:v>14.467703816666665</c:v>
                </c:pt>
                <c:pt idx="37264">
                  <c:v>14.468090649999999</c:v>
                </c:pt>
                <c:pt idx="37265">
                  <c:v>14.468477483333333</c:v>
                </c:pt>
                <c:pt idx="37266">
                  <c:v>14.468867833333334</c:v>
                </c:pt>
                <c:pt idx="37267">
                  <c:v>14.469254666666666</c:v>
                </c:pt>
                <c:pt idx="37268">
                  <c:v>14.469645016666668</c:v>
                </c:pt>
                <c:pt idx="37269">
                  <c:v>14.47003185</c:v>
                </c:pt>
                <c:pt idx="37270">
                  <c:v>14.470418683333333</c:v>
                </c:pt>
                <c:pt idx="37271">
                  <c:v>14.470809033333333</c:v>
                </c:pt>
                <c:pt idx="37272">
                  <c:v>14.471199383333333</c:v>
                </c:pt>
                <c:pt idx="37273">
                  <c:v>14.471586216666665</c:v>
                </c:pt>
                <c:pt idx="37274">
                  <c:v>14.471973050000001</c:v>
                </c:pt>
                <c:pt idx="37275">
                  <c:v>14.472359883333334</c:v>
                </c:pt>
                <c:pt idx="37276">
                  <c:v>14.472750233333334</c:v>
                </c:pt>
                <c:pt idx="37277">
                  <c:v>14.473137066666668</c:v>
                </c:pt>
                <c:pt idx="37278">
                  <c:v>14.473523900000002</c:v>
                </c:pt>
                <c:pt idx="37279">
                  <c:v>14.47391425</c:v>
                </c:pt>
                <c:pt idx="37280">
                  <c:v>14.474301083333332</c:v>
                </c:pt>
                <c:pt idx="37281">
                  <c:v>14.474691433333334</c:v>
                </c:pt>
                <c:pt idx="37282">
                  <c:v>14.475078266666666</c:v>
                </c:pt>
                <c:pt idx="37283">
                  <c:v>14.475465099999999</c:v>
                </c:pt>
                <c:pt idx="37284">
                  <c:v>14.475855449999999</c:v>
                </c:pt>
                <c:pt idx="37285">
                  <c:v>14.476242283333335</c:v>
                </c:pt>
                <c:pt idx="37286">
                  <c:v>14.476632633333333</c:v>
                </c:pt>
                <c:pt idx="37287">
                  <c:v>14.477019466666668</c:v>
                </c:pt>
                <c:pt idx="37288">
                  <c:v>14.4774063</c:v>
                </c:pt>
                <c:pt idx="37289">
                  <c:v>14.47779665</c:v>
                </c:pt>
                <c:pt idx="37290">
                  <c:v>14.478183483333334</c:v>
                </c:pt>
                <c:pt idx="37291">
                  <c:v>14.478570316666667</c:v>
                </c:pt>
                <c:pt idx="37292">
                  <c:v>14.478957149999999</c:v>
                </c:pt>
                <c:pt idx="37293">
                  <c:v>14.479347499999998</c:v>
                </c:pt>
                <c:pt idx="37294">
                  <c:v>14.479737849999999</c:v>
                </c:pt>
                <c:pt idx="37295">
                  <c:v>14.480124683333335</c:v>
                </c:pt>
                <c:pt idx="37296">
                  <c:v>14.480511516666667</c:v>
                </c:pt>
                <c:pt idx="37297">
                  <c:v>14.480898350000002</c:v>
                </c:pt>
                <c:pt idx="37298">
                  <c:v>14.4812887</c:v>
                </c:pt>
                <c:pt idx="37299">
                  <c:v>14.481679049999999</c:v>
                </c:pt>
                <c:pt idx="37300">
                  <c:v>14.482065883333334</c:v>
                </c:pt>
                <c:pt idx="37301">
                  <c:v>14.482452716666666</c:v>
                </c:pt>
                <c:pt idx="37302">
                  <c:v>14.48283955</c:v>
                </c:pt>
                <c:pt idx="37303">
                  <c:v>14.4832299</c:v>
                </c:pt>
                <c:pt idx="37304">
                  <c:v>14.483616733333335</c:v>
                </c:pt>
                <c:pt idx="37305">
                  <c:v>14.484003566666667</c:v>
                </c:pt>
                <c:pt idx="37306">
                  <c:v>14.484393916666669</c:v>
                </c:pt>
                <c:pt idx="37307">
                  <c:v>14.484780750000001</c:v>
                </c:pt>
                <c:pt idx="37308">
                  <c:v>14.485171100000001</c:v>
                </c:pt>
                <c:pt idx="37309">
                  <c:v>14.485557933333332</c:v>
                </c:pt>
                <c:pt idx="37310">
                  <c:v>14.485944766666668</c:v>
                </c:pt>
                <c:pt idx="37311">
                  <c:v>14.486335116666666</c:v>
                </c:pt>
                <c:pt idx="37312">
                  <c:v>14.486721949999998</c:v>
                </c:pt>
                <c:pt idx="37313">
                  <c:v>14.4871123</c:v>
                </c:pt>
                <c:pt idx="37314">
                  <c:v>14.487499133333335</c:v>
                </c:pt>
                <c:pt idx="37315">
                  <c:v>14.487885966666667</c:v>
                </c:pt>
                <c:pt idx="37316">
                  <c:v>14.488276316666669</c:v>
                </c:pt>
                <c:pt idx="37317">
                  <c:v>14.488663150000001</c:v>
                </c:pt>
                <c:pt idx="37318">
                  <c:v>14.489049983333333</c:v>
                </c:pt>
                <c:pt idx="37319">
                  <c:v>14.489436816666666</c:v>
                </c:pt>
                <c:pt idx="37320">
                  <c:v>14.489827166666666</c:v>
                </c:pt>
                <c:pt idx="37321">
                  <c:v>14.490217516666666</c:v>
                </c:pt>
                <c:pt idx="37322">
                  <c:v>14.490604349999998</c:v>
                </c:pt>
                <c:pt idx="37323">
                  <c:v>14.490991183333335</c:v>
                </c:pt>
                <c:pt idx="37324">
                  <c:v>14.491378016666667</c:v>
                </c:pt>
                <c:pt idx="37325">
                  <c:v>14.491768366666667</c:v>
                </c:pt>
                <c:pt idx="37326">
                  <c:v>14.492158716666667</c:v>
                </c:pt>
                <c:pt idx="37327">
                  <c:v>14.492545550000001</c:v>
                </c:pt>
                <c:pt idx="37328">
                  <c:v>14.492932383333333</c:v>
                </c:pt>
                <c:pt idx="37329">
                  <c:v>14.493319216666665</c:v>
                </c:pt>
                <c:pt idx="37330">
                  <c:v>14.493709566666666</c:v>
                </c:pt>
                <c:pt idx="37331">
                  <c:v>14.494096399999998</c:v>
                </c:pt>
                <c:pt idx="37332">
                  <c:v>14.494483233333332</c:v>
                </c:pt>
                <c:pt idx="37333">
                  <c:v>14.494873583333336</c:v>
                </c:pt>
                <c:pt idx="37334">
                  <c:v>14.495260416666667</c:v>
                </c:pt>
                <c:pt idx="37335">
                  <c:v>14.495650766666666</c:v>
                </c:pt>
                <c:pt idx="37336">
                  <c:v>14.496037600000001</c:v>
                </c:pt>
                <c:pt idx="37337">
                  <c:v>14.496424433333333</c:v>
                </c:pt>
                <c:pt idx="37338">
                  <c:v>14.496814783333333</c:v>
                </c:pt>
                <c:pt idx="37339">
                  <c:v>14.497201616666667</c:v>
                </c:pt>
                <c:pt idx="37340">
                  <c:v>14.497591966666667</c:v>
                </c:pt>
                <c:pt idx="37341">
                  <c:v>14.497978799999999</c:v>
                </c:pt>
                <c:pt idx="37342">
                  <c:v>14.498365633333336</c:v>
                </c:pt>
                <c:pt idx="37343">
                  <c:v>14.498752466666668</c:v>
                </c:pt>
                <c:pt idx="37344">
                  <c:v>14.499142816666668</c:v>
                </c:pt>
                <c:pt idx="37345">
                  <c:v>14.499529649999999</c:v>
                </c:pt>
                <c:pt idx="37346">
                  <c:v>14.499916483333335</c:v>
                </c:pt>
                <c:pt idx="37347">
                  <c:v>14.500306833333333</c:v>
                </c:pt>
                <c:pt idx="37348">
                  <c:v>14.500693666666665</c:v>
                </c:pt>
                <c:pt idx="37349">
                  <c:v>14.501084016666667</c:v>
                </c:pt>
                <c:pt idx="37350">
                  <c:v>14.501470849999999</c:v>
                </c:pt>
                <c:pt idx="37351">
                  <c:v>14.501857683333332</c:v>
                </c:pt>
                <c:pt idx="37352">
                  <c:v>14.502248033333336</c:v>
                </c:pt>
                <c:pt idx="37353">
                  <c:v>14.502634866666668</c:v>
                </c:pt>
                <c:pt idx="37354">
                  <c:v>14.503025216666666</c:v>
                </c:pt>
                <c:pt idx="37355">
                  <c:v>14.503412050000001</c:v>
                </c:pt>
                <c:pt idx="37356">
                  <c:v>14.503798883333333</c:v>
                </c:pt>
                <c:pt idx="37357">
                  <c:v>14.504189233333333</c:v>
                </c:pt>
                <c:pt idx="37358">
                  <c:v>14.504576066666665</c:v>
                </c:pt>
                <c:pt idx="37359">
                  <c:v>14.504962900000001</c:v>
                </c:pt>
                <c:pt idx="37360">
                  <c:v>14.505349733333333</c:v>
                </c:pt>
                <c:pt idx="37361">
                  <c:v>14.505740083333331</c:v>
                </c:pt>
                <c:pt idx="37362">
                  <c:v>14.506130433333334</c:v>
                </c:pt>
                <c:pt idx="37363">
                  <c:v>14.506517266666668</c:v>
                </c:pt>
                <c:pt idx="37364">
                  <c:v>14.5069041</c:v>
                </c:pt>
                <c:pt idx="37365">
                  <c:v>14.507290933333335</c:v>
                </c:pt>
                <c:pt idx="37366">
                  <c:v>14.507681283333334</c:v>
                </c:pt>
                <c:pt idx="37367">
                  <c:v>14.508071633333332</c:v>
                </c:pt>
                <c:pt idx="37368">
                  <c:v>14.508458466666667</c:v>
                </c:pt>
                <c:pt idx="37369">
                  <c:v>14.508845299999999</c:v>
                </c:pt>
                <c:pt idx="37370">
                  <c:v>14.509235649999999</c:v>
                </c:pt>
                <c:pt idx="37371">
                  <c:v>14.509622483333336</c:v>
                </c:pt>
                <c:pt idx="37372">
                  <c:v>14.510009316666668</c:v>
                </c:pt>
                <c:pt idx="37373">
                  <c:v>14.51039615</c:v>
                </c:pt>
                <c:pt idx="37374">
                  <c:v>14.5107865</c:v>
                </c:pt>
                <c:pt idx="37375">
                  <c:v>14.51117685</c:v>
                </c:pt>
                <c:pt idx="37376">
                  <c:v>14.511563683333334</c:v>
                </c:pt>
                <c:pt idx="37377">
                  <c:v>14.511950516666666</c:v>
                </c:pt>
                <c:pt idx="37378">
                  <c:v>14.512337350000001</c:v>
                </c:pt>
                <c:pt idx="37379">
                  <c:v>14.512727699999999</c:v>
                </c:pt>
                <c:pt idx="37380">
                  <c:v>14.513114533333331</c:v>
                </c:pt>
                <c:pt idx="37381">
                  <c:v>14.513504883333335</c:v>
                </c:pt>
                <c:pt idx="37382">
                  <c:v>14.513891716666668</c:v>
                </c:pt>
                <c:pt idx="37383">
                  <c:v>14.51427855</c:v>
                </c:pt>
                <c:pt idx="37384">
                  <c:v>14.514668900000002</c:v>
                </c:pt>
                <c:pt idx="37385">
                  <c:v>14.515055733333334</c:v>
                </c:pt>
                <c:pt idx="37386">
                  <c:v>14.515442566666666</c:v>
                </c:pt>
                <c:pt idx="37387">
                  <c:v>14.515829399999999</c:v>
                </c:pt>
                <c:pt idx="37388">
                  <c:v>14.516219749999999</c:v>
                </c:pt>
                <c:pt idx="37389">
                  <c:v>14.516610099999999</c:v>
                </c:pt>
                <c:pt idx="37390">
                  <c:v>14.516996933333333</c:v>
                </c:pt>
                <c:pt idx="37391">
                  <c:v>14.517383766666669</c:v>
                </c:pt>
                <c:pt idx="37392">
                  <c:v>14.5177706</c:v>
                </c:pt>
                <c:pt idx="37393">
                  <c:v>14.51816095</c:v>
                </c:pt>
                <c:pt idx="37394">
                  <c:v>14.5185513</c:v>
                </c:pt>
                <c:pt idx="37395">
                  <c:v>14.518938133333334</c:v>
                </c:pt>
                <c:pt idx="37396">
                  <c:v>14.519324966666666</c:v>
                </c:pt>
                <c:pt idx="37397">
                  <c:v>14.519711799999998</c:v>
                </c:pt>
                <c:pt idx="37398">
                  <c:v>14.52010215</c:v>
                </c:pt>
                <c:pt idx="37399">
                  <c:v>14.520488983333335</c:v>
                </c:pt>
                <c:pt idx="37400">
                  <c:v>14.520875816666667</c:v>
                </c:pt>
                <c:pt idx="37401">
                  <c:v>14.521266166666669</c:v>
                </c:pt>
                <c:pt idx="37402">
                  <c:v>14.521653000000001</c:v>
                </c:pt>
                <c:pt idx="37403">
                  <c:v>14.522043349999999</c:v>
                </c:pt>
                <c:pt idx="37404">
                  <c:v>14.522430183333334</c:v>
                </c:pt>
                <c:pt idx="37405">
                  <c:v>14.522817016666666</c:v>
                </c:pt>
                <c:pt idx="37406">
                  <c:v>14.523207366666666</c:v>
                </c:pt>
                <c:pt idx="37407">
                  <c:v>14.5235942</c:v>
                </c:pt>
                <c:pt idx="37408">
                  <c:v>14.52398455</c:v>
                </c:pt>
                <c:pt idx="37409">
                  <c:v>14.524371383333333</c:v>
                </c:pt>
                <c:pt idx="37410">
                  <c:v>14.524758216666667</c:v>
                </c:pt>
                <c:pt idx="37411">
                  <c:v>14.525148566666667</c:v>
                </c:pt>
                <c:pt idx="37412">
                  <c:v>14.525535400000001</c:v>
                </c:pt>
                <c:pt idx="37413">
                  <c:v>14.525922233333333</c:v>
                </c:pt>
                <c:pt idx="37414">
                  <c:v>14.526309066666668</c:v>
                </c:pt>
                <c:pt idx="37415">
                  <c:v>14.526699416666666</c:v>
                </c:pt>
                <c:pt idx="37416">
                  <c:v>14.527086249999998</c:v>
                </c:pt>
                <c:pt idx="37417">
                  <c:v>14.5274766</c:v>
                </c:pt>
                <c:pt idx="37418">
                  <c:v>14.527863433333335</c:v>
                </c:pt>
                <c:pt idx="37419">
                  <c:v>14.528250266666667</c:v>
                </c:pt>
                <c:pt idx="37420">
                  <c:v>14.528640616666669</c:v>
                </c:pt>
                <c:pt idx="37421">
                  <c:v>14.529030966666667</c:v>
                </c:pt>
                <c:pt idx="37422">
                  <c:v>14.529417799999999</c:v>
                </c:pt>
                <c:pt idx="37423">
                  <c:v>14.529804633333333</c:v>
                </c:pt>
                <c:pt idx="37424">
                  <c:v>14.530191466666666</c:v>
                </c:pt>
                <c:pt idx="37425">
                  <c:v>14.530581816666666</c:v>
                </c:pt>
                <c:pt idx="37426">
                  <c:v>14.530968649999998</c:v>
                </c:pt>
                <c:pt idx="37427">
                  <c:v>14.531355483333336</c:v>
                </c:pt>
                <c:pt idx="37428">
                  <c:v>14.531745833333334</c:v>
                </c:pt>
                <c:pt idx="37429">
                  <c:v>14.532132666666667</c:v>
                </c:pt>
                <c:pt idx="37430">
                  <c:v>14.532523016666667</c:v>
                </c:pt>
                <c:pt idx="37431">
                  <c:v>14.532909850000001</c:v>
                </c:pt>
                <c:pt idx="37432">
                  <c:v>14.533296683333333</c:v>
                </c:pt>
                <c:pt idx="37433">
                  <c:v>14.533687033333335</c:v>
                </c:pt>
                <c:pt idx="37434">
                  <c:v>14.534073866666667</c:v>
                </c:pt>
                <c:pt idx="37435">
                  <c:v>14.534464216666665</c:v>
                </c:pt>
                <c:pt idx="37436">
                  <c:v>14.53485105</c:v>
                </c:pt>
                <c:pt idx="37437">
                  <c:v>14.535237883333336</c:v>
                </c:pt>
                <c:pt idx="37438">
                  <c:v>14.535628233333334</c:v>
                </c:pt>
                <c:pt idx="37439">
                  <c:v>14.536015066666666</c:v>
                </c:pt>
                <c:pt idx="37440">
                  <c:v>14.536401900000001</c:v>
                </c:pt>
                <c:pt idx="37441">
                  <c:v>14.536788733333333</c:v>
                </c:pt>
                <c:pt idx="37442">
                  <c:v>14.537179083333333</c:v>
                </c:pt>
                <c:pt idx="37443">
                  <c:v>14.537565916666667</c:v>
                </c:pt>
                <c:pt idx="37444">
                  <c:v>14.537956266666667</c:v>
                </c:pt>
                <c:pt idx="37445">
                  <c:v>14.538343099999999</c:v>
                </c:pt>
                <c:pt idx="37446">
                  <c:v>14.538729933333331</c:v>
                </c:pt>
                <c:pt idx="37447">
                  <c:v>14.539120283333334</c:v>
                </c:pt>
                <c:pt idx="37448">
                  <c:v>14.539507116666668</c:v>
                </c:pt>
                <c:pt idx="37449">
                  <c:v>14.539897466666668</c:v>
                </c:pt>
                <c:pt idx="37450">
                  <c:v>14.540284300000001</c:v>
                </c:pt>
                <c:pt idx="37451">
                  <c:v>14.540671133333333</c:v>
                </c:pt>
                <c:pt idx="37452">
                  <c:v>14.541061483333332</c:v>
                </c:pt>
                <c:pt idx="37453">
                  <c:v>14.541448316666667</c:v>
                </c:pt>
                <c:pt idx="37454">
                  <c:v>14.541835149999999</c:v>
                </c:pt>
                <c:pt idx="37455">
                  <c:v>14.542221983333333</c:v>
                </c:pt>
                <c:pt idx="37456">
                  <c:v>14.542612333333336</c:v>
                </c:pt>
                <c:pt idx="37457">
                  <c:v>14.543002683333334</c:v>
                </c:pt>
                <c:pt idx="37458">
                  <c:v>14.543389516666666</c:v>
                </c:pt>
                <c:pt idx="37459">
                  <c:v>14.543776350000002</c:v>
                </c:pt>
                <c:pt idx="37460">
                  <c:v>14.544163183333334</c:v>
                </c:pt>
                <c:pt idx="37461">
                  <c:v>14.544553533333334</c:v>
                </c:pt>
                <c:pt idx="37462">
                  <c:v>14.544943883333334</c:v>
                </c:pt>
                <c:pt idx="37463">
                  <c:v>14.545330716666667</c:v>
                </c:pt>
                <c:pt idx="37464">
                  <c:v>14.545717549999999</c:v>
                </c:pt>
                <c:pt idx="37465">
                  <c:v>14.546104383333331</c:v>
                </c:pt>
                <c:pt idx="37466">
                  <c:v>14.546494733333335</c:v>
                </c:pt>
                <c:pt idx="37467">
                  <c:v>14.546881566666668</c:v>
                </c:pt>
                <c:pt idx="37468">
                  <c:v>14.5472684</c:v>
                </c:pt>
                <c:pt idx="37469">
                  <c:v>14.547658750000002</c:v>
                </c:pt>
                <c:pt idx="37470">
                  <c:v>14.5480491</c:v>
                </c:pt>
                <c:pt idx="37471">
                  <c:v>14.548435933333332</c:v>
                </c:pt>
                <c:pt idx="37472">
                  <c:v>14.548822766666667</c:v>
                </c:pt>
                <c:pt idx="37473">
                  <c:v>14.549209599999999</c:v>
                </c:pt>
                <c:pt idx="37474">
                  <c:v>14.549599949999999</c:v>
                </c:pt>
                <c:pt idx="37475">
                  <c:v>14.549986783333331</c:v>
                </c:pt>
                <c:pt idx="37476">
                  <c:v>14.550377133333335</c:v>
                </c:pt>
                <c:pt idx="37477">
                  <c:v>14.550763966666667</c:v>
                </c:pt>
                <c:pt idx="37478">
                  <c:v>14.5511508</c:v>
                </c:pt>
                <c:pt idx="37479">
                  <c:v>14.55154115</c:v>
                </c:pt>
                <c:pt idx="37480">
                  <c:v>14.551927983333334</c:v>
                </c:pt>
                <c:pt idx="37481">
                  <c:v>14.552314816666666</c:v>
                </c:pt>
                <c:pt idx="37482">
                  <c:v>14.552701650000001</c:v>
                </c:pt>
                <c:pt idx="37483">
                  <c:v>14.553091999999999</c:v>
                </c:pt>
                <c:pt idx="37484">
                  <c:v>14.553482349999998</c:v>
                </c:pt>
                <c:pt idx="37485">
                  <c:v>14.553869183333335</c:v>
                </c:pt>
                <c:pt idx="37486">
                  <c:v>14.554256016666669</c:v>
                </c:pt>
                <c:pt idx="37487">
                  <c:v>14.554646366666667</c:v>
                </c:pt>
                <c:pt idx="37488">
                  <c:v>14.555033200000002</c:v>
                </c:pt>
                <c:pt idx="37489">
                  <c:v>14.55542355</c:v>
                </c:pt>
                <c:pt idx="37490">
                  <c:v>14.555810383333332</c:v>
                </c:pt>
                <c:pt idx="37491">
                  <c:v>14.556197216666666</c:v>
                </c:pt>
                <c:pt idx="37492">
                  <c:v>14.556587566666666</c:v>
                </c:pt>
                <c:pt idx="37493">
                  <c:v>14.5569744</c:v>
                </c:pt>
                <c:pt idx="37494">
                  <c:v>14.557361233333332</c:v>
                </c:pt>
                <c:pt idx="37495">
                  <c:v>14.557748066666669</c:v>
                </c:pt>
                <c:pt idx="37496">
                  <c:v>14.558138416666667</c:v>
                </c:pt>
                <c:pt idx="37497">
                  <c:v>14.558525250000001</c:v>
                </c:pt>
                <c:pt idx="37498">
                  <c:v>14.558915600000001</c:v>
                </c:pt>
                <c:pt idx="37499">
                  <c:v>14.559302433333334</c:v>
                </c:pt>
                <c:pt idx="37500">
                  <c:v>14.559689266666666</c:v>
                </c:pt>
                <c:pt idx="37501">
                  <c:v>14.560079616666668</c:v>
                </c:pt>
                <c:pt idx="37502">
                  <c:v>14.56046645</c:v>
                </c:pt>
                <c:pt idx="37503">
                  <c:v>14.560856799999998</c:v>
                </c:pt>
                <c:pt idx="37504">
                  <c:v>14.561243633333333</c:v>
                </c:pt>
                <c:pt idx="37505">
                  <c:v>14.561630466666669</c:v>
                </c:pt>
                <c:pt idx="37506">
                  <c:v>14.562020816666667</c:v>
                </c:pt>
                <c:pt idx="37507">
                  <c:v>14.562407649999999</c:v>
                </c:pt>
                <c:pt idx="37508">
                  <c:v>14.562794483333334</c:v>
                </c:pt>
                <c:pt idx="37509">
                  <c:v>14.563181316666666</c:v>
                </c:pt>
                <c:pt idx="37510">
                  <c:v>14.563571666666666</c:v>
                </c:pt>
                <c:pt idx="37511">
                  <c:v>14.563962016666666</c:v>
                </c:pt>
                <c:pt idx="37512">
                  <c:v>14.56434885</c:v>
                </c:pt>
                <c:pt idx="37513">
                  <c:v>14.564735683333332</c:v>
                </c:pt>
                <c:pt idx="37514">
                  <c:v>14.565122516666667</c:v>
                </c:pt>
                <c:pt idx="37515">
                  <c:v>14.565512866666667</c:v>
                </c:pt>
                <c:pt idx="37516">
                  <c:v>14.565903216666667</c:v>
                </c:pt>
                <c:pt idx="37517">
                  <c:v>14.566290049999999</c:v>
                </c:pt>
                <c:pt idx="37518">
                  <c:v>14.566676883333335</c:v>
                </c:pt>
                <c:pt idx="37519">
                  <c:v>14.567063716666667</c:v>
                </c:pt>
                <c:pt idx="37520">
                  <c:v>14.567454066666665</c:v>
                </c:pt>
                <c:pt idx="37521">
                  <c:v>14.5678409</c:v>
                </c:pt>
                <c:pt idx="37522">
                  <c:v>14.568227733333332</c:v>
                </c:pt>
                <c:pt idx="37523">
                  <c:v>14.568618083333334</c:v>
                </c:pt>
                <c:pt idx="37524">
                  <c:v>14.569004916666669</c:v>
                </c:pt>
                <c:pt idx="37525">
                  <c:v>14.569395266666668</c:v>
                </c:pt>
                <c:pt idx="37526">
                  <c:v>14.569782099999999</c:v>
                </c:pt>
                <c:pt idx="37527">
                  <c:v>14.570168933333333</c:v>
                </c:pt>
                <c:pt idx="37528">
                  <c:v>14.570559283333333</c:v>
                </c:pt>
                <c:pt idx="37529">
                  <c:v>14.570946116666667</c:v>
                </c:pt>
                <c:pt idx="37530">
                  <c:v>14.571336466666667</c:v>
                </c:pt>
                <c:pt idx="37531">
                  <c:v>14.5717233</c:v>
                </c:pt>
                <c:pt idx="37532">
                  <c:v>14.572110133333334</c:v>
                </c:pt>
                <c:pt idx="37533">
                  <c:v>14.572496966666668</c:v>
                </c:pt>
                <c:pt idx="37534">
                  <c:v>14.572887316666668</c:v>
                </c:pt>
                <c:pt idx="37535">
                  <c:v>14.573274150000001</c:v>
                </c:pt>
                <c:pt idx="37536">
                  <c:v>14.573660983333333</c:v>
                </c:pt>
                <c:pt idx="37537">
                  <c:v>14.574051333333335</c:v>
                </c:pt>
                <c:pt idx="37538">
                  <c:v>14.574438166666667</c:v>
                </c:pt>
                <c:pt idx="37539">
                  <c:v>14.574828516666665</c:v>
                </c:pt>
                <c:pt idx="37540">
                  <c:v>14.575215349999999</c:v>
                </c:pt>
                <c:pt idx="37541">
                  <c:v>14.575602183333332</c:v>
                </c:pt>
                <c:pt idx="37542">
                  <c:v>14.575992533333334</c:v>
                </c:pt>
                <c:pt idx="37543">
                  <c:v>14.576379366666666</c:v>
                </c:pt>
                <c:pt idx="37544">
                  <c:v>14.576769716666668</c:v>
                </c:pt>
                <c:pt idx="37545">
                  <c:v>14.57715655</c:v>
                </c:pt>
                <c:pt idx="37546">
                  <c:v>14.577543383333333</c:v>
                </c:pt>
                <c:pt idx="37547">
                  <c:v>14.577933733333333</c:v>
                </c:pt>
                <c:pt idx="37548">
                  <c:v>14.578320566666667</c:v>
                </c:pt>
                <c:pt idx="37549">
                  <c:v>14.578707399999999</c:v>
                </c:pt>
                <c:pt idx="37550">
                  <c:v>14.579094233333331</c:v>
                </c:pt>
                <c:pt idx="37551">
                  <c:v>14.579484583333334</c:v>
                </c:pt>
                <c:pt idx="37552">
                  <c:v>14.579871416666668</c:v>
                </c:pt>
                <c:pt idx="37553">
                  <c:v>14.580261766666668</c:v>
                </c:pt>
                <c:pt idx="37554">
                  <c:v>14.580648600000002</c:v>
                </c:pt>
                <c:pt idx="37555">
                  <c:v>14.581035433333334</c:v>
                </c:pt>
                <c:pt idx="37556">
                  <c:v>14.581425783333332</c:v>
                </c:pt>
                <c:pt idx="37557">
                  <c:v>14.581812616666667</c:v>
                </c:pt>
                <c:pt idx="37558">
                  <c:v>14.582202966666665</c:v>
                </c:pt>
                <c:pt idx="37559">
                  <c:v>14.582589799999999</c:v>
                </c:pt>
                <c:pt idx="37560">
                  <c:v>14.582976633333333</c:v>
                </c:pt>
                <c:pt idx="37561">
                  <c:v>14.583366983333335</c:v>
                </c:pt>
                <c:pt idx="37562">
                  <c:v>14.583753816666666</c:v>
                </c:pt>
                <c:pt idx="37563">
                  <c:v>14.58414065</c:v>
                </c:pt>
                <c:pt idx="37564">
                  <c:v>14.584531</c:v>
                </c:pt>
                <c:pt idx="37565">
                  <c:v>14.584917833333334</c:v>
                </c:pt>
                <c:pt idx="37566">
                  <c:v>14.585308183333334</c:v>
                </c:pt>
                <c:pt idx="37567">
                  <c:v>14.585695016666667</c:v>
                </c:pt>
                <c:pt idx="37568">
                  <c:v>14.586081849999999</c:v>
                </c:pt>
                <c:pt idx="37569">
                  <c:v>14.586472199999998</c:v>
                </c:pt>
                <c:pt idx="37570">
                  <c:v>14.586859033333335</c:v>
                </c:pt>
                <c:pt idx="37571">
                  <c:v>14.587249383333335</c:v>
                </c:pt>
                <c:pt idx="37572">
                  <c:v>14.587636216666667</c:v>
                </c:pt>
                <c:pt idx="37573">
                  <c:v>14.588023050000002</c:v>
                </c:pt>
                <c:pt idx="37574">
                  <c:v>14.5884134</c:v>
                </c:pt>
                <c:pt idx="37575">
                  <c:v>14.588800233333332</c:v>
                </c:pt>
                <c:pt idx="37576">
                  <c:v>14.589187066666668</c:v>
                </c:pt>
                <c:pt idx="37577">
                  <c:v>14.5895739</c:v>
                </c:pt>
                <c:pt idx="37578">
                  <c:v>14.58996425</c:v>
                </c:pt>
                <c:pt idx="37579">
                  <c:v>14.5903546</c:v>
                </c:pt>
                <c:pt idx="37580">
                  <c:v>14.590741433333335</c:v>
                </c:pt>
                <c:pt idx="37581">
                  <c:v>14.591128266666667</c:v>
                </c:pt>
                <c:pt idx="37582">
                  <c:v>14.591515100000001</c:v>
                </c:pt>
                <c:pt idx="37583">
                  <c:v>14.59190545</c:v>
                </c:pt>
                <c:pt idx="37584">
                  <c:v>14.592292283333334</c:v>
                </c:pt>
                <c:pt idx="37585">
                  <c:v>14.592682633333332</c:v>
                </c:pt>
                <c:pt idx="37586">
                  <c:v>14.593069466666668</c:v>
                </c:pt>
                <c:pt idx="37587">
                  <c:v>14.5934563</c:v>
                </c:pt>
                <c:pt idx="37588">
                  <c:v>14.593846649999998</c:v>
                </c:pt>
                <c:pt idx="37589">
                  <c:v>14.594233483333335</c:v>
                </c:pt>
                <c:pt idx="37590">
                  <c:v>14.594620316666669</c:v>
                </c:pt>
                <c:pt idx="37591">
                  <c:v>14.595010666666667</c:v>
                </c:pt>
                <c:pt idx="37592">
                  <c:v>14.595397499999999</c:v>
                </c:pt>
                <c:pt idx="37593">
                  <c:v>14.595787850000001</c:v>
                </c:pt>
                <c:pt idx="37594">
                  <c:v>14.596174683333333</c:v>
                </c:pt>
                <c:pt idx="37595">
                  <c:v>14.596561516666666</c:v>
                </c:pt>
                <c:pt idx="37596">
                  <c:v>14.596951866666666</c:v>
                </c:pt>
                <c:pt idx="37597">
                  <c:v>14.5973387</c:v>
                </c:pt>
                <c:pt idx="37598">
                  <c:v>14.597729049999998</c:v>
                </c:pt>
                <c:pt idx="37599">
                  <c:v>14.598115883333335</c:v>
                </c:pt>
                <c:pt idx="37600">
                  <c:v>14.598502716666667</c:v>
                </c:pt>
                <c:pt idx="37601">
                  <c:v>14.598889550000001</c:v>
                </c:pt>
                <c:pt idx="37602">
                  <c:v>14.599279900000001</c:v>
                </c:pt>
                <c:pt idx="37603">
                  <c:v>14.599666733333335</c:v>
                </c:pt>
                <c:pt idx="37604">
                  <c:v>14.600053566666666</c:v>
                </c:pt>
                <c:pt idx="37605">
                  <c:v>14.600443916666668</c:v>
                </c:pt>
                <c:pt idx="37606">
                  <c:v>14.60083075</c:v>
                </c:pt>
                <c:pt idx="37607">
                  <c:v>14.601221099999998</c:v>
                </c:pt>
                <c:pt idx="37608">
                  <c:v>14.601607933333332</c:v>
                </c:pt>
                <c:pt idx="37609">
                  <c:v>14.601994766666669</c:v>
                </c:pt>
                <c:pt idx="37610">
                  <c:v>14.602385116666667</c:v>
                </c:pt>
                <c:pt idx="37611">
                  <c:v>14.602771949999999</c:v>
                </c:pt>
                <c:pt idx="37612">
                  <c:v>14.603162300000001</c:v>
                </c:pt>
                <c:pt idx="37613">
                  <c:v>14.603549133333333</c:v>
                </c:pt>
                <c:pt idx="37614">
                  <c:v>14.603935966666667</c:v>
                </c:pt>
                <c:pt idx="37615">
                  <c:v>14.604326316666667</c:v>
                </c:pt>
                <c:pt idx="37616">
                  <c:v>14.60471315</c:v>
                </c:pt>
                <c:pt idx="37617">
                  <c:v>14.605099983333332</c:v>
                </c:pt>
                <c:pt idx="37618">
                  <c:v>14.605490333333336</c:v>
                </c:pt>
                <c:pt idx="37619">
                  <c:v>14.605877166666668</c:v>
                </c:pt>
                <c:pt idx="37620">
                  <c:v>14.606267516666668</c:v>
                </c:pt>
                <c:pt idx="37621">
                  <c:v>14.606654349999999</c:v>
                </c:pt>
                <c:pt idx="37622">
                  <c:v>14.607041183333335</c:v>
                </c:pt>
                <c:pt idx="37623">
                  <c:v>14.607431533333333</c:v>
                </c:pt>
                <c:pt idx="37624">
                  <c:v>14.607818366666665</c:v>
                </c:pt>
                <c:pt idx="37625">
                  <c:v>14.608208716666667</c:v>
                </c:pt>
                <c:pt idx="37626">
                  <c:v>14.608595549999999</c:v>
                </c:pt>
                <c:pt idx="37627">
                  <c:v>14.608982383333332</c:v>
                </c:pt>
                <c:pt idx="37628">
                  <c:v>14.609369216666666</c:v>
                </c:pt>
                <c:pt idx="37629">
                  <c:v>14.609759566666668</c:v>
                </c:pt>
                <c:pt idx="37630">
                  <c:v>14.6101464</c:v>
                </c:pt>
                <c:pt idx="37631">
                  <c:v>14.610533233333333</c:v>
                </c:pt>
                <c:pt idx="37632">
                  <c:v>14.610923583333333</c:v>
                </c:pt>
                <c:pt idx="37633">
                  <c:v>14.611310416666667</c:v>
                </c:pt>
                <c:pt idx="37634">
                  <c:v>14.611700766666665</c:v>
                </c:pt>
                <c:pt idx="37635">
                  <c:v>14.612087600000001</c:v>
                </c:pt>
                <c:pt idx="37636">
                  <c:v>14.612474433333333</c:v>
                </c:pt>
                <c:pt idx="37637">
                  <c:v>14.612864783333331</c:v>
                </c:pt>
                <c:pt idx="37638">
                  <c:v>14.613251616666668</c:v>
                </c:pt>
                <c:pt idx="37639">
                  <c:v>14.613641966666668</c:v>
                </c:pt>
                <c:pt idx="37640">
                  <c:v>14.6140288</c:v>
                </c:pt>
                <c:pt idx="37641">
                  <c:v>14.614415633333335</c:v>
                </c:pt>
                <c:pt idx="37642">
                  <c:v>14.614805983333333</c:v>
                </c:pt>
                <c:pt idx="37643">
                  <c:v>14.615192816666665</c:v>
                </c:pt>
                <c:pt idx="37644">
                  <c:v>14.615579649999999</c:v>
                </c:pt>
                <c:pt idx="37645">
                  <c:v>14.615966483333333</c:v>
                </c:pt>
                <c:pt idx="37646">
                  <c:v>14.616356833333333</c:v>
                </c:pt>
                <c:pt idx="37647">
                  <c:v>14.616747183333336</c:v>
                </c:pt>
                <c:pt idx="37648">
                  <c:v>14.617134016666668</c:v>
                </c:pt>
                <c:pt idx="37649">
                  <c:v>14.61752085</c:v>
                </c:pt>
                <c:pt idx="37650">
                  <c:v>14.617907683333334</c:v>
                </c:pt>
                <c:pt idx="37651">
                  <c:v>14.618298033333334</c:v>
                </c:pt>
                <c:pt idx="37652">
                  <c:v>14.618684866666667</c:v>
                </c:pt>
                <c:pt idx="37653">
                  <c:v>14.619075216666666</c:v>
                </c:pt>
                <c:pt idx="37654">
                  <c:v>14.619462050000001</c:v>
                </c:pt>
                <c:pt idx="37655">
                  <c:v>14.619848883333333</c:v>
                </c:pt>
                <c:pt idx="37656">
                  <c:v>14.620239233333335</c:v>
                </c:pt>
                <c:pt idx="37657">
                  <c:v>14.620626066666667</c:v>
                </c:pt>
                <c:pt idx="37658">
                  <c:v>14.621012900000002</c:v>
                </c:pt>
                <c:pt idx="37659">
                  <c:v>14.62140325</c:v>
                </c:pt>
                <c:pt idx="37660">
                  <c:v>14.621790083333332</c:v>
                </c:pt>
                <c:pt idx="37661">
                  <c:v>14.622180433333334</c:v>
                </c:pt>
                <c:pt idx="37662">
                  <c:v>14.622567266666666</c:v>
                </c:pt>
                <c:pt idx="37663">
                  <c:v>14.622954099999999</c:v>
                </c:pt>
                <c:pt idx="37664">
                  <c:v>14.623344449999999</c:v>
                </c:pt>
                <c:pt idx="37665">
                  <c:v>14.623734799999999</c:v>
                </c:pt>
                <c:pt idx="37666">
                  <c:v>14.624121633333333</c:v>
                </c:pt>
                <c:pt idx="37667">
                  <c:v>14.624508466666668</c:v>
                </c:pt>
                <c:pt idx="37668">
                  <c:v>14.6248953</c:v>
                </c:pt>
                <c:pt idx="37669">
                  <c:v>14.62528565</c:v>
                </c:pt>
                <c:pt idx="37670">
                  <c:v>14.625672483333334</c:v>
                </c:pt>
                <c:pt idx="37671">
                  <c:v>14.626059316666668</c:v>
                </c:pt>
                <c:pt idx="37672">
                  <c:v>14.626449666666666</c:v>
                </c:pt>
                <c:pt idx="37673">
                  <c:v>14.626836499999998</c:v>
                </c:pt>
                <c:pt idx="37674">
                  <c:v>14.62722685</c:v>
                </c:pt>
                <c:pt idx="37675">
                  <c:v>14.627613683333335</c:v>
                </c:pt>
                <c:pt idx="37676">
                  <c:v>14.628000516666667</c:v>
                </c:pt>
                <c:pt idx="37677">
                  <c:v>14.628390866666669</c:v>
                </c:pt>
                <c:pt idx="37678">
                  <c:v>14.628777700000001</c:v>
                </c:pt>
                <c:pt idx="37679">
                  <c:v>14.629168049999999</c:v>
                </c:pt>
                <c:pt idx="37680">
                  <c:v>14.629554883333334</c:v>
                </c:pt>
                <c:pt idx="37681">
                  <c:v>14.629941716666666</c:v>
                </c:pt>
                <c:pt idx="37682">
                  <c:v>14.630332066666666</c:v>
                </c:pt>
                <c:pt idx="37683">
                  <c:v>14.6307189</c:v>
                </c:pt>
                <c:pt idx="37684">
                  <c:v>14.631105733333335</c:v>
                </c:pt>
                <c:pt idx="37685">
                  <c:v>14.631492566666667</c:v>
                </c:pt>
                <c:pt idx="37686">
                  <c:v>14.631882916666667</c:v>
                </c:pt>
                <c:pt idx="37687">
                  <c:v>14.632273266666667</c:v>
                </c:pt>
                <c:pt idx="37688">
                  <c:v>14.632660100000001</c:v>
                </c:pt>
                <c:pt idx="37689">
                  <c:v>14.633046933333333</c:v>
                </c:pt>
                <c:pt idx="37690">
                  <c:v>14.633433766666668</c:v>
                </c:pt>
                <c:pt idx="37691">
                  <c:v>14.633824116666666</c:v>
                </c:pt>
                <c:pt idx="37692">
                  <c:v>14.634214466666664</c:v>
                </c:pt>
                <c:pt idx="37693">
                  <c:v>14.6346013</c:v>
                </c:pt>
                <c:pt idx="37694">
                  <c:v>14.634988133333335</c:v>
                </c:pt>
                <c:pt idx="37695">
                  <c:v>14.635374966666667</c:v>
                </c:pt>
                <c:pt idx="37696">
                  <c:v>14.635765316666669</c:v>
                </c:pt>
                <c:pt idx="37697">
                  <c:v>14.636152150000001</c:v>
                </c:pt>
                <c:pt idx="37698">
                  <c:v>14.636538983333333</c:v>
                </c:pt>
                <c:pt idx="37699">
                  <c:v>14.636929333333335</c:v>
                </c:pt>
                <c:pt idx="37700">
                  <c:v>14.637316166666666</c:v>
                </c:pt>
                <c:pt idx="37701">
                  <c:v>14.637706516666666</c:v>
                </c:pt>
                <c:pt idx="37702">
                  <c:v>14.638093349999998</c:v>
                </c:pt>
                <c:pt idx="37703">
                  <c:v>14.638480183333336</c:v>
                </c:pt>
                <c:pt idx="37704">
                  <c:v>14.638870533333334</c:v>
                </c:pt>
                <c:pt idx="37705">
                  <c:v>14.639257366666667</c:v>
                </c:pt>
                <c:pt idx="37706">
                  <c:v>14.639647716666667</c:v>
                </c:pt>
                <c:pt idx="37707">
                  <c:v>14.640034550000001</c:v>
                </c:pt>
                <c:pt idx="37708">
                  <c:v>14.640421383333333</c:v>
                </c:pt>
                <c:pt idx="37709">
                  <c:v>14.640811733333335</c:v>
                </c:pt>
                <c:pt idx="37710">
                  <c:v>14.641198566666667</c:v>
                </c:pt>
                <c:pt idx="37711">
                  <c:v>14.641585399999999</c:v>
                </c:pt>
                <c:pt idx="37712">
                  <c:v>14.641972233333332</c:v>
                </c:pt>
                <c:pt idx="37713">
                  <c:v>14.642362583333336</c:v>
                </c:pt>
                <c:pt idx="37714">
                  <c:v>14.642752933333334</c:v>
                </c:pt>
                <c:pt idx="37715">
                  <c:v>14.643139766666666</c:v>
                </c:pt>
                <c:pt idx="37716">
                  <c:v>14.643526600000001</c:v>
                </c:pt>
                <c:pt idx="37717">
                  <c:v>14.643913433333333</c:v>
                </c:pt>
                <c:pt idx="37718">
                  <c:v>14.644303783333333</c:v>
                </c:pt>
                <c:pt idx="37719">
                  <c:v>14.644694133333333</c:v>
                </c:pt>
                <c:pt idx="37720">
                  <c:v>14.645080966666667</c:v>
                </c:pt>
                <c:pt idx="37721">
                  <c:v>14.645467799999999</c:v>
                </c:pt>
                <c:pt idx="37722">
                  <c:v>14.645854633333331</c:v>
                </c:pt>
                <c:pt idx="37723">
                  <c:v>14.646244983333334</c:v>
                </c:pt>
                <c:pt idx="37724">
                  <c:v>14.646631816666668</c:v>
                </c:pt>
                <c:pt idx="37725">
                  <c:v>14.64701865</c:v>
                </c:pt>
                <c:pt idx="37726">
                  <c:v>14.647409000000001</c:v>
                </c:pt>
                <c:pt idx="37727">
                  <c:v>14.647795833333333</c:v>
                </c:pt>
                <c:pt idx="37728">
                  <c:v>14.648186183333332</c:v>
                </c:pt>
                <c:pt idx="37729">
                  <c:v>14.648573016666667</c:v>
                </c:pt>
                <c:pt idx="37730">
                  <c:v>14.648959849999999</c:v>
                </c:pt>
                <c:pt idx="37731">
                  <c:v>14.649350199999999</c:v>
                </c:pt>
                <c:pt idx="37732">
                  <c:v>14.649737033333336</c:v>
                </c:pt>
                <c:pt idx="37733">
                  <c:v>14.650127383333334</c:v>
                </c:pt>
                <c:pt idx="37734">
                  <c:v>14.650514216666666</c:v>
                </c:pt>
                <c:pt idx="37735">
                  <c:v>14.650901050000002</c:v>
                </c:pt>
                <c:pt idx="37736">
                  <c:v>14.6512914</c:v>
                </c:pt>
                <c:pt idx="37737">
                  <c:v>14.651678233333334</c:v>
                </c:pt>
                <c:pt idx="37738">
                  <c:v>14.652065066666665</c:v>
                </c:pt>
                <c:pt idx="37739">
                  <c:v>14.652451900000001</c:v>
                </c:pt>
                <c:pt idx="37740">
                  <c:v>14.652842249999999</c:v>
                </c:pt>
                <c:pt idx="37741">
                  <c:v>14.653232600000001</c:v>
                </c:pt>
                <c:pt idx="37742">
                  <c:v>14.653619433333334</c:v>
                </c:pt>
                <c:pt idx="37743">
                  <c:v>14.654006266666668</c:v>
                </c:pt>
                <c:pt idx="37744">
                  <c:v>14.6543931</c:v>
                </c:pt>
                <c:pt idx="37745">
                  <c:v>14.654783450000002</c:v>
                </c:pt>
                <c:pt idx="37746">
                  <c:v>14.655170283333334</c:v>
                </c:pt>
                <c:pt idx="37747">
                  <c:v>14.655560633333332</c:v>
                </c:pt>
                <c:pt idx="37748">
                  <c:v>14.655947466666667</c:v>
                </c:pt>
                <c:pt idx="37749">
                  <c:v>14.656334299999999</c:v>
                </c:pt>
                <c:pt idx="37750">
                  <c:v>14.656724649999999</c:v>
                </c:pt>
                <c:pt idx="37751">
                  <c:v>14.657111483333331</c:v>
                </c:pt>
                <c:pt idx="37752">
                  <c:v>14.657498316666668</c:v>
                </c:pt>
                <c:pt idx="37753">
                  <c:v>14.65788515</c:v>
                </c:pt>
                <c:pt idx="37754">
                  <c:v>14.6582755</c:v>
                </c:pt>
                <c:pt idx="37755">
                  <c:v>14.65866585</c:v>
                </c:pt>
                <c:pt idx="37756">
                  <c:v>14.659052683333334</c:v>
                </c:pt>
                <c:pt idx="37757">
                  <c:v>14.659439516666666</c:v>
                </c:pt>
                <c:pt idx="37758">
                  <c:v>14.659826350000001</c:v>
                </c:pt>
                <c:pt idx="37759">
                  <c:v>14.660216699999999</c:v>
                </c:pt>
                <c:pt idx="37760">
                  <c:v>14.660607049999998</c:v>
                </c:pt>
                <c:pt idx="37761">
                  <c:v>14.660993883333335</c:v>
                </c:pt>
                <c:pt idx="37762">
                  <c:v>14.661380716666669</c:v>
                </c:pt>
                <c:pt idx="37763">
                  <c:v>14.66176755</c:v>
                </c:pt>
                <c:pt idx="37764">
                  <c:v>14.662157900000002</c:v>
                </c:pt>
                <c:pt idx="37765">
                  <c:v>14.662544733333334</c:v>
                </c:pt>
                <c:pt idx="37766">
                  <c:v>14.662931566666666</c:v>
                </c:pt>
                <c:pt idx="37767">
                  <c:v>14.663321916666666</c:v>
                </c:pt>
                <c:pt idx="37768">
                  <c:v>14.66370875</c:v>
                </c:pt>
                <c:pt idx="37769">
                  <c:v>14.6640991</c:v>
                </c:pt>
                <c:pt idx="37770">
                  <c:v>14.664485933333332</c:v>
                </c:pt>
                <c:pt idx="37771">
                  <c:v>14.664872766666669</c:v>
                </c:pt>
                <c:pt idx="37772">
                  <c:v>14.665263116666667</c:v>
                </c:pt>
                <c:pt idx="37773">
                  <c:v>14.665649950000001</c:v>
                </c:pt>
                <c:pt idx="37774">
                  <c:v>14.666040300000001</c:v>
                </c:pt>
                <c:pt idx="37775">
                  <c:v>14.666427133333334</c:v>
                </c:pt>
                <c:pt idx="37776">
                  <c:v>14.666813966666666</c:v>
                </c:pt>
                <c:pt idx="37777">
                  <c:v>14.667204316666668</c:v>
                </c:pt>
                <c:pt idx="37778">
                  <c:v>14.66759115</c:v>
                </c:pt>
                <c:pt idx="37779">
                  <c:v>14.667977983333332</c:v>
                </c:pt>
                <c:pt idx="37780">
                  <c:v>14.668364816666667</c:v>
                </c:pt>
                <c:pt idx="37781">
                  <c:v>14.668755166666669</c:v>
                </c:pt>
                <c:pt idx="37782">
                  <c:v>14.669142000000001</c:v>
                </c:pt>
                <c:pt idx="37783">
                  <c:v>14.669532349999999</c:v>
                </c:pt>
                <c:pt idx="37784">
                  <c:v>14.669919183333334</c:v>
                </c:pt>
                <c:pt idx="37785">
                  <c:v>14.670306016666666</c:v>
                </c:pt>
                <c:pt idx="37786">
                  <c:v>14.670696366666666</c:v>
                </c:pt>
                <c:pt idx="37787">
                  <c:v>14.671086716666666</c:v>
                </c:pt>
                <c:pt idx="37788">
                  <c:v>14.67147355</c:v>
                </c:pt>
                <c:pt idx="37789">
                  <c:v>14.671860383333332</c:v>
                </c:pt>
                <c:pt idx="37790">
                  <c:v>14.672247216666667</c:v>
                </c:pt>
                <c:pt idx="37791">
                  <c:v>14.672637566666667</c:v>
                </c:pt>
                <c:pt idx="37792">
                  <c:v>14.673024400000001</c:v>
                </c:pt>
                <c:pt idx="37793">
                  <c:v>14.673411233333333</c:v>
                </c:pt>
                <c:pt idx="37794">
                  <c:v>14.673801583333335</c:v>
                </c:pt>
                <c:pt idx="37795">
                  <c:v>14.674188416666667</c:v>
                </c:pt>
                <c:pt idx="37796">
                  <c:v>14.674578766666665</c:v>
                </c:pt>
                <c:pt idx="37797">
                  <c:v>14.6749656</c:v>
                </c:pt>
                <c:pt idx="37798">
                  <c:v>14.675352433333332</c:v>
                </c:pt>
                <c:pt idx="37799">
                  <c:v>14.675739266666668</c:v>
                </c:pt>
                <c:pt idx="37800">
                  <c:v>14.676129616666669</c:v>
                </c:pt>
                <c:pt idx="37801">
                  <c:v>14.676519966666667</c:v>
                </c:pt>
                <c:pt idx="37802">
                  <c:v>14.676906799999999</c:v>
                </c:pt>
                <c:pt idx="37803">
                  <c:v>14.677293633333333</c:v>
                </c:pt>
                <c:pt idx="37804">
                  <c:v>14.677680466666667</c:v>
                </c:pt>
                <c:pt idx="37805">
                  <c:v>14.678070816666667</c:v>
                </c:pt>
                <c:pt idx="37806">
                  <c:v>14.678457649999999</c:v>
                </c:pt>
                <c:pt idx="37807">
                  <c:v>14.678844483333334</c:v>
                </c:pt>
                <c:pt idx="37808">
                  <c:v>14.679234833333334</c:v>
                </c:pt>
                <c:pt idx="37809">
                  <c:v>14.679621666666668</c:v>
                </c:pt>
                <c:pt idx="37810">
                  <c:v>14.680012016666668</c:v>
                </c:pt>
                <c:pt idx="37811">
                  <c:v>14.680398850000001</c:v>
                </c:pt>
                <c:pt idx="37812">
                  <c:v>14.680785683333333</c:v>
                </c:pt>
                <c:pt idx="37813">
                  <c:v>14.681176033333335</c:v>
                </c:pt>
                <c:pt idx="37814">
                  <c:v>14.681562866666667</c:v>
                </c:pt>
                <c:pt idx="37815">
                  <c:v>14.681953216666665</c:v>
                </c:pt>
                <c:pt idx="37816">
                  <c:v>14.682340049999999</c:v>
                </c:pt>
                <c:pt idx="37817">
                  <c:v>14.682726883333332</c:v>
                </c:pt>
                <c:pt idx="37818">
                  <c:v>14.683117233333334</c:v>
                </c:pt>
                <c:pt idx="37819">
                  <c:v>14.683504066666666</c:v>
                </c:pt>
                <c:pt idx="37820">
                  <c:v>14.683890900000002</c:v>
                </c:pt>
                <c:pt idx="37821">
                  <c:v>14.68428125</c:v>
                </c:pt>
                <c:pt idx="37822">
                  <c:v>14.684668083333333</c:v>
                </c:pt>
                <c:pt idx="37823">
                  <c:v>14.685058433333333</c:v>
                </c:pt>
                <c:pt idx="37824">
                  <c:v>14.685445266666667</c:v>
                </c:pt>
                <c:pt idx="37825">
                  <c:v>14.685832099999999</c:v>
                </c:pt>
                <c:pt idx="37826">
                  <c:v>14.686218933333331</c:v>
                </c:pt>
                <c:pt idx="37827">
                  <c:v>14.686609283333334</c:v>
                </c:pt>
                <c:pt idx="37828">
                  <c:v>14.686999633333334</c:v>
                </c:pt>
                <c:pt idx="37829">
                  <c:v>14.687386466666668</c:v>
                </c:pt>
                <c:pt idx="37830">
                  <c:v>14.687773300000002</c:v>
                </c:pt>
                <c:pt idx="37831">
                  <c:v>14.688160133333334</c:v>
                </c:pt>
                <c:pt idx="37832">
                  <c:v>14.688550483333332</c:v>
                </c:pt>
                <c:pt idx="37833">
                  <c:v>14.688937316666667</c:v>
                </c:pt>
                <c:pt idx="37834">
                  <c:v>14.689324149999999</c:v>
                </c:pt>
                <c:pt idx="37835">
                  <c:v>14.689714499999999</c:v>
                </c:pt>
                <c:pt idx="37836">
                  <c:v>14.690101333333336</c:v>
                </c:pt>
                <c:pt idx="37837">
                  <c:v>14.690491683333335</c:v>
                </c:pt>
                <c:pt idx="37838">
                  <c:v>14.690878516666666</c:v>
                </c:pt>
                <c:pt idx="37839">
                  <c:v>14.69126535</c:v>
                </c:pt>
                <c:pt idx="37840">
                  <c:v>14.6916557</c:v>
                </c:pt>
                <c:pt idx="37841">
                  <c:v>14.692042533333334</c:v>
                </c:pt>
                <c:pt idx="37842">
                  <c:v>14.692432883333334</c:v>
                </c:pt>
                <c:pt idx="37843">
                  <c:v>14.692819716666667</c:v>
                </c:pt>
                <c:pt idx="37844">
                  <c:v>14.693206549999999</c:v>
                </c:pt>
                <c:pt idx="37845">
                  <c:v>14.693596899999998</c:v>
                </c:pt>
                <c:pt idx="37846">
                  <c:v>14.693983733333335</c:v>
                </c:pt>
                <c:pt idx="37847">
                  <c:v>14.694370566666668</c:v>
                </c:pt>
                <c:pt idx="37848">
                  <c:v>14.6947574</c:v>
                </c:pt>
                <c:pt idx="37849">
                  <c:v>14.695147750000002</c:v>
                </c:pt>
                <c:pt idx="37850">
                  <c:v>14.695534583333334</c:v>
                </c:pt>
                <c:pt idx="37851">
                  <c:v>14.695924933333332</c:v>
                </c:pt>
                <c:pt idx="37852">
                  <c:v>14.696311766666668</c:v>
                </c:pt>
                <c:pt idx="37853">
                  <c:v>14.6966986</c:v>
                </c:pt>
                <c:pt idx="37854">
                  <c:v>14.697088949999999</c:v>
                </c:pt>
                <c:pt idx="37855">
                  <c:v>14.697475783333331</c:v>
                </c:pt>
                <c:pt idx="37856">
                  <c:v>14.697866133333335</c:v>
                </c:pt>
                <c:pt idx="37857">
                  <c:v>14.698252966666667</c:v>
                </c:pt>
                <c:pt idx="37858">
                  <c:v>14.6986398</c:v>
                </c:pt>
                <c:pt idx="37859">
                  <c:v>14.69903015</c:v>
                </c:pt>
                <c:pt idx="37860">
                  <c:v>14.699416983333334</c:v>
                </c:pt>
                <c:pt idx="37861">
                  <c:v>14.699803816666666</c:v>
                </c:pt>
                <c:pt idx="37862">
                  <c:v>14.700194166666668</c:v>
                </c:pt>
                <c:pt idx="37863">
                  <c:v>14.700581</c:v>
                </c:pt>
                <c:pt idx="37864">
                  <c:v>14.700971349999998</c:v>
                </c:pt>
                <c:pt idx="37865">
                  <c:v>14.701358183333335</c:v>
                </c:pt>
                <c:pt idx="37866">
                  <c:v>14.701745016666669</c:v>
                </c:pt>
                <c:pt idx="37867">
                  <c:v>14.702135366666667</c:v>
                </c:pt>
                <c:pt idx="37868">
                  <c:v>14.702522199999999</c:v>
                </c:pt>
                <c:pt idx="37869">
                  <c:v>14.702912550000001</c:v>
                </c:pt>
                <c:pt idx="37870">
                  <c:v>14.703299383333333</c:v>
                </c:pt>
                <c:pt idx="37871">
                  <c:v>14.703686216666666</c:v>
                </c:pt>
                <c:pt idx="37872">
                  <c:v>14.704076566666666</c:v>
                </c:pt>
                <c:pt idx="37873">
                  <c:v>14.7044634</c:v>
                </c:pt>
                <c:pt idx="37874">
                  <c:v>14.704850233333332</c:v>
                </c:pt>
                <c:pt idx="37875">
                  <c:v>14.705237066666669</c:v>
                </c:pt>
                <c:pt idx="37876">
                  <c:v>14.705627416666667</c:v>
                </c:pt>
                <c:pt idx="37877">
                  <c:v>14.706014250000001</c:v>
                </c:pt>
                <c:pt idx="37878">
                  <c:v>14.706404600000001</c:v>
                </c:pt>
                <c:pt idx="37879">
                  <c:v>14.706791433333334</c:v>
                </c:pt>
                <c:pt idx="37880">
                  <c:v>14.707178266666666</c:v>
                </c:pt>
                <c:pt idx="37881">
                  <c:v>14.707568616666668</c:v>
                </c:pt>
                <c:pt idx="37882">
                  <c:v>14.707958966666666</c:v>
                </c:pt>
                <c:pt idx="37883">
                  <c:v>14.708345799999998</c:v>
                </c:pt>
                <c:pt idx="37884">
                  <c:v>14.708732633333332</c:v>
                </c:pt>
                <c:pt idx="37885">
                  <c:v>14.709119466666669</c:v>
                </c:pt>
                <c:pt idx="37886">
                  <c:v>14.709509816666667</c:v>
                </c:pt>
                <c:pt idx="37887">
                  <c:v>14.709896649999999</c:v>
                </c:pt>
                <c:pt idx="37888">
                  <c:v>14.710283483333335</c:v>
                </c:pt>
                <c:pt idx="37889">
                  <c:v>14.710673833333333</c:v>
                </c:pt>
                <c:pt idx="37890">
                  <c:v>14.711060666666667</c:v>
                </c:pt>
                <c:pt idx="37891">
                  <c:v>14.711451016666667</c:v>
                </c:pt>
                <c:pt idx="37892">
                  <c:v>14.71183785</c:v>
                </c:pt>
                <c:pt idx="37893">
                  <c:v>14.712224683333332</c:v>
                </c:pt>
                <c:pt idx="37894">
                  <c:v>14.712615033333336</c:v>
                </c:pt>
                <c:pt idx="37895">
                  <c:v>14.713001866666668</c:v>
                </c:pt>
                <c:pt idx="37896">
                  <c:v>14.713392216666668</c:v>
                </c:pt>
                <c:pt idx="37897">
                  <c:v>14.713779049999999</c:v>
                </c:pt>
                <c:pt idx="37898">
                  <c:v>14.714165883333335</c:v>
                </c:pt>
                <c:pt idx="37899">
                  <c:v>14.714552716666667</c:v>
                </c:pt>
                <c:pt idx="37900">
                  <c:v>14.714943066666665</c:v>
                </c:pt>
                <c:pt idx="37901">
                  <c:v>14.7153299</c:v>
                </c:pt>
                <c:pt idx="37902">
                  <c:v>14.715716733333332</c:v>
                </c:pt>
                <c:pt idx="37903">
                  <c:v>14.716107083333332</c:v>
                </c:pt>
                <c:pt idx="37904">
                  <c:v>14.71649391666667</c:v>
                </c:pt>
                <c:pt idx="37905">
                  <c:v>14.716884266666668</c:v>
                </c:pt>
                <c:pt idx="37906">
                  <c:v>14.7172711</c:v>
                </c:pt>
                <c:pt idx="37907">
                  <c:v>14.717657933333333</c:v>
                </c:pt>
                <c:pt idx="37908">
                  <c:v>14.718048283333333</c:v>
                </c:pt>
                <c:pt idx="37909">
                  <c:v>14.718435116666667</c:v>
                </c:pt>
                <c:pt idx="37910">
                  <c:v>14.718825466666665</c:v>
                </c:pt>
                <c:pt idx="37911">
                  <c:v>14.719212300000001</c:v>
                </c:pt>
                <c:pt idx="37912">
                  <c:v>14.719599133333332</c:v>
                </c:pt>
                <c:pt idx="37913">
                  <c:v>14.719989483333334</c:v>
                </c:pt>
                <c:pt idx="37914">
                  <c:v>14.720376316666668</c:v>
                </c:pt>
                <c:pt idx="37915">
                  <c:v>14.720763150000002</c:v>
                </c:pt>
                <c:pt idx="37916">
                  <c:v>14.7211535</c:v>
                </c:pt>
                <c:pt idx="37917">
                  <c:v>14.721540333333335</c:v>
                </c:pt>
                <c:pt idx="37918">
                  <c:v>14.721930683333333</c:v>
                </c:pt>
                <c:pt idx="37919">
                  <c:v>14.722317516666665</c:v>
                </c:pt>
                <c:pt idx="37920">
                  <c:v>14.722704349999999</c:v>
                </c:pt>
                <c:pt idx="37921">
                  <c:v>14.723094699999999</c:v>
                </c:pt>
                <c:pt idx="37922">
                  <c:v>14.723481533333333</c:v>
                </c:pt>
                <c:pt idx="37923">
                  <c:v>14.723871883333336</c:v>
                </c:pt>
                <c:pt idx="37924">
                  <c:v>14.724258716666668</c:v>
                </c:pt>
                <c:pt idx="37925">
                  <c:v>14.72464555</c:v>
                </c:pt>
                <c:pt idx="37926">
                  <c:v>14.725032383333334</c:v>
                </c:pt>
                <c:pt idx="37927">
                  <c:v>14.725422733333334</c:v>
                </c:pt>
                <c:pt idx="37928">
                  <c:v>14.725809566666667</c:v>
                </c:pt>
                <c:pt idx="37929">
                  <c:v>14.726196399999999</c:v>
                </c:pt>
                <c:pt idx="37930">
                  <c:v>14.726586750000001</c:v>
                </c:pt>
                <c:pt idx="37931">
                  <c:v>14.726973583333333</c:v>
                </c:pt>
                <c:pt idx="37932">
                  <c:v>14.727363933333335</c:v>
                </c:pt>
                <c:pt idx="37933">
                  <c:v>14.727750766666666</c:v>
                </c:pt>
                <c:pt idx="37934">
                  <c:v>14.728137600000002</c:v>
                </c:pt>
                <c:pt idx="37935">
                  <c:v>14.72852795</c:v>
                </c:pt>
                <c:pt idx="37936">
                  <c:v>14.728918300000002</c:v>
                </c:pt>
                <c:pt idx="37937">
                  <c:v>14.729305133333334</c:v>
                </c:pt>
                <c:pt idx="37938">
                  <c:v>14.729691966666666</c:v>
                </c:pt>
                <c:pt idx="37939">
                  <c:v>14.730078799999999</c:v>
                </c:pt>
                <c:pt idx="37940">
                  <c:v>14.730469149999999</c:v>
                </c:pt>
                <c:pt idx="37941">
                  <c:v>14.730855983333333</c:v>
                </c:pt>
                <c:pt idx="37942">
                  <c:v>14.731242816666667</c:v>
                </c:pt>
                <c:pt idx="37943">
                  <c:v>14.73162965</c:v>
                </c:pt>
                <c:pt idx="37944">
                  <c:v>14.73202</c:v>
                </c:pt>
                <c:pt idx="37945">
                  <c:v>14.73241035</c:v>
                </c:pt>
                <c:pt idx="37946">
                  <c:v>14.732797183333334</c:v>
                </c:pt>
                <c:pt idx="37947">
                  <c:v>14.733184016666668</c:v>
                </c:pt>
                <c:pt idx="37948">
                  <c:v>14.73357085</c:v>
                </c:pt>
                <c:pt idx="37949">
                  <c:v>14.733961199999998</c:v>
                </c:pt>
                <c:pt idx="37950">
                  <c:v>14.73435155</c:v>
                </c:pt>
                <c:pt idx="37951">
                  <c:v>14.734738383333335</c:v>
                </c:pt>
                <c:pt idx="37952">
                  <c:v>14.735125216666667</c:v>
                </c:pt>
                <c:pt idx="37953">
                  <c:v>14.735512050000002</c:v>
                </c:pt>
                <c:pt idx="37954">
                  <c:v>14.735902400000001</c:v>
                </c:pt>
                <c:pt idx="37955">
                  <c:v>14.736289233333332</c:v>
                </c:pt>
                <c:pt idx="37956">
                  <c:v>14.736676066666666</c:v>
                </c:pt>
                <c:pt idx="37957">
                  <c:v>14.737066416666666</c:v>
                </c:pt>
                <c:pt idx="37958">
                  <c:v>14.73745325</c:v>
                </c:pt>
                <c:pt idx="37959">
                  <c:v>14.7378436</c:v>
                </c:pt>
                <c:pt idx="37960">
                  <c:v>14.738230433333335</c:v>
                </c:pt>
                <c:pt idx="37961">
                  <c:v>14.738617266666667</c:v>
                </c:pt>
                <c:pt idx="37962">
                  <c:v>14.739007616666667</c:v>
                </c:pt>
                <c:pt idx="37963">
                  <c:v>14.739394450000001</c:v>
                </c:pt>
                <c:pt idx="37964">
                  <c:v>14.739784800000001</c:v>
                </c:pt>
                <c:pt idx="37965">
                  <c:v>14.740171633333333</c:v>
                </c:pt>
                <c:pt idx="37966">
                  <c:v>14.740558466666668</c:v>
                </c:pt>
                <c:pt idx="37967">
                  <c:v>14.740948816666666</c:v>
                </c:pt>
                <c:pt idx="37968">
                  <c:v>14.741335649999998</c:v>
                </c:pt>
                <c:pt idx="37969">
                  <c:v>14.741722483333334</c:v>
                </c:pt>
                <c:pt idx="37970">
                  <c:v>14.742112833333335</c:v>
                </c:pt>
                <c:pt idx="37971">
                  <c:v>14.742499666666667</c:v>
                </c:pt>
                <c:pt idx="37972">
                  <c:v>14.742890016666669</c:v>
                </c:pt>
                <c:pt idx="37973">
                  <c:v>14.743276850000001</c:v>
                </c:pt>
                <c:pt idx="37974">
                  <c:v>14.743663683333333</c:v>
                </c:pt>
                <c:pt idx="37975">
                  <c:v>14.744050516666666</c:v>
                </c:pt>
                <c:pt idx="37976">
                  <c:v>14.744440866666666</c:v>
                </c:pt>
                <c:pt idx="37977">
                  <c:v>14.744831216666666</c:v>
                </c:pt>
                <c:pt idx="37978">
                  <c:v>14.745218049999998</c:v>
                </c:pt>
                <c:pt idx="37979">
                  <c:v>14.745604883333336</c:v>
                </c:pt>
                <c:pt idx="37980">
                  <c:v>14.745991716666667</c:v>
                </c:pt>
                <c:pt idx="37981">
                  <c:v>14.746382066666667</c:v>
                </c:pt>
                <c:pt idx="37982">
                  <c:v>14.746768900000001</c:v>
                </c:pt>
                <c:pt idx="37983">
                  <c:v>14.747155733333335</c:v>
                </c:pt>
                <c:pt idx="37984">
                  <c:v>14.747546083333333</c:v>
                </c:pt>
                <c:pt idx="37985">
                  <c:v>14.747932916666665</c:v>
                </c:pt>
                <c:pt idx="37986">
                  <c:v>14.748323266666667</c:v>
                </c:pt>
                <c:pt idx="37987">
                  <c:v>14.748710099999998</c:v>
                </c:pt>
                <c:pt idx="37988">
                  <c:v>14.749096933333332</c:v>
                </c:pt>
                <c:pt idx="37989">
                  <c:v>14.749483766666669</c:v>
                </c:pt>
                <c:pt idx="37990">
                  <c:v>14.749874116666668</c:v>
                </c:pt>
                <c:pt idx="37991">
                  <c:v>14.750264466666666</c:v>
                </c:pt>
                <c:pt idx="37992">
                  <c:v>14.750651300000001</c:v>
                </c:pt>
                <c:pt idx="37993">
                  <c:v>14.751038133333333</c:v>
                </c:pt>
                <c:pt idx="37994">
                  <c:v>14.751424966666667</c:v>
                </c:pt>
                <c:pt idx="37995">
                  <c:v>14.751815316666667</c:v>
                </c:pt>
                <c:pt idx="37996">
                  <c:v>14.75220215</c:v>
                </c:pt>
                <c:pt idx="37997">
                  <c:v>14.752588983333332</c:v>
                </c:pt>
                <c:pt idx="37998">
                  <c:v>14.752979333333336</c:v>
                </c:pt>
                <c:pt idx="37999">
                  <c:v>14.753366166666668</c:v>
                </c:pt>
                <c:pt idx="38000">
                  <c:v>14.753756516666668</c:v>
                </c:pt>
                <c:pt idx="38001">
                  <c:v>14.75414335</c:v>
                </c:pt>
                <c:pt idx="38002">
                  <c:v>14.754530183333335</c:v>
                </c:pt>
                <c:pt idx="38003">
                  <c:v>14.754920533333333</c:v>
                </c:pt>
                <c:pt idx="38004">
                  <c:v>14.755307366666665</c:v>
                </c:pt>
                <c:pt idx="38005">
                  <c:v>14.755697716666667</c:v>
                </c:pt>
                <c:pt idx="38006">
                  <c:v>14.756084549999999</c:v>
                </c:pt>
                <c:pt idx="38007">
                  <c:v>14.756471383333333</c:v>
                </c:pt>
                <c:pt idx="38008">
                  <c:v>14.756861733333336</c:v>
                </c:pt>
                <c:pt idx="38009">
                  <c:v>14.757248566666668</c:v>
                </c:pt>
                <c:pt idx="38010">
                  <c:v>14.7576354</c:v>
                </c:pt>
                <c:pt idx="38011">
                  <c:v>14.758025750000002</c:v>
                </c:pt>
                <c:pt idx="38012">
                  <c:v>14.758412583333334</c:v>
                </c:pt>
                <c:pt idx="38013">
                  <c:v>14.758802933333333</c:v>
                </c:pt>
                <c:pt idx="38014">
                  <c:v>14.759189766666665</c:v>
                </c:pt>
                <c:pt idx="38015">
                  <c:v>14.759576600000001</c:v>
                </c:pt>
                <c:pt idx="38016">
                  <c:v>14.759966949999999</c:v>
                </c:pt>
                <c:pt idx="38017">
                  <c:v>14.760353783333331</c:v>
                </c:pt>
                <c:pt idx="38018">
                  <c:v>14.760744133333334</c:v>
                </c:pt>
                <c:pt idx="38019">
                  <c:v>14.761130966666668</c:v>
                </c:pt>
                <c:pt idx="38020">
                  <c:v>14.7615178</c:v>
                </c:pt>
                <c:pt idx="38021">
                  <c:v>14.761908150000002</c:v>
                </c:pt>
                <c:pt idx="38022">
                  <c:v>14.762294983333334</c:v>
                </c:pt>
                <c:pt idx="38023">
                  <c:v>14.762681816666666</c:v>
                </c:pt>
                <c:pt idx="38024">
                  <c:v>14.763068649999999</c:v>
                </c:pt>
                <c:pt idx="38025">
                  <c:v>14.763458999999999</c:v>
                </c:pt>
                <c:pt idx="38026">
                  <c:v>14.763845833333333</c:v>
                </c:pt>
                <c:pt idx="38027">
                  <c:v>14.764236183333331</c:v>
                </c:pt>
                <c:pt idx="38028">
                  <c:v>14.764623016666668</c:v>
                </c:pt>
                <c:pt idx="38029">
                  <c:v>14.76500985</c:v>
                </c:pt>
                <c:pt idx="38030">
                  <c:v>14.7654002</c:v>
                </c:pt>
                <c:pt idx="38031">
                  <c:v>14.765787033333334</c:v>
                </c:pt>
                <c:pt idx="38032">
                  <c:v>14.766177383333334</c:v>
                </c:pt>
                <c:pt idx="38033">
                  <c:v>14.766564216666666</c:v>
                </c:pt>
                <c:pt idx="38034">
                  <c:v>14.766951050000001</c:v>
                </c:pt>
                <c:pt idx="38035">
                  <c:v>14.767341399999999</c:v>
                </c:pt>
                <c:pt idx="38036">
                  <c:v>14.767728233333331</c:v>
                </c:pt>
                <c:pt idx="38037">
                  <c:v>14.768115066666667</c:v>
                </c:pt>
                <c:pt idx="38038">
                  <c:v>14.768505416666668</c:v>
                </c:pt>
                <c:pt idx="38039">
                  <c:v>14.76889225</c:v>
                </c:pt>
                <c:pt idx="38040">
                  <c:v>14.769282600000002</c:v>
                </c:pt>
                <c:pt idx="38041">
                  <c:v>14.769669433333334</c:v>
                </c:pt>
                <c:pt idx="38042">
                  <c:v>14.770056266666666</c:v>
                </c:pt>
                <c:pt idx="38043">
                  <c:v>14.770446616666666</c:v>
                </c:pt>
                <c:pt idx="38044">
                  <c:v>14.77083345</c:v>
                </c:pt>
                <c:pt idx="38045">
                  <c:v>14.7712238</c:v>
                </c:pt>
                <c:pt idx="38046">
                  <c:v>14.771610633333331</c:v>
                </c:pt>
                <c:pt idx="38047">
                  <c:v>14.771997466666669</c:v>
                </c:pt>
                <c:pt idx="38048">
                  <c:v>14.772384300000001</c:v>
                </c:pt>
                <c:pt idx="38049">
                  <c:v>14.772774650000001</c:v>
                </c:pt>
                <c:pt idx="38050">
                  <c:v>14.773161483333332</c:v>
                </c:pt>
                <c:pt idx="38051">
                  <c:v>14.773548316666668</c:v>
                </c:pt>
                <c:pt idx="38052">
                  <c:v>14.773938666666666</c:v>
                </c:pt>
                <c:pt idx="38053">
                  <c:v>14.774325499999998</c:v>
                </c:pt>
                <c:pt idx="38054">
                  <c:v>14.77471585</c:v>
                </c:pt>
                <c:pt idx="38055">
                  <c:v>14.775102683333332</c:v>
                </c:pt>
                <c:pt idx="38056">
                  <c:v>14.775489516666667</c:v>
                </c:pt>
                <c:pt idx="38057">
                  <c:v>14.775879866666669</c:v>
                </c:pt>
                <c:pt idx="38058">
                  <c:v>14.776266700000001</c:v>
                </c:pt>
                <c:pt idx="38059">
                  <c:v>14.776657049999999</c:v>
                </c:pt>
                <c:pt idx="38060">
                  <c:v>14.777043883333334</c:v>
                </c:pt>
                <c:pt idx="38061">
                  <c:v>14.777430716666666</c:v>
                </c:pt>
                <c:pt idx="38062">
                  <c:v>14.777821066666666</c:v>
                </c:pt>
                <c:pt idx="38063">
                  <c:v>14.7782079</c:v>
                </c:pt>
                <c:pt idx="38064">
                  <c:v>14.778594733333334</c:v>
                </c:pt>
                <c:pt idx="38065">
                  <c:v>14.778985083333334</c:v>
                </c:pt>
                <c:pt idx="38066">
                  <c:v>14.779371916666667</c:v>
                </c:pt>
                <c:pt idx="38067">
                  <c:v>14.779762266666667</c:v>
                </c:pt>
                <c:pt idx="38068">
                  <c:v>14.780149100000001</c:v>
                </c:pt>
                <c:pt idx="38069">
                  <c:v>14.780535933333333</c:v>
                </c:pt>
                <c:pt idx="38070">
                  <c:v>14.780926283333335</c:v>
                </c:pt>
                <c:pt idx="38071">
                  <c:v>14.781313116666666</c:v>
                </c:pt>
                <c:pt idx="38072">
                  <c:v>14.781703466666665</c:v>
                </c:pt>
                <c:pt idx="38073">
                  <c:v>14.7820903</c:v>
                </c:pt>
                <c:pt idx="38074">
                  <c:v>14.782477133333332</c:v>
                </c:pt>
                <c:pt idx="38075">
                  <c:v>14.782867483333334</c:v>
                </c:pt>
                <c:pt idx="38076">
                  <c:v>14.783254316666669</c:v>
                </c:pt>
                <c:pt idx="38077">
                  <c:v>14.783641150000001</c:v>
                </c:pt>
                <c:pt idx="38078">
                  <c:v>14.784027983333333</c:v>
                </c:pt>
                <c:pt idx="38079">
                  <c:v>14.784418333333333</c:v>
                </c:pt>
                <c:pt idx="38080">
                  <c:v>14.784805166666667</c:v>
                </c:pt>
                <c:pt idx="38081">
                  <c:v>14.785195516666667</c:v>
                </c:pt>
                <c:pt idx="38082">
                  <c:v>14.785582349999999</c:v>
                </c:pt>
                <c:pt idx="38083">
                  <c:v>14.785969183333334</c:v>
                </c:pt>
                <c:pt idx="38084">
                  <c:v>14.786359533333334</c:v>
                </c:pt>
                <c:pt idx="38085">
                  <c:v>14.786746366666668</c:v>
                </c:pt>
                <c:pt idx="38086">
                  <c:v>14.787136716666668</c:v>
                </c:pt>
                <c:pt idx="38087">
                  <c:v>14.787523550000001</c:v>
                </c:pt>
                <c:pt idx="38088">
                  <c:v>14.787910383333333</c:v>
                </c:pt>
                <c:pt idx="38089">
                  <c:v>14.788300733333335</c:v>
                </c:pt>
                <c:pt idx="38090">
                  <c:v>14.788687566666667</c:v>
                </c:pt>
                <c:pt idx="38091">
                  <c:v>14.789074399999999</c:v>
                </c:pt>
                <c:pt idx="38092">
                  <c:v>14.789461233333332</c:v>
                </c:pt>
                <c:pt idx="38093">
                  <c:v>14.789851583333332</c:v>
                </c:pt>
                <c:pt idx="38094">
                  <c:v>14.790241933333334</c:v>
                </c:pt>
                <c:pt idx="38095">
                  <c:v>14.790628766666666</c:v>
                </c:pt>
                <c:pt idx="38096">
                  <c:v>14.791015600000001</c:v>
                </c:pt>
                <c:pt idx="38097">
                  <c:v>14.791402433333333</c:v>
                </c:pt>
                <c:pt idx="38098">
                  <c:v>14.791792783333333</c:v>
                </c:pt>
                <c:pt idx="38099">
                  <c:v>14.792179616666667</c:v>
                </c:pt>
                <c:pt idx="38100">
                  <c:v>14.792569966666667</c:v>
                </c:pt>
                <c:pt idx="38101">
                  <c:v>14.792956799999999</c:v>
                </c:pt>
                <c:pt idx="38102">
                  <c:v>14.793343633333331</c:v>
                </c:pt>
                <c:pt idx="38103">
                  <c:v>14.793733983333334</c:v>
                </c:pt>
                <c:pt idx="38104">
                  <c:v>14.794120816666668</c:v>
                </c:pt>
                <c:pt idx="38105">
                  <c:v>14.79450765</c:v>
                </c:pt>
                <c:pt idx="38106">
                  <c:v>14.794898000000002</c:v>
                </c:pt>
                <c:pt idx="38107">
                  <c:v>14.795284833333334</c:v>
                </c:pt>
                <c:pt idx="38108">
                  <c:v>14.795675183333332</c:v>
                </c:pt>
                <c:pt idx="38109">
                  <c:v>14.796062016666667</c:v>
                </c:pt>
                <c:pt idx="38110">
                  <c:v>14.796448849999999</c:v>
                </c:pt>
                <c:pt idx="38111">
                  <c:v>14.796839199999999</c:v>
                </c:pt>
                <c:pt idx="38112">
                  <c:v>14.797226033333336</c:v>
                </c:pt>
                <c:pt idx="38113">
                  <c:v>14.797616383333335</c:v>
                </c:pt>
                <c:pt idx="38114">
                  <c:v>14.798003216666666</c:v>
                </c:pt>
                <c:pt idx="38115">
                  <c:v>14.79839005</c:v>
                </c:pt>
                <c:pt idx="38116">
                  <c:v>14.7987804</c:v>
                </c:pt>
                <c:pt idx="38117">
                  <c:v>14.799167233333334</c:v>
                </c:pt>
                <c:pt idx="38118">
                  <c:v>14.799554066666666</c:v>
                </c:pt>
                <c:pt idx="38119">
                  <c:v>14.799940900000001</c:v>
                </c:pt>
                <c:pt idx="38120">
                  <c:v>14.800331249999999</c:v>
                </c:pt>
                <c:pt idx="38121">
                  <c:v>14.800721599999997</c:v>
                </c:pt>
                <c:pt idx="38122">
                  <c:v>14.801108433333335</c:v>
                </c:pt>
                <c:pt idx="38123">
                  <c:v>14.801495266666668</c:v>
                </c:pt>
                <c:pt idx="38124">
                  <c:v>14.8018821</c:v>
                </c:pt>
                <c:pt idx="38125">
                  <c:v>14.802272450000002</c:v>
                </c:pt>
                <c:pt idx="38126">
                  <c:v>14.802659283333334</c:v>
                </c:pt>
                <c:pt idx="38127">
                  <c:v>14.803049633333332</c:v>
                </c:pt>
                <c:pt idx="38128">
                  <c:v>14.803436466666668</c:v>
                </c:pt>
                <c:pt idx="38129">
                  <c:v>14.803823299999999</c:v>
                </c:pt>
                <c:pt idx="38130">
                  <c:v>14.804213649999999</c:v>
                </c:pt>
                <c:pt idx="38131">
                  <c:v>14.804600483333331</c:v>
                </c:pt>
                <c:pt idx="38132">
                  <c:v>14.804987316666669</c:v>
                </c:pt>
                <c:pt idx="38133">
                  <c:v>14.805377666666667</c:v>
                </c:pt>
                <c:pt idx="38134">
                  <c:v>14.8057645</c:v>
                </c:pt>
                <c:pt idx="38135">
                  <c:v>14.80615485</c:v>
                </c:pt>
                <c:pt idx="38136">
                  <c:v>14.806541683333334</c:v>
                </c:pt>
                <c:pt idx="38137">
                  <c:v>14.806928516666666</c:v>
                </c:pt>
                <c:pt idx="38138">
                  <c:v>14.807315349999998</c:v>
                </c:pt>
                <c:pt idx="38139">
                  <c:v>14.8077057</c:v>
                </c:pt>
                <c:pt idx="38140">
                  <c:v>14.808096049999998</c:v>
                </c:pt>
                <c:pt idx="38141">
                  <c:v>14.808482883333335</c:v>
                </c:pt>
                <c:pt idx="38142">
                  <c:v>14.808869716666669</c:v>
                </c:pt>
                <c:pt idx="38143">
                  <c:v>14.809256550000001</c:v>
                </c:pt>
                <c:pt idx="38144">
                  <c:v>14.809646899999999</c:v>
                </c:pt>
                <c:pt idx="38145">
                  <c:v>14.810033733333334</c:v>
                </c:pt>
                <c:pt idx="38146">
                  <c:v>14.810420566666666</c:v>
                </c:pt>
                <c:pt idx="38147">
                  <c:v>14.810810916666666</c:v>
                </c:pt>
                <c:pt idx="38148">
                  <c:v>14.81119775</c:v>
                </c:pt>
                <c:pt idx="38149">
                  <c:v>14.8115881</c:v>
                </c:pt>
                <c:pt idx="38150">
                  <c:v>14.811974933333332</c:v>
                </c:pt>
                <c:pt idx="38151">
                  <c:v>14.812361766666669</c:v>
                </c:pt>
                <c:pt idx="38152">
                  <c:v>14.812752116666667</c:v>
                </c:pt>
                <c:pt idx="38153">
                  <c:v>14.813138950000001</c:v>
                </c:pt>
                <c:pt idx="38154">
                  <c:v>14.813529300000001</c:v>
                </c:pt>
                <c:pt idx="38155">
                  <c:v>14.813916133333334</c:v>
                </c:pt>
                <c:pt idx="38156">
                  <c:v>14.814302966666666</c:v>
                </c:pt>
                <c:pt idx="38157">
                  <c:v>14.814693316666668</c:v>
                </c:pt>
                <c:pt idx="38158">
                  <c:v>14.81508015</c:v>
                </c:pt>
                <c:pt idx="38159">
                  <c:v>14.815466983333332</c:v>
                </c:pt>
                <c:pt idx="38160">
                  <c:v>14.815853816666667</c:v>
                </c:pt>
                <c:pt idx="38161">
                  <c:v>14.816244166666669</c:v>
                </c:pt>
                <c:pt idx="38162">
                  <c:v>14.816634516666667</c:v>
                </c:pt>
                <c:pt idx="38163">
                  <c:v>14.817021349999999</c:v>
                </c:pt>
                <c:pt idx="38164">
                  <c:v>14.817408183333335</c:v>
                </c:pt>
                <c:pt idx="38165">
                  <c:v>14.817798533333333</c:v>
                </c:pt>
                <c:pt idx="38166">
                  <c:v>14.818185366666667</c:v>
                </c:pt>
                <c:pt idx="38167">
                  <c:v>14.818575716666667</c:v>
                </c:pt>
                <c:pt idx="38168">
                  <c:v>14.81896255</c:v>
                </c:pt>
                <c:pt idx="38169">
                  <c:v>14.819349383333332</c:v>
                </c:pt>
                <c:pt idx="38170">
                  <c:v>14.819736216666668</c:v>
                </c:pt>
                <c:pt idx="38171">
                  <c:v>14.820126566666668</c:v>
                </c:pt>
                <c:pt idx="38172">
                  <c:v>14.820513400000001</c:v>
                </c:pt>
                <c:pt idx="38173">
                  <c:v>14.820900233333333</c:v>
                </c:pt>
                <c:pt idx="38174">
                  <c:v>14.821290583333335</c:v>
                </c:pt>
                <c:pt idx="38175">
                  <c:v>14.821677416666667</c:v>
                </c:pt>
                <c:pt idx="38176">
                  <c:v>14.822067766666665</c:v>
                </c:pt>
                <c:pt idx="38177">
                  <c:v>14.8224546</c:v>
                </c:pt>
                <c:pt idx="38178">
                  <c:v>14.822841433333332</c:v>
                </c:pt>
                <c:pt idx="38179">
                  <c:v>14.823231783333332</c:v>
                </c:pt>
                <c:pt idx="38180">
                  <c:v>14.823618616666669</c:v>
                </c:pt>
                <c:pt idx="38181">
                  <c:v>14.824008966666668</c:v>
                </c:pt>
                <c:pt idx="38182">
                  <c:v>14.8243958</c:v>
                </c:pt>
                <c:pt idx="38183">
                  <c:v>14.824782633333333</c:v>
                </c:pt>
                <c:pt idx="38184">
                  <c:v>14.825172983333333</c:v>
                </c:pt>
                <c:pt idx="38185">
                  <c:v>14.825559816666667</c:v>
                </c:pt>
                <c:pt idx="38186">
                  <c:v>14.825946649999999</c:v>
                </c:pt>
                <c:pt idx="38187">
                  <c:v>14.826333483333334</c:v>
                </c:pt>
                <c:pt idx="38188">
                  <c:v>14.826723833333332</c:v>
                </c:pt>
                <c:pt idx="38189">
                  <c:v>14.827110666666668</c:v>
                </c:pt>
                <c:pt idx="38190">
                  <c:v>14.827501016666668</c:v>
                </c:pt>
                <c:pt idx="38191">
                  <c:v>14.827887850000002</c:v>
                </c:pt>
                <c:pt idx="38192">
                  <c:v>14.828274683333333</c:v>
                </c:pt>
                <c:pt idx="38193">
                  <c:v>14.828665033333335</c:v>
                </c:pt>
                <c:pt idx="38194">
                  <c:v>14.829051866666667</c:v>
                </c:pt>
                <c:pt idx="38195">
                  <c:v>14.829442216666665</c:v>
                </c:pt>
                <c:pt idx="38196">
                  <c:v>14.829829049999999</c:v>
                </c:pt>
                <c:pt idx="38197">
                  <c:v>14.830215883333333</c:v>
                </c:pt>
                <c:pt idx="38198">
                  <c:v>14.830602716666668</c:v>
                </c:pt>
                <c:pt idx="38199">
                  <c:v>14.830993066666666</c:v>
                </c:pt>
                <c:pt idx="38200">
                  <c:v>14.831379900000002</c:v>
                </c:pt>
                <c:pt idx="38201">
                  <c:v>14.831766733333334</c:v>
                </c:pt>
                <c:pt idx="38202">
                  <c:v>14.832157083333334</c:v>
                </c:pt>
                <c:pt idx="38203">
                  <c:v>14.832543916666667</c:v>
                </c:pt>
                <c:pt idx="38204">
                  <c:v>14.832934266666667</c:v>
                </c:pt>
                <c:pt idx="38205">
                  <c:v>14.833321099999999</c:v>
                </c:pt>
                <c:pt idx="38206">
                  <c:v>14.833707933333331</c:v>
                </c:pt>
                <c:pt idx="38207">
                  <c:v>14.834098283333333</c:v>
                </c:pt>
                <c:pt idx="38208">
                  <c:v>14.834485116666668</c:v>
                </c:pt>
                <c:pt idx="38209">
                  <c:v>14.834875466666666</c:v>
                </c:pt>
                <c:pt idx="38210">
                  <c:v>14.835262300000002</c:v>
                </c:pt>
                <c:pt idx="38211">
                  <c:v>14.835649133333334</c:v>
                </c:pt>
                <c:pt idx="38212">
                  <c:v>14.836039483333332</c:v>
                </c:pt>
                <c:pt idx="38213">
                  <c:v>14.836426316666667</c:v>
                </c:pt>
                <c:pt idx="38214">
                  <c:v>14.836813149999999</c:v>
                </c:pt>
                <c:pt idx="38215">
                  <c:v>14.837203499999999</c:v>
                </c:pt>
                <c:pt idx="38216">
                  <c:v>14.837590333333333</c:v>
                </c:pt>
                <c:pt idx="38217">
                  <c:v>14.837980683333335</c:v>
                </c:pt>
                <c:pt idx="38218">
                  <c:v>14.838367516666667</c:v>
                </c:pt>
                <c:pt idx="38219">
                  <c:v>14.83875435</c:v>
                </c:pt>
                <c:pt idx="38220">
                  <c:v>14.8391447</c:v>
                </c:pt>
                <c:pt idx="38221">
                  <c:v>14.839531533333334</c:v>
                </c:pt>
                <c:pt idx="38222">
                  <c:v>14.839921883333334</c:v>
                </c:pt>
                <c:pt idx="38223">
                  <c:v>14.840308716666668</c:v>
                </c:pt>
                <c:pt idx="38224">
                  <c:v>14.84069555</c:v>
                </c:pt>
                <c:pt idx="38225">
                  <c:v>14.841082383333331</c:v>
                </c:pt>
                <c:pt idx="38226">
                  <c:v>14.841472733333333</c:v>
                </c:pt>
                <c:pt idx="38227">
                  <c:v>14.841859566666669</c:v>
                </c:pt>
                <c:pt idx="38228">
                  <c:v>14.842246400000001</c:v>
                </c:pt>
                <c:pt idx="38229">
                  <c:v>14.842636750000002</c:v>
                </c:pt>
                <c:pt idx="38230">
                  <c:v>14.843023583333334</c:v>
                </c:pt>
                <c:pt idx="38231">
                  <c:v>14.843413933333332</c:v>
                </c:pt>
                <c:pt idx="38232">
                  <c:v>14.843800766666666</c:v>
                </c:pt>
                <c:pt idx="38233">
                  <c:v>14.8441876</c:v>
                </c:pt>
                <c:pt idx="38234">
                  <c:v>14.84457795</c:v>
                </c:pt>
                <c:pt idx="38235">
                  <c:v>14.844964783333332</c:v>
                </c:pt>
                <c:pt idx="38236">
                  <c:v>14.845355133333335</c:v>
                </c:pt>
                <c:pt idx="38237">
                  <c:v>14.845741966666667</c:v>
                </c:pt>
                <c:pt idx="38238">
                  <c:v>14.846128800000001</c:v>
                </c:pt>
                <c:pt idx="38239">
                  <c:v>14.846519150000001</c:v>
                </c:pt>
                <c:pt idx="38240">
                  <c:v>14.846905983333334</c:v>
                </c:pt>
                <c:pt idx="38241">
                  <c:v>14.847292816666666</c:v>
                </c:pt>
                <c:pt idx="38242">
                  <c:v>14.847679649999998</c:v>
                </c:pt>
                <c:pt idx="38243">
                  <c:v>14.84807</c:v>
                </c:pt>
                <c:pt idx="38244">
                  <c:v>14.848460349999998</c:v>
                </c:pt>
                <c:pt idx="38245">
                  <c:v>14.848847183333335</c:v>
                </c:pt>
                <c:pt idx="38246">
                  <c:v>14.849234016666669</c:v>
                </c:pt>
                <c:pt idx="38247">
                  <c:v>14.849620850000001</c:v>
                </c:pt>
                <c:pt idx="38248">
                  <c:v>14.850011199999999</c:v>
                </c:pt>
                <c:pt idx="38249">
                  <c:v>14.850401550000001</c:v>
                </c:pt>
                <c:pt idx="38250">
                  <c:v>14.850788383333333</c:v>
                </c:pt>
                <c:pt idx="38251">
                  <c:v>14.851175216666666</c:v>
                </c:pt>
                <c:pt idx="38252">
                  <c:v>14.85156205</c:v>
                </c:pt>
                <c:pt idx="38253">
                  <c:v>14.8519524</c:v>
                </c:pt>
                <c:pt idx="38254">
                  <c:v>14.852339233333332</c:v>
                </c:pt>
                <c:pt idx="38255">
                  <c:v>14.852726066666664</c:v>
                </c:pt>
                <c:pt idx="38256">
                  <c:v>14.853116416666667</c:v>
                </c:pt>
                <c:pt idx="38257">
                  <c:v>14.853503250000001</c:v>
                </c:pt>
                <c:pt idx="38258">
                  <c:v>14.853893600000001</c:v>
                </c:pt>
                <c:pt idx="38259">
                  <c:v>14.854280433333335</c:v>
                </c:pt>
                <c:pt idx="38260">
                  <c:v>14.854667266666667</c:v>
                </c:pt>
                <c:pt idx="38261">
                  <c:v>14.855057616666665</c:v>
                </c:pt>
                <c:pt idx="38262">
                  <c:v>14.85544445</c:v>
                </c:pt>
                <c:pt idx="38263">
                  <c:v>14.855834799999998</c:v>
                </c:pt>
                <c:pt idx="38264">
                  <c:v>14.856221633333332</c:v>
                </c:pt>
                <c:pt idx="38265">
                  <c:v>14.856608466666669</c:v>
                </c:pt>
                <c:pt idx="38266">
                  <c:v>14.856998816666668</c:v>
                </c:pt>
                <c:pt idx="38267">
                  <c:v>14.857385649999999</c:v>
                </c:pt>
                <c:pt idx="38268">
                  <c:v>14.857772483333335</c:v>
                </c:pt>
                <c:pt idx="38269">
                  <c:v>14.858159316666667</c:v>
                </c:pt>
                <c:pt idx="38270">
                  <c:v>14.858549666666667</c:v>
                </c:pt>
                <c:pt idx="38271">
                  <c:v>14.858936499999999</c:v>
                </c:pt>
                <c:pt idx="38272">
                  <c:v>14.85932685</c:v>
                </c:pt>
                <c:pt idx="38273">
                  <c:v>14.859713683333332</c:v>
                </c:pt>
                <c:pt idx="38274">
                  <c:v>14.860100516666668</c:v>
                </c:pt>
                <c:pt idx="38275">
                  <c:v>14.860490866666668</c:v>
                </c:pt>
                <c:pt idx="38276">
                  <c:v>14.860877700000001</c:v>
                </c:pt>
                <c:pt idx="38277">
                  <c:v>14.86126805</c:v>
                </c:pt>
                <c:pt idx="38278">
                  <c:v>14.861654883333335</c:v>
                </c:pt>
                <c:pt idx="38279">
                  <c:v>14.862041716666667</c:v>
                </c:pt>
                <c:pt idx="38280">
                  <c:v>14.862432066666665</c:v>
                </c:pt>
                <c:pt idx="38281">
                  <c:v>14.862818900000001</c:v>
                </c:pt>
                <c:pt idx="38282">
                  <c:v>14.863205733333333</c:v>
                </c:pt>
                <c:pt idx="38283">
                  <c:v>14.863596083333332</c:v>
                </c:pt>
                <c:pt idx="38284">
                  <c:v>14.863982916666666</c:v>
                </c:pt>
                <c:pt idx="38285">
                  <c:v>14.864373266666668</c:v>
                </c:pt>
                <c:pt idx="38286">
                  <c:v>14.8647601</c:v>
                </c:pt>
                <c:pt idx="38287">
                  <c:v>14.865146933333333</c:v>
                </c:pt>
                <c:pt idx="38288">
                  <c:v>14.865533766666667</c:v>
                </c:pt>
                <c:pt idx="38289">
                  <c:v>14.865924116666667</c:v>
                </c:pt>
                <c:pt idx="38290">
                  <c:v>14.866314466666665</c:v>
                </c:pt>
                <c:pt idx="38291">
                  <c:v>14.866701300000001</c:v>
                </c:pt>
                <c:pt idx="38292">
                  <c:v>14.867088133333333</c:v>
                </c:pt>
                <c:pt idx="38293">
                  <c:v>14.867474966666668</c:v>
                </c:pt>
                <c:pt idx="38294">
                  <c:v>14.867865316666668</c:v>
                </c:pt>
                <c:pt idx="38295">
                  <c:v>14.868252150000002</c:v>
                </c:pt>
                <c:pt idx="38296">
                  <c:v>14.868638983333334</c:v>
                </c:pt>
                <c:pt idx="38297">
                  <c:v>14.869029333333335</c:v>
                </c:pt>
                <c:pt idx="38298">
                  <c:v>14.869416166666667</c:v>
                </c:pt>
                <c:pt idx="38299">
                  <c:v>14.869806516666666</c:v>
                </c:pt>
                <c:pt idx="38300">
                  <c:v>14.870193349999999</c:v>
                </c:pt>
                <c:pt idx="38301">
                  <c:v>14.870580183333333</c:v>
                </c:pt>
                <c:pt idx="38302">
                  <c:v>14.870970533333333</c:v>
                </c:pt>
                <c:pt idx="38303">
                  <c:v>14.871357366666667</c:v>
                </c:pt>
                <c:pt idx="38304">
                  <c:v>14.871747716666668</c:v>
                </c:pt>
                <c:pt idx="38305">
                  <c:v>14.87213455</c:v>
                </c:pt>
                <c:pt idx="38306">
                  <c:v>14.872521383333334</c:v>
                </c:pt>
                <c:pt idx="38307">
                  <c:v>14.872911733333334</c:v>
                </c:pt>
                <c:pt idx="38308">
                  <c:v>14.873298566666667</c:v>
                </c:pt>
                <c:pt idx="38309">
                  <c:v>14.873685399999999</c:v>
                </c:pt>
                <c:pt idx="38310">
                  <c:v>14.874072233333331</c:v>
                </c:pt>
                <c:pt idx="38311">
                  <c:v>14.874462583333333</c:v>
                </c:pt>
                <c:pt idx="38312">
                  <c:v>14.874852933333331</c:v>
                </c:pt>
                <c:pt idx="38313">
                  <c:v>14.875239766666667</c:v>
                </c:pt>
                <c:pt idx="38314">
                  <c:v>14.875626600000002</c:v>
                </c:pt>
                <c:pt idx="38315">
                  <c:v>14.876013433333334</c:v>
                </c:pt>
                <c:pt idx="38316">
                  <c:v>14.876403783333332</c:v>
                </c:pt>
                <c:pt idx="38317">
                  <c:v>14.876794133333334</c:v>
                </c:pt>
                <c:pt idx="38318">
                  <c:v>14.877180966666666</c:v>
                </c:pt>
                <c:pt idx="38319">
                  <c:v>14.8775678</c:v>
                </c:pt>
                <c:pt idx="38320">
                  <c:v>14.877954633333331</c:v>
                </c:pt>
                <c:pt idx="38321">
                  <c:v>14.878344983333333</c:v>
                </c:pt>
                <c:pt idx="38322">
                  <c:v>14.878731816666667</c:v>
                </c:pt>
                <c:pt idx="38323">
                  <c:v>14.879118650000001</c:v>
                </c:pt>
                <c:pt idx="38324">
                  <c:v>14.879509000000001</c:v>
                </c:pt>
                <c:pt idx="38325">
                  <c:v>14.879895833333334</c:v>
                </c:pt>
                <c:pt idx="38326">
                  <c:v>14.880286183333332</c:v>
                </c:pt>
                <c:pt idx="38327">
                  <c:v>14.880673016666668</c:v>
                </c:pt>
                <c:pt idx="38328">
                  <c:v>14.88105985</c:v>
                </c:pt>
                <c:pt idx="38329">
                  <c:v>14.881450199999998</c:v>
                </c:pt>
                <c:pt idx="38330">
                  <c:v>14.881837033333333</c:v>
                </c:pt>
                <c:pt idx="38331">
                  <c:v>14.882227383333332</c:v>
                </c:pt>
                <c:pt idx="38332">
                  <c:v>14.882614216666667</c:v>
                </c:pt>
                <c:pt idx="38333">
                  <c:v>14.883001050000003</c:v>
                </c:pt>
                <c:pt idx="38334">
                  <c:v>14.883391400000001</c:v>
                </c:pt>
                <c:pt idx="38335">
                  <c:v>14.883778233333333</c:v>
                </c:pt>
                <c:pt idx="38336">
                  <c:v>14.884165066666666</c:v>
                </c:pt>
                <c:pt idx="38337">
                  <c:v>14.8845519</c:v>
                </c:pt>
                <c:pt idx="38338">
                  <c:v>14.88494225</c:v>
                </c:pt>
                <c:pt idx="38339">
                  <c:v>14.885329083333332</c:v>
                </c:pt>
                <c:pt idx="38340">
                  <c:v>14.885719433333334</c:v>
                </c:pt>
                <c:pt idx="38341">
                  <c:v>14.886106266666667</c:v>
                </c:pt>
                <c:pt idx="38342">
                  <c:v>14.886493100000001</c:v>
                </c:pt>
                <c:pt idx="38343">
                  <c:v>14.886883450000001</c:v>
                </c:pt>
                <c:pt idx="38344">
                  <c:v>14.887270283333335</c:v>
                </c:pt>
                <c:pt idx="38345">
                  <c:v>14.887660633333333</c:v>
                </c:pt>
                <c:pt idx="38346">
                  <c:v>14.888047466666668</c:v>
                </c:pt>
                <c:pt idx="38347">
                  <c:v>14.8884343</c:v>
                </c:pt>
                <c:pt idx="38348">
                  <c:v>14.888824649999998</c:v>
                </c:pt>
                <c:pt idx="38349">
                  <c:v>14.889211483333332</c:v>
                </c:pt>
                <c:pt idx="38350">
                  <c:v>14.889598316666669</c:v>
                </c:pt>
                <c:pt idx="38351">
                  <c:v>14.889985150000001</c:v>
                </c:pt>
                <c:pt idx="38352">
                  <c:v>14.890375499999999</c:v>
                </c:pt>
                <c:pt idx="38353">
                  <c:v>14.890765850000001</c:v>
                </c:pt>
                <c:pt idx="38354">
                  <c:v>14.891152683333333</c:v>
                </c:pt>
                <c:pt idx="38355">
                  <c:v>14.891539516666667</c:v>
                </c:pt>
                <c:pt idx="38356">
                  <c:v>14.891929866666667</c:v>
                </c:pt>
                <c:pt idx="38357">
                  <c:v>14.8923167</c:v>
                </c:pt>
                <c:pt idx="38358">
                  <c:v>14.892707049999999</c:v>
                </c:pt>
                <c:pt idx="38359">
                  <c:v>14.893093883333334</c:v>
                </c:pt>
                <c:pt idx="38360">
                  <c:v>14.893480716666668</c:v>
                </c:pt>
                <c:pt idx="38361">
                  <c:v>14.893871066666668</c:v>
                </c:pt>
                <c:pt idx="38362">
                  <c:v>14.894257900000001</c:v>
                </c:pt>
                <c:pt idx="38363">
                  <c:v>14.894644733333335</c:v>
                </c:pt>
                <c:pt idx="38364">
                  <c:v>14.895031566666667</c:v>
                </c:pt>
                <c:pt idx="38365">
                  <c:v>14.895421916666665</c:v>
                </c:pt>
                <c:pt idx="38366">
                  <c:v>14.895812266666667</c:v>
                </c:pt>
                <c:pt idx="38367">
                  <c:v>14.896199099999999</c:v>
                </c:pt>
                <c:pt idx="38368">
                  <c:v>14.896585933333332</c:v>
                </c:pt>
                <c:pt idx="38369">
                  <c:v>14.89697276666667</c:v>
                </c:pt>
                <c:pt idx="38370">
                  <c:v>14.897363116666668</c:v>
                </c:pt>
                <c:pt idx="38371">
                  <c:v>14.89774995</c:v>
                </c:pt>
                <c:pt idx="38372">
                  <c:v>14.898140300000001</c:v>
                </c:pt>
                <c:pt idx="38373">
                  <c:v>14.898527133333333</c:v>
                </c:pt>
                <c:pt idx="38374">
                  <c:v>14.898913966666667</c:v>
                </c:pt>
                <c:pt idx="38375">
                  <c:v>14.899304316666667</c:v>
                </c:pt>
                <c:pt idx="38376">
                  <c:v>14.899691150000001</c:v>
                </c:pt>
                <c:pt idx="38377">
                  <c:v>14.900077983333333</c:v>
                </c:pt>
                <c:pt idx="38378">
                  <c:v>14.900464816666664</c:v>
                </c:pt>
                <c:pt idx="38379">
                  <c:v>14.900855166666668</c:v>
                </c:pt>
                <c:pt idx="38380">
                  <c:v>14.901245516666668</c:v>
                </c:pt>
                <c:pt idx="38381">
                  <c:v>14.90163235</c:v>
                </c:pt>
                <c:pt idx="38382">
                  <c:v>14.902019183333335</c:v>
                </c:pt>
                <c:pt idx="38383">
                  <c:v>14.902409533333334</c:v>
                </c:pt>
                <c:pt idx="38384">
                  <c:v>14.902796366666665</c:v>
                </c:pt>
                <c:pt idx="38385">
                  <c:v>14.903186716666667</c:v>
                </c:pt>
                <c:pt idx="38386">
                  <c:v>14.903573549999999</c:v>
                </c:pt>
                <c:pt idx="38387">
                  <c:v>14.903960383333333</c:v>
                </c:pt>
                <c:pt idx="38388">
                  <c:v>14.904347216666665</c:v>
                </c:pt>
                <c:pt idx="38389">
                  <c:v>14.904737566666668</c:v>
                </c:pt>
                <c:pt idx="38390">
                  <c:v>14.9051244</c:v>
                </c:pt>
                <c:pt idx="38391">
                  <c:v>14.905511233333334</c:v>
                </c:pt>
                <c:pt idx="38392">
                  <c:v>14.905901583333334</c:v>
                </c:pt>
                <c:pt idx="38393">
                  <c:v>14.906288416666667</c:v>
                </c:pt>
                <c:pt idx="38394">
                  <c:v>14.906678766666666</c:v>
                </c:pt>
                <c:pt idx="38395">
                  <c:v>14.907065600000001</c:v>
                </c:pt>
                <c:pt idx="38396">
                  <c:v>14.907452433333333</c:v>
                </c:pt>
                <c:pt idx="38397">
                  <c:v>14.907842783333331</c:v>
                </c:pt>
                <c:pt idx="38398">
                  <c:v>14.908229616666668</c:v>
                </c:pt>
                <c:pt idx="38399">
                  <c:v>14.908619966666668</c:v>
                </c:pt>
                <c:pt idx="38400">
                  <c:v>14.9090068</c:v>
                </c:pt>
                <c:pt idx="38401">
                  <c:v>14.909393633333332</c:v>
                </c:pt>
                <c:pt idx="38402">
                  <c:v>14.909783983333334</c:v>
                </c:pt>
                <c:pt idx="38403">
                  <c:v>14.910170816666666</c:v>
                </c:pt>
                <c:pt idx="38404">
                  <c:v>14.910557649999999</c:v>
                </c:pt>
                <c:pt idx="38405">
                  <c:v>14.910944483333333</c:v>
                </c:pt>
                <c:pt idx="38406">
                  <c:v>14.911334833333333</c:v>
                </c:pt>
                <c:pt idx="38407">
                  <c:v>14.911725183333331</c:v>
                </c:pt>
                <c:pt idx="38408">
                  <c:v>14.912112016666669</c:v>
                </c:pt>
                <c:pt idx="38409">
                  <c:v>14.91249885</c:v>
                </c:pt>
                <c:pt idx="38410">
                  <c:v>14.912885683333334</c:v>
                </c:pt>
                <c:pt idx="38411">
                  <c:v>14.913276033333334</c:v>
                </c:pt>
                <c:pt idx="38412">
                  <c:v>14.913666383333334</c:v>
                </c:pt>
                <c:pt idx="38413">
                  <c:v>14.914053216666666</c:v>
                </c:pt>
                <c:pt idx="38414">
                  <c:v>14.914440049999998</c:v>
                </c:pt>
                <c:pt idx="38415">
                  <c:v>14.914826883333333</c:v>
                </c:pt>
                <c:pt idx="38416">
                  <c:v>14.915217233333331</c:v>
                </c:pt>
                <c:pt idx="38417">
                  <c:v>14.915604066666667</c:v>
                </c:pt>
                <c:pt idx="38418">
                  <c:v>14.915990900000002</c:v>
                </c:pt>
                <c:pt idx="38419">
                  <c:v>14.916381250000001</c:v>
                </c:pt>
                <c:pt idx="38420">
                  <c:v>14.916768083333332</c:v>
                </c:pt>
                <c:pt idx="38421">
                  <c:v>14.917158433333334</c:v>
                </c:pt>
                <c:pt idx="38422">
                  <c:v>14.917545266666666</c:v>
                </c:pt>
                <c:pt idx="38423">
                  <c:v>14.9179321</c:v>
                </c:pt>
                <c:pt idx="38424">
                  <c:v>14.918318933333332</c:v>
                </c:pt>
                <c:pt idx="38425">
                  <c:v>14.918709283333333</c:v>
                </c:pt>
                <c:pt idx="38426">
                  <c:v>14.919099633333332</c:v>
                </c:pt>
                <c:pt idx="38427">
                  <c:v>14.919486466666669</c:v>
                </c:pt>
                <c:pt idx="38428">
                  <c:v>14.919873300000001</c:v>
                </c:pt>
                <c:pt idx="38429">
                  <c:v>14.920263650000001</c:v>
                </c:pt>
                <c:pt idx="38430">
                  <c:v>14.920650483333333</c:v>
                </c:pt>
                <c:pt idx="38431">
                  <c:v>14.921037316666668</c:v>
                </c:pt>
                <c:pt idx="38432">
                  <c:v>14.92142415</c:v>
                </c:pt>
                <c:pt idx="38433">
                  <c:v>14.921814499999998</c:v>
                </c:pt>
                <c:pt idx="38434">
                  <c:v>14.922201333333334</c:v>
                </c:pt>
                <c:pt idx="38435">
                  <c:v>14.922591683333332</c:v>
                </c:pt>
                <c:pt idx="38436">
                  <c:v>14.922978516666667</c:v>
                </c:pt>
                <c:pt idx="38437">
                  <c:v>14.923365349999999</c:v>
                </c:pt>
                <c:pt idx="38438">
                  <c:v>14.923755700000001</c:v>
                </c:pt>
                <c:pt idx="38439">
                  <c:v>14.924142533333333</c:v>
                </c:pt>
                <c:pt idx="38440">
                  <c:v>14.924532883333335</c:v>
                </c:pt>
                <c:pt idx="38441">
                  <c:v>14.924919716666667</c:v>
                </c:pt>
                <c:pt idx="38442">
                  <c:v>14.92530655</c:v>
                </c:pt>
                <c:pt idx="38443">
                  <c:v>14.925696899999998</c:v>
                </c:pt>
                <c:pt idx="38444">
                  <c:v>14.926083733333334</c:v>
                </c:pt>
                <c:pt idx="38445">
                  <c:v>14.926470566666667</c:v>
                </c:pt>
                <c:pt idx="38446">
                  <c:v>14.926857400000001</c:v>
                </c:pt>
                <c:pt idx="38447">
                  <c:v>14.927247750000001</c:v>
                </c:pt>
                <c:pt idx="38448">
                  <c:v>14.927638100000001</c:v>
                </c:pt>
                <c:pt idx="38449">
                  <c:v>14.928024933333333</c:v>
                </c:pt>
                <c:pt idx="38450">
                  <c:v>14.928411766666668</c:v>
                </c:pt>
                <c:pt idx="38451">
                  <c:v>14.9287986</c:v>
                </c:pt>
                <c:pt idx="38452">
                  <c:v>14.929188949999999</c:v>
                </c:pt>
                <c:pt idx="38453">
                  <c:v>14.9295793</c:v>
                </c:pt>
                <c:pt idx="38454">
                  <c:v>14.929966133333332</c:v>
                </c:pt>
                <c:pt idx="38455">
                  <c:v>14.930352966666668</c:v>
                </c:pt>
                <c:pt idx="38456">
                  <c:v>14.9307398</c:v>
                </c:pt>
                <c:pt idx="38457">
                  <c:v>14.931130150000001</c:v>
                </c:pt>
                <c:pt idx="38458">
                  <c:v>14.931516983333333</c:v>
                </c:pt>
                <c:pt idx="38459">
                  <c:v>14.931903816666667</c:v>
                </c:pt>
                <c:pt idx="38460">
                  <c:v>14.932294166666667</c:v>
                </c:pt>
                <c:pt idx="38461">
                  <c:v>14.932684516666667</c:v>
                </c:pt>
                <c:pt idx="38462">
                  <c:v>14.933071349999999</c:v>
                </c:pt>
                <c:pt idx="38463">
                  <c:v>14.933458183333334</c:v>
                </c:pt>
                <c:pt idx="38464">
                  <c:v>14.933845016666668</c:v>
                </c:pt>
                <c:pt idx="38465">
                  <c:v>14.934235366666668</c:v>
                </c:pt>
                <c:pt idx="38466">
                  <c:v>14.934625716666668</c:v>
                </c:pt>
                <c:pt idx="38467">
                  <c:v>14.935012550000001</c:v>
                </c:pt>
                <c:pt idx="38468">
                  <c:v>14.935399383333333</c:v>
                </c:pt>
                <c:pt idx="38469">
                  <c:v>14.935786216666665</c:v>
                </c:pt>
                <c:pt idx="38470">
                  <c:v>14.936176566666667</c:v>
                </c:pt>
                <c:pt idx="38471">
                  <c:v>14.936563399999999</c:v>
                </c:pt>
                <c:pt idx="38472">
                  <c:v>14.936950233333333</c:v>
                </c:pt>
                <c:pt idx="38473">
                  <c:v>14.937340583333333</c:v>
                </c:pt>
                <c:pt idx="38474">
                  <c:v>14.937727416666668</c:v>
                </c:pt>
                <c:pt idx="38475">
                  <c:v>14.938117766666666</c:v>
                </c:pt>
                <c:pt idx="38476">
                  <c:v>14.938504600000002</c:v>
                </c:pt>
                <c:pt idx="38477">
                  <c:v>14.938891433333334</c:v>
                </c:pt>
                <c:pt idx="38478">
                  <c:v>14.939278266666667</c:v>
                </c:pt>
                <c:pt idx="38479">
                  <c:v>14.939668616666667</c:v>
                </c:pt>
                <c:pt idx="38480">
                  <c:v>14.940058966666667</c:v>
                </c:pt>
                <c:pt idx="38481">
                  <c:v>14.940445799999999</c:v>
                </c:pt>
                <c:pt idx="38482">
                  <c:v>14.940832633333331</c:v>
                </c:pt>
                <c:pt idx="38483">
                  <c:v>14.941219466666668</c:v>
                </c:pt>
                <c:pt idx="38484">
                  <c:v>14.941609816666668</c:v>
                </c:pt>
                <c:pt idx="38485">
                  <c:v>14.94199665</c:v>
                </c:pt>
                <c:pt idx="38486">
                  <c:v>14.942383483333336</c:v>
                </c:pt>
                <c:pt idx="38487">
                  <c:v>14.942773833333334</c:v>
                </c:pt>
                <c:pt idx="38488">
                  <c:v>14.943160666666666</c:v>
                </c:pt>
                <c:pt idx="38489">
                  <c:v>14.943551016666667</c:v>
                </c:pt>
                <c:pt idx="38490">
                  <c:v>14.943937849999999</c:v>
                </c:pt>
                <c:pt idx="38491">
                  <c:v>14.944324683333333</c:v>
                </c:pt>
                <c:pt idx="38492">
                  <c:v>14.944715033333333</c:v>
                </c:pt>
                <c:pt idx="38493">
                  <c:v>14.945101866666668</c:v>
                </c:pt>
                <c:pt idx="38494">
                  <c:v>14.945492216666667</c:v>
                </c:pt>
                <c:pt idx="38495">
                  <c:v>14.94587905</c:v>
                </c:pt>
                <c:pt idx="38496">
                  <c:v>14.946265883333334</c:v>
                </c:pt>
                <c:pt idx="38497">
                  <c:v>14.946656233333334</c:v>
                </c:pt>
                <c:pt idx="38498">
                  <c:v>14.947043066666666</c:v>
                </c:pt>
                <c:pt idx="38499">
                  <c:v>14.947429900000001</c:v>
                </c:pt>
                <c:pt idx="38500">
                  <c:v>14.947816733333333</c:v>
                </c:pt>
                <c:pt idx="38501">
                  <c:v>14.948207083333331</c:v>
                </c:pt>
                <c:pt idx="38502">
                  <c:v>14.948597433333333</c:v>
                </c:pt>
                <c:pt idx="38503">
                  <c:v>14.948984266666669</c:v>
                </c:pt>
                <c:pt idx="38504">
                  <c:v>14.9493711</c:v>
                </c:pt>
                <c:pt idx="38505">
                  <c:v>14.949757933333332</c:v>
                </c:pt>
                <c:pt idx="38506">
                  <c:v>14.950148283333334</c:v>
                </c:pt>
                <c:pt idx="38507">
                  <c:v>14.950538633333332</c:v>
                </c:pt>
                <c:pt idx="38508">
                  <c:v>14.950925466666666</c:v>
                </c:pt>
                <c:pt idx="38509">
                  <c:v>14.9513123</c:v>
                </c:pt>
                <c:pt idx="38510">
                  <c:v>14.951699133333333</c:v>
                </c:pt>
                <c:pt idx="38511">
                  <c:v>14.952089483333332</c:v>
                </c:pt>
                <c:pt idx="38512">
                  <c:v>14.952476316666669</c:v>
                </c:pt>
                <c:pt idx="38513">
                  <c:v>14.952863150000001</c:v>
                </c:pt>
                <c:pt idx="38514">
                  <c:v>14.953253500000001</c:v>
                </c:pt>
                <c:pt idx="38515">
                  <c:v>14.953640333333334</c:v>
                </c:pt>
                <c:pt idx="38516">
                  <c:v>14.954030683333334</c:v>
                </c:pt>
                <c:pt idx="38517">
                  <c:v>14.954417516666666</c:v>
                </c:pt>
                <c:pt idx="38518">
                  <c:v>14.954804349999998</c:v>
                </c:pt>
                <c:pt idx="38519">
                  <c:v>14.9551947</c:v>
                </c:pt>
                <c:pt idx="38520">
                  <c:v>14.955581533333332</c:v>
                </c:pt>
                <c:pt idx="38521">
                  <c:v>14.955971883333335</c:v>
                </c:pt>
                <c:pt idx="38522">
                  <c:v>14.956358716666669</c:v>
                </c:pt>
                <c:pt idx="38523">
                  <c:v>14.956745550000001</c:v>
                </c:pt>
                <c:pt idx="38524">
                  <c:v>14.957135899999999</c:v>
                </c:pt>
                <c:pt idx="38525">
                  <c:v>14.957522733333334</c:v>
                </c:pt>
                <c:pt idx="38526">
                  <c:v>14.957909566666666</c:v>
                </c:pt>
                <c:pt idx="38527">
                  <c:v>14.9582964</c:v>
                </c:pt>
                <c:pt idx="38528">
                  <c:v>14.95868675</c:v>
                </c:pt>
                <c:pt idx="38529">
                  <c:v>14.9590771</c:v>
                </c:pt>
                <c:pt idx="38530">
                  <c:v>14.959463933333332</c:v>
                </c:pt>
                <c:pt idx="38531">
                  <c:v>14.959850766666664</c:v>
                </c:pt>
                <c:pt idx="38532">
                  <c:v>14.960237600000001</c:v>
                </c:pt>
                <c:pt idx="38533">
                  <c:v>14.960627950000001</c:v>
                </c:pt>
                <c:pt idx="38534">
                  <c:v>14.961014783333333</c:v>
                </c:pt>
                <c:pt idx="38535">
                  <c:v>14.961405133333335</c:v>
                </c:pt>
                <c:pt idx="38536">
                  <c:v>14.961791966666667</c:v>
                </c:pt>
                <c:pt idx="38537">
                  <c:v>14.962178799999998</c:v>
                </c:pt>
                <c:pt idx="38538">
                  <c:v>14.96256915</c:v>
                </c:pt>
                <c:pt idx="38539">
                  <c:v>14.962955983333332</c:v>
                </c:pt>
                <c:pt idx="38540">
                  <c:v>14.963342816666666</c:v>
                </c:pt>
                <c:pt idx="38541">
                  <c:v>14.963729649999999</c:v>
                </c:pt>
                <c:pt idx="38542">
                  <c:v>14.964120000000001</c:v>
                </c:pt>
                <c:pt idx="38543">
                  <c:v>14.964510349999999</c:v>
                </c:pt>
                <c:pt idx="38544">
                  <c:v>14.964897183333335</c:v>
                </c:pt>
                <c:pt idx="38545">
                  <c:v>14.965284016666667</c:v>
                </c:pt>
                <c:pt idx="38546">
                  <c:v>14.96567085</c:v>
                </c:pt>
                <c:pt idx="38547">
                  <c:v>14.966061199999999</c:v>
                </c:pt>
                <c:pt idx="38548">
                  <c:v>14.96645155</c:v>
                </c:pt>
                <c:pt idx="38549">
                  <c:v>14.966838383333332</c:v>
                </c:pt>
                <c:pt idx="38550">
                  <c:v>14.967225216666668</c:v>
                </c:pt>
                <c:pt idx="38551">
                  <c:v>14.967612050000001</c:v>
                </c:pt>
                <c:pt idx="38552">
                  <c:v>14.968002400000001</c:v>
                </c:pt>
                <c:pt idx="38553">
                  <c:v>14.968389233333333</c:v>
                </c:pt>
                <c:pt idx="38554">
                  <c:v>14.968776066666665</c:v>
                </c:pt>
                <c:pt idx="38555">
                  <c:v>14.969166416666667</c:v>
                </c:pt>
                <c:pt idx="38556">
                  <c:v>14.969553249999999</c:v>
                </c:pt>
                <c:pt idx="38557">
                  <c:v>14.969943600000001</c:v>
                </c:pt>
                <c:pt idx="38558">
                  <c:v>14.970330433333332</c:v>
                </c:pt>
                <c:pt idx="38559">
                  <c:v>14.970717266666666</c:v>
                </c:pt>
                <c:pt idx="38560">
                  <c:v>14.971107616666666</c:v>
                </c:pt>
                <c:pt idx="38561">
                  <c:v>14.971497966666668</c:v>
                </c:pt>
                <c:pt idx="38562">
                  <c:v>14.9718848</c:v>
                </c:pt>
                <c:pt idx="38563">
                  <c:v>14.972271633333333</c:v>
                </c:pt>
                <c:pt idx="38564">
                  <c:v>14.972658466666667</c:v>
                </c:pt>
                <c:pt idx="38565">
                  <c:v>14.973048816666667</c:v>
                </c:pt>
                <c:pt idx="38566">
                  <c:v>14.973435649999999</c:v>
                </c:pt>
                <c:pt idx="38567">
                  <c:v>14.973822483333334</c:v>
                </c:pt>
                <c:pt idx="38568">
                  <c:v>14.974212833333333</c:v>
                </c:pt>
                <c:pt idx="38569">
                  <c:v>14.974599666666668</c:v>
                </c:pt>
                <c:pt idx="38570">
                  <c:v>14.974990016666668</c:v>
                </c:pt>
                <c:pt idx="38571">
                  <c:v>14.975376850000002</c:v>
                </c:pt>
                <c:pt idx="38572">
                  <c:v>14.975763683333334</c:v>
                </c:pt>
                <c:pt idx="38573">
                  <c:v>14.976154033333335</c:v>
                </c:pt>
                <c:pt idx="38574">
                  <c:v>14.976540866666667</c:v>
                </c:pt>
                <c:pt idx="38575">
                  <c:v>14.976931216666665</c:v>
                </c:pt>
                <c:pt idx="38576">
                  <c:v>14.977318049999999</c:v>
                </c:pt>
                <c:pt idx="38577">
                  <c:v>14.977704883333333</c:v>
                </c:pt>
                <c:pt idx="38578">
                  <c:v>14.978095233333333</c:v>
                </c:pt>
                <c:pt idx="38579">
                  <c:v>14.978482066666666</c:v>
                </c:pt>
                <c:pt idx="38580">
                  <c:v>14.978868900000002</c:v>
                </c:pt>
                <c:pt idx="38581">
                  <c:v>14.979255733333334</c:v>
                </c:pt>
                <c:pt idx="38582">
                  <c:v>14.979646083333334</c:v>
                </c:pt>
                <c:pt idx="38583">
                  <c:v>14.980032916666666</c:v>
                </c:pt>
                <c:pt idx="38584">
                  <c:v>14.980423266666667</c:v>
                </c:pt>
                <c:pt idx="38585">
                  <c:v>14.980810099999999</c:v>
                </c:pt>
                <c:pt idx="38586">
                  <c:v>14.981196933333331</c:v>
                </c:pt>
                <c:pt idx="38587">
                  <c:v>14.981587283333333</c:v>
                </c:pt>
                <c:pt idx="38588">
                  <c:v>14.981974116666668</c:v>
                </c:pt>
                <c:pt idx="38589">
                  <c:v>14.982364466666667</c:v>
                </c:pt>
                <c:pt idx="38590">
                  <c:v>14.982751300000002</c:v>
                </c:pt>
                <c:pt idx="38591">
                  <c:v>14.983138133333334</c:v>
                </c:pt>
                <c:pt idx="38592">
                  <c:v>14.983528483333332</c:v>
                </c:pt>
                <c:pt idx="38593">
                  <c:v>14.983915316666668</c:v>
                </c:pt>
                <c:pt idx="38594">
                  <c:v>14.98430215</c:v>
                </c:pt>
                <c:pt idx="38595">
                  <c:v>14.984688983333333</c:v>
                </c:pt>
                <c:pt idx="38596">
                  <c:v>14.985079333333333</c:v>
                </c:pt>
                <c:pt idx="38597">
                  <c:v>14.985466166666669</c:v>
                </c:pt>
                <c:pt idx="38598">
                  <c:v>14.985856516666667</c:v>
                </c:pt>
                <c:pt idx="38599">
                  <c:v>14.986243350000001</c:v>
                </c:pt>
                <c:pt idx="38600">
                  <c:v>14.986630183333334</c:v>
                </c:pt>
                <c:pt idx="38601">
                  <c:v>14.987020533333334</c:v>
                </c:pt>
                <c:pt idx="38602">
                  <c:v>14.987410883333332</c:v>
                </c:pt>
                <c:pt idx="38603">
                  <c:v>14.987797716666668</c:v>
                </c:pt>
                <c:pt idx="38604">
                  <c:v>14.98818455</c:v>
                </c:pt>
                <c:pt idx="38605">
                  <c:v>14.988571383333332</c:v>
                </c:pt>
                <c:pt idx="38606">
                  <c:v>14.988961733333333</c:v>
                </c:pt>
                <c:pt idx="38607">
                  <c:v>14.989348566666669</c:v>
                </c:pt>
                <c:pt idx="38608">
                  <c:v>14.989735400000001</c:v>
                </c:pt>
                <c:pt idx="38609">
                  <c:v>14.990125750000002</c:v>
                </c:pt>
                <c:pt idx="38610">
                  <c:v>14.990512583333334</c:v>
                </c:pt>
                <c:pt idx="38611">
                  <c:v>14.990902933333333</c:v>
                </c:pt>
                <c:pt idx="38612">
                  <c:v>14.991289766666666</c:v>
                </c:pt>
                <c:pt idx="38613">
                  <c:v>14.9916766</c:v>
                </c:pt>
                <c:pt idx="38614">
                  <c:v>14.99206695</c:v>
                </c:pt>
                <c:pt idx="38615">
                  <c:v>14.992453783333332</c:v>
                </c:pt>
                <c:pt idx="38616">
                  <c:v>14.992844133333334</c:v>
                </c:pt>
                <c:pt idx="38617">
                  <c:v>14.993230966666667</c:v>
                </c:pt>
                <c:pt idx="38618">
                  <c:v>14.993617800000001</c:v>
                </c:pt>
                <c:pt idx="38619">
                  <c:v>14.994008150000001</c:v>
                </c:pt>
                <c:pt idx="38620">
                  <c:v>14.994394983333335</c:v>
                </c:pt>
                <c:pt idx="38621">
                  <c:v>14.994781816666666</c:v>
                </c:pt>
                <c:pt idx="38622">
                  <c:v>14.995168649999998</c:v>
                </c:pt>
                <c:pt idx="38623">
                  <c:v>14.995559</c:v>
                </c:pt>
                <c:pt idx="38624">
                  <c:v>14.995945833333332</c:v>
                </c:pt>
                <c:pt idx="38625">
                  <c:v>14.996336183333332</c:v>
                </c:pt>
                <c:pt idx="38626">
                  <c:v>14.996723016666669</c:v>
                </c:pt>
                <c:pt idx="38627">
                  <c:v>14.997109850000001</c:v>
                </c:pt>
                <c:pt idx="38628">
                  <c:v>14.997500199999999</c:v>
                </c:pt>
                <c:pt idx="38629">
                  <c:v>14.997887033333335</c:v>
                </c:pt>
                <c:pt idx="38630">
                  <c:v>14.998277383333333</c:v>
                </c:pt>
                <c:pt idx="38631">
                  <c:v>14.998664216666667</c:v>
                </c:pt>
                <c:pt idx="38632">
                  <c:v>14.99905105</c:v>
                </c:pt>
                <c:pt idx="38633">
                  <c:v>14.9994414</c:v>
                </c:pt>
                <c:pt idx="38634">
                  <c:v>14.999828233333332</c:v>
                </c:pt>
                <c:pt idx="38635">
                  <c:v>15.000215066666664</c:v>
                </c:pt>
                <c:pt idx="38636">
                  <c:v>15.000601900000001</c:v>
                </c:pt>
                <c:pt idx="38637">
                  <c:v>15.000992250000001</c:v>
                </c:pt>
                <c:pt idx="38638">
                  <c:v>15.001382600000001</c:v>
                </c:pt>
                <c:pt idx="38639">
                  <c:v>15.001769433333335</c:v>
                </c:pt>
                <c:pt idx="38640">
                  <c:v>15.002156266666667</c:v>
                </c:pt>
                <c:pt idx="38641">
                  <c:v>15.002543099999999</c:v>
                </c:pt>
                <c:pt idx="38642">
                  <c:v>15.00293345</c:v>
                </c:pt>
                <c:pt idx="38643">
                  <c:v>15.003320283333332</c:v>
                </c:pt>
                <c:pt idx="38644">
                  <c:v>15.003710633333332</c:v>
                </c:pt>
                <c:pt idx="38645">
                  <c:v>15.00409746666667</c:v>
                </c:pt>
                <c:pt idx="38646">
                  <c:v>15.004484300000001</c:v>
                </c:pt>
                <c:pt idx="38647">
                  <c:v>15.00487465</c:v>
                </c:pt>
                <c:pt idx="38648">
                  <c:v>15.005261483333333</c:v>
                </c:pt>
                <c:pt idx="38649">
                  <c:v>15.005648316666667</c:v>
                </c:pt>
                <c:pt idx="38650">
                  <c:v>15.006038666666667</c:v>
                </c:pt>
                <c:pt idx="38651">
                  <c:v>15.006425499999999</c:v>
                </c:pt>
                <c:pt idx="38652">
                  <c:v>15.006815850000001</c:v>
                </c:pt>
                <c:pt idx="38653">
                  <c:v>15.007202683333333</c:v>
                </c:pt>
                <c:pt idx="38654">
                  <c:v>15.007589516666664</c:v>
                </c:pt>
                <c:pt idx="38655">
                  <c:v>15.007979866666668</c:v>
                </c:pt>
                <c:pt idx="38656">
                  <c:v>15.008366700000002</c:v>
                </c:pt>
                <c:pt idx="38657">
                  <c:v>15.00875705</c:v>
                </c:pt>
                <c:pt idx="38658">
                  <c:v>15.009143883333335</c:v>
                </c:pt>
                <c:pt idx="38659">
                  <c:v>15.009530716666667</c:v>
                </c:pt>
                <c:pt idx="38660">
                  <c:v>15.009921066666665</c:v>
                </c:pt>
                <c:pt idx="38661">
                  <c:v>15.010307900000001</c:v>
                </c:pt>
                <c:pt idx="38662">
                  <c:v>15.010694733333333</c:v>
                </c:pt>
                <c:pt idx="38663">
                  <c:v>15.011085083333333</c:v>
                </c:pt>
                <c:pt idx="38664">
                  <c:v>15.011471916666665</c:v>
                </c:pt>
                <c:pt idx="38665">
                  <c:v>15.011862266666668</c:v>
                </c:pt>
                <c:pt idx="38666">
                  <c:v>15.0122491</c:v>
                </c:pt>
                <c:pt idx="38667">
                  <c:v>15.012635933333334</c:v>
                </c:pt>
                <c:pt idx="38668">
                  <c:v>15.013022766666667</c:v>
                </c:pt>
                <c:pt idx="38669">
                  <c:v>15.013413116666667</c:v>
                </c:pt>
                <c:pt idx="38670">
                  <c:v>15.013803466666666</c:v>
                </c:pt>
                <c:pt idx="38671">
                  <c:v>15.014190300000001</c:v>
                </c:pt>
                <c:pt idx="38672">
                  <c:v>15.014577133333333</c:v>
                </c:pt>
                <c:pt idx="38673">
                  <c:v>15.014963966666665</c:v>
                </c:pt>
                <c:pt idx="38674">
                  <c:v>15.015354316666668</c:v>
                </c:pt>
                <c:pt idx="38675">
                  <c:v>15.015741150000002</c:v>
                </c:pt>
                <c:pt idx="38676">
                  <c:v>15.016127983333334</c:v>
                </c:pt>
                <c:pt idx="38677">
                  <c:v>15.016518333333332</c:v>
                </c:pt>
                <c:pt idx="38678">
                  <c:v>15.016905166666668</c:v>
                </c:pt>
                <c:pt idx="38679">
                  <c:v>15.017295516666666</c:v>
                </c:pt>
                <c:pt idx="38680">
                  <c:v>15.017682349999999</c:v>
                </c:pt>
                <c:pt idx="38681">
                  <c:v>15.018069183333333</c:v>
                </c:pt>
                <c:pt idx="38682">
                  <c:v>15.018459533333333</c:v>
                </c:pt>
                <c:pt idx="38683">
                  <c:v>15.018846366666665</c:v>
                </c:pt>
                <c:pt idx="38684">
                  <c:v>15.019236716666668</c:v>
                </c:pt>
                <c:pt idx="38685">
                  <c:v>15.01962355</c:v>
                </c:pt>
                <c:pt idx="38686">
                  <c:v>15.020010383333334</c:v>
                </c:pt>
                <c:pt idx="38687">
                  <c:v>15.020400733333334</c:v>
                </c:pt>
                <c:pt idx="38688">
                  <c:v>15.020787566666668</c:v>
                </c:pt>
                <c:pt idx="38689">
                  <c:v>15.0211744</c:v>
                </c:pt>
                <c:pt idx="38690">
                  <c:v>15.021561233333331</c:v>
                </c:pt>
                <c:pt idx="38691">
                  <c:v>15.021951583333333</c:v>
                </c:pt>
                <c:pt idx="38692">
                  <c:v>15.022341933333331</c:v>
                </c:pt>
                <c:pt idx="38693">
                  <c:v>15.022728766666667</c:v>
                </c:pt>
                <c:pt idx="38694">
                  <c:v>15.023115600000002</c:v>
                </c:pt>
                <c:pt idx="38695">
                  <c:v>15.023502433333334</c:v>
                </c:pt>
                <c:pt idx="38696">
                  <c:v>15.023892783333332</c:v>
                </c:pt>
                <c:pt idx="38697">
                  <c:v>15.024279616666668</c:v>
                </c:pt>
                <c:pt idx="38698">
                  <c:v>15.024669966666666</c:v>
                </c:pt>
                <c:pt idx="38699">
                  <c:v>15.0250568</c:v>
                </c:pt>
                <c:pt idx="38700">
                  <c:v>15.025443633333332</c:v>
                </c:pt>
                <c:pt idx="38701">
                  <c:v>15.025833983333333</c:v>
                </c:pt>
                <c:pt idx="38702">
                  <c:v>15.026220816666667</c:v>
                </c:pt>
                <c:pt idx="38703">
                  <c:v>15.026607650000001</c:v>
                </c:pt>
                <c:pt idx="38704">
                  <c:v>15.026998000000001</c:v>
                </c:pt>
                <c:pt idx="38705">
                  <c:v>15.027384833333334</c:v>
                </c:pt>
                <c:pt idx="38706">
                  <c:v>15.027775183333333</c:v>
                </c:pt>
                <c:pt idx="38707">
                  <c:v>15.028162016666668</c:v>
                </c:pt>
                <c:pt idx="38708">
                  <c:v>15.02854885</c:v>
                </c:pt>
                <c:pt idx="38709">
                  <c:v>15.028939199999998</c:v>
                </c:pt>
                <c:pt idx="38710">
                  <c:v>15.029326033333334</c:v>
                </c:pt>
                <c:pt idx="38711">
                  <c:v>15.029716383333332</c:v>
                </c:pt>
                <c:pt idx="38712">
                  <c:v>15.030103216666667</c:v>
                </c:pt>
                <c:pt idx="38713">
                  <c:v>15.030490049999999</c:v>
                </c:pt>
                <c:pt idx="38714">
                  <c:v>15.030880400000001</c:v>
                </c:pt>
                <c:pt idx="38715">
                  <c:v>15.031267233333333</c:v>
                </c:pt>
                <c:pt idx="38716">
                  <c:v>15.031654066666666</c:v>
                </c:pt>
                <c:pt idx="38717">
                  <c:v>15.0320409</c:v>
                </c:pt>
                <c:pt idx="38718">
                  <c:v>15.03243125</c:v>
                </c:pt>
                <c:pt idx="38719">
                  <c:v>15.032821599999998</c:v>
                </c:pt>
                <c:pt idx="38720">
                  <c:v>15.033208433333334</c:v>
                </c:pt>
                <c:pt idx="38721">
                  <c:v>15.033595266666667</c:v>
                </c:pt>
                <c:pt idx="38722">
                  <c:v>15.033982100000001</c:v>
                </c:pt>
                <c:pt idx="38723">
                  <c:v>15.034372450000001</c:v>
                </c:pt>
                <c:pt idx="38724">
                  <c:v>15.034759283333335</c:v>
                </c:pt>
                <c:pt idx="38725">
                  <c:v>15.035149633333333</c:v>
                </c:pt>
                <c:pt idx="38726">
                  <c:v>15.035536466666668</c:v>
                </c:pt>
                <c:pt idx="38727">
                  <c:v>15.0359233</c:v>
                </c:pt>
                <c:pt idx="38728">
                  <c:v>15.036313649999999</c:v>
                </c:pt>
                <c:pt idx="38729">
                  <c:v>15.036700483333332</c:v>
                </c:pt>
                <c:pt idx="38730">
                  <c:v>15.037087316666669</c:v>
                </c:pt>
                <c:pt idx="38731">
                  <c:v>15.037477666666668</c:v>
                </c:pt>
                <c:pt idx="38732">
                  <c:v>15.0378645</c:v>
                </c:pt>
                <c:pt idx="38733">
                  <c:v>15.038254850000001</c:v>
                </c:pt>
                <c:pt idx="38734">
                  <c:v>15.038641683333333</c:v>
                </c:pt>
                <c:pt idx="38735">
                  <c:v>15.039028516666667</c:v>
                </c:pt>
                <c:pt idx="38736">
                  <c:v>15.039415349999999</c:v>
                </c:pt>
                <c:pt idx="38737">
                  <c:v>15.0398057</c:v>
                </c:pt>
                <c:pt idx="38738">
                  <c:v>15.040196049999999</c:v>
                </c:pt>
                <c:pt idx="38739">
                  <c:v>15.040582883333334</c:v>
                </c:pt>
                <c:pt idx="38740">
                  <c:v>15.040969716666668</c:v>
                </c:pt>
                <c:pt idx="38741">
                  <c:v>15.041356550000001</c:v>
                </c:pt>
                <c:pt idx="38742">
                  <c:v>15.0417469</c:v>
                </c:pt>
                <c:pt idx="38743">
                  <c:v>15.042133733333335</c:v>
                </c:pt>
                <c:pt idx="38744">
                  <c:v>15.042520566666667</c:v>
                </c:pt>
                <c:pt idx="38745">
                  <c:v>15.042910916666665</c:v>
                </c:pt>
                <c:pt idx="38746">
                  <c:v>15.043297750000001</c:v>
                </c:pt>
                <c:pt idx="38747">
                  <c:v>15.043688099999999</c:v>
                </c:pt>
                <c:pt idx="38748">
                  <c:v>15.044074933333333</c:v>
                </c:pt>
                <c:pt idx="38749">
                  <c:v>15.04446176666667</c:v>
                </c:pt>
                <c:pt idx="38750">
                  <c:v>15.044852116666668</c:v>
                </c:pt>
                <c:pt idx="38751">
                  <c:v>15.04523895</c:v>
                </c:pt>
                <c:pt idx="38752">
                  <c:v>15.045629300000002</c:v>
                </c:pt>
                <c:pt idx="38753">
                  <c:v>15.046016133333334</c:v>
                </c:pt>
                <c:pt idx="38754">
                  <c:v>15.046402966666667</c:v>
                </c:pt>
                <c:pt idx="38755">
                  <c:v>15.046793316666667</c:v>
                </c:pt>
                <c:pt idx="38756">
                  <c:v>15.047180150000001</c:v>
                </c:pt>
                <c:pt idx="38757">
                  <c:v>15.047566983333333</c:v>
                </c:pt>
                <c:pt idx="38758">
                  <c:v>15.047957333333331</c:v>
                </c:pt>
                <c:pt idx="38759">
                  <c:v>15.048344166666668</c:v>
                </c:pt>
                <c:pt idx="38760">
                  <c:v>15.048734516666668</c:v>
                </c:pt>
                <c:pt idx="38761">
                  <c:v>15.04912135</c:v>
                </c:pt>
                <c:pt idx="38762">
                  <c:v>15.049508183333336</c:v>
                </c:pt>
                <c:pt idx="38763">
                  <c:v>15.049895016666667</c:v>
                </c:pt>
                <c:pt idx="38764">
                  <c:v>15.050285366666666</c:v>
                </c:pt>
                <c:pt idx="38765">
                  <c:v>15.050675716666667</c:v>
                </c:pt>
                <c:pt idx="38766">
                  <c:v>15.051062549999999</c:v>
                </c:pt>
                <c:pt idx="38767">
                  <c:v>15.051449383333333</c:v>
                </c:pt>
                <c:pt idx="38768">
                  <c:v>15.051836216666665</c:v>
                </c:pt>
                <c:pt idx="38769">
                  <c:v>15.052226566666668</c:v>
                </c:pt>
                <c:pt idx="38770">
                  <c:v>15.0526134</c:v>
                </c:pt>
                <c:pt idx="38771">
                  <c:v>15.053000233333334</c:v>
                </c:pt>
                <c:pt idx="38772">
                  <c:v>15.053390583333334</c:v>
                </c:pt>
                <c:pt idx="38773">
                  <c:v>15.053777416666668</c:v>
                </c:pt>
                <c:pt idx="38774">
                  <c:v>15.054167766666666</c:v>
                </c:pt>
                <c:pt idx="38775">
                  <c:v>15.054554600000001</c:v>
                </c:pt>
                <c:pt idx="38776">
                  <c:v>15.054941433333333</c:v>
                </c:pt>
                <c:pt idx="38777">
                  <c:v>15.055331783333331</c:v>
                </c:pt>
                <c:pt idx="38778">
                  <c:v>15.055718616666669</c:v>
                </c:pt>
                <c:pt idx="38779">
                  <c:v>15.056108966666669</c:v>
                </c:pt>
                <c:pt idx="38780">
                  <c:v>15.0564958</c:v>
                </c:pt>
                <c:pt idx="38781">
                  <c:v>15.056882633333332</c:v>
                </c:pt>
                <c:pt idx="38782">
                  <c:v>15.057269466666668</c:v>
                </c:pt>
                <c:pt idx="38783">
                  <c:v>15.057659816666666</c:v>
                </c:pt>
                <c:pt idx="38784">
                  <c:v>15.05804665</c:v>
                </c:pt>
                <c:pt idx="38785">
                  <c:v>15.058433483333333</c:v>
                </c:pt>
                <c:pt idx="38786">
                  <c:v>15.058823833333333</c:v>
                </c:pt>
                <c:pt idx="38787">
                  <c:v>15.059210666666665</c:v>
                </c:pt>
                <c:pt idx="38788">
                  <c:v>15.059601016666669</c:v>
                </c:pt>
                <c:pt idx="38789">
                  <c:v>15.059987850000001</c:v>
                </c:pt>
                <c:pt idx="38790">
                  <c:v>15.060374683333334</c:v>
                </c:pt>
                <c:pt idx="38791">
                  <c:v>15.060765033333334</c:v>
                </c:pt>
                <c:pt idx="38792">
                  <c:v>15.061151866666668</c:v>
                </c:pt>
                <c:pt idx="38793">
                  <c:v>15.061542216666666</c:v>
                </c:pt>
                <c:pt idx="38794">
                  <c:v>15.061929049999998</c:v>
                </c:pt>
                <c:pt idx="38795">
                  <c:v>15.062315883333333</c:v>
                </c:pt>
                <c:pt idx="38796">
                  <c:v>15.062702716666665</c:v>
                </c:pt>
                <c:pt idx="38797">
                  <c:v>15.063093066666665</c:v>
                </c:pt>
                <c:pt idx="38798">
                  <c:v>15.063479900000003</c:v>
                </c:pt>
                <c:pt idx="38799">
                  <c:v>15.063866733333334</c:v>
                </c:pt>
                <c:pt idx="38800">
                  <c:v>15.064257083333333</c:v>
                </c:pt>
                <c:pt idx="38801">
                  <c:v>15.064643916666668</c:v>
                </c:pt>
                <c:pt idx="38802">
                  <c:v>15.065034266666666</c:v>
                </c:pt>
                <c:pt idx="38803">
                  <c:v>15.0654211</c:v>
                </c:pt>
                <c:pt idx="38804">
                  <c:v>15.065807933333332</c:v>
                </c:pt>
                <c:pt idx="38805">
                  <c:v>15.066198283333334</c:v>
                </c:pt>
                <c:pt idx="38806">
                  <c:v>15.066585116666666</c:v>
                </c:pt>
                <c:pt idx="38807">
                  <c:v>15.066975466666667</c:v>
                </c:pt>
                <c:pt idx="38808">
                  <c:v>15.067362300000001</c:v>
                </c:pt>
                <c:pt idx="38809">
                  <c:v>15.067749133333335</c:v>
                </c:pt>
                <c:pt idx="38810">
                  <c:v>15.068139483333333</c:v>
                </c:pt>
                <c:pt idx="38811">
                  <c:v>15.068526316666668</c:v>
                </c:pt>
                <c:pt idx="38812">
                  <c:v>15.06891315</c:v>
                </c:pt>
                <c:pt idx="38813">
                  <c:v>15.069303499999998</c:v>
                </c:pt>
                <c:pt idx="38814">
                  <c:v>15.069690333333334</c:v>
                </c:pt>
                <c:pt idx="38815">
                  <c:v>15.070080683333332</c:v>
                </c:pt>
                <c:pt idx="38816">
                  <c:v>15.070467516666666</c:v>
                </c:pt>
                <c:pt idx="38817">
                  <c:v>15.070854349999999</c:v>
                </c:pt>
                <c:pt idx="38818">
                  <c:v>15.071244700000001</c:v>
                </c:pt>
                <c:pt idx="38819">
                  <c:v>15.071631533333333</c:v>
                </c:pt>
                <c:pt idx="38820">
                  <c:v>15.072021883333335</c:v>
                </c:pt>
                <c:pt idx="38821">
                  <c:v>15.072408716666667</c:v>
                </c:pt>
                <c:pt idx="38822">
                  <c:v>15.07279555</c:v>
                </c:pt>
                <c:pt idx="38823">
                  <c:v>15.073182383333332</c:v>
                </c:pt>
                <c:pt idx="38824">
                  <c:v>15.073572733333334</c:v>
                </c:pt>
                <c:pt idx="38825">
                  <c:v>15.073959566666666</c:v>
                </c:pt>
                <c:pt idx="38826">
                  <c:v>15.074346400000001</c:v>
                </c:pt>
                <c:pt idx="38827">
                  <c:v>15.074736750000001</c:v>
                </c:pt>
                <c:pt idx="38828">
                  <c:v>15.075123583333335</c:v>
                </c:pt>
                <c:pt idx="38829">
                  <c:v>15.075513933333333</c:v>
                </c:pt>
                <c:pt idx="38830">
                  <c:v>15.075900766666665</c:v>
                </c:pt>
                <c:pt idx="38831">
                  <c:v>15.076287600000001</c:v>
                </c:pt>
                <c:pt idx="38832">
                  <c:v>15.076677949999999</c:v>
                </c:pt>
                <c:pt idx="38833">
                  <c:v>15.077064783333332</c:v>
                </c:pt>
                <c:pt idx="38834">
                  <c:v>15.077455133333332</c:v>
                </c:pt>
                <c:pt idx="38835">
                  <c:v>15.077841966666666</c:v>
                </c:pt>
                <c:pt idx="38836">
                  <c:v>15.0782288</c:v>
                </c:pt>
                <c:pt idx="38837">
                  <c:v>15.078619150000002</c:v>
                </c:pt>
                <c:pt idx="38838">
                  <c:v>15.079005983333333</c:v>
                </c:pt>
                <c:pt idx="38839">
                  <c:v>15.079392816666667</c:v>
                </c:pt>
                <c:pt idx="38840">
                  <c:v>15.079779649999999</c:v>
                </c:pt>
                <c:pt idx="38841">
                  <c:v>15.080170000000001</c:v>
                </c:pt>
                <c:pt idx="38842">
                  <c:v>15.080556833333333</c:v>
                </c:pt>
                <c:pt idx="38843">
                  <c:v>15.080947183333334</c:v>
                </c:pt>
                <c:pt idx="38844">
                  <c:v>15.081334016666666</c:v>
                </c:pt>
                <c:pt idx="38845">
                  <c:v>15.081720850000002</c:v>
                </c:pt>
                <c:pt idx="38846">
                  <c:v>15.0821112</c:v>
                </c:pt>
                <c:pt idx="38847">
                  <c:v>15.082498033333335</c:v>
                </c:pt>
                <c:pt idx="38848">
                  <c:v>15.082888383333334</c:v>
                </c:pt>
                <c:pt idx="38849">
                  <c:v>15.083275216666665</c:v>
                </c:pt>
                <c:pt idx="38850">
                  <c:v>15.083662050000001</c:v>
                </c:pt>
                <c:pt idx="38851">
                  <c:v>15.084052399999999</c:v>
                </c:pt>
                <c:pt idx="38852">
                  <c:v>15.084439233333333</c:v>
                </c:pt>
                <c:pt idx="38853">
                  <c:v>15.084826066666665</c:v>
                </c:pt>
                <c:pt idx="38854">
                  <c:v>15.085216416666668</c:v>
                </c:pt>
                <c:pt idx="38855">
                  <c:v>15.08560325</c:v>
                </c:pt>
                <c:pt idx="38856">
                  <c:v>15.085993600000002</c:v>
                </c:pt>
                <c:pt idx="38857">
                  <c:v>15.086380433333334</c:v>
                </c:pt>
                <c:pt idx="38858">
                  <c:v>15.086767266666667</c:v>
                </c:pt>
                <c:pt idx="38859">
                  <c:v>15.087157616666666</c:v>
                </c:pt>
                <c:pt idx="38860">
                  <c:v>15.087544450000001</c:v>
                </c:pt>
                <c:pt idx="38861">
                  <c:v>15.087934799999999</c:v>
                </c:pt>
                <c:pt idx="38862">
                  <c:v>15.088321633333331</c:v>
                </c:pt>
                <c:pt idx="38863">
                  <c:v>15.088708466666667</c:v>
                </c:pt>
                <c:pt idx="38864">
                  <c:v>15.089098816666668</c:v>
                </c:pt>
                <c:pt idx="38865">
                  <c:v>15.08948565</c:v>
                </c:pt>
                <c:pt idx="38866">
                  <c:v>15.089872483333336</c:v>
                </c:pt>
                <c:pt idx="38867">
                  <c:v>15.090259316666668</c:v>
                </c:pt>
                <c:pt idx="38868">
                  <c:v>15.090649666666666</c:v>
                </c:pt>
                <c:pt idx="38869">
                  <c:v>15.0910365</c:v>
                </c:pt>
                <c:pt idx="38870">
                  <c:v>15.09142685</c:v>
                </c:pt>
                <c:pt idx="38871">
                  <c:v>15.091813683333333</c:v>
                </c:pt>
                <c:pt idx="38872">
                  <c:v>15.092200516666665</c:v>
                </c:pt>
                <c:pt idx="38873">
                  <c:v>15.092590866666669</c:v>
                </c:pt>
                <c:pt idx="38874">
                  <c:v>15.0929777</c:v>
                </c:pt>
                <c:pt idx="38875">
                  <c:v>15.09336805</c:v>
                </c:pt>
                <c:pt idx="38876">
                  <c:v>15.093754883333334</c:v>
                </c:pt>
                <c:pt idx="38877">
                  <c:v>15.094141716666668</c:v>
                </c:pt>
                <c:pt idx="38878">
                  <c:v>15.094532066666666</c:v>
                </c:pt>
                <c:pt idx="38879">
                  <c:v>15.094918900000001</c:v>
                </c:pt>
                <c:pt idx="38880">
                  <c:v>15.095305733333333</c:v>
                </c:pt>
                <c:pt idx="38881">
                  <c:v>15.095692566666665</c:v>
                </c:pt>
                <c:pt idx="38882">
                  <c:v>15.096082916666665</c:v>
                </c:pt>
                <c:pt idx="38883">
                  <c:v>15.096473266666669</c:v>
                </c:pt>
                <c:pt idx="38884">
                  <c:v>15.096860100000001</c:v>
                </c:pt>
                <c:pt idx="38885">
                  <c:v>15.097246933333333</c:v>
                </c:pt>
                <c:pt idx="38886">
                  <c:v>15.097633766666668</c:v>
                </c:pt>
                <c:pt idx="38887">
                  <c:v>15.098024116666666</c:v>
                </c:pt>
                <c:pt idx="38888">
                  <c:v>15.09841095</c:v>
                </c:pt>
                <c:pt idx="38889">
                  <c:v>15.0988013</c:v>
                </c:pt>
                <c:pt idx="38890">
                  <c:v>15.099188133333334</c:v>
                </c:pt>
                <c:pt idx="38891">
                  <c:v>15.099574966666665</c:v>
                </c:pt>
                <c:pt idx="38892">
                  <c:v>15.099965316666669</c:v>
                </c:pt>
                <c:pt idx="38893">
                  <c:v>15.100352150000001</c:v>
                </c:pt>
                <c:pt idx="38894">
                  <c:v>15.100738983333335</c:v>
                </c:pt>
                <c:pt idx="38895">
                  <c:v>15.101125816666666</c:v>
                </c:pt>
                <c:pt idx="38896">
                  <c:v>15.101516166666668</c:v>
                </c:pt>
                <c:pt idx="38897">
                  <c:v>15.101906516666666</c:v>
                </c:pt>
                <c:pt idx="38898">
                  <c:v>15.102293349999998</c:v>
                </c:pt>
                <c:pt idx="38899">
                  <c:v>15.102680183333334</c:v>
                </c:pt>
                <c:pt idx="38900">
                  <c:v>15.103070533333332</c:v>
                </c:pt>
                <c:pt idx="38901">
                  <c:v>15.103457366666666</c:v>
                </c:pt>
                <c:pt idx="38902">
                  <c:v>15.103847716666669</c:v>
                </c:pt>
                <c:pt idx="38903">
                  <c:v>15.104234550000001</c:v>
                </c:pt>
                <c:pt idx="38904">
                  <c:v>15.104621383333333</c:v>
                </c:pt>
                <c:pt idx="38905">
                  <c:v>15.105011733333335</c:v>
                </c:pt>
                <c:pt idx="38906">
                  <c:v>15.105398566666667</c:v>
                </c:pt>
                <c:pt idx="38907">
                  <c:v>15.1057854</c:v>
                </c:pt>
                <c:pt idx="38908">
                  <c:v>15.10617575</c:v>
                </c:pt>
                <c:pt idx="38909">
                  <c:v>15.106562583333334</c:v>
                </c:pt>
                <c:pt idx="38910">
                  <c:v>15.106952933333332</c:v>
                </c:pt>
                <c:pt idx="38911">
                  <c:v>15.107339766666664</c:v>
                </c:pt>
                <c:pt idx="38912">
                  <c:v>15.107726600000001</c:v>
                </c:pt>
                <c:pt idx="38913">
                  <c:v>15.108113433333335</c:v>
                </c:pt>
                <c:pt idx="38914">
                  <c:v>15.108503783333333</c:v>
                </c:pt>
                <c:pt idx="38915">
                  <c:v>15.108894133333335</c:v>
                </c:pt>
                <c:pt idx="38916">
                  <c:v>15.109280966666667</c:v>
                </c:pt>
                <c:pt idx="38917">
                  <c:v>15.109667799999999</c:v>
                </c:pt>
                <c:pt idx="38918">
                  <c:v>15.110054633333332</c:v>
                </c:pt>
                <c:pt idx="38919">
                  <c:v>15.110444983333332</c:v>
                </c:pt>
                <c:pt idx="38920">
                  <c:v>15.110831816666666</c:v>
                </c:pt>
                <c:pt idx="38921">
                  <c:v>15.11121865</c:v>
                </c:pt>
                <c:pt idx="38922">
                  <c:v>15.111609000000001</c:v>
                </c:pt>
                <c:pt idx="38923">
                  <c:v>15.111995833333333</c:v>
                </c:pt>
                <c:pt idx="38924">
                  <c:v>15.112386183333333</c:v>
                </c:pt>
                <c:pt idx="38925">
                  <c:v>15.112773016666667</c:v>
                </c:pt>
                <c:pt idx="38926">
                  <c:v>15.113159850000001</c:v>
                </c:pt>
                <c:pt idx="38927">
                  <c:v>15.113550199999999</c:v>
                </c:pt>
                <c:pt idx="38928">
                  <c:v>15.113937033333334</c:v>
                </c:pt>
                <c:pt idx="38929">
                  <c:v>15.114327383333332</c:v>
                </c:pt>
                <c:pt idx="38930">
                  <c:v>15.114714216666664</c:v>
                </c:pt>
                <c:pt idx="38931">
                  <c:v>15.115101050000002</c:v>
                </c:pt>
                <c:pt idx="38932">
                  <c:v>15.115491400000002</c:v>
                </c:pt>
                <c:pt idx="38933">
                  <c:v>15.115878233333333</c:v>
                </c:pt>
                <c:pt idx="38934">
                  <c:v>15.116265066666665</c:v>
                </c:pt>
                <c:pt idx="38935">
                  <c:v>15.116651900000001</c:v>
                </c:pt>
                <c:pt idx="38936">
                  <c:v>15.117042249999999</c:v>
                </c:pt>
                <c:pt idx="38937">
                  <c:v>15.117429083333333</c:v>
                </c:pt>
                <c:pt idx="38938">
                  <c:v>15.117819433333333</c:v>
                </c:pt>
                <c:pt idx="38939">
                  <c:v>15.118206266666666</c:v>
                </c:pt>
                <c:pt idx="38940">
                  <c:v>15.1185931</c:v>
                </c:pt>
                <c:pt idx="38941">
                  <c:v>15.118983450000002</c:v>
                </c:pt>
                <c:pt idx="38942">
                  <c:v>15.119370283333334</c:v>
                </c:pt>
                <c:pt idx="38943">
                  <c:v>15.119760633333334</c:v>
                </c:pt>
                <c:pt idx="38944">
                  <c:v>15.120147466666667</c:v>
                </c:pt>
                <c:pt idx="38945">
                  <c:v>15.120534300000001</c:v>
                </c:pt>
                <c:pt idx="38946">
                  <c:v>15.120924649999999</c:v>
                </c:pt>
                <c:pt idx="38947">
                  <c:v>15.121311483333331</c:v>
                </c:pt>
                <c:pt idx="38948">
                  <c:v>15.121698316666667</c:v>
                </c:pt>
                <c:pt idx="38949">
                  <c:v>15.122088666666665</c:v>
                </c:pt>
                <c:pt idx="38950">
                  <c:v>15.1224755</c:v>
                </c:pt>
                <c:pt idx="38951">
                  <c:v>15.122865850000002</c:v>
                </c:pt>
                <c:pt idx="38952">
                  <c:v>15.123252683333334</c:v>
                </c:pt>
                <c:pt idx="38953">
                  <c:v>15.123639516666666</c:v>
                </c:pt>
                <c:pt idx="38954">
                  <c:v>15.124029866666667</c:v>
                </c:pt>
                <c:pt idx="38955">
                  <c:v>15.124416699999999</c:v>
                </c:pt>
                <c:pt idx="38956">
                  <c:v>15.124807049999999</c:v>
                </c:pt>
                <c:pt idx="38957">
                  <c:v>15.125193883333333</c:v>
                </c:pt>
                <c:pt idx="38958">
                  <c:v>15.125580716666667</c:v>
                </c:pt>
                <c:pt idx="38959">
                  <c:v>15.125971066666667</c:v>
                </c:pt>
                <c:pt idx="38960">
                  <c:v>15.126357900000002</c:v>
                </c:pt>
                <c:pt idx="38961">
                  <c:v>15.126744733333334</c:v>
                </c:pt>
                <c:pt idx="38962">
                  <c:v>15.127131566666668</c:v>
                </c:pt>
                <c:pt idx="38963">
                  <c:v>15.127521916666666</c:v>
                </c:pt>
                <c:pt idx="38964">
                  <c:v>15.127912266666668</c:v>
                </c:pt>
                <c:pt idx="38965">
                  <c:v>15.1282991</c:v>
                </c:pt>
                <c:pt idx="38966">
                  <c:v>15.128685933333331</c:v>
                </c:pt>
                <c:pt idx="38967">
                  <c:v>15.129072766666667</c:v>
                </c:pt>
                <c:pt idx="38968">
                  <c:v>15.129463116666665</c:v>
                </c:pt>
                <c:pt idx="38969">
                  <c:v>15.129849950000001</c:v>
                </c:pt>
                <c:pt idx="38970">
                  <c:v>15.130240300000002</c:v>
                </c:pt>
                <c:pt idx="38971">
                  <c:v>15.130627133333334</c:v>
                </c:pt>
                <c:pt idx="38972">
                  <c:v>15.131013966666666</c:v>
                </c:pt>
                <c:pt idx="38973">
                  <c:v>15.131404316666668</c:v>
                </c:pt>
                <c:pt idx="38974">
                  <c:v>15.13179115</c:v>
                </c:pt>
                <c:pt idx="38975">
                  <c:v>15.132177983333333</c:v>
                </c:pt>
                <c:pt idx="38976">
                  <c:v>15.132568333333332</c:v>
                </c:pt>
                <c:pt idx="38977">
                  <c:v>15.132955166666667</c:v>
                </c:pt>
                <c:pt idx="38978">
                  <c:v>15.133345516666667</c:v>
                </c:pt>
                <c:pt idx="38979">
                  <c:v>15.133732350000001</c:v>
                </c:pt>
                <c:pt idx="38980">
                  <c:v>15.134119183333334</c:v>
                </c:pt>
                <c:pt idx="38981">
                  <c:v>15.134509533333334</c:v>
                </c:pt>
                <c:pt idx="38982">
                  <c:v>15.134896366666666</c:v>
                </c:pt>
                <c:pt idx="38983">
                  <c:v>15.135286716666668</c:v>
                </c:pt>
                <c:pt idx="38984">
                  <c:v>15.13567355</c:v>
                </c:pt>
                <c:pt idx="38985">
                  <c:v>15.136060383333332</c:v>
                </c:pt>
                <c:pt idx="38986">
                  <c:v>15.136447216666665</c:v>
                </c:pt>
                <c:pt idx="38987">
                  <c:v>15.136837566666669</c:v>
                </c:pt>
                <c:pt idx="38988">
                  <c:v>15.137224400000001</c:v>
                </c:pt>
                <c:pt idx="38989">
                  <c:v>15.137611233333333</c:v>
                </c:pt>
                <c:pt idx="38990">
                  <c:v>15.138001583333335</c:v>
                </c:pt>
                <c:pt idx="38991">
                  <c:v>15.138388416666666</c:v>
                </c:pt>
                <c:pt idx="38992">
                  <c:v>15.138778766666666</c:v>
                </c:pt>
                <c:pt idx="38993">
                  <c:v>15.1391656</c:v>
                </c:pt>
                <c:pt idx="38994">
                  <c:v>15.139552433333334</c:v>
                </c:pt>
                <c:pt idx="38995">
                  <c:v>15.139942783333332</c:v>
                </c:pt>
                <c:pt idx="38996">
                  <c:v>15.140329616666667</c:v>
                </c:pt>
                <c:pt idx="38997">
                  <c:v>15.140719966666667</c:v>
                </c:pt>
                <c:pt idx="38998">
                  <c:v>15.141106800000001</c:v>
                </c:pt>
                <c:pt idx="38999">
                  <c:v>15.141493633333333</c:v>
                </c:pt>
                <c:pt idx="39000">
                  <c:v>15.141883983333335</c:v>
                </c:pt>
                <c:pt idx="39001">
                  <c:v>15.142270816666667</c:v>
                </c:pt>
                <c:pt idx="39002">
                  <c:v>15.142657649999999</c:v>
                </c:pt>
                <c:pt idx="39003">
                  <c:v>15.143044483333334</c:v>
                </c:pt>
                <c:pt idx="39004">
                  <c:v>15.143434833333332</c:v>
                </c:pt>
                <c:pt idx="39005">
                  <c:v>15.143825183333332</c:v>
                </c:pt>
                <c:pt idx="39006">
                  <c:v>15.144212016666669</c:v>
                </c:pt>
                <c:pt idx="39007">
                  <c:v>15.144598850000001</c:v>
                </c:pt>
                <c:pt idx="39008">
                  <c:v>15.144989199999999</c:v>
                </c:pt>
                <c:pt idx="39009">
                  <c:v>15.145376033333335</c:v>
                </c:pt>
                <c:pt idx="39010">
                  <c:v>15.145766383333333</c:v>
                </c:pt>
                <c:pt idx="39011">
                  <c:v>15.146153216666667</c:v>
                </c:pt>
                <c:pt idx="39012">
                  <c:v>15.146540049999999</c:v>
                </c:pt>
                <c:pt idx="39013">
                  <c:v>15.146926883333334</c:v>
                </c:pt>
                <c:pt idx="39014">
                  <c:v>15.147317233333332</c:v>
                </c:pt>
                <c:pt idx="39015">
                  <c:v>15.147704066666664</c:v>
                </c:pt>
                <c:pt idx="39016">
                  <c:v>15.148090900000001</c:v>
                </c:pt>
                <c:pt idx="39017">
                  <c:v>15.148481250000001</c:v>
                </c:pt>
                <c:pt idx="39018">
                  <c:v>15.148868083333333</c:v>
                </c:pt>
                <c:pt idx="39019">
                  <c:v>15.149258433333335</c:v>
                </c:pt>
                <c:pt idx="39020">
                  <c:v>15.149645266666667</c:v>
                </c:pt>
                <c:pt idx="39021">
                  <c:v>15.150032099999999</c:v>
                </c:pt>
                <c:pt idx="39022">
                  <c:v>15.150422450000001</c:v>
                </c:pt>
                <c:pt idx="39023">
                  <c:v>15.150809283333333</c:v>
                </c:pt>
                <c:pt idx="39024">
                  <c:v>15.151199633333333</c:v>
                </c:pt>
                <c:pt idx="39025">
                  <c:v>15.15158646666667</c:v>
                </c:pt>
                <c:pt idx="39026">
                  <c:v>15.151973300000002</c:v>
                </c:pt>
                <c:pt idx="39027">
                  <c:v>15.15236365</c:v>
                </c:pt>
                <c:pt idx="39028">
                  <c:v>15.152750483333334</c:v>
                </c:pt>
                <c:pt idx="39029">
                  <c:v>15.153137316666667</c:v>
                </c:pt>
                <c:pt idx="39030">
                  <c:v>15.153524150000001</c:v>
                </c:pt>
                <c:pt idx="39031">
                  <c:v>15.153914499999999</c:v>
                </c:pt>
                <c:pt idx="39032">
                  <c:v>15.154304850000001</c:v>
                </c:pt>
                <c:pt idx="39033">
                  <c:v>15.154691683333333</c:v>
                </c:pt>
                <c:pt idx="39034">
                  <c:v>15.155078516666665</c:v>
                </c:pt>
                <c:pt idx="39035">
                  <c:v>15.15546535</c:v>
                </c:pt>
                <c:pt idx="39036">
                  <c:v>15.155855700000002</c:v>
                </c:pt>
                <c:pt idx="39037">
                  <c:v>15.156242533333334</c:v>
                </c:pt>
                <c:pt idx="39038">
                  <c:v>15.156632883333335</c:v>
                </c:pt>
                <c:pt idx="39039">
                  <c:v>15.157019716666667</c:v>
                </c:pt>
                <c:pt idx="39040">
                  <c:v>15.157406549999999</c:v>
                </c:pt>
                <c:pt idx="39041">
                  <c:v>15.157796899999999</c:v>
                </c:pt>
                <c:pt idx="39042">
                  <c:v>15.158183733333333</c:v>
                </c:pt>
                <c:pt idx="39043">
                  <c:v>15.158570566666667</c:v>
                </c:pt>
                <c:pt idx="39044">
                  <c:v>15.158957399999998</c:v>
                </c:pt>
                <c:pt idx="39045">
                  <c:v>15.159347750000002</c:v>
                </c:pt>
                <c:pt idx="39046">
                  <c:v>15.1597381</c:v>
                </c:pt>
                <c:pt idx="39047">
                  <c:v>15.160124933333334</c:v>
                </c:pt>
                <c:pt idx="39048">
                  <c:v>15.160511766666668</c:v>
                </c:pt>
                <c:pt idx="39049">
                  <c:v>15.160902116666668</c:v>
                </c:pt>
                <c:pt idx="39050">
                  <c:v>15.161288949999999</c:v>
                </c:pt>
                <c:pt idx="39051">
                  <c:v>15.161679300000001</c:v>
                </c:pt>
                <c:pt idx="39052">
                  <c:v>15.162066133333333</c:v>
                </c:pt>
                <c:pt idx="39053">
                  <c:v>15.162452966666665</c:v>
                </c:pt>
                <c:pt idx="39054">
                  <c:v>15.162843316666669</c:v>
                </c:pt>
                <c:pt idx="39055">
                  <c:v>15.163230150000002</c:v>
                </c:pt>
                <c:pt idx="39056">
                  <c:v>15.163616983333334</c:v>
                </c:pt>
                <c:pt idx="39057">
                  <c:v>15.164003816666666</c:v>
                </c:pt>
                <c:pt idx="39058">
                  <c:v>15.164394166666668</c:v>
                </c:pt>
                <c:pt idx="39059">
                  <c:v>15.164784516666666</c:v>
                </c:pt>
                <c:pt idx="39060">
                  <c:v>15.16517135</c:v>
                </c:pt>
                <c:pt idx="39061">
                  <c:v>15.165558183333333</c:v>
                </c:pt>
                <c:pt idx="39062">
                  <c:v>15.165945016666667</c:v>
                </c:pt>
                <c:pt idx="39063">
                  <c:v>15.166335366666665</c:v>
                </c:pt>
                <c:pt idx="39064">
                  <c:v>15.166722200000001</c:v>
                </c:pt>
                <c:pt idx="39065">
                  <c:v>15.167112550000001</c:v>
                </c:pt>
                <c:pt idx="39066">
                  <c:v>15.167499383333334</c:v>
                </c:pt>
                <c:pt idx="39067">
                  <c:v>15.167886216666666</c:v>
                </c:pt>
                <c:pt idx="39068">
                  <c:v>15.168276566666668</c:v>
                </c:pt>
                <c:pt idx="39069">
                  <c:v>15.1686634</c:v>
                </c:pt>
                <c:pt idx="39070">
                  <c:v>15.169050233333332</c:v>
                </c:pt>
                <c:pt idx="39071">
                  <c:v>15.169440583333333</c:v>
                </c:pt>
                <c:pt idx="39072">
                  <c:v>15.169827416666665</c:v>
                </c:pt>
                <c:pt idx="39073">
                  <c:v>15.170217766666665</c:v>
                </c:pt>
                <c:pt idx="39074">
                  <c:v>15.170604600000003</c:v>
                </c:pt>
                <c:pt idx="39075">
                  <c:v>15.170991433333334</c:v>
                </c:pt>
                <c:pt idx="39076">
                  <c:v>15.171378266666666</c:v>
                </c:pt>
                <c:pt idx="39077">
                  <c:v>15.171768616666668</c:v>
                </c:pt>
                <c:pt idx="39078">
                  <c:v>15.172158966666666</c:v>
                </c:pt>
                <c:pt idx="39079">
                  <c:v>15.1725458</c:v>
                </c:pt>
                <c:pt idx="39080">
                  <c:v>15.172932633333332</c:v>
                </c:pt>
                <c:pt idx="39081">
                  <c:v>15.173322983333334</c:v>
                </c:pt>
                <c:pt idx="39082">
                  <c:v>15.173709816666666</c:v>
                </c:pt>
                <c:pt idx="39083">
                  <c:v>15.174096650000001</c:v>
                </c:pt>
                <c:pt idx="39084">
                  <c:v>15.174483483333335</c:v>
                </c:pt>
                <c:pt idx="39085">
                  <c:v>15.174873833333335</c:v>
                </c:pt>
                <c:pt idx="39086">
                  <c:v>15.175260666666667</c:v>
                </c:pt>
                <c:pt idx="39087">
                  <c:v>15.175651016666668</c:v>
                </c:pt>
                <c:pt idx="39088">
                  <c:v>15.17603785</c:v>
                </c:pt>
                <c:pt idx="39089">
                  <c:v>15.176424683333332</c:v>
                </c:pt>
                <c:pt idx="39090">
                  <c:v>15.176815033333334</c:v>
                </c:pt>
                <c:pt idx="39091">
                  <c:v>15.177201866666666</c:v>
                </c:pt>
                <c:pt idx="39092">
                  <c:v>15.177592216666666</c:v>
                </c:pt>
                <c:pt idx="39093">
                  <c:v>15.177979049999999</c:v>
                </c:pt>
                <c:pt idx="39094">
                  <c:v>15.178365883333335</c:v>
                </c:pt>
                <c:pt idx="39095">
                  <c:v>15.178756233333333</c:v>
                </c:pt>
                <c:pt idx="39096">
                  <c:v>15.179143066666667</c:v>
                </c:pt>
                <c:pt idx="39097">
                  <c:v>15.1795299</c:v>
                </c:pt>
                <c:pt idx="39098">
                  <c:v>15.17992025</c:v>
                </c:pt>
                <c:pt idx="39099">
                  <c:v>15.180307083333332</c:v>
                </c:pt>
                <c:pt idx="39100">
                  <c:v>15.180697433333334</c:v>
                </c:pt>
                <c:pt idx="39101">
                  <c:v>15.181084266666666</c:v>
                </c:pt>
                <c:pt idx="39102">
                  <c:v>15.181471100000001</c:v>
                </c:pt>
                <c:pt idx="39103">
                  <c:v>15.181861450000001</c:v>
                </c:pt>
                <c:pt idx="39104">
                  <c:v>15.182248283333335</c:v>
                </c:pt>
                <c:pt idx="39105">
                  <c:v>15.182638633333333</c:v>
                </c:pt>
                <c:pt idx="39106">
                  <c:v>15.183025466666665</c:v>
                </c:pt>
                <c:pt idx="39107">
                  <c:v>15.183412300000001</c:v>
                </c:pt>
                <c:pt idx="39108">
                  <c:v>15.183802649999999</c:v>
                </c:pt>
                <c:pt idx="39109">
                  <c:v>15.184189483333332</c:v>
                </c:pt>
                <c:pt idx="39110">
                  <c:v>15.184576316666666</c:v>
                </c:pt>
                <c:pt idx="39111">
                  <c:v>15.184963150000002</c:v>
                </c:pt>
                <c:pt idx="39112">
                  <c:v>15.1853535</c:v>
                </c:pt>
                <c:pt idx="39113">
                  <c:v>15.185743850000001</c:v>
                </c:pt>
                <c:pt idx="39114">
                  <c:v>15.186130683333333</c:v>
                </c:pt>
                <c:pt idx="39115">
                  <c:v>15.186517516666667</c:v>
                </c:pt>
                <c:pt idx="39116">
                  <c:v>15.186904349999999</c:v>
                </c:pt>
                <c:pt idx="39117">
                  <c:v>15.187294700000001</c:v>
                </c:pt>
                <c:pt idx="39118">
                  <c:v>15.187681533333333</c:v>
                </c:pt>
                <c:pt idx="39119">
                  <c:v>15.188071883333334</c:v>
                </c:pt>
                <c:pt idx="39120">
                  <c:v>15.188458716666666</c:v>
                </c:pt>
                <c:pt idx="39121">
                  <c:v>15.188845550000002</c:v>
                </c:pt>
                <c:pt idx="39122">
                  <c:v>15.1892359</c:v>
                </c:pt>
                <c:pt idx="39123">
                  <c:v>15.189622733333335</c:v>
                </c:pt>
                <c:pt idx="39124">
                  <c:v>15.190009566666667</c:v>
                </c:pt>
                <c:pt idx="39125">
                  <c:v>15.190399916666665</c:v>
                </c:pt>
                <c:pt idx="39126">
                  <c:v>15.190786750000001</c:v>
                </c:pt>
                <c:pt idx="39127">
                  <c:v>15.191177099999999</c:v>
                </c:pt>
                <c:pt idx="39128">
                  <c:v>15.191563933333333</c:v>
                </c:pt>
                <c:pt idx="39129">
                  <c:v>15.191950766666665</c:v>
                </c:pt>
                <c:pt idx="39130">
                  <c:v>15.192337600000002</c:v>
                </c:pt>
                <c:pt idx="39131">
                  <c:v>15.19272795</c:v>
                </c:pt>
                <c:pt idx="39132">
                  <c:v>15.193118300000002</c:v>
                </c:pt>
                <c:pt idx="39133">
                  <c:v>15.193505133333334</c:v>
                </c:pt>
                <c:pt idx="39134">
                  <c:v>15.193891966666667</c:v>
                </c:pt>
                <c:pt idx="39135">
                  <c:v>15.194278799999999</c:v>
                </c:pt>
                <c:pt idx="39136">
                  <c:v>15.194669150000001</c:v>
                </c:pt>
                <c:pt idx="39137">
                  <c:v>15.195055983333333</c:v>
                </c:pt>
                <c:pt idx="39138">
                  <c:v>15.195442816666665</c:v>
                </c:pt>
                <c:pt idx="39139">
                  <c:v>15.195833166666668</c:v>
                </c:pt>
                <c:pt idx="39140">
                  <c:v>15.196220000000002</c:v>
                </c:pt>
                <c:pt idx="39141">
                  <c:v>15.19661035</c:v>
                </c:pt>
                <c:pt idx="39142">
                  <c:v>15.196997183333336</c:v>
                </c:pt>
                <c:pt idx="39143">
                  <c:v>15.197384016666668</c:v>
                </c:pt>
                <c:pt idx="39144">
                  <c:v>15.197774366666666</c:v>
                </c:pt>
                <c:pt idx="39145">
                  <c:v>15.198161199999999</c:v>
                </c:pt>
                <c:pt idx="39146">
                  <c:v>15.198551549999999</c:v>
                </c:pt>
                <c:pt idx="39147">
                  <c:v>15.198938383333333</c:v>
                </c:pt>
                <c:pt idx="39148">
                  <c:v>15.199325216666665</c:v>
                </c:pt>
                <c:pt idx="39149">
                  <c:v>15.199715566666669</c:v>
                </c:pt>
                <c:pt idx="39150">
                  <c:v>15.2001024</c:v>
                </c:pt>
                <c:pt idx="39151">
                  <c:v>15.200489233333334</c:v>
                </c:pt>
                <c:pt idx="39152">
                  <c:v>15.200876066666666</c:v>
                </c:pt>
                <c:pt idx="39153">
                  <c:v>15.201266416666668</c:v>
                </c:pt>
                <c:pt idx="39154">
                  <c:v>15.201656766666666</c:v>
                </c:pt>
                <c:pt idx="39155">
                  <c:v>15.202043600000001</c:v>
                </c:pt>
                <c:pt idx="39156">
                  <c:v>15.202430433333333</c:v>
                </c:pt>
                <c:pt idx="39157">
                  <c:v>15.202820783333332</c:v>
                </c:pt>
                <c:pt idx="39158">
                  <c:v>15.203207616666665</c:v>
                </c:pt>
                <c:pt idx="39159">
                  <c:v>15.203597966666669</c:v>
                </c:pt>
                <c:pt idx="39160">
                  <c:v>15.203984800000001</c:v>
                </c:pt>
                <c:pt idx="39161">
                  <c:v>15.204371633333333</c:v>
                </c:pt>
                <c:pt idx="39162">
                  <c:v>15.204758466666668</c:v>
                </c:pt>
                <c:pt idx="39163">
                  <c:v>15.205148816666666</c:v>
                </c:pt>
                <c:pt idx="39164">
                  <c:v>15.20553565</c:v>
                </c:pt>
                <c:pt idx="39165">
                  <c:v>15.205922483333334</c:v>
                </c:pt>
                <c:pt idx="39166">
                  <c:v>15.206312833333334</c:v>
                </c:pt>
                <c:pt idx="39167">
                  <c:v>15.206699666666665</c:v>
                </c:pt>
                <c:pt idx="39168">
                  <c:v>15.207090016666669</c:v>
                </c:pt>
                <c:pt idx="39169">
                  <c:v>15.207476850000001</c:v>
                </c:pt>
                <c:pt idx="39170">
                  <c:v>15.207863683333334</c:v>
                </c:pt>
                <c:pt idx="39171">
                  <c:v>15.208254033333334</c:v>
                </c:pt>
                <c:pt idx="39172">
                  <c:v>15.208640866666668</c:v>
                </c:pt>
                <c:pt idx="39173">
                  <c:v>15.209031216666666</c:v>
                </c:pt>
                <c:pt idx="39174">
                  <c:v>15.209418049999998</c:v>
                </c:pt>
                <c:pt idx="39175">
                  <c:v>15.209804883333334</c:v>
                </c:pt>
                <c:pt idx="39176">
                  <c:v>15.210191716666666</c:v>
                </c:pt>
                <c:pt idx="39177">
                  <c:v>15.210582066666666</c:v>
                </c:pt>
                <c:pt idx="39178">
                  <c:v>15.210968900000003</c:v>
                </c:pt>
                <c:pt idx="39179">
                  <c:v>15.211355733333335</c:v>
                </c:pt>
                <c:pt idx="39180">
                  <c:v>15.211746083333333</c:v>
                </c:pt>
                <c:pt idx="39181">
                  <c:v>15.212132916666667</c:v>
                </c:pt>
                <c:pt idx="39182">
                  <c:v>15.212523266666667</c:v>
                </c:pt>
                <c:pt idx="39183">
                  <c:v>15.2129101</c:v>
                </c:pt>
                <c:pt idx="39184">
                  <c:v>15.213296933333332</c:v>
                </c:pt>
                <c:pt idx="39185">
                  <c:v>15.213687283333334</c:v>
                </c:pt>
                <c:pt idx="39186">
                  <c:v>15.214074116666666</c:v>
                </c:pt>
                <c:pt idx="39187">
                  <c:v>15.214464466666664</c:v>
                </c:pt>
                <c:pt idx="39188">
                  <c:v>15.214851300000001</c:v>
                </c:pt>
                <c:pt idx="39189">
                  <c:v>15.215238133333335</c:v>
                </c:pt>
                <c:pt idx="39190">
                  <c:v>15.215628483333333</c:v>
                </c:pt>
                <c:pt idx="39191">
                  <c:v>15.216015316666669</c:v>
                </c:pt>
                <c:pt idx="39192">
                  <c:v>15.21640215</c:v>
                </c:pt>
                <c:pt idx="39193">
                  <c:v>15.216788983333332</c:v>
                </c:pt>
                <c:pt idx="39194">
                  <c:v>15.217179333333334</c:v>
                </c:pt>
                <c:pt idx="39195">
                  <c:v>15.217569683333332</c:v>
                </c:pt>
                <c:pt idx="39196">
                  <c:v>15.217956516666666</c:v>
                </c:pt>
                <c:pt idx="39197">
                  <c:v>15.21834335</c:v>
                </c:pt>
                <c:pt idx="39198">
                  <c:v>15.218730183333335</c:v>
                </c:pt>
                <c:pt idx="39199">
                  <c:v>15.219120533333333</c:v>
                </c:pt>
                <c:pt idx="39200">
                  <c:v>15.219510883333333</c:v>
                </c:pt>
                <c:pt idx="39201">
                  <c:v>15.219897716666667</c:v>
                </c:pt>
                <c:pt idx="39202">
                  <c:v>15.220284550000001</c:v>
                </c:pt>
                <c:pt idx="39203">
                  <c:v>15.220674899999999</c:v>
                </c:pt>
                <c:pt idx="39204">
                  <c:v>15.221061733333334</c:v>
                </c:pt>
                <c:pt idx="39205">
                  <c:v>15.221448566666666</c:v>
                </c:pt>
                <c:pt idx="39206">
                  <c:v>15.221835400000002</c:v>
                </c:pt>
                <c:pt idx="39207">
                  <c:v>15.222225750000002</c:v>
                </c:pt>
                <c:pt idx="39208">
                  <c:v>15.222612583333335</c:v>
                </c:pt>
                <c:pt idx="39209">
                  <c:v>15.223002933333333</c:v>
                </c:pt>
                <c:pt idx="39210">
                  <c:v>15.223389766666665</c:v>
                </c:pt>
                <c:pt idx="39211">
                  <c:v>15.223776600000001</c:v>
                </c:pt>
                <c:pt idx="39212">
                  <c:v>15.224166949999999</c:v>
                </c:pt>
                <c:pt idx="39213">
                  <c:v>15.224553783333333</c:v>
                </c:pt>
                <c:pt idx="39214">
                  <c:v>15.224944133333333</c:v>
                </c:pt>
                <c:pt idx="39215">
                  <c:v>15.225330966666666</c:v>
                </c:pt>
                <c:pt idx="39216">
                  <c:v>15.2257178</c:v>
                </c:pt>
                <c:pt idx="39217">
                  <c:v>15.226108150000002</c:v>
                </c:pt>
                <c:pt idx="39218">
                  <c:v>15.226494983333334</c:v>
                </c:pt>
                <c:pt idx="39219">
                  <c:v>15.226881816666667</c:v>
                </c:pt>
                <c:pt idx="39220">
                  <c:v>15.227268649999999</c:v>
                </c:pt>
                <c:pt idx="39221">
                  <c:v>15.227659000000001</c:v>
                </c:pt>
                <c:pt idx="39222">
                  <c:v>15.228049349999999</c:v>
                </c:pt>
                <c:pt idx="39223">
                  <c:v>15.228436183333331</c:v>
                </c:pt>
                <c:pt idx="39224">
                  <c:v>15.228823016666666</c:v>
                </c:pt>
                <c:pt idx="39225">
                  <c:v>15.229209850000002</c:v>
                </c:pt>
                <c:pt idx="39226">
                  <c:v>15.2296002</c:v>
                </c:pt>
                <c:pt idx="39227">
                  <c:v>15.229987033333336</c:v>
                </c:pt>
                <c:pt idx="39228">
                  <c:v>15.230377383333334</c:v>
                </c:pt>
                <c:pt idx="39229">
                  <c:v>15.230764216666666</c:v>
                </c:pt>
                <c:pt idx="39230">
                  <c:v>15.231151050000001</c:v>
                </c:pt>
                <c:pt idx="39231">
                  <c:v>15.231541399999999</c:v>
                </c:pt>
                <c:pt idx="39232">
                  <c:v>15.231928233333333</c:v>
                </c:pt>
                <c:pt idx="39233">
                  <c:v>15.232315066666665</c:v>
                </c:pt>
                <c:pt idx="39234">
                  <c:v>15.232701900000002</c:v>
                </c:pt>
                <c:pt idx="39235">
                  <c:v>15.23309225</c:v>
                </c:pt>
                <c:pt idx="39236">
                  <c:v>15.233482600000002</c:v>
                </c:pt>
                <c:pt idx="39237">
                  <c:v>15.233869433333334</c:v>
                </c:pt>
                <c:pt idx="39238">
                  <c:v>15.234256266666668</c:v>
                </c:pt>
                <c:pt idx="39239">
                  <c:v>15.2346431</c:v>
                </c:pt>
                <c:pt idx="39240">
                  <c:v>15.235033450000001</c:v>
                </c:pt>
                <c:pt idx="39241">
                  <c:v>15.235420283333333</c:v>
                </c:pt>
                <c:pt idx="39242">
                  <c:v>15.235810633333331</c:v>
                </c:pt>
                <c:pt idx="39243">
                  <c:v>15.236197466666667</c:v>
                </c:pt>
                <c:pt idx="39244">
                  <c:v>15.236584300000002</c:v>
                </c:pt>
                <c:pt idx="39245">
                  <c:v>15.236974650000001</c:v>
                </c:pt>
                <c:pt idx="39246">
                  <c:v>15.237361483333332</c:v>
                </c:pt>
                <c:pt idx="39247">
                  <c:v>15.237748316666668</c:v>
                </c:pt>
                <c:pt idx="39248">
                  <c:v>15.238138666666666</c:v>
                </c:pt>
                <c:pt idx="39249">
                  <c:v>15.2385255</c:v>
                </c:pt>
                <c:pt idx="39250">
                  <c:v>15.23891585</c:v>
                </c:pt>
                <c:pt idx="39251">
                  <c:v>15.239302683333333</c:v>
                </c:pt>
                <c:pt idx="39252">
                  <c:v>15.239689516666665</c:v>
                </c:pt>
                <c:pt idx="39253">
                  <c:v>15.240079866666667</c:v>
                </c:pt>
                <c:pt idx="39254">
                  <c:v>15.240466700000001</c:v>
                </c:pt>
                <c:pt idx="39255">
                  <c:v>15.240857050000001</c:v>
                </c:pt>
                <c:pt idx="39256">
                  <c:v>15.241243883333334</c:v>
                </c:pt>
                <c:pt idx="39257">
                  <c:v>15.241630716666668</c:v>
                </c:pt>
                <c:pt idx="39258">
                  <c:v>15.242021066666666</c:v>
                </c:pt>
                <c:pt idx="39259">
                  <c:v>15.242407900000002</c:v>
                </c:pt>
                <c:pt idx="39260">
                  <c:v>15.242794733333334</c:v>
                </c:pt>
                <c:pt idx="39261">
                  <c:v>15.243181566666665</c:v>
                </c:pt>
                <c:pt idx="39262">
                  <c:v>15.243571916666665</c:v>
                </c:pt>
                <c:pt idx="39263">
                  <c:v>15.243962266666669</c:v>
                </c:pt>
                <c:pt idx="39264">
                  <c:v>15.244349100000001</c:v>
                </c:pt>
                <c:pt idx="39265">
                  <c:v>15.244735933333333</c:v>
                </c:pt>
                <c:pt idx="39266">
                  <c:v>15.245122766666668</c:v>
                </c:pt>
                <c:pt idx="39267">
                  <c:v>15.245513116666666</c:v>
                </c:pt>
                <c:pt idx="39268">
                  <c:v>15.24589995</c:v>
                </c:pt>
                <c:pt idx="39269">
                  <c:v>15.2462903</c:v>
                </c:pt>
                <c:pt idx="39270">
                  <c:v>15.246677133333334</c:v>
                </c:pt>
                <c:pt idx="39271">
                  <c:v>15.247063966666666</c:v>
                </c:pt>
                <c:pt idx="39272">
                  <c:v>15.247454316666667</c:v>
                </c:pt>
                <c:pt idx="39273">
                  <c:v>15.247841150000001</c:v>
                </c:pt>
                <c:pt idx="39274">
                  <c:v>15.248227983333335</c:v>
                </c:pt>
                <c:pt idx="39275">
                  <c:v>15.248618333333333</c:v>
                </c:pt>
                <c:pt idx="39276">
                  <c:v>15.249005166666668</c:v>
                </c:pt>
                <c:pt idx="39277">
                  <c:v>15.249395516666667</c:v>
                </c:pt>
                <c:pt idx="39278">
                  <c:v>15.249782349999998</c:v>
                </c:pt>
                <c:pt idx="39279">
                  <c:v>15.250169183333334</c:v>
                </c:pt>
                <c:pt idx="39280">
                  <c:v>15.250559533333332</c:v>
                </c:pt>
                <c:pt idx="39281">
                  <c:v>15.250946366666666</c:v>
                </c:pt>
                <c:pt idx="39282">
                  <c:v>15.251336716666669</c:v>
                </c:pt>
                <c:pt idx="39283">
                  <c:v>15.251723550000001</c:v>
                </c:pt>
                <c:pt idx="39284">
                  <c:v>15.252110383333333</c:v>
                </c:pt>
                <c:pt idx="39285">
                  <c:v>15.252497216666667</c:v>
                </c:pt>
                <c:pt idx="39286">
                  <c:v>15.252887566666667</c:v>
                </c:pt>
                <c:pt idx="39287">
                  <c:v>15.2532744</c:v>
                </c:pt>
                <c:pt idx="39288">
                  <c:v>15.253661233333332</c:v>
                </c:pt>
                <c:pt idx="39289">
                  <c:v>15.254051583333334</c:v>
                </c:pt>
                <c:pt idx="39290">
                  <c:v>15.254438416666666</c:v>
                </c:pt>
                <c:pt idx="39291">
                  <c:v>15.254828766666664</c:v>
                </c:pt>
                <c:pt idx="39292">
                  <c:v>15.255215600000001</c:v>
                </c:pt>
                <c:pt idx="39293">
                  <c:v>15.255602433333335</c:v>
                </c:pt>
                <c:pt idx="39294">
                  <c:v>15.255992783333333</c:v>
                </c:pt>
                <c:pt idx="39295">
                  <c:v>15.256379616666669</c:v>
                </c:pt>
                <c:pt idx="39296">
                  <c:v>15.256769966666667</c:v>
                </c:pt>
                <c:pt idx="39297">
                  <c:v>15.257156799999999</c:v>
                </c:pt>
                <c:pt idx="39298">
                  <c:v>15.257543633333333</c:v>
                </c:pt>
                <c:pt idx="39299">
                  <c:v>15.257933983333333</c:v>
                </c:pt>
                <c:pt idx="39300">
                  <c:v>15.258320816666666</c:v>
                </c:pt>
                <c:pt idx="39301">
                  <c:v>15.258707649999998</c:v>
                </c:pt>
                <c:pt idx="39302">
                  <c:v>15.259098000000002</c:v>
                </c:pt>
                <c:pt idx="39303">
                  <c:v>15.259484833333333</c:v>
                </c:pt>
                <c:pt idx="39304">
                  <c:v>15.259875183333333</c:v>
                </c:pt>
                <c:pt idx="39305">
                  <c:v>15.260262016666667</c:v>
                </c:pt>
                <c:pt idx="39306">
                  <c:v>15.260648850000001</c:v>
                </c:pt>
                <c:pt idx="39307">
                  <c:v>15.261035683333333</c:v>
                </c:pt>
                <c:pt idx="39308">
                  <c:v>15.261426033333334</c:v>
                </c:pt>
                <c:pt idx="39309">
                  <c:v>15.261816383333333</c:v>
                </c:pt>
                <c:pt idx="39310">
                  <c:v>15.262203216666665</c:v>
                </c:pt>
                <c:pt idx="39311">
                  <c:v>15.26259005</c:v>
                </c:pt>
                <c:pt idx="39312">
                  <c:v>15.262976883333335</c:v>
                </c:pt>
                <c:pt idx="39313">
                  <c:v>15.263367233333334</c:v>
                </c:pt>
                <c:pt idx="39314">
                  <c:v>15.263754066666666</c:v>
                </c:pt>
                <c:pt idx="39315">
                  <c:v>15.264140900000001</c:v>
                </c:pt>
                <c:pt idx="39316">
                  <c:v>15.264531249999999</c:v>
                </c:pt>
                <c:pt idx="39317">
                  <c:v>15.264918083333333</c:v>
                </c:pt>
                <c:pt idx="39318">
                  <c:v>15.265308433333333</c:v>
                </c:pt>
                <c:pt idx="39319">
                  <c:v>15.265695266666667</c:v>
                </c:pt>
                <c:pt idx="39320">
                  <c:v>15.2660821</c:v>
                </c:pt>
                <c:pt idx="39321">
                  <c:v>15.266472450000002</c:v>
                </c:pt>
                <c:pt idx="39322">
                  <c:v>15.266859283333334</c:v>
                </c:pt>
                <c:pt idx="39323">
                  <c:v>15.267249633333334</c:v>
                </c:pt>
                <c:pt idx="39324">
                  <c:v>15.267636466666668</c:v>
                </c:pt>
                <c:pt idx="39325">
                  <c:v>15.268023300000001</c:v>
                </c:pt>
                <c:pt idx="39326">
                  <c:v>15.268413649999999</c:v>
                </c:pt>
                <c:pt idx="39327">
                  <c:v>15.268800483333331</c:v>
                </c:pt>
                <c:pt idx="39328">
                  <c:v>15.269187316666667</c:v>
                </c:pt>
                <c:pt idx="39329">
                  <c:v>15.269574149999999</c:v>
                </c:pt>
                <c:pt idx="39330">
                  <c:v>15.2699645</c:v>
                </c:pt>
                <c:pt idx="39331">
                  <c:v>15.270351333333336</c:v>
                </c:pt>
                <c:pt idx="39332">
                  <c:v>15.270741683333334</c:v>
                </c:pt>
                <c:pt idx="39333">
                  <c:v>15.271128516666666</c:v>
                </c:pt>
                <c:pt idx="39334">
                  <c:v>15.27151535</c:v>
                </c:pt>
                <c:pt idx="39335">
                  <c:v>15.2719057</c:v>
                </c:pt>
                <c:pt idx="39336">
                  <c:v>15.272292533333333</c:v>
                </c:pt>
                <c:pt idx="39337">
                  <c:v>15.272682883333333</c:v>
                </c:pt>
                <c:pt idx="39338">
                  <c:v>15.273069716666667</c:v>
                </c:pt>
                <c:pt idx="39339">
                  <c:v>15.273456550000001</c:v>
                </c:pt>
                <c:pt idx="39340">
                  <c:v>15.273843383333334</c:v>
                </c:pt>
                <c:pt idx="39341">
                  <c:v>15.274233733333334</c:v>
                </c:pt>
                <c:pt idx="39342">
                  <c:v>15.274620566666668</c:v>
                </c:pt>
                <c:pt idx="39343">
                  <c:v>15.2750074</c:v>
                </c:pt>
                <c:pt idx="39344">
                  <c:v>15.275397750000002</c:v>
                </c:pt>
                <c:pt idx="39345">
                  <c:v>15.275784583333333</c:v>
                </c:pt>
                <c:pt idx="39346">
                  <c:v>15.276174933333332</c:v>
                </c:pt>
                <c:pt idx="39347">
                  <c:v>15.276561766666667</c:v>
                </c:pt>
                <c:pt idx="39348">
                  <c:v>15.276948599999999</c:v>
                </c:pt>
                <c:pt idx="39349">
                  <c:v>15.277338950000001</c:v>
                </c:pt>
                <c:pt idx="39350">
                  <c:v>15.277725783333333</c:v>
                </c:pt>
                <c:pt idx="39351">
                  <c:v>15.278116133333334</c:v>
                </c:pt>
                <c:pt idx="39352">
                  <c:v>15.278502966666666</c:v>
                </c:pt>
                <c:pt idx="39353">
                  <c:v>15.2788898</c:v>
                </c:pt>
                <c:pt idx="39354">
                  <c:v>15.27928015</c:v>
                </c:pt>
                <c:pt idx="39355">
                  <c:v>15.279666983333334</c:v>
                </c:pt>
                <c:pt idx="39356">
                  <c:v>15.280053816666666</c:v>
                </c:pt>
                <c:pt idx="39357">
                  <c:v>15.280444166666667</c:v>
                </c:pt>
                <c:pt idx="39358">
                  <c:v>15.280831000000001</c:v>
                </c:pt>
                <c:pt idx="39359">
                  <c:v>15.281221350000001</c:v>
                </c:pt>
                <c:pt idx="39360">
                  <c:v>15.281608183333335</c:v>
                </c:pt>
                <c:pt idx="39361">
                  <c:v>15.281995016666668</c:v>
                </c:pt>
                <c:pt idx="39362">
                  <c:v>15.28238185</c:v>
                </c:pt>
                <c:pt idx="39363">
                  <c:v>15.282772199999998</c:v>
                </c:pt>
                <c:pt idx="39364">
                  <c:v>15.28316255</c:v>
                </c:pt>
                <c:pt idx="39365">
                  <c:v>15.283549383333332</c:v>
                </c:pt>
                <c:pt idx="39366">
                  <c:v>15.283936216666666</c:v>
                </c:pt>
                <c:pt idx="39367">
                  <c:v>15.284323050000003</c:v>
                </c:pt>
                <c:pt idx="39368">
                  <c:v>15.284713400000001</c:v>
                </c:pt>
                <c:pt idx="39369">
                  <c:v>15.285100233333333</c:v>
                </c:pt>
                <c:pt idx="39370">
                  <c:v>15.285487066666668</c:v>
                </c:pt>
                <c:pt idx="39371">
                  <c:v>15.285877416666667</c:v>
                </c:pt>
                <c:pt idx="39372">
                  <c:v>15.28626425</c:v>
                </c:pt>
                <c:pt idx="39373">
                  <c:v>15.2866546</c:v>
                </c:pt>
                <c:pt idx="39374">
                  <c:v>15.287041433333334</c:v>
                </c:pt>
                <c:pt idx="39375">
                  <c:v>15.287428266666666</c:v>
                </c:pt>
                <c:pt idx="39376">
                  <c:v>15.287818616666668</c:v>
                </c:pt>
                <c:pt idx="39377">
                  <c:v>15.288205450000001</c:v>
                </c:pt>
                <c:pt idx="39378">
                  <c:v>15.288595800000001</c:v>
                </c:pt>
                <c:pt idx="39379">
                  <c:v>15.288982633333333</c:v>
                </c:pt>
                <c:pt idx="39380">
                  <c:v>15.289369466666669</c:v>
                </c:pt>
                <c:pt idx="39381">
                  <c:v>15.289759816666667</c:v>
                </c:pt>
                <c:pt idx="39382">
                  <c:v>15.290146649999999</c:v>
                </c:pt>
                <c:pt idx="39383">
                  <c:v>15.290533483333334</c:v>
                </c:pt>
                <c:pt idx="39384">
                  <c:v>15.290920316666666</c:v>
                </c:pt>
                <c:pt idx="39385">
                  <c:v>15.291310666666666</c:v>
                </c:pt>
                <c:pt idx="39386">
                  <c:v>15.291697499999998</c:v>
                </c:pt>
                <c:pt idx="39387">
                  <c:v>15.292087850000001</c:v>
                </c:pt>
                <c:pt idx="39388">
                  <c:v>15.292474683333333</c:v>
                </c:pt>
                <c:pt idx="39389">
                  <c:v>15.292861516666667</c:v>
                </c:pt>
                <c:pt idx="39390">
                  <c:v>15.293251866666667</c:v>
                </c:pt>
                <c:pt idx="39391">
                  <c:v>15.293638700000001</c:v>
                </c:pt>
                <c:pt idx="39392">
                  <c:v>15.294029049999999</c:v>
                </c:pt>
                <c:pt idx="39393">
                  <c:v>15.294415883333334</c:v>
                </c:pt>
                <c:pt idx="39394">
                  <c:v>15.294802716666666</c:v>
                </c:pt>
                <c:pt idx="39395">
                  <c:v>15.295193066666664</c:v>
                </c:pt>
                <c:pt idx="39396">
                  <c:v>15.295579900000002</c:v>
                </c:pt>
                <c:pt idx="39397">
                  <c:v>15.295966733333335</c:v>
                </c:pt>
                <c:pt idx="39398">
                  <c:v>15.296357083333334</c:v>
                </c:pt>
                <c:pt idx="39399">
                  <c:v>15.296743916666669</c:v>
                </c:pt>
                <c:pt idx="39400">
                  <c:v>15.297134266666667</c:v>
                </c:pt>
                <c:pt idx="39401">
                  <c:v>15.297521099999999</c:v>
                </c:pt>
                <c:pt idx="39402">
                  <c:v>15.297907933333333</c:v>
                </c:pt>
                <c:pt idx="39403">
                  <c:v>15.298298283333333</c:v>
                </c:pt>
                <c:pt idx="39404">
                  <c:v>15.298685116666666</c:v>
                </c:pt>
                <c:pt idx="39405">
                  <c:v>15.299075466666665</c:v>
                </c:pt>
                <c:pt idx="39406">
                  <c:v>15.299462300000002</c:v>
                </c:pt>
                <c:pt idx="39407">
                  <c:v>15.299849133333334</c:v>
                </c:pt>
                <c:pt idx="39408">
                  <c:v>15.300239483333334</c:v>
                </c:pt>
                <c:pt idx="39409">
                  <c:v>15.300626316666667</c:v>
                </c:pt>
                <c:pt idx="39410">
                  <c:v>15.301013150000001</c:v>
                </c:pt>
                <c:pt idx="39411">
                  <c:v>15.301399983333333</c:v>
                </c:pt>
                <c:pt idx="39412">
                  <c:v>15.301790333333335</c:v>
                </c:pt>
                <c:pt idx="39413">
                  <c:v>15.302177166666667</c:v>
                </c:pt>
                <c:pt idx="39414">
                  <c:v>15.302567516666665</c:v>
                </c:pt>
                <c:pt idx="39415">
                  <c:v>15.302954349999998</c:v>
                </c:pt>
                <c:pt idx="39416">
                  <c:v>15.303341183333336</c:v>
                </c:pt>
                <c:pt idx="39417">
                  <c:v>15.303731533333334</c:v>
                </c:pt>
                <c:pt idx="39418">
                  <c:v>15.304118366666666</c:v>
                </c:pt>
                <c:pt idx="39419">
                  <c:v>15.304508716666668</c:v>
                </c:pt>
                <c:pt idx="39420">
                  <c:v>15.304895549999999</c:v>
                </c:pt>
                <c:pt idx="39421">
                  <c:v>15.305282383333333</c:v>
                </c:pt>
                <c:pt idx="39422">
                  <c:v>15.305672733333333</c:v>
                </c:pt>
                <c:pt idx="39423">
                  <c:v>15.306059566666667</c:v>
                </c:pt>
                <c:pt idx="39424">
                  <c:v>15.306446399999999</c:v>
                </c:pt>
                <c:pt idx="39425">
                  <c:v>15.306836750000002</c:v>
                </c:pt>
                <c:pt idx="39426">
                  <c:v>15.307223583333334</c:v>
                </c:pt>
                <c:pt idx="39427">
                  <c:v>15.307613933333334</c:v>
                </c:pt>
                <c:pt idx="39428">
                  <c:v>15.308000766666666</c:v>
                </c:pt>
                <c:pt idx="39429">
                  <c:v>15.308387600000001</c:v>
                </c:pt>
                <c:pt idx="39430">
                  <c:v>15.308774433333333</c:v>
                </c:pt>
                <c:pt idx="39431">
                  <c:v>15.309164783333332</c:v>
                </c:pt>
                <c:pt idx="39432">
                  <c:v>15.309555133333333</c:v>
                </c:pt>
                <c:pt idx="39433">
                  <c:v>15.309941966666665</c:v>
                </c:pt>
                <c:pt idx="39434">
                  <c:v>15.310328799999999</c:v>
                </c:pt>
                <c:pt idx="39435">
                  <c:v>15.310715633333336</c:v>
                </c:pt>
                <c:pt idx="39436">
                  <c:v>15.311105983333334</c:v>
                </c:pt>
                <c:pt idx="39437">
                  <c:v>15.311492816666666</c:v>
                </c:pt>
                <c:pt idx="39438">
                  <c:v>15.31187965</c:v>
                </c:pt>
                <c:pt idx="39439">
                  <c:v>15.31227</c:v>
                </c:pt>
                <c:pt idx="39440">
                  <c:v>15.312656833333333</c:v>
                </c:pt>
                <c:pt idx="39441">
                  <c:v>15.313047183333333</c:v>
                </c:pt>
                <c:pt idx="39442">
                  <c:v>15.313434016666667</c:v>
                </c:pt>
                <c:pt idx="39443">
                  <c:v>15.313820849999999</c:v>
                </c:pt>
                <c:pt idx="39444">
                  <c:v>15.314211200000001</c:v>
                </c:pt>
                <c:pt idx="39445">
                  <c:v>15.314598033333334</c:v>
                </c:pt>
                <c:pt idx="39446">
                  <c:v>15.314988383333334</c:v>
                </c:pt>
                <c:pt idx="39447">
                  <c:v>15.315375216666666</c:v>
                </c:pt>
                <c:pt idx="39448">
                  <c:v>15.315762050000002</c:v>
                </c:pt>
                <c:pt idx="39449">
                  <c:v>15.3161524</c:v>
                </c:pt>
                <c:pt idx="39450">
                  <c:v>15.316539233333332</c:v>
                </c:pt>
                <c:pt idx="39451">
                  <c:v>15.316926066666666</c:v>
                </c:pt>
                <c:pt idx="39452">
                  <c:v>15.317312899999999</c:v>
                </c:pt>
                <c:pt idx="39453">
                  <c:v>15.317703249999999</c:v>
                </c:pt>
                <c:pt idx="39454">
                  <c:v>15.318090083333333</c:v>
                </c:pt>
                <c:pt idx="39455">
                  <c:v>15.318480433333335</c:v>
                </c:pt>
                <c:pt idx="39456">
                  <c:v>15.318867266666667</c:v>
                </c:pt>
                <c:pt idx="39457">
                  <c:v>15.3192541</c:v>
                </c:pt>
                <c:pt idx="39458">
                  <c:v>15.31964445</c:v>
                </c:pt>
                <c:pt idx="39459">
                  <c:v>15.320031283333334</c:v>
                </c:pt>
                <c:pt idx="39460">
                  <c:v>15.320421633333332</c:v>
                </c:pt>
                <c:pt idx="39461">
                  <c:v>15.320808466666668</c:v>
                </c:pt>
                <c:pt idx="39462">
                  <c:v>15.321195299999999</c:v>
                </c:pt>
                <c:pt idx="39463">
                  <c:v>15.321585650000001</c:v>
                </c:pt>
                <c:pt idx="39464">
                  <c:v>15.321972483333335</c:v>
                </c:pt>
                <c:pt idx="39465">
                  <c:v>15.322359316666669</c:v>
                </c:pt>
                <c:pt idx="39466">
                  <c:v>15.32274615</c:v>
                </c:pt>
                <c:pt idx="39467">
                  <c:v>15.323136499999999</c:v>
                </c:pt>
                <c:pt idx="39468">
                  <c:v>15.32352685</c:v>
                </c:pt>
                <c:pt idx="39469">
                  <c:v>15.323913683333332</c:v>
                </c:pt>
                <c:pt idx="39470">
                  <c:v>15.324300516666666</c:v>
                </c:pt>
                <c:pt idx="39471">
                  <c:v>15.324690866666666</c:v>
                </c:pt>
                <c:pt idx="39472">
                  <c:v>15.325077700000001</c:v>
                </c:pt>
                <c:pt idx="39473">
                  <c:v>15.32546805</c:v>
                </c:pt>
                <c:pt idx="39474">
                  <c:v>15.325854883333335</c:v>
                </c:pt>
                <c:pt idx="39475">
                  <c:v>15.326241716666667</c:v>
                </c:pt>
                <c:pt idx="39476">
                  <c:v>15.326628550000001</c:v>
                </c:pt>
                <c:pt idx="39477">
                  <c:v>15.327018900000001</c:v>
                </c:pt>
                <c:pt idx="39478">
                  <c:v>15.327405733333334</c:v>
                </c:pt>
                <c:pt idx="39479">
                  <c:v>15.327792566666666</c:v>
                </c:pt>
                <c:pt idx="39480">
                  <c:v>15.328182916666664</c:v>
                </c:pt>
                <c:pt idx="39481">
                  <c:v>15.32856975</c:v>
                </c:pt>
                <c:pt idx="39482">
                  <c:v>15.328960100000002</c:v>
                </c:pt>
                <c:pt idx="39483">
                  <c:v>15.329346933333333</c:v>
                </c:pt>
                <c:pt idx="39484">
                  <c:v>15.329733766666669</c:v>
                </c:pt>
                <c:pt idx="39485">
                  <c:v>15.330124116666667</c:v>
                </c:pt>
                <c:pt idx="39486">
                  <c:v>15.330510949999999</c:v>
                </c:pt>
                <c:pt idx="39487">
                  <c:v>15.330901300000001</c:v>
                </c:pt>
                <c:pt idx="39488">
                  <c:v>15.331288133333333</c:v>
                </c:pt>
                <c:pt idx="39489">
                  <c:v>15.331674966666666</c:v>
                </c:pt>
                <c:pt idx="39490">
                  <c:v>15.332065316666666</c:v>
                </c:pt>
                <c:pt idx="39491">
                  <c:v>15.332452150000002</c:v>
                </c:pt>
                <c:pt idx="39492">
                  <c:v>15.332838983333334</c:v>
                </c:pt>
                <c:pt idx="39493">
                  <c:v>15.333225816666667</c:v>
                </c:pt>
                <c:pt idx="39494">
                  <c:v>15.333616166666667</c:v>
                </c:pt>
                <c:pt idx="39495">
                  <c:v>15.334006516666667</c:v>
                </c:pt>
                <c:pt idx="39496">
                  <c:v>15.334393349999999</c:v>
                </c:pt>
                <c:pt idx="39497">
                  <c:v>15.334780183333335</c:v>
                </c:pt>
                <c:pt idx="39498">
                  <c:v>15.335167016666666</c:v>
                </c:pt>
                <c:pt idx="39499">
                  <c:v>15.335557366666665</c:v>
                </c:pt>
                <c:pt idx="39500">
                  <c:v>15.335947716666666</c:v>
                </c:pt>
                <c:pt idx="39501">
                  <c:v>15.336334550000002</c:v>
                </c:pt>
                <c:pt idx="39502">
                  <c:v>15.336721383333334</c:v>
                </c:pt>
                <c:pt idx="39503">
                  <c:v>15.337108216666666</c:v>
                </c:pt>
                <c:pt idx="39504">
                  <c:v>15.337498566666667</c:v>
                </c:pt>
                <c:pt idx="39505">
                  <c:v>15.337885399999999</c:v>
                </c:pt>
                <c:pt idx="39506">
                  <c:v>15.338272233333333</c:v>
                </c:pt>
                <c:pt idx="39507">
                  <c:v>15.338662583333333</c:v>
                </c:pt>
                <c:pt idx="39508">
                  <c:v>15.339049416666667</c:v>
                </c:pt>
                <c:pt idx="39509">
                  <c:v>15.339439766666665</c:v>
                </c:pt>
                <c:pt idx="39510">
                  <c:v>15.339826600000002</c:v>
                </c:pt>
                <c:pt idx="39511">
                  <c:v>15.340213433333334</c:v>
                </c:pt>
                <c:pt idx="39512">
                  <c:v>15.340603783333334</c:v>
                </c:pt>
                <c:pt idx="39513">
                  <c:v>15.340990616666668</c:v>
                </c:pt>
                <c:pt idx="39514">
                  <c:v>15.341380966666668</c:v>
                </c:pt>
                <c:pt idx="39515">
                  <c:v>15.3417678</c:v>
                </c:pt>
                <c:pt idx="39516">
                  <c:v>15.342154633333331</c:v>
                </c:pt>
                <c:pt idx="39517">
                  <c:v>15.342544983333333</c:v>
                </c:pt>
                <c:pt idx="39518">
                  <c:v>15.342931816666665</c:v>
                </c:pt>
                <c:pt idx="39519">
                  <c:v>15.343318649999999</c:v>
                </c:pt>
                <c:pt idx="39520">
                  <c:v>15.343705483333336</c:v>
                </c:pt>
                <c:pt idx="39521">
                  <c:v>15.344095833333334</c:v>
                </c:pt>
                <c:pt idx="39522">
                  <c:v>15.344482666666666</c:v>
                </c:pt>
                <c:pt idx="39523">
                  <c:v>15.344873016666668</c:v>
                </c:pt>
                <c:pt idx="39524">
                  <c:v>15.34525985</c:v>
                </c:pt>
                <c:pt idx="39525">
                  <c:v>15.345646683333333</c:v>
                </c:pt>
                <c:pt idx="39526">
                  <c:v>15.346037033333333</c:v>
                </c:pt>
                <c:pt idx="39527">
                  <c:v>15.346423866666667</c:v>
                </c:pt>
                <c:pt idx="39528">
                  <c:v>15.346814216666665</c:v>
                </c:pt>
                <c:pt idx="39529">
                  <c:v>15.347201050000002</c:v>
                </c:pt>
                <c:pt idx="39530">
                  <c:v>15.347587883333334</c:v>
                </c:pt>
                <c:pt idx="39531">
                  <c:v>15.347978233333334</c:v>
                </c:pt>
                <c:pt idx="39532">
                  <c:v>15.348365066666666</c:v>
                </c:pt>
                <c:pt idx="39533">
                  <c:v>15.348751900000002</c:v>
                </c:pt>
                <c:pt idx="39534">
                  <c:v>15.349138733333334</c:v>
                </c:pt>
                <c:pt idx="39535">
                  <c:v>15.349529083333332</c:v>
                </c:pt>
                <c:pt idx="39536">
                  <c:v>15.349919433333334</c:v>
                </c:pt>
                <c:pt idx="39537">
                  <c:v>15.350306266666665</c:v>
                </c:pt>
                <c:pt idx="39538">
                  <c:v>15.350693099999999</c:v>
                </c:pt>
                <c:pt idx="39539">
                  <c:v>15.351079933333333</c:v>
                </c:pt>
                <c:pt idx="39540">
                  <c:v>15.351470283333335</c:v>
                </c:pt>
                <c:pt idx="39541">
                  <c:v>15.351860633333333</c:v>
                </c:pt>
                <c:pt idx="39542">
                  <c:v>15.352247466666668</c:v>
                </c:pt>
                <c:pt idx="39543">
                  <c:v>15.3526343</c:v>
                </c:pt>
                <c:pt idx="39544">
                  <c:v>15.353021133333334</c:v>
                </c:pt>
                <c:pt idx="39545">
                  <c:v>15.353411483333332</c:v>
                </c:pt>
                <c:pt idx="39546">
                  <c:v>15.353798316666667</c:v>
                </c:pt>
                <c:pt idx="39547">
                  <c:v>15.354185149999999</c:v>
                </c:pt>
                <c:pt idx="39548">
                  <c:v>15.354575499999997</c:v>
                </c:pt>
                <c:pt idx="39549">
                  <c:v>15.354962333333335</c:v>
                </c:pt>
                <c:pt idx="39550">
                  <c:v>15.355352683333335</c:v>
                </c:pt>
                <c:pt idx="39551">
                  <c:v>15.355739516666667</c:v>
                </c:pt>
                <c:pt idx="39552">
                  <c:v>15.356126350000002</c:v>
                </c:pt>
                <c:pt idx="39553">
                  <c:v>15.3565167</c:v>
                </c:pt>
                <c:pt idx="39554">
                  <c:v>15.356903533333332</c:v>
                </c:pt>
                <c:pt idx="39555">
                  <c:v>15.357293883333334</c:v>
                </c:pt>
                <c:pt idx="39556">
                  <c:v>15.357680716666666</c:v>
                </c:pt>
                <c:pt idx="39557">
                  <c:v>15.358067549999999</c:v>
                </c:pt>
                <c:pt idx="39558">
                  <c:v>15.358457900000003</c:v>
                </c:pt>
                <c:pt idx="39559">
                  <c:v>15.358844733333335</c:v>
                </c:pt>
                <c:pt idx="39560">
                  <c:v>15.359231566666667</c:v>
                </c:pt>
                <c:pt idx="39561">
                  <c:v>15.3596184</c:v>
                </c:pt>
                <c:pt idx="39562">
                  <c:v>15.36000875</c:v>
                </c:pt>
                <c:pt idx="39563">
                  <c:v>15.3603991</c:v>
                </c:pt>
                <c:pt idx="39564">
                  <c:v>15.360785933333332</c:v>
                </c:pt>
                <c:pt idx="39565">
                  <c:v>15.361172766666668</c:v>
                </c:pt>
                <c:pt idx="39566">
                  <c:v>15.3615596</c:v>
                </c:pt>
                <c:pt idx="39567">
                  <c:v>15.361949949999998</c:v>
                </c:pt>
                <c:pt idx="39568">
                  <c:v>15.362336783333333</c:v>
                </c:pt>
                <c:pt idx="39569">
                  <c:v>15.362727133333335</c:v>
                </c:pt>
                <c:pt idx="39570">
                  <c:v>15.363113966666667</c:v>
                </c:pt>
                <c:pt idx="39571">
                  <c:v>15.363500799999999</c:v>
                </c:pt>
                <c:pt idx="39572">
                  <c:v>15.363891150000001</c:v>
                </c:pt>
                <c:pt idx="39573">
                  <c:v>15.364277983333333</c:v>
                </c:pt>
                <c:pt idx="39574">
                  <c:v>15.364664816666666</c:v>
                </c:pt>
                <c:pt idx="39575">
                  <c:v>15.365055166666666</c:v>
                </c:pt>
                <c:pt idx="39576">
                  <c:v>15.365442</c:v>
                </c:pt>
                <c:pt idx="39577">
                  <c:v>15.365832349999998</c:v>
                </c:pt>
                <c:pt idx="39578">
                  <c:v>15.366219183333335</c:v>
                </c:pt>
                <c:pt idx="39579">
                  <c:v>15.366606016666667</c:v>
                </c:pt>
                <c:pt idx="39580">
                  <c:v>15.366992850000001</c:v>
                </c:pt>
                <c:pt idx="39581">
                  <c:v>15.367383200000001</c:v>
                </c:pt>
                <c:pt idx="39582">
                  <c:v>15.367773550000001</c:v>
                </c:pt>
                <c:pt idx="39583">
                  <c:v>15.368160383333333</c:v>
                </c:pt>
                <c:pt idx="39584">
                  <c:v>15.368547216666665</c:v>
                </c:pt>
                <c:pt idx="39585">
                  <c:v>15.36893405</c:v>
                </c:pt>
                <c:pt idx="39586">
                  <c:v>15.369324399999998</c:v>
                </c:pt>
                <c:pt idx="39587">
                  <c:v>15.369711233333334</c:v>
                </c:pt>
                <c:pt idx="39588">
                  <c:v>15.370098066666669</c:v>
                </c:pt>
                <c:pt idx="39589">
                  <c:v>15.370488416666667</c:v>
                </c:pt>
                <c:pt idx="39590">
                  <c:v>15.370875249999999</c:v>
                </c:pt>
                <c:pt idx="39591">
                  <c:v>15.371265600000001</c:v>
                </c:pt>
                <c:pt idx="39592">
                  <c:v>15.371652433333333</c:v>
                </c:pt>
                <c:pt idx="39593">
                  <c:v>15.372039266666667</c:v>
                </c:pt>
                <c:pt idx="39594">
                  <c:v>15.372429616666667</c:v>
                </c:pt>
                <c:pt idx="39595">
                  <c:v>15.37281645</c:v>
                </c:pt>
                <c:pt idx="39596">
                  <c:v>15.3732068</c:v>
                </c:pt>
                <c:pt idx="39597">
                  <c:v>15.373593633333334</c:v>
                </c:pt>
                <c:pt idx="39598">
                  <c:v>15.373980466666668</c:v>
                </c:pt>
                <c:pt idx="39599">
                  <c:v>15.374370816666667</c:v>
                </c:pt>
                <c:pt idx="39600">
                  <c:v>15.374757649999999</c:v>
                </c:pt>
                <c:pt idx="39601">
                  <c:v>15.375144483333335</c:v>
                </c:pt>
                <c:pt idx="39602">
                  <c:v>15.375534833333333</c:v>
                </c:pt>
                <c:pt idx="39603">
                  <c:v>15.375921666666665</c:v>
                </c:pt>
                <c:pt idx="39604">
                  <c:v>15.376312016666667</c:v>
                </c:pt>
                <c:pt idx="39605">
                  <c:v>15.376698849999999</c:v>
                </c:pt>
                <c:pt idx="39606">
                  <c:v>15.377085683333334</c:v>
                </c:pt>
                <c:pt idx="39607">
                  <c:v>15.377476033333336</c:v>
                </c:pt>
                <c:pt idx="39608">
                  <c:v>15.377862866666668</c:v>
                </c:pt>
                <c:pt idx="39609">
                  <c:v>15.378253216666666</c:v>
                </c:pt>
                <c:pt idx="39610">
                  <c:v>15.37864005</c:v>
                </c:pt>
                <c:pt idx="39611">
                  <c:v>15.379026883333333</c:v>
                </c:pt>
                <c:pt idx="39612">
                  <c:v>15.379413716666667</c:v>
                </c:pt>
                <c:pt idx="39613">
                  <c:v>15.379804066666665</c:v>
                </c:pt>
                <c:pt idx="39614">
                  <c:v>15.380190900000001</c:v>
                </c:pt>
                <c:pt idx="39615">
                  <c:v>15.380577733333334</c:v>
                </c:pt>
                <c:pt idx="39616">
                  <c:v>15.380968083333334</c:v>
                </c:pt>
                <c:pt idx="39617">
                  <c:v>15.381354916666668</c:v>
                </c:pt>
                <c:pt idx="39618">
                  <c:v>15.381745266666668</c:v>
                </c:pt>
                <c:pt idx="39619">
                  <c:v>15.3821321</c:v>
                </c:pt>
                <c:pt idx="39620">
                  <c:v>15.382518933333332</c:v>
                </c:pt>
                <c:pt idx="39621">
                  <c:v>15.382909283333333</c:v>
                </c:pt>
                <c:pt idx="39622">
                  <c:v>15.383296116666665</c:v>
                </c:pt>
                <c:pt idx="39623">
                  <c:v>15.383686466666667</c:v>
                </c:pt>
                <c:pt idx="39624">
                  <c:v>15.384073300000003</c:v>
                </c:pt>
                <c:pt idx="39625">
                  <c:v>15.384460133333334</c:v>
                </c:pt>
                <c:pt idx="39626">
                  <c:v>15.384850483333333</c:v>
                </c:pt>
                <c:pt idx="39627">
                  <c:v>15.385237316666668</c:v>
                </c:pt>
                <c:pt idx="39628">
                  <c:v>15.38562415</c:v>
                </c:pt>
                <c:pt idx="39629">
                  <c:v>15.386010983333334</c:v>
                </c:pt>
                <c:pt idx="39630">
                  <c:v>15.386401333333334</c:v>
                </c:pt>
                <c:pt idx="39631">
                  <c:v>15.386788166666667</c:v>
                </c:pt>
                <c:pt idx="39632">
                  <c:v>15.387178516666665</c:v>
                </c:pt>
                <c:pt idx="39633">
                  <c:v>15.387565349999997</c:v>
                </c:pt>
                <c:pt idx="39634">
                  <c:v>15.387952183333335</c:v>
                </c:pt>
                <c:pt idx="39635">
                  <c:v>15.388342533333335</c:v>
                </c:pt>
                <c:pt idx="39636">
                  <c:v>15.388729366666666</c:v>
                </c:pt>
                <c:pt idx="39637">
                  <c:v>15.389119716666668</c:v>
                </c:pt>
                <c:pt idx="39638">
                  <c:v>15.38950655</c:v>
                </c:pt>
                <c:pt idx="39639">
                  <c:v>15.389893383333332</c:v>
                </c:pt>
                <c:pt idx="39640">
                  <c:v>15.390283733333334</c:v>
                </c:pt>
                <c:pt idx="39641">
                  <c:v>15.390670566666666</c:v>
                </c:pt>
                <c:pt idx="39642">
                  <c:v>15.391057399999999</c:v>
                </c:pt>
                <c:pt idx="39643">
                  <c:v>15.391447750000003</c:v>
                </c:pt>
                <c:pt idx="39644">
                  <c:v>15.391834583333335</c:v>
                </c:pt>
                <c:pt idx="39645">
                  <c:v>15.392224933333333</c:v>
                </c:pt>
                <c:pt idx="39646">
                  <c:v>15.392611766666668</c:v>
                </c:pt>
                <c:pt idx="39647">
                  <c:v>15.3929986</c:v>
                </c:pt>
                <c:pt idx="39648">
                  <c:v>15.39338895</c:v>
                </c:pt>
                <c:pt idx="39649">
                  <c:v>15.393775783333332</c:v>
                </c:pt>
                <c:pt idx="39650">
                  <c:v>15.394166133333334</c:v>
                </c:pt>
                <c:pt idx="39651">
                  <c:v>15.394552966666666</c:v>
                </c:pt>
                <c:pt idx="39652">
                  <c:v>15.394939799999998</c:v>
                </c:pt>
                <c:pt idx="39653">
                  <c:v>15.395330150000001</c:v>
                </c:pt>
                <c:pt idx="39654">
                  <c:v>15.395716983333335</c:v>
                </c:pt>
                <c:pt idx="39655">
                  <c:v>15.396103816666667</c:v>
                </c:pt>
                <c:pt idx="39656">
                  <c:v>15.396490649999999</c:v>
                </c:pt>
                <c:pt idx="39657">
                  <c:v>15.396881</c:v>
                </c:pt>
                <c:pt idx="39658">
                  <c:v>15.397271349999999</c:v>
                </c:pt>
                <c:pt idx="39659">
                  <c:v>15.397658183333334</c:v>
                </c:pt>
                <c:pt idx="39660">
                  <c:v>15.398045016666666</c:v>
                </c:pt>
                <c:pt idx="39661">
                  <c:v>15.39843185</c:v>
                </c:pt>
                <c:pt idx="39662">
                  <c:v>15.398822199999998</c:v>
                </c:pt>
                <c:pt idx="39663">
                  <c:v>15.399209033333335</c:v>
                </c:pt>
                <c:pt idx="39664">
                  <c:v>15.399599383333333</c:v>
                </c:pt>
                <c:pt idx="39665">
                  <c:v>15.399986216666667</c:v>
                </c:pt>
                <c:pt idx="39666">
                  <c:v>15.400373050000001</c:v>
                </c:pt>
                <c:pt idx="39667">
                  <c:v>15.400763400000001</c:v>
                </c:pt>
                <c:pt idx="39668">
                  <c:v>15.401150233333333</c:v>
                </c:pt>
                <c:pt idx="39669">
                  <c:v>15.401537066666668</c:v>
                </c:pt>
                <c:pt idx="39670">
                  <c:v>15.401927416666666</c:v>
                </c:pt>
                <c:pt idx="39671">
                  <c:v>15.402314249999998</c:v>
                </c:pt>
                <c:pt idx="39672">
                  <c:v>15.402704600000002</c:v>
                </c:pt>
                <c:pt idx="39673">
                  <c:v>15.403091433333335</c:v>
                </c:pt>
                <c:pt idx="39674">
                  <c:v>15.403478266666667</c:v>
                </c:pt>
                <c:pt idx="39675">
                  <c:v>15.403865099999999</c:v>
                </c:pt>
                <c:pt idx="39676">
                  <c:v>15.404255450000001</c:v>
                </c:pt>
                <c:pt idx="39677">
                  <c:v>15.404645799999999</c:v>
                </c:pt>
                <c:pt idx="39678">
                  <c:v>15.405032633333333</c:v>
                </c:pt>
                <c:pt idx="39679">
                  <c:v>15.405419466666666</c:v>
                </c:pt>
                <c:pt idx="39680">
                  <c:v>15.4058063</c:v>
                </c:pt>
                <c:pt idx="39681">
                  <c:v>15.406196649999998</c:v>
                </c:pt>
                <c:pt idx="39682">
                  <c:v>15.406583483333335</c:v>
                </c:pt>
                <c:pt idx="39683">
                  <c:v>15.406970316666667</c:v>
                </c:pt>
                <c:pt idx="39684">
                  <c:v>15.407360666666667</c:v>
                </c:pt>
                <c:pt idx="39685">
                  <c:v>15.407747499999999</c:v>
                </c:pt>
                <c:pt idx="39686">
                  <c:v>15.408137850000001</c:v>
                </c:pt>
                <c:pt idx="39687">
                  <c:v>15.408524683333333</c:v>
                </c:pt>
                <c:pt idx="39688">
                  <c:v>15.408911516666665</c:v>
                </c:pt>
                <c:pt idx="39689">
                  <c:v>15.409301866666667</c:v>
                </c:pt>
                <c:pt idx="39690">
                  <c:v>15.409688699999998</c:v>
                </c:pt>
                <c:pt idx="39691">
                  <c:v>15.410079049999998</c:v>
                </c:pt>
                <c:pt idx="39692">
                  <c:v>15.410465883333336</c:v>
                </c:pt>
                <c:pt idx="39693">
                  <c:v>15.410852716666668</c:v>
                </c:pt>
                <c:pt idx="39694">
                  <c:v>15.411243066666666</c:v>
                </c:pt>
                <c:pt idx="39695">
                  <c:v>15.411629900000001</c:v>
                </c:pt>
                <c:pt idx="39696">
                  <c:v>15.412016733333333</c:v>
                </c:pt>
                <c:pt idx="39697">
                  <c:v>15.412403566666667</c:v>
                </c:pt>
                <c:pt idx="39698">
                  <c:v>15.412793916666667</c:v>
                </c:pt>
                <c:pt idx="39699">
                  <c:v>15.413184266666667</c:v>
                </c:pt>
                <c:pt idx="39700">
                  <c:v>15.413571099999999</c:v>
                </c:pt>
                <c:pt idx="39701">
                  <c:v>15.413957933333334</c:v>
                </c:pt>
                <c:pt idx="39702">
                  <c:v>15.414344766666668</c:v>
                </c:pt>
                <c:pt idx="39703">
                  <c:v>15.414735116666668</c:v>
                </c:pt>
                <c:pt idx="39704">
                  <c:v>15.41512195</c:v>
                </c:pt>
                <c:pt idx="39705">
                  <c:v>15.415512300000001</c:v>
                </c:pt>
                <c:pt idx="39706">
                  <c:v>15.415899133333333</c:v>
                </c:pt>
                <c:pt idx="39707">
                  <c:v>15.416285966666665</c:v>
                </c:pt>
                <c:pt idx="39708">
                  <c:v>15.416676316666667</c:v>
                </c:pt>
                <c:pt idx="39709">
                  <c:v>15.417063149999999</c:v>
                </c:pt>
                <c:pt idx="39710">
                  <c:v>15.417449983333334</c:v>
                </c:pt>
                <c:pt idx="39711">
                  <c:v>15.417840333333336</c:v>
                </c:pt>
                <c:pt idx="39712">
                  <c:v>15.418227166666668</c:v>
                </c:pt>
                <c:pt idx="39713">
                  <c:v>15.418617516666666</c:v>
                </c:pt>
                <c:pt idx="39714">
                  <c:v>15.41900435</c:v>
                </c:pt>
                <c:pt idx="39715">
                  <c:v>15.419391183333333</c:v>
                </c:pt>
                <c:pt idx="39716">
                  <c:v>15.419781533333333</c:v>
                </c:pt>
                <c:pt idx="39717">
                  <c:v>15.420168366666665</c:v>
                </c:pt>
                <c:pt idx="39718">
                  <c:v>15.420558716666667</c:v>
                </c:pt>
                <c:pt idx="39719">
                  <c:v>15.420945549999999</c:v>
                </c:pt>
                <c:pt idx="39720">
                  <c:v>15.421332383333334</c:v>
                </c:pt>
                <c:pt idx="39721">
                  <c:v>15.421719216666666</c:v>
                </c:pt>
                <c:pt idx="39722">
                  <c:v>15.422109566666668</c:v>
                </c:pt>
                <c:pt idx="39723">
                  <c:v>15.4224964</c:v>
                </c:pt>
                <c:pt idx="39724">
                  <c:v>15.422883233333332</c:v>
                </c:pt>
                <c:pt idx="39725">
                  <c:v>15.423273583333334</c:v>
                </c:pt>
                <c:pt idx="39726">
                  <c:v>15.423660416666666</c:v>
                </c:pt>
                <c:pt idx="39727">
                  <c:v>15.424050766666666</c:v>
                </c:pt>
                <c:pt idx="39728">
                  <c:v>15.424437599999999</c:v>
                </c:pt>
                <c:pt idx="39729">
                  <c:v>15.424824433333335</c:v>
                </c:pt>
                <c:pt idx="39730">
                  <c:v>15.425214783333333</c:v>
                </c:pt>
                <c:pt idx="39731">
                  <c:v>15.425601616666668</c:v>
                </c:pt>
                <c:pt idx="39732">
                  <c:v>15.425991966666666</c:v>
                </c:pt>
                <c:pt idx="39733">
                  <c:v>15.4263788</c:v>
                </c:pt>
                <c:pt idx="39734">
                  <c:v>15.426765633333334</c:v>
                </c:pt>
                <c:pt idx="39735">
                  <c:v>15.427152466666668</c:v>
                </c:pt>
                <c:pt idx="39736">
                  <c:v>15.427542816666666</c:v>
                </c:pt>
                <c:pt idx="39737">
                  <c:v>15.427929649999998</c:v>
                </c:pt>
                <c:pt idx="39738">
                  <c:v>15.428316483333335</c:v>
                </c:pt>
                <c:pt idx="39739">
                  <c:v>15.428706833333335</c:v>
                </c:pt>
                <c:pt idx="39740">
                  <c:v>15.429093666666667</c:v>
                </c:pt>
                <c:pt idx="39741">
                  <c:v>15.429484016666668</c:v>
                </c:pt>
                <c:pt idx="39742">
                  <c:v>15.42987085</c:v>
                </c:pt>
                <c:pt idx="39743">
                  <c:v>15.430257683333332</c:v>
                </c:pt>
                <c:pt idx="39744">
                  <c:v>15.430648033333334</c:v>
                </c:pt>
                <c:pt idx="39745">
                  <c:v>15.431038383333332</c:v>
                </c:pt>
                <c:pt idx="39746">
                  <c:v>15.431425216666666</c:v>
                </c:pt>
                <c:pt idx="39747">
                  <c:v>15.43181205</c:v>
                </c:pt>
                <c:pt idx="39748">
                  <c:v>15.432198883333335</c:v>
                </c:pt>
                <c:pt idx="39749">
                  <c:v>15.432589233333333</c:v>
                </c:pt>
                <c:pt idx="39750">
                  <c:v>15.432976066666667</c:v>
                </c:pt>
                <c:pt idx="39751">
                  <c:v>15.433362900000001</c:v>
                </c:pt>
                <c:pt idx="39752">
                  <c:v>15.433753250000001</c:v>
                </c:pt>
                <c:pt idx="39753">
                  <c:v>15.434140083333332</c:v>
                </c:pt>
                <c:pt idx="39754">
                  <c:v>15.434530433333334</c:v>
                </c:pt>
                <c:pt idx="39755">
                  <c:v>15.434917266666666</c:v>
                </c:pt>
                <c:pt idx="39756">
                  <c:v>15.435304099999998</c:v>
                </c:pt>
                <c:pt idx="39757">
                  <c:v>15.43569445</c:v>
                </c:pt>
                <c:pt idx="39758">
                  <c:v>15.436081283333335</c:v>
                </c:pt>
                <c:pt idx="39759">
                  <c:v>15.436471633333333</c:v>
                </c:pt>
                <c:pt idx="39760">
                  <c:v>15.436858466666669</c:v>
                </c:pt>
                <c:pt idx="39761">
                  <c:v>15.437245300000001</c:v>
                </c:pt>
                <c:pt idx="39762">
                  <c:v>15.437635649999999</c:v>
                </c:pt>
                <c:pt idx="39763">
                  <c:v>15.438022483333334</c:v>
                </c:pt>
                <c:pt idx="39764">
                  <c:v>15.438409316666666</c:v>
                </c:pt>
                <c:pt idx="39765">
                  <c:v>15.43879615</c:v>
                </c:pt>
                <c:pt idx="39766">
                  <c:v>15.439186499999998</c:v>
                </c:pt>
                <c:pt idx="39767">
                  <c:v>15.439576850000002</c:v>
                </c:pt>
                <c:pt idx="39768">
                  <c:v>15.439963683333334</c:v>
                </c:pt>
                <c:pt idx="39769">
                  <c:v>15.440350516666667</c:v>
                </c:pt>
                <c:pt idx="39770">
                  <c:v>15.440737350000001</c:v>
                </c:pt>
                <c:pt idx="39771">
                  <c:v>15.441127700000001</c:v>
                </c:pt>
                <c:pt idx="39772">
                  <c:v>15.441514533333333</c:v>
                </c:pt>
                <c:pt idx="39773">
                  <c:v>15.441904883333335</c:v>
                </c:pt>
                <c:pt idx="39774">
                  <c:v>15.442291716666666</c:v>
                </c:pt>
                <c:pt idx="39775">
                  <c:v>15.442678549999998</c:v>
                </c:pt>
                <c:pt idx="39776">
                  <c:v>15.443068900000002</c:v>
                </c:pt>
                <c:pt idx="39777">
                  <c:v>15.443455733333336</c:v>
                </c:pt>
                <c:pt idx="39778">
                  <c:v>15.443842566666667</c:v>
                </c:pt>
                <c:pt idx="39779">
                  <c:v>15.444229399999999</c:v>
                </c:pt>
                <c:pt idx="39780">
                  <c:v>15.444619750000001</c:v>
                </c:pt>
                <c:pt idx="39781">
                  <c:v>15.445010099999999</c:v>
                </c:pt>
                <c:pt idx="39782">
                  <c:v>15.445396933333333</c:v>
                </c:pt>
                <c:pt idx="39783">
                  <c:v>15.445783766666667</c:v>
                </c:pt>
                <c:pt idx="39784">
                  <c:v>15.4461706</c:v>
                </c:pt>
                <c:pt idx="39785">
                  <c:v>15.446560949999999</c:v>
                </c:pt>
                <c:pt idx="39786">
                  <c:v>15.446947783333336</c:v>
                </c:pt>
                <c:pt idx="39787">
                  <c:v>15.447338133333334</c:v>
                </c:pt>
                <c:pt idx="39788">
                  <c:v>15.447724966666668</c:v>
                </c:pt>
                <c:pt idx="39789">
                  <c:v>15.4481118</c:v>
                </c:pt>
                <c:pt idx="39790">
                  <c:v>15.448502150000001</c:v>
                </c:pt>
                <c:pt idx="39791">
                  <c:v>15.448888983333333</c:v>
                </c:pt>
                <c:pt idx="39792">
                  <c:v>15.449275816666665</c:v>
                </c:pt>
                <c:pt idx="39793">
                  <c:v>15.449666166666667</c:v>
                </c:pt>
                <c:pt idx="39794">
                  <c:v>15.450052999999999</c:v>
                </c:pt>
                <c:pt idx="39795">
                  <c:v>15.450443349999999</c:v>
                </c:pt>
                <c:pt idx="39796">
                  <c:v>15.450830183333336</c:v>
                </c:pt>
                <c:pt idx="39797">
                  <c:v>15.451217016666668</c:v>
                </c:pt>
                <c:pt idx="39798">
                  <c:v>15.451607366666666</c:v>
                </c:pt>
                <c:pt idx="39799">
                  <c:v>15.451994200000001</c:v>
                </c:pt>
                <c:pt idx="39800">
                  <c:v>15.45238455</c:v>
                </c:pt>
                <c:pt idx="39801">
                  <c:v>15.452771383333333</c:v>
                </c:pt>
                <c:pt idx="39802">
                  <c:v>15.453158216666665</c:v>
                </c:pt>
                <c:pt idx="39803">
                  <c:v>15.453545050000001</c:v>
                </c:pt>
                <c:pt idx="39804">
                  <c:v>15.453935399999999</c:v>
                </c:pt>
                <c:pt idx="39805">
                  <c:v>15.454322233333334</c:v>
                </c:pt>
                <c:pt idx="39806">
                  <c:v>15.454709066666668</c:v>
                </c:pt>
                <c:pt idx="39807">
                  <c:v>15.455099416666668</c:v>
                </c:pt>
                <c:pt idx="39808">
                  <c:v>15.45548625</c:v>
                </c:pt>
                <c:pt idx="39809">
                  <c:v>15.455876600000002</c:v>
                </c:pt>
                <c:pt idx="39810">
                  <c:v>15.456263433333334</c:v>
                </c:pt>
                <c:pt idx="39811">
                  <c:v>15.456650266666665</c:v>
                </c:pt>
                <c:pt idx="39812">
                  <c:v>15.457040616666667</c:v>
                </c:pt>
                <c:pt idx="39813">
                  <c:v>15.457427449999999</c:v>
                </c:pt>
                <c:pt idx="39814">
                  <c:v>15.457817799999999</c:v>
                </c:pt>
                <c:pt idx="39815">
                  <c:v>15.458204633333333</c:v>
                </c:pt>
                <c:pt idx="39816">
                  <c:v>15.458591466666668</c:v>
                </c:pt>
                <c:pt idx="39817">
                  <c:v>15.458981816666666</c:v>
                </c:pt>
                <c:pt idx="39818">
                  <c:v>15.45936865</c:v>
                </c:pt>
                <c:pt idx="39819">
                  <c:v>15.459755483333334</c:v>
                </c:pt>
                <c:pt idx="39820">
                  <c:v>15.460142316666667</c:v>
                </c:pt>
                <c:pt idx="39821">
                  <c:v>15.460532666666666</c:v>
                </c:pt>
                <c:pt idx="39822">
                  <c:v>15.460919500000001</c:v>
                </c:pt>
                <c:pt idx="39823">
                  <c:v>15.461309849999999</c:v>
                </c:pt>
                <c:pt idx="39824">
                  <c:v>15.461696683333335</c:v>
                </c:pt>
                <c:pt idx="39825">
                  <c:v>15.462083516666667</c:v>
                </c:pt>
                <c:pt idx="39826">
                  <c:v>15.462473866666668</c:v>
                </c:pt>
                <c:pt idx="39827">
                  <c:v>15.4628607</c:v>
                </c:pt>
                <c:pt idx="39828">
                  <c:v>15.463251050000002</c:v>
                </c:pt>
                <c:pt idx="39829">
                  <c:v>15.463637883333334</c:v>
                </c:pt>
                <c:pt idx="39830">
                  <c:v>15.464024716666666</c:v>
                </c:pt>
                <c:pt idx="39831">
                  <c:v>15.464415066666666</c:v>
                </c:pt>
                <c:pt idx="39832">
                  <c:v>15.464801899999999</c:v>
                </c:pt>
                <c:pt idx="39833">
                  <c:v>15.465188733333335</c:v>
                </c:pt>
                <c:pt idx="39834">
                  <c:v>15.465575566666667</c:v>
                </c:pt>
                <c:pt idx="39835">
                  <c:v>15.465965916666669</c:v>
                </c:pt>
                <c:pt idx="39836">
                  <c:v>15.466356266666667</c:v>
                </c:pt>
                <c:pt idx="39837">
                  <c:v>15.4667431</c:v>
                </c:pt>
                <c:pt idx="39838">
                  <c:v>15.467129933333332</c:v>
                </c:pt>
                <c:pt idx="39839">
                  <c:v>15.467516766666668</c:v>
                </c:pt>
                <c:pt idx="39840">
                  <c:v>15.467907116666666</c:v>
                </c:pt>
                <c:pt idx="39841">
                  <c:v>15.468297466666668</c:v>
                </c:pt>
                <c:pt idx="39842">
                  <c:v>15.4686843</c:v>
                </c:pt>
                <c:pt idx="39843">
                  <c:v>15.469071133333335</c:v>
                </c:pt>
                <c:pt idx="39844">
                  <c:v>15.469457966666667</c:v>
                </c:pt>
                <c:pt idx="39845">
                  <c:v>15.469848316666669</c:v>
                </c:pt>
                <c:pt idx="39846">
                  <c:v>15.470235150000001</c:v>
                </c:pt>
                <c:pt idx="39847">
                  <c:v>15.470621983333332</c:v>
                </c:pt>
                <c:pt idx="39848">
                  <c:v>15.471012333333334</c:v>
                </c:pt>
                <c:pt idx="39849">
                  <c:v>15.471399166666666</c:v>
                </c:pt>
                <c:pt idx="39850">
                  <c:v>15.471789516666666</c:v>
                </c:pt>
                <c:pt idx="39851">
                  <c:v>15.47217635</c:v>
                </c:pt>
                <c:pt idx="39852">
                  <c:v>15.472563183333335</c:v>
                </c:pt>
                <c:pt idx="39853">
                  <c:v>15.472953533333333</c:v>
                </c:pt>
                <c:pt idx="39854">
                  <c:v>15.473340366666667</c:v>
                </c:pt>
                <c:pt idx="39855">
                  <c:v>15.473730716666667</c:v>
                </c:pt>
                <c:pt idx="39856">
                  <c:v>15.474117550000001</c:v>
                </c:pt>
                <c:pt idx="39857">
                  <c:v>15.474504383333333</c:v>
                </c:pt>
                <c:pt idx="39858">
                  <c:v>15.474894733333334</c:v>
                </c:pt>
                <c:pt idx="39859">
                  <c:v>15.475281566666666</c:v>
                </c:pt>
                <c:pt idx="39860">
                  <c:v>15.475668399999998</c:v>
                </c:pt>
                <c:pt idx="39861">
                  <c:v>15.476055233333332</c:v>
                </c:pt>
                <c:pt idx="39862">
                  <c:v>15.476445583333335</c:v>
                </c:pt>
                <c:pt idx="39863">
                  <c:v>15.476835933333334</c:v>
                </c:pt>
                <c:pt idx="39864">
                  <c:v>15.477222766666669</c:v>
                </c:pt>
                <c:pt idx="39865">
                  <c:v>15.477609600000001</c:v>
                </c:pt>
                <c:pt idx="39866">
                  <c:v>15.477996433333333</c:v>
                </c:pt>
                <c:pt idx="39867">
                  <c:v>15.478386783333333</c:v>
                </c:pt>
                <c:pt idx="39868">
                  <c:v>15.478777133333333</c:v>
                </c:pt>
                <c:pt idx="39869">
                  <c:v>15.479163966666666</c:v>
                </c:pt>
                <c:pt idx="39870">
                  <c:v>15.479550799999998</c:v>
                </c:pt>
                <c:pt idx="39871">
                  <c:v>15.479937633333336</c:v>
                </c:pt>
                <c:pt idx="39872">
                  <c:v>15.480327983333334</c:v>
                </c:pt>
                <c:pt idx="39873">
                  <c:v>15.480714816666667</c:v>
                </c:pt>
                <c:pt idx="39874">
                  <c:v>15.481101650000001</c:v>
                </c:pt>
                <c:pt idx="39875">
                  <c:v>15.481492000000001</c:v>
                </c:pt>
                <c:pt idx="39876">
                  <c:v>15.481878833333333</c:v>
                </c:pt>
                <c:pt idx="39877">
                  <c:v>15.482269183333335</c:v>
                </c:pt>
                <c:pt idx="39878">
                  <c:v>15.482656016666667</c:v>
                </c:pt>
                <c:pt idx="39879">
                  <c:v>15.483042849999999</c:v>
                </c:pt>
                <c:pt idx="39880">
                  <c:v>15.4834332</c:v>
                </c:pt>
                <c:pt idx="39881">
                  <c:v>15.483820033333336</c:v>
                </c:pt>
                <c:pt idx="39882">
                  <c:v>15.484210383333334</c:v>
                </c:pt>
                <c:pt idx="39883">
                  <c:v>15.484597216666666</c:v>
                </c:pt>
                <c:pt idx="39884">
                  <c:v>15.484984050000001</c:v>
                </c:pt>
                <c:pt idx="39885">
                  <c:v>15.485370883333333</c:v>
                </c:pt>
                <c:pt idx="39886">
                  <c:v>15.485761233333333</c:v>
                </c:pt>
                <c:pt idx="39887">
                  <c:v>15.486148066666667</c:v>
                </c:pt>
                <c:pt idx="39888">
                  <c:v>15.486534900000001</c:v>
                </c:pt>
                <c:pt idx="39889">
                  <c:v>15.486925249999999</c:v>
                </c:pt>
                <c:pt idx="39890">
                  <c:v>15.487312083333331</c:v>
                </c:pt>
                <c:pt idx="39891">
                  <c:v>15.487702433333334</c:v>
                </c:pt>
                <c:pt idx="39892">
                  <c:v>15.488089266666668</c:v>
                </c:pt>
                <c:pt idx="39893">
                  <c:v>15.4884761</c:v>
                </c:pt>
                <c:pt idx="39894">
                  <c:v>15.488866450000002</c:v>
                </c:pt>
                <c:pt idx="39895">
                  <c:v>15.489253283333333</c:v>
                </c:pt>
                <c:pt idx="39896">
                  <c:v>15.489643633333332</c:v>
                </c:pt>
                <c:pt idx="39897">
                  <c:v>15.490030466666667</c:v>
                </c:pt>
                <c:pt idx="39898">
                  <c:v>15.490417299999999</c:v>
                </c:pt>
                <c:pt idx="39899">
                  <c:v>15.490807649999999</c:v>
                </c:pt>
                <c:pt idx="39900">
                  <c:v>15.491194483333336</c:v>
                </c:pt>
                <c:pt idx="39901">
                  <c:v>15.491581316666668</c:v>
                </c:pt>
                <c:pt idx="39902">
                  <c:v>15.49196815</c:v>
                </c:pt>
                <c:pt idx="39903">
                  <c:v>15.492358500000002</c:v>
                </c:pt>
                <c:pt idx="39904">
                  <c:v>15.49274885</c:v>
                </c:pt>
                <c:pt idx="39905">
                  <c:v>15.493135683333334</c:v>
                </c:pt>
                <c:pt idx="39906">
                  <c:v>15.493522516666665</c:v>
                </c:pt>
                <c:pt idx="39907">
                  <c:v>15.493909350000001</c:v>
                </c:pt>
                <c:pt idx="39908">
                  <c:v>15.494299699999999</c:v>
                </c:pt>
                <c:pt idx="39909">
                  <c:v>15.494686533333331</c:v>
                </c:pt>
                <c:pt idx="39910">
                  <c:v>15.495076883333335</c:v>
                </c:pt>
                <c:pt idx="39911">
                  <c:v>15.495463716666668</c:v>
                </c:pt>
                <c:pt idx="39912">
                  <c:v>15.49585055</c:v>
                </c:pt>
                <c:pt idx="39913">
                  <c:v>15.496240900000002</c:v>
                </c:pt>
                <c:pt idx="39914">
                  <c:v>15.496627733333334</c:v>
                </c:pt>
                <c:pt idx="39915">
                  <c:v>15.497014566666666</c:v>
                </c:pt>
                <c:pt idx="39916">
                  <c:v>15.497404916666667</c:v>
                </c:pt>
                <c:pt idx="39917">
                  <c:v>15.497791749999999</c:v>
                </c:pt>
                <c:pt idx="39918">
                  <c:v>15.498182099999999</c:v>
                </c:pt>
                <c:pt idx="39919">
                  <c:v>15.498568933333331</c:v>
                </c:pt>
                <c:pt idx="39920">
                  <c:v>15.498955766666668</c:v>
                </c:pt>
                <c:pt idx="39921">
                  <c:v>15.499346116666667</c:v>
                </c:pt>
                <c:pt idx="39922">
                  <c:v>15.49973295</c:v>
                </c:pt>
                <c:pt idx="39923">
                  <c:v>15.5001233</c:v>
                </c:pt>
                <c:pt idx="39924">
                  <c:v>15.500510133333334</c:v>
                </c:pt>
                <c:pt idx="39925">
                  <c:v>15.500896966666666</c:v>
                </c:pt>
                <c:pt idx="39926">
                  <c:v>15.501283799999998</c:v>
                </c:pt>
                <c:pt idx="39927">
                  <c:v>15.501674149999999</c:v>
                </c:pt>
                <c:pt idx="39928">
                  <c:v>15.502060983333331</c:v>
                </c:pt>
                <c:pt idx="39929">
                  <c:v>15.502447816666667</c:v>
                </c:pt>
                <c:pt idx="39930">
                  <c:v>15.502838166666669</c:v>
                </c:pt>
                <c:pt idx="39931">
                  <c:v>15.503225</c:v>
                </c:pt>
                <c:pt idx="39932">
                  <c:v>15.503615349999999</c:v>
                </c:pt>
                <c:pt idx="39933">
                  <c:v>15.504002183333334</c:v>
                </c:pt>
                <c:pt idx="39934">
                  <c:v>15.504389016666666</c:v>
                </c:pt>
                <c:pt idx="39935">
                  <c:v>15.504779366666666</c:v>
                </c:pt>
                <c:pt idx="39936">
                  <c:v>15.505169716666666</c:v>
                </c:pt>
                <c:pt idx="39937">
                  <c:v>15.50555655</c:v>
                </c:pt>
                <c:pt idx="39938">
                  <c:v>15.505943383333332</c:v>
                </c:pt>
                <c:pt idx="39939">
                  <c:v>15.506330216666669</c:v>
                </c:pt>
                <c:pt idx="39940">
                  <c:v>15.506720566666667</c:v>
                </c:pt>
                <c:pt idx="39941">
                  <c:v>15.507107400000001</c:v>
                </c:pt>
                <c:pt idx="39942">
                  <c:v>15.507494233333333</c:v>
                </c:pt>
                <c:pt idx="39943">
                  <c:v>15.507884583333334</c:v>
                </c:pt>
                <c:pt idx="39944">
                  <c:v>15.508271416666666</c:v>
                </c:pt>
                <c:pt idx="39945">
                  <c:v>15.508661766666668</c:v>
                </c:pt>
                <c:pt idx="39946">
                  <c:v>15.5090486</c:v>
                </c:pt>
                <c:pt idx="39947">
                  <c:v>15.509435433333332</c:v>
                </c:pt>
                <c:pt idx="39948">
                  <c:v>15.509825783333334</c:v>
                </c:pt>
                <c:pt idx="39949">
                  <c:v>15.510212616666669</c:v>
                </c:pt>
                <c:pt idx="39950">
                  <c:v>15.510602966666667</c:v>
                </c:pt>
                <c:pt idx="39951">
                  <c:v>15.510989799999999</c:v>
                </c:pt>
                <c:pt idx="39952">
                  <c:v>15.511376633333334</c:v>
                </c:pt>
                <c:pt idx="39953">
                  <c:v>15.511766983333333</c:v>
                </c:pt>
                <c:pt idx="39954">
                  <c:v>15.512153816666666</c:v>
                </c:pt>
                <c:pt idx="39955">
                  <c:v>15.512540649999998</c:v>
                </c:pt>
                <c:pt idx="39956">
                  <c:v>15.512927483333334</c:v>
                </c:pt>
                <c:pt idx="39957">
                  <c:v>15.513317833333334</c:v>
                </c:pt>
                <c:pt idx="39958">
                  <c:v>15.513708183333335</c:v>
                </c:pt>
                <c:pt idx="39959">
                  <c:v>15.514095016666667</c:v>
                </c:pt>
                <c:pt idx="39960">
                  <c:v>15.514481850000001</c:v>
                </c:pt>
                <c:pt idx="39961">
                  <c:v>15.514868683333333</c:v>
                </c:pt>
                <c:pt idx="39962">
                  <c:v>15.515259033333335</c:v>
                </c:pt>
                <c:pt idx="39963">
                  <c:v>15.515649383333333</c:v>
                </c:pt>
                <c:pt idx="39964">
                  <c:v>15.516036216666665</c:v>
                </c:pt>
                <c:pt idx="39965">
                  <c:v>15.51642305</c:v>
                </c:pt>
                <c:pt idx="39966">
                  <c:v>15.516809883333332</c:v>
                </c:pt>
                <c:pt idx="39967">
                  <c:v>15.517200233333334</c:v>
                </c:pt>
                <c:pt idx="39968">
                  <c:v>15.517587066666669</c:v>
                </c:pt>
                <c:pt idx="39969">
                  <c:v>15.517973900000001</c:v>
                </c:pt>
                <c:pt idx="39970">
                  <c:v>15.518364249999999</c:v>
                </c:pt>
                <c:pt idx="39971">
                  <c:v>15.518751083333333</c:v>
                </c:pt>
                <c:pt idx="39972">
                  <c:v>15.519141433333333</c:v>
                </c:pt>
                <c:pt idx="39973">
                  <c:v>15.519528266666667</c:v>
                </c:pt>
                <c:pt idx="39974">
                  <c:v>15.519915099999999</c:v>
                </c:pt>
                <c:pt idx="39975">
                  <c:v>15.520301933333334</c:v>
                </c:pt>
                <c:pt idx="39976">
                  <c:v>15.520692283333334</c:v>
                </c:pt>
                <c:pt idx="39977">
                  <c:v>15.521082633333334</c:v>
                </c:pt>
                <c:pt idx="39978">
                  <c:v>15.521469466666668</c:v>
                </c:pt>
                <c:pt idx="39979">
                  <c:v>15.521856300000001</c:v>
                </c:pt>
                <c:pt idx="39980">
                  <c:v>15.522243133333333</c:v>
                </c:pt>
                <c:pt idx="39981">
                  <c:v>15.522633483333335</c:v>
                </c:pt>
                <c:pt idx="39982">
                  <c:v>15.523020316666667</c:v>
                </c:pt>
                <c:pt idx="39983">
                  <c:v>15.523407149999999</c:v>
                </c:pt>
                <c:pt idx="39984">
                  <c:v>15.523797499999999</c:v>
                </c:pt>
                <c:pt idx="39985">
                  <c:v>15.524184333333336</c:v>
                </c:pt>
                <c:pt idx="39986">
                  <c:v>15.524574683333334</c:v>
                </c:pt>
                <c:pt idx="39987">
                  <c:v>15.524961516666666</c:v>
                </c:pt>
                <c:pt idx="39988">
                  <c:v>15.525348350000002</c:v>
                </c:pt>
                <c:pt idx="39989">
                  <c:v>15.5257387</c:v>
                </c:pt>
                <c:pt idx="39990">
                  <c:v>15.526125533333333</c:v>
                </c:pt>
                <c:pt idx="39991">
                  <c:v>15.526515883333333</c:v>
                </c:pt>
                <c:pt idx="39992">
                  <c:v>15.526902716666667</c:v>
                </c:pt>
                <c:pt idx="39993">
                  <c:v>15.527289549999999</c:v>
                </c:pt>
                <c:pt idx="39994">
                  <c:v>15.527679900000001</c:v>
                </c:pt>
                <c:pt idx="39995">
                  <c:v>15.528066733333334</c:v>
                </c:pt>
                <c:pt idx="39996">
                  <c:v>15.528453566666668</c:v>
                </c:pt>
                <c:pt idx="39997">
                  <c:v>15.528843916666668</c:v>
                </c:pt>
                <c:pt idx="39998">
                  <c:v>15.529230750000002</c:v>
                </c:pt>
                <c:pt idx="39999">
                  <c:v>15.5296211</c:v>
                </c:pt>
                <c:pt idx="40000">
                  <c:v>15.530007933333332</c:v>
                </c:pt>
                <c:pt idx="40001">
                  <c:v>15.530394766666667</c:v>
                </c:pt>
                <c:pt idx="40002">
                  <c:v>15.530781599999999</c:v>
                </c:pt>
                <c:pt idx="40003">
                  <c:v>15.531171949999999</c:v>
                </c:pt>
                <c:pt idx="40004">
                  <c:v>15.531562299999999</c:v>
                </c:pt>
                <c:pt idx="40005">
                  <c:v>15.531949133333335</c:v>
                </c:pt>
                <c:pt idx="40006">
                  <c:v>15.532335966666666</c:v>
                </c:pt>
                <c:pt idx="40007">
                  <c:v>15.5327228</c:v>
                </c:pt>
                <c:pt idx="40008">
                  <c:v>15.53311315</c:v>
                </c:pt>
                <c:pt idx="40009">
                  <c:v>15.533499983333334</c:v>
                </c:pt>
                <c:pt idx="40010">
                  <c:v>15.533886816666666</c:v>
                </c:pt>
                <c:pt idx="40011">
                  <c:v>15.534277166666667</c:v>
                </c:pt>
                <c:pt idx="40012">
                  <c:v>15.534663999999999</c:v>
                </c:pt>
                <c:pt idx="40013">
                  <c:v>15.535054349999998</c:v>
                </c:pt>
                <c:pt idx="40014">
                  <c:v>15.535441183333335</c:v>
                </c:pt>
                <c:pt idx="40015">
                  <c:v>15.535828016666668</c:v>
                </c:pt>
                <c:pt idx="40016">
                  <c:v>15.536218366666667</c:v>
                </c:pt>
                <c:pt idx="40017">
                  <c:v>15.536605200000002</c:v>
                </c:pt>
                <c:pt idx="40018">
                  <c:v>15.53699555</c:v>
                </c:pt>
                <c:pt idx="40019">
                  <c:v>15.537382383333332</c:v>
                </c:pt>
                <c:pt idx="40020">
                  <c:v>15.537769216666666</c:v>
                </c:pt>
                <c:pt idx="40021">
                  <c:v>15.538159566666666</c:v>
                </c:pt>
                <c:pt idx="40022">
                  <c:v>15.5385464</c:v>
                </c:pt>
                <c:pt idx="40023">
                  <c:v>15.538933233333331</c:v>
                </c:pt>
                <c:pt idx="40024">
                  <c:v>15.539320066666669</c:v>
                </c:pt>
                <c:pt idx="40025">
                  <c:v>15.539710416666667</c:v>
                </c:pt>
                <c:pt idx="40026">
                  <c:v>15.540100766666667</c:v>
                </c:pt>
                <c:pt idx="40027">
                  <c:v>15.540487600000001</c:v>
                </c:pt>
                <c:pt idx="40028">
                  <c:v>15.540874433333334</c:v>
                </c:pt>
                <c:pt idx="40029">
                  <c:v>15.541261266666666</c:v>
                </c:pt>
                <c:pt idx="40030">
                  <c:v>15.541651616666668</c:v>
                </c:pt>
                <c:pt idx="40031">
                  <c:v>15.54203845</c:v>
                </c:pt>
                <c:pt idx="40032">
                  <c:v>15.542428799999998</c:v>
                </c:pt>
                <c:pt idx="40033">
                  <c:v>15.542815633333335</c:v>
                </c:pt>
                <c:pt idx="40034">
                  <c:v>15.543202466666669</c:v>
                </c:pt>
                <c:pt idx="40035">
                  <c:v>15.543592816666667</c:v>
                </c:pt>
                <c:pt idx="40036">
                  <c:v>15.543979649999999</c:v>
                </c:pt>
                <c:pt idx="40037">
                  <c:v>15.544366483333334</c:v>
                </c:pt>
                <c:pt idx="40038">
                  <c:v>15.544756833333333</c:v>
                </c:pt>
                <c:pt idx="40039">
                  <c:v>15.545143666666666</c:v>
                </c:pt>
                <c:pt idx="40040">
                  <c:v>15.545534016666666</c:v>
                </c:pt>
                <c:pt idx="40041">
                  <c:v>15.54592085</c:v>
                </c:pt>
                <c:pt idx="40042">
                  <c:v>15.546307683333332</c:v>
                </c:pt>
                <c:pt idx="40043">
                  <c:v>15.546698033333335</c:v>
                </c:pt>
                <c:pt idx="40044">
                  <c:v>15.547084866666667</c:v>
                </c:pt>
                <c:pt idx="40045">
                  <c:v>15.547475216666667</c:v>
                </c:pt>
                <c:pt idx="40046">
                  <c:v>15.547862050000001</c:v>
                </c:pt>
                <c:pt idx="40047">
                  <c:v>15.548248883333335</c:v>
                </c:pt>
                <c:pt idx="40048">
                  <c:v>15.548639233333333</c:v>
                </c:pt>
                <c:pt idx="40049">
                  <c:v>15.549026066666665</c:v>
                </c:pt>
                <c:pt idx="40050">
                  <c:v>15.5494129</c:v>
                </c:pt>
                <c:pt idx="40051">
                  <c:v>15.549803249999998</c:v>
                </c:pt>
                <c:pt idx="40052">
                  <c:v>15.550190083333332</c:v>
                </c:pt>
                <c:pt idx="40053">
                  <c:v>15.550580433333336</c:v>
                </c:pt>
                <c:pt idx="40054">
                  <c:v>15.550967266666667</c:v>
                </c:pt>
                <c:pt idx="40055">
                  <c:v>15.551354099999999</c:v>
                </c:pt>
                <c:pt idx="40056">
                  <c:v>15.551740933333335</c:v>
                </c:pt>
                <c:pt idx="40057">
                  <c:v>15.552131283333333</c:v>
                </c:pt>
                <c:pt idx="40058">
                  <c:v>15.552521633333333</c:v>
                </c:pt>
                <c:pt idx="40059">
                  <c:v>15.552908466666667</c:v>
                </c:pt>
                <c:pt idx="40060">
                  <c:v>15.5532953</c:v>
                </c:pt>
                <c:pt idx="40061">
                  <c:v>15.553682133333332</c:v>
                </c:pt>
                <c:pt idx="40062">
                  <c:v>15.554072483333336</c:v>
                </c:pt>
                <c:pt idx="40063">
                  <c:v>15.554459316666668</c:v>
                </c:pt>
                <c:pt idx="40064">
                  <c:v>15.554846150000001</c:v>
                </c:pt>
                <c:pt idx="40065">
                  <c:v>15.555236499999999</c:v>
                </c:pt>
                <c:pt idx="40066">
                  <c:v>15.555623333333335</c:v>
                </c:pt>
                <c:pt idx="40067">
                  <c:v>15.556013683333333</c:v>
                </c:pt>
                <c:pt idx="40068">
                  <c:v>15.556400516666665</c:v>
                </c:pt>
                <c:pt idx="40069">
                  <c:v>15.55678735</c:v>
                </c:pt>
                <c:pt idx="40070">
                  <c:v>15.557177699999999</c:v>
                </c:pt>
                <c:pt idx="40071">
                  <c:v>15.557564533333332</c:v>
                </c:pt>
                <c:pt idx="40072">
                  <c:v>15.557954883333336</c:v>
                </c:pt>
                <c:pt idx="40073">
                  <c:v>15.558341716666668</c:v>
                </c:pt>
                <c:pt idx="40074">
                  <c:v>15.55872855</c:v>
                </c:pt>
                <c:pt idx="40075">
                  <c:v>15.559118900000001</c:v>
                </c:pt>
                <c:pt idx="40076">
                  <c:v>15.559505733333333</c:v>
                </c:pt>
                <c:pt idx="40077">
                  <c:v>15.559892566666667</c:v>
                </c:pt>
                <c:pt idx="40078">
                  <c:v>15.560279399999999</c:v>
                </c:pt>
                <c:pt idx="40079">
                  <c:v>15.560669750000001</c:v>
                </c:pt>
                <c:pt idx="40080">
                  <c:v>15.561060099999999</c:v>
                </c:pt>
                <c:pt idx="40081">
                  <c:v>15.561446933333334</c:v>
                </c:pt>
                <c:pt idx="40082">
                  <c:v>15.561833766666668</c:v>
                </c:pt>
                <c:pt idx="40083">
                  <c:v>15.562220600000002</c:v>
                </c:pt>
                <c:pt idx="40084">
                  <c:v>15.56261095</c:v>
                </c:pt>
                <c:pt idx="40085">
                  <c:v>15.563001300000002</c:v>
                </c:pt>
                <c:pt idx="40086">
                  <c:v>15.563388133333333</c:v>
                </c:pt>
                <c:pt idx="40087">
                  <c:v>15.563774966666665</c:v>
                </c:pt>
                <c:pt idx="40088">
                  <c:v>15.564161799999999</c:v>
                </c:pt>
                <c:pt idx="40089">
                  <c:v>15.564552149999999</c:v>
                </c:pt>
                <c:pt idx="40090">
                  <c:v>15.564938983333333</c:v>
                </c:pt>
                <c:pt idx="40091">
                  <c:v>15.565325816666666</c:v>
                </c:pt>
                <c:pt idx="40092">
                  <c:v>15.565716166666668</c:v>
                </c:pt>
                <c:pt idx="40093">
                  <c:v>15.566103</c:v>
                </c:pt>
                <c:pt idx="40094">
                  <c:v>15.56649335</c:v>
                </c:pt>
                <c:pt idx="40095">
                  <c:v>15.566880183333334</c:v>
                </c:pt>
                <c:pt idx="40096">
                  <c:v>15.567267016666667</c:v>
                </c:pt>
                <c:pt idx="40097">
                  <c:v>15.567657366666666</c:v>
                </c:pt>
                <c:pt idx="40098">
                  <c:v>15.568044200000001</c:v>
                </c:pt>
                <c:pt idx="40099">
                  <c:v>15.568434549999999</c:v>
                </c:pt>
                <c:pt idx="40100">
                  <c:v>15.568821383333335</c:v>
                </c:pt>
                <c:pt idx="40101">
                  <c:v>15.569208216666667</c:v>
                </c:pt>
                <c:pt idx="40102">
                  <c:v>15.569598566666668</c:v>
                </c:pt>
                <c:pt idx="40103">
                  <c:v>15.5699854</c:v>
                </c:pt>
                <c:pt idx="40104">
                  <c:v>15.570372233333332</c:v>
                </c:pt>
                <c:pt idx="40105">
                  <c:v>15.570762583333334</c:v>
                </c:pt>
                <c:pt idx="40106">
                  <c:v>15.571149416666666</c:v>
                </c:pt>
                <c:pt idx="40107">
                  <c:v>15.571539766666666</c:v>
                </c:pt>
                <c:pt idx="40108">
                  <c:v>15.571926599999999</c:v>
                </c:pt>
                <c:pt idx="40109">
                  <c:v>15.572313433333335</c:v>
                </c:pt>
                <c:pt idx="40110">
                  <c:v>15.572700266666667</c:v>
                </c:pt>
                <c:pt idx="40111">
                  <c:v>15.573090616666668</c:v>
                </c:pt>
                <c:pt idx="40112">
                  <c:v>15.573480966666667</c:v>
                </c:pt>
                <c:pt idx="40113">
                  <c:v>15.5738678</c:v>
                </c:pt>
                <c:pt idx="40114">
                  <c:v>15.574254633333332</c:v>
                </c:pt>
                <c:pt idx="40115">
                  <c:v>15.574641466666668</c:v>
                </c:pt>
                <c:pt idx="40116">
                  <c:v>15.575031816666666</c:v>
                </c:pt>
                <c:pt idx="40117">
                  <c:v>15.575418649999998</c:v>
                </c:pt>
                <c:pt idx="40118">
                  <c:v>15.575805483333333</c:v>
                </c:pt>
                <c:pt idx="40119">
                  <c:v>15.576195833333335</c:v>
                </c:pt>
                <c:pt idx="40120">
                  <c:v>15.576582666666667</c:v>
                </c:pt>
                <c:pt idx="40121">
                  <c:v>15.576973016666669</c:v>
                </c:pt>
                <c:pt idx="40122">
                  <c:v>15.577359850000001</c:v>
                </c:pt>
                <c:pt idx="40123">
                  <c:v>15.577746683333332</c:v>
                </c:pt>
                <c:pt idx="40124">
                  <c:v>15.578137033333334</c:v>
                </c:pt>
                <c:pt idx="40125">
                  <c:v>15.578523866666666</c:v>
                </c:pt>
                <c:pt idx="40126">
                  <c:v>15.578914216666666</c:v>
                </c:pt>
                <c:pt idx="40127">
                  <c:v>15.57930105</c:v>
                </c:pt>
                <c:pt idx="40128">
                  <c:v>15.579687883333335</c:v>
                </c:pt>
                <c:pt idx="40129">
                  <c:v>15.580074716666667</c:v>
                </c:pt>
                <c:pt idx="40130">
                  <c:v>15.580465066666667</c:v>
                </c:pt>
                <c:pt idx="40131">
                  <c:v>15.580851900000001</c:v>
                </c:pt>
                <c:pt idx="40132">
                  <c:v>15.581238733333334</c:v>
                </c:pt>
                <c:pt idx="40133">
                  <c:v>15.581629083333333</c:v>
                </c:pt>
                <c:pt idx="40134">
                  <c:v>15.582019433333334</c:v>
                </c:pt>
                <c:pt idx="40135">
                  <c:v>15.582406266666666</c:v>
                </c:pt>
                <c:pt idx="40136">
                  <c:v>15.582793099999998</c:v>
                </c:pt>
                <c:pt idx="40137">
                  <c:v>15.583179933333332</c:v>
                </c:pt>
                <c:pt idx="40138">
                  <c:v>15.583570283333335</c:v>
                </c:pt>
                <c:pt idx="40139">
                  <c:v>15.583960633333334</c:v>
                </c:pt>
                <c:pt idx="40140">
                  <c:v>15.584347466666669</c:v>
                </c:pt>
                <c:pt idx="40141">
                  <c:v>15.584734300000001</c:v>
                </c:pt>
                <c:pt idx="40142">
                  <c:v>15.585124649999999</c:v>
                </c:pt>
                <c:pt idx="40143">
                  <c:v>15.585511483333333</c:v>
                </c:pt>
                <c:pt idx="40144">
                  <c:v>15.585898316666666</c:v>
                </c:pt>
                <c:pt idx="40145">
                  <c:v>15.58628515</c:v>
                </c:pt>
                <c:pt idx="40146">
                  <c:v>15.586675499999998</c:v>
                </c:pt>
                <c:pt idx="40147">
                  <c:v>15.587062333333336</c:v>
                </c:pt>
                <c:pt idx="40148">
                  <c:v>15.587452683333334</c:v>
                </c:pt>
                <c:pt idx="40149">
                  <c:v>15.587839516666667</c:v>
                </c:pt>
                <c:pt idx="40150">
                  <c:v>15.588226350000001</c:v>
                </c:pt>
                <c:pt idx="40151">
                  <c:v>15.588616700000001</c:v>
                </c:pt>
                <c:pt idx="40152">
                  <c:v>15.589003533333333</c:v>
                </c:pt>
                <c:pt idx="40153">
                  <c:v>15.589393883333335</c:v>
                </c:pt>
                <c:pt idx="40154">
                  <c:v>15.589780716666667</c:v>
                </c:pt>
                <c:pt idx="40155">
                  <c:v>15.590167549999999</c:v>
                </c:pt>
                <c:pt idx="40156">
                  <c:v>15.5905579</c:v>
                </c:pt>
                <c:pt idx="40157">
                  <c:v>15.590944733333336</c:v>
                </c:pt>
                <c:pt idx="40158">
                  <c:v>15.591331566666668</c:v>
                </c:pt>
                <c:pt idx="40159">
                  <c:v>15.5917184</c:v>
                </c:pt>
                <c:pt idx="40160">
                  <c:v>15.592108750000001</c:v>
                </c:pt>
                <c:pt idx="40161">
                  <c:v>15.5924991</c:v>
                </c:pt>
                <c:pt idx="40162">
                  <c:v>15.592885933333333</c:v>
                </c:pt>
                <c:pt idx="40163">
                  <c:v>15.593272766666667</c:v>
                </c:pt>
                <c:pt idx="40164">
                  <c:v>15.593659600000001</c:v>
                </c:pt>
                <c:pt idx="40165">
                  <c:v>15.594049949999999</c:v>
                </c:pt>
                <c:pt idx="40166">
                  <c:v>15.5944403</c:v>
                </c:pt>
                <c:pt idx="40167">
                  <c:v>15.594827133333334</c:v>
                </c:pt>
                <c:pt idx="40168">
                  <c:v>15.595213966666668</c:v>
                </c:pt>
                <c:pt idx="40169">
                  <c:v>15.5956008</c:v>
                </c:pt>
                <c:pt idx="40170">
                  <c:v>15.595991150000001</c:v>
                </c:pt>
                <c:pt idx="40171">
                  <c:v>15.596377983333333</c:v>
                </c:pt>
                <c:pt idx="40172">
                  <c:v>15.596764816666665</c:v>
                </c:pt>
                <c:pt idx="40173">
                  <c:v>15.597155166666667</c:v>
                </c:pt>
                <c:pt idx="40174">
                  <c:v>15.597541999999999</c:v>
                </c:pt>
                <c:pt idx="40175">
                  <c:v>15.597932349999999</c:v>
                </c:pt>
                <c:pt idx="40176">
                  <c:v>15.598319183333336</c:v>
                </c:pt>
                <c:pt idx="40177">
                  <c:v>15.598706016666668</c:v>
                </c:pt>
                <c:pt idx="40178">
                  <c:v>15.599096366666666</c:v>
                </c:pt>
                <c:pt idx="40179">
                  <c:v>15.599483200000002</c:v>
                </c:pt>
                <c:pt idx="40180">
                  <c:v>15.59987355</c:v>
                </c:pt>
                <c:pt idx="40181">
                  <c:v>15.600260383333334</c:v>
                </c:pt>
                <c:pt idx="40182">
                  <c:v>15.600647216666665</c:v>
                </c:pt>
                <c:pt idx="40183">
                  <c:v>15.601034050000001</c:v>
                </c:pt>
                <c:pt idx="40184">
                  <c:v>15.601424399999999</c:v>
                </c:pt>
                <c:pt idx="40185">
                  <c:v>15.601811233333331</c:v>
                </c:pt>
                <c:pt idx="40186">
                  <c:v>15.602198066666668</c:v>
                </c:pt>
                <c:pt idx="40187">
                  <c:v>15.602588416666668</c:v>
                </c:pt>
                <c:pt idx="40188">
                  <c:v>15.602978766666666</c:v>
                </c:pt>
                <c:pt idx="40189">
                  <c:v>15.603365600000002</c:v>
                </c:pt>
                <c:pt idx="40190">
                  <c:v>15.603752433333334</c:v>
                </c:pt>
                <c:pt idx="40191">
                  <c:v>15.604139266666666</c:v>
                </c:pt>
                <c:pt idx="40192">
                  <c:v>15.604529616666667</c:v>
                </c:pt>
                <c:pt idx="40193">
                  <c:v>15.604919966666666</c:v>
                </c:pt>
                <c:pt idx="40194">
                  <c:v>15.605306799999999</c:v>
                </c:pt>
                <c:pt idx="40195">
                  <c:v>15.605693633333331</c:v>
                </c:pt>
                <c:pt idx="40196">
                  <c:v>15.606083983333335</c:v>
                </c:pt>
                <c:pt idx="40197">
                  <c:v>15.606470816666667</c:v>
                </c:pt>
                <c:pt idx="40198">
                  <c:v>15.60685765</c:v>
                </c:pt>
                <c:pt idx="40199">
                  <c:v>15.607244483333334</c:v>
                </c:pt>
                <c:pt idx="40200">
                  <c:v>15.607634833333334</c:v>
                </c:pt>
                <c:pt idx="40201">
                  <c:v>15.608021666666666</c:v>
                </c:pt>
                <c:pt idx="40202">
                  <c:v>15.608412016666668</c:v>
                </c:pt>
                <c:pt idx="40203">
                  <c:v>15.608798849999999</c:v>
                </c:pt>
                <c:pt idx="40204">
                  <c:v>15.609185683333331</c:v>
                </c:pt>
                <c:pt idx="40205">
                  <c:v>15.609576033333335</c:v>
                </c:pt>
                <c:pt idx="40206">
                  <c:v>15.609962866666669</c:v>
                </c:pt>
                <c:pt idx="40207">
                  <c:v>15.610353216666667</c:v>
                </c:pt>
                <c:pt idx="40208">
                  <c:v>15.610740049999999</c:v>
                </c:pt>
                <c:pt idx="40209">
                  <c:v>15.611126883333334</c:v>
                </c:pt>
                <c:pt idx="40210">
                  <c:v>15.611517233333332</c:v>
                </c:pt>
                <c:pt idx="40211">
                  <c:v>15.611904066666666</c:v>
                </c:pt>
                <c:pt idx="40212">
                  <c:v>15.6122909</c:v>
                </c:pt>
                <c:pt idx="40213">
                  <c:v>15.612677733333333</c:v>
                </c:pt>
                <c:pt idx="40214">
                  <c:v>15.613068083333333</c:v>
                </c:pt>
                <c:pt idx="40215">
                  <c:v>15.613458433333335</c:v>
                </c:pt>
                <c:pt idx="40216">
                  <c:v>15.613845266666667</c:v>
                </c:pt>
                <c:pt idx="40217">
                  <c:v>15.614232100000001</c:v>
                </c:pt>
                <c:pt idx="40218">
                  <c:v>15.614618933333333</c:v>
                </c:pt>
                <c:pt idx="40219">
                  <c:v>15.615009283333334</c:v>
                </c:pt>
                <c:pt idx="40220">
                  <c:v>15.615396116666666</c:v>
                </c:pt>
                <c:pt idx="40221">
                  <c:v>15.615786466666668</c:v>
                </c:pt>
                <c:pt idx="40222">
                  <c:v>15.6161733</c:v>
                </c:pt>
                <c:pt idx="40223">
                  <c:v>15.616560133333332</c:v>
                </c:pt>
                <c:pt idx="40224">
                  <c:v>15.616950483333333</c:v>
                </c:pt>
                <c:pt idx="40225">
                  <c:v>15.617337316666669</c:v>
                </c:pt>
                <c:pt idx="40226">
                  <c:v>15.617724150000001</c:v>
                </c:pt>
                <c:pt idx="40227">
                  <c:v>15.618114499999999</c:v>
                </c:pt>
                <c:pt idx="40228">
                  <c:v>15.618501333333334</c:v>
                </c:pt>
                <c:pt idx="40229">
                  <c:v>15.618891683333333</c:v>
                </c:pt>
                <c:pt idx="40230">
                  <c:v>15.619278516666666</c:v>
                </c:pt>
                <c:pt idx="40231">
                  <c:v>15.619665349999998</c:v>
                </c:pt>
                <c:pt idx="40232">
                  <c:v>15.6200557</c:v>
                </c:pt>
                <c:pt idx="40233">
                  <c:v>15.620442533333334</c:v>
                </c:pt>
                <c:pt idx="40234">
                  <c:v>15.620832883333335</c:v>
                </c:pt>
                <c:pt idx="40235">
                  <c:v>15.621219716666667</c:v>
                </c:pt>
                <c:pt idx="40236">
                  <c:v>15.621606550000001</c:v>
                </c:pt>
                <c:pt idx="40237">
                  <c:v>15.621996899999999</c:v>
                </c:pt>
                <c:pt idx="40238">
                  <c:v>15.622383733333335</c:v>
                </c:pt>
                <c:pt idx="40239">
                  <c:v>15.622770566666667</c:v>
                </c:pt>
                <c:pt idx="40240">
                  <c:v>15.623157399999998</c:v>
                </c:pt>
                <c:pt idx="40241">
                  <c:v>15.62354775</c:v>
                </c:pt>
                <c:pt idx="40242">
                  <c:v>15.623938099999998</c:v>
                </c:pt>
                <c:pt idx="40243">
                  <c:v>15.624324933333334</c:v>
                </c:pt>
                <c:pt idx="40244">
                  <c:v>15.624711766666669</c:v>
                </c:pt>
                <c:pt idx="40245">
                  <c:v>15.625098600000001</c:v>
                </c:pt>
                <c:pt idx="40246">
                  <c:v>15.625488949999999</c:v>
                </c:pt>
                <c:pt idx="40247">
                  <c:v>15.625875783333333</c:v>
                </c:pt>
                <c:pt idx="40248">
                  <c:v>15.626266133333333</c:v>
                </c:pt>
                <c:pt idx="40249">
                  <c:v>15.626652966666667</c:v>
                </c:pt>
                <c:pt idx="40250">
                  <c:v>15.627039799999999</c:v>
                </c:pt>
                <c:pt idx="40251">
                  <c:v>15.62743015</c:v>
                </c:pt>
                <c:pt idx="40252">
                  <c:v>15.627816983333334</c:v>
                </c:pt>
                <c:pt idx="40253">
                  <c:v>15.628203816666668</c:v>
                </c:pt>
                <c:pt idx="40254">
                  <c:v>15.628594166666668</c:v>
                </c:pt>
                <c:pt idx="40255">
                  <c:v>15.628981000000001</c:v>
                </c:pt>
                <c:pt idx="40256">
                  <c:v>15.62937135</c:v>
                </c:pt>
                <c:pt idx="40257">
                  <c:v>15.629758183333335</c:v>
                </c:pt>
                <c:pt idx="40258">
                  <c:v>15.630145016666667</c:v>
                </c:pt>
                <c:pt idx="40259">
                  <c:v>15.630535366666665</c:v>
                </c:pt>
                <c:pt idx="40260">
                  <c:v>15.630922199999999</c:v>
                </c:pt>
                <c:pt idx="40261">
                  <c:v>15.631312549999999</c:v>
                </c:pt>
                <c:pt idx="40262">
                  <c:v>15.631699383333334</c:v>
                </c:pt>
                <c:pt idx="40263">
                  <c:v>15.632086216666666</c:v>
                </c:pt>
                <c:pt idx="40264">
                  <c:v>15.632473050000002</c:v>
                </c:pt>
                <c:pt idx="40265">
                  <c:v>15.6328634</c:v>
                </c:pt>
                <c:pt idx="40266">
                  <c:v>15.633250233333333</c:v>
                </c:pt>
                <c:pt idx="40267">
                  <c:v>15.633637066666667</c:v>
                </c:pt>
                <c:pt idx="40268">
                  <c:v>15.634027416666667</c:v>
                </c:pt>
                <c:pt idx="40269">
                  <c:v>15.634414249999999</c:v>
                </c:pt>
                <c:pt idx="40270">
                  <c:v>15.634804600000001</c:v>
                </c:pt>
                <c:pt idx="40271">
                  <c:v>15.635191433333334</c:v>
                </c:pt>
                <c:pt idx="40272">
                  <c:v>15.635578266666668</c:v>
                </c:pt>
                <c:pt idx="40273">
                  <c:v>15.635968616666668</c:v>
                </c:pt>
                <c:pt idx="40274">
                  <c:v>15.636355450000002</c:v>
                </c:pt>
                <c:pt idx="40275">
                  <c:v>15.6367458</c:v>
                </c:pt>
                <c:pt idx="40276">
                  <c:v>15.637132633333332</c:v>
                </c:pt>
                <c:pt idx="40277">
                  <c:v>15.637519466666667</c:v>
                </c:pt>
                <c:pt idx="40278">
                  <c:v>15.637909816666665</c:v>
                </c:pt>
                <c:pt idx="40279">
                  <c:v>15.638296649999999</c:v>
                </c:pt>
                <c:pt idx="40280">
                  <c:v>15.638683483333336</c:v>
                </c:pt>
                <c:pt idx="40281">
                  <c:v>15.639070316666668</c:v>
                </c:pt>
                <c:pt idx="40282">
                  <c:v>15.639460666666666</c:v>
                </c:pt>
                <c:pt idx="40283">
                  <c:v>15.639851016666668</c:v>
                </c:pt>
                <c:pt idx="40284">
                  <c:v>15.64023785</c:v>
                </c:pt>
                <c:pt idx="40285">
                  <c:v>15.640624683333334</c:v>
                </c:pt>
                <c:pt idx="40286">
                  <c:v>15.641011516666666</c:v>
                </c:pt>
                <c:pt idx="40287">
                  <c:v>15.641401866666667</c:v>
                </c:pt>
                <c:pt idx="40288">
                  <c:v>15.641792216666666</c:v>
                </c:pt>
                <c:pt idx="40289">
                  <c:v>15.642179049999998</c:v>
                </c:pt>
                <c:pt idx="40290">
                  <c:v>15.642565883333335</c:v>
                </c:pt>
                <c:pt idx="40291">
                  <c:v>15.642952716666668</c:v>
                </c:pt>
                <c:pt idx="40292">
                  <c:v>15.643343066666667</c:v>
                </c:pt>
                <c:pt idx="40293">
                  <c:v>15.643729900000002</c:v>
                </c:pt>
                <c:pt idx="40294">
                  <c:v>15.644116733333334</c:v>
                </c:pt>
                <c:pt idx="40295">
                  <c:v>15.644507083333332</c:v>
                </c:pt>
                <c:pt idx="40296">
                  <c:v>15.644893916666668</c:v>
                </c:pt>
                <c:pt idx="40297">
                  <c:v>15.645284266666666</c:v>
                </c:pt>
                <c:pt idx="40298">
                  <c:v>15.645671099999999</c:v>
                </c:pt>
                <c:pt idx="40299">
                  <c:v>15.646057933333331</c:v>
                </c:pt>
                <c:pt idx="40300">
                  <c:v>15.646448283333335</c:v>
                </c:pt>
                <c:pt idx="40301">
                  <c:v>15.646835116666667</c:v>
                </c:pt>
                <c:pt idx="40302">
                  <c:v>15.647225466666667</c:v>
                </c:pt>
                <c:pt idx="40303">
                  <c:v>15.6476123</c:v>
                </c:pt>
                <c:pt idx="40304">
                  <c:v>15.647999133333334</c:v>
                </c:pt>
                <c:pt idx="40305">
                  <c:v>15.648389483333332</c:v>
                </c:pt>
                <c:pt idx="40306">
                  <c:v>15.648776316666668</c:v>
                </c:pt>
                <c:pt idx="40307">
                  <c:v>15.64916315</c:v>
                </c:pt>
                <c:pt idx="40308">
                  <c:v>15.649549983333332</c:v>
                </c:pt>
                <c:pt idx="40309">
                  <c:v>15.649940333333335</c:v>
                </c:pt>
                <c:pt idx="40310">
                  <c:v>15.650330683333335</c:v>
                </c:pt>
                <c:pt idx="40311">
                  <c:v>15.650717516666667</c:v>
                </c:pt>
                <c:pt idx="40312">
                  <c:v>15.651104349999999</c:v>
                </c:pt>
                <c:pt idx="40313">
                  <c:v>15.651491183333334</c:v>
                </c:pt>
                <c:pt idx="40314">
                  <c:v>15.651881533333333</c:v>
                </c:pt>
                <c:pt idx="40315">
                  <c:v>15.652271883333334</c:v>
                </c:pt>
                <c:pt idx="40316">
                  <c:v>15.652658716666666</c:v>
                </c:pt>
                <c:pt idx="40317">
                  <c:v>15.65304555</c:v>
                </c:pt>
                <c:pt idx="40318">
                  <c:v>15.653432383333332</c:v>
                </c:pt>
                <c:pt idx="40319">
                  <c:v>15.653822733333335</c:v>
                </c:pt>
                <c:pt idx="40320">
                  <c:v>15.654209566666667</c:v>
                </c:pt>
                <c:pt idx="40321">
                  <c:v>15.654596400000001</c:v>
                </c:pt>
                <c:pt idx="40322">
                  <c:v>15.654986750000001</c:v>
                </c:pt>
                <c:pt idx="40323">
                  <c:v>15.655373583333335</c:v>
                </c:pt>
                <c:pt idx="40324">
                  <c:v>15.655763933333333</c:v>
                </c:pt>
                <c:pt idx="40325">
                  <c:v>15.656150766666665</c:v>
                </c:pt>
                <c:pt idx="40326">
                  <c:v>15.6565376</c:v>
                </c:pt>
                <c:pt idx="40327">
                  <c:v>15.656924433333332</c:v>
                </c:pt>
                <c:pt idx="40328">
                  <c:v>15.657314783333332</c:v>
                </c:pt>
                <c:pt idx="40329">
                  <c:v>15.657705133333335</c:v>
                </c:pt>
                <c:pt idx="40330">
                  <c:v>15.658091966666667</c:v>
                </c:pt>
                <c:pt idx="40331">
                  <c:v>15.658478799999999</c:v>
                </c:pt>
                <c:pt idx="40332">
                  <c:v>15.658869150000001</c:v>
                </c:pt>
                <c:pt idx="40333">
                  <c:v>15.659255983333333</c:v>
                </c:pt>
                <c:pt idx="40334">
                  <c:v>15.659642816666667</c:v>
                </c:pt>
                <c:pt idx="40335">
                  <c:v>15.660029649999998</c:v>
                </c:pt>
                <c:pt idx="40336">
                  <c:v>15.66042</c:v>
                </c:pt>
                <c:pt idx="40337">
                  <c:v>15.660806833333332</c:v>
                </c:pt>
                <c:pt idx="40338">
                  <c:v>15.661197183333336</c:v>
                </c:pt>
                <c:pt idx="40339">
                  <c:v>15.661584016666668</c:v>
                </c:pt>
                <c:pt idx="40340">
                  <c:v>15.661970850000001</c:v>
                </c:pt>
                <c:pt idx="40341">
                  <c:v>15.662361199999999</c:v>
                </c:pt>
                <c:pt idx="40342">
                  <c:v>15.662748033333335</c:v>
                </c:pt>
                <c:pt idx="40343">
                  <c:v>15.663138383333333</c:v>
                </c:pt>
                <c:pt idx="40344">
                  <c:v>15.663525216666665</c:v>
                </c:pt>
                <c:pt idx="40345">
                  <c:v>15.66391205</c:v>
                </c:pt>
                <c:pt idx="40346">
                  <c:v>15.664302399999999</c:v>
                </c:pt>
                <c:pt idx="40347">
                  <c:v>15.664689233333332</c:v>
                </c:pt>
                <c:pt idx="40348">
                  <c:v>15.665076066666666</c:v>
                </c:pt>
                <c:pt idx="40349">
                  <c:v>15.665462900000001</c:v>
                </c:pt>
                <c:pt idx="40350">
                  <c:v>15.66585325</c:v>
                </c:pt>
                <c:pt idx="40351">
                  <c:v>15.666243600000001</c:v>
                </c:pt>
                <c:pt idx="40352">
                  <c:v>15.666630433333333</c:v>
                </c:pt>
                <c:pt idx="40353">
                  <c:v>15.667017266666667</c:v>
                </c:pt>
                <c:pt idx="40354">
                  <c:v>15.667404099999999</c:v>
                </c:pt>
                <c:pt idx="40355">
                  <c:v>15.667794450000001</c:v>
                </c:pt>
                <c:pt idx="40356">
                  <c:v>15.668181283333332</c:v>
                </c:pt>
                <c:pt idx="40357">
                  <c:v>15.668571633333334</c:v>
                </c:pt>
                <c:pt idx="40358">
                  <c:v>15.668958466666668</c:v>
                </c:pt>
                <c:pt idx="40359">
                  <c:v>15.669345300000002</c:v>
                </c:pt>
                <c:pt idx="40360">
                  <c:v>15.66973565</c:v>
                </c:pt>
                <c:pt idx="40361">
                  <c:v>15.670122483333335</c:v>
                </c:pt>
                <c:pt idx="40362">
                  <c:v>15.670509316666667</c:v>
                </c:pt>
                <c:pt idx="40363">
                  <c:v>15.670899666666665</c:v>
                </c:pt>
                <c:pt idx="40364">
                  <c:v>15.671286499999999</c:v>
                </c:pt>
                <c:pt idx="40365">
                  <c:v>15.671676849999999</c:v>
                </c:pt>
                <c:pt idx="40366">
                  <c:v>15.672063683333334</c:v>
                </c:pt>
                <c:pt idx="40367">
                  <c:v>15.672450516666666</c:v>
                </c:pt>
                <c:pt idx="40368">
                  <c:v>15.672840866666668</c:v>
                </c:pt>
                <c:pt idx="40369">
                  <c:v>15.6732277</c:v>
                </c:pt>
                <c:pt idx="40370">
                  <c:v>15.67361805</c:v>
                </c:pt>
                <c:pt idx="40371">
                  <c:v>15.674004883333334</c:v>
                </c:pt>
                <c:pt idx="40372">
                  <c:v>15.674391716666667</c:v>
                </c:pt>
                <c:pt idx="40373">
                  <c:v>15.674778549999999</c:v>
                </c:pt>
                <c:pt idx="40374">
                  <c:v>15.675168900000001</c:v>
                </c:pt>
                <c:pt idx="40375">
                  <c:v>15.675555733333333</c:v>
                </c:pt>
                <c:pt idx="40376">
                  <c:v>15.675942566666668</c:v>
                </c:pt>
                <c:pt idx="40377">
                  <c:v>15.676332916666667</c:v>
                </c:pt>
                <c:pt idx="40378">
                  <c:v>15.676719750000002</c:v>
                </c:pt>
                <c:pt idx="40379">
                  <c:v>15.6771101</c:v>
                </c:pt>
                <c:pt idx="40380">
                  <c:v>15.677496933333332</c:v>
                </c:pt>
                <c:pt idx="40381">
                  <c:v>15.677883766666667</c:v>
                </c:pt>
                <c:pt idx="40382">
                  <c:v>15.678274116666666</c:v>
                </c:pt>
                <c:pt idx="40383">
                  <c:v>15.678660949999999</c:v>
                </c:pt>
                <c:pt idx="40384">
                  <c:v>15.679051299999999</c:v>
                </c:pt>
                <c:pt idx="40385">
                  <c:v>15.679438133333335</c:v>
                </c:pt>
                <c:pt idx="40386">
                  <c:v>15.679824966666667</c:v>
                </c:pt>
                <c:pt idx="40387">
                  <c:v>15.680215316666668</c:v>
                </c:pt>
                <c:pt idx="40388">
                  <c:v>15.68060215</c:v>
                </c:pt>
                <c:pt idx="40389">
                  <c:v>15.680988983333334</c:v>
                </c:pt>
                <c:pt idx="40390">
                  <c:v>15.681375816666666</c:v>
                </c:pt>
                <c:pt idx="40391">
                  <c:v>15.681766166666668</c:v>
                </c:pt>
                <c:pt idx="40392">
                  <c:v>15.682156516666666</c:v>
                </c:pt>
                <c:pt idx="40393">
                  <c:v>15.682543349999998</c:v>
                </c:pt>
                <c:pt idx="40394">
                  <c:v>15.682930183333335</c:v>
                </c:pt>
                <c:pt idx="40395">
                  <c:v>15.683320533333335</c:v>
                </c:pt>
                <c:pt idx="40396">
                  <c:v>15.683707366666667</c:v>
                </c:pt>
                <c:pt idx="40397">
                  <c:v>15.684097716666669</c:v>
                </c:pt>
                <c:pt idx="40398">
                  <c:v>15.684484550000001</c:v>
                </c:pt>
                <c:pt idx="40399">
                  <c:v>15.684871383333332</c:v>
                </c:pt>
                <c:pt idx="40400">
                  <c:v>15.685258216666666</c:v>
                </c:pt>
                <c:pt idx="40401">
                  <c:v>15.685648566666666</c:v>
                </c:pt>
                <c:pt idx="40402">
                  <c:v>15.6860354</c:v>
                </c:pt>
                <c:pt idx="40403">
                  <c:v>15.686422233333332</c:v>
                </c:pt>
                <c:pt idx="40404">
                  <c:v>15.686812583333335</c:v>
                </c:pt>
                <c:pt idx="40405">
                  <c:v>15.687199416666667</c:v>
                </c:pt>
                <c:pt idx="40406">
                  <c:v>15.687589766666667</c:v>
                </c:pt>
                <c:pt idx="40407">
                  <c:v>15.687976600000001</c:v>
                </c:pt>
                <c:pt idx="40408">
                  <c:v>15.688363433333334</c:v>
                </c:pt>
                <c:pt idx="40409">
                  <c:v>15.688753783333333</c:v>
                </c:pt>
                <c:pt idx="40410">
                  <c:v>15.689140616666668</c:v>
                </c:pt>
                <c:pt idx="40411">
                  <c:v>15.689530966666666</c:v>
                </c:pt>
                <c:pt idx="40412">
                  <c:v>15.689917799999998</c:v>
                </c:pt>
                <c:pt idx="40413">
                  <c:v>15.690304633333332</c:v>
                </c:pt>
                <c:pt idx="40414">
                  <c:v>15.690694983333335</c:v>
                </c:pt>
                <c:pt idx="40415">
                  <c:v>15.691081816666667</c:v>
                </c:pt>
                <c:pt idx="40416">
                  <c:v>15.691468649999999</c:v>
                </c:pt>
                <c:pt idx="40417">
                  <c:v>15.691855483333335</c:v>
                </c:pt>
                <c:pt idx="40418">
                  <c:v>15.692245833333333</c:v>
                </c:pt>
                <c:pt idx="40419">
                  <c:v>15.692632666666666</c:v>
                </c:pt>
                <c:pt idx="40420">
                  <c:v>15.693023016666666</c:v>
                </c:pt>
                <c:pt idx="40421">
                  <c:v>15.69340985</c:v>
                </c:pt>
                <c:pt idx="40422">
                  <c:v>15.693796683333332</c:v>
                </c:pt>
                <c:pt idx="40423">
                  <c:v>15.694187033333336</c:v>
                </c:pt>
                <c:pt idx="40424">
                  <c:v>15.694573866666667</c:v>
                </c:pt>
                <c:pt idx="40425">
                  <c:v>15.694964216666667</c:v>
                </c:pt>
                <c:pt idx="40426">
                  <c:v>15.695351050000001</c:v>
                </c:pt>
                <c:pt idx="40427">
                  <c:v>15.695737883333335</c:v>
                </c:pt>
                <c:pt idx="40428">
                  <c:v>15.696128233333333</c:v>
                </c:pt>
                <c:pt idx="40429">
                  <c:v>15.696515066666665</c:v>
                </c:pt>
                <c:pt idx="40430">
                  <c:v>15.6969019</c:v>
                </c:pt>
                <c:pt idx="40431">
                  <c:v>15.697288733333332</c:v>
                </c:pt>
                <c:pt idx="40432">
                  <c:v>15.697679083333332</c:v>
                </c:pt>
                <c:pt idx="40433">
                  <c:v>15.698069433333336</c:v>
                </c:pt>
                <c:pt idx="40434">
                  <c:v>15.698456266666668</c:v>
                </c:pt>
                <c:pt idx="40435">
                  <c:v>15.698843099999999</c:v>
                </c:pt>
                <c:pt idx="40436">
                  <c:v>15.699229933333333</c:v>
                </c:pt>
                <c:pt idx="40437">
                  <c:v>15.699620283333333</c:v>
                </c:pt>
                <c:pt idx="40438">
                  <c:v>15.700010633333333</c:v>
                </c:pt>
                <c:pt idx="40439">
                  <c:v>15.700397466666667</c:v>
                </c:pt>
                <c:pt idx="40440">
                  <c:v>15.7007843</c:v>
                </c:pt>
                <c:pt idx="40441">
                  <c:v>15.701174649999999</c:v>
                </c:pt>
                <c:pt idx="40442">
                  <c:v>15.701561483333331</c:v>
                </c:pt>
                <c:pt idx="40443">
                  <c:v>15.701948316666668</c:v>
                </c:pt>
                <c:pt idx="40444">
                  <c:v>15.702335150000001</c:v>
                </c:pt>
                <c:pt idx="40445">
                  <c:v>15.7027255</c:v>
                </c:pt>
                <c:pt idx="40446">
                  <c:v>15.703112333333335</c:v>
                </c:pt>
                <c:pt idx="40447">
                  <c:v>15.703502683333333</c:v>
                </c:pt>
                <c:pt idx="40448">
                  <c:v>15.703889516666665</c:v>
                </c:pt>
                <c:pt idx="40449">
                  <c:v>15.704276350000001</c:v>
                </c:pt>
                <c:pt idx="40450">
                  <c:v>15.704666699999999</c:v>
                </c:pt>
                <c:pt idx="40451">
                  <c:v>15.705053533333333</c:v>
                </c:pt>
                <c:pt idx="40452">
                  <c:v>15.705443883333336</c:v>
                </c:pt>
                <c:pt idx="40453">
                  <c:v>15.705830716666668</c:v>
                </c:pt>
                <c:pt idx="40454">
                  <c:v>15.70621755</c:v>
                </c:pt>
                <c:pt idx="40455">
                  <c:v>15.706607900000002</c:v>
                </c:pt>
                <c:pt idx="40456">
                  <c:v>15.706994733333334</c:v>
                </c:pt>
                <c:pt idx="40457">
                  <c:v>15.707381566666667</c:v>
                </c:pt>
                <c:pt idx="40458">
                  <c:v>15.707768399999999</c:v>
                </c:pt>
                <c:pt idx="40459">
                  <c:v>15.708158750000001</c:v>
                </c:pt>
                <c:pt idx="40460">
                  <c:v>15.708549099999999</c:v>
                </c:pt>
                <c:pt idx="40461">
                  <c:v>15.708935933333331</c:v>
                </c:pt>
                <c:pt idx="40462">
                  <c:v>15.709322766666668</c:v>
                </c:pt>
                <c:pt idx="40463">
                  <c:v>15.709709600000002</c:v>
                </c:pt>
                <c:pt idx="40464">
                  <c:v>15.71009995</c:v>
                </c:pt>
                <c:pt idx="40465">
                  <c:v>15.710486783333332</c:v>
                </c:pt>
                <c:pt idx="40466">
                  <c:v>15.710877133333334</c:v>
                </c:pt>
                <c:pt idx="40467">
                  <c:v>15.711263966666666</c:v>
                </c:pt>
                <c:pt idx="40468">
                  <c:v>15.711650799999999</c:v>
                </c:pt>
                <c:pt idx="40469">
                  <c:v>15.712041149999999</c:v>
                </c:pt>
                <c:pt idx="40470">
                  <c:v>15.712427983333333</c:v>
                </c:pt>
                <c:pt idx="40471">
                  <c:v>15.712814816666667</c:v>
                </c:pt>
                <c:pt idx="40472">
                  <c:v>15.713201650000002</c:v>
                </c:pt>
                <c:pt idx="40473">
                  <c:v>15.713592</c:v>
                </c:pt>
                <c:pt idx="40474">
                  <c:v>15.71398235</c:v>
                </c:pt>
                <c:pt idx="40475">
                  <c:v>15.714369183333334</c:v>
                </c:pt>
                <c:pt idx="40476">
                  <c:v>15.714756016666668</c:v>
                </c:pt>
                <c:pt idx="40477">
                  <c:v>15.715142849999999</c:v>
                </c:pt>
                <c:pt idx="40478">
                  <c:v>15.715533200000001</c:v>
                </c:pt>
                <c:pt idx="40479">
                  <c:v>15.715920033333333</c:v>
                </c:pt>
                <c:pt idx="40480">
                  <c:v>15.716310383333331</c:v>
                </c:pt>
                <c:pt idx="40481">
                  <c:v>15.716697216666667</c:v>
                </c:pt>
                <c:pt idx="40482">
                  <c:v>15.717084050000002</c:v>
                </c:pt>
                <c:pt idx="40483">
                  <c:v>15.7174744</c:v>
                </c:pt>
                <c:pt idx="40484">
                  <c:v>15.717861233333332</c:v>
                </c:pt>
                <c:pt idx="40485">
                  <c:v>15.718248066666668</c:v>
                </c:pt>
                <c:pt idx="40486">
                  <c:v>15.718638416666666</c:v>
                </c:pt>
                <c:pt idx="40487">
                  <c:v>15.71902525</c:v>
                </c:pt>
                <c:pt idx="40488">
                  <c:v>15.7194156</c:v>
                </c:pt>
                <c:pt idx="40489">
                  <c:v>15.719802433333333</c:v>
                </c:pt>
                <c:pt idx="40490">
                  <c:v>15.720189266666667</c:v>
                </c:pt>
                <c:pt idx="40491">
                  <c:v>15.720579616666669</c:v>
                </c:pt>
                <c:pt idx="40492">
                  <c:v>15.720966450000001</c:v>
                </c:pt>
                <c:pt idx="40493">
                  <c:v>15.721356800000001</c:v>
                </c:pt>
                <c:pt idx="40494">
                  <c:v>15.721743633333332</c:v>
                </c:pt>
                <c:pt idx="40495">
                  <c:v>15.722130466666668</c:v>
                </c:pt>
                <c:pt idx="40496">
                  <c:v>15.722520816666666</c:v>
                </c:pt>
                <c:pt idx="40497">
                  <c:v>15.722907649999998</c:v>
                </c:pt>
                <c:pt idx="40498">
                  <c:v>15.723294483333333</c:v>
                </c:pt>
                <c:pt idx="40499">
                  <c:v>15.723684833333332</c:v>
                </c:pt>
                <c:pt idx="40500">
                  <c:v>15.724071666666667</c:v>
                </c:pt>
                <c:pt idx="40501">
                  <c:v>15.724462016666669</c:v>
                </c:pt>
                <c:pt idx="40502">
                  <c:v>15.724848850000001</c:v>
                </c:pt>
                <c:pt idx="40503">
                  <c:v>15.725235683333333</c:v>
                </c:pt>
                <c:pt idx="40504">
                  <c:v>15.725622516666666</c:v>
                </c:pt>
                <c:pt idx="40505">
                  <c:v>15.726012866666666</c:v>
                </c:pt>
                <c:pt idx="40506">
                  <c:v>15.726403216666666</c:v>
                </c:pt>
                <c:pt idx="40507">
                  <c:v>15.726790049999998</c:v>
                </c:pt>
                <c:pt idx="40508">
                  <c:v>15.727176883333334</c:v>
                </c:pt>
                <c:pt idx="40509">
                  <c:v>15.727567233333334</c:v>
                </c:pt>
                <c:pt idx="40510">
                  <c:v>15.727954066666667</c:v>
                </c:pt>
                <c:pt idx="40511">
                  <c:v>15.728340900000001</c:v>
                </c:pt>
                <c:pt idx="40512">
                  <c:v>15.728727733333335</c:v>
                </c:pt>
                <c:pt idx="40513">
                  <c:v>15.729118083333333</c:v>
                </c:pt>
                <c:pt idx="40514">
                  <c:v>15.729504916666668</c:v>
                </c:pt>
                <c:pt idx="40515">
                  <c:v>15.729895266666666</c:v>
                </c:pt>
                <c:pt idx="40516">
                  <c:v>15.730282099999998</c:v>
                </c:pt>
                <c:pt idx="40517">
                  <c:v>15.730668933333332</c:v>
                </c:pt>
                <c:pt idx="40518">
                  <c:v>15.731059283333336</c:v>
                </c:pt>
                <c:pt idx="40519">
                  <c:v>15.731446116666667</c:v>
                </c:pt>
                <c:pt idx="40520">
                  <c:v>15.731836466666669</c:v>
                </c:pt>
                <c:pt idx="40521">
                  <c:v>15.732223300000001</c:v>
                </c:pt>
                <c:pt idx="40522">
                  <c:v>15.732610133333333</c:v>
                </c:pt>
                <c:pt idx="40523">
                  <c:v>15.733000483333333</c:v>
                </c:pt>
                <c:pt idx="40524">
                  <c:v>15.733387316666667</c:v>
                </c:pt>
                <c:pt idx="40525">
                  <c:v>15.73377415</c:v>
                </c:pt>
                <c:pt idx="40526">
                  <c:v>15.734160983333332</c:v>
                </c:pt>
                <c:pt idx="40527">
                  <c:v>15.734551333333334</c:v>
                </c:pt>
                <c:pt idx="40528">
                  <c:v>15.734938166666668</c:v>
                </c:pt>
                <c:pt idx="40529">
                  <c:v>15.735328516666668</c:v>
                </c:pt>
                <c:pt idx="40530">
                  <c:v>15.73571535</c:v>
                </c:pt>
                <c:pt idx="40531">
                  <c:v>15.736102183333335</c:v>
                </c:pt>
                <c:pt idx="40532">
                  <c:v>15.736492533333333</c:v>
                </c:pt>
                <c:pt idx="40533">
                  <c:v>15.736882883333335</c:v>
                </c:pt>
                <c:pt idx="40534">
                  <c:v>15.737269716666667</c:v>
                </c:pt>
                <c:pt idx="40535">
                  <c:v>15.737656549999999</c:v>
                </c:pt>
                <c:pt idx="40536">
                  <c:v>15.738043383333332</c:v>
                </c:pt>
                <c:pt idx="40537">
                  <c:v>15.738433733333336</c:v>
                </c:pt>
                <c:pt idx="40538">
                  <c:v>15.738820566666668</c:v>
                </c:pt>
                <c:pt idx="40539">
                  <c:v>15.7392074</c:v>
                </c:pt>
                <c:pt idx="40540">
                  <c:v>15.739597750000001</c:v>
                </c:pt>
                <c:pt idx="40541">
                  <c:v>15.739984583333333</c:v>
                </c:pt>
                <c:pt idx="40542">
                  <c:v>15.740374933333333</c:v>
                </c:pt>
                <c:pt idx="40543">
                  <c:v>15.740761766666667</c:v>
                </c:pt>
                <c:pt idx="40544">
                  <c:v>15.741148600000001</c:v>
                </c:pt>
                <c:pt idx="40545">
                  <c:v>15.741538949999999</c:v>
                </c:pt>
                <c:pt idx="40546">
                  <c:v>15.741925783333331</c:v>
                </c:pt>
                <c:pt idx="40547">
                  <c:v>15.742316133333334</c:v>
                </c:pt>
                <c:pt idx="40548">
                  <c:v>15.742702966666668</c:v>
                </c:pt>
                <c:pt idx="40549">
                  <c:v>15.7430898</c:v>
                </c:pt>
                <c:pt idx="40550">
                  <c:v>15.743480150000002</c:v>
                </c:pt>
                <c:pt idx="40551">
                  <c:v>15.743866983333334</c:v>
                </c:pt>
                <c:pt idx="40552">
                  <c:v>15.744253816666665</c:v>
                </c:pt>
                <c:pt idx="40553">
                  <c:v>15.744640649999999</c:v>
                </c:pt>
                <c:pt idx="40554">
                  <c:v>15.745030999999999</c:v>
                </c:pt>
                <c:pt idx="40555">
                  <c:v>15.745421349999999</c:v>
                </c:pt>
                <c:pt idx="40556">
                  <c:v>15.745808183333336</c:v>
                </c:pt>
                <c:pt idx="40557">
                  <c:v>15.746195016666668</c:v>
                </c:pt>
                <c:pt idx="40558">
                  <c:v>15.74658185</c:v>
                </c:pt>
                <c:pt idx="40559">
                  <c:v>15.7469722</c:v>
                </c:pt>
                <c:pt idx="40560">
                  <c:v>15.74736255</c:v>
                </c:pt>
                <c:pt idx="40561">
                  <c:v>15.747749383333334</c:v>
                </c:pt>
                <c:pt idx="40562">
                  <c:v>15.748136216666666</c:v>
                </c:pt>
                <c:pt idx="40563">
                  <c:v>15.748523050000001</c:v>
                </c:pt>
                <c:pt idx="40564">
                  <c:v>15.748913399999999</c:v>
                </c:pt>
                <c:pt idx="40565">
                  <c:v>15.749300233333331</c:v>
                </c:pt>
                <c:pt idx="40566">
                  <c:v>15.749687066666668</c:v>
                </c:pt>
                <c:pt idx="40567">
                  <c:v>15.750077416666668</c:v>
                </c:pt>
                <c:pt idx="40568">
                  <c:v>15.75046425</c:v>
                </c:pt>
                <c:pt idx="40569">
                  <c:v>15.750854600000002</c:v>
                </c:pt>
                <c:pt idx="40570">
                  <c:v>15.751241433333334</c:v>
                </c:pt>
                <c:pt idx="40571">
                  <c:v>15.751628266666666</c:v>
                </c:pt>
                <c:pt idx="40572">
                  <c:v>15.752015099999999</c:v>
                </c:pt>
                <c:pt idx="40573">
                  <c:v>15.752405449999999</c:v>
                </c:pt>
                <c:pt idx="40574">
                  <c:v>15.752795799999999</c:v>
                </c:pt>
                <c:pt idx="40575">
                  <c:v>15.753182633333331</c:v>
                </c:pt>
                <c:pt idx="40576">
                  <c:v>15.753569466666669</c:v>
                </c:pt>
                <c:pt idx="40577">
                  <c:v>15.7539563</c:v>
                </c:pt>
                <c:pt idx="40578">
                  <c:v>15.75434665</c:v>
                </c:pt>
                <c:pt idx="40579">
                  <c:v>15.754733483333334</c:v>
                </c:pt>
                <c:pt idx="40580">
                  <c:v>15.755120316666668</c:v>
                </c:pt>
                <c:pt idx="40581">
                  <c:v>15.755510666666666</c:v>
                </c:pt>
                <c:pt idx="40582">
                  <c:v>15.755897499999998</c:v>
                </c:pt>
                <c:pt idx="40583">
                  <c:v>15.75628785</c:v>
                </c:pt>
                <c:pt idx="40584">
                  <c:v>15.756674683333332</c:v>
                </c:pt>
                <c:pt idx="40585">
                  <c:v>15.757061516666667</c:v>
                </c:pt>
                <c:pt idx="40586">
                  <c:v>15.757451866666669</c:v>
                </c:pt>
                <c:pt idx="40587">
                  <c:v>15.757842216666667</c:v>
                </c:pt>
                <c:pt idx="40588">
                  <c:v>15.758229049999999</c:v>
                </c:pt>
                <c:pt idx="40589">
                  <c:v>15.758615883333334</c:v>
                </c:pt>
                <c:pt idx="40590">
                  <c:v>15.759002716666666</c:v>
                </c:pt>
                <c:pt idx="40591">
                  <c:v>15.759393066666666</c:v>
                </c:pt>
                <c:pt idx="40592">
                  <c:v>15.7597799</c:v>
                </c:pt>
                <c:pt idx="40593">
                  <c:v>15.760166733333334</c:v>
                </c:pt>
                <c:pt idx="40594">
                  <c:v>15.760557083333332</c:v>
                </c:pt>
                <c:pt idx="40595">
                  <c:v>15.760943916666669</c:v>
                </c:pt>
                <c:pt idx="40596">
                  <c:v>15.761334266666667</c:v>
                </c:pt>
                <c:pt idx="40597">
                  <c:v>15.761721100000001</c:v>
                </c:pt>
                <c:pt idx="40598">
                  <c:v>15.762107933333333</c:v>
                </c:pt>
                <c:pt idx="40599">
                  <c:v>15.762498283333334</c:v>
                </c:pt>
                <c:pt idx="40600">
                  <c:v>15.762885116666666</c:v>
                </c:pt>
                <c:pt idx="40601">
                  <c:v>15.763275466666668</c:v>
                </c:pt>
                <c:pt idx="40602">
                  <c:v>15.7636623</c:v>
                </c:pt>
                <c:pt idx="40603">
                  <c:v>15.764049133333332</c:v>
                </c:pt>
                <c:pt idx="40604">
                  <c:v>15.764439483333332</c:v>
                </c:pt>
                <c:pt idx="40605">
                  <c:v>15.764826316666669</c:v>
                </c:pt>
                <c:pt idx="40606">
                  <c:v>15.765213150000001</c:v>
                </c:pt>
                <c:pt idx="40607">
                  <c:v>15.765599983333333</c:v>
                </c:pt>
                <c:pt idx="40608">
                  <c:v>15.765990333333335</c:v>
                </c:pt>
                <c:pt idx="40609">
                  <c:v>15.766380683333333</c:v>
                </c:pt>
                <c:pt idx="40610">
                  <c:v>15.766767516666667</c:v>
                </c:pt>
                <c:pt idx="40611">
                  <c:v>15.767154349999998</c:v>
                </c:pt>
                <c:pt idx="40612">
                  <c:v>15.767541183333334</c:v>
                </c:pt>
                <c:pt idx="40613">
                  <c:v>15.767931533333332</c:v>
                </c:pt>
                <c:pt idx="40614">
                  <c:v>15.768321883333336</c:v>
                </c:pt>
                <c:pt idx="40615">
                  <c:v>15.768708716666668</c:v>
                </c:pt>
                <c:pt idx="40616">
                  <c:v>15.769095550000001</c:v>
                </c:pt>
                <c:pt idx="40617">
                  <c:v>15.769482383333333</c:v>
                </c:pt>
                <c:pt idx="40618">
                  <c:v>15.769872733333335</c:v>
                </c:pt>
                <c:pt idx="40619">
                  <c:v>15.770259566666667</c:v>
                </c:pt>
                <c:pt idx="40620">
                  <c:v>15.770646399999999</c:v>
                </c:pt>
                <c:pt idx="40621">
                  <c:v>15.77103675</c:v>
                </c:pt>
                <c:pt idx="40622">
                  <c:v>15.771423583333332</c:v>
                </c:pt>
                <c:pt idx="40623">
                  <c:v>15.771813933333334</c:v>
                </c:pt>
                <c:pt idx="40624">
                  <c:v>15.772200766666666</c:v>
                </c:pt>
                <c:pt idx="40625">
                  <c:v>15.772587600000001</c:v>
                </c:pt>
                <c:pt idx="40626">
                  <c:v>15.772974433333333</c:v>
                </c:pt>
                <c:pt idx="40627">
                  <c:v>15.773364783333333</c:v>
                </c:pt>
                <c:pt idx="40628">
                  <c:v>15.773755133333333</c:v>
                </c:pt>
                <c:pt idx="40629">
                  <c:v>15.774141966666667</c:v>
                </c:pt>
                <c:pt idx="40630">
                  <c:v>15.774528799999999</c:v>
                </c:pt>
                <c:pt idx="40631">
                  <c:v>15.774915633333334</c:v>
                </c:pt>
                <c:pt idx="40632">
                  <c:v>15.775305983333332</c:v>
                </c:pt>
                <c:pt idx="40633">
                  <c:v>15.775692816666668</c:v>
                </c:pt>
                <c:pt idx="40634">
                  <c:v>15.77607965</c:v>
                </c:pt>
                <c:pt idx="40635">
                  <c:v>15.776470000000002</c:v>
                </c:pt>
                <c:pt idx="40636">
                  <c:v>15.776856833333333</c:v>
                </c:pt>
                <c:pt idx="40637">
                  <c:v>15.777247183333335</c:v>
                </c:pt>
                <c:pt idx="40638">
                  <c:v>15.777634016666667</c:v>
                </c:pt>
                <c:pt idx="40639">
                  <c:v>15.778020849999999</c:v>
                </c:pt>
                <c:pt idx="40640">
                  <c:v>15.778411199999999</c:v>
                </c:pt>
                <c:pt idx="40641">
                  <c:v>15.778798033333333</c:v>
                </c:pt>
                <c:pt idx="40642">
                  <c:v>15.779188383333334</c:v>
                </c:pt>
                <c:pt idx="40643">
                  <c:v>15.779575216666666</c:v>
                </c:pt>
                <c:pt idx="40644">
                  <c:v>15.779962050000002</c:v>
                </c:pt>
                <c:pt idx="40645">
                  <c:v>15.7803524</c:v>
                </c:pt>
                <c:pt idx="40646">
                  <c:v>15.780739233333334</c:v>
                </c:pt>
                <c:pt idx="40647">
                  <c:v>15.781126066666666</c:v>
                </c:pt>
                <c:pt idx="40648">
                  <c:v>15.781516416666667</c:v>
                </c:pt>
                <c:pt idx="40649">
                  <c:v>15.781903249999999</c:v>
                </c:pt>
                <c:pt idx="40650">
                  <c:v>15.782293600000001</c:v>
                </c:pt>
                <c:pt idx="40651">
                  <c:v>15.782680433333333</c:v>
                </c:pt>
                <c:pt idx="40652">
                  <c:v>15.783067266666668</c:v>
                </c:pt>
                <c:pt idx="40653">
                  <c:v>15.7834541</c:v>
                </c:pt>
                <c:pt idx="40654">
                  <c:v>15.783844450000002</c:v>
                </c:pt>
                <c:pt idx="40655">
                  <c:v>15.784231283333334</c:v>
                </c:pt>
                <c:pt idx="40656">
                  <c:v>15.784621633333332</c:v>
                </c:pt>
                <c:pt idx="40657">
                  <c:v>15.785008466666667</c:v>
                </c:pt>
                <c:pt idx="40658">
                  <c:v>15.785395299999999</c:v>
                </c:pt>
                <c:pt idx="40659">
                  <c:v>15.785785649999999</c:v>
                </c:pt>
                <c:pt idx="40660">
                  <c:v>15.786172483333333</c:v>
                </c:pt>
                <c:pt idx="40661">
                  <c:v>15.786559316666668</c:v>
                </c:pt>
                <c:pt idx="40662">
                  <c:v>15.786949666666667</c:v>
                </c:pt>
                <c:pt idx="40663">
                  <c:v>15.7873365</c:v>
                </c:pt>
                <c:pt idx="40664">
                  <c:v>15.78772685</c:v>
                </c:pt>
                <c:pt idx="40665">
                  <c:v>15.788113683333334</c:v>
                </c:pt>
                <c:pt idx="40666">
                  <c:v>15.788500516666666</c:v>
                </c:pt>
                <c:pt idx="40667">
                  <c:v>15.788890866666668</c:v>
                </c:pt>
                <c:pt idx="40668">
                  <c:v>15.7892777</c:v>
                </c:pt>
                <c:pt idx="40669">
                  <c:v>15.789668049999998</c:v>
                </c:pt>
                <c:pt idx="40670">
                  <c:v>15.790054883333335</c:v>
                </c:pt>
                <c:pt idx="40671">
                  <c:v>15.790441716666669</c:v>
                </c:pt>
                <c:pt idx="40672">
                  <c:v>15.790828550000001</c:v>
                </c:pt>
                <c:pt idx="40673">
                  <c:v>15.791218900000002</c:v>
                </c:pt>
                <c:pt idx="40674">
                  <c:v>15.791605733333334</c:v>
                </c:pt>
                <c:pt idx="40675">
                  <c:v>15.791992566666666</c:v>
                </c:pt>
                <c:pt idx="40676">
                  <c:v>15.792382916666666</c:v>
                </c:pt>
                <c:pt idx="40677">
                  <c:v>15.79276975</c:v>
                </c:pt>
                <c:pt idx="40678">
                  <c:v>15.7931601</c:v>
                </c:pt>
                <c:pt idx="40679">
                  <c:v>15.793546933333332</c:v>
                </c:pt>
                <c:pt idx="40680">
                  <c:v>15.793933766666669</c:v>
                </c:pt>
                <c:pt idx="40681">
                  <c:v>15.794324116666667</c:v>
                </c:pt>
                <c:pt idx="40682">
                  <c:v>15.794710950000001</c:v>
                </c:pt>
                <c:pt idx="40683">
                  <c:v>15.795101300000001</c:v>
                </c:pt>
                <c:pt idx="40684">
                  <c:v>15.795488133333334</c:v>
                </c:pt>
                <c:pt idx="40685">
                  <c:v>15.795874966666666</c:v>
                </c:pt>
                <c:pt idx="40686">
                  <c:v>15.796265316666668</c:v>
                </c:pt>
                <c:pt idx="40687">
                  <c:v>15.79665215</c:v>
                </c:pt>
                <c:pt idx="40688">
                  <c:v>15.797038983333332</c:v>
                </c:pt>
                <c:pt idx="40689">
                  <c:v>15.797429333333335</c:v>
                </c:pt>
                <c:pt idx="40690">
                  <c:v>15.797816166666669</c:v>
                </c:pt>
                <c:pt idx="40691">
                  <c:v>15.798206516666667</c:v>
                </c:pt>
                <c:pt idx="40692">
                  <c:v>15.798593349999999</c:v>
                </c:pt>
                <c:pt idx="40693">
                  <c:v>15.798980183333335</c:v>
                </c:pt>
                <c:pt idx="40694">
                  <c:v>15.799367016666666</c:v>
                </c:pt>
                <c:pt idx="40695">
                  <c:v>15.799757366666666</c:v>
                </c:pt>
                <c:pt idx="40696">
                  <c:v>15.800147716666666</c:v>
                </c:pt>
                <c:pt idx="40697">
                  <c:v>15.80053455</c:v>
                </c:pt>
                <c:pt idx="40698">
                  <c:v>15.800921383333332</c:v>
                </c:pt>
                <c:pt idx="40699">
                  <c:v>15.801308216666667</c:v>
                </c:pt>
                <c:pt idx="40700">
                  <c:v>15.801698566666667</c:v>
                </c:pt>
                <c:pt idx="40701">
                  <c:v>15.802085400000001</c:v>
                </c:pt>
                <c:pt idx="40702">
                  <c:v>15.802472233333333</c:v>
                </c:pt>
                <c:pt idx="40703">
                  <c:v>15.802862583333335</c:v>
                </c:pt>
                <c:pt idx="40704">
                  <c:v>15.803249416666667</c:v>
                </c:pt>
                <c:pt idx="40705">
                  <c:v>15.803639766666665</c:v>
                </c:pt>
                <c:pt idx="40706">
                  <c:v>15.8040266</c:v>
                </c:pt>
                <c:pt idx="40707">
                  <c:v>15.804413433333332</c:v>
                </c:pt>
                <c:pt idx="40708">
                  <c:v>15.804803783333332</c:v>
                </c:pt>
                <c:pt idx="40709">
                  <c:v>15.805190616666669</c:v>
                </c:pt>
                <c:pt idx="40710">
                  <c:v>15.805580966666668</c:v>
                </c:pt>
                <c:pt idx="40711">
                  <c:v>15.805967799999999</c:v>
                </c:pt>
                <c:pt idx="40712">
                  <c:v>15.806354633333335</c:v>
                </c:pt>
                <c:pt idx="40713">
                  <c:v>15.806744983333333</c:v>
                </c:pt>
                <c:pt idx="40714">
                  <c:v>15.807131816666667</c:v>
                </c:pt>
                <c:pt idx="40715">
                  <c:v>15.807518649999999</c:v>
                </c:pt>
                <c:pt idx="40716">
                  <c:v>15.807905483333334</c:v>
                </c:pt>
                <c:pt idx="40717">
                  <c:v>15.808295833333332</c:v>
                </c:pt>
                <c:pt idx="40718">
                  <c:v>15.808686183333331</c:v>
                </c:pt>
                <c:pt idx="40719">
                  <c:v>15.809073016666668</c:v>
                </c:pt>
                <c:pt idx="40720">
                  <c:v>15.809459850000001</c:v>
                </c:pt>
                <c:pt idx="40721">
                  <c:v>15.809846683333333</c:v>
                </c:pt>
                <c:pt idx="40722">
                  <c:v>15.810237033333335</c:v>
                </c:pt>
                <c:pt idx="40723">
                  <c:v>15.810627383333333</c:v>
                </c:pt>
                <c:pt idx="40724">
                  <c:v>15.811014216666665</c:v>
                </c:pt>
                <c:pt idx="40725">
                  <c:v>15.811401050000001</c:v>
                </c:pt>
                <c:pt idx="40726">
                  <c:v>15.811787883333333</c:v>
                </c:pt>
                <c:pt idx="40727">
                  <c:v>15.812178233333332</c:v>
                </c:pt>
                <c:pt idx="40728">
                  <c:v>15.812565066666666</c:v>
                </c:pt>
                <c:pt idx="40729">
                  <c:v>15.812951900000002</c:v>
                </c:pt>
                <c:pt idx="40730">
                  <c:v>15.81334225</c:v>
                </c:pt>
                <c:pt idx="40731">
                  <c:v>15.813729083333333</c:v>
                </c:pt>
                <c:pt idx="40732">
                  <c:v>15.814119433333333</c:v>
                </c:pt>
                <c:pt idx="40733">
                  <c:v>15.814506266666667</c:v>
                </c:pt>
                <c:pt idx="40734">
                  <c:v>15.814893099999999</c:v>
                </c:pt>
                <c:pt idx="40735">
                  <c:v>15.815283450000001</c:v>
                </c:pt>
                <c:pt idx="40736">
                  <c:v>15.815670283333333</c:v>
                </c:pt>
                <c:pt idx="40737">
                  <c:v>15.816060633333331</c:v>
                </c:pt>
                <c:pt idx="40738">
                  <c:v>15.816447466666668</c:v>
                </c:pt>
                <c:pt idx="40739">
                  <c:v>15.816834300000002</c:v>
                </c:pt>
                <c:pt idx="40740">
                  <c:v>15.81722465</c:v>
                </c:pt>
                <c:pt idx="40741">
                  <c:v>15.817611483333332</c:v>
                </c:pt>
                <c:pt idx="40742">
                  <c:v>15.817998316666667</c:v>
                </c:pt>
                <c:pt idx="40743">
                  <c:v>15.818388666666666</c:v>
                </c:pt>
                <c:pt idx="40744">
                  <c:v>15.818775499999999</c:v>
                </c:pt>
                <c:pt idx="40745">
                  <c:v>15.819165849999999</c:v>
                </c:pt>
                <c:pt idx="40746">
                  <c:v>15.819552683333333</c:v>
                </c:pt>
                <c:pt idx="40747">
                  <c:v>15.819939516666667</c:v>
                </c:pt>
                <c:pt idx="40748">
                  <c:v>15.820329866666668</c:v>
                </c:pt>
                <c:pt idx="40749">
                  <c:v>15.8207167</c:v>
                </c:pt>
                <c:pt idx="40750">
                  <c:v>15.82110705</c:v>
                </c:pt>
                <c:pt idx="40751">
                  <c:v>15.821493883333334</c:v>
                </c:pt>
                <c:pt idx="40752">
                  <c:v>15.821880716666668</c:v>
                </c:pt>
                <c:pt idx="40753">
                  <c:v>15.822267549999999</c:v>
                </c:pt>
                <c:pt idx="40754">
                  <c:v>15.822657900000001</c:v>
                </c:pt>
                <c:pt idx="40755">
                  <c:v>15.823044733333333</c:v>
                </c:pt>
                <c:pt idx="40756">
                  <c:v>15.823431566666669</c:v>
                </c:pt>
                <c:pt idx="40757">
                  <c:v>15.823821916666667</c:v>
                </c:pt>
                <c:pt idx="40758">
                  <c:v>15.824208750000002</c:v>
                </c:pt>
                <c:pt idx="40759">
                  <c:v>15.8245991</c:v>
                </c:pt>
                <c:pt idx="40760">
                  <c:v>15.824985933333332</c:v>
                </c:pt>
                <c:pt idx="40761">
                  <c:v>15.825372766666668</c:v>
                </c:pt>
                <c:pt idx="40762">
                  <c:v>15.825763116666666</c:v>
                </c:pt>
                <c:pt idx="40763">
                  <c:v>15.82614995</c:v>
                </c:pt>
                <c:pt idx="40764">
                  <c:v>15.8265403</c:v>
                </c:pt>
                <c:pt idx="40765">
                  <c:v>15.826927133333333</c:v>
                </c:pt>
                <c:pt idx="40766">
                  <c:v>15.827313966666667</c:v>
                </c:pt>
                <c:pt idx="40767">
                  <c:v>15.827704316666669</c:v>
                </c:pt>
                <c:pt idx="40768">
                  <c:v>15.828091150000001</c:v>
                </c:pt>
                <c:pt idx="40769">
                  <c:v>15.828477983333334</c:v>
                </c:pt>
                <c:pt idx="40770">
                  <c:v>15.828864816666666</c:v>
                </c:pt>
                <c:pt idx="40771">
                  <c:v>15.829255166666668</c:v>
                </c:pt>
                <c:pt idx="40772">
                  <c:v>15.829642</c:v>
                </c:pt>
                <c:pt idx="40773">
                  <c:v>15.830032349999998</c:v>
                </c:pt>
                <c:pt idx="40774">
                  <c:v>15.830419183333333</c:v>
                </c:pt>
                <c:pt idx="40775">
                  <c:v>15.830806016666669</c:v>
                </c:pt>
                <c:pt idx="40776">
                  <c:v>15.831196366666667</c:v>
                </c:pt>
                <c:pt idx="40777">
                  <c:v>15.831586716666669</c:v>
                </c:pt>
                <c:pt idx="40778">
                  <c:v>15.831973550000001</c:v>
                </c:pt>
                <c:pt idx="40779">
                  <c:v>15.832360383333333</c:v>
                </c:pt>
                <c:pt idx="40780">
                  <c:v>15.832747216666666</c:v>
                </c:pt>
                <c:pt idx="40781">
                  <c:v>15.833137566666666</c:v>
                </c:pt>
                <c:pt idx="40782">
                  <c:v>15.8335244</c:v>
                </c:pt>
                <c:pt idx="40783">
                  <c:v>15.833911233333332</c:v>
                </c:pt>
                <c:pt idx="40784">
                  <c:v>15.834301583333334</c:v>
                </c:pt>
                <c:pt idx="40785">
                  <c:v>15.834688416666667</c:v>
                </c:pt>
                <c:pt idx="40786">
                  <c:v>15.835078766666667</c:v>
                </c:pt>
                <c:pt idx="40787">
                  <c:v>15.835465600000001</c:v>
                </c:pt>
                <c:pt idx="40788">
                  <c:v>15.835852433333335</c:v>
                </c:pt>
                <c:pt idx="40789">
                  <c:v>15.836242783333333</c:v>
                </c:pt>
                <c:pt idx="40790">
                  <c:v>15.836629616666668</c:v>
                </c:pt>
                <c:pt idx="40791">
                  <c:v>15.837019966666666</c:v>
                </c:pt>
                <c:pt idx="40792">
                  <c:v>15.837406799999998</c:v>
                </c:pt>
                <c:pt idx="40793">
                  <c:v>15.837793633333332</c:v>
                </c:pt>
                <c:pt idx="40794">
                  <c:v>15.838183983333336</c:v>
                </c:pt>
                <c:pt idx="40795">
                  <c:v>15.838570816666667</c:v>
                </c:pt>
                <c:pt idx="40796">
                  <c:v>15.838957649999999</c:v>
                </c:pt>
                <c:pt idx="40797">
                  <c:v>15.839344483333335</c:v>
                </c:pt>
                <c:pt idx="40798">
                  <c:v>15.839734833333333</c:v>
                </c:pt>
                <c:pt idx="40799">
                  <c:v>15.840121666666667</c:v>
                </c:pt>
                <c:pt idx="40800">
                  <c:v>15.840512016666667</c:v>
                </c:pt>
                <c:pt idx="40801">
                  <c:v>15.84089885</c:v>
                </c:pt>
                <c:pt idx="40802">
                  <c:v>15.841285683333332</c:v>
                </c:pt>
                <c:pt idx="40803">
                  <c:v>15.841676033333336</c:v>
                </c:pt>
                <c:pt idx="40804">
                  <c:v>15.842066383333334</c:v>
                </c:pt>
                <c:pt idx="40805">
                  <c:v>15.842453216666668</c:v>
                </c:pt>
                <c:pt idx="40806">
                  <c:v>15.842840050000001</c:v>
                </c:pt>
                <c:pt idx="40807">
                  <c:v>15.843226883333335</c:v>
                </c:pt>
                <c:pt idx="40808">
                  <c:v>15.843617233333333</c:v>
                </c:pt>
                <c:pt idx="40809">
                  <c:v>15.844004066666665</c:v>
                </c:pt>
                <c:pt idx="40810">
                  <c:v>15.8443909</c:v>
                </c:pt>
                <c:pt idx="40811">
                  <c:v>15.844781249999999</c:v>
                </c:pt>
                <c:pt idx="40812">
                  <c:v>15.845168083333332</c:v>
                </c:pt>
                <c:pt idx="40813">
                  <c:v>15.845558433333336</c:v>
                </c:pt>
                <c:pt idx="40814">
                  <c:v>15.845945266666668</c:v>
                </c:pt>
                <c:pt idx="40815">
                  <c:v>15.8463321</c:v>
                </c:pt>
                <c:pt idx="40816">
                  <c:v>15.846722450000001</c:v>
                </c:pt>
                <c:pt idx="40817">
                  <c:v>15.847109283333333</c:v>
                </c:pt>
                <c:pt idx="40818">
                  <c:v>15.847499633333333</c:v>
                </c:pt>
                <c:pt idx="40819">
                  <c:v>15.847886466666667</c:v>
                </c:pt>
                <c:pt idx="40820">
                  <c:v>15.848273300000001</c:v>
                </c:pt>
                <c:pt idx="40821">
                  <c:v>15.848660133333333</c:v>
                </c:pt>
                <c:pt idx="40822">
                  <c:v>15.849050483333331</c:v>
                </c:pt>
                <c:pt idx="40823">
                  <c:v>15.849437316666668</c:v>
                </c:pt>
                <c:pt idx="40824">
                  <c:v>15.849824150000002</c:v>
                </c:pt>
                <c:pt idx="40825">
                  <c:v>15.8502145</c:v>
                </c:pt>
                <c:pt idx="40826">
                  <c:v>15.850601333333335</c:v>
                </c:pt>
                <c:pt idx="40827">
                  <c:v>15.850991683333334</c:v>
                </c:pt>
                <c:pt idx="40828">
                  <c:v>15.851378516666665</c:v>
                </c:pt>
                <c:pt idx="40829">
                  <c:v>15.851765349999999</c:v>
                </c:pt>
                <c:pt idx="40830">
                  <c:v>15.852155699999999</c:v>
                </c:pt>
                <c:pt idx="40831">
                  <c:v>15.852542533333333</c:v>
                </c:pt>
                <c:pt idx="40832">
                  <c:v>15.852932883333336</c:v>
                </c:pt>
                <c:pt idx="40833">
                  <c:v>15.853319716666668</c:v>
                </c:pt>
                <c:pt idx="40834">
                  <c:v>15.85370655</c:v>
                </c:pt>
                <c:pt idx="40835">
                  <c:v>15.8540969</c:v>
                </c:pt>
                <c:pt idx="40836">
                  <c:v>15.854483733333334</c:v>
                </c:pt>
                <c:pt idx="40837">
                  <c:v>15.854870566666667</c:v>
                </c:pt>
                <c:pt idx="40838">
                  <c:v>15.855260916666666</c:v>
                </c:pt>
                <c:pt idx="40839">
                  <c:v>15.855647750000001</c:v>
                </c:pt>
                <c:pt idx="40840">
                  <c:v>15.856038099999999</c:v>
                </c:pt>
                <c:pt idx="40841">
                  <c:v>15.856424933333331</c:v>
                </c:pt>
                <c:pt idx="40842">
                  <c:v>15.856811766666668</c:v>
                </c:pt>
                <c:pt idx="40843">
                  <c:v>15.857202116666668</c:v>
                </c:pt>
                <c:pt idx="40844">
                  <c:v>15.85758895</c:v>
                </c:pt>
                <c:pt idx="40845">
                  <c:v>15.857979300000002</c:v>
                </c:pt>
                <c:pt idx="40846">
                  <c:v>15.858366133333334</c:v>
                </c:pt>
                <c:pt idx="40847">
                  <c:v>15.858752966666666</c:v>
                </c:pt>
                <c:pt idx="40848">
                  <c:v>15.859139799999999</c:v>
                </c:pt>
                <c:pt idx="40849">
                  <c:v>15.859530149999999</c:v>
                </c:pt>
                <c:pt idx="40850">
                  <c:v>15.859916983333333</c:v>
                </c:pt>
                <c:pt idx="40851">
                  <c:v>15.860303816666667</c:v>
                </c:pt>
                <c:pt idx="40852">
                  <c:v>15.860694166666669</c:v>
                </c:pt>
                <c:pt idx="40853">
                  <c:v>15.861081</c:v>
                </c:pt>
                <c:pt idx="40854">
                  <c:v>15.86147135</c:v>
                </c:pt>
                <c:pt idx="40855">
                  <c:v>15.861858183333334</c:v>
                </c:pt>
                <c:pt idx="40856">
                  <c:v>15.862245016666668</c:v>
                </c:pt>
                <c:pt idx="40857">
                  <c:v>15.862635366666666</c:v>
                </c:pt>
                <c:pt idx="40858">
                  <c:v>15.863022199999998</c:v>
                </c:pt>
                <c:pt idx="40859">
                  <c:v>15.86341255</c:v>
                </c:pt>
                <c:pt idx="40860">
                  <c:v>15.863799383333332</c:v>
                </c:pt>
                <c:pt idx="40861">
                  <c:v>15.864186216666667</c:v>
                </c:pt>
                <c:pt idx="40862">
                  <c:v>15.864576566666669</c:v>
                </c:pt>
                <c:pt idx="40863">
                  <c:v>15.864963400000001</c:v>
                </c:pt>
                <c:pt idx="40864">
                  <c:v>15.865350233333332</c:v>
                </c:pt>
                <c:pt idx="40865">
                  <c:v>15.865737066666668</c:v>
                </c:pt>
                <c:pt idx="40866">
                  <c:v>15.866127416666666</c:v>
                </c:pt>
                <c:pt idx="40867">
                  <c:v>15.866517766666666</c:v>
                </c:pt>
                <c:pt idx="40868">
                  <c:v>15.8669046</c:v>
                </c:pt>
                <c:pt idx="40869">
                  <c:v>15.867291433333333</c:v>
                </c:pt>
                <c:pt idx="40870">
                  <c:v>15.867678266666667</c:v>
                </c:pt>
                <c:pt idx="40871">
                  <c:v>15.868068616666669</c:v>
                </c:pt>
                <c:pt idx="40872">
                  <c:v>15.868455450000001</c:v>
                </c:pt>
                <c:pt idx="40873">
                  <c:v>15.868845800000001</c:v>
                </c:pt>
                <c:pt idx="40874">
                  <c:v>15.869232633333333</c:v>
                </c:pt>
                <c:pt idx="40875">
                  <c:v>15.869619466666668</c:v>
                </c:pt>
                <c:pt idx="40876">
                  <c:v>15.870009816666666</c:v>
                </c:pt>
                <c:pt idx="40877">
                  <c:v>15.870396649999998</c:v>
                </c:pt>
                <c:pt idx="40878">
                  <c:v>15.870783483333334</c:v>
                </c:pt>
                <c:pt idx="40879">
                  <c:v>15.871173833333332</c:v>
                </c:pt>
                <c:pt idx="40880">
                  <c:v>15.871560666666667</c:v>
                </c:pt>
                <c:pt idx="40881">
                  <c:v>15.871951016666669</c:v>
                </c:pt>
                <c:pt idx="40882">
                  <c:v>15.872337850000001</c:v>
                </c:pt>
                <c:pt idx="40883">
                  <c:v>15.872724683333333</c:v>
                </c:pt>
                <c:pt idx="40884">
                  <c:v>15.873115033333335</c:v>
                </c:pt>
                <c:pt idx="40885">
                  <c:v>15.873501866666667</c:v>
                </c:pt>
                <c:pt idx="40886">
                  <c:v>15.873892216666666</c:v>
                </c:pt>
                <c:pt idx="40887">
                  <c:v>15.874279049999998</c:v>
                </c:pt>
                <c:pt idx="40888">
                  <c:v>15.874665883333334</c:v>
                </c:pt>
                <c:pt idx="40889">
                  <c:v>15.875056233333332</c:v>
                </c:pt>
                <c:pt idx="40890">
                  <c:v>15.875443066666667</c:v>
                </c:pt>
                <c:pt idx="40891">
                  <c:v>15.875829900000001</c:v>
                </c:pt>
                <c:pt idx="40892">
                  <c:v>15.876216733333335</c:v>
                </c:pt>
                <c:pt idx="40893">
                  <c:v>15.876607083333333</c:v>
                </c:pt>
                <c:pt idx="40894">
                  <c:v>15.876997433333335</c:v>
                </c:pt>
                <c:pt idx="40895">
                  <c:v>15.877384266666667</c:v>
                </c:pt>
                <c:pt idx="40896">
                  <c:v>15.877771099999999</c:v>
                </c:pt>
                <c:pt idx="40897">
                  <c:v>15.878157933333332</c:v>
                </c:pt>
                <c:pt idx="40898">
                  <c:v>15.878548283333332</c:v>
                </c:pt>
                <c:pt idx="40899">
                  <c:v>15.878935116666668</c:v>
                </c:pt>
                <c:pt idx="40900">
                  <c:v>15.879325466666669</c:v>
                </c:pt>
                <c:pt idx="40901">
                  <c:v>15.879712300000001</c:v>
                </c:pt>
                <c:pt idx="40902">
                  <c:v>15.880099133333333</c:v>
                </c:pt>
                <c:pt idx="40903">
                  <c:v>15.880489483333333</c:v>
                </c:pt>
                <c:pt idx="40904">
                  <c:v>15.880876316666667</c:v>
                </c:pt>
                <c:pt idx="40905">
                  <c:v>15.881263150000001</c:v>
                </c:pt>
                <c:pt idx="40906">
                  <c:v>15.881653499999999</c:v>
                </c:pt>
                <c:pt idx="40907">
                  <c:v>15.882040333333334</c:v>
                </c:pt>
                <c:pt idx="40908">
                  <c:v>15.882430683333332</c:v>
                </c:pt>
                <c:pt idx="40909">
                  <c:v>15.882817516666668</c:v>
                </c:pt>
                <c:pt idx="40910">
                  <c:v>15.88320435</c:v>
                </c:pt>
                <c:pt idx="40911">
                  <c:v>15.883594700000002</c:v>
                </c:pt>
                <c:pt idx="40912">
                  <c:v>15.883981533333333</c:v>
                </c:pt>
                <c:pt idx="40913">
                  <c:v>15.884371883333335</c:v>
                </c:pt>
                <c:pt idx="40914">
                  <c:v>15.884758716666667</c:v>
                </c:pt>
                <c:pt idx="40915">
                  <c:v>15.885145549999999</c:v>
                </c:pt>
                <c:pt idx="40916">
                  <c:v>15.885535899999999</c:v>
                </c:pt>
                <c:pt idx="40917">
                  <c:v>15.885922733333333</c:v>
                </c:pt>
                <c:pt idx="40918">
                  <c:v>15.886309566666668</c:v>
                </c:pt>
                <c:pt idx="40919">
                  <c:v>15.8866964</c:v>
                </c:pt>
                <c:pt idx="40920">
                  <c:v>15.887086750000002</c:v>
                </c:pt>
                <c:pt idx="40921">
                  <c:v>15.887473583333334</c:v>
                </c:pt>
                <c:pt idx="40922">
                  <c:v>15.887863933333334</c:v>
                </c:pt>
                <c:pt idx="40923">
                  <c:v>15.888250766666665</c:v>
                </c:pt>
                <c:pt idx="40924">
                  <c:v>15.888637600000001</c:v>
                </c:pt>
                <c:pt idx="40925">
                  <c:v>15.889027949999999</c:v>
                </c:pt>
                <c:pt idx="40926">
                  <c:v>15.889414783333331</c:v>
                </c:pt>
                <c:pt idx="40927">
                  <c:v>15.889805133333335</c:v>
                </c:pt>
                <c:pt idx="40928">
                  <c:v>15.890191966666668</c:v>
                </c:pt>
                <c:pt idx="40929">
                  <c:v>15.8905788</c:v>
                </c:pt>
                <c:pt idx="40930">
                  <c:v>15.890969150000002</c:v>
                </c:pt>
                <c:pt idx="40931">
                  <c:v>15.891355983333334</c:v>
                </c:pt>
                <c:pt idx="40932">
                  <c:v>15.891742816666666</c:v>
                </c:pt>
                <c:pt idx="40933">
                  <c:v>15.892133166666667</c:v>
                </c:pt>
                <c:pt idx="40934">
                  <c:v>15.892519999999999</c:v>
                </c:pt>
                <c:pt idx="40935">
                  <c:v>15.892910349999999</c:v>
                </c:pt>
                <c:pt idx="40936">
                  <c:v>15.893297183333333</c:v>
                </c:pt>
                <c:pt idx="40937">
                  <c:v>15.893684016666668</c:v>
                </c:pt>
                <c:pt idx="40938">
                  <c:v>15.894074366666667</c:v>
                </c:pt>
                <c:pt idx="40939">
                  <c:v>15.8944612</c:v>
                </c:pt>
                <c:pt idx="40940">
                  <c:v>15.89485155</c:v>
                </c:pt>
                <c:pt idx="40941">
                  <c:v>15.895238383333334</c:v>
                </c:pt>
                <c:pt idx="40942">
                  <c:v>15.895625216666666</c:v>
                </c:pt>
                <c:pt idx="40943">
                  <c:v>15.896015566666668</c:v>
                </c:pt>
                <c:pt idx="40944">
                  <c:v>15.896402399999999</c:v>
                </c:pt>
                <c:pt idx="40945">
                  <c:v>15.896789233333331</c:v>
                </c:pt>
                <c:pt idx="40946">
                  <c:v>15.897176066666665</c:v>
                </c:pt>
                <c:pt idx="40947">
                  <c:v>15.897566416666669</c:v>
                </c:pt>
                <c:pt idx="40948">
                  <c:v>15.897956766666667</c:v>
                </c:pt>
                <c:pt idx="40949">
                  <c:v>15.898343600000002</c:v>
                </c:pt>
                <c:pt idx="40950">
                  <c:v>15.898730433333334</c:v>
                </c:pt>
                <c:pt idx="40951">
                  <c:v>15.899117266666666</c:v>
                </c:pt>
                <c:pt idx="40952">
                  <c:v>15.899507616666666</c:v>
                </c:pt>
                <c:pt idx="40953">
                  <c:v>15.899897966666666</c:v>
                </c:pt>
                <c:pt idx="40954">
                  <c:v>15.9002848</c:v>
                </c:pt>
                <c:pt idx="40955">
                  <c:v>15.900671633333332</c:v>
                </c:pt>
                <c:pt idx="40956">
                  <c:v>15.901058466666669</c:v>
                </c:pt>
                <c:pt idx="40957">
                  <c:v>15.901448816666667</c:v>
                </c:pt>
                <c:pt idx="40958">
                  <c:v>15.901835650000001</c:v>
                </c:pt>
                <c:pt idx="40959">
                  <c:v>15.902222483333334</c:v>
                </c:pt>
                <c:pt idx="40960">
                  <c:v>15.902612833333334</c:v>
                </c:pt>
                <c:pt idx="40961">
                  <c:v>15.902999666666666</c:v>
                </c:pt>
                <c:pt idx="40962">
                  <c:v>15.903390016666668</c:v>
                </c:pt>
                <c:pt idx="40963">
                  <c:v>15.90377685</c:v>
                </c:pt>
                <c:pt idx="40964">
                  <c:v>15.904163683333332</c:v>
                </c:pt>
                <c:pt idx="40965">
                  <c:v>15.904554033333335</c:v>
                </c:pt>
                <c:pt idx="40966">
                  <c:v>15.904940866666669</c:v>
                </c:pt>
                <c:pt idx="40967">
                  <c:v>15.905331216666667</c:v>
                </c:pt>
                <c:pt idx="40968">
                  <c:v>15.905718049999999</c:v>
                </c:pt>
                <c:pt idx="40969">
                  <c:v>15.906104883333334</c:v>
                </c:pt>
                <c:pt idx="40970">
                  <c:v>15.906495233333333</c:v>
                </c:pt>
                <c:pt idx="40971">
                  <c:v>15.906882066666666</c:v>
                </c:pt>
                <c:pt idx="40972">
                  <c:v>15.9072689</c:v>
                </c:pt>
                <c:pt idx="40973">
                  <c:v>15.907655733333334</c:v>
                </c:pt>
                <c:pt idx="40974">
                  <c:v>15.908046083333332</c:v>
                </c:pt>
                <c:pt idx="40975">
                  <c:v>15.908436433333335</c:v>
                </c:pt>
                <c:pt idx="40976">
                  <c:v>15.908823266666667</c:v>
                </c:pt>
                <c:pt idx="40977">
                  <c:v>15.909210100000001</c:v>
                </c:pt>
                <c:pt idx="40978">
                  <c:v>15.909596933333333</c:v>
                </c:pt>
                <c:pt idx="40979">
                  <c:v>15.909987283333335</c:v>
                </c:pt>
                <c:pt idx="40980">
                  <c:v>15.910377633333333</c:v>
                </c:pt>
                <c:pt idx="40981">
                  <c:v>15.910764466666665</c:v>
                </c:pt>
                <c:pt idx="40982">
                  <c:v>15.9111513</c:v>
                </c:pt>
                <c:pt idx="40983">
                  <c:v>15.911538133333332</c:v>
                </c:pt>
                <c:pt idx="40984">
                  <c:v>15.911928483333332</c:v>
                </c:pt>
                <c:pt idx="40985">
                  <c:v>15.912315316666669</c:v>
                </c:pt>
                <c:pt idx="40986">
                  <c:v>15.912702150000001</c:v>
                </c:pt>
                <c:pt idx="40987">
                  <c:v>15.913092499999999</c:v>
                </c:pt>
                <c:pt idx="40988">
                  <c:v>15.913479333333335</c:v>
                </c:pt>
                <c:pt idx="40989">
                  <c:v>15.913869683333333</c:v>
                </c:pt>
                <c:pt idx="40990">
                  <c:v>15.914256516666667</c:v>
                </c:pt>
                <c:pt idx="40991">
                  <c:v>15.914643349999999</c:v>
                </c:pt>
                <c:pt idx="40992">
                  <c:v>15.9150337</c:v>
                </c:pt>
                <c:pt idx="40993">
                  <c:v>15.915420533333332</c:v>
                </c:pt>
                <c:pt idx="40994">
                  <c:v>15.915810883333336</c:v>
                </c:pt>
                <c:pt idx="40995">
                  <c:v>15.916197716666668</c:v>
                </c:pt>
                <c:pt idx="40996">
                  <c:v>15.916584550000001</c:v>
                </c:pt>
                <c:pt idx="40997">
                  <c:v>15.9169749</c:v>
                </c:pt>
                <c:pt idx="40998">
                  <c:v>15.917361733333335</c:v>
                </c:pt>
                <c:pt idx="40999">
                  <c:v>15.917748566666667</c:v>
                </c:pt>
                <c:pt idx="41000">
                  <c:v>15.918135399999999</c:v>
                </c:pt>
                <c:pt idx="41001">
                  <c:v>15.918525750000001</c:v>
                </c:pt>
                <c:pt idx="41002">
                  <c:v>15.918916099999999</c:v>
                </c:pt>
                <c:pt idx="41003">
                  <c:v>15.919302933333332</c:v>
                </c:pt>
                <c:pt idx="41004">
                  <c:v>15.919689766666666</c:v>
                </c:pt>
                <c:pt idx="41005">
                  <c:v>15.920076600000002</c:v>
                </c:pt>
                <c:pt idx="41006">
                  <c:v>15.92046695</c:v>
                </c:pt>
                <c:pt idx="41007">
                  <c:v>15.920857300000002</c:v>
                </c:pt>
                <c:pt idx="41008">
                  <c:v>15.921244133333333</c:v>
                </c:pt>
                <c:pt idx="41009">
                  <c:v>15.921630966666667</c:v>
                </c:pt>
                <c:pt idx="41010">
                  <c:v>15.922017799999999</c:v>
                </c:pt>
                <c:pt idx="41011">
                  <c:v>15.922408150000001</c:v>
                </c:pt>
                <c:pt idx="41012">
                  <c:v>15.922794983333333</c:v>
                </c:pt>
                <c:pt idx="41013">
                  <c:v>15.923181816666668</c:v>
                </c:pt>
                <c:pt idx="41014">
                  <c:v>15.923572166666668</c:v>
                </c:pt>
                <c:pt idx="41015">
                  <c:v>15.923959000000002</c:v>
                </c:pt>
                <c:pt idx="41016">
                  <c:v>15.92434935</c:v>
                </c:pt>
                <c:pt idx="41017">
                  <c:v>15.924736183333332</c:v>
                </c:pt>
                <c:pt idx="41018">
                  <c:v>15.925123016666667</c:v>
                </c:pt>
                <c:pt idx="41019">
                  <c:v>15.925509849999999</c:v>
                </c:pt>
                <c:pt idx="41020">
                  <c:v>15.925900199999999</c:v>
                </c:pt>
                <c:pt idx="41021">
                  <c:v>15.926290549999999</c:v>
                </c:pt>
                <c:pt idx="41022">
                  <c:v>15.926677383333333</c:v>
                </c:pt>
                <c:pt idx="41023">
                  <c:v>15.927064216666666</c:v>
                </c:pt>
                <c:pt idx="41024">
                  <c:v>15.927451050000002</c:v>
                </c:pt>
                <c:pt idx="41025">
                  <c:v>15.9278414</c:v>
                </c:pt>
                <c:pt idx="41026">
                  <c:v>15.928228233333334</c:v>
                </c:pt>
                <c:pt idx="41027">
                  <c:v>15.928615066666666</c:v>
                </c:pt>
                <c:pt idx="41028">
                  <c:v>15.929005416666667</c:v>
                </c:pt>
                <c:pt idx="41029">
                  <c:v>15.929395766666666</c:v>
                </c:pt>
                <c:pt idx="41030">
                  <c:v>15.929782600000001</c:v>
                </c:pt>
                <c:pt idx="41031">
                  <c:v>15.930169433333333</c:v>
                </c:pt>
                <c:pt idx="41032">
                  <c:v>15.930556266666668</c:v>
                </c:pt>
                <c:pt idx="41033">
                  <c:v>15.930946616666667</c:v>
                </c:pt>
                <c:pt idx="41034">
                  <c:v>15.931336966666668</c:v>
                </c:pt>
                <c:pt idx="41035">
                  <c:v>15.9317238</c:v>
                </c:pt>
                <c:pt idx="41036">
                  <c:v>15.932110633333332</c:v>
                </c:pt>
                <c:pt idx="41037">
                  <c:v>15.932497466666668</c:v>
                </c:pt>
                <c:pt idx="41038">
                  <c:v>15.932887816666666</c:v>
                </c:pt>
                <c:pt idx="41039">
                  <c:v>15.93327465</c:v>
                </c:pt>
                <c:pt idx="41040">
                  <c:v>15.933661483333331</c:v>
                </c:pt>
                <c:pt idx="41041">
                  <c:v>15.934051833333333</c:v>
                </c:pt>
                <c:pt idx="41042">
                  <c:v>15.934438666666667</c:v>
                </c:pt>
                <c:pt idx="41043">
                  <c:v>15.934829016666669</c:v>
                </c:pt>
                <c:pt idx="41044">
                  <c:v>15.935215850000001</c:v>
                </c:pt>
                <c:pt idx="41045">
                  <c:v>15.935602683333334</c:v>
                </c:pt>
                <c:pt idx="41046">
                  <c:v>15.935993033333332</c:v>
                </c:pt>
                <c:pt idx="41047">
                  <c:v>15.936379866666668</c:v>
                </c:pt>
                <c:pt idx="41048">
                  <c:v>15.936770216666666</c:v>
                </c:pt>
                <c:pt idx="41049">
                  <c:v>15.937157049999998</c:v>
                </c:pt>
                <c:pt idx="41050">
                  <c:v>15.937543883333333</c:v>
                </c:pt>
                <c:pt idx="41051">
                  <c:v>15.937934233333335</c:v>
                </c:pt>
                <c:pt idx="41052">
                  <c:v>15.938321066666667</c:v>
                </c:pt>
                <c:pt idx="41053">
                  <c:v>15.938707900000002</c:v>
                </c:pt>
                <c:pt idx="41054">
                  <c:v>15.939094733333334</c:v>
                </c:pt>
                <c:pt idx="41055">
                  <c:v>15.939485083333333</c:v>
                </c:pt>
                <c:pt idx="41056">
                  <c:v>15.939875433333334</c:v>
                </c:pt>
                <c:pt idx="41057">
                  <c:v>15.940262266666666</c:v>
                </c:pt>
                <c:pt idx="41058">
                  <c:v>15.9406491</c:v>
                </c:pt>
                <c:pt idx="41059">
                  <c:v>15.941035933333332</c:v>
                </c:pt>
                <c:pt idx="41060">
                  <c:v>15.941426283333334</c:v>
                </c:pt>
                <c:pt idx="41061">
                  <c:v>15.941816633333334</c:v>
                </c:pt>
                <c:pt idx="41062">
                  <c:v>15.942203466666667</c:v>
                </c:pt>
                <c:pt idx="41063">
                  <c:v>15.942590300000001</c:v>
                </c:pt>
                <c:pt idx="41064">
                  <c:v>15.942977133333335</c:v>
                </c:pt>
                <c:pt idx="41065">
                  <c:v>15.943367483333333</c:v>
                </c:pt>
                <c:pt idx="41066">
                  <c:v>15.943754316666668</c:v>
                </c:pt>
                <c:pt idx="41067">
                  <c:v>15.94414115</c:v>
                </c:pt>
                <c:pt idx="41068">
                  <c:v>15.944531499999998</c:v>
                </c:pt>
                <c:pt idx="41069">
                  <c:v>15.944918333333332</c:v>
                </c:pt>
                <c:pt idx="41070">
                  <c:v>15.945308683333336</c:v>
                </c:pt>
                <c:pt idx="41071">
                  <c:v>15.945695516666667</c:v>
                </c:pt>
                <c:pt idx="41072">
                  <c:v>15.946082349999999</c:v>
                </c:pt>
                <c:pt idx="41073">
                  <c:v>15.946469183333335</c:v>
                </c:pt>
                <c:pt idx="41074">
                  <c:v>15.946859533333333</c:v>
                </c:pt>
                <c:pt idx="41075">
                  <c:v>15.947249883333333</c:v>
                </c:pt>
                <c:pt idx="41076">
                  <c:v>15.947636716666667</c:v>
                </c:pt>
                <c:pt idx="41077">
                  <c:v>15.94802355</c:v>
                </c:pt>
                <c:pt idx="41078">
                  <c:v>15.948410383333332</c:v>
                </c:pt>
                <c:pt idx="41079">
                  <c:v>15.948800733333336</c:v>
                </c:pt>
                <c:pt idx="41080">
                  <c:v>15.949187566666668</c:v>
                </c:pt>
                <c:pt idx="41081">
                  <c:v>15.949574400000001</c:v>
                </c:pt>
                <c:pt idx="41082">
                  <c:v>15.949964750000001</c:v>
                </c:pt>
                <c:pt idx="41083">
                  <c:v>15.950355100000001</c:v>
                </c:pt>
                <c:pt idx="41084">
                  <c:v>15.950741933333333</c:v>
                </c:pt>
                <c:pt idx="41085">
                  <c:v>15.951128766666665</c:v>
                </c:pt>
                <c:pt idx="41086">
                  <c:v>15.9515156</c:v>
                </c:pt>
                <c:pt idx="41087">
                  <c:v>15.951905949999999</c:v>
                </c:pt>
                <c:pt idx="41088">
                  <c:v>15.952292783333332</c:v>
                </c:pt>
                <c:pt idx="41089">
                  <c:v>15.952683133333336</c:v>
                </c:pt>
                <c:pt idx="41090">
                  <c:v>15.953069966666668</c:v>
                </c:pt>
                <c:pt idx="41091">
                  <c:v>15.9534568</c:v>
                </c:pt>
                <c:pt idx="41092">
                  <c:v>15.953847150000001</c:v>
                </c:pt>
                <c:pt idx="41093">
                  <c:v>15.954233983333333</c:v>
                </c:pt>
                <c:pt idx="41094">
                  <c:v>15.954620816666667</c:v>
                </c:pt>
                <c:pt idx="41095">
                  <c:v>15.955011166666667</c:v>
                </c:pt>
                <c:pt idx="41096">
                  <c:v>15.955398000000001</c:v>
                </c:pt>
                <c:pt idx="41097">
                  <c:v>15.955788349999999</c:v>
                </c:pt>
                <c:pt idx="41098">
                  <c:v>15.956175183333331</c:v>
                </c:pt>
                <c:pt idx="41099">
                  <c:v>15.956562016666668</c:v>
                </c:pt>
                <c:pt idx="41100">
                  <c:v>15.956948850000002</c:v>
                </c:pt>
                <c:pt idx="41101">
                  <c:v>15.9573392</c:v>
                </c:pt>
                <c:pt idx="41102">
                  <c:v>15.957729550000002</c:v>
                </c:pt>
                <c:pt idx="41103">
                  <c:v>15.958116383333333</c:v>
                </c:pt>
                <c:pt idx="41104">
                  <c:v>15.958503216666665</c:v>
                </c:pt>
                <c:pt idx="41105">
                  <c:v>15.958890050000001</c:v>
                </c:pt>
                <c:pt idx="41106">
                  <c:v>15.959280399999999</c:v>
                </c:pt>
                <c:pt idx="41107">
                  <c:v>15.959667233333333</c:v>
                </c:pt>
                <c:pt idx="41108">
                  <c:v>15.960054066666666</c:v>
                </c:pt>
                <c:pt idx="41109">
                  <c:v>15.960444416666668</c:v>
                </c:pt>
                <c:pt idx="41110">
                  <c:v>15.96083125</c:v>
                </c:pt>
                <c:pt idx="41111">
                  <c:v>15.9612216</c:v>
                </c:pt>
                <c:pt idx="41112">
                  <c:v>15.961608433333334</c:v>
                </c:pt>
                <c:pt idx="41113">
                  <c:v>15.961995266666667</c:v>
                </c:pt>
                <c:pt idx="41114">
                  <c:v>15.962385616666666</c:v>
                </c:pt>
                <c:pt idx="41115">
                  <c:v>15.962772450000001</c:v>
                </c:pt>
                <c:pt idx="41116">
                  <c:v>15.963162799999999</c:v>
                </c:pt>
                <c:pt idx="41117">
                  <c:v>15.963549633333331</c:v>
                </c:pt>
                <c:pt idx="41118">
                  <c:v>15.963936466666668</c:v>
                </c:pt>
                <c:pt idx="41119">
                  <c:v>15.964326816666668</c:v>
                </c:pt>
                <c:pt idx="41120">
                  <c:v>15.96471365</c:v>
                </c:pt>
                <c:pt idx="41121">
                  <c:v>15.965100483333332</c:v>
                </c:pt>
                <c:pt idx="41122">
                  <c:v>15.965487316666668</c:v>
                </c:pt>
                <c:pt idx="41123">
                  <c:v>15.965877666666666</c:v>
                </c:pt>
                <c:pt idx="41124">
                  <c:v>15.966268016666668</c:v>
                </c:pt>
                <c:pt idx="41125">
                  <c:v>15.966654849999999</c:v>
                </c:pt>
                <c:pt idx="41126">
                  <c:v>15.967041683333333</c:v>
                </c:pt>
                <c:pt idx="41127">
                  <c:v>15.967428516666667</c:v>
                </c:pt>
                <c:pt idx="41128">
                  <c:v>15.967818866666668</c:v>
                </c:pt>
                <c:pt idx="41129">
                  <c:v>15.968209216666667</c:v>
                </c:pt>
                <c:pt idx="41130">
                  <c:v>15.96859605</c:v>
                </c:pt>
                <c:pt idx="41131">
                  <c:v>15.968982883333334</c:v>
                </c:pt>
                <c:pt idx="41132">
                  <c:v>15.969369716666668</c:v>
                </c:pt>
                <c:pt idx="41133">
                  <c:v>15.969760066666666</c:v>
                </c:pt>
                <c:pt idx="41134">
                  <c:v>15.970146899999998</c:v>
                </c:pt>
                <c:pt idx="41135">
                  <c:v>15.970533733333333</c:v>
                </c:pt>
                <c:pt idx="41136">
                  <c:v>15.970924083333331</c:v>
                </c:pt>
                <c:pt idx="41137">
                  <c:v>15.971310916666667</c:v>
                </c:pt>
                <c:pt idx="41138">
                  <c:v>15.971701266666669</c:v>
                </c:pt>
                <c:pt idx="41139">
                  <c:v>15.972088100000001</c:v>
                </c:pt>
                <c:pt idx="41140">
                  <c:v>15.972474933333332</c:v>
                </c:pt>
                <c:pt idx="41141">
                  <c:v>15.972865283333334</c:v>
                </c:pt>
                <c:pt idx="41142">
                  <c:v>15.973252116666666</c:v>
                </c:pt>
                <c:pt idx="41143">
                  <c:v>15.973642466666666</c:v>
                </c:pt>
                <c:pt idx="41144">
                  <c:v>15.9740293</c:v>
                </c:pt>
                <c:pt idx="41145">
                  <c:v>15.974416133333333</c:v>
                </c:pt>
                <c:pt idx="41146">
                  <c:v>15.974806483333332</c:v>
                </c:pt>
                <c:pt idx="41147">
                  <c:v>15.975193316666669</c:v>
                </c:pt>
                <c:pt idx="41148">
                  <c:v>15.975580150000001</c:v>
                </c:pt>
                <c:pt idx="41149">
                  <c:v>15.975966983333334</c:v>
                </c:pt>
                <c:pt idx="41150">
                  <c:v>15.976357333333333</c:v>
                </c:pt>
                <c:pt idx="41151">
                  <c:v>15.976747683333334</c:v>
                </c:pt>
                <c:pt idx="41152">
                  <c:v>15.977134516666666</c:v>
                </c:pt>
                <c:pt idx="41153">
                  <c:v>15.977521349999998</c:v>
                </c:pt>
                <c:pt idx="41154">
                  <c:v>15.977908183333334</c:v>
                </c:pt>
                <c:pt idx="41155">
                  <c:v>15.978298533333332</c:v>
                </c:pt>
                <c:pt idx="41156">
                  <c:v>15.978688883333334</c:v>
                </c:pt>
                <c:pt idx="41157">
                  <c:v>15.979075716666669</c:v>
                </c:pt>
                <c:pt idx="41158">
                  <c:v>15.979462550000001</c:v>
                </c:pt>
                <c:pt idx="41159">
                  <c:v>15.979849383333333</c:v>
                </c:pt>
                <c:pt idx="41160">
                  <c:v>15.980239733333335</c:v>
                </c:pt>
                <c:pt idx="41161">
                  <c:v>15.980626566666666</c:v>
                </c:pt>
                <c:pt idx="41162">
                  <c:v>15.9810134</c:v>
                </c:pt>
                <c:pt idx="41163">
                  <c:v>15.981403749999998</c:v>
                </c:pt>
                <c:pt idx="41164">
                  <c:v>15.981790583333334</c:v>
                </c:pt>
                <c:pt idx="41165">
                  <c:v>15.982180933333332</c:v>
                </c:pt>
                <c:pt idx="41166">
                  <c:v>15.982567766666667</c:v>
                </c:pt>
                <c:pt idx="41167">
                  <c:v>15.982954600000001</c:v>
                </c:pt>
                <c:pt idx="41168">
                  <c:v>15.983344950000001</c:v>
                </c:pt>
                <c:pt idx="41169">
                  <c:v>15.983731783333333</c:v>
                </c:pt>
                <c:pt idx="41170">
                  <c:v>15.984122133333335</c:v>
                </c:pt>
                <c:pt idx="41171">
                  <c:v>15.984508966666667</c:v>
                </c:pt>
                <c:pt idx="41172">
                  <c:v>15.984895799999999</c:v>
                </c:pt>
                <c:pt idx="41173">
                  <c:v>15.985282633333332</c:v>
                </c:pt>
                <c:pt idx="41174">
                  <c:v>15.985672983333332</c:v>
                </c:pt>
                <c:pt idx="41175">
                  <c:v>15.986059816666668</c:v>
                </c:pt>
                <c:pt idx="41176">
                  <c:v>15.98644665</c:v>
                </c:pt>
                <c:pt idx="41177">
                  <c:v>15.986837000000001</c:v>
                </c:pt>
                <c:pt idx="41178">
                  <c:v>15.987223833333333</c:v>
                </c:pt>
                <c:pt idx="41179">
                  <c:v>15.987614183333333</c:v>
                </c:pt>
                <c:pt idx="41180">
                  <c:v>15.988001016666667</c:v>
                </c:pt>
                <c:pt idx="41181">
                  <c:v>15.988387850000001</c:v>
                </c:pt>
                <c:pt idx="41182">
                  <c:v>15.988778199999999</c:v>
                </c:pt>
                <c:pt idx="41183">
                  <c:v>15.98916855</c:v>
                </c:pt>
                <c:pt idx="41184">
                  <c:v>15.989555383333334</c:v>
                </c:pt>
                <c:pt idx="41185">
                  <c:v>15.989942216666668</c:v>
                </c:pt>
                <c:pt idx="41186">
                  <c:v>15.99032905</c:v>
                </c:pt>
                <c:pt idx="41187">
                  <c:v>15.990719400000001</c:v>
                </c:pt>
                <c:pt idx="41188">
                  <c:v>15.991106233333333</c:v>
                </c:pt>
                <c:pt idx="41189">
                  <c:v>15.991493066666665</c:v>
                </c:pt>
                <c:pt idx="41190">
                  <c:v>15.991883416666667</c:v>
                </c:pt>
                <c:pt idx="41191">
                  <c:v>15.992270249999999</c:v>
                </c:pt>
                <c:pt idx="41192">
                  <c:v>15.992660599999999</c:v>
                </c:pt>
                <c:pt idx="41193">
                  <c:v>15.993047433333333</c:v>
                </c:pt>
                <c:pt idx="41194">
                  <c:v>15.993434266666668</c:v>
                </c:pt>
                <c:pt idx="41195">
                  <c:v>15.993824616666666</c:v>
                </c:pt>
                <c:pt idx="41196">
                  <c:v>15.994211450000002</c:v>
                </c:pt>
                <c:pt idx="41197">
                  <c:v>15.9946018</c:v>
                </c:pt>
                <c:pt idx="41198">
                  <c:v>15.994988633333334</c:v>
                </c:pt>
                <c:pt idx="41199">
                  <c:v>15.995375466666667</c:v>
                </c:pt>
                <c:pt idx="41200">
                  <c:v>15.995762300000001</c:v>
                </c:pt>
                <c:pt idx="41201">
                  <c:v>15.996152649999999</c:v>
                </c:pt>
                <c:pt idx="41202">
                  <c:v>15.996539483333331</c:v>
                </c:pt>
                <c:pt idx="41203">
                  <c:v>15.996926316666668</c:v>
                </c:pt>
                <c:pt idx="41204">
                  <c:v>15.997316666666668</c:v>
                </c:pt>
                <c:pt idx="41205">
                  <c:v>15.997707016666666</c:v>
                </c:pt>
                <c:pt idx="41206">
                  <c:v>15.998093850000002</c:v>
                </c:pt>
                <c:pt idx="41207">
                  <c:v>15.998480683333334</c:v>
                </c:pt>
                <c:pt idx="41208">
                  <c:v>15.998867516666666</c:v>
                </c:pt>
                <c:pt idx="41209">
                  <c:v>15.999257866666667</c:v>
                </c:pt>
                <c:pt idx="41210">
                  <c:v>15.999644699999999</c:v>
                </c:pt>
                <c:pt idx="41211">
                  <c:v>16.000035049999997</c:v>
                </c:pt>
                <c:pt idx="41212">
                  <c:v>16.000421883333335</c:v>
                </c:pt>
                <c:pt idx="41213">
                  <c:v>16.000808716666668</c:v>
                </c:pt>
                <c:pt idx="41214">
                  <c:v>16.001199066666668</c:v>
                </c:pt>
                <c:pt idx="41215">
                  <c:v>16.001585899999998</c:v>
                </c:pt>
                <c:pt idx="41216">
                  <c:v>16.001972733333336</c:v>
                </c:pt>
                <c:pt idx="41217">
                  <c:v>16.002359566666666</c:v>
                </c:pt>
                <c:pt idx="41218">
                  <c:v>16.002749916666666</c:v>
                </c:pt>
                <c:pt idx="41219">
                  <c:v>16.003140266666666</c:v>
                </c:pt>
                <c:pt idx="41220">
                  <c:v>16.003527099999999</c:v>
                </c:pt>
                <c:pt idx="41221">
                  <c:v>16.003913933333333</c:v>
                </c:pt>
                <c:pt idx="41222">
                  <c:v>16.004300766666663</c:v>
                </c:pt>
                <c:pt idx="41223">
                  <c:v>16.004691116666667</c:v>
                </c:pt>
                <c:pt idx="41224">
                  <c:v>16.005081466666667</c:v>
                </c:pt>
                <c:pt idx="41225">
                  <c:v>16.0054683</c:v>
                </c:pt>
                <c:pt idx="41226">
                  <c:v>16.005855133333334</c:v>
                </c:pt>
                <c:pt idx="41227">
                  <c:v>16.006241966666668</c:v>
                </c:pt>
                <c:pt idx="41228">
                  <c:v>16.006632316666664</c:v>
                </c:pt>
                <c:pt idx="41229">
                  <c:v>16.007019150000001</c:v>
                </c:pt>
                <c:pt idx="41230">
                  <c:v>16.007405983333332</c:v>
                </c:pt>
                <c:pt idx="41231">
                  <c:v>16.007796333333332</c:v>
                </c:pt>
                <c:pt idx="41232">
                  <c:v>16.008186683333335</c:v>
                </c:pt>
                <c:pt idx="41233">
                  <c:v>16.008573516666669</c:v>
                </c:pt>
                <c:pt idx="41234">
                  <c:v>16.008960349999999</c:v>
                </c:pt>
                <c:pt idx="41235">
                  <c:v>16.009347183333336</c:v>
                </c:pt>
                <c:pt idx="41236">
                  <c:v>16.009737533333332</c:v>
                </c:pt>
                <c:pt idx="41237">
                  <c:v>16.010124366666666</c:v>
                </c:pt>
                <c:pt idx="41238">
                  <c:v>16.010514716666666</c:v>
                </c:pt>
                <c:pt idx="41239">
                  <c:v>16.01090155</c:v>
                </c:pt>
                <c:pt idx="41240">
                  <c:v>16.011288383333333</c:v>
                </c:pt>
                <c:pt idx="41241">
                  <c:v>16.011678733333337</c:v>
                </c:pt>
                <c:pt idx="41242">
                  <c:v>16.012065566666667</c:v>
                </c:pt>
                <c:pt idx="41243">
                  <c:v>16.012452400000001</c:v>
                </c:pt>
                <c:pt idx="41244">
                  <c:v>16.012842750000001</c:v>
                </c:pt>
                <c:pt idx="41245">
                  <c:v>16.013229583333334</c:v>
                </c:pt>
                <c:pt idx="41246">
                  <c:v>16.013619933333334</c:v>
                </c:pt>
                <c:pt idx="41247">
                  <c:v>16.014006766666665</c:v>
                </c:pt>
                <c:pt idx="41248">
                  <c:v>16.014393600000002</c:v>
                </c:pt>
                <c:pt idx="41249">
                  <c:v>16.014783949999998</c:v>
                </c:pt>
                <c:pt idx="41250">
                  <c:v>16.015170783333332</c:v>
                </c:pt>
                <c:pt idx="41251">
                  <c:v>16.015561133333335</c:v>
                </c:pt>
                <c:pt idx="41252">
                  <c:v>16.015947966666669</c:v>
                </c:pt>
                <c:pt idx="41253">
                  <c:v>16.016334799999999</c:v>
                </c:pt>
                <c:pt idx="41254">
                  <c:v>16.016721633333333</c:v>
                </c:pt>
                <c:pt idx="41255">
                  <c:v>16.017111983333333</c:v>
                </c:pt>
                <c:pt idx="41256">
                  <c:v>16.017498816666667</c:v>
                </c:pt>
                <c:pt idx="41257">
                  <c:v>16.01788565</c:v>
                </c:pt>
                <c:pt idx="41258">
                  <c:v>16.018276</c:v>
                </c:pt>
                <c:pt idx="41259">
                  <c:v>16.018662833333334</c:v>
                </c:pt>
                <c:pt idx="41260">
                  <c:v>16.01905318333333</c:v>
                </c:pt>
                <c:pt idx="41261">
                  <c:v>16.019440016666668</c:v>
                </c:pt>
                <c:pt idx="41262">
                  <c:v>16.019826850000001</c:v>
                </c:pt>
                <c:pt idx="41263">
                  <c:v>16.020217200000001</c:v>
                </c:pt>
                <c:pt idx="41264">
                  <c:v>16.020604033333335</c:v>
                </c:pt>
                <c:pt idx="41265">
                  <c:v>16.020994383333335</c:v>
                </c:pt>
                <c:pt idx="41266">
                  <c:v>16.021381216666665</c:v>
                </c:pt>
                <c:pt idx="41267">
                  <c:v>16.021768049999999</c:v>
                </c:pt>
                <c:pt idx="41268">
                  <c:v>16.022158399999999</c:v>
                </c:pt>
                <c:pt idx="41269">
                  <c:v>16.022545233333332</c:v>
                </c:pt>
                <c:pt idx="41270">
                  <c:v>16.022932066666666</c:v>
                </c:pt>
                <c:pt idx="41271">
                  <c:v>16.023318900000003</c:v>
                </c:pt>
                <c:pt idx="41272">
                  <c:v>16.02370925</c:v>
                </c:pt>
                <c:pt idx="41273">
                  <c:v>16.0240996</c:v>
                </c:pt>
                <c:pt idx="41274">
                  <c:v>16.024486433333333</c:v>
                </c:pt>
                <c:pt idx="41275">
                  <c:v>16.024873266666667</c:v>
                </c:pt>
                <c:pt idx="41276">
                  <c:v>16.025260100000001</c:v>
                </c:pt>
                <c:pt idx="41277">
                  <c:v>16.025650450000001</c:v>
                </c:pt>
                <c:pt idx="41278">
                  <c:v>16.026040800000001</c:v>
                </c:pt>
                <c:pt idx="41279">
                  <c:v>16.026427633333331</c:v>
                </c:pt>
                <c:pt idx="41280">
                  <c:v>16.026814466666668</c:v>
                </c:pt>
                <c:pt idx="41281">
                  <c:v>16.027204816666668</c:v>
                </c:pt>
                <c:pt idx="41282">
                  <c:v>16.027591650000002</c:v>
                </c:pt>
                <c:pt idx="41283">
                  <c:v>16.027978483333332</c:v>
                </c:pt>
                <c:pt idx="41284">
                  <c:v>16.028365316666669</c:v>
                </c:pt>
                <c:pt idx="41285">
                  <c:v>16.028755666666665</c:v>
                </c:pt>
                <c:pt idx="41286">
                  <c:v>16.029142499999999</c:v>
                </c:pt>
                <c:pt idx="41287">
                  <c:v>16.029532849999999</c:v>
                </c:pt>
                <c:pt idx="41288">
                  <c:v>16.029919683333333</c:v>
                </c:pt>
                <c:pt idx="41289">
                  <c:v>16.030306516666666</c:v>
                </c:pt>
                <c:pt idx="41290">
                  <c:v>16.03069686666667</c:v>
                </c:pt>
                <c:pt idx="41291">
                  <c:v>16.0310837</c:v>
                </c:pt>
                <c:pt idx="41292">
                  <c:v>16.03147405</c:v>
                </c:pt>
                <c:pt idx="41293">
                  <c:v>16.031860883333334</c:v>
                </c:pt>
                <c:pt idx="41294">
                  <c:v>16.032247716666667</c:v>
                </c:pt>
                <c:pt idx="41295">
                  <c:v>16.032638066666667</c:v>
                </c:pt>
                <c:pt idx="41296">
                  <c:v>16.033024899999997</c:v>
                </c:pt>
                <c:pt idx="41297">
                  <c:v>16.033411733333335</c:v>
                </c:pt>
                <c:pt idx="41298">
                  <c:v>16.033798566666668</c:v>
                </c:pt>
                <c:pt idx="41299">
                  <c:v>16.034188916666668</c:v>
                </c:pt>
                <c:pt idx="41300">
                  <c:v>16.034579266666668</c:v>
                </c:pt>
                <c:pt idx="41301">
                  <c:v>16.034966100000002</c:v>
                </c:pt>
                <c:pt idx="41302">
                  <c:v>16.035352933333332</c:v>
                </c:pt>
                <c:pt idx="41303">
                  <c:v>16.035739766666666</c:v>
                </c:pt>
                <c:pt idx="41304">
                  <c:v>16.036130116666666</c:v>
                </c:pt>
                <c:pt idx="41305">
                  <c:v>16.036520466666666</c:v>
                </c:pt>
                <c:pt idx="41306">
                  <c:v>16.036907299999999</c:v>
                </c:pt>
                <c:pt idx="41307">
                  <c:v>16.037294133333333</c:v>
                </c:pt>
                <c:pt idx="41308">
                  <c:v>16.037680966666667</c:v>
                </c:pt>
                <c:pt idx="41309">
                  <c:v>16.038071316666667</c:v>
                </c:pt>
                <c:pt idx="41310">
                  <c:v>16.03845815</c:v>
                </c:pt>
                <c:pt idx="41311">
                  <c:v>16.038844983333334</c:v>
                </c:pt>
                <c:pt idx="41312">
                  <c:v>16.039235333333334</c:v>
                </c:pt>
                <c:pt idx="41313">
                  <c:v>16.039622166666668</c:v>
                </c:pt>
                <c:pt idx="41314">
                  <c:v>16.040012516666668</c:v>
                </c:pt>
                <c:pt idx="41315">
                  <c:v>16.040399349999998</c:v>
                </c:pt>
                <c:pt idx="41316">
                  <c:v>16.040786183333331</c:v>
                </c:pt>
                <c:pt idx="41317">
                  <c:v>16.041176533333331</c:v>
                </c:pt>
                <c:pt idx="41318">
                  <c:v>16.041563366666669</c:v>
                </c:pt>
                <c:pt idx="41319">
                  <c:v>16.041953716666669</c:v>
                </c:pt>
                <c:pt idx="41320">
                  <c:v>16.042340550000002</c:v>
                </c:pt>
                <c:pt idx="41321">
                  <c:v>16.042727383333332</c:v>
                </c:pt>
                <c:pt idx="41322">
                  <c:v>16.043117733333332</c:v>
                </c:pt>
                <c:pt idx="41323">
                  <c:v>16.043504566666666</c:v>
                </c:pt>
                <c:pt idx="41324">
                  <c:v>16.0438914</c:v>
                </c:pt>
                <c:pt idx="41325">
                  <c:v>16.04428175</c:v>
                </c:pt>
                <c:pt idx="41326">
                  <c:v>16.044668583333333</c:v>
                </c:pt>
                <c:pt idx="41327">
                  <c:v>16.045058933333333</c:v>
                </c:pt>
                <c:pt idx="41328">
                  <c:v>16.045445766666667</c:v>
                </c:pt>
                <c:pt idx="41329">
                  <c:v>16.045832600000001</c:v>
                </c:pt>
                <c:pt idx="41330">
                  <c:v>16.046222950000001</c:v>
                </c:pt>
                <c:pt idx="41331">
                  <c:v>16.046609783333334</c:v>
                </c:pt>
                <c:pt idx="41332">
                  <c:v>16.047000133333334</c:v>
                </c:pt>
                <c:pt idx="41333">
                  <c:v>16.047386966666668</c:v>
                </c:pt>
                <c:pt idx="41334">
                  <c:v>16.047773799999998</c:v>
                </c:pt>
                <c:pt idx="41335">
                  <c:v>16.048164150000002</c:v>
                </c:pt>
                <c:pt idx="41336">
                  <c:v>16.048550983333335</c:v>
                </c:pt>
                <c:pt idx="41337">
                  <c:v>16.048937816666669</c:v>
                </c:pt>
                <c:pt idx="41338">
                  <c:v>16.049324649999999</c:v>
                </c:pt>
                <c:pt idx="41339">
                  <c:v>16.049715000000003</c:v>
                </c:pt>
                <c:pt idx="41340">
                  <c:v>16.050101833333333</c:v>
                </c:pt>
                <c:pt idx="41341">
                  <c:v>16.050492183333333</c:v>
                </c:pt>
                <c:pt idx="41342">
                  <c:v>16.050879016666666</c:v>
                </c:pt>
                <c:pt idx="41343">
                  <c:v>16.05126585</c:v>
                </c:pt>
                <c:pt idx="41344">
                  <c:v>16.0516562</c:v>
                </c:pt>
                <c:pt idx="41345">
                  <c:v>16.05204303333333</c:v>
                </c:pt>
                <c:pt idx="41346">
                  <c:v>16.052433383333334</c:v>
                </c:pt>
                <c:pt idx="41347">
                  <c:v>16.052820216666667</c:v>
                </c:pt>
                <c:pt idx="41348">
                  <c:v>16.053207050000001</c:v>
                </c:pt>
                <c:pt idx="41349">
                  <c:v>16.053597400000001</c:v>
                </c:pt>
                <c:pt idx="41350">
                  <c:v>16.053984233333335</c:v>
                </c:pt>
                <c:pt idx="41351">
                  <c:v>16.054371066666665</c:v>
                </c:pt>
                <c:pt idx="41352">
                  <c:v>16.054761416666668</c:v>
                </c:pt>
                <c:pt idx="41353">
                  <c:v>16.055148249999998</c:v>
                </c:pt>
                <c:pt idx="41354">
                  <c:v>16.055538599999998</c:v>
                </c:pt>
                <c:pt idx="41355">
                  <c:v>16.055925433333336</c:v>
                </c:pt>
                <c:pt idx="41356">
                  <c:v>16.056312266666669</c:v>
                </c:pt>
                <c:pt idx="41357">
                  <c:v>16.056699099999999</c:v>
                </c:pt>
                <c:pt idx="41358">
                  <c:v>16.057089450000003</c:v>
                </c:pt>
                <c:pt idx="41359">
                  <c:v>16.057479799999999</c:v>
                </c:pt>
                <c:pt idx="41360">
                  <c:v>16.057866633333333</c:v>
                </c:pt>
                <c:pt idx="41361">
                  <c:v>16.058253466666667</c:v>
                </c:pt>
                <c:pt idx="41362">
                  <c:v>16.0586403</c:v>
                </c:pt>
                <c:pt idx="41363">
                  <c:v>16.05903065</c:v>
                </c:pt>
                <c:pt idx="41364">
                  <c:v>16.059417483333331</c:v>
                </c:pt>
                <c:pt idx="41365">
                  <c:v>16.059804316666668</c:v>
                </c:pt>
                <c:pt idx="41366">
                  <c:v>16.060194666666668</c:v>
                </c:pt>
                <c:pt idx="41367">
                  <c:v>16.060581500000001</c:v>
                </c:pt>
                <c:pt idx="41368">
                  <c:v>16.060971850000001</c:v>
                </c:pt>
                <c:pt idx="41369">
                  <c:v>16.061358683333335</c:v>
                </c:pt>
                <c:pt idx="41370">
                  <c:v>16.061745516666665</c:v>
                </c:pt>
                <c:pt idx="41371">
                  <c:v>16.062135866666669</c:v>
                </c:pt>
                <c:pt idx="41372">
                  <c:v>16.062522699999999</c:v>
                </c:pt>
                <c:pt idx="41373">
                  <c:v>16.062913049999999</c:v>
                </c:pt>
                <c:pt idx="41374">
                  <c:v>16.063299883333332</c:v>
                </c:pt>
                <c:pt idx="41375">
                  <c:v>16.06368671666667</c:v>
                </c:pt>
                <c:pt idx="41376">
                  <c:v>16.064077066666666</c:v>
                </c:pt>
                <c:pt idx="41377">
                  <c:v>16.0644639</c:v>
                </c:pt>
                <c:pt idx="41378">
                  <c:v>16.064850733333333</c:v>
                </c:pt>
                <c:pt idx="41379">
                  <c:v>16.065237566666667</c:v>
                </c:pt>
                <c:pt idx="41380">
                  <c:v>16.065627916666667</c:v>
                </c:pt>
                <c:pt idx="41381">
                  <c:v>16.066018266666667</c:v>
                </c:pt>
                <c:pt idx="41382">
                  <c:v>16.066405100000001</c:v>
                </c:pt>
                <c:pt idx="41383">
                  <c:v>16.066791933333331</c:v>
                </c:pt>
                <c:pt idx="41384">
                  <c:v>16.067182283333334</c:v>
                </c:pt>
                <c:pt idx="41385">
                  <c:v>16.067569116666668</c:v>
                </c:pt>
                <c:pt idx="41386">
                  <c:v>16.067959466666668</c:v>
                </c:pt>
                <c:pt idx="41387">
                  <c:v>16.068346300000002</c:v>
                </c:pt>
                <c:pt idx="41388">
                  <c:v>16.068733133333335</c:v>
                </c:pt>
                <c:pt idx="41389">
                  <c:v>16.069119966666666</c:v>
                </c:pt>
                <c:pt idx="41390">
                  <c:v>16.069510316666666</c:v>
                </c:pt>
                <c:pt idx="41391">
                  <c:v>16.069897149999999</c:v>
                </c:pt>
                <c:pt idx="41392">
                  <c:v>16.070283983333333</c:v>
                </c:pt>
                <c:pt idx="41393">
                  <c:v>16.070674333333333</c:v>
                </c:pt>
                <c:pt idx="41394">
                  <c:v>16.07106116666667</c:v>
                </c:pt>
                <c:pt idx="41395">
                  <c:v>16.071451516666666</c:v>
                </c:pt>
                <c:pt idx="41396">
                  <c:v>16.07183835</c:v>
                </c:pt>
                <c:pt idx="41397">
                  <c:v>16.072225183333334</c:v>
                </c:pt>
                <c:pt idx="41398">
                  <c:v>16.072615533333334</c:v>
                </c:pt>
                <c:pt idx="41399">
                  <c:v>16.073002366666667</c:v>
                </c:pt>
                <c:pt idx="41400">
                  <c:v>16.073392716666667</c:v>
                </c:pt>
                <c:pt idx="41401">
                  <c:v>16.073779550000001</c:v>
                </c:pt>
                <c:pt idx="41402">
                  <c:v>16.074166383333331</c:v>
                </c:pt>
                <c:pt idx="41403">
                  <c:v>16.074556733333331</c:v>
                </c:pt>
                <c:pt idx="41404">
                  <c:v>16.074943566666668</c:v>
                </c:pt>
                <c:pt idx="41405">
                  <c:v>16.075330400000002</c:v>
                </c:pt>
                <c:pt idx="41406">
                  <c:v>16.075717233333332</c:v>
                </c:pt>
                <c:pt idx="41407">
                  <c:v>16.076107583333336</c:v>
                </c:pt>
                <c:pt idx="41408">
                  <c:v>16.076497933333332</c:v>
                </c:pt>
                <c:pt idx="41409">
                  <c:v>16.076884766666666</c:v>
                </c:pt>
                <c:pt idx="41410">
                  <c:v>16.0772716</c:v>
                </c:pt>
                <c:pt idx="41411">
                  <c:v>16.077658433333333</c:v>
                </c:pt>
                <c:pt idx="41412">
                  <c:v>16.078048783333333</c:v>
                </c:pt>
                <c:pt idx="41413">
                  <c:v>16.078435616666667</c:v>
                </c:pt>
                <c:pt idx="41414">
                  <c:v>16.078825966666667</c:v>
                </c:pt>
                <c:pt idx="41415">
                  <c:v>16.079212800000001</c:v>
                </c:pt>
                <c:pt idx="41416">
                  <c:v>16.079599633333334</c:v>
                </c:pt>
                <c:pt idx="41417">
                  <c:v>16.079989983333334</c:v>
                </c:pt>
                <c:pt idx="41418">
                  <c:v>16.080376816666668</c:v>
                </c:pt>
                <c:pt idx="41419">
                  <c:v>16.080763649999998</c:v>
                </c:pt>
                <c:pt idx="41420">
                  <c:v>16.081154000000002</c:v>
                </c:pt>
                <c:pt idx="41421">
                  <c:v>16.081540833333332</c:v>
                </c:pt>
                <c:pt idx="41422">
                  <c:v>16.081931183333332</c:v>
                </c:pt>
                <c:pt idx="41423">
                  <c:v>16.082318016666669</c:v>
                </c:pt>
                <c:pt idx="41424">
                  <c:v>16.082704850000002</c:v>
                </c:pt>
                <c:pt idx="41425">
                  <c:v>16.083095199999999</c:v>
                </c:pt>
                <c:pt idx="41426">
                  <c:v>16.083482033333333</c:v>
                </c:pt>
                <c:pt idx="41427">
                  <c:v>16.083872383333333</c:v>
                </c:pt>
                <c:pt idx="41428">
                  <c:v>16.084259216666666</c:v>
                </c:pt>
                <c:pt idx="41429">
                  <c:v>16.08464605</c:v>
                </c:pt>
                <c:pt idx="41430">
                  <c:v>16.0850364</c:v>
                </c:pt>
                <c:pt idx="41431">
                  <c:v>16.085423233333334</c:v>
                </c:pt>
                <c:pt idx="41432">
                  <c:v>16.085810066666667</c:v>
                </c:pt>
                <c:pt idx="41433">
                  <c:v>16.086196900000001</c:v>
                </c:pt>
                <c:pt idx="41434">
                  <c:v>16.086587250000001</c:v>
                </c:pt>
                <c:pt idx="41435">
                  <c:v>16.086977600000001</c:v>
                </c:pt>
                <c:pt idx="41436">
                  <c:v>16.087364433333335</c:v>
                </c:pt>
                <c:pt idx="41437">
                  <c:v>16.087751266666668</c:v>
                </c:pt>
                <c:pt idx="41438">
                  <c:v>16.088138099999998</c:v>
                </c:pt>
                <c:pt idx="41439">
                  <c:v>16.088528449999998</c:v>
                </c:pt>
                <c:pt idx="41440">
                  <c:v>16.088915283333332</c:v>
                </c:pt>
                <c:pt idx="41441">
                  <c:v>16.089305633333332</c:v>
                </c:pt>
                <c:pt idx="41442">
                  <c:v>16.089692466666666</c:v>
                </c:pt>
                <c:pt idx="41443">
                  <c:v>16.090079300000003</c:v>
                </c:pt>
                <c:pt idx="41444">
                  <c:v>16.090469649999999</c:v>
                </c:pt>
                <c:pt idx="41445">
                  <c:v>16.090856483333333</c:v>
                </c:pt>
                <c:pt idx="41446">
                  <c:v>16.091243316666667</c:v>
                </c:pt>
                <c:pt idx="41447">
                  <c:v>16.091633666666667</c:v>
                </c:pt>
                <c:pt idx="41448">
                  <c:v>16.0920205</c:v>
                </c:pt>
                <c:pt idx="41449">
                  <c:v>16.09241085</c:v>
                </c:pt>
                <c:pt idx="41450">
                  <c:v>16.092797683333334</c:v>
                </c:pt>
                <c:pt idx="41451">
                  <c:v>16.093184516666668</c:v>
                </c:pt>
                <c:pt idx="41452">
                  <c:v>16.093571350000001</c:v>
                </c:pt>
                <c:pt idx="41453">
                  <c:v>16.093961700000001</c:v>
                </c:pt>
                <c:pt idx="41454">
                  <c:v>16.094352050000001</c:v>
                </c:pt>
                <c:pt idx="41455">
                  <c:v>16.094738883333331</c:v>
                </c:pt>
                <c:pt idx="41456">
                  <c:v>16.095125716666669</c:v>
                </c:pt>
                <c:pt idx="41457">
                  <c:v>16.095512549999999</c:v>
                </c:pt>
                <c:pt idx="41458">
                  <c:v>16.095902899999999</c:v>
                </c:pt>
                <c:pt idx="41459">
                  <c:v>16.096289733333332</c:v>
                </c:pt>
                <c:pt idx="41460">
                  <c:v>16.09667656666667</c:v>
                </c:pt>
                <c:pt idx="41461">
                  <c:v>16.097066916666666</c:v>
                </c:pt>
                <c:pt idx="41462">
                  <c:v>16.09745375</c:v>
                </c:pt>
                <c:pt idx="41463">
                  <c:v>16.0978441</c:v>
                </c:pt>
                <c:pt idx="41464">
                  <c:v>16.098230933333333</c:v>
                </c:pt>
                <c:pt idx="41465">
                  <c:v>16.098617766666667</c:v>
                </c:pt>
                <c:pt idx="41466">
                  <c:v>16.099008116666667</c:v>
                </c:pt>
                <c:pt idx="41467">
                  <c:v>16.099394950000001</c:v>
                </c:pt>
                <c:pt idx="41468">
                  <c:v>16.099785299999997</c:v>
                </c:pt>
                <c:pt idx="41469">
                  <c:v>16.100172133333334</c:v>
                </c:pt>
                <c:pt idx="41470">
                  <c:v>16.100558966666668</c:v>
                </c:pt>
                <c:pt idx="41471">
                  <c:v>16.100949316666668</c:v>
                </c:pt>
                <c:pt idx="41472">
                  <c:v>16.101336150000002</c:v>
                </c:pt>
                <c:pt idx="41473">
                  <c:v>16.101722983333335</c:v>
                </c:pt>
                <c:pt idx="41474">
                  <c:v>16.102109816666665</c:v>
                </c:pt>
                <c:pt idx="41475">
                  <c:v>16.102500166666669</c:v>
                </c:pt>
                <c:pt idx="41476">
                  <c:v>16.102890516666665</c:v>
                </c:pt>
                <c:pt idx="41477">
                  <c:v>16.103277349999999</c:v>
                </c:pt>
                <c:pt idx="41478">
                  <c:v>16.103664183333333</c:v>
                </c:pt>
                <c:pt idx="41479">
                  <c:v>16.104054533333336</c:v>
                </c:pt>
                <c:pt idx="41480">
                  <c:v>16.104441366666666</c:v>
                </c:pt>
                <c:pt idx="41481">
                  <c:v>16.10483171666667</c:v>
                </c:pt>
                <c:pt idx="41482">
                  <c:v>16.10521855</c:v>
                </c:pt>
                <c:pt idx="41483">
                  <c:v>16.105605383333334</c:v>
                </c:pt>
                <c:pt idx="41484">
                  <c:v>16.105995733333334</c:v>
                </c:pt>
                <c:pt idx="41485">
                  <c:v>16.106382566666667</c:v>
                </c:pt>
                <c:pt idx="41486">
                  <c:v>16.106769400000001</c:v>
                </c:pt>
                <c:pt idx="41487">
                  <c:v>16.107156233333331</c:v>
                </c:pt>
                <c:pt idx="41488">
                  <c:v>16.107546583333335</c:v>
                </c:pt>
                <c:pt idx="41489">
                  <c:v>16.107933416666668</c:v>
                </c:pt>
                <c:pt idx="41490">
                  <c:v>16.108323766666668</c:v>
                </c:pt>
                <c:pt idx="41491">
                  <c:v>16.108710599999998</c:v>
                </c:pt>
                <c:pt idx="41492">
                  <c:v>16.109097433333336</c:v>
                </c:pt>
                <c:pt idx="41493">
                  <c:v>16.109487783333332</c:v>
                </c:pt>
                <c:pt idx="41494">
                  <c:v>16.109874616666666</c:v>
                </c:pt>
                <c:pt idx="41495">
                  <c:v>16.110264966666666</c:v>
                </c:pt>
                <c:pt idx="41496">
                  <c:v>16.110651799999999</c:v>
                </c:pt>
                <c:pt idx="41497">
                  <c:v>16.111038633333333</c:v>
                </c:pt>
                <c:pt idx="41498">
                  <c:v>16.111428983333337</c:v>
                </c:pt>
                <c:pt idx="41499">
                  <c:v>16.111815816666667</c:v>
                </c:pt>
                <c:pt idx="41500">
                  <c:v>16.11220265</c:v>
                </c:pt>
                <c:pt idx="41501">
                  <c:v>16.112593</c:v>
                </c:pt>
                <c:pt idx="41502">
                  <c:v>16.112979833333334</c:v>
                </c:pt>
                <c:pt idx="41503">
                  <c:v>16.113370183333334</c:v>
                </c:pt>
                <c:pt idx="41504">
                  <c:v>16.113757016666664</c:v>
                </c:pt>
                <c:pt idx="41505">
                  <c:v>16.114143850000001</c:v>
                </c:pt>
                <c:pt idx="41506">
                  <c:v>16.114530683333331</c:v>
                </c:pt>
                <c:pt idx="41507">
                  <c:v>16.114921033333331</c:v>
                </c:pt>
                <c:pt idx="41508">
                  <c:v>16.115311383333335</c:v>
                </c:pt>
                <c:pt idx="41509">
                  <c:v>16.115698216666669</c:v>
                </c:pt>
                <c:pt idx="41510">
                  <c:v>16.116085049999999</c:v>
                </c:pt>
                <c:pt idx="41511">
                  <c:v>16.116471883333336</c:v>
                </c:pt>
                <c:pt idx="41512">
                  <c:v>16.116862233333332</c:v>
                </c:pt>
                <c:pt idx="41513">
                  <c:v>16.117249066666666</c:v>
                </c:pt>
                <c:pt idx="41514">
                  <c:v>16.1176359</c:v>
                </c:pt>
                <c:pt idx="41515">
                  <c:v>16.11802625</c:v>
                </c:pt>
                <c:pt idx="41516">
                  <c:v>16.118413083333333</c:v>
                </c:pt>
                <c:pt idx="41517">
                  <c:v>16.118803433333337</c:v>
                </c:pt>
                <c:pt idx="41518">
                  <c:v>16.119190266666667</c:v>
                </c:pt>
                <c:pt idx="41519">
                  <c:v>16.119577100000001</c:v>
                </c:pt>
                <c:pt idx="41520">
                  <c:v>16.119967450000001</c:v>
                </c:pt>
                <c:pt idx="41521">
                  <c:v>16.120354283333334</c:v>
                </c:pt>
                <c:pt idx="41522">
                  <c:v>16.120744633333334</c:v>
                </c:pt>
                <c:pt idx="41523">
                  <c:v>16.121131466666665</c:v>
                </c:pt>
                <c:pt idx="41524">
                  <c:v>16.121518300000002</c:v>
                </c:pt>
                <c:pt idx="41525">
                  <c:v>16.121908649999998</c:v>
                </c:pt>
                <c:pt idx="41526">
                  <c:v>16.122295483333332</c:v>
                </c:pt>
                <c:pt idx="41527">
                  <c:v>16.122682316666666</c:v>
                </c:pt>
                <c:pt idx="41528">
                  <c:v>16.123072666666669</c:v>
                </c:pt>
                <c:pt idx="41529">
                  <c:v>16.123459499999999</c:v>
                </c:pt>
                <c:pt idx="41530">
                  <c:v>16.123849850000003</c:v>
                </c:pt>
                <c:pt idx="41531">
                  <c:v>16.124236683333333</c:v>
                </c:pt>
                <c:pt idx="41532">
                  <c:v>16.124623516666666</c:v>
                </c:pt>
                <c:pt idx="41533">
                  <c:v>16.12501035</c:v>
                </c:pt>
                <c:pt idx="41534">
                  <c:v>16.1254007</c:v>
                </c:pt>
                <c:pt idx="41535">
                  <c:v>16.12579105</c:v>
                </c:pt>
                <c:pt idx="41536">
                  <c:v>16.12617788333333</c:v>
                </c:pt>
                <c:pt idx="41537">
                  <c:v>16.126564716666667</c:v>
                </c:pt>
                <c:pt idx="41538">
                  <c:v>16.126951550000001</c:v>
                </c:pt>
                <c:pt idx="41539">
                  <c:v>16.127341900000001</c:v>
                </c:pt>
                <c:pt idx="41540">
                  <c:v>16.127728733333335</c:v>
                </c:pt>
                <c:pt idx="41541">
                  <c:v>16.128115566666668</c:v>
                </c:pt>
                <c:pt idx="41542">
                  <c:v>16.128505916666665</c:v>
                </c:pt>
                <c:pt idx="41543">
                  <c:v>16.128892749999999</c:v>
                </c:pt>
                <c:pt idx="41544">
                  <c:v>16.129283099999999</c:v>
                </c:pt>
                <c:pt idx="41545">
                  <c:v>16.129669933333332</c:v>
                </c:pt>
                <c:pt idx="41546">
                  <c:v>16.130056766666666</c:v>
                </c:pt>
                <c:pt idx="41547">
                  <c:v>16.130447116666669</c:v>
                </c:pt>
                <c:pt idx="41548">
                  <c:v>16.13083395</c:v>
                </c:pt>
                <c:pt idx="41549">
                  <c:v>16.1312243</c:v>
                </c:pt>
                <c:pt idx="41550">
                  <c:v>16.131611133333333</c:v>
                </c:pt>
                <c:pt idx="41551">
                  <c:v>16.131997966666667</c:v>
                </c:pt>
                <c:pt idx="41552">
                  <c:v>16.132384800000001</c:v>
                </c:pt>
                <c:pt idx="41553">
                  <c:v>16.132775150000001</c:v>
                </c:pt>
                <c:pt idx="41554">
                  <c:v>16.133161983333334</c:v>
                </c:pt>
                <c:pt idx="41555">
                  <c:v>16.133548816666668</c:v>
                </c:pt>
                <c:pt idx="41556">
                  <c:v>16.133939166666668</c:v>
                </c:pt>
                <c:pt idx="41557">
                  <c:v>16.134326000000001</c:v>
                </c:pt>
                <c:pt idx="41558">
                  <c:v>16.134716350000001</c:v>
                </c:pt>
                <c:pt idx="41559">
                  <c:v>16.135103183333332</c:v>
                </c:pt>
                <c:pt idx="41560">
                  <c:v>16.135490016666669</c:v>
                </c:pt>
                <c:pt idx="41561">
                  <c:v>16.135880366666665</c:v>
                </c:pt>
                <c:pt idx="41562">
                  <c:v>16.136267199999999</c:v>
                </c:pt>
                <c:pt idx="41563">
                  <c:v>16.136657549999999</c:v>
                </c:pt>
                <c:pt idx="41564">
                  <c:v>16.137044383333333</c:v>
                </c:pt>
                <c:pt idx="41565">
                  <c:v>16.137431216666666</c:v>
                </c:pt>
                <c:pt idx="41566">
                  <c:v>16.13782156666667</c:v>
                </c:pt>
                <c:pt idx="41567">
                  <c:v>16.1382084</c:v>
                </c:pt>
                <c:pt idx="41568">
                  <c:v>16.138595233333334</c:v>
                </c:pt>
                <c:pt idx="41569">
                  <c:v>16.138982066666667</c:v>
                </c:pt>
                <c:pt idx="41570">
                  <c:v>16.139372416666667</c:v>
                </c:pt>
                <c:pt idx="41571">
                  <c:v>16.139762766666667</c:v>
                </c:pt>
                <c:pt idx="41572">
                  <c:v>16.140149599999997</c:v>
                </c:pt>
                <c:pt idx="41573">
                  <c:v>16.140536433333335</c:v>
                </c:pt>
                <c:pt idx="41574">
                  <c:v>16.140926783333331</c:v>
                </c:pt>
                <c:pt idx="41575">
                  <c:v>16.141313616666668</c:v>
                </c:pt>
                <c:pt idx="41576">
                  <c:v>16.141703966666668</c:v>
                </c:pt>
                <c:pt idx="41577">
                  <c:v>16.142090800000002</c:v>
                </c:pt>
                <c:pt idx="41578">
                  <c:v>16.142477633333332</c:v>
                </c:pt>
                <c:pt idx="41579">
                  <c:v>16.142867983333336</c:v>
                </c:pt>
                <c:pt idx="41580">
                  <c:v>16.143254816666666</c:v>
                </c:pt>
                <c:pt idx="41581">
                  <c:v>16.143641649999999</c:v>
                </c:pt>
                <c:pt idx="41582">
                  <c:v>16.144028483333333</c:v>
                </c:pt>
                <c:pt idx="41583">
                  <c:v>16.144418833333333</c:v>
                </c:pt>
                <c:pt idx="41584">
                  <c:v>16.144809183333333</c:v>
                </c:pt>
                <c:pt idx="41585">
                  <c:v>16.145196016666667</c:v>
                </c:pt>
                <c:pt idx="41586">
                  <c:v>16.14558285</c:v>
                </c:pt>
                <c:pt idx="41587">
                  <c:v>16.145969683333334</c:v>
                </c:pt>
                <c:pt idx="41588">
                  <c:v>16.146360033333334</c:v>
                </c:pt>
                <c:pt idx="41589">
                  <c:v>16.146746866666668</c:v>
                </c:pt>
                <c:pt idx="41590">
                  <c:v>16.147137216666668</c:v>
                </c:pt>
                <c:pt idx="41591">
                  <c:v>16.147524049999998</c:v>
                </c:pt>
                <c:pt idx="41592">
                  <c:v>16.147910883333335</c:v>
                </c:pt>
                <c:pt idx="41593">
                  <c:v>16.148301233333331</c:v>
                </c:pt>
                <c:pt idx="41594">
                  <c:v>16.148688066666669</c:v>
                </c:pt>
                <c:pt idx="41595">
                  <c:v>16.149074899999999</c:v>
                </c:pt>
                <c:pt idx="41596">
                  <c:v>16.149465250000002</c:v>
                </c:pt>
                <c:pt idx="41597">
                  <c:v>16.149852083333332</c:v>
                </c:pt>
                <c:pt idx="41598">
                  <c:v>16.150242433333332</c:v>
                </c:pt>
                <c:pt idx="41599">
                  <c:v>16.150629266666666</c:v>
                </c:pt>
                <c:pt idx="41600">
                  <c:v>16.1510161</c:v>
                </c:pt>
                <c:pt idx="41601">
                  <c:v>16.15140645</c:v>
                </c:pt>
                <c:pt idx="41602">
                  <c:v>16.151793283333333</c:v>
                </c:pt>
                <c:pt idx="41603">
                  <c:v>16.152183633333333</c:v>
                </c:pt>
                <c:pt idx="41604">
                  <c:v>16.152570466666667</c:v>
                </c:pt>
                <c:pt idx="41605">
                  <c:v>16.152957300000001</c:v>
                </c:pt>
                <c:pt idx="41606">
                  <c:v>16.153344133333334</c:v>
                </c:pt>
                <c:pt idx="41607">
                  <c:v>16.153734483333334</c:v>
                </c:pt>
                <c:pt idx="41608">
                  <c:v>16.154121316666664</c:v>
                </c:pt>
                <c:pt idx="41609">
                  <c:v>16.154508150000002</c:v>
                </c:pt>
                <c:pt idx="41610">
                  <c:v>16.154898499999998</c:v>
                </c:pt>
                <c:pt idx="41611">
                  <c:v>16.155285333333332</c:v>
                </c:pt>
                <c:pt idx="41612">
                  <c:v>16.155675683333335</c:v>
                </c:pt>
                <c:pt idx="41613">
                  <c:v>16.156062516666669</c:v>
                </c:pt>
                <c:pt idx="41614">
                  <c:v>16.156449349999999</c:v>
                </c:pt>
                <c:pt idx="41615">
                  <c:v>16.156839700000003</c:v>
                </c:pt>
                <c:pt idx="41616">
                  <c:v>16.157226533333333</c:v>
                </c:pt>
                <c:pt idx="41617">
                  <c:v>16.157616883333333</c:v>
                </c:pt>
                <c:pt idx="41618">
                  <c:v>16.158003716666666</c:v>
                </c:pt>
                <c:pt idx="41619">
                  <c:v>16.15839055</c:v>
                </c:pt>
                <c:pt idx="41620">
                  <c:v>16.1587809</c:v>
                </c:pt>
                <c:pt idx="41621">
                  <c:v>16.15916773333333</c:v>
                </c:pt>
                <c:pt idx="41622">
                  <c:v>16.159554566666667</c:v>
                </c:pt>
                <c:pt idx="41623">
                  <c:v>16.159941400000001</c:v>
                </c:pt>
                <c:pt idx="41624">
                  <c:v>16.160331750000001</c:v>
                </c:pt>
                <c:pt idx="41625">
                  <c:v>16.160722100000001</c:v>
                </c:pt>
                <c:pt idx="41626">
                  <c:v>16.161108933333335</c:v>
                </c:pt>
                <c:pt idx="41627">
                  <c:v>16.161495766666665</c:v>
                </c:pt>
                <c:pt idx="41628">
                  <c:v>16.161886116666668</c:v>
                </c:pt>
                <c:pt idx="41629">
                  <c:v>16.162272949999998</c:v>
                </c:pt>
                <c:pt idx="41630">
                  <c:v>16.162663299999998</c:v>
                </c:pt>
                <c:pt idx="41631">
                  <c:v>16.163050133333336</c:v>
                </c:pt>
                <c:pt idx="41632">
                  <c:v>16.163436966666669</c:v>
                </c:pt>
                <c:pt idx="41633">
                  <c:v>16.163823799999999</c:v>
                </c:pt>
                <c:pt idx="41634">
                  <c:v>16.164214150000003</c:v>
                </c:pt>
                <c:pt idx="41635">
                  <c:v>16.164600983333333</c:v>
                </c:pt>
                <c:pt idx="41636">
                  <c:v>16.164987816666667</c:v>
                </c:pt>
                <c:pt idx="41637">
                  <c:v>16.165378166666667</c:v>
                </c:pt>
                <c:pt idx="41638">
                  <c:v>16.165765</c:v>
                </c:pt>
                <c:pt idx="41639">
                  <c:v>16.16615535</c:v>
                </c:pt>
                <c:pt idx="41640">
                  <c:v>16.16654218333333</c:v>
                </c:pt>
                <c:pt idx="41641">
                  <c:v>16.166929016666668</c:v>
                </c:pt>
                <c:pt idx="41642">
                  <c:v>16.167319366666668</c:v>
                </c:pt>
                <c:pt idx="41643">
                  <c:v>16.167706200000001</c:v>
                </c:pt>
                <c:pt idx="41644">
                  <c:v>16.168096550000001</c:v>
                </c:pt>
                <c:pt idx="41645">
                  <c:v>16.168483383333335</c:v>
                </c:pt>
                <c:pt idx="41646">
                  <c:v>16.168870216666665</c:v>
                </c:pt>
                <c:pt idx="41647">
                  <c:v>16.169260566666669</c:v>
                </c:pt>
                <c:pt idx="41648">
                  <c:v>16.169647399999999</c:v>
                </c:pt>
                <c:pt idx="41649">
                  <c:v>16.170034233333332</c:v>
                </c:pt>
                <c:pt idx="41650">
                  <c:v>16.170421066666666</c:v>
                </c:pt>
                <c:pt idx="41651">
                  <c:v>16.17081141666667</c:v>
                </c:pt>
                <c:pt idx="41652">
                  <c:v>16.17119825</c:v>
                </c:pt>
                <c:pt idx="41653">
                  <c:v>16.1715886</c:v>
                </c:pt>
                <c:pt idx="41654">
                  <c:v>16.171975433333333</c:v>
                </c:pt>
                <c:pt idx="41655">
                  <c:v>16.172362266666667</c:v>
                </c:pt>
                <c:pt idx="41656">
                  <c:v>16.172752616666667</c:v>
                </c:pt>
                <c:pt idx="41657">
                  <c:v>16.173139450000001</c:v>
                </c:pt>
                <c:pt idx="41658">
                  <c:v>16.173529800000001</c:v>
                </c:pt>
                <c:pt idx="41659">
                  <c:v>16.173916633333331</c:v>
                </c:pt>
                <c:pt idx="41660">
                  <c:v>16.174303466666668</c:v>
                </c:pt>
                <c:pt idx="41661">
                  <c:v>16.174693816666668</c:v>
                </c:pt>
                <c:pt idx="41662">
                  <c:v>16.175080650000002</c:v>
                </c:pt>
                <c:pt idx="41663">
                  <c:v>16.175467483333332</c:v>
                </c:pt>
                <c:pt idx="41664">
                  <c:v>16.175854316666669</c:v>
                </c:pt>
                <c:pt idx="41665">
                  <c:v>16.176244666666665</c:v>
                </c:pt>
                <c:pt idx="41666">
                  <c:v>16.176635016666665</c:v>
                </c:pt>
                <c:pt idx="41667">
                  <c:v>16.177021849999999</c:v>
                </c:pt>
                <c:pt idx="41668">
                  <c:v>16.177408683333333</c:v>
                </c:pt>
                <c:pt idx="41669">
                  <c:v>16.177799033333333</c:v>
                </c:pt>
                <c:pt idx="41670">
                  <c:v>16.17818586666667</c:v>
                </c:pt>
                <c:pt idx="41671">
                  <c:v>16.178576216666666</c:v>
                </c:pt>
                <c:pt idx="41672">
                  <c:v>16.17896305</c:v>
                </c:pt>
                <c:pt idx="41673">
                  <c:v>16.179349883333334</c:v>
                </c:pt>
                <c:pt idx="41674">
                  <c:v>16.179736716666667</c:v>
                </c:pt>
                <c:pt idx="41675">
                  <c:v>16.180127066666667</c:v>
                </c:pt>
                <c:pt idx="41676">
                  <c:v>16.180513899999998</c:v>
                </c:pt>
                <c:pt idx="41677">
                  <c:v>16.180900733333335</c:v>
                </c:pt>
                <c:pt idx="41678">
                  <c:v>16.181291083333331</c:v>
                </c:pt>
                <c:pt idx="41679">
                  <c:v>16.181681433333331</c:v>
                </c:pt>
                <c:pt idx="41680">
                  <c:v>16.182068266666668</c:v>
                </c:pt>
                <c:pt idx="41681">
                  <c:v>16.182455100000002</c:v>
                </c:pt>
                <c:pt idx="41682">
                  <c:v>16.182841933333332</c:v>
                </c:pt>
                <c:pt idx="41683">
                  <c:v>16.183232283333336</c:v>
                </c:pt>
                <c:pt idx="41684">
                  <c:v>16.183619116666666</c:v>
                </c:pt>
                <c:pt idx="41685">
                  <c:v>16.184009466666666</c:v>
                </c:pt>
                <c:pt idx="41686">
                  <c:v>16.1843963</c:v>
                </c:pt>
                <c:pt idx="41687">
                  <c:v>16.184783133333333</c:v>
                </c:pt>
                <c:pt idx="41688">
                  <c:v>16.185173483333333</c:v>
                </c:pt>
                <c:pt idx="41689">
                  <c:v>16.185560316666667</c:v>
                </c:pt>
                <c:pt idx="41690">
                  <c:v>16.185947150000001</c:v>
                </c:pt>
                <c:pt idx="41691">
                  <c:v>16.186333983333334</c:v>
                </c:pt>
                <c:pt idx="41692">
                  <c:v>16.186724333333334</c:v>
                </c:pt>
                <c:pt idx="41693">
                  <c:v>16.187114683333334</c:v>
                </c:pt>
                <c:pt idx="41694">
                  <c:v>16.187501516666668</c:v>
                </c:pt>
                <c:pt idx="41695">
                  <c:v>16.187888349999998</c:v>
                </c:pt>
                <c:pt idx="41696">
                  <c:v>16.188275183333332</c:v>
                </c:pt>
                <c:pt idx="41697">
                  <c:v>16.188665533333332</c:v>
                </c:pt>
                <c:pt idx="41698">
                  <c:v>16.189055883333332</c:v>
                </c:pt>
                <c:pt idx="41699">
                  <c:v>16.189442716666669</c:v>
                </c:pt>
                <c:pt idx="41700">
                  <c:v>16.189829550000002</c:v>
                </c:pt>
                <c:pt idx="41701">
                  <c:v>16.190216383333333</c:v>
                </c:pt>
                <c:pt idx="41702">
                  <c:v>16.190606733333333</c:v>
                </c:pt>
                <c:pt idx="41703">
                  <c:v>16.190993566666666</c:v>
                </c:pt>
                <c:pt idx="41704">
                  <c:v>16.1913804</c:v>
                </c:pt>
                <c:pt idx="41705">
                  <c:v>16.19177075</c:v>
                </c:pt>
                <c:pt idx="41706">
                  <c:v>16.192157583333334</c:v>
                </c:pt>
                <c:pt idx="41707">
                  <c:v>16.192547933333334</c:v>
                </c:pt>
                <c:pt idx="41708">
                  <c:v>16.192934766666667</c:v>
                </c:pt>
                <c:pt idx="41709">
                  <c:v>16.193321600000001</c:v>
                </c:pt>
                <c:pt idx="41710">
                  <c:v>16.193711950000001</c:v>
                </c:pt>
                <c:pt idx="41711">
                  <c:v>16.194098783333335</c:v>
                </c:pt>
                <c:pt idx="41712">
                  <c:v>16.194489133333335</c:v>
                </c:pt>
                <c:pt idx="41713">
                  <c:v>16.194875966666668</c:v>
                </c:pt>
                <c:pt idx="41714">
                  <c:v>16.195262799999998</c:v>
                </c:pt>
                <c:pt idx="41715">
                  <c:v>16.195649633333332</c:v>
                </c:pt>
                <c:pt idx="41716">
                  <c:v>16.196039983333332</c:v>
                </c:pt>
                <c:pt idx="41717">
                  <c:v>16.196426816666669</c:v>
                </c:pt>
                <c:pt idx="41718">
                  <c:v>16.196813649999999</c:v>
                </c:pt>
                <c:pt idx="41719">
                  <c:v>16.197204000000003</c:v>
                </c:pt>
                <c:pt idx="41720">
                  <c:v>16.197594349999999</c:v>
                </c:pt>
                <c:pt idx="41721">
                  <c:v>16.197981183333333</c:v>
                </c:pt>
                <c:pt idx="41722">
                  <c:v>16.198368016666667</c:v>
                </c:pt>
                <c:pt idx="41723">
                  <c:v>16.19875485</c:v>
                </c:pt>
                <c:pt idx="41724">
                  <c:v>16.1991452</c:v>
                </c:pt>
                <c:pt idx="41725">
                  <c:v>16.19953555</c:v>
                </c:pt>
                <c:pt idx="41726">
                  <c:v>16.199922383333334</c:v>
                </c:pt>
                <c:pt idx="41727">
                  <c:v>16.200309216666668</c:v>
                </c:pt>
                <c:pt idx="41728">
                  <c:v>16.200699566666668</c:v>
                </c:pt>
                <c:pt idx="41729">
                  <c:v>16.201086400000001</c:v>
                </c:pt>
                <c:pt idx="41730">
                  <c:v>16.201473233333335</c:v>
                </c:pt>
                <c:pt idx="41731">
                  <c:v>16.201860066666665</c:v>
                </c:pt>
                <c:pt idx="41732">
                  <c:v>16.202250416666669</c:v>
                </c:pt>
                <c:pt idx="41733">
                  <c:v>16.202637249999999</c:v>
                </c:pt>
                <c:pt idx="41734">
                  <c:v>16.203027599999999</c:v>
                </c:pt>
                <c:pt idx="41735">
                  <c:v>16.203414433333332</c:v>
                </c:pt>
                <c:pt idx="41736">
                  <c:v>16.20380126666667</c:v>
                </c:pt>
                <c:pt idx="41737">
                  <c:v>16.204191616666666</c:v>
                </c:pt>
                <c:pt idx="41738">
                  <c:v>16.20457845</c:v>
                </c:pt>
                <c:pt idx="41739">
                  <c:v>16.2049688</c:v>
                </c:pt>
                <c:pt idx="41740">
                  <c:v>16.205355633333333</c:v>
                </c:pt>
                <c:pt idx="41741">
                  <c:v>16.205742466666667</c:v>
                </c:pt>
                <c:pt idx="41742">
                  <c:v>16.206129300000001</c:v>
                </c:pt>
                <c:pt idx="41743">
                  <c:v>16.206519650000001</c:v>
                </c:pt>
                <c:pt idx="41744">
                  <c:v>16.206906483333331</c:v>
                </c:pt>
                <c:pt idx="41745">
                  <c:v>16.207293316666668</c:v>
                </c:pt>
                <c:pt idx="41746">
                  <c:v>16.207683666666668</c:v>
                </c:pt>
                <c:pt idx="41747">
                  <c:v>16.208070500000002</c:v>
                </c:pt>
                <c:pt idx="41748">
                  <c:v>16.208460850000002</c:v>
                </c:pt>
                <c:pt idx="41749">
                  <c:v>16.208847683333335</c:v>
                </c:pt>
                <c:pt idx="41750">
                  <c:v>16.209234516666665</c:v>
                </c:pt>
                <c:pt idx="41751">
                  <c:v>16.209624866666669</c:v>
                </c:pt>
                <c:pt idx="41752">
                  <c:v>16.210011699999999</c:v>
                </c:pt>
                <c:pt idx="41753">
                  <c:v>16.210402049999999</c:v>
                </c:pt>
                <c:pt idx="41754">
                  <c:v>16.210788883333333</c:v>
                </c:pt>
                <c:pt idx="41755">
                  <c:v>16.21117571666667</c:v>
                </c:pt>
                <c:pt idx="41756">
                  <c:v>16.211566066666666</c:v>
                </c:pt>
                <c:pt idx="41757">
                  <c:v>16.2119529</c:v>
                </c:pt>
                <c:pt idx="41758">
                  <c:v>16.212339733333334</c:v>
                </c:pt>
                <c:pt idx="41759">
                  <c:v>16.212726566666667</c:v>
                </c:pt>
                <c:pt idx="41760">
                  <c:v>16.213116916666667</c:v>
                </c:pt>
                <c:pt idx="41761">
                  <c:v>16.213507266666667</c:v>
                </c:pt>
                <c:pt idx="41762">
                  <c:v>16.213894100000001</c:v>
                </c:pt>
                <c:pt idx="41763">
                  <c:v>16.214280933333331</c:v>
                </c:pt>
                <c:pt idx="41764">
                  <c:v>16.214667766666665</c:v>
                </c:pt>
                <c:pt idx="41765">
                  <c:v>16.215058116666668</c:v>
                </c:pt>
                <c:pt idx="41766">
                  <c:v>16.215448466666668</c:v>
                </c:pt>
                <c:pt idx="41767">
                  <c:v>16.215835299999998</c:v>
                </c:pt>
                <c:pt idx="41768">
                  <c:v>16.216222133333336</c:v>
                </c:pt>
                <c:pt idx="41769">
                  <c:v>16.216608966666666</c:v>
                </c:pt>
                <c:pt idx="41770">
                  <c:v>16.216999316666666</c:v>
                </c:pt>
                <c:pt idx="41771">
                  <c:v>16.217386149999999</c:v>
                </c:pt>
                <c:pt idx="41772">
                  <c:v>16.217772983333333</c:v>
                </c:pt>
                <c:pt idx="41773">
                  <c:v>16.218163333333333</c:v>
                </c:pt>
                <c:pt idx="41774">
                  <c:v>16.21855016666667</c:v>
                </c:pt>
                <c:pt idx="41775">
                  <c:v>16.218940516666667</c:v>
                </c:pt>
                <c:pt idx="41776">
                  <c:v>16.21932735</c:v>
                </c:pt>
                <c:pt idx="41777">
                  <c:v>16.219714183333334</c:v>
                </c:pt>
                <c:pt idx="41778">
                  <c:v>16.220104533333334</c:v>
                </c:pt>
                <c:pt idx="41779">
                  <c:v>16.220491366666668</c:v>
                </c:pt>
                <c:pt idx="41780">
                  <c:v>16.220881716666668</c:v>
                </c:pt>
                <c:pt idx="41781">
                  <c:v>16.221268550000001</c:v>
                </c:pt>
                <c:pt idx="41782">
                  <c:v>16.221655383333331</c:v>
                </c:pt>
                <c:pt idx="41783">
                  <c:v>16.222045733333331</c:v>
                </c:pt>
                <c:pt idx="41784">
                  <c:v>16.222432566666669</c:v>
                </c:pt>
                <c:pt idx="41785">
                  <c:v>16.222819400000002</c:v>
                </c:pt>
                <c:pt idx="41786">
                  <c:v>16.223209749999999</c:v>
                </c:pt>
                <c:pt idx="41787">
                  <c:v>16.223596583333336</c:v>
                </c:pt>
                <c:pt idx="41788">
                  <c:v>16.223986933333332</c:v>
                </c:pt>
                <c:pt idx="41789">
                  <c:v>16.224373766666666</c:v>
                </c:pt>
                <c:pt idx="41790">
                  <c:v>16.2247606</c:v>
                </c:pt>
                <c:pt idx="41791">
                  <c:v>16.225147433333333</c:v>
                </c:pt>
                <c:pt idx="41792">
                  <c:v>16.225537783333333</c:v>
                </c:pt>
                <c:pt idx="41793">
                  <c:v>16.225928133333337</c:v>
                </c:pt>
                <c:pt idx="41794">
                  <c:v>16.226314966666667</c:v>
                </c:pt>
                <c:pt idx="41795">
                  <c:v>16.226701800000001</c:v>
                </c:pt>
                <c:pt idx="41796">
                  <c:v>16.227088633333334</c:v>
                </c:pt>
                <c:pt idx="41797">
                  <c:v>16.227478983333334</c:v>
                </c:pt>
                <c:pt idx="41798">
                  <c:v>16.227865816666668</c:v>
                </c:pt>
                <c:pt idx="41799">
                  <c:v>16.228252649999998</c:v>
                </c:pt>
                <c:pt idx="41800">
                  <c:v>16.228643000000002</c:v>
                </c:pt>
                <c:pt idx="41801">
                  <c:v>16.229029833333332</c:v>
                </c:pt>
                <c:pt idx="41802">
                  <c:v>16.229420183333332</c:v>
                </c:pt>
                <c:pt idx="41803">
                  <c:v>16.229807016666665</c:v>
                </c:pt>
                <c:pt idx="41804">
                  <c:v>16.230193850000003</c:v>
                </c:pt>
                <c:pt idx="41805">
                  <c:v>16.230584199999999</c:v>
                </c:pt>
                <c:pt idx="41806">
                  <c:v>16.230971033333333</c:v>
                </c:pt>
                <c:pt idx="41807">
                  <c:v>16.231361383333333</c:v>
                </c:pt>
                <c:pt idx="41808">
                  <c:v>16.231748216666666</c:v>
                </c:pt>
                <c:pt idx="41809">
                  <c:v>16.23213505</c:v>
                </c:pt>
                <c:pt idx="41810">
                  <c:v>16.2325254</c:v>
                </c:pt>
                <c:pt idx="41811">
                  <c:v>16.232912233333334</c:v>
                </c:pt>
                <c:pt idx="41812">
                  <c:v>16.233299066666667</c:v>
                </c:pt>
                <c:pt idx="41813">
                  <c:v>16.233685900000001</c:v>
                </c:pt>
                <c:pt idx="41814">
                  <c:v>16.234076250000001</c:v>
                </c:pt>
                <c:pt idx="41815">
                  <c:v>16.234463083333335</c:v>
                </c:pt>
                <c:pt idx="41816">
                  <c:v>16.234853433333335</c:v>
                </c:pt>
                <c:pt idx="41817">
                  <c:v>16.235240266666668</c:v>
                </c:pt>
                <c:pt idx="41818">
                  <c:v>16.235627099999999</c:v>
                </c:pt>
                <c:pt idx="41819">
                  <c:v>16.236017449999999</c:v>
                </c:pt>
                <c:pt idx="41820">
                  <c:v>16.236407799999999</c:v>
                </c:pt>
                <c:pt idx="41821">
                  <c:v>16.236794633333332</c:v>
                </c:pt>
                <c:pt idx="41822">
                  <c:v>16.237181466666666</c:v>
                </c:pt>
                <c:pt idx="41823">
                  <c:v>16.237568300000003</c:v>
                </c:pt>
                <c:pt idx="41824">
                  <c:v>16.237958649999999</c:v>
                </c:pt>
                <c:pt idx="41825">
                  <c:v>16.238345483333333</c:v>
                </c:pt>
                <c:pt idx="41826">
                  <c:v>16.238732316666667</c:v>
                </c:pt>
                <c:pt idx="41827">
                  <c:v>16.239122666666667</c:v>
                </c:pt>
                <c:pt idx="41828">
                  <c:v>16.2395095</c:v>
                </c:pt>
                <c:pt idx="41829">
                  <c:v>16.23989985</c:v>
                </c:pt>
                <c:pt idx="41830">
                  <c:v>16.240286683333334</c:v>
                </c:pt>
                <c:pt idx="41831">
                  <c:v>16.240673516666668</c:v>
                </c:pt>
                <c:pt idx="41832">
                  <c:v>16.241063866666668</c:v>
                </c:pt>
                <c:pt idx="41833">
                  <c:v>16.241450700000001</c:v>
                </c:pt>
                <c:pt idx="41834">
                  <c:v>16.241841050000001</c:v>
                </c:pt>
                <c:pt idx="41835">
                  <c:v>16.242227883333332</c:v>
                </c:pt>
                <c:pt idx="41836">
                  <c:v>16.242614716666669</c:v>
                </c:pt>
                <c:pt idx="41837">
                  <c:v>16.243005066666665</c:v>
                </c:pt>
                <c:pt idx="41838">
                  <c:v>16.243391899999999</c:v>
                </c:pt>
                <c:pt idx="41839">
                  <c:v>16.243778733333333</c:v>
                </c:pt>
                <c:pt idx="41840">
                  <c:v>16.24416556666667</c:v>
                </c:pt>
                <c:pt idx="41841">
                  <c:v>16.244555916666666</c:v>
                </c:pt>
                <c:pt idx="41842">
                  <c:v>16.24494275</c:v>
                </c:pt>
                <c:pt idx="41843">
                  <c:v>16.2453331</c:v>
                </c:pt>
                <c:pt idx="41844">
                  <c:v>16.245719933333334</c:v>
                </c:pt>
                <c:pt idx="41845">
                  <c:v>16.246106766666667</c:v>
                </c:pt>
                <c:pt idx="41846">
                  <c:v>16.246497116666667</c:v>
                </c:pt>
                <c:pt idx="41847">
                  <c:v>16.246887466666667</c:v>
                </c:pt>
                <c:pt idx="41848">
                  <c:v>16.247274299999997</c:v>
                </c:pt>
                <c:pt idx="41849">
                  <c:v>16.247661133333335</c:v>
                </c:pt>
                <c:pt idx="41850">
                  <c:v>16.248047966666668</c:v>
                </c:pt>
                <c:pt idx="41851">
                  <c:v>16.248438316666668</c:v>
                </c:pt>
                <c:pt idx="41852">
                  <c:v>16.248825150000002</c:v>
                </c:pt>
                <c:pt idx="41853">
                  <c:v>16.249211983333335</c:v>
                </c:pt>
                <c:pt idx="41854">
                  <c:v>16.249602333333332</c:v>
                </c:pt>
                <c:pt idx="41855">
                  <c:v>16.249989166666666</c:v>
                </c:pt>
                <c:pt idx="41856">
                  <c:v>16.250379516666666</c:v>
                </c:pt>
                <c:pt idx="41857">
                  <c:v>16.250766349999999</c:v>
                </c:pt>
                <c:pt idx="41858">
                  <c:v>16.251153183333333</c:v>
                </c:pt>
                <c:pt idx="41859">
                  <c:v>16.251543533333333</c:v>
                </c:pt>
                <c:pt idx="41860">
                  <c:v>16.251930366666667</c:v>
                </c:pt>
                <c:pt idx="41861">
                  <c:v>16.252320716666667</c:v>
                </c:pt>
                <c:pt idx="41862">
                  <c:v>16.25270755</c:v>
                </c:pt>
                <c:pt idx="41863">
                  <c:v>16.253094383333334</c:v>
                </c:pt>
                <c:pt idx="41864">
                  <c:v>16.253481216666668</c:v>
                </c:pt>
                <c:pt idx="41865">
                  <c:v>16.253871566666668</c:v>
                </c:pt>
                <c:pt idx="41866">
                  <c:v>16.254258400000001</c:v>
                </c:pt>
                <c:pt idx="41867">
                  <c:v>16.254645233333331</c:v>
                </c:pt>
                <c:pt idx="41868">
                  <c:v>16.255035583333335</c:v>
                </c:pt>
                <c:pt idx="41869">
                  <c:v>16.255422416666669</c:v>
                </c:pt>
                <c:pt idx="41870">
                  <c:v>16.255812766666669</c:v>
                </c:pt>
                <c:pt idx="41871">
                  <c:v>16.256199599999999</c:v>
                </c:pt>
                <c:pt idx="41872">
                  <c:v>16.256586433333336</c:v>
                </c:pt>
                <c:pt idx="41873">
                  <c:v>16.256976783333332</c:v>
                </c:pt>
                <c:pt idx="41874">
                  <c:v>16.257367133333336</c:v>
                </c:pt>
                <c:pt idx="41875">
                  <c:v>16.257753966666666</c:v>
                </c:pt>
                <c:pt idx="41876">
                  <c:v>16.2581408</c:v>
                </c:pt>
                <c:pt idx="41877">
                  <c:v>16.258527633333333</c:v>
                </c:pt>
                <c:pt idx="41878">
                  <c:v>16.258917983333333</c:v>
                </c:pt>
                <c:pt idx="41879">
                  <c:v>16.259304816666667</c:v>
                </c:pt>
                <c:pt idx="41880">
                  <c:v>16.259691650000001</c:v>
                </c:pt>
                <c:pt idx="41881">
                  <c:v>16.260082000000001</c:v>
                </c:pt>
                <c:pt idx="41882">
                  <c:v>16.260468833333334</c:v>
                </c:pt>
                <c:pt idx="41883">
                  <c:v>16.260859183333334</c:v>
                </c:pt>
                <c:pt idx="41884">
                  <c:v>16.261246016666664</c:v>
                </c:pt>
                <c:pt idx="41885">
                  <c:v>16.261632850000002</c:v>
                </c:pt>
                <c:pt idx="41886">
                  <c:v>16.262023199999998</c:v>
                </c:pt>
                <c:pt idx="41887">
                  <c:v>16.262410033333332</c:v>
                </c:pt>
                <c:pt idx="41888">
                  <c:v>16.262800383333335</c:v>
                </c:pt>
                <c:pt idx="41889">
                  <c:v>16.263187216666669</c:v>
                </c:pt>
                <c:pt idx="41890">
                  <c:v>16.263574049999999</c:v>
                </c:pt>
                <c:pt idx="41891">
                  <c:v>16.263960883333336</c:v>
                </c:pt>
                <c:pt idx="41892">
                  <c:v>16.264351233333333</c:v>
                </c:pt>
                <c:pt idx="41893">
                  <c:v>16.264738066666666</c:v>
                </c:pt>
                <c:pt idx="41894">
                  <c:v>16.2651249</c:v>
                </c:pt>
                <c:pt idx="41895">
                  <c:v>16.26551525</c:v>
                </c:pt>
                <c:pt idx="41896">
                  <c:v>16.265902083333334</c:v>
                </c:pt>
                <c:pt idx="41897">
                  <c:v>16.26629243333333</c:v>
                </c:pt>
                <c:pt idx="41898">
                  <c:v>16.266679266666667</c:v>
                </c:pt>
                <c:pt idx="41899">
                  <c:v>16.267066100000001</c:v>
                </c:pt>
                <c:pt idx="41900">
                  <c:v>16.267456450000001</c:v>
                </c:pt>
                <c:pt idx="41901">
                  <c:v>16.267843283333335</c:v>
                </c:pt>
                <c:pt idx="41902">
                  <c:v>16.268233633333335</c:v>
                </c:pt>
                <c:pt idx="41903">
                  <c:v>16.268620466666665</c:v>
                </c:pt>
                <c:pt idx="41904">
                  <c:v>16.269007300000002</c:v>
                </c:pt>
                <c:pt idx="41905">
                  <c:v>16.269397649999998</c:v>
                </c:pt>
                <c:pt idx="41906">
                  <c:v>16.269784483333332</c:v>
                </c:pt>
                <c:pt idx="41907">
                  <c:v>16.270171316666666</c:v>
                </c:pt>
                <c:pt idx="41908">
                  <c:v>16.270558150000003</c:v>
                </c:pt>
                <c:pt idx="41909">
                  <c:v>16.270948499999999</c:v>
                </c:pt>
                <c:pt idx="41910">
                  <c:v>16.271338850000003</c:v>
                </c:pt>
                <c:pt idx="41911">
                  <c:v>16.271725683333333</c:v>
                </c:pt>
                <c:pt idx="41912">
                  <c:v>16.272112516666667</c:v>
                </c:pt>
                <c:pt idx="41913">
                  <c:v>16.27249935</c:v>
                </c:pt>
                <c:pt idx="41914">
                  <c:v>16.2728897</c:v>
                </c:pt>
                <c:pt idx="41915">
                  <c:v>16.273276533333334</c:v>
                </c:pt>
                <c:pt idx="41916">
                  <c:v>16.27366688333333</c:v>
                </c:pt>
                <c:pt idx="41917">
                  <c:v>16.274053716666668</c:v>
                </c:pt>
                <c:pt idx="41918">
                  <c:v>16.274440550000001</c:v>
                </c:pt>
                <c:pt idx="41919">
                  <c:v>16.274830900000001</c:v>
                </c:pt>
                <c:pt idx="41920">
                  <c:v>16.275217733333331</c:v>
                </c:pt>
                <c:pt idx="41921">
                  <c:v>16.275604566666669</c:v>
                </c:pt>
                <c:pt idx="41922">
                  <c:v>16.275994916666665</c:v>
                </c:pt>
                <c:pt idx="41923">
                  <c:v>16.276381749999999</c:v>
                </c:pt>
                <c:pt idx="41924">
                  <c:v>16.276772099999999</c:v>
                </c:pt>
                <c:pt idx="41925">
                  <c:v>16.277158933333332</c:v>
                </c:pt>
                <c:pt idx="41926">
                  <c:v>16.277545766666666</c:v>
                </c:pt>
                <c:pt idx="41927">
                  <c:v>16.27793611666667</c:v>
                </c:pt>
                <c:pt idx="41928">
                  <c:v>16.27832295</c:v>
                </c:pt>
                <c:pt idx="41929">
                  <c:v>16.2787133</c:v>
                </c:pt>
                <c:pt idx="41930">
                  <c:v>16.279100133333333</c:v>
                </c:pt>
                <c:pt idx="41931">
                  <c:v>16.279486966666667</c:v>
                </c:pt>
                <c:pt idx="41932">
                  <c:v>16.279877316666667</c:v>
                </c:pt>
                <c:pt idx="41933">
                  <c:v>16.280264150000001</c:v>
                </c:pt>
                <c:pt idx="41934">
                  <c:v>16.280650983333334</c:v>
                </c:pt>
                <c:pt idx="41935">
                  <c:v>16.281037816666664</c:v>
                </c:pt>
                <c:pt idx="41936">
                  <c:v>16.281428166666668</c:v>
                </c:pt>
                <c:pt idx="41937">
                  <c:v>16.281818516666668</c:v>
                </c:pt>
                <c:pt idx="41938">
                  <c:v>16.282205350000002</c:v>
                </c:pt>
                <c:pt idx="41939">
                  <c:v>16.282592183333332</c:v>
                </c:pt>
                <c:pt idx="41940">
                  <c:v>16.282979016666669</c:v>
                </c:pt>
                <c:pt idx="41941">
                  <c:v>16.283369366666665</c:v>
                </c:pt>
                <c:pt idx="41942">
                  <c:v>16.283759716666665</c:v>
                </c:pt>
                <c:pt idx="41943">
                  <c:v>16.284146549999999</c:v>
                </c:pt>
                <c:pt idx="41944">
                  <c:v>16.284533383333333</c:v>
                </c:pt>
                <c:pt idx="41945">
                  <c:v>16.284923733333333</c:v>
                </c:pt>
                <c:pt idx="41946">
                  <c:v>16.28531056666667</c:v>
                </c:pt>
                <c:pt idx="41947">
                  <c:v>16.2856974</c:v>
                </c:pt>
                <c:pt idx="41948">
                  <c:v>16.286084233333334</c:v>
                </c:pt>
                <c:pt idx="41949">
                  <c:v>16.286474583333334</c:v>
                </c:pt>
                <c:pt idx="41950">
                  <c:v>16.286861416666667</c:v>
                </c:pt>
                <c:pt idx="41951">
                  <c:v>16.287251766666667</c:v>
                </c:pt>
                <c:pt idx="41952">
                  <c:v>16.287638599999998</c:v>
                </c:pt>
                <c:pt idx="41953">
                  <c:v>16.288025433333335</c:v>
                </c:pt>
                <c:pt idx="41954">
                  <c:v>16.288415783333331</c:v>
                </c:pt>
                <c:pt idx="41955">
                  <c:v>16.288802616666668</c:v>
                </c:pt>
                <c:pt idx="41956">
                  <c:v>16.289192966666668</c:v>
                </c:pt>
                <c:pt idx="41957">
                  <c:v>16.289579800000002</c:v>
                </c:pt>
                <c:pt idx="41958">
                  <c:v>16.289966633333332</c:v>
                </c:pt>
                <c:pt idx="41959">
                  <c:v>16.290356983333336</c:v>
                </c:pt>
                <c:pt idx="41960">
                  <c:v>16.290743816666666</c:v>
                </c:pt>
                <c:pt idx="41961">
                  <c:v>16.291130649999999</c:v>
                </c:pt>
                <c:pt idx="41962">
                  <c:v>16.291517483333333</c:v>
                </c:pt>
                <c:pt idx="41963">
                  <c:v>16.291907833333333</c:v>
                </c:pt>
                <c:pt idx="41964">
                  <c:v>16.292298183333333</c:v>
                </c:pt>
                <c:pt idx="41965">
                  <c:v>16.292685016666667</c:v>
                </c:pt>
                <c:pt idx="41966">
                  <c:v>16.29307185</c:v>
                </c:pt>
                <c:pt idx="41967">
                  <c:v>16.293458683333334</c:v>
                </c:pt>
                <c:pt idx="41968">
                  <c:v>16.293849033333334</c:v>
                </c:pt>
                <c:pt idx="41969">
                  <c:v>16.294239383333334</c:v>
                </c:pt>
                <c:pt idx="41970">
                  <c:v>16.294626216666668</c:v>
                </c:pt>
                <c:pt idx="41971">
                  <c:v>16.295013049999998</c:v>
                </c:pt>
                <c:pt idx="41972">
                  <c:v>16.295399883333332</c:v>
                </c:pt>
                <c:pt idx="41973">
                  <c:v>16.295790233333332</c:v>
                </c:pt>
                <c:pt idx="41974">
                  <c:v>16.296177066666669</c:v>
                </c:pt>
                <c:pt idx="41975">
                  <c:v>16.296563899999999</c:v>
                </c:pt>
                <c:pt idx="41976">
                  <c:v>16.296954250000002</c:v>
                </c:pt>
                <c:pt idx="41977">
                  <c:v>16.297341083333333</c:v>
                </c:pt>
                <c:pt idx="41978">
                  <c:v>16.297731433333333</c:v>
                </c:pt>
                <c:pt idx="41979">
                  <c:v>16.298118266666666</c:v>
                </c:pt>
                <c:pt idx="41980">
                  <c:v>16.2985051</c:v>
                </c:pt>
                <c:pt idx="41981">
                  <c:v>16.29889545</c:v>
                </c:pt>
                <c:pt idx="41982">
                  <c:v>16.299282283333334</c:v>
                </c:pt>
                <c:pt idx="41983">
                  <c:v>16.299672633333333</c:v>
                </c:pt>
                <c:pt idx="41984">
                  <c:v>16.300059466666667</c:v>
                </c:pt>
                <c:pt idx="41985">
                  <c:v>16.300446300000001</c:v>
                </c:pt>
                <c:pt idx="41986">
                  <c:v>16.300836650000001</c:v>
                </c:pt>
                <c:pt idx="41987">
                  <c:v>16.301223483333334</c:v>
                </c:pt>
                <c:pt idx="41988">
                  <c:v>16.301610316666665</c:v>
                </c:pt>
                <c:pt idx="41989">
                  <c:v>16.301997150000002</c:v>
                </c:pt>
                <c:pt idx="41990">
                  <c:v>16.302387499999998</c:v>
                </c:pt>
                <c:pt idx="41991">
                  <c:v>16.302777849999998</c:v>
                </c:pt>
                <c:pt idx="41992">
                  <c:v>16.303164683333332</c:v>
                </c:pt>
                <c:pt idx="41993">
                  <c:v>16.303551516666669</c:v>
                </c:pt>
                <c:pt idx="41994">
                  <c:v>16.303938349999999</c:v>
                </c:pt>
                <c:pt idx="41995">
                  <c:v>16.304328700000003</c:v>
                </c:pt>
                <c:pt idx="41996">
                  <c:v>16.304715533333333</c:v>
                </c:pt>
                <c:pt idx="41997">
                  <c:v>16.305105883333333</c:v>
                </c:pt>
                <c:pt idx="41998">
                  <c:v>16.305492716666667</c:v>
                </c:pt>
                <c:pt idx="41999">
                  <c:v>16.30587955</c:v>
                </c:pt>
                <c:pt idx="42000">
                  <c:v>16.3062699</c:v>
                </c:pt>
                <c:pt idx="42001">
                  <c:v>16.30665673333333</c:v>
                </c:pt>
                <c:pt idx="42002">
                  <c:v>16.307043566666668</c:v>
                </c:pt>
                <c:pt idx="42003">
                  <c:v>16.307433916666668</c:v>
                </c:pt>
                <c:pt idx="42004">
                  <c:v>16.307820750000001</c:v>
                </c:pt>
                <c:pt idx="42005">
                  <c:v>16.308211100000001</c:v>
                </c:pt>
                <c:pt idx="42006">
                  <c:v>16.308597933333335</c:v>
                </c:pt>
                <c:pt idx="42007">
                  <c:v>16.308984766666665</c:v>
                </c:pt>
                <c:pt idx="42008">
                  <c:v>16.309371599999999</c:v>
                </c:pt>
                <c:pt idx="42009">
                  <c:v>16.309761949999999</c:v>
                </c:pt>
                <c:pt idx="42010">
                  <c:v>16.310152299999999</c:v>
                </c:pt>
                <c:pt idx="42011">
                  <c:v>16.310539133333332</c:v>
                </c:pt>
                <c:pt idx="42012">
                  <c:v>16.310925966666669</c:v>
                </c:pt>
                <c:pt idx="42013">
                  <c:v>16.3113128</c:v>
                </c:pt>
                <c:pt idx="42014">
                  <c:v>16.31170315</c:v>
                </c:pt>
                <c:pt idx="42015">
                  <c:v>16.312089983333333</c:v>
                </c:pt>
                <c:pt idx="42016">
                  <c:v>16.312476816666667</c:v>
                </c:pt>
                <c:pt idx="42017">
                  <c:v>16.312867166666667</c:v>
                </c:pt>
                <c:pt idx="42018">
                  <c:v>16.313257516666667</c:v>
                </c:pt>
                <c:pt idx="42019">
                  <c:v>16.313644350000001</c:v>
                </c:pt>
                <c:pt idx="42020">
                  <c:v>16.314031183333331</c:v>
                </c:pt>
                <c:pt idx="42021">
                  <c:v>16.314418016666668</c:v>
                </c:pt>
                <c:pt idx="42022">
                  <c:v>16.314808366666668</c:v>
                </c:pt>
                <c:pt idx="42023">
                  <c:v>16.315198716666668</c:v>
                </c:pt>
                <c:pt idx="42024">
                  <c:v>16.315585550000002</c:v>
                </c:pt>
                <c:pt idx="42025">
                  <c:v>16.315972383333335</c:v>
                </c:pt>
                <c:pt idx="42026">
                  <c:v>16.316362733333332</c:v>
                </c:pt>
                <c:pt idx="42027">
                  <c:v>16.316749566666669</c:v>
                </c:pt>
                <c:pt idx="42028">
                  <c:v>16.317136399999999</c:v>
                </c:pt>
                <c:pt idx="42029">
                  <c:v>16.317523233333333</c:v>
                </c:pt>
                <c:pt idx="42030">
                  <c:v>16.317913583333333</c:v>
                </c:pt>
                <c:pt idx="42031">
                  <c:v>16.31830041666667</c:v>
                </c:pt>
                <c:pt idx="42032">
                  <c:v>16.318690766666666</c:v>
                </c:pt>
                <c:pt idx="42033">
                  <c:v>16.3190776</c:v>
                </c:pt>
                <c:pt idx="42034">
                  <c:v>16.319464433333334</c:v>
                </c:pt>
                <c:pt idx="42035">
                  <c:v>16.319854783333334</c:v>
                </c:pt>
                <c:pt idx="42036">
                  <c:v>16.320241616666667</c:v>
                </c:pt>
                <c:pt idx="42037">
                  <c:v>16.320631966666667</c:v>
                </c:pt>
                <c:pt idx="42038">
                  <c:v>16.321018800000001</c:v>
                </c:pt>
                <c:pt idx="42039">
                  <c:v>16.321405633333331</c:v>
                </c:pt>
                <c:pt idx="42040">
                  <c:v>16.321795983333335</c:v>
                </c:pt>
                <c:pt idx="42041">
                  <c:v>16.322182816666668</c:v>
                </c:pt>
                <c:pt idx="42042">
                  <c:v>16.322569650000002</c:v>
                </c:pt>
                <c:pt idx="42043">
                  <c:v>16.322956483333332</c:v>
                </c:pt>
                <c:pt idx="42044">
                  <c:v>16.323346833333336</c:v>
                </c:pt>
                <c:pt idx="42045">
                  <c:v>16.323737183333332</c:v>
                </c:pt>
                <c:pt idx="42046">
                  <c:v>16.324124016666666</c:v>
                </c:pt>
                <c:pt idx="42047">
                  <c:v>16.324510849999999</c:v>
                </c:pt>
                <c:pt idx="42048">
                  <c:v>16.324897683333333</c:v>
                </c:pt>
                <c:pt idx="42049">
                  <c:v>16.325288033333333</c:v>
                </c:pt>
                <c:pt idx="42050">
                  <c:v>16.325678383333337</c:v>
                </c:pt>
                <c:pt idx="42051">
                  <c:v>16.326065216666667</c:v>
                </c:pt>
                <c:pt idx="42052">
                  <c:v>16.32645205</c:v>
                </c:pt>
                <c:pt idx="42053">
                  <c:v>16.326838883333334</c:v>
                </c:pt>
                <c:pt idx="42054">
                  <c:v>16.327229233333334</c:v>
                </c:pt>
                <c:pt idx="42055">
                  <c:v>16.327616066666668</c:v>
                </c:pt>
                <c:pt idx="42056">
                  <c:v>16.328002899999998</c:v>
                </c:pt>
                <c:pt idx="42057">
                  <c:v>16.328393250000001</c:v>
                </c:pt>
                <c:pt idx="42058">
                  <c:v>16.328780083333331</c:v>
                </c:pt>
                <c:pt idx="42059">
                  <c:v>16.329170433333331</c:v>
                </c:pt>
                <c:pt idx="42060">
                  <c:v>16.329557266666669</c:v>
                </c:pt>
                <c:pt idx="42061">
                  <c:v>16.329944100000002</c:v>
                </c:pt>
                <c:pt idx="42062">
                  <c:v>16.330334449999999</c:v>
                </c:pt>
                <c:pt idx="42063">
                  <c:v>16.330721283333336</c:v>
                </c:pt>
                <c:pt idx="42064">
                  <c:v>16.331111633333332</c:v>
                </c:pt>
                <c:pt idx="42065">
                  <c:v>16.331498466666666</c:v>
                </c:pt>
                <c:pt idx="42066">
                  <c:v>16.3318853</c:v>
                </c:pt>
                <c:pt idx="42067">
                  <c:v>16.33227565</c:v>
                </c:pt>
                <c:pt idx="42068">
                  <c:v>16.332662483333333</c:v>
                </c:pt>
                <c:pt idx="42069">
                  <c:v>16.333049316666667</c:v>
                </c:pt>
                <c:pt idx="42070">
                  <c:v>16.333436150000001</c:v>
                </c:pt>
                <c:pt idx="42071">
                  <c:v>16.333826500000001</c:v>
                </c:pt>
                <c:pt idx="42072">
                  <c:v>16.334216850000001</c:v>
                </c:pt>
                <c:pt idx="42073">
                  <c:v>16.334603683333334</c:v>
                </c:pt>
                <c:pt idx="42074">
                  <c:v>16.334990516666668</c:v>
                </c:pt>
                <c:pt idx="42075">
                  <c:v>16.335380866666664</c:v>
                </c:pt>
                <c:pt idx="42076">
                  <c:v>16.335767700000002</c:v>
                </c:pt>
                <c:pt idx="42077">
                  <c:v>16.336158049999998</c:v>
                </c:pt>
                <c:pt idx="42078">
                  <c:v>16.336544883333332</c:v>
                </c:pt>
                <c:pt idx="42079">
                  <c:v>16.336931716666669</c:v>
                </c:pt>
                <c:pt idx="42080">
                  <c:v>16.337322066666669</c:v>
                </c:pt>
                <c:pt idx="42081">
                  <c:v>16.337708899999999</c:v>
                </c:pt>
                <c:pt idx="42082">
                  <c:v>16.338095733333333</c:v>
                </c:pt>
                <c:pt idx="42083">
                  <c:v>16.338482566666666</c:v>
                </c:pt>
                <c:pt idx="42084">
                  <c:v>16.338872916666666</c:v>
                </c:pt>
                <c:pt idx="42085">
                  <c:v>16.33925975</c:v>
                </c:pt>
                <c:pt idx="42086">
                  <c:v>16.3396501</c:v>
                </c:pt>
                <c:pt idx="42087">
                  <c:v>16.340036933333334</c:v>
                </c:pt>
                <c:pt idx="42088">
                  <c:v>16.340423766666667</c:v>
                </c:pt>
                <c:pt idx="42089">
                  <c:v>16.340814116666667</c:v>
                </c:pt>
                <c:pt idx="42090">
                  <c:v>16.341200950000001</c:v>
                </c:pt>
                <c:pt idx="42091">
                  <c:v>16.341591300000001</c:v>
                </c:pt>
                <c:pt idx="42092">
                  <c:v>16.341978133333335</c:v>
                </c:pt>
                <c:pt idx="42093">
                  <c:v>16.342364966666668</c:v>
                </c:pt>
                <c:pt idx="42094">
                  <c:v>16.342755316666665</c:v>
                </c:pt>
                <c:pt idx="42095">
                  <c:v>16.343142149999998</c:v>
                </c:pt>
                <c:pt idx="42096">
                  <c:v>16.343528983333332</c:v>
                </c:pt>
                <c:pt idx="42097">
                  <c:v>16.343915816666669</c:v>
                </c:pt>
                <c:pt idx="42098">
                  <c:v>16.344306166666666</c:v>
                </c:pt>
                <c:pt idx="42099">
                  <c:v>16.344696516666669</c:v>
                </c:pt>
                <c:pt idx="42100">
                  <c:v>16.345083349999999</c:v>
                </c:pt>
                <c:pt idx="42101">
                  <c:v>16.345470183333333</c:v>
                </c:pt>
                <c:pt idx="42102">
                  <c:v>16.345857016666667</c:v>
                </c:pt>
                <c:pt idx="42103">
                  <c:v>16.346247366666667</c:v>
                </c:pt>
                <c:pt idx="42104">
                  <c:v>16.3466342</c:v>
                </c:pt>
                <c:pt idx="42105">
                  <c:v>16.34702455</c:v>
                </c:pt>
                <c:pt idx="42106">
                  <c:v>16.347411383333334</c:v>
                </c:pt>
                <c:pt idx="42107">
                  <c:v>16.347798216666668</c:v>
                </c:pt>
                <c:pt idx="42108">
                  <c:v>16.348188566666668</c:v>
                </c:pt>
                <c:pt idx="42109">
                  <c:v>16.348575400000001</c:v>
                </c:pt>
                <c:pt idx="42110">
                  <c:v>16.348962233333335</c:v>
                </c:pt>
                <c:pt idx="42111">
                  <c:v>16.349349066666665</c:v>
                </c:pt>
                <c:pt idx="42112">
                  <c:v>16.349739416666669</c:v>
                </c:pt>
                <c:pt idx="42113">
                  <c:v>16.350129766666665</c:v>
                </c:pt>
                <c:pt idx="42114">
                  <c:v>16.350516599999999</c:v>
                </c:pt>
                <c:pt idx="42115">
                  <c:v>16.350903433333333</c:v>
                </c:pt>
                <c:pt idx="42116">
                  <c:v>16.351293783333332</c:v>
                </c:pt>
                <c:pt idx="42117">
                  <c:v>16.351680616666666</c:v>
                </c:pt>
                <c:pt idx="42118">
                  <c:v>16.35207096666667</c:v>
                </c:pt>
                <c:pt idx="42119">
                  <c:v>16.3524578</c:v>
                </c:pt>
                <c:pt idx="42120">
                  <c:v>16.352844633333333</c:v>
                </c:pt>
                <c:pt idx="42121">
                  <c:v>16.353234983333333</c:v>
                </c:pt>
                <c:pt idx="42122">
                  <c:v>16.353621816666667</c:v>
                </c:pt>
                <c:pt idx="42123">
                  <c:v>16.354008650000001</c:v>
                </c:pt>
                <c:pt idx="42124">
                  <c:v>16.354395483333331</c:v>
                </c:pt>
                <c:pt idx="42125">
                  <c:v>16.354785833333334</c:v>
                </c:pt>
                <c:pt idx="42126">
                  <c:v>16.355176183333334</c:v>
                </c:pt>
                <c:pt idx="42127">
                  <c:v>16.355563016666668</c:v>
                </c:pt>
                <c:pt idx="42128">
                  <c:v>16.355949850000002</c:v>
                </c:pt>
                <c:pt idx="42129">
                  <c:v>16.356336683333335</c:v>
                </c:pt>
                <c:pt idx="42130">
                  <c:v>16.356727033333332</c:v>
                </c:pt>
                <c:pt idx="42131">
                  <c:v>16.357117383333335</c:v>
                </c:pt>
                <c:pt idx="42132">
                  <c:v>16.357504216666666</c:v>
                </c:pt>
                <c:pt idx="42133">
                  <c:v>16.357891049999999</c:v>
                </c:pt>
                <c:pt idx="42134">
                  <c:v>16.358277883333333</c:v>
                </c:pt>
                <c:pt idx="42135">
                  <c:v>16.358668233333333</c:v>
                </c:pt>
                <c:pt idx="42136">
                  <c:v>16.359055066666667</c:v>
                </c:pt>
                <c:pt idx="42137">
                  <c:v>16.3594419</c:v>
                </c:pt>
                <c:pt idx="42138">
                  <c:v>16.35983225</c:v>
                </c:pt>
                <c:pt idx="42139">
                  <c:v>16.360219083333334</c:v>
                </c:pt>
                <c:pt idx="42140">
                  <c:v>16.360609433333334</c:v>
                </c:pt>
                <c:pt idx="42141">
                  <c:v>16.360996266666668</c:v>
                </c:pt>
                <c:pt idx="42142">
                  <c:v>16.361383100000001</c:v>
                </c:pt>
                <c:pt idx="42143">
                  <c:v>16.361773449999998</c:v>
                </c:pt>
                <c:pt idx="42144">
                  <c:v>16.362160283333335</c:v>
                </c:pt>
                <c:pt idx="42145">
                  <c:v>16.362550633333335</c:v>
                </c:pt>
                <c:pt idx="42146">
                  <c:v>16.362937466666668</c:v>
                </c:pt>
                <c:pt idx="42147">
                  <c:v>16.363324299999999</c:v>
                </c:pt>
                <c:pt idx="42148">
                  <c:v>16.363714650000002</c:v>
                </c:pt>
                <c:pt idx="42149">
                  <c:v>16.364101483333332</c:v>
                </c:pt>
                <c:pt idx="42150">
                  <c:v>16.364488316666666</c:v>
                </c:pt>
                <c:pt idx="42151">
                  <c:v>16.36487515</c:v>
                </c:pt>
                <c:pt idx="42152">
                  <c:v>16.3652655</c:v>
                </c:pt>
                <c:pt idx="42153">
                  <c:v>16.365652333333333</c:v>
                </c:pt>
                <c:pt idx="42154">
                  <c:v>16.366042683333333</c:v>
                </c:pt>
                <c:pt idx="42155">
                  <c:v>16.366429516666667</c:v>
                </c:pt>
                <c:pt idx="42156">
                  <c:v>16.366816350000001</c:v>
                </c:pt>
                <c:pt idx="42157">
                  <c:v>16.367206700000001</c:v>
                </c:pt>
                <c:pt idx="42158">
                  <c:v>16.367593533333334</c:v>
                </c:pt>
                <c:pt idx="42159">
                  <c:v>16.367983883333334</c:v>
                </c:pt>
                <c:pt idx="42160">
                  <c:v>16.368370716666664</c:v>
                </c:pt>
                <c:pt idx="42161">
                  <c:v>16.368757550000002</c:v>
                </c:pt>
                <c:pt idx="42162">
                  <c:v>16.369147899999998</c:v>
                </c:pt>
                <c:pt idx="42163">
                  <c:v>16.369534733333332</c:v>
                </c:pt>
                <c:pt idx="42164">
                  <c:v>16.369921566666669</c:v>
                </c:pt>
                <c:pt idx="42165">
                  <c:v>16.370311916666669</c:v>
                </c:pt>
                <c:pt idx="42166">
                  <c:v>16.370698749999999</c:v>
                </c:pt>
                <c:pt idx="42167">
                  <c:v>16.371089100000003</c:v>
                </c:pt>
                <c:pt idx="42168">
                  <c:v>16.371475933333333</c:v>
                </c:pt>
                <c:pt idx="42169">
                  <c:v>16.371862766666666</c:v>
                </c:pt>
                <c:pt idx="42170">
                  <c:v>16.372253116666666</c:v>
                </c:pt>
                <c:pt idx="42171">
                  <c:v>16.37263995</c:v>
                </c:pt>
                <c:pt idx="42172">
                  <c:v>16.3730303</c:v>
                </c:pt>
                <c:pt idx="42173">
                  <c:v>16.373417133333337</c:v>
                </c:pt>
                <c:pt idx="42174">
                  <c:v>16.373803966666667</c:v>
                </c:pt>
                <c:pt idx="42175">
                  <c:v>16.374194316666667</c:v>
                </c:pt>
                <c:pt idx="42176">
                  <c:v>16.374581150000001</c:v>
                </c:pt>
                <c:pt idx="42177">
                  <c:v>16.374967983333335</c:v>
                </c:pt>
                <c:pt idx="42178">
                  <c:v>16.375354816666668</c:v>
                </c:pt>
                <c:pt idx="42179">
                  <c:v>16.375745166666665</c:v>
                </c:pt>
                <c:pt idx="42180">
                  <c:v>16.376132000000002</c:v>
                </c:pt>
                <c:pt idx="42181">
                  <c:v>16.376522349999998</c:v>
                </c:pt>
                <c:pt idx="42182">
                  <c:v>16.376909183333332</c:v>
                </c:pt>
                <c:pt idx="42183">
                  <c:v>16.377296016666666</c:v>
                </c:pt>
                <c:pt idx="42184">
                  <c:v>16.377686366666669</c:v>
                </c:pt>
                <c:pt idx="42185">
                  <c:v>16.378073199999999</c:v>
                </c:pt>
                <c:pt idx="42186">
                  <c:v>16.378463550000003</c:v>
                </c:pt>
                <c:pt idx="42187">
                  <c:v>16.378850383333333</c:v>
                </c:pt>
                <c:pt idx="42188">
                  <c:v>16.379237216666667</c:v>
                </c:pt>
                <c:pt idx="42189">
                  <c:v>16.379627566666667</c:v>
                </c:pt>
                <c:pt idx="42190">
                  <c:v>16.3800144</c:v>
                </c:pt>
                <c:pt idx="42191">
                  <c:v>16.380401233333334</c:v>
                </c:pt>
                <c:pt idx="42192">
                  <c:v>16.380788066666664</c:v>
                </c:pt>
                <c:pt idx="42193">
                  <c:v>16.381178416666668</c:v>
                </c:pt>
                <c:pt idx="42194">
                  <c:v>16.381568766666668</c:v>
                </c:pt>
                <c:pt idx="42195">
                  <c:v>16.381955600000001</c:v>
                </c:pt>
                <c:pt idx="42196">
                  <c:v>16.382342433333331</c:v>
                </c:pt>
                <c:pt idx="42197">
                  <c:v>16.382729266666669</c:v>
                </c:pt>
                <c:pt idx="42198">
                  <c:v>16.383119616666665</c:v>
                </c:pt>
                <c:pt idx="42199">
                  <c:v>16.383509966666669</c:v>
                </c:pt>
                <c:pt idx="42200">
                  <c:v>16.383896799999999</c:v>
                </c:pt>
                <c:pt idx="42201">
                  <c:v>16.384283633333332</c:v>
                </c:pt>
                <c:pt idx="42202">
                  <c:v>16.384670466666666</c:v>
                </c:pt>
                <c:pt idx="42203">
                  <c:v>16.38506081666667</c:v>
                </c:pt>
                <c:pt idx="42204">
                  <c:v>16.38544765</c:v>
                </c:pt>
                <c:pt idx="42205">
                  <c:v>16.385834483333333</c:v>
                </c:pt>
                <c:pt idx="42206">
                  <c:v>16.386224833333333</c:v>
                </c:pt>
                <c:pt idx="42207">
                  <c:v>16.386611666666667</c:v>
                </c:pt>
                <c:pt idx="42208">
                  <c:v>16.387002016666667</c:v>
                </c:pt>
                <c:pt idx="42209">
                  <c:v>16.387388850000001</c:v>
                </c:pt>
                <c:pt idx="42210">
                  <c:v>16.387775683333334</c:v>
                </c:pt>
                <c:pt idx="42211">
                  <c:v>16.388162516666664</c:v>
                </c:pt>
                <c:pt idx="42212">
                  <c:v>16.388552866666668</c:v>
                </c:pt>
                <c:pt idx="42213">
                  <c:v>16.388943216666668</c:v>
                </c:pt>
                <c:pt idx="42214">
                  <c:v>16.389330050000002</c:v>
                </c:pt>
                <c:pt idx="42215">
                  <c:v>16.389716883333332</c:v>
                </c:pt>
                <c:pt idx="42216">
                  <c:v>16.390107233333335</c:v>
                </c:pt>
                <c:pt idx="42217">
                  <c:v>16.390494066666665</c:v>
                </c:pt>
                <c:pt idx="42218">
                  <c:v>16.390880899999999</c:v>
                </c:pt>
                <c:pt idx="42219">
                  <c:v>16.391267733333333</c:v>
                </c:pt>
                <c:pt idx="42220">
                  <c:v>16.391658083333333</c:v>
                </c:pt>
                <c:pt idx="42221">
                  <c:v>16.392048433333333</c:v>
                </c:pt>
                <c:pt idx="42222">
                  <c:v>16.39243526666667</c:v>
                </c:pt>
                <c:pt idx="42223">
                  <c:v>16.3928221</c:v>
                </c:pt>
                <c:pt idx="42224">
                  <c:v>16.393208933333334</c:v>
                </c:pt>
                <c:pt idx="42225">
                  <c:v>16.393599283333334</c:v>
                </c:pt>
                <c:pt idx="42226">
                  <c:v>16.393989633333334</c:v>
                </c:pt>
                <c:pt idx="42227">
                  <c:v>16.394376466666667</c:v>
                </c:pt>
                <c:pt idx="42228">
                  <c:v>16.394763299999997</c:v>
                </c:pt>
                <c:pt idx="42229">
                  <c:v>16.395150133333335</c:v>
                </c:pt>
                <c:pt idx="42230">
                  <c:v>16.395540483333331</c:v>
                </c:pt>
                <c:pt idx="42231">
                  <c:v>16.395927316666668</c:v>
                </c:pt>
                <c:pt idx="42232">
                  <c:v>16.396314150000002</c:v>
                </c:pt>
                <c:pt idx="42233">
                  <c:v>16.396704500000002</c:v>
                </c:pt>
                <c:pt idx="42234">
                  <c:v>16.397091333333332</c:v>
                </c:pt>
                <c:pt idx="42235">
                  <c:v>16.397481683333336</c:v>
                </c:pt>
                <c:pt idx="42236">
                  <c:v>16.397868516666666</c:v>
                </c:pt>
                <c:pt idx="42237">
                  <c:v>16.398255349999999</c:v>
                </c:pt>
                <c:pt idx="42238">
                  <c:v>16.398645699999999</c:v>
                </c:pt>
                <c:pt idx="42239">
                  <c:v>16.399032533333333</c:v>
                </c:pt>
                <c:pt idx="42240">
                  <c:v>16.399422883333333</c:v>
                </c:pt>
                <c:pt idx="42241">
                  <c:v>16.399809716666667</c:v>
                </c:pt>
                <c:pt idx="42242">
                  <c:v>16.40019655</c:v>
                </c:pt>
                <c:pt idx="42243">
                  <c:v>16.400583383333334</c:v>
                </c:pt>
                <c:pt idx="42244">
                  <c:v>16.400973733333334</c:v>
                </c:pt>
                <c:pt idx="42245">
                  <c:v>16.401360566666668</c:v>
                </c:pt>
                <c:pt idx="42246">
                  <c:v>16.401747400000001</c:v>
                </c:pt>
                <c:pt idx="42247">
                  <c:v>16.402137749999998</c:v>
                </c:pt>
                <c:pt idx="42248">
                  <c:v>16.402524583333332</c:v>
                </c:pt>
                <c:pt idx="42249">
                  <c:v>16.402914933333332</c:v>
                </c:pt>
                <c:pt idx="42250">
                  <c:v>16.403301766666669</c:v>
                </c:pt>
                <c:pt idx="42251">
                  <c:v>16.403688599999999</c:v>
                </c:pt>
                <c:pt idx="42252">
                  <c:v>16.404078950000002</c:v>
                </c:pt>
                <c:pt idx="42253">
                  <c:v>16.404465783333332</c:v>
                </c:pt>
                <c:pt idx="42254">
                  <c:v>16.404856133333332</c:v>
                </c:pt>
                <c:pt idx="42255">
                  <c:v>16.405242966666666</c:v>
                </c:pt>
                <c:pt idx="42256">
                  <c:v>16.4056298</c:v>
                </c:pt>
                <c:pt idx="42257">
                  <c:v>16.40602015</c:v>
                </c:pt>
                <c:pt idx="42258">
                  <c:v>16.406406983333333</c:v>
                </c:pt>
                <c:pt idx="42259">
                  <c:v>16.406793816666667</c:v>
                </c:pt>
                <c:pt idx="42260">
                  <c:v>16.407180650000001</c:v>
                </c:pt>
                <c:pt idx="42261">
                  <c:v>16.407571000000001</c:v>
                </c:pt>
                <c:pt idx="42262">
                  <c:v>16.407961350000001</c:v>
                </c:pt>
                <c:pt idx="42263">
                  <c:v>16.408348183333334</c:v>
                </c:pt>
                <c:pt idx="42264">
                  <c:v>16.408735016666665</c:v>
                </c:pt>
                <c:pt idx="42265">
                  <c:v>16.409121850000002</c:v>
                </c:pt>
                <c:pt idx="42266">
                  <c:v>16.409512199999998</c:v>
                </c:pt>
                <c:pt idx="42267">
                  <c:v>16.409902550000002</c:v>
                </c:pt>
                <c:pt idx="42268">
                  <c:v>16.410289383333332</c:v>
                </c:pt>
                <c:pt idx="42269">
                  <c:v>16.410676216666669</c:v>
                </c:pt>
                <c:pt idx="42270">
                  <c:v>16.411063049999999</c:v>
                </c:pt>
                <c:pt idx="42271">
                  <c:v>16.411453400000003</c:v>
                </c:pt>
                <c:pt idx="42272">
                  <c:v>16.411840233333333</c:v>
                </c:pt>
                <c:pt idx="42273">
                  <c:v>16.412227066666667</c:v>
                </c:pt>
                <c:pt idx="42274">
                  <c:v>16.412617416666667</c:v>
                </c:pt>
                <c:pt idx="42275">
                  <c:v>16.41300425</c:v>
                </c:pt>
                <c:pt idx="42276">
                  <c:v>16.4133946</c:v>
                </c:pt>
                <c:pt idx="42277">
                  <c:v>16.41378143333333</c:v>
                </c:pt>
                <c:pt idx="42278">
                  <c:v>16.414168266666668</c:v>
                </c:pt>
                <c:pt idx="42279">
                  <c:v>16.414558616666667</c:v>
                </c:pt>
                <c:pt idx="42280">
                  <c:v>16.414945450000001</c:v>
                </c:pt>
                <c:pt idx="42281">
                  <c:v>16.415335800000001</c:v>
                </c:pt>
                <c:pt idx="42282">
                  <c:v>16.415722633333335</c:v>
                </c:pt>
                <c:pt idx="42283">
                  <c:v>16.416109466666665</c:v>
                </c:pt>
                <c:pt idx="42284">
                  <c:v>16.416499816666668</c:v>
                </c:pt>
                <c:pt idx="42285">
                  <c:v>16.416886649999999</c:v>
                </c:pt>
                <c:pt idx="42286">
                  <c:v>16.417273483333332</c:v>
                </c:pt>
                <c:pt idx="42287">
                  <c:v>16.417660316666666</c:v>
                </c:pt>
                <c:pt idx="42288">
                  <c:v>16.418050666666669</c:v>
                </c:pt>
                <c:pt idx="42289">
                  <c:v>16.418441016666666</c:v>
                </c:pt>
                <c:pt idx="42290">
                  <c:v>16.41882785</c:v>
                </c:pt>
                <c:pt idx="42291">
                  <c:v>16.419214683333333</c:v>
                </c:pt>
                <c:pt idx="42292">
                  <c:v>16.419601516666667</c:v>
                </c:pt>
                <c:pt idx="42293">
                  <c:v>16.419991866666667</c:v>
                </c:pt>
                <c:pt idx="42294">
                  <c:v>16.420382216666667</c:v>
                </c:pt>
                <c:pt idx="42295">
                  <c:v>16.420769050000001</c:v>
                </c:pt>
                <c:pt idx="42296">
                  <c:v>16.421155883333331</c:v>
                </c:pt>
                <c:pt idx="42297">
                  <c:v>16.421542716666668</c:v>
                </c:pt>
                <c:pt idx="42298">
                  <c:v>16.421933066666668</c:v>
                </c:pt>
                <c:pt idx="42299">
                  <c:v>16.422319900000002</c:v>
                </c:pt>
                <c:pt idx="42300">
                  <c:v>16.422706733333332</c:v>
                </c:pt>
                <c:pt idx="42301">
                  <c:v>16.423097083333335</c:v>
                </c:pt>
                <c:pt idx="42302">
                  <c:v>16.423483916666665</c:v>
                </c:pt>
                <c:pt idx="42303">
                  <c:v>16.423874266666669</c:v>
                </c:pt>
                <c:pt idx="42304">
                  <c:v>16.424261099999999</c:v>
                </c:pt>
                <c:pt idx="42305">
                  <c:v>16.424647933333333</c:v>
                </c:pt>
                <c:pt idx="42306">
                  <c:v>16.425038283333333</c:v>
                </c:pt>
                <c:pt idx="42307">
                  <c:v>16.42542511666667</c:v>
                </c:pt>
                <c:pt idx="42308">
                  <c:v>16.425815466666666</c:v>
                </c:pt>
                <c:pt idx="42309">
                  <c:v>16.4262023</c:v>
                </c:pt>
                <c:pt idx="42310">
                  <c:v>16.426589133333334</c:v>
                </c:pt>
                <c:pt idx="42311">
                  <c:v>16.426979483333334</c:v>
                </c:pt>
                <c:pt idx="42312">
                  <c:v>16.427366316666667</c:v>
                </c:pt>
                <c:pt idx="42313">
                  <c:v>16.427753149999997</c:v>
                </c:pt>
                <c:pt idx="42314">
                  <c:v>16.428139983333335</c:v>
                </c:pt>
                <c:pt idx="42315">
                  <c:v>16.428530333333331</c:v>
                </c:pt>
                <c:pt idx="42316">
                  <c:v>16.428920683333335</c:v>
                </c:pt>
                <c:pt idx="42317">
                  <c:v>16.429307516666668</c:v>
                </c:pt>
                <c:pt idx="42318">
                  <c:v>16.429694350000002</c:v>
                </c:pt>
                <c:pt idx="42319">
                  <c:v>16.430081183333332</c:v>
                </c:pt>
                <c:pt idx="42320">
                  <c:v>16.430471533333336</c:v>
                </c:pt>
                <c:pt idx="42321">
                  <c:v>16.430861883333332</c:v>
                </c:pt>
                <c:pt idx="42322">
                  <c:v>16.431248716666666</c:v>
                </c:pt>
                <c:pt idx="42323">
                  <c:v>16.431635549999999</c:v>
                </c:pt>
                <c:pt idx="42324">
                  <c:v>16.432022383333333</c:v>
                </c:pt>
                <c:pt idx="42325">
                  <c:v>16.432412733333333</c:v>
                </c:pt>
                <c:pt idx="42326">
                  <c:v>16.43279956666667</c:v>
                </c:pt>
                <c:pt idx="42327">
                  <c:v>16.4331864</c:v>
                </c:pt>
                <c:pt idx="42328">
                  <c:v>16.43357675</c:v>
                </c:pt>
                <c:pt idx="42329">
                  <c:v>16.433963583333334</c:v>
                </c:pt>
                <c:pt idx="42330">
                  <c:v>16.434353933333334</c:v>
                </c:pt>
                <c:pt idx="42331">
                  <c:v>16.434740766666668</c:v>
                </c:pt>
                <c:pt idx="42332">
                  <c:v>16.435127599999998</c:v>
                </c:pt>
                <c:pt idx="42333">
                  <c:v>16.435517950000001</c:v>
                </c:pt>
                <c:pt idx="42334">
                  <c:v>16.435904783333331</c:v>
                </c:pt>
                <c:pt idx="42335">
                  <c:v>16.436295133333331</c:v>
                </c:pt>
                <c:pt idx="42336">
                  <c:v>16.436681966666669</c:v>
                </c:pt>
                <c:pt idx="42337">
                  <c:v>16.437068800000002</c:v>
                </c:pt>
                <c:pt idx="42338">
                  <c:v>16.437459149999999</c:v>
                </c:pt>
                <c:pt idx="42339">
                  <c:v>16.437845983333336</c:v>
                </c:pt>
                <c:pt idx="42340">
                  <c:v>16.438232816666666</c:v>
                </c:pt>
                <c:pt idx="42341">
                  <c:v>16.43861965</c:v>
                </c:pt>
                <c:pt idx="42342">
                  <c:v>16.43901</c:v>
                </c:pt>
                <c:pt idx="42343">
                  <c:v>16.43940035</c:v>
                </c:pt>
                <c:pt idx="42344">
                  <c:v>16.439787183333333</c:v>
                </c:pt>
                <c:pt idx="42345">
                  <c:v>16.440174016666667</c:v>
                </c:pt>
                <c:pt idx="42346">
                  <c:v>16.440560850000001</c:v>
                </c:pt>
                <c:pt idx="42347">
                  <c:v>16.440951200000001</c:v>
                </c:pt>
                <c:pt idx="42348">
                  <c:v>16.441341550000001</c:v>
                </c:pt>
                <c:pt idx="42349">
                  <c:v>16.441728383333334</c:v>
                </c:pt>
                <c:pt idx="42350">
                  <c:v>16.442115216666668</c:v>
                </c:pt>
                <c:pt idx="42351">
                  <c:v>16.442502049999998</c:v>
                </c:pt>
                <c:pt idx="42352">
                  <c:v>16.442892400000002</c:v>
                </c:pt>
                <c:pt idx="42353">
                  <c:v>16.443279233333332</c:v>
                </c:pt>
                <c:pt idx="42354">
                  <c:v>16.443666066666669</c:v>
                </c:pt>
                <c:pt idx="42355">
                  <c:v>16.444056416666669</c:v>
                </c:pt>
                <c:pt idx="42356">
                  <c:v>16.444443250000003</c:v>
                </c:pt>
                <c:pt idx="42357">
                  <c:v>16.444833599999999</c:v>
                </c:pt>
                <c:pt idx="42358">
                  <c:v>16.445220433333333</c:v>
                </c:pt>
                <c:pt idx="42359">
                  <c:v>16.445607266666666</c:v>
                </c:pt>
                <c:pt idx="42360">
                  <c:v>16.4459941</c:v>
                </c:pt>
                <c:pt idx="42361">
                  <c:v>16.44638445</c:v>
                </c:pt>
                <c:pt idx="42362">
                  <c:v>16.4467748</c:v>
                </c:pt>
                <c:pt idx="42363">
                  <c:v>16.447161633333334</c:v>
                </c:pt>
                <c:pt idx="42364">
                  <c:v>16.447548466666667</c:v>
                </c:pt>
                <c:pt idx="42365">
                  <c:v>16.447935300000001</c:v>
                </c:pt>
                <c:pt idx="42366">
                  <c:v>16.448325650000001</c:v>
                </c:pt>
                <c:pt idx="42367">
                  <c:v>16.448712483333335</c:v>
                </c:pt>
                <c:pt idx="42368">
                  <c:v>16.449099316666665</c:v>
                </c:pt>
                <c:pt idx="42369">
                  <c:v>16.449489666666668</c:v>
                </c:pt>
                <c:pt idx="42370">
                  <c:v>16.449876499999998</c:v>
                </c:pt>
                <c:pt idx="42371">
                  <c:v>16.450266849999998</c:v>
                </c:pt>
                <c:pt idx="42372">
                  <c:v>16.450653683333332</c:v>
                </c:pt>
                <c:pt idx="42373">
                  <c:v>16.451040516666669</c:v>
                </c:pt>
                <c:pt idx="42374">
                  <c:v>16.451430866666666</c:v>
                </c:pt>
                <c:pt idx="42375">
                  <c:v>16.451817700000003</c:v>
                </c:pt>
                <c:pt idx="42376">
                  <c:v>16.452208049999999</c:v>
                </c:pt>
                <c:pt idx="42377">
                  <c:v>16.452594883333333</c:v>
                </c:pt>
                <c:pt idx="42378">
                  <c:v>16.452981716666667</c:v>
                </c:pt>
                <c:pt idx="42379">
                  <c:v>16.453372066666667</c:v>
                </c:pt>
                <c:pt idx="42380">
                  <c:v>16.4537589</c:v>
                </c:pt>
                <c:pt idx="42381">
                  <c:v>16.454145733333331</c:v>
                </c:pt>
                <c:pt idx="42382">
                  <c:v>16.454536083333334</c:v>
                </c:pt>
                <c:pt idx="42383">
                  <c:v>16.454922916666668</c:v>
                </c:pt>
                <c:pt idx="42384">
                  <c:v>16.455313266666668</c:v>
                </c:pt>
                <c:pt idx="42385">
                  <c:v>16.455700100000001</c:v>
                </c:pt>
                <c:pt idx="42386">
                  <c:v>16.456086933333335</c:v>
                </c:pt>
                <c:pt idx="42387">
                  <c:v>16.456473766666665</c:v>
                </c:pt>
                <c:pt idx="42388">
                  <c:v>16.456864116666669</c:v>
                </c:pt>
                <c:pt idx="42389">
                  <c:v>16.457254466666665</c:v>
                </c:pt>
                <c:pt idx="42390">
                  <c:v>16.457641299999999</c:v>
                </c:pt>
                <c:pt idx="42391">
                  <c:v>16.458028133333332</c:v>
                </c:pt>
                <c:pt idx="42392">
                  <c:v>16.45841496666667</c:v>
                </c:pt>
                <c:pt idx="42393">
                  <c:v>16.458805316666666</c:v>
                </c:pt>
                <c:pt idx="42394">
                  <c:v>16.45919215</c:v>
                </c:pt>
                <c:pt idx="42395">
                  <c:v>16.459578983333333</c:v>
                </c:pt>
                <c:pt idx="42396">
                  <c:v>16.459969333333333</c:v>
                </c:pt>
                <c:pt idx="42397">
                  <c:v>16.460356166666667</c:v>
                </c:pt>
                <c:pt idx="42398">
                  <c:v>16.460746516666667</c:v>
                </c:pt>
                <c:pt idx="42399">
                  <c:v>16.461133350000001</c:v>
                </c:pt>
                <c:pt idx="42400">
                  <c:v>16.461520183333331</c:v>
                </c:pt>
                <c:pt idx="42401">
                  <c:v>16.461910533333334</c:v>
                </c:pt>
                <c:pt idx="42402">
                  <c:v>16.462297366666668</c:v>
                </c:pt>
                <c:pt idx="42403">
                  <c:v>16.462687716666668</c:v>
                </c:pt>
                <c:pt idx="42404">
                  <c:v>16.463074550000002</c:v>
                </c:pt>
                <c:pt idx="42405">
                  <c:v>16.463461383333335</c:v>
                </c:pt>
                <c:pt idx="42406">
                  <c:v>16.463851733333332</c:v>
                </c:pt>
                <c:pt idx="42407">
                  <c:v>16.464238566666666</c:v>
                </c:pt>
                <c:pt idx="42408">
                  <c:v>16.464625399999999</c:v>
                </c:pt>
                <c:pt idx="42409">
                  <c:v>16.465012233333333</c:v>
                </c:pt>
                <c:pt idx="42410">
                  <c:v>16.465402583333333</c:v>
                </c:pt>
                <c:pt idx="42411">
                  <c:v>16.465792933333333</c:v>
                </c:pt>
                <c:pt idx="42412">
                  <c:v>16.466179766666666</c:v>
                </c:pt>
                <c:pt idx="42413">
                  <c:v>16.4665666</c:v>
                </c:pt>
                <c:pt idx="42414">
                  <c:v>16.466953433333334</c:v>
                </c:pt>
                <c:pt idx="42415">
                  <c:v>16.467343783333334</c:v>
                </c:pt>
                <c:pt idx="42416">
                  <c:v>16.467734133333334</c:v>
                </c:pt>
                <c:pt idx="42417">
                  <c:v>16.468120966666667</c:v>
                </c:pt>
                <c:pt idx="42418">
                  <c:v>16.468507800000001</c:v>
                </c:pt>
                <c:pt idx="42419">
                  <c:v>16.468898149999998</c:v>
                </c:pt>
                <c:pt idx="42420">
                  <c:v>16.469284983333335</c:v>
                </c:pt>
                <c:pt idx="42421">
                  <c:v>16.469671816666668</c:v>
                </c:pt>
                <c:pt idx="42422">
                  <c:v>16.470058650000002</c:v>
                </c:pt>
                <c:pt idx="42423">
                  <c:v>16.470448999999999</c:v>
                </c:pt>
                <c:pt idx="42424">
                  <c:v>16.470835833333336</c:v>
                </c:pt>
                <c:pt idx="42425">
                  <c:v>16.471226183333332</c:v>
                </c:pt>
                <c:pt idx="42426">
                  <c:v>16.471613016666666</c:v>
                </c:pt>
                <c:pt idx="42427">
                  <c:v>16.47199985</c:v>
                </c:pt>
                <c:pt idx="42428">
                  <c:v>16.4723902</c:v>
                </c:pt>
                <c:pt idx="42429">
                  <c:v>16.472777033333333</c:v>
                </c:pt>
                <c:pt idx="42430">
                  <c:v>16.473167383333337</c:v>
                </c:pt>
                <c:pt idx="42431">
                  <c:v>16.473554216666667</c:v>
                </c:pt>
                <c:pt idx="42432">
                  <c:v>16.473941050000001</c:v>
                </c:pt>
                <c:pt idx="42433">
                  <c:v>16.474331400000001</c:v>
                </c:pt>
                <c:pt idx="42434">
                  <c:v>16.474718233333334</c:v>
                </c:pt>
                <c:pt idx="42435">
                  <c:v>16.475105066666668</c:v>
                </c:pt>
                <c:pt idx="42436">
                  <c:v>16.475491899999998</c:v>
                </c:pt>
                <c:pt idx="42437">
                  <c:v>16.475882250000002</c:v>
                </c:pt>
                <c:pt idx="42438">
                  <c:v>16.476272599999998</c:v>
                </c:pt>
                <c:pt idx="42439">
                  <c:v>16.476659433333332</c:v>
                </c:pt>
                <c:pt idx="42440">
                  <c:v>16.477046266666669</c:v>
                </c:pt>
                <c:pt idx="42441">
                  <c:v>16.477433100000002</c:v>
                </c:pt>
                <c:pt idx="42442">
                  <c:v>16.477823449999999</c:v>
                </c:pt>
                <c:pt idx="42443">
                  <c:v>16.478213800000002</c:v>
                </c:pt>
                <c:pt idx="42444">
                  <c:v>16.478600633333333</c:v>
                </c:pt>
                <c:pt idx="42445">
                  <c:v>16.478987466666666</c:v>
                </c:pt>
                <c:pt idx="42446">
                  <c:v>16.4793743</c:v>
                </c:pt>
                <c:pt idx="42447">
                  <c:v>16.47976465</c:v>
                </c:pt>
                <c:pt idx="42448">
                  <c:v>16.480151483333334</c:v>
                </c:pt>
                <c:pt idx="42449">
                  <c:v>16.480538316666664</c:v>
                </c:pt>
                <c:pt idx="42450">
                  <c:v>16.480928666666667</c:v>
                </c:pt>
                <c:pt idx="42451">
                  <c:v>16.481315500000001</c:v>
                </c:pt>
                <c:pt idx="42452">
                  <c:v>16.481705850000001</c:v>
                </c:pt>
                <c:pt idx="42453">
                  <c:v>16.482092683333335</c:v>
                </c:pt>
                <c:pt idx="42454">
                  <c:v>16.482479516666668</c:v>
                </c:pt>
                <c:pt idx="42455">
                  <c:v>16.482869866666665</c:v>
                </c:pt>
                <c:pt idx="42456">
                  <c:v>16.483256700000002</c:v>
                </c:pt>
                <c:pt idx="42457">
                  <c:v>16.483647049999998</c:v>
                </c:pt>
                <c:pt idx="42458">
                  <c:v>16.484033883333332</c:v>
                </c:pt>
                <c:pt idx="42459">
                  <c:v>16.484420716666666</c:v>
                </c:pt>
                <c:pt idx="42460">
                  <c:v>16.484811066666669</c:v>
                </c:pt>
                <c:pt idx="42461">
                  <c:v>16.485197899999999</c:v>
                </c:pt>
                <c:pt idx="42462">
                  <c:v>16.485584733333333</c:v>
                </c:pt>
                <c:pt idx="42463">
                  <c:v>16.485971566666667</c:v>
                </c:pt>
                <c:pt idx="42464">
                  <c:v>16.486361916666667</c:v>
                </c:pt>
                <c:pt idx="42465">
                  <c:v>16.486752266666667</c:v>
                </c:pt>
                <c:pt idx="42466">
                  <c:v>16.4871391</c:v>
                </c:pt>
                <c:pt idx="42467">
                  <c:v>16.487525933333334</c:v>
                </c:pt>
                <c:pt idx="42468">
                  <c:v>16.487912766666664</c:v>
                </c:pt>
                <c:pt idx="42469">
                  <c:v>16.488303116666668</c:v>
                </c:pt>
                <c:pt idx="42470">
                  <c:v>16.488693466666668</c:v>
                </c:pt>
                <c:pt idx="42471">
                  <c:v>16.489080300000001</c:v>
                </c:pt>
                <c:pt idx="42472">
                  <c:v>16.489467133333335</c:v>
                </c:pt>
                <c:pt idx="42473">
                  <c:v>16.489857483333335</c:v>
                </c:pt>
                <c:pt idx="42474">
                  <c:v>16.490244316666665</c:v>
                </c:pt>
                <c:pt idx="42475">
                  <c:v>16.490631149999999</c:v>
                </c:pt>
                <c:pt idx="42476">
                  <c:v>16.491017983333332</c:v>
                </c:pt>
                <c:pt idx="42477">
                  <c:v>16.491408333333332</c:v>
                </c:pt>
                <c:pt idx="42478">
                  <c:v>16.491795166666666</c:v>
                </c:pt>
                <c:pt idx="42479">
                  <c:v>16.49218551666667</c:v>
                </c:pt>
                <c:pt idx="42480">
                  <c:v>16.49257235</c:v>
                </c:pt>
                <c:pt idx="42481">
                  <c:v>16.492959183333333</c:v>
                </c:pt>
                <c:pt idx="42482">
                  <c:v>16.493349533333333</c:v>
                </c:pt>
                <c:pt idx="42483">
                  <c:v>16.493736366666667</c:v>
                </c:pt>
                <c:pt idx="42484">
                  <c:v>16.494126716666667</c:v>
                </c:pt>
                <c:pt idx="42485">
                  <c:v>16.494513550000001</c:v>
                </c:pt>
                <c:pt idx="42486">
                  <c:v>16.494900383333334</c:v>
                </c:pt>
                <c:pt idx="42487">
                  <c:v>16.495290733333331</c:v>
                </c:pt>
                <c:pt idx="42488">
                  <c:v>16.495677566666668</c:v>
                </c:pt>
                <c:pt idx="42489">
                  <c:v>16.496064400000002</c:v>
                </c:pt>
                <c:pt idx="42490">
                  <c:v>16.496454750000002</c:v>
                </c:pt>
                <c:pt idx="42491">
                  <c:v>16.496841583333332</c:v>
                </c:pt>
                <c:pt idx="42492">
                  <c:v>16.497231933333335</c:v>
                </c:pt>
                <c:pt idx="42493">
                  <c:v>16.497618766666665</c:v>
                </c:pt>
                <c:pt idx="42494">
                  <c:v>16.498005599999999</c:v>
                </c:pt>
                <c:pt idx="42495">
                  <c:v>16.498392433333333</c:v>
                </c:pt>
                <c:pt idx="42496">
                  <c:v>16.498782783333333</c:v>
                </c:pt>
                <c:pt idx="42497">
                  <c:v>16.499173133333333</c:v>
                </c:pt>
                <c:pt idx="42498">
                  <c:v>16.49955996666667</c:v>
                </c:pt>
                <c:pt idx="42499">
                  <c:v>16.4999468</c:v>
                </c:pt>
                <c:pt idx="42500">
                  <c:v>16.500333633333334</c:v>
                </c:pt>
                <c:pt idx="42501">
                  <c:v>16.500723983333334</c:v>
                </c:pt>
                <c:pt idx="42502">
                  <c:v>16.501110816666667</c:v>
                </c:pt>
                <c:pt idx="42503">
                  <c:v>16.501497650000001</c:v>
                </c:pt>
                <c:pt idx="42504">
                  <c:v>16.501887999999997</c:v>
                </c:pt>
                <c:pt idx="42505">
                  <c:v>16.502274833333335</c:v>
                </c:pt>
                <c:pt idx="42506">
                  <c:v>16.502665183333331</c:v>
                </c:pt>
                <c:pt idx="42507">
                  <c:v>16.503052016666668</c:v>
                </c:pt>
                <c:pt idx="42508">
                  <c:v>16.503438850000002</c:v>
                </c:pt>
                <c:pt idx="42509">
                  <c:v>16.503829200000002</c:v>
                </c:pt>
                <c:pt idx="42510">
                  <c:v>16.504216033333332</c:v>
                </c:pt>
                <c:pt idx="42511">
                  <c:v>16.504606383333336</c:v>
                </c:pt>
                <c:pt idx="42512">
                  <c:v>16.504993216666666</c:v>
                </c:pt>
                <c:pt idx="42513">
                  <c:v>16.505380049999999</c:v>
                </c:pt>
                <c:pt idx="42514">
                  <c:v>16.505770399999999</c:v>
                </c:pt>
                <c:pt idx="42515">
                  <c:v>16.506157233333333</c:v>
                </c:pt>
                <c:pt idx="42516">
                  <c:v>16.506544066666667</c:v>
                </c:pt>
                <c:pt idx="42517">
                  <c:v>16.5069309</c:v>
                </c:pt>
                <c:pt idx="42518">
                  <c:v>16.50732125</c:v>
                </c:pt>
                <c:pt idx="42519">
                  <c:v>16.5077116</c:v>
                </c:pt>
                <c:pt idx="42520">
                  <c:v>16.508098433333334</c:v>
                </c:pt>
                <c:pt idx="42521">
                  <c:v>16.508485266666668</c:v>
                </c:pt>
                <c:pt idx="42522">
                  <c:v>16.508875616666668</c:v>
                </c:pt>
                <c:pt idx="42523">
                  <c:v>16.509262449999998</c:v>
                </c:pt>
                <c:pt idx="42524">
                  <c:v>16.509652800000001</c:v>
                </c:pt>
                <c:pt idx="42525">
                  <c:v>16.510039633333331</c:v>
                </c:pt>
                <c:pt idx="42526">
                  <c:v>16.510426466666669</c:v>
                </c:pt>
                <c:pt idx="42527">
                  <c:v>16.510813299999999</c:v>
                </c:pt>
                <c:pt idx="42528">
                  <c:v>16.511203650000002</c:v>
                </c:pt>
                <c:pt idx="42529">
                  <c:v>16.511590483333332</c:v>
                </c:pt>
                <c:pt idx="42530">
                  <c:v>16.511977316666666</c:v>
                </c:pt>
                <c:pt idx="42531">
                  <c:v>16.512367666666666</c:v>
                </c:pt>
                <c:pt idx="42532">
                  <c:v>16.5127545</c:v>
                </c:pt>
                <c:pt idx="42533">
                  <c:v>16.51314485</c:v>
                </c:pt>
                <c:pt idx="42534">
                  <c:v>16.513531683333333</c:v>
                </c:pt>
                <c:pt idx="42535">
                  <c:v>16.513918516666667</c:v>
                </c:pt>
                <c:pt idx="42536">
                  <c:v>16.514308866666667</c:v>
                </c:pt>
                <c:pt idx="42537">
                  <c:v>16.514695700000001</c:v>
                </c:pt>
                <c:pt idx="42538">
                  <c:v>16.515086050000001</c:v>
                </c:pt>
                <c:pt idx="42539">
                  <c:v>16.515472883333334</c:v>
                </c:pt>
                <c:pt idx="42540">
                  <c:v>16.515859716666665</c:v>
                </c:pt>
                <c:pt idx="42541">
                  <c:v>16.516250066666668</c:v>
                </c:pt>
                <c:pt idx="42542">
                  <c:v>16.516636899999998</c:v>
                </c:pt>
                <c:pt idx="42543">
                  <c:v>16.517023733333332</c:v>
                </c:pt>
                <c:pt idx="42544">
                  <c:v>16.517410566666669</c:v>
                </c:pt>
                <c:pt idx="42545">
                  <c:v>16.517800916666669</c:v>
                </c:pt>
                <c:pt idx="42546">
                  <c:v>16.518191266666665</c:v>
                </c:pt>
                <c:pt idx="42547">
                  <c:v>16.518578100000003</c:v>
                </c:pt>
                <c:pt idx="42548">
                  <c:v>16.518964933333333</c:v>
                </c:pt>
                <c:pt idx="42549">
                  <c:v>16.519351766666666</c:v>
                </c:pt>
                <c:pt idx="42550">
                  <c:v>16.519742116666666</c:v>
                </c:pt>
                <c:pt idx="42551">
                  <c:v>16.52012895</c:v>
                </c:pt>
                <c:pt idx="42552">
                  <c:v>16.5205193</c:v>
                </c:pt>
                <c:pt idx="42553">
                  <c:v>16.52090613333333</c:v>
                </c:pt>
                <c:pt idx="42554">
                  <c:v>16.521292966666667</c:v>
                </c:pt>
                <c:pt idx="42555">
                  <c:v>16.521683316666667</c:v>
                </c:pt>
                <c:pt idx="42556">
                  <c:v>16.522070150000001</c:v>
                </c:pt>
                <c:pt idx="42557">
                  <c:v>16.522456983333335</c:v>
                </c:pt>
                <c:pt idx="42558">
                  <c:v>16.522843816666668</c:v>
                </c:pt>
                <c:pt idx="42559">
                  <c:v>16.523234166666665</c:v>
                </c:pt>
                <c:pt idx="42560">
                  <c:v>16.523624516666668</c:v>
                </c:pt>
                <c:pt idx="42561">
                  <c:v>16.524011349999999</c:v>
                </c:pt>
                <c:pt idx="42562">
                  <c:v>16.524398183333332</c:v>
                </c:pt>
                <c:pt idx="42563">
                  <c:v>16.524785016666666</c:v>
                </c:pt>
                <c:pt idx="42564">
                  <c:v>16.525175366666669</c:v>
                </c:pt>
                <c:pt idx="42565">
                  <c:v>16.525565716666666</c:v>
                </c:pt>
                <c:pt idx="42566">
                  <c:v>16.525952550000003</c:v>
                </c:pt>
                <c:pt idx="42567">
                  <c:v>16.526339383333333</c:v>
                </c:pt>
                <c:pt idx="42568">
                  <c:v>16.526729733333333</c:v>
                </c:pt>
                <c:pt idx="42569">
                  <c:v>16.527116566666667</c:v>
                </c:pt>
                <c:pt idx="42570">
                  <c:v>16.527503400000001</c:v>
                </c:pt>
                <c:pt idx="42571">
                  <c:v>16.527890233333334</c:v>
                </c:pt>
                <c:pt idx="42572">
                  <c:v>16.528280583333331</c:v>
                </c:pt>
                <c:pt idx="42573">
                  <c:v>16.528670933333334</c:v>
                </c:pt>
                <c:pt idx="42574">
                  <c:v>16.529057766666668</c:v>
                </c:pt>
                <c:pt idx="42575">
                  <c:v>16.529444600000001</c:v>
                </c:pt>
                <c:pt idx="42576">
                  <c:v>16.529831433333332</c:v>
                </c:pt>
                <c:pt idx="42577">
                  <c:v>16.530221783333335</c:v>
                </c:pt>
                <c:pt idx="42578">
                  <c:v>16.530608616666665</c:v>
                </c:pt>
                <c:pt idx="42579">
                  <c:v>16.530998966666669</c:v>
                </c:pt>
                <c:pt idx="42580">
                  <c:v>16.531385799999999</c:v>
                </c:pt>
                <c:pt idx="42581">
                  <c:v>16.531772633333333</c:v>
                </c:pt>
                <c:pt idx="42582">
                  <c:v>16.532162983333333</c:v>
                </c:pt>
                <c:pt idx="42583">
                  <c:v>16.53254981666667</c:v>
                </c:pt>
                <c:pt idx="42584">
                  <c:v>16.53293665</c:v>
                </c:pt>
                <c:pt idx="42585">
                  <c:v>16.533327</c:v>
                </c:pt>
                <c:pt idx="42586">
                  <c:v>16.533713833333334</c:v>
                </c:pt>
                <c:pt idx="42587">
                  <c:v>16.534104183333334</c:v>
                </c:pt>
                <c:pt idx="42588">
                  <c:v>16.534491016666667</c:v>
                </c:pt>
                <c:pt idx="42589">
                  <c:v>16.534877849999997</c:v>
                </c:pt>
                <c:pt idx="42590">
                  <c:v>16.535268200000001</c:v>
                </c:pt>
                <c:pt idx="42591">
                  <c:v>16.535655033333331</c:v>
                </c:pt>
                <c:pt idx="42592">
                  <c:v>16.536045383333335</c:v>
                </c:pt>
                <c:pt idx="42593">
                  <c:v>16.536432216666668</c:v>
                </c:pt>
                <c:pt idx="42594">
                  <c:v>16.536819050000002</c:v>
                </c:pt>
                <c:pt idx="42595">
                  <c:v>16.537209399999998</c:v>
                </c:pt>
                <c:pt idx="42596">
                  <c:v>16.537596233333336</c:v>
                </c:pt>
                <c:pt idx="42597">
                  <c:v>16.537983066666666</c:v>
                </c:pt>
                <c:pt idx="42598">
                  <c:v>16.538369899999999</c:v>
                </c:pt>
                <c:pt idx="42599">
                  <c:v>16.538760249999999</c:v>
                </c:pt>
                <c:pt idx="42600">
                  <c:v>16.539147083333333</c:v>
                </c:pt>
                <c:pt idx="42601">
                  <c:v>16.539537433333333</c:v>
                </c:pt>
                <c:pt idx="42602">
                  <c:v>16.53992426666667</c:v>
                </c:pt>
                <c:pt idx="42603">
                  <c:v>16.5403111</c:v>
                </c:pt>
                <c:pt idx="42604">
                  <c:v>16.54070145</c:v>
                </c:pt>
                <c:pt idx="42605">
                  <c:v>16.541088283333334</c:v>
                </c:pt>
                <c:pt idx="42606">
                  <c:v>16.541478633333334</c:v>
                </c:pt>
                <c:pt idx="42607">
                  <c:v>16.541865466666668</c:v>
                </c:pt>
                <c:pt idx="42608">
                  <c:v>16.542252299999998</c:v>
                </c:pt>
                <c:pt idx="42609">
                  <c:v>16.542642650000001</c:v>
                </c:pt>
                <c:pt idx="42610">
                  <c:v>16.543029483333331</c:v>
                </c:pt>
                <c:pt idx="42611">
                  <c:v>16.543416316666669</c:v>
                </c:pt>
                <c:pt idx="42612">
                  <c:v>16.543806666666669</c:v>
                </c:pt>
                <c:pt idx="42613">
                  <c:v>16.544193500000002</c:v>
                </c:pt>
                <c:pt idx="42614">
                  <c:v>16.544583849999999</c:v>
                </c:pt>
                <c:pt idx="42615">
                  <c:v>16.544970683333336</c:v>
                </c:pt>
                <c:pt idx="42616">
                  <c:v>16.545357516666666</c:v>
                </c:pt>
                <c:pt idx="42617">
                  <c:v>16.545747866666666</c:v>
                </c:pt>
                <c:pt idx="42618">
                  <c:v>16.5461347</c:v>
                </c:pt>
                <c:pt idx="42619">
                  <c:v>16.54652505</c:v>
                </c:pt>
                <c:pt idx="42620">
                  <c:v>16.546911883333333</c:v>
                </c:pt>
                <c:pt idx="42621">
                  <c:v>16.547298716666667</c:v>
                </c:pt>
                <c:pt idx="42622">
                  <c:v>16.547689066666667</c:v>
                </c:pt>
                <c:pt idx="42623">
                  <c:v>16.548075900000001</c:v>
                </c:pt>
                <c:pt idx="42624">
                  <c:v>16.548462733333334</c:v>
                </c:pt>
                <c:pt idx="42625">
                  <c:v>16.548853083333334</c:v>
                </c:pt>
                <c:pt idx="42626">
                  <c:v>16.549239916666668</c:v>
                </c:pt>
                <c:pt idx="42627">
                  <c:v>16.549630266666664</c:v>
                </c:pt>
                <c:pt idx="42628">
                  <c:v>16.550017100000002</c:v>
                </c:pt>
                <c:pt idx="42629">
                  <c:v>16.550403933333332</c:v>
                </c:pt>
                <c:pt idx="42630">
                  <c:v>16.550790766666669</c:v>
                </c:pt>
                <c:pt idx="42631">
                  <c:v>16.551181116666669</c:v>
                </c:pt>
                <c:pt idx="42632">
                  <c:v>16.551567950000003</c:v>
                </c:pt>
                <c:pt idx="42633">
                  <c:v>16.551958299999999</c:v>
                </c:pt>
                <c:pt idx="42634">
                  <c:v>16.552345133333333</c:v>
                </c:pt>
                <c:pt idx="42635">
                  <c:v>16.552731966666666</c:v>
                </c:pt>
                <c:pt idx="42636">
                  <c:v>16.553122316666666</c:v>
                </c:pt>
                <c:pt idx="42637">
                  <c:v>16.55350915</c:v>
                </c:pt>
                <c:pt idx="42638">
                  <c:v>16.553895983333334</c:v>
                </c:pt>
                <c:pt idx="42639">
                  <c:v>16.554286333333334</c:v>
                </c:pt>
                <c:pt idx="42640">
                  <c:v>16.554673166666667</c:v>
                </c:pt>
                <c:pt idx="42641">
                  <c:v>16.555063516666667</c:v>
                </c:pt>
                <c:pt idx="42642">
                  <c:v>16.555450350000001</c:v>
                </c:pt>
                <c:pt idx="42643">
                  <c:v>16.555837183333335</c:v>
                </c:pt>
                <c:pt idx="42644">
                  <c:v>16.556227533333335</c:v>
                </c:pt>
                <c:pt idx="42645">
                  <c:v>16.556614366666668</c:v>
                </c:pt>
                <c:pt idx="42646">
                  <c:v>16.557004716666665</c:v>
                </c:pt>
                <c:pt idx="42647">
                  <c:v>16.557391549999998</c:v>
                </c:pt>
                <c:pt idx="42648">
                  <c:v>16.557778383333332</c:v>
                </c:pt>
                <c:pt idx="42649">
                  <c:v>16.558165216666669</c:v>
                </c:pt>
                <c:pt idx="42650">
                  <c:v>16.558555566666666</c:v>
                </c:pt>
                <c:pt idx="42651">
                  <c:v>16.558942400000003</c:v>
                </c:pt>
                <c:pt idx="42652">
                  <c:v>16.559329233333333</c:v>
                </c:pt>
                <c:pt idx="42653">
                  <c:v>16.559719583333333</c:v>
                </c:pt>
                <c:pt idx="42654">
                  <c:v>16.560106416666667</c:v>
                </c:pt>
                <c:pt idx="42655">
                  <c:v>16.560496766666667</c:v>
                </c:pt>
                <c:pt idx="42656">
                  <c:v>16.5608836</c:v>
                </c:pt>
                <c:pt idx="42657">
                  <c:v>16.56127043333333</c:v>
                </c:pt>
                <c:pt idx="42658">
                  <c:v>16.561660783333334</c:v>
                </c:pt>
                <c:pt idx="42659">
                  <c:v>16.562047616666668</c:v>
                </c:pt>
                <c:pt idx="42660">
                  <c:v>16.562437966666668</c:v>
                </c:pt>
                <c:pt idx="42661">
                  <c:v>16.562824800000001</c:v>
                </c:pt>
                <c:pt idx="42662">
                  <c:v>16.563211633333335</c:v>
                </c:pt>
                <c:pt idx="42663">
                  <c:v>16.563601983333331</c:v>
                </c:pt>
                <c:pt idx="42664">
                  <c:v>16.563988816666669</c:v>
                </c:pt>
                <c:pt idx="42665">
                  <c:v>16.564375649999999</c:v>
                </c:pt>
                <c:pt idx="42666">
                  <c:v>16.564762483333332</c:v>
                </c:pt>
                <c:pt idx="42667">
                  <c:v>16.565152833333332</c:v>
                </c:pt>
                <c:pt idx="42668">
                  <c:v>16.565543183333332</c:v>
                </c:pt>
                <c:pt idx="42669">
                  <c:v>16.565930016666666</c:v>
                </c:pt>
                <c:pt idx="42670">
                  <c:v>16.56631685</c:v>
                </c:pt>
                <c:pt idx="42671">
                  <c:v>16.566703683333333</c:v>
                </c:pt>
                <c:pt idx="42672">
                  <c:v>16.567094033333333</c:v>
                </c:pt>
                <c:pt idx="42673">
                  <c:v>16.567484383333333</c:v>
                </c:pt>
                <c:pt idx="42674">
                  <c:v>16.567871216666667</c:v>
                </c:pt>
                <c:pt idx="42675">
                  <c:v>16.568258050000001</c:v>
                </c:pt>
                <c:pt idx="42676">
                  <c:v>16.568644883333331</c:v>
                </c:pt>
                <c:pt idx="42677">
                  <c:v>16.569035233333334</c:v>
                </c:pt>
                <c:pt idx="42678">
                  <c:v>16.569422066666668</c:v>
                </c:pt>
                <c:pt idx="42679">
                  <c:v>16.569808900000002</c:v>
                </c:pt>
                <c:pt idx="42680">
                  <c:v>16.570199250000002</c:v>
                </c:pt>
                <c:pt idx="42681">
                  <c:v>16.570586083333335</c:v>
                </c:pt>
                <c:pt idx="42682">
                  <c:v>16.570976433333332</c:v>
                </c:pt>
                <c:pt idx="42683">
                  <c:v>16.571363266666665</c:v>
                </c:pt>
                <c:pt idx="42684">
                  <c:v>16.571750099999999</c:v>
                </c:pt>
                <c:pt idx="42685">
                  <c:v>16.572140449999999</c:v>
                </c:pt>
                <c:pt idx="42686">
                  <c:v>16.572527283333333</c:v>
                </c:pt>
                <c:pt idx="42687">
                  <c:v>16.572917633333336</c:v>
                </c:pt>
                <c:pt idx="42688">
                  <c:v>16.573304466666666</c:v>
                </c:pt>
                <c:pt idx="42689">
                  <c:v>16.5736913</c:v>
                </c:pt>
                <c:pt idx="42690">
                  <c:v>16.57408165</c:v>
                </c:pt>
                <c:pt idx="42691">
                  <c:v>16.574468483333334</c:v>
                </c:pt>
                <c:pt idx="42692">
                  <c:v>16.574855316666667</c:v>
                </c:pt>
                <c:pt idx="42693">
                  <c:v>16.575242149999998</c:v>
                </c:pt>
                <c:pt idx="42694">
                  <c:v>16.575632500000001</c:v>
                </c:pt>
                <c:pt idx="42695">
                  <c:v>16.576019333333331</c:v>
                </c:pt>
                <c:pt idx="42696">
                  <c:v>16.576409683333335</c:v>
                </c:pt>
                <c:pt idx="42697">
                  <c:v>16.576796516666668</c:v>
                </c:pt>
                <c:pt idx="42698">
                  <c:v>16.577183350000002</c:v>
                </c:pt>
                <c:pt idx="42699">
                  <c:v>16.577573699999999</c:v>
                </c:pt>
                <c:pt idx="42700">
                  <c:v>16.577960533333336</c:v>
                </c:pt>
                <c:pt idx="42701">
                  <c:v>16.578350883333332</c:v>
                </c:pt>
                <c:pt idx="42702">
                  <c:v>16.578737716666666</c:v>
                </c:pt>
                <c:pt idx="42703">
                  <c:v>16.57912455</c:v>
                </c:pt>
                <c:pt idx="42704">
                  <c:v>16.579514899999999</c:v>
                </c:pt>
                <c:pt idx="42705">
                  <c:v>16.579901733333333</c:v>
                </c:pt>
                <c:pt idx="42706">
                  <c:v>16.580288566666663</c:v>
                </c:pt>
                <c:pt idx="42707">
                  <c:v>16.580675400000001</c:v>
                </c:pt>
                <c:pt idx="42708">
                  <c:v>16.58106575</c:v>
                </c:pt>
                <c:pt idx="42709">
                  <c:v>16.5814561</c:v>
                </c:pt>
                <c:pt idx="42710">
                  <c:v>16.581842933333334</c:v>
                </c:pt>
                <c:pt idx="42711">
                  <c:v>16.582229766666668</c:v>
                </c:pt>
                <c:pt idx="42712">
                  <c:v>16.582616599999998</c:v>
                </c:pt>
                <c:pt idx="42713">
                  <c:v>16.583006950000001</c:v>
                </c:pt>
                <c:pt idx="42714">
                  <c:v>16.583397299999998</c:v>
                </c:pt>
                <c:pt idx="42715">
                  <c:v>16.583784133333332</c:v>
                </c:pt>
                <c:pt idx="42716">
                  <c:v>16.584170966666669</c:v>
                </c:pt>
                <c:pt idx="42717">
                  <c:v>16.584561316666669</c:v>
                </c:pt>
                <c:pt idx="42718">
                  <c:v>16.584948149999999</c:v>
                </c:pt>
                <c:pt idx="42719">
                  <c:v>16.585334983333336</c:v>
                </c:pt>
                <c:pt idx="42720">
                  <c:v>16.585721816666666</c:v>
                </c:pt>
                <c:pt idx="42721">
                  <c:v>16.586112166666666</c:v>
                </c:pt>
                <c:pt idx="42722">
                  <c:v>16.586499</c:v>
                </c:pt>
                <c:pt idx="42723">
                  <c:v>16.58688935</c:v>
                </c:pt>
                <c:pt idx="42724">
                  <c:v>16.587276183333334</c:v>
                </c:pt>
                <c:pt idx="42725">
                  <c:v>16.587663016666664</c:v>
                </c:pt>
                <c:pt idx="42726">
                  <c:v>16.588053366666667</c:v>
                </c:pt>
                <c:pt idx="42727">
                  <c:v>16.588440200000001</c:v>
                </c:pt>
                <c:pt idx="42728">
                  <c:v>16.588830550000001</c:v>
                </c:pt>
                <c:pt idx="42729">
                  <c:v>16.589217383333335</c:v>
                </c:pt>
                <c:pt idx="42730">
                  <c:v>16.589604216666668</c:v>
                </c:pt>
                <c:pt idx="42731">
                  <c:v>16.589994566666665</c:v>
                </c:pt>
                <c:pt idx="42732">
                  <c:v>16.590381400000002</c:v>
                </c:pt>
                <c:pt idx="42733">
                  <c:v>16.590768233333332</c:v>
                </c:pt>
                <c:pt idx="42734">
                  <c:v>16.591155066666666</c:v>
                </c:pt>
                <c:pt idx="42735">
                  <c:v>16.591545416666666</c:v>
                </c:pt>
                <c:pt idx="42736">
                  <c:v>16.591935766666669</c:v>
                </c:pt>
                <c:pt idx="42737">
                  <c:v>16.592322599999999</c:v>
                </c:pt>
                <c:pt idx="42738">
                  <c:v>16.592709433333333</c:v>
                </c:pt>
                <c:pt idx="42739">
                  <c:v>16.593096266666667</c:v>
                </c:pt>
                <c:pt idx="42740">
                  <c:v>16.593486616666667</c:v>
                </c:pt>
                <c:pt idx="42741">
                  <c:v>16.59387345</c:v>
                </c:pt>
                <c:pt idx="42742">
                  <c:v>16.5942638</c:v>
                </c:pt>
                <c:pt idx="42743">
                  <c:v>16.594650633333334</c:v>
                </c:pt>
                <c:pt idx="42744">
                  <c:v>16.595037466666664</c:v>
                </c:pt>
                <c:pt idx="42745">
                  <c:v>16.595427816666668</c:v>
                </c:pt>
                <c:pt idx="42746">
                  <c:v>16.595814650000001</c:v>
                </c:pt>
                <c:pt idx="42747">
                  <c:v>16.596201483333335</c:v>
                </c:pt>
                <c:pt idx="42748">
                  <c:v>16.596591833333335</c:v>
                </c:pt>
                <c:pt idx="42749">
                  <c:v>16.596978666666669</c:v>
                </c:pt>
                <c:pt idx="42750">
                  <c:v>16.597369016666665</c:v>
                </c:pt>
                <c:pt idx="42751">
                  <c:v>16.597755849999999</c:v>
                </c:pt>
                <c:pt idx="42752">
                  <c:v>16.598142683333332</c:v>
                </c:pt>
                <c:pt idx="42753">
                  <c:v>16.598533033333332</c:v>
                </c:pt>
                <c:pt idx="42754">
                  <c:v>16.598919866666666</c:v>
                </c:pt>
                <c:pt idx="42755">
                  <c:v>16.59931021666667</c:v>
                </c:pt>
                <c:pt idx="42756">
                  <c:v>16.59969705</c:v>
                </c:pt>
                <c:pt idx="42757">
                  <c:v>16.600083883333333</c:v>
                </c:pt>
                <c:pt idx="42758">
                  <c:v>16.600474233333333</c:v>
                </c:pt>
                <c:pt idx="42759">
                  <c:v>16.600861066666667</c:v>
                </c:pt>
                <c:pt idx="42760">
                  <c:v>16.601247900000001</c:v>
                </c:pt>
                <c:pt idx="42761">
                  <c:v>16.601634733333331</c:v>
                </c:pt>
                <c:pt idx="42762">
                  <c:v>16.602025083333334</c:v>
                </c:pt>
                <c:pt idx="42763">
                  <c:v>16.602415433333331</c:v>
                </c:pt>
                <c:pt idx="42764">
                  <c:v>16.602802266666668</c:v>
                </c:pt>
                <c:pt idx="42765">
                  <c:v>16.603189100000002</c:v>
                </c:pt>
                <c:pt idx="42766">
                  <c:v>16.603575933333335</c:v>
                </c:pt>
                <c:pt idx="42767">
                  <c:v>16.603966283333332</c:v>
                </c:pt>
                <c:pt idx="42768">
                  <c:v>16.604356633333335</c:v>
                </c:pt>
                <c:pt idx="42769">
                  <c:v>16.604743466666665</c:v>
                </c:pt>
                <c:pt idx="42770">
                  <c:v>16.605130299999999</c:v>
                </c:pt>
                <c:pt idx="42771">
                  <c:v>16.605517133333333</c:v>
                </c:pt>
                <c:pt idx="42772">
                  <c:v>16.605907483333333</c:v>
                </c:pt>
                <c:pt idx="42773">
                  <c:v>16.606294316666666</c:v>
                </c:pt>
                <c:pt idx="42774">
                  <c:v>16.60668115</c:v>
                </c:pt>
                <c:pt idx="42775">
                  <c:v>16.6070715</c:v>
                </c:pt>
                <c:pt idx="42776">
                  <c:v>16.607458333333334</c:v>
                </c:pt>
                <c:pt idx="42777">
                  <c:v>16.607848683333334</c:v>
                </c:pt>
                <c:pt idx="42778">
                  <c:v>16.608235516666667</c:v>
                </c:pt>
                <c:pt idx="42779">
                  <c:v>16.608622350000001</c:v>
                </c:pt>
                <c:pt idx="42780">
                  <c:v>16.609012699999997</c:v>
                </c:pt>
                <c:pt idx="42781">
                  <c:v>16.609399533333335</c:v>
                </c:pt>
                <c:pt idx="42782">
                  <c:v>16.609789883333331</c:v>
                </c:pt>
                <c:pt idx="42783">
                  <c:v>16.610176716666668</c:v>
                </c:pt>
                <c:pt idx="42784">
                  <c:v>16.610563550000002</c:v>
                </c:pt>
                <c:pt idx="42785">
                  <c:v>16.610953900000002</c:v>
                </c:pt>
                <c:pt idx="42786">
                  <c:v>16.611340733333332</c:v>
                </c:pt>
                <c:pt idx="42787">
                  <c:v>16.611727566666666</c:v>
                </c:pt>
                <c:pt idx="42788">
                  <c:v>16.612114399999999</c:v>
                </c:pt>
                <c:pt idx="42789">
                  <c:v>16.612504749999999</c:v>
                </c:pt>
                <c:pt idx="42790">
                  <c:v>16.612891583333333</c:v>
                </c:pt>
                <c:pt idx="42791">
                  <c:v>16.613281933333333</c:v>
                </c:pt>
                <c:pt idx="42792">
                  <c:v>16.613668766666667</c:v>
                </c:pt>
                <c:pt idx="42793">
                  <c:v>16.6140556</c:v>
                </c:pt>
                <c:pt idx="42794">
                  <c:v>16.61444595</c:v>
                </c:pt>
                <c:pt idx="42795">
                  <c:v>16.614832783333334</c:v>
                </c:pt>
                <c:pt idx="42796">
                  <c:v>16.615223133333334</c:v>
                </c:pt>
                <c:pt idx="42797">
                  <c:v>16.615609966666668</c:v>
                </c:pt>
                <c:pt idx="42798">
                  <c:v>16.615996800000001</c:v>
                </c:pt>
                <c:pt idx="42799">
                  <c:v>16.616387149999998</c:v>
                </c:pt>
                <c:pt idx="42800">
                  <c:v>16.616773983333331</c:v>
                </c:pt>
                <c:pt idx="42801">
                  <c:v>16.617160816666669</c:v>
                </c:pt>
                <c:pt idx="42802">
                  <c:v>16.617547650000002</c:v>
                </c:pt>
                <c:pt idx="42803">
                  <c:v>16.617937999999999</c:v>
                </c:pt>
                <c:pt idx="42804">
                  <c:v>16.618324833333336</c:v>
                </c:pt>
                <c:pt idx="42805">
                  <c:v>16.618715183333332</c:v>
                </c:pt>
                <c:pt idx="42806">
                  <c:v>16.619102016666666</c:v>
                </c:pt>
                <c:pt idx="42807">
                  <c:v>16.61948885</c:v>
                </c:pt>
                <c:pt idx="42808">
                  <c:v>16.6198792</c:v>
                </c:pt>
                <c:pt idx="42809">
                  <c:v>16.620266033333333</c:v>
                </c:pt>
                <c:pt idx="42810">
                  <c:v>16.620656383333333</c:v>
                </c:pt>
                <c:pt idx="42811">
                  <c:v>16.621043216666667</c:v>
                </c:pt>
                <c:pt idx="42812">
                  <c:v>16.621430050000001</c:v>
                </c:pt>
                <c:pt idx="42813">
                  <c:v>16.621820400000001</c:v>
                </c:pt>
                <c:pt idx="42814">
                  <c:v>16.622207233333334</c:v>
                </c:pt>
                <c:pt idx="42815">
                  <c:v>16.622594066666668</c:v>
                </c:pt>
                <c:pt idx="42816">
                  <c:v>16.622984416666664</c:v>
                </c:pt>
                <c:pt idx="42817">
                  <c:v>16.623371250000002</c:v>
                </c:pt>
                <c:pt idx="42818">
                  <c:v>16.623761599999998</c:v>
                </c:pt>
                <c:pt idx="42819">
                  <c:v>16.624148433333332</c:v>
                </c:pt>
                <c:pt idx="42820">
                  <c:v>16.624535266666669</c:v>
                </c:pt>
                <c:pt idx="42821">
                  <c:v>16.624925616666669</c:v>
                </c:pt>
                <c:pt idx="42822">
                  <c:v>16.625312449999999</c:v>
                </c:pt>
                <c:pt idx="42823">
                  <c:v>16.625702800000003</c:v>
                </c:pt>
                <c:pt idx="42824">
                  <c:v>16.626089633333333</c:v>
                </c:pt>
                <c:pt idx="42825">
                  <c:v>16.626476466666666</c:v>
                </c:pt>
                <c:pt idx="42826">
                  <c:v>16.626866816666666</c:v>
                </c:pt>
                <c:pt idx="42827">
                  <c:v>16.62725365</c:v>
                </c:pt>
                <c:pt idx="42828">
                  <c:v>16.627640483333334</c:v>
                </c:pt>
                <c:pt idx="42829">
                  <c:v>16.628027316666664</c:v>
                </c:pt>
                <c:pt idx="42830">
                  <c:v>16.628417666666667</c:v>
                </c:pt>
                <c:pt idx="42831">
                  <c:v>16.628804500000001</c:v>
                </c:pt>
                <c:pt idx="42832">
                  <c:v>16.629194850000001</c:v>
                </c:pt>
                <c:pt idx="42833">
                  <c:v>16.629581683333335</c:v>
                </c:pt>
                <c:pt idx="42834">
                  <c:v>16.629968516666668</c:v>
                </c:pt>
                <c:pt idx="42835">
                  <c:v>16.630358866666665</c:v>
                </c:pt>
                <c:pt idx="42836">
                  <c:v>16.630745700000002</c:v>
                </c:pt>
                <c:pt idx="42837">
                  <c:v>16.631136049999999</c:v>
                </c:pt>
                <c:pt idx="42838">
                  <c:v>16.631522883333332</c:v>
                </c:pt>
                <c:pt idx="42839">
                  <c:v>16.631909716666666</c:v>
                </c:pt>
                <c:pt idx="42840">
                  <c:v>16.632300066666669</c:v>
                </c:pt>
                <c:pt idx="42841">
                  <c:v>16.632686899999999</c:v>
                </c:pt>
                <c:pt idx="42842">
                  <c:v>16.633073733333333</c:v>
                </c:pt>
                <c:pt idx="42843">
                  <c:v>16.633460566666667</c:v>
                </c:pt>
                <c:pt idx="42844">
                  <c:v>16.633850916666667</c:v>
                </c:pt>
                <c:pt idx="42845">
                  <c:v>16.634241266666667</c:v>
                </c:pt>
                <c:pt idx="42846">
                  <c:v>16.6346281</c:v>
                </c:pt>
                <c:pt idx="42847">
                  <c:v>16.635014933333334</c:v>
                </c:pt>
                <c:pt idx="42848">
                  <c:v>16.635401766666664</c:v>
                </c:pt>
                <c:pt idx="42849">
                  <c:v>16.635792116666668</c:v>
                </c:pt>
                <c:pt idx="42850">
                  <c:v>16.636178950000001</c:v>
                </c:pt>
                <c:pt idx="42851">
                  <c:v>16.636569300000001</c:v>
                </c:pt>
                <c:pt idx="42852">
                  <c:v>16.636956133333332</c:v>
                </c:pt>
                <c:pt idx="42853">
                  <c:v>16.637342966666669</c:v>
                </c:pt>
                <c:pt idx="42854">
                  <c:v>16.637733316666665</c:v>
                </c:pt>
                <c:pt idx="42855">
                  <c:v>16.638120149999999</c:v>
                </c:pt>
                <c:pt idx="42856">
                  <c:v>16.638506983333333</c:v>
                </c:pt>
                <c:pt idx="42857">
                  <c:v>16.638897333333333</c:v>
                </c:pt>
                <c:pt idx="42858">
                  <c:v>16.639284166666666</c:v>
                </c:pt>
                <c:pt idx="42859">
                  <c:v>16.63967451666667</c:v>
                </c:pt>
                <c:pt idx="42860">
                  <c:v>16.64006135</c:v>
                </c:pt>
                <c:pt idx="42861">
                  <c:v>16.640448183333334</c:v>
                </c:pt>
                <c:pt idx="42862">
                  <c:v>16.640838533333334</c:v>
                </c:pt>
                <c:pt idx="42863">
                  <c:v>16.641225366666667</c:v>
                </c:pt>
                <c:pt idx="42864">
                  <c:v>16.641615716666667</c:v>
                </c:pt>
                <c:pt idx="42865">
                  <c:v>16.642002550000001</c:v>
                </c:pt>
                <c:pt idx="42866">
                  <c:v>16.642389383333335</c:v>
                </c:pt>
                <c:pt idx="42867">
                  <c:v>16.642779733333331</c:v>
                </c:pt>
                <c:pt idx="42868">
                  <c:v>16.643166566666668</c:v>
                </c:pt>
                <c:pt idx="42869">
                  <c:v>16.643553400000002</c:v>
                </c:pt>
                <c:pt idx="42870">
                  <c:v>16.643940233333335</c:v>
                </c:pt>
                <c:pt idx="42871">
                  <c:v>16.644330583333332</c:v>
                </c:pt>
                <c:pt idx="42872">
                  <c:v>16.644720933333335</c:v>
                </c:pt>
                <c:pt idx="42873">
                  <c:v>16.645107766666666</c:v>
                </c:pt>
                <c:pt idx="42874">
                  <c:v>16.645494599999999</c:v>
                </c:pt>
                <c:pt idx="42875">
                  <c:v>16.645881433333333</c:v>
                </c:pt>
                <c:pt idx="42876">
                  <c:v>16.646271783333333</c:v>
                </c:pt>
                <c:pt idx="42877">
                  <c:v>16.646662133333333</c:v>
                </c:pt>
                <c:pt idx="42878">
                  <c:v>16.64704896666667</c:v>
                </c:pt>
                <c:pt idx="42879">
                  <c:v>16.6474358</c:v>
                </c:pt>
                <c:pt idx="42880">
                  <c:v>16.647822633333334</c:v>
                </c:pt>
                <c:pt idx="42881">
                  <c:v>16.648212983333334</c:v>
                </c:pt>
                <c:pt idx="42882">
                  <c:v>16.648599816666668</c:v>
                </c:pt>
                <c:pt idx="42883">
                  <c:v>16.648986650000001</c:v>
                </c:pt>
                <c:pt idx="42884">
                  <c:v>16.649376999999998</c:v>
                </c:pt>
                <c:pt idx="42885">
                  <c:v>16.649763833333335</c:v>
                </c:pt>
                <c:pt idx="42886">
                  <c:v>16.650154183333331</c:v>
                </c:pt>
                <c:pt idx="42887">
                  <c:v>16.650541016666669</c:v>
                </c:pt>
                <c:pt idx="42888">
                  <c:v>16.650927849999999</c:v>
                </c:pt>
                <c:pt idx="42889">
                  <c:v>16.651318200000002</c:v>
                </c:pt>
                <c:pt idx="42890">
                  <c:v>16.651705033333332</c:v>
                </c:pt>
                <c:pt idx="42891">
                  <c:v>16.652095383333336</c:v>
                </c:pt>
                <c:pt idx="42892">
                  <c:v>16.652482216666666</c:v>
                </c:pt>
                <c:pt idx="42893">
                  <c:v>16.65286905</c:v>
                </c:pt>
                <c:pt idx="42894">
                  <c:v>16.6532594</c:v>
                </c:pt>
                <c:pt idx="42895">
                  <c:v>16.653646233333333</c:v>
                </c:pt>
                <c:pt idx="42896">
                  <c:v>16.654033066666667</c:v>
                </c:pt>
                <c:pt idx="42897">
                  <c:v>16.654419900000001</c:v>
                </c:pt>
                <c:pt idx="42898">
                  <c:v>16.654810250000001</c:v>
                </c:pt>
                <c:pt idx="42899">
                  <c:v>16.655197083333334</c:v>
                </c:pt>
                <c:pt idx="42900">
                  <c:v>16.655587433333334</c:v>
                </c:pt>
                <c:pt idx="42901">
                  <c:v>16.655974266666668</c:v>
                </c:pt>
                <c:pt idx="42902">
                  <c:v>16.656361100000002</c:v>
                </c:pt>
                <c:pt idx="42903">
                  <c:v>16.656751449999998</c:v>
                </c:pt>
                <c:pt idx="42904">
                  <c:v>16.657138283333332</c:v>
                </c:pt>
                <c:pt idx="42905">
                  <c:v>16.657528633333332</c:v>
                </c:pt>
                <c:pt idx="42906">
                  <c:v>16.657915466666669</c:v>
                </c:pt>
                <c:pt idx="42907">
                  <c:v>16.658302299999999</c:v>
                </c:pt>
                <c:pt idx="42908">
                  <c:v>16.658692650000003</c:v>
                </c:pt>
                <c:pt idx="42909">
                  <c:v>16.659079483333333</c:v>
                </c:pt>
                <c:pt idx="42910">
                  <c:v>16.659466316666666</c:v>
                </c:pt>
                <c:pt idx="42911">
                  <c:v>16.659856666666666</c:v>
                </c:pt>
                <c:pt idx="42912">
                  <c:v>16.6602435</c:v>
                </c:pt>
                <c:pt idx="42913">
                  <c:v>16.66063385</c:v>
                </c:pt>
                <c:pt idx="42914">
                  <c:v>16.661020683333334</c:v>
                </c:pt>
                <c:pt idx="42915">
                  <c:v>16.661407516666667</c:v>
                </c:pt>
                <c:pt idx="42916">
                  <c:v>16.661797866666667</c:v>
                </c:pt>
                <c:pt idx="42917">
                  <c:v>16.662184700000001</c:v>
                </c:pt>
                <c:pt idx="42918">
                  <c:v>16.662575050000001</c:v>
                </c:pt>
                <c:pt idx="42919">
                  <c:v>16.662961883333335</c:v>
                </c:pt>
                <c:pt idx="42920">
                  <c:v>16.663348716666665</c:v>
                </c:pt>
                <c:pt idx="42921">
                  <c:v>16.663739066666668</c:v>
                </c:pt>
                <c:pt idx="42922">
                  <c:v>16.664125899999998</c:v>
                </c:pt>
                <c:pt idx="42923">
                  <c:v>16.664512733333332</c:v>
                </c:pt>
                <c:pt idx="42924">
                  <c:v>16.664899566666666</c:v>
                </c:pt>
                <c:pt idx="42925">
                  <c:v>16.665289916666669</c:v>
                </c:pt>
                <c:pt idx="42926">
                  <c:v>16.665676749999999</c:v>
                </c:pt>
                <c:pt idx="42927">
                  <c:v>16.666067100000003</c:v>
                </c:pt>
                <c:pt idx="42928">
                  <c:v>16.666453933333333</c:v>
                </c:pt>
                <c:pt idx="42929">
                  <c:v>16.666840766666667</c:v>
                </c:pt>
                <c:pt idx="42930">
                  <c:v>16.667231116666667</c:v>
                </c:pt>
                <c:pt idx="42931">
                  <c:v>16.66761795</c:v>
                </c:pt>
                <c:pt idx="42932">
                  <c:v>16.6680083</c:v>
                </c:pt>
                <c:pt idx="42933">
                  <c:v>16.66839513333333</c:v>
                </c:pt>
                <c:pt idx="42934">
                  <c:v>16.668781966666668</c:v>
                </c:pt>
                <c:pt idx="42935">
                  <c:v>16.669172316666668</c:v>
                </c:pt>
                <c:pt idx="42936">
                  <c:v>16.669559150000001</c:v>
                </c:pt>
                <c:pt idx="42937">
                  <c:v>16.669945983333335</c:v>
                </c:pt>
                <c:pt idx="42938">
                  <c:v>16.670336333333335</c:v>
                </c:pt>
                <c:pt idx="42939">
                  <c:v>16.670723166666665</c:v>
                </c:pt>
                <c:pt idx="42940">
                  <c:v>16.671113516666669</c:v>
                </c:pt>
                <c:pt idx="42941">
                  <c:v>16.671500349999999</c:v>
                </c:pt>
                <c:pt idx="42942">
                  <c:v>16.671887183333332</c:v>
                </c:pt>
                <c:pt idx="42943">
                  <c:v>16.672274016666666</c:v>
                </c:pt>
                <c:pt idx="42944">
                  <c:v>16.67266436666667</c:v>
                </c:pt>
                <c:pt idx="42945">
                  <c:v>16.673054716666666</c:v>
                </c:pt>
                <c:pt idx="42946">
                  <c:v>16.67344155</c:v>
                </c:pt>
                <c:pt idx="42947">
                  <c:v>16.673828383333333</c:v>
                </c:pt>
                <c:pt idx="42948">
                  <c:v>16.674215216666667</c:v>
                </c:pt>
                <c:pt idx="42949">
                  <c:v>16.674605566666667</c:v>
                </c:pt>
                <c:pt idx="42950">
                  <c:v>16.674992400000001</c:v>
                </c:pt>
                <c:pt idx="42951">
                  <c:v>16.675379233333334</c:v>
                </c:pt>
                <c:pt idx="42952">
                  <c:v>16.675769583333331</c:v>
                </c:pt>
                <c:pt idx="42953">
                  <c:v>16.676156416666668</c:v>
                </c:pt>
                <c:pt idx="42954">
                  <c:v>16.676546766666668</c:v>
                </c:pt>
                <c:pt idx="42955">
                  <c:v>16.676933600000002</c:v>
                </c:pt>
                <c:pt idx="42956">
                  <c:v>16.677320433333332</c:v>
                </c:pt>
                <c:pt idx="42957">
                  <c:v>16.677710783333335</c:v>
                </c:pt>
                <c:pt idx="42958">
                  <c:v>16.678097616666665</c:v>
                </c:pt>
                <c:pt idx="42959">
                  <c:v>16.678487966666669</c:v>
                </c:pt>
                <c:pt idx="42960">
                  <c:v>16.678874799999999</c:v>
                </c:pt>
                <c:pt idx="42961">
                  <c:v>16.679261633333333</c:v>
                </c:pt>
                <c:pt idx="42962">
                  <c:v>16.679651983333333</c:v>
                </c:pt>
                <c:pt idx="42963">
                  <c:v>16.68003881666667</c:v>
                </c:pt>
                <c:pt idx="42964">
                  <c:v>16.68042565</c:v>
                </c:pt>
                <c:pt idx="42965">
                  <c:v>16.680816</c:v>
                </c:pt>
                <c:pt idx="42966">
                  <c:v>16.681202833333334</c:v>
                </c:pt>
                <c:pt idx="42967">
                  <c:v>16.681593183333334</c:v>
                </c:pt>
                <c:pt idx="42968">
                  <c:v>16.681980016666667</c:v>
                </c:pt>
                <c:pt idx="42969">
                  <c:v>16.682366849999998</c:v>
                </c:pt>
                <c:pt idx="42970">
                  <c:v>16.682753683333335</c:v>
                </c:pt>
                <c:pt idx="42971">
                  <c:v>16.683144033333331</c:v>
                </c:pt>
                <c:pt idx="42972">
                  <c:v>16.683534383333335</c:v>
                </c:pt>
                <c:pt idx="42973">
                  <c:v>16.683921216666668</c:v>
                </c:pt>
                <c:pt idx="42974">
                  <c:v>16.684308050000002</c:v>
                </c:pt>
                <c:pt idx="42975">
                  <c:v>16.684694883333332</c:v>
                </c:pt>
                <c:pt idx="42976">
                  <c:v>16.685085233333336</c:v>
                </c:pt>
                <c:pt idx="42977">
                  <c:v>16.685472066666666</c:v>
                </c:pt>
                <c:pt idx="42978">
                  <c:v>16.685858899999999</c:v>
                </c:pt>
                <c:pt idx="42979">
                  <c:v>16.686249249999999</c:v>
                </c:pt>
                <c:pt idx="42980">
                  <c:v>16.686636083333333</c:v>
                </c:pt>
                <c:pt idx="42981">
                  <c:v>16.687026433333333</c:v>
                </c:pt>
                <c:pt idx="42982">
                  <c:v>16.687413266666663</c:v>
                </c:pt>
                <c:pt idx="42983">
                  <c:v>16.6878001</c:v>
                </c:pt>
                <c:pt idx="42984">
                  <c:v>16.68819045</c:v>
                </c:pt>
                <c:pt idx="42985">
                  <c:v>16.688577283333334</c:v>
                </c:pt>
                <c:pt idx="42986">
                  <c:v>16.688967633333334</c:v>
                </c:pt>
                <c:pt idx="42987">
                  <c:v>16.689354466666668</c:v>
                </c:pt>
                <c:pt idx="42988">
                  <c:v>16.689741299999998</c:v>
                </c:pt>
                <c:pt idx="42989">
                  <c:v>16.690131650000001</c:v>
                </c:pt>
                <c:pt idx="42990">
                  <c:v>16.690518483333332</c:v>
                </c:pt>
                <c:pt idx="42991">
                  <c:v>16.690905316666665</c:v>
                </c:pt>
                <c:pt idx="42992">
                  <c:v>16.691292149999999</c:v>
                </c:pt>
                <c:pt idx="42993">
                  <c:v>16.691682500000002</c:v>
                </c:pt>
                <c:pt idx="42994">
                  <c:v>16.692069333333333</c:v>
                </c:pt>
                <c:pt idx="42995">
                  <c:v>16.692459683333336</c:v>
                </c:pt>
                <c:pt idx="42996">
                  <c:v>16.692846516666666</c:v>
                </c:pt>
                <c:pt idx="42997">
                  <c:v>16.69323335</c:v>
                </c:pt>
                <c:pt idx="42998">
                  <c:v>16.6936237</c:v>
                </c:pt>
                <c:pt idx="42999">
                  <c:v>16.694010533333334</c:v>
                </c:pt>
                <c:pt idx="43000">
                  <c:v>16.694400883333333</c:v>
                </c:pt>
                <c:pt idx="43001">
                  <c:v>16.694787716666664</c:v>
                </c:pt>
                <c:pt idx="43002">
                  <c:v>16.695174550000001</c:v>
                </c:pt>
                <c:pt idx="43003">
                  <c:v>16.695564900000001</c:v>
                </c:pt>
                <c:pt idx="43004">
                  <c:v>16.695951733333334</c:v>
                </c:pt>
                <c:pt idx="43005">
                  <c:v>16.696338566666665</c:v>
                </c:pt>
                <c:pt idx="43006">
                  <c:v>16.696728916666668</c:v>
                </c:pt>
                <c:pt idx="43007">
                  <c:v>16.697115749999998</c:v>
                </c:pt>
                <c:pt idx="43008">
                  <c:v>16.697506100000002</c:v>
                </c:pt>
                <c:pt idx="43009">
                  <c:v>16.697892933333332</c:v>
                </c:pt>
                <c:pt idx="43010">
                  <c:v>16.698279766666666</c:v>
                </c:pt>
                <c:pt idx="43011">
                  <c:v>16.698670116666666</c:v>
                </c:pt>
                <c:pt idx="43012">
                  <c:v>16.699056950000003</c:v>
                </c:pt>
                <c:pt idx="43013">
                  <c:v>16.699447299999999</c:v>
                </c:pt>
                <c:pt idx="43014">
                  <c:v>16.699834133333333</c:v>
                </c:pt>
                <c:pt idx="43015">
                  <c:v>16.700220966666667</c:v>
                </c:pt>
                <c:pt idx="43016">
                  <c:v>16.700611316666667</c:v>
                </c:pt>
                <c:pt idx="43017">
                  <c:v>16.70099815</c:v>
                </c:pt>
                <c:pt idx="43018">
                  <c:v>16.701384983333334</c:v>
                </c:pt>
                <c:pt idx="43019">
                  <c:v>16.701771816666668</c:v>
                </c:pt>
                <c:pt idx="43020">
                  <c:v>16.702162166666668</c:v>
                </c:pt>
                <c:pt idx="43021">
                  <c:v>16.702549000000001</c:v>
                </c:pt>
                <c:pt idx="43022">
                  <c:v>16.702939350000001</c:v>
                </c:pt>
                <c:pt idx="43023">
                  <c:v>16.703326183333335</c:v>
                </c:pt>
                <c:pt idx="43024">
                  <c:v>16.703713016666665</c:v>
                </c:pt>
                <c:pt idx="43025">
                  <c:v>16.704103366666669</c:v>
                </c:pt>
                <c:pt idx="43026">
                  <c:v>16.704490199999999</c:v>
                </c:pt>
                <c:pt idx="43027">
                  <c:v>16.704880549999999</c:v>
                </c:pt>
                <c:pt idx="43028">
                  <c:v>16.705267383333332</c:v>
                </c:pt>
                <c:pt idx="43029">
                  <c:v>16.705654216666666</c:v>
                </c:pt>
                <c:pt idx="43030">
                  <c:v>16.706044566666666</c:v>
                </c:pt>
                <c:pt idx="43031">
                  <c:v>16.706431400000003</c:v>
                </c:pt>
                <c:pt idx="43032">
                  <c:v>16.706818233333333</c:v>
                </c:pt>
                <c:pt idx="43033">
                  <c:v>16.707205066666667</c:v>
                </c:pt>
                <c:pt idx="43034">
                  <c:v>16.707595416666667</c:v>
                </c:pt>
                <c:pt idx="43035">
                  <c:v>16.707985766666667</c:v>
                </c:pt>
                <c:pt idx="43036">
                  <c:v>16.708372600000001</c:v>
                </c:pt>
                <c:pt idx="43037">
                  <c:v>16.708759433333331</c:v>
                </c:pt>
                <c:pt idx="43038">
                  <c:v>16.709146266666668</c:v>
                </c:pt>
                <c:pt idx="43039">
                  <c:v>16.709536616666668</c:v>
                </c:pt>
                <c:pt idx="43040">
                  <c:v>16.709923450000002</c:v>
                </c:pt>
                <c:pt idx="43041">
                  <c:v>16.710313800000002</c:v>
                </c:pt>
                <c:pt idx="43042">
                  <c:v>16.710700633333335</c:v>
                </c:pt>
                <c:pt idx="43043">
                  <c:v>16.711087466666665</c:v>
                </c:pt>
                <c:pt idx="43044">
                  <c:v>16.711477816666669</c:v>
                </c:pt>
                <c:pt idx="43045">
                  <c:v>16.711864649999999</c:v>
                </c:pt>
                <c:pt idx="43046">
                  <c:v>16.712251483333333</c:v>
                </c:pt>
                <c:pt idx="43047">
                  <c:v>16.712641833333333</c:v>
                </c:pt>
                <c:pt idx="43048">
                  <c:v>16.713028666666666</c:v>
                </c:pt>
                <c:pt idx="43049">
                  <c:v>16.713419016666666</c:v>
                </c:pt>
                <c:pt idx="43050">
                  <c:v>16.71380585</c:v>
                </c:pt>
                <c:pt idx="43051">
                  <c:v>16.714192683333334</c:v>
                </c:pt>
                <c:pt idx="43052">
                  <c:v>16.714583033333334</c:v>
                </c:pt>
                <c:pt idx="43053">
                  <c:v>16.714969866666667</c:v>
                </c:pt>
                <c:pt idx="43054">
                  <c:v>16.715360216666667</c:v>
                </c:pt>
                <c:pt idx="43055">
                  <c:v>16.715747050000001</c:v>
                </c:pt>
                <c:pt idx="43056">
                  <c:v>16.716133883333331</c:v>
                </c:pt>
                <c:pt idx="43057">
                  <c:v>16.716524233333335</c:v>
                </c:pt>
                <c:pt idx="43058">
                  <c:v>16.716911066666668</c:v>
                </c:pt>
                <c:pt idx="43059">
                  <c:v>16.717297900000002</c:v>
                </c:pt>
                <c:pt idx="43060">
                  <c:v>16.717684733333332</c:v>
                </c:pt>
                <c:pt idx="43061">
                  <c:v>16.718075083333336</c:v>
                </c:pt>
                <c:pt idx="43062">
                  <c:v>16.718465433333332</c:v>
                </c:pt>
                <c:pt idx="43063">
                  <c:v>16.718852266666666</c:v>
                </c:pt>
                <c:pt idx="43064">
                  <c:v>16.719239099999999</c:v>
                </c:pt>
                <c:pt idx="43065">
                  <c:v>16.719629449999999</c:v>
                </c:pt>
                <c:pt idx="43066">
                  <c:v>16.720016283333333</c:v>
                </c:pt>
                <c:pt idx="43067">
                  <c:v>16.720406633333333</c:v>
                </c:pt>
                <c:pt idx="43068">
                  <c:v>16.720793466666667</c:v>
                </c:pt>
                <c:pt idx="43069">
                  <c:v>16.7211803</c:v>
                </c:pt>
                <c:pt idx="43070">
                  <c:v>16.721567133333334</c:v>
                </c:pt>
                <c:pt idx="43071">
                  <c:v>16.721957483333334</c:v>
                </c:pt>
                <c:pt idx="43072">
                  <c:v>16.722344316666668</c:v>
                </c:pt>
                <c:pt idx="43073">
                  <c:v>16.722731149999998</c:v>
                </c:pt>
                <c:pt idx="43074">
                  <c:v>16.723121500000001</c:v>
                </c:pt>
                <c:pt idx="43075">
                  <c:v>16.723508333333331</c:v>
                </c:pt>
                <c:pt idx="43076">
                  <c:v>16.723898683333331</c:v>
                </c:pt>
                <c:pt idx="43077">
                  <c:v>16.724285516666669</c:v>
                </c:pt>
                <c:pt idx="43078">
                  <c:v>16.724672350000002</c:v>
                </c:pt>
                <c:pt idx="43079">
                  <c:v>16.725062699999999</c:v>
                </c:pt>
                <c:pt idx="43080">
                  <c:v>16.725449533333336</c:v>
                </c:pt>
                <c:pt idx="43081">
                  <c:v>16.725839883333332</c:v>
                </c:pt>
                <c:pt idx="43082">
                  <c:v>16.726226716666666</c:v>
                </c:pt>
                <c:pt idx="43083">
                  <c:v>16.72661355</c:v>
                </c:pt>
                <c:pt idx="43084">
                  <c:v>16.7270039</c:v>
                </c:pt>
                <c:pt idx="43085">
                  <c:v>16.727390733333333</c:v>
                </c:pt>
                <c:pt idx="43086">
                  <c:v>16.727777566666663</c:v>
                </c:pt>
                <c:pt idx="43087">
                  <c:v>16.728164400000001</c:v>
                </c:pt>
                <c:pt idx="43088">
                  <c:v>16.728554750000001</c:v>
                </c:pt>
                <c:pt idx="43089">
                  <c:v>16.728945100000001</c:v>
                </c:pt>
                <c:pt idx="43090">
                  <c:v>16.729331933333334</c:v>
                </c:pt>
                <c:pt idx="43091">
                  <c:v>16.729718766666668</c:v>
                </c:pt>
                <c:pt idx="43092">
                  <c:v>16.730105599999998</c:v>
                </c:pt>
                <c:pt idx="43093">
                  <c:v>16.730495950000002</c:v>
                </c:pt>
                <c:pt idx="43094">
                  <c:v>16.730882783333332</c:v>
                </c:pt>
                <c:pt idx="43095">
                  <c:v>16.731273133333332</c:v>
                </c:pt>
                <c:pt idx="43096">
                  <c:v>16.731659966666669</c:v>
                </c:pt>
                <c:pt idx="43097">
                  <c:v>16.732046800000003</c:v>
                </c:pt>
                <c:pt idx="43098">
                  <c:v>16.732437149999999</c:v>
                </c:pt>
                <c:pt idx="43099">
                  <c:v>16.732823983333333</c:v>
                </c:pt>
                <c:pt idx="43100">
                  <c:v>16.733210816666666</c:v>
                </c:pt>
                <c:pt idx="43101">
                  <c:v>16.733601166666666</c:v>
                </c:pt>
                <c:pt idx="43102">
                  <c:v>16.733988</c:v>
                </c:pt>
                <c:pt idx="43103">
                  <c:v>16.73437835</c:v>
                </c:pt>
                <c:pt idx="43104">
                  <c:v>16.734765183333334</c:v>
                </c:pt>
                <c:pt idx="43105">
                  <c:v>16.735152016666664</c:v>
                </c:pt>
                <c:pt idx="43106">
                  <c:v>16.735542366666667</c:v>
                </c:pt>
                <c:pt idx="43107">
                  <c:v>16.735929200000001</c:v>
                </c:pt>
                <c:pt idx="43108">
                  <c:v>16.736319550000001</c:v>
                </c:pt>
                <c:pt idx="43109">
                  <c:v>16.736706383333335</c:v>
                </c:pt>
                <c:pt idx="43110">
                  <c:v>16.737093216666668</c:v>
                </c:pt>
                <c:pt idx="43111">
                  <c:v>16.737483566666665</c:v>
                </c:pt>
                <c:pt idx="43112">
                  <c:v>16.737870400000002</c:v>
                </c:pt>
                <c:pt idx="43113">
                  <c:v>16.738257233333332</c:v>
                </c:pt>
                <c:pt idx="43114">
                  <c:v>16.738647583333332</c:v>
                </c:pt>
                <c:pt idx="43115">
                  <c:v>16.739034416666666</c:v>
                </c:pt>
                <c:pt idx="43116">
                  <c:v>16.739424766666669</c:v>
                </c:pt>
                <c:pt idx="43117">
                  <c:v>16.739811599999999</c:v>
                </c:pt>
                <c:pt idx="43118">
                  <c:v>16.740198433333333</c:v>
                </c:pt>
                <c:pt idx="43119">
                  <c:v>16.740585266666667</c:v>
                </c:pt>
                <c:pt idx="43120">
                  <c:v>16.740975616666667</c:v>
                </c:pt>
                <c:pt idx="43121">
                  <c:v>16.741365966666667</c:v>
                </c:pt>
                <c:pt idx="43122">
                  <c:v>16.7417528</c:v>
                </c:pt>
                <c:pt idx="43123">
                  <c:v>16.742139633333334</c:v>
                </c:pt>
                <c:pt idx="43124">
                  <c:v>16.742526466666664</c:v>
                </c:pt>
                <c:pt idx="43125">
                  <c:v>16.742916816666668</c:v>
                </c:pt>
                <c:pt idx="43126">
                  <c:v>16.743303650000001</c:v>
                </c:pt>
                <c:pt idx="43127">
                  <c:v>16.743690483333335</c:v>
                </c:pt>
                <c:pt idx="43128">
                  <c:v>16.744080833333332</c:v>
                </c:pt>
                <c:pt idx="43129">
                  <c:v>16.744467666666669</c:v>
                </c:pt>
                <c:pt idx="43130">
                  <c:v>16.744858016666665</c:v>
                </c:pt>
                <c:pt idx="43131">
                  <c:v>16.745244849999999</c:v>
                </c:pt>
                <c:pt idx="43132">
                  <c:v>16.745631683333333</c:v>
                </c:pt>
                <c:pt idx="43133">
                  <c:v>16.746022033333333</c:v>
                </c:pt>
                <c:pt idx="43134">
                  <c:v>16.746408866666666</c:v>
                </c:pt>
                <c:pt idx="43135">
                  <c:v>16.74679921666667</c:v>
                </c:pt>
                <c:pt idx="43136">
                  <c:v>16.74718605</c:v>
                </c:pt>
                <c:pt idx="43137">
                  <c:v>16.747572883333333</c:v>
                </c:pt>
                <c:pt idx="43138">
                  <c:v>16.747963233333333</c:v>
                </c:pt>
                <c:pt idx="43139">
                  <c:v>16.748350066666667</c:v>
                </c:pt>
                <c:pt idx="43140">
                  <c:v>16.748736900000001</c:v>
                </c:pt>
                <c:pt idx="43141">
                  <c:v>16.749123733333331</c:v>
                </c:pt>
                <c:pt idx="43142">
                  <c:v>16.749514083333334</c:v>
                </c:pt>
                <c:pt idx="43143">
                  <c:v>16.749904433333331</c:v>
                </c:pt>
                <c:pt idx="43144">
                  <c:v>16.750291266666668</c:v>
                </c:pt>
                <c:pt idx="43145">
                  <c:v>16.750678100000002</c:v>
                </c:pt>
                <c:pt idx="43146">
                  <c:v>16.751064933333335</c:v>
                </c:pt>
                <c:pt idx="43147">
                  <c:v>16.751455283333332</c:v>
                </c:pt>
                <c:pt idx="43148">
                  <c:v>16.751842116666669</c:v>
                </c:pt>
                <c:pt idx="43149">
                  <c:v>16.752232466666666</c:v>
                </c:pt>
                <c:pt idx="43150">
                  <c:v>16.752619299999999</c:v>
                </c:pt>
                <c:pt idx="43151">
                  <c:v>16.753006133333333</c:v>
                </c:pt>
                <c:pt idx="43152">
                  <c:v>16.753396483333333</c:v>
                </c:pt>
                <c:pt idx="43153">
                  <c:v>16.753783316666667</c:v>
                </c:pt>
                <c:pt idx="43154">
                  <c:v>16.75417015</c:v>
                </c:pt>
                <c:pt idx="43155">
                  <c:v>16.7545605</c:v>
                </c:pt>
                <c:pt idx="43156">
                  <c:v>16.754947333333334</c:v>
                </c:pt>
                <c:pt idx="43157">
                  <c:v>16.755337683333334</c:v>
                </c:pt>
                <c:pt idx="43158">
                  <c:v>16.755724516666668</c:v>
                </c:pt>
                <c:pt idx="43159">
                  <c:v>16.756111350000001</c:v>
                </c:pt>
                <c:pt idx="43160">
                  <c:v>16.756501699999998</c:v>
                </c:pt>
                <c:pt idx="43161">
                  <c:v>16.756888533333335</c:v>
                </c:pt>
                <c:pt idx="43162">
                  <c:v>16.757278883333331</c:v>
                </c:pt>
                <c:pt idx="43163">
                  <c:v>16.757665716666668</c:v>
                </c:pt>
                <c:pt idx="43164">
                  <c:v>16.758052550000002</c:v>
                </c:pt>
                <c:pt idx="43165">
                  <c:v>16.758442900000002</c:v>
                </c:pt>
                <c:pt idx="43166">
                  <c:v>16.758829733333332</c:v>
                </c:pt>
                <c:pt idx="43167">
                  <c:v>16.759216566666666</c:v>
                </c:pt>
                <c:pt idx="43168">
                  <c:v>16.759606916666666</c:v>
                </c:pt>
                <c:pt idx="43169">
                  <c:v>16.75999375</c:v>
                </c:pt>
                <c:pt idx="43170">
                  <c:v>16.7603841</c:v>
                </c:pt>
                <c:pt idx="43171">
                  <c:v>16.760770933333333</c:v>
                </c:pt>
                <c:pt idx="43172">
                  <c:v>16.761157766666667</c:v>
                </c:pt>
                <c:pt idx="43173">
                  <c:v>16.761544600000001</c:v>
                </c:pt>
                <c:pt idx="43174">
                  <c:v>16.761934950000001</c:v>
                </c:pt>
                <c:pt idx="43175">
                  <c:v>16.762325300000001</c:v>
                </c:pt>
                <c:pt idx="43176">
                  <c:v>16.762712133333334</c:v>
                </c:pt>
                <c:pt idx="43177">
                  <c:v>16.763098966666668</c:v>
                </c:pt>
                <c:pt idx="43178">
                  <c:v>16.763485800000002</c:v>
                </c:pt>
                <c:pt idx="43179">
                  <c:v>16.763876149999998</c:v>
                </c:pt>
                <c:pt idx="43180">
                  <c:v>16.764262983333332</c:v>
                </c:pt>
                <c:pt idx="43181">
                  <c:v>16.764649816666665</c:v>
                </c:pt>
                <c:pt idx="43182">
                  <c:v>16.765040166666669</c:v>
                </c:pt>
                <c:pt idx="43183">
                  <c:v>16.765426999999999</c:v>
                </c:pt>
                <c:pt idx="43184">
                  <c:v>16.765817350000003</c:v>
                </c:pt>
                <c:pt idx="43185">
                  <c:v>16.766204183333333</c:v>
                </c:pt>
                <c:pt idx="43186">
                  <c:v>16.766591016666666</c:v>
                </c:pt>
                <c:pt idx="43187">
                  <c:v>16.766981366666666</c:v>
                </c:pt>
                <c:pt idx="43188">
                  <c:v>16.7673682</c:v>
                </c:pt>
                <c:pt idx="43189">
                  <c:v>16.76775855</c:v>
                </c:pt>
                <c:pt idx="43190">
                  <c:v>16.768145383333334</c:v>
                </c:pt>
                <c:pt idx="43191">
                  <c:v>16.768532216666667</c:v>
                </c:pt>
                <c:pt idx="43192">
                  <c:v>16.768922566666667</c:v>
                </c:pt>
                <c:pt idx="43193">
                  <c:v>16.769309400000001</c:v>
                </c:pt>
                <c:pt idx="43194">
                  <c:v>16.769696233333335</c:v>
                </c:pt>
                <c:pt idx="43195">
                  <c:v>16.770083066666668</c:v>
                </c:pt>
                <c:pt idx="43196">
                  <c:v>16.770473416666665</c:v>
                </c:pt>
                <c:pt idx="43197">
                  <c:v>16.770863766666668</c:v>
                </c:pt>
                <c:pt idx="43198">
                  <c:v>16.771250599999998</c:v>
                </c:pt>
                <c:pt idx="43199">
                  <c:v>16.771637433333332</c:v>
                </c:pt>
                <c:pt idx="43200">
                  <c:v>16.772024266666669</c:v>
                </c:pt>
                <c:pt idx="43201">
                  <c:v>16.772414616666669</c:v>
                </c:pt>
                <c:pt idx="43202">
                  <c:v>16.772801449999999</c:v>
                </c:pt>
                <c:pt idx="43203">
                  <c:v>16.773191800000003</c:v>
                </c:pt>
                <c:pt idx="43204">
                  <c:v>16.773578633333333</c:v>
                </c:pt>
                <c:pt idx="43205">
                  <c:v>16.773965466666667</c:v>
                </c:pt>
                <c:pt idx="43206">
                  <c:v>16.774355816666667</c:v>
                </c:pt>
                <c:pt idx="43207">
                  <c:v>16.77474265</c:v>
                </c:pt>
                <c:pt idx="43208">
                  <c:v>16.775129483333334</c:v>
                </c:pt>
                <c:pt idx="43209">
                  <c:v>16.77551983333333</c:v>
                </c:pt>
                <c:pt idx="43210">
                  <c:v>16.775906666666668</c:v>
                </c:pt>
                <c:pt idx="43211">
                  <c:v>16.776297016666668</c:v>
                </c:pt>
                <c:pt idx="43212">
                  <c:v>16.776683850000001</c:v>
                </c:pt>
                <c:pt idx="43213">
                  <c:v>16.777070683333335</c:v>
                </c:pt>
                <c:pt idx="43214">
                  <c:v>16.777461033333335</c:v>
                </c:pt>
                <c:pt idx="43215">
                  <c:v>16.777847866666665</c:v>
                </c:pt>
                <c:pt idx="43216">
                  <c:v>16.778238216666669</c:v>
                </c:pt>
                <c:pt idx="43217">
                  <c:v>16.778625049999999</c:v>
                </c:pt>
                <c:pt idx="43218">
                  <c:v>16.779011883333332</c:v>
                </c:pt>
                <c:pt idx="43219">
                  <c:v>16.779402233333332</c:v>
                </c:pt>
                <c:pt idx="43220">
                  <c:v>16.77978906666667</c:v>
                </c:pt>
                <c:pt idx="43221">
                  <c:v>16.7801759</c:v>
                </c:pt>
                <c:pt idx="43222">
                  <c:v>16.78056625</c:v>
                </c:pt>
                <c:pt idx="43223">
                  <c:v>16.780953083333333</c:v>
                </c:pt>
                <c:pt idx="43224">
                  <c:v>16.781343433333333</c:v>
                </c:pt>
                <c:pt idx="43225">
                  <c:v>16.781730266666667</c:v>
                </c:pt>
                <c:pt idx="43226">
                  <c:v>16.782117100000001</c:v>
                </c:pt>
                <c:pt idx="43227">
                  <c:v>16.782507450000001</c:v>
                </c:pt>
                <c:pt idx="43228">
                  <c:v>16.782894283333331</c:v>
                </c:pt>
                <c:pt idx="43229">
                  <c:v>16.783284633333334</c:v>
                </c:pt>
                <c:pt idx="43230">
                  <c:v>16.783671466666668</c:v>
                </c:pt>
                <c:pt idx="43231">
                  <c:v>16.784058300000002</c:v>
                </c:pt>
                <c:pt idx="43232">
                  <c:v>16.784448650000002</c:v>
                </c:pt>
                <c:pt idx="43233">
                  <c:v>16.784835483333335</c:v>
                </c:pt>
                <c:pt idx="43234">
                  <c:v>16.785222316666665</c:v>
                </c:pt>
                <c:pt idx="43235">
                  <c:v>16.785609149999999</c:v>
                </c:pt>
                <c:pt idx="43236">
                  <c:v>16.785999499999999</c:v>
                </c:pt>
                <c:pt idx="43237">
                  <c:v>16.786386333333333</c:v>
                </c:pt>
                <c:pt idx="43238">
                  <c:v>16.786776683333333</c:v>
                </c:pt>
                <c:pt idx="43239">
                  <c:v>16.78716351666667</c:v>
                </c:pt>
                <c:pt idx="43240">
                  <c:v>16.78755035</c:v>
                </c:pt>
                <c:pt idx="43241">
                  <c:v>16.7879407</c:v>
                </c:pt>
                <c:pt idx="43242">
                  <c:v>16.788327533333334</c:v>
                </c:pt>
                <c:pt idx="43243">
                  <c:v>16.788717883333334</c:v>
                </c:pt>
                <c:pt idx="43244">
                  <c:v>16.789104716666667</c:v>
                </c:pt>
                <c:pt idx="43245">
                  <c:v>16.789491549999997</c:v>
                </c:pt>
                <c:pt idx="43246">
                  <c:v>16.789881900000001</c:v>
                </c:pt>
                <c:pt idx="43247">
                  <c:v>16.790268733333331</c:v>
                </c:pt>
                <c:pt idx="43248">
                  <c:v>16.790655566666665</c:v>
                </c:pt>
                <c:pt idx="43249">
                  <c:v>16.791042400000002</c:v>
                </c:pt>
                <c:pt idx="43250">
                  <c:v>16.791432750000002</c:v>
                </c:pt>
                <c:pt idx="43251">
                  <c:v>16.791823099999998</c:v>
                </c:pt>
                <c:pt idx="43252">
                  <c:v>16.792209933333336</c:v>
                </c:pt>
                <c:pt idx="43253">
                  <c:v>16.792596766666666</c:v>
                </c:pt>
                <c:pt idx="43254">
                  <c:v>16.792987116666666</c:v>
                </c:pt>
                <c:pt idx="43255">
                  <c:v>16.793373949999999</c:v>
                </c:pt>
                <c:pt idx="43256">
                  <c:v>16.793764299999999</c:v>
                </c:pt>
                <c:pt idx="43257">
                  <c:v>16.794151133333333</c:v>
                </c:pt>
                <c:pt idx="43258">
                  <c:v>16.79453796666667</c:v>
                </c:pt>
                <c:pt idx="43259">
                  <c:v>16.7949248</c:v>
                </c:pt>
                <c:pt idx="43260">
                  <c:v>16.79531515</c:v>
                </c:pt>
                <c:pt idx="43261">
                  <c:v>16.795701983333334</c:v>
                </c:pt>
                <c:pt idx="43262">
                  <c:v>16.796092333333334</c:v>
                </c:pt>
                <c:pt idx="43263">
                  <c:v>16.796479166666668</c:v>
                </c:pt>
                <c:pt idx="43264">
                  <c:v>16.796869516666664</c:v>
                </c:pt>
                <c:pt idx="43265">
                  <c:v>16.797256350000001</c:v>
                </c:pt>
                <c:pt idx="43266">
                  <c:v>16.797643183333332</c:v>
                </c:pt>
                <c:pt idx="43267">
                  <c:v>16.798030016666665</c:v>
                </c:pt>
                <c:pt idx="43268">
                  <c:v>16.798420366666669</c:v>
                </c:pt>
                <c:pt idx="43269">
                  <c:v>16.798810716666669</c:v>
                </c:pt>
                <c:pt idx="43270">
                  <c:v>16.799197549999999</c:v>
                </c:pt>
                <c:pt idx="43271">
                  <c:v>16.799584383333336</c:v>
                </c:pt>
                <c:pt idx="43272">
                  <c:v>16.799971216666666</c:v>
                </c:pt>
                <c:pt idx="43273">
                  <c:v>16.800361566666666</c:v>
                </c:pt>
                <c:pt idx="43274">
                  <c:v>16.8007484</c:v>
                </c:pt>
                <c:pt idx="43275">
                  <c:v>16.801135233333333</c:v>
                </c:pt>
                <c:pt idx="43276">
                  <c:v>16.801525583333333</c:v>
                </c:pt>
                <c:pt idx="43277">
                  <c:v>16.801912416666664</c:v>
                </c:pt>
                <c:pt idx="43278">
                  <c:v>16.802302766666667</c:v>
                </c:pt>
                <c:pt idx="43279">
                  <c:v>16.802689600000001</c:v>
                </c:pt>
                <c:pt idx="43280">
                  <c:v>16.803076433333334</c:v>
                </c:pt>
                <c:pt idx="43281">
                  <c:v>16.803466783333334</c:v>
                </c:pt>
                <c:pt idx="43282">
                  <c:v>16.803853616666668</c:v>
                </c:pt>
                <c:pt idx="43283">
                  <c:v>16.804243966666665</c:v>
                </c:pt>
                <c:pt idx="43284">
                  <c:v>16.804630800000002</c:v>
                </c:pt>
                <c:pt idx="43285">
                  <c:v>16.805017633333332</c:v>
                </c:pt>
                <c:pt idx="43286">
                  <c:v>16.805404466666666</c:v>
                </c:pt>
                <c:pt idx="43287">
                  <c:v>16.805794816666666</c:v>
                </c:pt>
                <c:pt idx="43288">
                  <c:v>16.806181650000003</c:v>
                </c:pt>
                <c:pt idx="43289">
                  <c:v>16.806568483333333</c:v>
                </c:pt>
                <c:pt idx="43290">
                  <c:v>16.806958833333333</c:v>
                </c:pt>
                <c:pt idx="43291">
                  <c:v>16.807345666666667</c:v>
                </c:pt>
                <c:pt idx="43292">
                  <c:v>16.807736016666667</c:v>
                </c:pt>
                <c:pt idx="43293">
                  <c:v>16.80812285</c:v>
                </c:pt>
                <c:pt idx="43294">
                  <c:v>16.808509683333334</c:v>
                </c:pt>
                <c:pt idx="43295">
                  <c:v>16.808900033333334</c:v>
                </c:pt>
                <c:pt idx="43296">
                  <c:v>16.809286866666667</c:v>
                </c:pt>
                <c:pt idx="43297">
                  <c:v>16.809677216666667</c:v>
                </c:pt>
                <c:pt idx="43298">
                  <c:v>16.810064050000001</c:v>
                </c:pt>
                <c:pt idx="43299">
                  <c:v>16.810450883333335</c:v>
                </c:pt>
                <c:pt idx="43300">
                  <c:v>16.810841233333335</c:v>
                </c:pt>
                <c:pt idx="43301">
                  <c:v>16.811228066666668</c:v>
                </c:pt>
                <c:pt idx="43302">
                  <c:v>16.811614899999999</c:v>
                </c:pt>
                <c:pt idx="43303">
                  <c:v>16.812005249999999</c:v>
                </c:pt>
                <c:pt idx="43304">
                  <c:v>16.812392083333332</c:v>
                </c:pt>
                <c:pt idx="43305">
                  <c:v>16.812782433333332</c:v>
                </c:pt>
                <c:pt idx="43306">
                  <c:v>16.813169266666666</c:v>
                </c:pt>
                <c:pt idx="43307">
                  <c:v>16.813556100000003</c:v>
                </c:pt>
                <c:pt idx="43308">
                  <c:v>16.81394645</c:v>
                </c:pt>
                <c:pt idx="43309">
                  <c:v>16.814333283333333</c:v>
                </c:pt>
                <c:pt idx="43310">
                  <c:v>16.814723633333333</c:v>
                </c:pt>
                <c:pt idx="43311">
                  <c:v>16.815110466666667</c:v>
                </c:pt>
                <c:pt idx="43312">
                  <c:v>16.815497300000001</c:v>
                </c:pt>
                <c:pt idx="43313">
                  <c:v>16.815887650000001</c:v>
                </c:pt>
                <c:pt idx="43314">
                  <c:v>16.816274483333334</c:v>
                </c:pt>
                <c:pt idx="43315">
                  <c:v>16.816661316666668</c:v>
                </c:pt>
                <c:pt idx="43316">
                  <c:v>16.817048150000002</c:v>
                </c:pt>
                <c:pt idx="43317">
                  <c:v>16.817438500000002</c:v>
                </c:pt>
                <c:pt idx="43318">
                  <c:v>16.817828850000001</c:v>
                </c:pt>
                <c:pt idx="43319">
                  <c:v>16.818215683333332</c:v>
                </c:pt>
                <c:pt idx="43320">
                  <c:v>16.818602516666669</c:v>
                </c:pt>
                <c:pt idx="43321">
                  <c:v>16.818989349999999</c:v>
                </c:pt>
                <c:pt idx="43322">
                  <c:v>16.819379699999999</c:v>
                </c:pt>
                <c:pt idx="43323">
                  <c:v>16.819766533333333</c:v>
                </c:pt>
                <c:pt idx="43324">
                  <c:v>16.820156883333333</c:v>
                </c:pt>
                <c:pt idx="43325">
                  <c:v>16.820543716666666</c:v>
                </c:pt>
                <c:pt idx="43326">
                  <c:v>16.82093055</c:v>
                </c:pt>
                <c:pt idx="43327">
                  <c:v>16.8213209</c:v>
                </c:pt>
                <c:pt idx="43328">
                  <c:v>16.821707733333334</c:v>
                </c:pt>
                <c:pt idx="43329">
                  <c:v>16.822094566666667</c:v>
                </c:pt>
                <c:pt idx="43330">
                  <c:v>16.822484916666667</c:v>
                </c:pt>
                <c:pt idx="43331">
                  <c:v>16.822871750000001</c:v>
                </c:pt>
                <c:pt idx="43332">
                  <c:v>16.823262099999997</c:v>
                </c:pt>
                <c:pt idx="43333">
                  <c:v>16.823648933333335</c:v>
                </c:pt>
                <c:pt idx="43334">
                  <c:v>16.824035766666668</c:v>
                </c:pt>
                <c:pt idx="43335">
                  <c:v>16.824422600000002</c:v>
                </c:pt>
                <c:pt idx="43336">
                  <c:v>16.824812950000002</c:v>
                </c:pt>
                <c:pt idx="43337">
                  <c:v>16.825203300000002</c:v>
                </c:pt>
                <c:pt idx="43338">
                  <c:v>16.825590133333332</c:v>
                </c:pt>
                <c:pt idx="43339">
                  <c:v>16.825976966666666</c:v>
                </c:pt>
                <c:pt idx="43340">
                  <c:v>16.826363799999999</c:v>
                </c:pt>
                <c:pt idx="43341">
                  <c:v>16.826754149999999</c:v>
                </c:pt>
                <c:pt idx="43342">
                  <c:v>16.827140983333333</c:v>
                </c:pt>
                <c:pt idx="43343">
                  <c:v>16.82752781666667</c:v>
                </c:pt>
                <c:pt idx="43344">
                  <c:v>16.827918166666667</c:v>
                </c:pt>
                <c:pt idx="43345">
                  <c:v>16.828305</c:v>
                </c:pt>
                <c:pt idx="43346">
                  <c:v>16.82869535</c:v>
                </c:pt>
                <c:pt idx="43347">
                  <c:v>16.829082183333334</c:v>
                </c:pt>
                <c:pt idx="43348">
                  <c:v>16.829469016666668</c:v>
                </c:pt>
                <c:pt idx="43349">
                  <c:v>16.829855849999998</c:v>
                </c:pt>
                <c:pt idx="43350">
                  <c:v>16.830246200000001</c:v>
                </c:pt>
                <c:pt idx="43351">
                  <c:v>16.830636549999998</c:v>
                </c:pt>
                <c:pt idx="43352">
                  <c:v>16.831023383333335</c:v>
                </c:pt>
                <c:pt idx="43353">
                  <c:v>16.831410216666669</c:v>
                </c:pt>
                <c:pt idx="43354">
                  <c:v>16.831797050000002</c:v>
                </c:pt>
                <c:pt idx="43355">
                  <c:v>16.832187399999999</c:v>
                </c:pt>
                <c:pt idx="43356">
                  <c:v>16.832574233333336</c:v>
                </c:pt>
                <c:pt idx="43357">
                  <c:v>16.832961066666666</c:v>
                </c:pt>
                <c:pt idx="43358">
                  <c:v>16.833351416666666</c:v>
                </c:pt>
                <c:pt idx="43359">
                  <c:v>16.83373825</c:v>
                </c:pt>
                <c:pt idx="43360">
                  <c:v>16.8341286</c:v>
                </c:pt>
                <c:pt idx="43361">
                  <c:v>16.834515433333333</c:v>
                </c:pt>
                <c:pt idx="43362">
                  <c:v>16.834902266666663</c:v>
                </c:pt>
                <c:pt idx="43363">
                  <c:v>16.835292616666667</c:v>
                </c:pt>
                <c:pt idx="43364">
                  <c:v>16.835679450000001</c:v>
                </c:pt>
                <c:pt idx="43365">
                  <c:v>16.836069800000001</c:v>
                </c:pt>
                <c:pt idx="43366">
                  <c:v>16.836456633333334</c:v>
                </c:pt>
                <c:pt idx="43367">
                  <c:v>16.836843466666668</c:v>
                </c:pt>
                <c:pt idx="43368">
                  <c:v>16.837233816666664</c:v>
                </c:pt>
                <c:pt idx="43369">
                  <c:v>16.837620650000002</c:v>
                </c:pt>
                <c:pt idx="43370">
                  <c:v>16.838007483333332</c:v>
                </c:pt>
                <c:pt idx="43371">
                  <c:v>16.838394316666665</c:v>
                </c:pt>
                <c:pt idx="43372">
                  <c:v>16.838784666666669</c:v>
                </c:pt>
                <c:pt idx="43373">
                  <c:v>16.839175016666669</c:v>
                </c:pt>
                <c:pt idx="43374">
                  <c:v>16.839561849999999</c:v>
                </c:pt>
                <c:pt idx="43375">
                  <c:v>16.839948683333333</c:v>
                </c:pt>
                <c:pt idx="43376">
                  <c:v>16.840335516666666</c:v>
                </c:pt>
                <c:pt idx="43377">
                  <c:v>16.840725866666666</c:v>
                </c:pt>
                <c:pt idx="43378">
                  <c:v>16.841116216666666</c:v>
                </c:pt>
                <c:pt idx="43379">
                  <c:v>16.84150305</c:v>
                </c:pt>
                <c:pt idx="43380">
                  <c:v>16.841889883333334</c:v>
                </c:pt>
                <c:pt idx="43381">
                  <c:v>16.842276716666664</c:v>
                </c:pt>
                <c:pt idx="43382">
                  <c:v>16.842667066666667</c:v>
                </c:pt>
                <c:pt idx="43383">
                  <c:v>16.843053900000001</c:v>
                </c:pt>
                <c:pt idx="43384">
                  <c:v>16.843440733333335</c:v>
                </c:pt>
                <c:pt idx="43385">
                  <c:v>16.843831083333335</c:v>
                </c:pt>
                <c:pt idx="43386">
                  <c:v>16.844217916666668</c:v>
                </c:pt>
                <c:pt idx="43387">
                  <c:v>16.844608266666665</c:v>
                </c:pt>
                <c:pt idx="43388">
                  <c:v>16.844995100000002</c:v>
                </c:pt>
                <c:pt idx="43389">
                  <c:v>16.845381933333332</c:v>
                </c:pt>
                <c:pt idx="43390">
                  <c:v>16.845772283333332</c:v>
                </c:pt>
                <c:pt idx="43391">
                  <c:v>16.846159116666666</c:v>
                </c:pt>
                <c:pt idx="43392">
                  <c:v>16.846549466666669</c:v>
                </c:pt>
                <c:pt idx="43393">
                  <c:v>16.846936299999999</c:v>
                </c:pt>
                <c:pt idx="43394">
                  <c:v>16.847323133333333</c:v>
                </c:pt>
                <c:pt idx="43395">
                  <c:v>16.847709966666667</c:v>
                </c:pt>
                <c:pt idx="43396">
                  <c:v>16.848100316666667</c:v>
                </c:pt>
                <c:pt idx="43397">
                  <c:v>16.84848715</c:v>
                </c:pt>
                <c:pt idx="43398">
                  <c:v>16.848873983333331</c:v>
                </c:pt>
                <c:pt idx="43399">
                  <c:v>16.849264333333334</c:v>
                </c:pt>
                <c:pt idx="43400">
                  <c:v>16.849651166666664</c:v>
                </c:pt>
                <c:pt idx="43401">
                  <c:v>16.850041516666668</c:v>
                </c:pt>
                <c:pt idx="43402">
                  <c:v>16.850428350000001</c:v>
                </c:pt>
                <c:pt idx="43403">
                  <c:v>16.850815183333335</c:v>
                </c:pt>
                <c:pt idx="43404">
                  <c:v>16.851205533333331</c:v>
                </c:pt>
                <c:pt idx="43405">
                  <c:v>16.851595883333335</c:v>
                </c:pt>
                <c:pt idx="43406">
                  <c:v>16.851982716666665</c:v>
                </c:pt>
                <c:pt idx="43407">
                  <c:v>16.852369549999999</c:v>
                </c:pt>
                <c:pt idx="43408">
                  <c:v>16.852759899999999</c:v>
                </c:pt>
                <c:pt idx="43409">
                  <c:v>16.853146733333332</c:v>
                </c:pt>
                <c:pt idx="43410">
                  <c:v>16.853533566666666</c:v>
                </c:pt>
                <c:pt idx="43411">
                  <c:v>16.853920400000003</c:v>
                </c:pt>
                <c:pt idx="43412">
                  <c:v>16.85431075</c:v>
                </c:pt>
                <c:pt idx="43413">
                  <c:v>16.8547011</c:v>
                </c:pt>
                <c:pt idx="43414">
                  <c:v>16.855087933333333</c:v>
                </c:pt>
                <c:pt idx="43415">
                  <c:v>16.855474766666667</c:v>
                </c:pt>
                <c:pt idx="43416">
                  <c:v>16.855861600000001</c:v>
                </c:pt>
                <c:pt idx="43417">
                  <c:v>16.856251950000001</c:v>
                </c:pt>
                <c:pt idx="43418">
                  <c:v>16.856642300000001</c:v>
                </c:pt>
                <c:pt idx="43419">
                  <c:v>16.857029133333331</c:v>
                </c:pt>
                <c:pt idx="43420">
                  <c:v>16.857415966666668</c:v>
                </c:pt>
                <c:pt idx="43421">
                  <c:v>16.857802800000002</c:v>
                </c:pt>
                <c:pt idx="43422">
                  <c:v>16.858193150000002</c:v>
                </c:pt>
                <c:pt idx="43423">
                  <c:v>16.858579983333332</c:v>
                </c:pt>
                <c:pt idx="43424">
                  <c:v>16.858966816666669</c:v>
                </c:pt>
                <c:pt idx="43425">
                  <c:v>16.859357166666666</c:v>
                </c:pt>
                <c:pt idx="43426">
                  <c:v>16.859743999999999</c:v>
                </c:pt>
                <c:pt idx="43427">
                  <c:v>16.860134349999999</c:v>
                </c:pt>
                <c:pt idx="43428">
                  <c:v>16.860521183333333</c:v>
                </c:pt>
                <c:pt idx="43429">
                  <c:v>16.860908016666666</c:v>
                </c:pt>
                <c:pt idx="43430">
                  <c:v>16.86129836666667</c:v>
                </c:pt>
                <c:pt idx="43431">
                  <c:v>16.8616852</c:v>
                </c:pt>
                <c:pt idx="43432">
                  <c:v>16.86207555</c:v>
                </c:pt>
                <c:pt idx="43433">
                  <c:v>16.862462383333334</c:v>
                </c:pt>
                <c:pt idx="43434">
                  <c:v>16.862849216666667</c:v>
                </c:pt>
                <c:pt idx="43435">
                  <c:v>16.863239566666667</c:v>
                </c:pt>
                <c:pt idx="43436">
                  <c:v>16.863626399999998</c:v>
                </c:pt>
                <c:pt idx="43437">
                  <c:v>16.864013233333335</c:v>
                </c:pt>
                <c:pt idx="43438">
                  <c:v>16.864400066666665</c:v>
                </c:pt>
                <c:pt idx="43439">
                  <c:v>16.864790416666668</c:v>
                </c:pt>
                <c:pt idx="43440">
                  <c:v>16.865177250000002</c:v>
                </c:pt>
                <c:pt idx="43441">
                  <c:v>16.865567600000002</c:v>
                </c:pt>
                <c:pt idx="43442">
                  <c:v>16.865954433333332</c:v>
                </c:pt>
                <c:pt idx="43443">
                  <c:v>16.866341266666666</c:v>
                </c:pt>
                <c:pt idx="43444">
                  <c:v>16.866731616666666</c:v>
                </c:pt>
                <c:pt idx="43445">
                  <c:v>16.86711845</c:v>
                </c:pt>
                <c:pt idx="43446">
                  <c:v>16.8675088</c:v>
                </c:pt>
                <c:pt idx="43447">
                  <c:v>16.867895633333333</c:v>
                </c:pt>
                <c:pt idx="43448">
                  <c:v>16.868282466666667</c:v>
                </c:pt>
                <c:pt idx="43449">
                  <c:v>16.868672816666667</c:v>
                </c:pt>
                <c:pt idx="43450">
                  <c:v>16.869059650000001</c:v>
                </c:pt>
                <c:pt idx="43451">
                  <c:v>16.869446483333334</c:v>
                </c:pt>
                <c:pt idx="43452">
                  <c:v>16.869833316666668</c:v>
                </c:pt>
                <c:pt idx="43453">
                  <c:v>16.870223666666668</c:v>
                </c:pt>
                <c:pt idx="43454">
                  <c:v>16.870614016666668</c:v>
                </c:pt>
                <c:pt idx="43455">
                  <c:v>16.871000849999998</c:v>
                </c:pt>
                <c:pt idx="43456">
                  <c:v>16.871387683333332</c:v>
                </c:pt>
                <c:pt idx="43457">
                  <c:v>16.871774516666665</c:v>
                </c:pt>
                <c:pt idx="43458">
                  <c:v>16.872164866666669</c:v>
                </c:pt>
                <c:pt idx="43459">
                  <c:v>16.872555216666669</c:v>
                </c:pt>
                <c:pt idx="43460">
                  <c:v>16.872942050000002</c:v>
                </c:pt>
                <c:pt idx="43461">
                  <c:v>16.873328883333333</c:v>
                </c:pt>
                <c:pt idx="43462">
                  <c:v>16.873715716666666</c:v>
                </c:pt>
                <c:pt idx="43463">
                  <c:v>16.874106066666666</c:v>
                </c:pt>
                <c:pt idx="43464">
                  <c:v>16.8744929</c:v>
                </c:pt>
                <c:pt idx="43465">
                  <c:v>16.874879733333334</c:v>
                </c:pt>
                <c:pt idx="43466">
                  <c:v>16.875270083333334</c:v>
                </c:pt>
                <c:pt idx="43467">
                  <c:v>16.875656916666667</c:v>
                </c:pt>
                <c:pt idx="43468">
                  <c:v>16.876047266666667</c:v>
                </c:pt>
                <c:pt idx="43469">
                  <c:v>16.876434100000001</c:v>
                </c:pt>
                <c:pt idx="43470">
                  <c:v>16.876820933333335</c:v>
                </c:pt>
                <c:pt idx="43471">
                  <c:v>16.877211283333335</c:v>
                </c:pt>
                <c:pt idx="43472">
                  <c:v>16.877598116666665</c:v>
                </c:pt>
                <c:pt idx="43473">
                  <c:v>16.877988466666668</c:v>
                </c:pt>
                <c:pt idx="43474">
                  <c:v>16.878375299999998</c:v>
                </c:pt>
                <c:pt idx="43475">
                  <c:v>16.878762133333332</c:v>
                </c:pt>
                <c:pt idx="43476">
                  <c:v>16.879148966666669</c:v>
                </c:pt>
                <c:pt idx="43477">
                  <c:v>16.879539316666669</c:v>
                </c:pt>
                <c:pt idx="43478">
                  <c:v>16.879926149999999</c:v>
                </c:pt>
                <c:pt idx="43479">
                  <c:v>16.880312983333333</c:v>
                </c:pt>
                <c:pt idx="43480">
                  <c:v>16.880703333333333</c:v>
                </c:pt>
                <c:pt idx="43481">
                  <c:v>16.881090166666667</c:v>
                </c:pt>
                <c:pt idx="43482">
                  <c:v>16.881480516666667</c:v>
                </c:pt>
                <c:pt idx="43483">
                  <c:v>16.88186735</c:v>
                </c:pt>
                <c:pt idx="43484">
                  <c:v>16.882254183333334</c:v>
                </c:pt>
                <c:pt idx="43485">
                  <c:v>16.88264453333333</c:v>
                </c:pt>
                <c:pt idx="43486">
                  <c:v>16.883031366666668</c:v>
                </c:pt>
                <c:pt idx="43487">
                  <c:v>16.883421716666668</c:v>
                </c:pt>
                <c:pt idx="43488">
                  <c:v>16.883808550000001</c:v>
                </c:pt>
                <c:pt idx="43489">
                  <c:v>16.884195383333335</c:v>
                </c:pt>
                <c:pt idx="43490">
                  <c:v>16.884582216666669</c:v>
                </c:pt>
                <c:pt idx="43491">
                  <c:v>16.884972566666665</c:v>
                </c:pt>
                <c:pt idx="43492">
                  <c:v>16.885359399999999</c:v>
                </c:pt>
                <c:pt idx="43493">
                  <c:v>16.885746233333332</c:v>
                </c:pt>
                <c:pt idx="43494">
                  <c:v>16.886136583333332</c:v>
                </c:pt>
                <c:pt idx="43495">
                  <c:v>16.886523416666666</c:v>
                </c:pt>
                <c:pt idx="43496">
                  <c:v>16.88691376666667</c:v>
                </c:pt>
                <c:pt idx="43497">
                  <c:v>16.8873006</c:v>
                </c:pt>
                <c:pt idx="43498">
                  <c:v>16.887687433333333</c:v>
                </c:pt>
                <c:pt idx="43499">
                  <c:v>16.888077783333333</c:v>
                </c:pt>
                <c:pt idx="43500">
                  <c:v>16.888468133333333</c:v>
                </c:pt>
                <c:pt idx="43501">
                  <c:v>16.888854966666667</c:v>
                </c:pt>
                <c:pt idx="43502">
                  <c:v>16.889241800000001</c:v>
                </c:pt>
                <c:pt idx="43503">
                  <c:v>16.889628633333334</c:v>
                </c:pt>
                <c:pt idx="43504">
                  <c:v>16.890018983333331</c:v>
                </c:pt>
                <c:pt idx="43505">
                  <c:v>16.890405816666668</c:v>
                </c:pt>
                <c:pt idx="43506">
                  <c:v>16.890792650000002</c:v>
                </c:pt>
                <c:pt idx="43507">
                  <c:v>16.891183000000002</c:v>
                </c:pt>
                <c:pt idx="43508">
                  <c:v>16.891569833333332</c:v>
                </c:pt>
                <c:pt idx="43509">
                  <c:v>16.891960183333335</c:v>
                </c:pt>
                <c:pt idx="43510">
                  <c:v>16.892347016666665</c:v>
                </c:pt>
                <c:pt idx="43511">
                  <c:v>16.892733849999999</c:v>
                </c:pt>
                <c:pt idx="43512">
                  <c:v>16.893124199999999</c:v>
                </c:pt>
                <c:pt idx="43513">
                  <c:v>16.893511033333333</c:v>
                </c:pt>
                <c:pt idx="43514">
                  <c:v>16.893901383333333</c:v>
                </c:pt>
                <c:pt idx="43515">
                  <c:v>16.89428821666667</c:v>
                </c:pt>
                <c:pt idx="43516">
                  <c:v>16.89467505</c:v>
                </c:pt>
                <c:pt idx="43517">
                  <c:v>16.8950654</c:v>
                </c:pt>
                <c:pt idx="43518">
                  <c:v>16.895452233333334</c:v>
                </c:pt>
                <c:pt idx="43519">
                  <c:v>16.895839066666667</c:v>
                </c:pt>
                <c:pt idx="43520">
                  <c:v>16.896225900000001</c:v>
                </c:pt>
                <c:pt idx="43521">
                  <c:v>16.896616249999997</c:v>
                </c:pt>
                <c:pt idx="43522">
                  <c:v>16.897006600000001</c:v>
                </c:pt>
                <c:pt idx="43523">
                  <c:v>16.897393433333331</c:v>
                </c:pt>
                <c:pt idx="43524">
                  <c:v>16.897780266666665</c:v>
                </c:pt>
                <c:pt idx="43525">
                  <c:v>16.898167100000002</c:v>
                </c:pt>
                <c:pt idx="43526">
                  <c:v>16.898557450000002</c:v>
                </c:pt>
                <c:pt idx="43527">
                  <c:v>16.898947799999998</c:v>
                </c:pt>
                <c:pt idx="43528">
                  <c:v>16.899334633333336</c:v>
                </c:pt>
                <c:pt idx="43529">
                  <c:v>16.899721466666666</c:v>
                </c:pt>
                <c:pt idx="43530">
                  <c:v>16.900108299999999</c:v>
                </c:pt>
                <c:pt idx="43531">
                  <c:v>16.900498649999999</c:v>
                </c:pt>
                <c:pt idx="43532">
                  <c:v>16.900885483333333</c:v>
                </c:pt>
                <c:pt idx="43533">
                  <c:v>16.901272316666667</c:v>
                </c:pt>
                <c:pt idx="43534">
                  <c:v>16.90166266666667</c:v>
                </c:pt>
                <c:pt idx="43535">
                  <c:v>16.9020495</c:v>
                </c:pt>
                <c:pt idx="43536">
                  <c:v>16.90243985</c:v>
                </c:pt>
                <c:pt idx="43537">
                  <c:v>16.902826683333334</c:v>
                </c:pt>
                <c:pt idx="43538">
                  <c:v>16.903213516666668</c:v>
                </c:pt>
                <c:pt idx="43539">
                  <c:v>16.903603866666668</c:v>
                </c:pt>
                <c:pt idx="43540">
                  <c:v>16.903990699999998</c:v>
                </c:pt>
                <c:pt idx="43541">
                  <c:v>16.904381050000001</c:v>
                </c:pt>
                <c:pt idx="43542">
                  <c:v>16.904767883333331</c:v>
                </c:pt>
                <c:pt idx="43543">
                  <c:v>16.905154716666665</c:v>
                </c:pt>
                <c:pt idx="43544">
                  <c:v>16.905541549999999</c:v>
                </c:pt>
                <c:pt idx="43545">
                  <c:v>16.905931900000002</c:v>
                </c:pt>
                <c:pt idx="43546">
                  <c:v>16.906318733333332</c:v>
                </c:pt>
                <c:pt idx="43547">
                  <c:v>16.906705566666666</c:v>
                </c:pt>
                <c:pt idx="43548">
                  <c:v>16.907095916666666</c:v>
                </c:pt>
                <c:pt idx="43549">
                  <c:v>16.90748275</c:v>
                </c:pt>
                <c:pt idx="43550">
                  <c:v>16.9078731</c:v>
                </c:pt>
                <c:pt idx="43551">
                  <c:v>16.908259933333333</c:v>
                </c:pt>
                <c:pt idx="43552">
                  <c:v>16.908646766666667</c:v>
                </c:pt>
                <c:pt idx="43553">
                  <c:v>16.909037116666667</c:v>
                </c:pt>
                <c:pt idx="43554">
                  <c:v>16.909423950000001</c:v>
                </c:pt>
                <c:pt idx="43555">
                  <c:v>16.909814300000001</c:v>
                </c:pt>
                <c:pt idx="43556">
                  <c:v>16.910201133333334</c:v>
                </c:pt>
                <c:pt idx="43557">
                  <c:v>16.910587966666668</c:v>
                </c:pt>
                <c:pt idx="43558">
                  <c:v>16.910978316666668</c:v>
                </c:pt>
                <c:pt idx="43559">
                  <c:v>16.911365149999998</c:v>
                </c:pt>
                <c:pt idx="43560">
                  <c:v>16.911751983333332</c:v>
                </c:pt>
                <c:pt idx="43561">
                  <c:v>16.912142333333332</c:v>
                </c:pt>
                <c:pt idx="43562">
                  <c:v>16.912529166666666</c:v>
                </c:pt>
                <c:pt idx="43563">
                  <c:v>16.912919516666665</c:v>
                </c:pt>
                <c:pt idx="43564">
                  <c:v>16.913306350000003</c:v>
                </c:pt>
                <c:pt idx="43565">
                  <c:v>16.913693183333333</c:v>
                </c:pt>
                <c:pt idx="43566">
                  <c:v>16.914083533333333</c:v>
                </c:pt>
                <c:pt idx="43567">
                  <c:v>16.914470366666666</c:v>
                </c:pt>
                <c:pt idx="43568">
                  <c:v>16.914860716666666</c:v>
                </c:pt>
                <c:pt idx="43569">
                  <c:v>16.91524755</c:v>
                </c:pt>
                <c:pt idx="43570">
                  <c:v>16.915634383333334</c:v>
                </c:pt>
                <c:pt idx="43571">
                  <c:v>16.916021216666667</c:v>
                </c:pt>
                <c:pt idx="43572">
                  <c:v>16.916411566666667</c:v>
                </c:pt>
                <c:pt idx="43573">
                  <c:v>16.916798400000001</c:v>
                </c:pt>
                <c:pt idx="43574">
                  <c:v>16.917185233333335</c:v>
                </c:pt>
                <c:pt idx="43575">
                  <c:v>16.917575583333335</c:v>
                </c:pt>
                <c:pt idx="43576">
                  <c:v>16.917962416666665</c:v>
                </c:pt>
                <c:pt idx="43577">
                  <c:v>16.918352766666668</c:v>
                </c:pt>
                <c:pt idx="43578">
                  <c:v>16.918739599999999</c:v>
                </c:pt>
                <c:pt idx="43579">
                  <c:v>16.919126433333332</c:v>
                </c:pt>
                <c:pt idx="43580">
                  <c:v>16.919516783333332</c:v>
                </c:pt>
                <c:pt idx="43581">
                  <c:v>16.919903616666669</c:v>
                </c:pt>
                <c:pt idx="43582">
                  <c:v>16.920293966666666</c:v>
                </c:pt>
                <c:pt idx="43583">
                  <c:v>16.920680800000003</c:v>
                </c:pt>
                <c:pt idx="43584">
                  <c:v>16.921067633333333</c:v>
                </c:pt>
                <c:pt idx="43585">
                  <c:v>16.921454466666667</c:v>
                </c:pt>
                <c:pt idx="43586">
                  <c:v>16.921844816666667</c:v>
                </c:pt>
                <c:pt idx="43587">
                  <c:v>16.922231650000001</c:v>
                </c:pt>
                <c:pt idx="43588">
                  <c:v>16.922618483333334</c:v>
                </c:pt>
                <c:pt idx="43589">
                  <c:v>16.923008833333331</c:v>
                </c:pt>
                <c:pt idx="43590">
                  <c:v>16.923395666666668</c:v>
                </c:pt>
                <c:pt idx="43591">
                  <c:v>16.923786016666668</c:v>
                </c:pt>
                <c:pt idx="43592">
                  <c:v>16.924172850000001</c:v>
                </c:pt>
                <c:pt idx="43593">
                  <c:v>16.924559683333335</c:v>
                </c:pt>
                <c:pt idx="43594">
                  <c:v>16.924950033333335</c:v>
                </c:pt>
                <c:pt idx="43595">
                  <c:v>16.925336866666665</c:v>
                </c:pt>
                <c:pt idx="43596">
                  <c:v>16.925727216666669</c:v>
                </c:pt>
                <c:pt idx="43597">
                  <c:v>16.926114049999999</c:v>
                </c:pt>
                <c:pt idx="43598">
                  <c:v>16.926500883333333</c:v>
                </c:pt>
                <c:pt idx="43599">
                  <c:v>16.926891233333333</c:v>
                </c:pt>
                <c:pt idx="43600">
                  <c:v>16.92727806666667</c:v>
                </c:pt>
                <c:pt idx="43601">
                  <c:v>16.9276649</c:v>
                </c:pt>
                <c:pt idx="43602">
                  <c:v>16.928051733333334</c:v>
                </c:pt>
                <c:pt idx="43603">
                  <c:v>16.928442083333334</c:v>
                </c:pt>
                <c:pt idx="43604">
                  <c:v>16.928832433333334</c:v>
                </c:pt>
                <c:pt idx="43605">
                  <c:v>16.929219266666667</c:v>
                </c:pt>
                <c:pt idx="43606">
                  <c:v>16.929606100000001</c:v>
                </c:pt>
                <c:pt idx="43607">
                  <c:v>16.929992933333335</c:v>
                </c:pt>
                <c:pt idx="43608">
                  <c:v>16.930383283333331</c:v>
                </c:pt>
                <c:pt idx="43609">
                  <c:v>16.930773633333335</c:v>
                </c:pt>
                <c:pt idx="43610">
                  <c:v>16.931160466666668</c:v>
                </c:pt>
                <c:pt idx="43611">
                  <c:v>16.931547300000002</c:v>
                </c:pt>
                <c:pt idx="43612">
                  <c:v>16.931934133333332</c:v>
                </c:pt>
                <c:pt idx="43613">
                  <c:v>16.932324483333336</c:v>
                </c:pt>
                <c:pt idx="43614">
                  <c:v>16.932711316666666</c:v>
                </c:pt>
                <c:pt idx="43615">
                  <c:v>16.933098149999999</c:v>
                </c:pt>
                <c:pt idx="43616">
                  <c:v>16.933488499999999</c:v>
                </c:pt>
                <c:pt idx="43617">
                  <c:v>16.933875333333333</c:v>
                </c:pt>
                <c:pt idx="43618">
                  <c:v>16.934265683333333</c:v>
                </c:pt>
                <c:pt idx="43619">
                  <c:v>16.93465251666667</c:v>
                </c:pt>
                <c:pt idx="43620">
                  <c:v>16.93503935</c:v>
                </c:pt>
                <c:pt idx="43621">
                  <c:v>16.9354297</c:v>
                </c:pt>
                <c:pt idx="43622">
                  <c:v>16.935816533333334</c:v>
                </c:pt>
                <c:pt idx="43623">
                  <c:v>16.936206883333334</c:v>
                </c:pt>
                <c:pt idx="43624">
                  <c:v>16.936593716666668</c:v>
                </c:pt>
                <c:pt idx="43625">
                  <c:v>16.936980549999998</c:v>
                </c:pt>
                <c:pt idx="43626">
                  <c:v>16.937370900000001</c:v>
                </c:pt>
                <c:pt idx="43627">
                  <c:v>16.937757733333331</c:v>
                </c:pt>
                <c:pt idx="43628">
                  <c:v>16.938144566666665</c:v>
                </c:pt>
                <c:pt idx="43629">
                  <c:v>16.938531400000002</c:v>
                </c:pt>
                <c:pt idx="43630">
                  <c:v>16.938921750000002</c:v>
                </c:pt>
                <c:pt idx="43631">
                  <c:v>16.939312099999999</c:v>
                </c:pt>
                <c:pt idx="43632">
                  <c:v>16.939698933333336</c:v>
                </c:pt>
                <c:pt idx="43633">
                  <c:v>16.940085766666666</c:v>
                </c:pt>
                <c:pt idx="43634">
                  <c:v>16.9404726</c:v>
                </c:pt>
                <c:pt idx="43635">
                  <c:v>16.94086295</c:v>
                </c:pt>
                <c:pt idx="43636">
                  <c:v>16.941249783333333</c:v>
                </c:pt>
                <c:pt idx="43637">
                  <c:v>16.941640133333333</c:v>
                </c:pt>
                <c:pt idx="43638">
                  <c:v>16.942026966666663</c:v>
                </c:pt>
                <c:pt idx="43639">
                  <c:v>16.942413800000001</c:v>
                </c:pt>
                <c:pt idx="43640">
                  <c:v>16.942804150000001</c:v>
                </c:pt>
                <c:pt idx="43641">
                  <c:v>16.943190983333334</c:v>
                </c:pt>
                <c:pt idx="43642">
                  <c:v>16.943577816666668</c:v>
                </c:pt>
                <c:pt idx="43643">
                  <c:v>16.943968166666668</c:v>
                </c:pt>
                <c:pt idx="43644">
                  <c:v>16.944354999999998</c:v>
                </c:pt>
                <c:pt idx="43645">
                  <c:v>16.944745350000002</c:v>
                </c:pt>
                <c:pt idx="43646">
                  <c:v>16.945132183333332</c:v>
                </c:pt>
                <c:pt idx="43647">
                  <c:v>16.945519016666665</c:v>
                </c:pt>
                <c:pt idx="43648">
                  <c:v>16.945905849999999</c:v>
                </c:pt>
                <c:pt idx="43649">
                  <c:v>16.946296200000003</c:v>
                </c:pt>
                <c:pt idx="43650">
                  <c:v>16.946686549999999</c:v>
                </c:pt>
                <c:pt idx="43651">
                  <c:v>16.947073383333336</c:v>
                </c:pt>
                <c:pt idx="43652">
                  <c:v>16.947460216666666</c:v>
                </c:pt>
                <c:pt idx="43653">
                  <c:v>16.947850566666666</c:v>
                </c:pt>
                <c:pt idx="43654">
                  <c:v>16.9482374</c:v>
                </c:pt>
                <c:pt idx="43655">
                  <c:v>16.948624233333334</c:v>
                </c:pt>
                <c:pt idx="43656">
                  <c:v>16.949011066666667</c:v>
                </c:pt>
                <c:pt idx="43657">
                  <c:v>16.949401416666664</c:v>
                </c:pt>
                <c:pt idx="43658">
                  <c:v>16.949791766666667</c:v>
                </c:pt>
                <c:pt idx="43659">
                  <c:v>16.950178600000001</c:v>
                </c:pt>
                <c:pt idx="43660">
                  <c:v>16.950565433333335</c:v>
                </c:pt>
                <c:pt idx="43661">
                  <c:v>16.950955783333335</c:v>
                </c:pt>
                <c:pt idx="43662">
                  <c:v>16.951342616666668</c:v>
                </c:pt>
                <c:pt idx="43663">
                  <c:v>16.951732966666665</c:v>
                </c:pt>
                <c:pt idx="43664">
                  <c:v>16.952119800000002</c:v>
                </c:pt>
                <c:pt idx="43665">
                  <c:v>16.952506633333332</c:v>
                </c:pt>
                <c:pt idx="43666">
                  <c:v>16.952893466666666</c:v>
                </c:pt>
                <c:pt idx="43667">
                  <c:v>16.953283816666666</c:v>
                </c:pt>
                <c:pt idx="43668">
                  <c:v>16.953670650000003</c:v>
                </c:pt>
                <c:pt idx="43669">
                  <c:v>16.954057483333333</c:v>
                </c:pt>
                <c:pt idx="43670">
                  <c:v>16.954447833333333</c:v>
                </c:pt>
                <c:pt idx="43671">
                  <c:v>16.954834666666667</c:v>
                </c:pt>
                <c:pt idx="43672">
                  <c:v>16.955225016666667</c:v>
                </c:pt>
                <c:pt idx="43673">
                  <c:v>16.95561185</c:v>
                </c:pt>
                <c:pt idx="43674">
                  <c:v>16.95599868333333</c:v>
                </c:pt>
                <c:pt idx="43675">
                  <c:v>16.956389033333334</c:v>
                </c:pt>
                <c:pt idx="43676">
                  <c:v>16.956775866666664</c:v>
                </c:pt>
                <c:pt idx="43677">
                  <c:v>16.957166216666668</c:v>
                </c:pt>
                <c:pt idx="43678">
                  <c:v>16.957553050000001</c:v>
                </c:pt>
                <c:pt idx="43679">
                  <c:v>16.957939883333335</c:v>
                </c:pt>
                <c:pt idx="43680">
                  <c:v>16.958330233333331</c:v>
                </c:pt>
                <c:pt idx="43681">
                  <c:v>16.958717066666669</c:v>
                </c:pt>
                <c:pt idx="43682">
                  <c:v>16.959103899999999</c:v>
                </c:pt>
                <c:pt idx="43683">
                  <c:v>16.959490733333332</c:v>
                </c:pt>
                <c:pt idx="43684">
                  <c:v>16.959881083333332</c:v>
                </c:pt>
                <c:pt idx="43685">
                  <c:v>16.960267916666666</c:v>
                </c:pt>
                <c:pt idx="43686">
                  <c:v>16.960658266666666</c:v>
                </c:pt>
                <c:pt idx="43687">
                  <c:v>16.961045100000003</c:v>
                </c:pt>
                <c:pt idx="43688">
                  <c:v>16.961431933333333</c:v>
                </c:pt>
                <c:pt idx="43689">
                  <c:v>16.961822283333333</c:v>
                </c:pt>
                <c:pt idx="43690">
                  <c:v>16.962209116666667</c:v>
                </c:pt>
                <c:pt idx="43691">
                  <c:v>16.962599466666667</c:v>
                </c:pt>
                <c:pt idx="43692">
                  <c:v>16.962986300000001</c:v>
                </c:pt>
                <c:pt idx="43693">
                  <c:v>16.963373133333331</c:v>
                </c:pt>
                <c:pt idx="43694">
                  <c:v>16.963763483333334</c:v>
                </c:pt>
                <c:pt idx="43695">
                  <c:v>16.964150316666665</c:v>
                </c:pt>
                <c:pt idx="43696">
                  <c:v>16.964537150000002</c:v>
                </c:pt>
                <c:pt idx="43697">
                  <c:v>16.964923983333332</c:v>
                </c:pt>
                <c:pt idx="43698">
                  <c:v>16.965314333333335</c:v>
                </c:pt>
                <c:pt idx="43699">
                  <c:v>16.965704683333332</c:v>
                </c:pt>
                <c:pt idx="43700">
                  <c:v>16.966091516666669</c:v>
                </c:pt>
                <c:pt idx="43701">
                  <c:v>16.966478349999999</c:v>
                </c:pt>
                <c:pt idx="43702">
                  <c:v>16.966865183333333</c:v>
                </c:pt>
                <c:pt idx="43703">
                  <c:v>16.967255533333333</c:v>
                </c:pt>
                <c:pt idx="43704">
                  <c:v>16.967645883333333</c:v>
                </c:pt>
                <c:pt idx="43705">
                  <c:v>16.968032716666666</c:v>
                </c:pt>
                <c:pt idx="43706">
                  <c:v>16.96841955</c:v>
                </c:pt>
                <c:pt idx="43707">
                  <c:v>16.9688099</c:v>
                </c:pt>
                <c:pt idx="43708">
                  <c:v>16.969196733333334</c:v>
                </c:pt>
                <c:pt idx="43709">
                  <c:v>16.969583566666667</c:v>
                </c:pt>
                <c:pt idx="43710">
                  <c:v>16.969970400000001</c:v>
                </c:pt>
                <c:pt idx="43711">
                  <c:v>16.970360750000001</c:v>
                </c:pt>
                <c:pt idx="43712">
                  <c:v>16.970751099999998</c:v>
                </c:pt>
                <c:pt idx="43713">
                  <c:v>16.971137933333335</c:v>
                </c:pt>
                <c:pt idx="43714">
                  <c:v>16.971524766666665</c:v>
                </c:pt>
                <c:pt idx="43715">
                  <c:v>16.971911600000002</c:v>
                </c:pt>
                <c:pt idx="43716">
                  <c:v>16.972301950000002</c:v>
                </c:pt>
                <c:pt idx="43717">
                  <c:v>16.972688783333336</c:v>
                </c:pt>
                <c:pt idx="43718">
                  <c:v>16.973079133333332</c:v>
                </c:pt>
                <c:pt idx="43719">
                  <c:v>16.973465966666666</c:v>
                </c:pt>
                <c:pt idx="43720">
                  <c:v>16.9738528</c:v>
                </c:pt>
                <c:pt idx="43721">
                  <c:v>16.97424315</c:v>
                </c:pt>
                <c:pt idx="43722">
                  <c:v>16.974629983333333</c:v>
                </c:pt>
                <c:pt idx="43723">
                  <c:v>16.975016816666667</c:v>
                </c:pt>
                <c:pt idx="43724">
                  <c:v>16.975407166666667</c:v>
                </c:pt>
                <c:pt idx="43725">
                  <c:v>16.975794</c:v>
                </c:pt>
                <c:pt idx="43726">
                  <c:v>16.97618435</c:v>
                </c:pt>
                <c:pt idx="43727">
                  <c:v>16.976571183333334</c:v>
                </c:pt>
                <c:pt idx="43728">
                  <c:v>16.976958016666668</c:v>
                </c:pt>
                <c:pt idx="43729">
                  <c:v>16.977348366666668</c:v>
                </c:pt>
                <c:pt idx="43730">
                  <c:v>16.977735200000001</c:v>
                </c:pt>
                <c:pt idx="43731">
                  <c:v>16.978125549999998</c:v>
                </c:pt>
                <c:pt idx="43732">
                  <c:v>16.978512383333332</c:v>
                </c:pt>
                <c:pt idx="43733">
                  <c:v>16.978899216666669</c:v>
                </c:pt>
                <c:pt idx="43734">
                  <c:v>16.979289566666669</c:v>
                </c:pt>
                <c:pt idx="43735">
                  <c:v>16.979676399999999</c:v>
                </c:pt>
                <c:pt idx="43736">
                  <c:v>16.980063233333336</c:v>
                </c:pt>
                <c:pt idx="43737">
                  <c:v>16.980450066666666</c:v>
                </c:pt>
                <c:pt idx="43738">
                  <c:v>16.980840416666666</c:v>
                </c:pt>
                <c:pt idx="43739">
                  <c:v>16.98122725</c:v>
                </c:pt>
                <c:pt idx="43740">
                  <c:v>16.9816176</c:v>
                </c:pt>
                <c:pt idx="43741">
                  <c:v>16.982004433333334</c:v>
                </c:pt>
                <c:pt idx="43742">
                  <c:v>16.982391266666664</c:v>
                </c:pt>
                <c:pt idx="43743">
                  <c:v>16.982781616666667</c:v>
                </c:pt>
                <c:pt idx="43744">
                  <c:v>16.983168450000001</c:v>
                </c:pt>
                <c:pt idx="43745">
                  <c:v>16.983558800000001</c:v>
                </c:pt>
                <c:pt idx="43746">
                  <c:v>16.983945633333335</c:v>
                </c:pt>
                <c:pt idx="43747">
                  <c:v>16.984332466666668</c:v>
                </c:pt>
                <c:pt idx="43748">
                  <c:v>16.984722816666665</c:v>
                </c:pt>
                <c:pt idx="43749">
                  <c:v>16.985109650000002</c:v>
                </c:pt>
                <c:pt idx="43750">
                  <c:v>16.985496483333332</c:v>
                </c:pt>
                <c:pt idx="43751">
                  <c:v>16.985886833333332</c:v>
                </c:pt>
                <c:pt idx="43752">
                  <c:v>16.986273666666669</c:v>
                </c:pt>
                <c:pt idx="43753">
                  <c:v>16.986664016666669</c:v>
                </c:pt>
                <c:pt idx="43754">
                  <c:v>16.987050849999999</c:v>
                </c:pt>
                <c:pt idx="43755">
                  <c:v>16.987437683333333</c:v>
                </c:pt>
                <c:pt idx="43756">
                  <c:v>16.987828033333333</c:v>
                </c:pt>
                <c:pt idx="43757">
                  <c:v>16.988214866666667</c:v>
                </c:pt>
                <c:pt idx="43758">
                  <c:v>16.988605216666667</c:v>
                </c:pt>
                <c:pt idx="43759">
                  <c:v>16.98899205</c:v>
                </c:pt>
                <c:pt idx="43760">
                  <c:v>16.989378883333334</c:v>
                </c:pt>
                <c:pt idx="43761">
                  <c:v>16.98976923333333</c:v>
                </c:pt>
                <c:pt idx="43762">
                  <c:v>16.990156066666668</c:v>
                </c:pt>
                <c:pt idx="43763">
                  <c:v>16.990542900000001</c:v>
                </c:pt>
                <c:pt idx="43764">
                  <c:v>16.990929733333335</c:v>
                </c:pt>
                <c:pt idx="43765">
                  <c:v>16.991320083333335</c:v>
                </c:pt>
                <c:pt idx="43766">
                  <c:v>16.991706916666669</c:v>
                </c:pt>
                <c:pt idx="43767">
                  <c:v>16.992097266666665</c:v>
                </c:pt>
                <c:pt idx="43768">
                  <c:v>16.992484099999999</c:v>
                </c:pt>
                <c:pt idx="43769">
                  <c:v>16.992870933333332</c:v>
                </c:pt>
                <c:pt idx="43770">
                  <c:v>16.993261283333332</c:v>
                </c:pt>
                <c:pt idx="43771">
                  <c:v>16.993648116666666</c:v>
                </c:pt>
                <c:pt idx="43772">
                  <c:v>16.99403846666667</c:v>
                </c:pt>
                <c:pt idx="43773">
                  <c:v>16.9944253</c:v>
                </c:pt>
                <c:pt idx="43774">
                  <c:v>16.994812133333333</c:v>
                </c:pt>
                <c:pt idx="43775">
                  <c:v>16.995202483333333</c:v>
                </c:pt>
                <c:pt idx="43776">
                  <c:v>16.995589316666667</c:v>
                </c:pt>
                <c:pt idx="43777">
                  <c:v>16.995976150000001</c:v>
                </c:pt>
                <c:pt idx="43778">
                  <c:v>16.996362983333331</c:v>
                </c:pt>
                <c:pt idx="43779">
                  <c:v>16.996753333333334</c:v>
                </c:pt>
                <c:pt idx="43780">
                  <c:v>16.997143683333331</c:v>
                </c:pt>
                <c:pt idx="43781">
                  <c:v>16.997530516666668</c:v>
                </c:pt>
                <c:pt idx="43782">
                  <c:v>16.997917350000002</c:v>
                </c:pt>
                <c:pt idx="43783">
                  <c:v>16.998304183333335</c:v>
                </c:pt>
                <c:pt idx="43784">
                  <c:v>16.998694533333332</c:v>
                </c:pt>
                <c:pt idx="43785">
                  <c:v>16.999081366666669</c:v>
                </c:pt>
                <c:pt idx="43786">
                  <c:v>16.999471716666665</c:v>
                </c:pt>
                <c:pt idx="43787">
                  <c:v>16.999858549999999</c:v>
                </c:pt>
                <c:pt idx="43788">
                  <c:v>17.000245383333333</c:v>
                </c:pt>
                <c:pt idx="43789">
                  <c:v>17.000635733333333</c:v>
                </c:pt>
                <c:pt idx="43790">
                  <c:v>17.001022566666666</c:v>
                </c:pt>
                <c:pt idx="43791">
                  <c:v>17.0014094</c:v>
                </c:pt>
                <c:pt idx="43792">
                  <c:v>17.00179975</c:v>
                </c:pt>
                <c:pt idx="43793">
                  <c:v>17.002186583333334</c:v>
                </c:pt>
                <c:pt idx="43794">
                  <c:v>17.002576933333334</c:v>
                </c:pt>
                <c:pt idx="43795">
                  <c:v>17.002963766666667</c:v>
                </c:pt>
                <c:pt idx="43796">
                  <c:v>17.003350600000001</c:v>
                </c:pt>
                <c:pt idx="43797">
                  <c:v>17.003740949999997</c:v>
                </c:pt>
                <c:pt idx="43798">
                  <c:v>17.004127783333335</c:v>
                </c:pt>
                <c:pt idx="43799">
                  <c:v>17.004518133333331</c:v>
                </c:pt>
                <c:pt idx="43800">
                  <c:v>17.004904966666665</c:v>
                </c:pt>
                <c:pt idx="43801">
                  <c:v>17.005291800000002</c:v>
                </c:pt>
                <c:pt idx="43802">
                  <c:v>17.005682150000002</c:v>
                </c:pt>
                <c:pt idx="43803">
                  <c:v>17.006068983333332</c:v>
                </c:pt>
                <c:pt idx="43804">
                  <c:v>17.006455816666669</c:v>
                </c:pt>
                <c:pt idx="43805">
                  <c:v>17.006842649999999</c:v>
                </c:pt>
                <c:pt idx="43806">
                  <c:v>17.007232999999999</c:v>
                </c:pt>
                <c:pt idx="43807">
                  <c:v>17.007623349999999</c:v>
                </c:pt>
                <c:pt idx="43808">
                  <c:v>17.008010183333333</c:v>
                </c:pt>
                <c:pt idx="43809">
                  <c:v>17.008397016666667</c:v>
                </c:pt>
                <c:pt idx="43810">
                  <c:v>17.00878385</c:v>
                </c:pt>
                <c:pt idx="43811">
                  <c:v>17.0091742</c:v>
                </c:pt>
                <c:pt idx="43812">
                  <c:v>17.009561033333334</c:v>
                </c:pt>
                <c:pt idx="43813">
                  <c:v>17.009951383333334</c:v>
                </c:pt>
                <c:pt idx="43814">
                  <c:v>17.010338216666668</c:v>
                </c:pt>
                <c:pt idx="43815">
                  <c:v>17.010725050000001</c:v>
                </c:pt>
                <c:pt idx="43816">
                  <c:v>17.011115399999998</c:v>
                </c:pt>
                <c:pt idx="43817">
                  <c:v>17.011502233333335</c:v>
                </c:pt>
                <c:pt idx="43818">
                  <c:v>17.011889066666665</c:v>
                </c:pt>
                <c:pt idx="43819">
                  <c:v>17.012279416666665</c:v>
                </c:pt>
                <c:pt idx="43820">
                  <c:v>17.012666249999999</c:v>
                </c:pt>
                <c:pt idx="43821">
                  <c:v>17.013056600000002</c:v>
                </c:pt>
                <c:pt idx="43822">
                  <c:v>17.013443433333332</c:v>
                </c:pt>
                <c:pt idx="43823">
                  <c:v>17.013830266666666</c:v>
                </c:pt>
                <c:pt idx="43824">
                  <c:v>17.014220616666666</c:v>
                </c:pt>
                <c:pt idx="43825">
                  <c:v>17.01460745</c:v>
                </c:pt>
                <c:pt idx="43826">
                  <c:v>17.0149978</c:v>
                </c:pt>
                <c:pt idx="43827">
                  <c:v>17.015384633333333</c:v>
                </c:pt>
                <c:pt idx="43828">
                  <c:v>17.015771466666667</c:v>
                </c:pt>
                <c:pt idx="43829">
                  <c:v>17.016158300000001</c:v>
                </c:pt>
                <c:pt idx="43830">
                  <c:v>17.016548650000001</c:v>
                </c:pt>
                <c:pt idx="43831">
                  <c:v>17.016935483333334</c:v>
                </c:pt>
                <c:pt idx="43832">
                  <c:v>17.017322316666668</c:v>
                </c:pt>
                <c:pt idx="43833">
                  <c:v>17.017712666666668</c:v>
                </c:pt>
                <c:pt idx="43834">
                  <c:v>17.018099500000002</c:v>
                </c:pt>
                <c:pt idx="43835">
                  <c:v>17.018489849999998</c:v>
                </c:pt>
                <c:pt idx="43836">
                  <c:v>17.018876683333332</c:v>
                </c:pt>
                <c:pt idx="43837">
                  <c:v>17.019263516666665</c:v>
                </c:pt>
                <c:pt idx="43838">
                  <c:v>17.019653866666665</c:v>
                </c:pt>
                <c:pt idx="43839">
                  <c:v>17.020040699999999</c:v>
                </c:pt>
                <c:pt idx="43840">
                  <c:v>17.020431050000003</c:v>
                </c:pt>
                <c:pt idx="43841">
                  <c:v>17.020817883333333</c:v>
                </c:pt>
                <c:pt idx="43842">
                  <c:v>17.021204716666666</c:v>
                </c:pt>
                <c:pt idx="43843">
                  <c:v>17.021595066666666</c:v>
                </c:pt>
                <c:pt idx="43844">
                  <c:v>17.0219819</c:v>
                </c:pt>
                <c:pt idx="43845">
                  <c:v>17.022368733333334</c:v>
                </c:pt>
                <c:pt idx="43846">
                  <c:v>17.022755566666664</c:v>
                </c:pt>
                <c:pt idx="43847">
                  <c:v>17.023145916666667</c:v>
                </c:pt>
                <c:pt idx="43848">
                  <c:v>17.023532750000001</c:v>
                </c:pt>
                <c:pt idx="43849">
                  <c:v>17.023923100000001</c:v>
                </c:pt>
                <c:pt idx="43850">
                  <c:v>17.024309933333335</c:v>
                </c:pt>
                <c:pt idx="43851">
                  <c:v>17.024696766666668</c:v>
                </c:pt>
                <c:pt idx="43852">
                  <c:v>17.025087116666665</c:v>
                </c:pt>
                <c:pt idx="43853">
                  <c:v>17.025473950000002</c:v>
                </c:pt>
                <c:pt idx="43854">
                  <c:v>17.025864299999999</c:v>
                </c:pt>
                <c:pt idx="43855">
                  <c:v>17.026251133333332</c:v>
                </c:pt>
                <c:pt idx="43856">
                  <c:v>17.026637966666666</c:v>
                </c:pt>
                <c:pt idx="43857">
                  <c:v>17.027028316666669</c:v>
                </c:pt>
                <c:pt idx="43858">
                  <c:v>17.027415149999999</c:v>
                </c:pt>
                <c:pt idx="43859">
                  <c:v>17.027801983333333</c:v>
                </c:pt>
                <c:pt idx="43860">
                  <c:v>17.028192333333333</c:v>
                </c:pt>
                <c:pt idx="43861">
                  <c:v>17.028579166666667</c:v>
                </c:pt>
                <c:pt idx="43862">
                  <c:v>17.028969516666667</c:v>
                </c:pt>
                <c:pt idx="43863">
                  <c:v>17.02935635</c:v>
                </c:pt>
                <c:pt idx="43864">
                  <c:v>17.029743183333334</c:v>
                </c:pt>
                <c:pt idx="43865">
                  <c:v>17.030130016666664</c:v>
                </c:pt>
                <c:pt idx="43866">
                  <c:v>17.030520366666668</c:v>
                </c:pt>
                <c:pt idx="43867">
                  <c:v>17.030910716666668</c:v>
                </c:pt>
                <c:pt idx="43868">
                  <c:v>17.031297550000001</c:v>
                </c:pt>
                <c:pt idx="43869">
                  <c:v>17.031684383333335</c:v>
                </c:pt>
                <c:pt idx="43870">
                  <c:v>17.032071216666669</c:v>
                </c:pt>
                <c:pt idx="43871">
                  <c:v>17.032461566666665</c:v>
                </c:pt>
                <c:pt idx="43872">
                  <c:v>17.032848399999999</c:v>
                </c:pt>
                <c:pt idx="43873">
                  <c:v>17.033235233333333</c:v>
                </c:pt>
                <c:pt idx="43874">
                  <c:v>17.033625583333333</c:v>
                </c:pt>
                <c:pt idx="43875">
                  <c:v>17.034012416666666</c:v>
                </c:pt>
                <c:pt idx="43876">
                  <c:v>17.03440276666667</c:v>
                </c:pt>
                <c:pt idx="43877">
                  <c:v>17.0347896</c:v>
                </c:pt>
                <c:pt idx="43878">
                  <c:v>17.035176433333334</c:v>
                </c:pt>
                <c:pt idx="43879">
                  <c:v>17.035566783333334</c:v>
                </c:pt>
                <c:pt idx="43880">
                  <c:v>17.035953616666667</c:v>
                </c:pt>
                <c:pt idx="43881">
                  <c:v>17.036343966666667</c:v>
                </c:pt>
                <c:pt idx="43882">
                  <c:v>17.036730800000001</c:v>
                </c:pt>
                <c:pt idx="43883">
                  <c:v>17.037117633333335</c:v>
                </c:pt>
                <c:pt idx="43884">
                  <c:v>17.037504466666665</c:v>
                </c:pt>
                <c:pt idx="43885">
                  <c:v>17.037894816666665</c:v>
                </c:pt>
                <c:pt idx="43886">
                  <c:v>17.038281650000002</c:v>
                </c:pt>
                <c:pt idx="43887">
                  <c:v>17.038668483333336</c:v>
                </c:pt>
                <c:pt idx="43888">
                  <c:v>17.039058833333332</c:v>
                </c:pt>
                <c:pt idx="43889">
                  <c:v>17.039445666666669</c:v>
                </c:pt>
                <c:pt idx="43890">
                  <c:v>17.039836016666666</c:v>
                </c:pt>
                <c:pt idx="43891">
                  <c:v>17.040222849999999</c:v>
                </c:pt>
                <c:pt idx="43892">
                  <c:v>17.040609683333333</c:v>
                </c:pt>
                <c:pt idx="43893">
                  <c:v>17.041000033333333</c:v>
                </c:pt>
                <c:pt idx="43894">
                  <c:v>17.041386866666667</c:v>
                </c:pt>
                <c:pt idx="43895">
                  <c:v>17.04177721666667</c:v>
                </c:pt>
                <c:pt idx="43896">
                  <c:v>17.04216405</c:v>
                </c:pt>
                <c:pt idx="43897">
                  <c:v>17.042550883333334</c:v>
                </c:pt>
                <c:pt idx="43898">
                  <c:v>17.042941233333334</c:v>
                </c:pt>
                <c:pt idx="43899">
                  <c:v>17.043328066666668</c:v>
                </c:pt>
                <c:pt idx="43900">
                  <c:v>17.043714900000001</c:v>
                </c:pt>
                <c:pt idx="43901">
                  <c:v>17.044101733333331</c:v>
                </c:pt>
                <c:pt idx="43902">
                  <c:v>17.044492083333335</c:v>
                </c:pt>
                <c:pt idx="43903">
                  <c:v>17.044882433333331</c:v>
                </c:pt>
                <c:pt idx="43904">
                  <c:v>17.045269266666665</c:v>
                </c:pt>
                <c:pt idx="43905">
                  <c:v>17.045656100000002</c:v>
                </c:pt>
                <c:pt idx="43906">
                  <c:v>17.046042933333336</c:v>
                </c:pt>
                <c:pt idx="43907">
                  <c:v>17.046433283333332</c:v>
                </c:pt>
                <c:pt idx="43908">
                  <c:v>17.046823633333336</c:v>
                </c:pt>
                <c:pt idx="43909">
                  <c:v>17.047210466666666</c:v>
                </c:pt>
                <c:pt idx="43910">
                  <c:v>17.0475973</c:v>
                </c:pt>
                <c:pt idx="43911">
                  <c:v>17.047984133333333</c:v>
                </c:pt>
                <c:pt idx="43912">
                  <c:v>17.048374483333333</c:v>
                </c:pt>
                <c:pt idx="43913">
                  <c:v>17.048761316666667</c:v>
                </c:pt>
                <c:pt idx="43914">
                  <c:v>17.049148150000001</c:v>
                </c:pt>
                <c:pt idx="43915">
                  <c:v>17.049538500000001</c:v>
                </c:pt>
                <c:pt idx="43916">
                  <c:v>17.049925333333334</c:v>
                </c:pt>
                <c:pt idx="43917">
                  <c:v>17.050315683333334</c:v>
                </c:pt>
                <c:pt idx="43918">
                  <c:v>17.050702516666668</c:v>
                </c:pt>
                <c:pt idx="43919">
                  <c:v>17.051089350000002</c:v>
                </c:pt>
                <c:pt idx="43920">
                  <c:v>17.051476183333332</c:v>
                </c:pt>
                <c:pt idx="43921">
                  <c:v>17.051866533333335</c:v>
                </c:pt>
                <c:pt idx="43922">
                  <c:v>17.052256883333332</c:v>
                </c:pt>
                <c:pt idx="43923">
                  <c:v>17.052643716666665</c:v>
                </c:pt>
                <c:pt idx="43924">
                  <c:v>17.053030549999999</c:v>
                </c:pt>
                <c:pt idx="43925">
                  <c:v>17.053417383333336</c:v>
                </c:pt>
                <c:pt idx="43926">
                  <c:v>17.053807733333333</c:v>
                </c:pt>
                <c:pt idx="43927">
                  <c:v>17.054194566666666</c:v>
                </c:pt>
                <c:pt idx="43928">
                  <c:v>17.0545814</c:v>
                </c:pt>
                <c:pt idx="43929">
                  <c:v>17.05497175</c:v>
                </c:pt>
                <c:pt idx="43930">
                  <c:v>17.055358583333334</c:v>
                </c:pt>
                <c:pt idx="43931">
                  <c:v>17.055748933333334</c:v>
                </c:pt>
                <c:pt idx="43932">
                  <c:v>17.056135766666667</c:v>
                </c:pt>
                <c:pt idx="43933">
                  <c:v>17.056522600000001</c:v>
                </c:pt>
                <c:pt idx="43934">
                  <c:v>17.056912950000001</c:v>
                </c:pt>
                <c:pt idx="43935">
                  <c:v>17.057299783333335</c:v>
                </c:pt>
                <c:pt idx="43936">
                  <c:v>17.057690133333335</c:v>
                </c:pt>
                <c:pt idx="43937">
                  <c:v>17.058076966666665</c:v>
                </c:pt>
                <c:pt idx="43938">
                  <c:v>17.058463800000002</c:v>
                </c:pt>
                <c:pt idx="43939">
                  <c:v>17.058850633333332</c:v>
                </c:pt>
                <c:pt idx="43940">
                  <c:v>17.059240983333332</c:v>
                </c:pt>
                <c:pt idx="43941">
                  <c:v>17.059627816666666</c:v>
                </c:pt>
                <c:pt idx="43942">
                  <c:v>17.060014650000003</c:v>
                </c:pt>
                <c:pt idx="43943">
                  <c:v>17.060404999999999</c:v>
                </c:pt>
                <c:pt idx="43944">
                  <c:v>17.060791833333337</c:v>
                </c:pt>
                <c:pt idx="43945">
                  <c:v>17.061182183333333</c:v>
                </c:pt>
                <c:pt idx="43946">
                  <c:v>17.061569016666667</c:v>
                </c:pt>
                <c:pt idx="43947">
                  <c:v>17.06195585</c:v>
                </c:pt>
                <c:pt idx="43948">
                  <c:v>17.0623462</c:v>
                </c:pt>
                <c:pt idx="43949">
                  <c:v>17.062733033333334</c:v>
                </c:pt>
                <c:pt idx="43950">
                  <c:v>17.063123383333334</c:v>
                </c:pt>
                <c:pt idx="43951">
                  <c:v>17.063510216666668</c:v>
                </c:pt>
                <c:pt idx="43952">
                  <c:v>17.063897050000001</c:v>
                </c:pt>
                <c:pt idx="43953">
                  <c:v>17.064287400000001</c:v>
                </c:pt>
                <c:pt idx="43954">
                  <c:v>17.064674233333335</c:v>
                </c:pt>
                <c:pt idx="43955">
                  <c:v>17.065061066666669</c:v>
                </c:pt>
                <c:pt idx="43956">
                  <c:v>17.065451416666665</c:v>
                </c:pt>
                <c:pt idx="43957">
                  <c:v>17.065838250000002</c:v>
                </c:pt>
                <c:pt idx="43958">
                  <c:v>17.066228599999999</c:v>
                </c:pt>
                <c:pt idx="43959">
                  <c:v>17.066615433333332</c:v>
                </c:pt>
                <c:pt idx="43960">
                  <c:v>17.067002266666666</c:v>
                </c:pt>
                <c:pt idx="43961">
                  <c:v>17.067392616666666</c:v>
                </c:pt>
                <c:pt idx="43962">
                  <c:v>17.06777945</c:v>
                </c:pt>
                <c:pt idx="43963">
                  <c:v>17.068169800000003</c:v>
                </c:pt>
                <c:pt idx="43964">
                  <c:v>17.068556633333333</c:v>
                </c:pt>
                <c:pt idx="43965">
                  <c:v>17.068943466666667</c:v>
                </c:pt>
                <c:pt idx="43966">
                  <c:v>17.069330300000001</c:v>
                </c:pt>
                <c:pt idx="43967">
                  <c:v>17.069720650000001</c:v>
                </c:pt>
                <c:pt idx="43968">
                  <c:v>17.070107483333334</c:v>
                </c:pt>
                <c:pt idx="43969">
                  <c:v>17.070494316666665</c:v>
                </c:pt>
                <c:pt idx="43970">
                  <c:v>17.070884666666668</c:v>
                </c:pt>
                <c:pt idx="43971">
                  <c:v>17.071271500000002</c:v>
                </c:pt>
                <c:pt idx="43972">
                  <c:v>17.071661850000002</c:v>
                </c:pt>
                <c:pt idx="43973">
                  <c:v>17.072048683333332</c:v>
                </c:pt>
                <c:pt idx="43974">
                  <c:v>17.072435516666669</c:v>
                </c:pt>
                <c:pt idx="43975">
                  <c:v>17.072825866666665</c:v>
                </c:pt>
                <c:pt idx="43976">
                  <c:v>17.073212699999999</c:v>
                </c:pt>
                <c:pt idx="43977">
                  <c:v>17.073603049999999</c:v>
                </c:pt>
                <c:pt idx="43978">
                  <c:v>17.073989883333333</c:v>
                </c:pt>
                <c:pt idx="43979">
                  <c:v>17.074376716666666</c:v>
                </c:pt>
                <c:pt idx="43980">
                  <c:v>17.074767066666666</c:v>
                </c:pt>
                <c:pt idx="43981">
                  <c:v>17.0751539</c:v>
                </c:pt>
                <c:pt idx="43982">
                  <c:v>17.075540733333334</c:v>
                </c:pt>
                <c:pt idx="43983">
                  <c:v>17.075927566666667</c:v>
                </c:pt>
                <c:pt idx="43984">
                  <c:v>17.076317916666667</c:v>
                </c:pt>
                <c:pt idx="43985">
                  <c:v>17.076704750000001</c:v>
                </c:pt>
                <c:pt idx="43986">
                  <c:v>17.077095100000001</c:v>
                </c:pt>
                <c:pt idx="43987">
                  <c:v>17.077481933333335</c:v>
                </c:pt>
                <c:pt idx="43988">
                  <c:v>17.077868766666665</c:v>
                </c:pt>
                <c:pt idx="43989">
                  <c:v>17.078259116666665</c:v>
                </c:pt>
                <c:pt idx="43990">
                  <c:v>17.078645950000002</c:v>
                </c:pt>
                <c:pt idx="43991">
                  <c:v>17.079036300000002</c:v>
                </c:pt>
                <c:pt idx="43992">
                  <c:v>17.079423133333332</c:v>
                </c:pt>
                <c:pt idx="43993">
                  <c:v>17.079809966666669</c:v>
                </c:pt>
                <c:pt idx="43994">
                  <c:v>17.080200316666666</c:v>
                </c:pt>
                <c:pt idx="43995">
                  <c:v>17.080587149999999</c:v>
                </c:pt>
                <c:pt idx="43996">
                  <c:v>17.080973983333333</c:v>
                </c:pt>
                <c:pt idx="43997">
                  <c:v>17.081360816666667</c:v>
                </c:pt>
                <c:pt idx="43998">
                  <c:v>17.081751166666667</c:v>
                </c:pt>
                <c:pt idx="43999">
                  <c:v>17.082137999999997</c:v>
                </c:pt>
                <c:pt idx="44000">
                  <c:v>17.08252835</c:v>
                </c:pt>
                <c:pt idx="44001">
                  <c:v>17.082915183333334</c:v>
                </c:pt>
                <c:pt idx="44002">
                  <c:v>17.083302016666668</c:v>
                </c:pt>
                <c:pt idx="44003">
                  <c:v>17.083692366666668</c:v>
                </c:pt>
                <c:pt idx="44004">
                  <c:v>17.084082716666668</c:v>
                </c:pt>
                <c:pt idx="44005">
                  <c:v>17.084469549999998</c:v>
                </c:pt>
                <c:pt idx="44006">
                  <c:v>17.084856383333335</c:v>
                </c:pt>
                <c:pt idx="44007">
                  <c:v>17.085243216666665</c:v>
                </c:pt>
                <c:pt idx="44008">
                  <c:v>17.085633566666665</c:v>
                </c:pt>
                <c:pt idx="44009">
                  <c:v>17.086020400000002</c:v>
                </c:pt>
                <c:pt idx="44010">
                  <c:v>17.086407233333336</c:v>
                </c:pt>
                <c:pt idx="44011">
                  <c:v>17.086797583333333</c:v>
                </c:pt>
                <c:pt idx="44012">
                  <c:v>17.087184416666666</c:v>
                </c:pt>
                <c:pt idx="44013">
                  <c:v>17.087574766666666</c:v>
                </c:pt>
                <c:pt idx="44014">
                  <c:v>17.0879616</c:v>
                </c:pt>
                <c:pt idx="44015">
                  <c:v>17.088348433333334</c:v>
                </c:pt>
                <c:pt idx="44016">
                  <c:v>17.088735266666667</c:v>
                </c:pt>
                <c:pt idx="44017">
                  <c:v>17.089125616666667</c:v>
                </c:pt>
                <c:pt idx="44018">
                  <c:v>17.089515966666664</c:v>
                </c:pt>
                <c:pt idx="44019">
                  <c:v>17.089902800000001</c:v>
                </c:pt>
                <c:pt idx="44020">
                  <c:v>17.090289633333335</c:v>
                </c:pt>
                <c:pt idx="44021">
                  <c:v>17.090676466666668</c:v>
                </c:pt>
                <c:pt idx="44022">
                  <c:v>17.091066816666668</c:v>
                </c:pt>
                <c:pt idx="44023">
                  <c:v>17.091453650000002</c:v>
                </c:pt>
                <c:pt idx="44024">
                  <c:v>17.091840483333332</c:v>
                </c:pt>
                <c:pt idx="44025">
                  <c:v>17.092230833333332</c:v>
                </c:pt>
                <c:pt idx="44026">
                  <c:v>17.092617666666666</c:v>
                </c:pt>
                <c:pt idx="44027">
                  <c:v>17.093008016666666</c:v>
                </c:pt>
                <c:pt idx="44028">
                  <c:v>17.093394849999999</c:v>
                </c:pt>
                <c:pt idx="44029">
                  <c:v>17.093781683333336</c:v>
                </c:pt>
                <c:pt idx="44030">
                  <c:v>17.094172033333333</c:v>
                </c:pt>
                <c:pt idx="44031">
                  <c:v>17.094558866666667</c:v>
                </c:pt>
                <c:pt idx="44032">
                  <c:v>17.094949216666667</c:v>
                </c:pt>
                <c:pt idx="44033">
                  <c:v>17.09533605</c:v>
                </c:pt>
                <c:pt idx="44034">
                  <c:v>17.095722883333334</c:v>
                </c:pt>
                <c:pt idx="44035">
                  <c:v>17.096113233333334</c:v>
                </c:pt>
                <c:pt idx="44036">
                  <c:v>17.096500066666668</c:v>
                </c:pt>
                <c:pt idx="44037">
                  <c:v>17.096886899999998</c:v>
                </c:pt>
                <c:pt idx="44038">
                  <c:v>17.097273733333335</c:v>
                </c:pt>
                <c:pt idx="44039">
                  <c:v>17.097664083333335</c:v>
                </c:pt>
                <c:pt idx="44040">
                  <c:v>17.098054433333335</c:v>
                </c:pt>
                <c:pt idx="44041">
                  <c:v>17.098441266666665</c:v>
                </c:pt>
                <c:pt idx="44042">
                  <c:v>17.098828100000002</c:v>
                </c:pt>
                <c:pt idx="44043">
                  <c:v>17.099214933333332</c:v>
                </c:pt>
                <c:pt idx="44044">
                  <c:v>17.099605283333332</c:v>
                </c:pt>
                <c:pt idx="44045">
                  <c:v>17.099995633333332</c:v>
                </c:pt>
                <c:pt idx="44046">
                  <c:v>17.100382466666666</c:v>
                </c:pt>
                <c:pt idx="44047">
                  <c:v>17.1007693</c:v>
                </c:pt>
                <c:pt idx="44048">
                  <c:v>17.101156133333333</c:v>
                </c:pt>
                <c:pt idx="44049">
                  <c:v>17.101546483333333</c:v>
                </c:pt>
                <c:pt idx="44050">
                  <c:v>17.101933316666667</c:v>
                </c:pt>
                <c:pt idx="44051">
                  <c:v>17.102320150000001</c:v>
                </c:pt>
                <c:pt idx="44052">
                  <c:v>17.102710500000001</c:v>
                </c:pt>
                <c:pt idx="44053">
                  <c:v>17.103097333333334</c:v>
                </c:pt>
                <c:pt idx="44054">
                  <c:v>17.103487683333331</c:v>
                </c:pt>
                <c:pt idx="44055">
                  <c:v>17.103874516666668</c:v>
                </c:pt>
                <c:pt idx="44056">
                  <c:v>17.104261349999998</c:v>
                </c:pt>
                <c:pt idx="44057">
                  <c:v>17.104651700000002</c:v>
                </c:pt>
                <c:pt idx="44058">
                  <c:v>17.105038533333335</c:v>
                </c:pt>
                <c:pt idx="44059">
                  <c:v>17.105428883333335</c:v>
                </c:pt>
                <c:pt idx="44060">
                  <c:v>17.105815716666665</c:v>
                </c:pt>
                <c:pt idx="44061">
                  <c:v>17.106202550000003</c:v>
                </c:pt>
                <c:pt idx="44062">
                  <c:v>17.106592899999999</c:v>
                </c:pt>
                <c:pt idx="44063">
                  <c:v>17.106979733333333</c:v>
                </c:pt>
                <c:pt idx="44064">
                  <c:v>17.107366566666666</c:v>
                </c:pt>
                <c:pt idx="44065">
                  <c:v>17.1077534</c:v>
                </c:pt>
                <c:pt idx="44066">
                  <c:v>17.10814375</c:v>
                </c:pt>
                <c:pt idx="44067">
                  <c:v>17.108530583333334</c:v>
                </c:pt>
                <c:pt idx="44068">
                  <c:v>17.108920933333334</c:v>
                </c:pt>
                <c:pt idx="44069">
                  <c:v>17.109307766666667</c:v>
                </c:pt>
                <c:pt idx="44070">
                  <c:v>17.109694600000001</c:v>
                </c:pt>
                <c:pt idx="44071">
                  <c:v>17.110084950000001</c:v>
                </c:pt>
                <c:pt idx="44072">
                  <c:v>17.110471783333335</c:v>
                </c:pt>
                <c:pt idx="44073">
                  <c:v>17.110862133333331</c:v>
                </c:pt>
                <c:pt idx="44074">
                  <c:v>17.111248966666668</c:v>
                </c:pt>
                <c:pt idx="44075">
                  <c:v>17.111635799999998</c:v>
                </c:pt>
                <c:pt idx="44076">
                  <c:v>17.112026150000002</c:v>
                </c:pt>
                <c:pt idx="44077">
                  <c:v>17.112412983333332</c:v>
                </c:pt>
                <c:pt idx="44078">
                  <c:v>17.112799816666669</c:v>
                </c:pt>
                <c:pt idx="44079">
                  <c:v>17.113190166666666</c:v>
                </c:pt>
                <c:pt idx="44080">
                  <c:v>17.113576999999999</c:v>
                </c:pt>
                <c:pt idx="44081">
                  <c:v>17.113967349999999</c:v>
                </c:pt>
                <c:pt idx="44082">
                  <c:v>17.114354183333333</c:v>
                </c:pt>
                <c:pt idx="44083">
                  <c:v>17.114741016666667</c:v>
                </c:pt>
                <c:pt idx="44084">
                  <c:v>17.115127849999997</c:v>
                </c:pt>
                <c:pt idx="44085">
                  <c:v>17.1155182</c:v>
                </c:pt>
                <c:pt idx="44086">
                  <c:v>17.11590855</c:v>
                </c:pt>
                <c:pt idx="44087">
                  <c:v>17.116295383333334</c:v>
                </c:pt>
                <c:pt idx="44088">
                  <c:v>17.116682216666668</c:v>
                </c:pt>
                <c:pt idx="44089">
                  <c:v>17.117069050000001</c:v>
                </c:pt>
                <c:pt idx="44090">
                  <c:v>17.117459399999998</c:v>
                </c:pt>
                <c:pt idx="44091">
                  <c:v>17.117846233333335</c:v>
                </c:pt>
                <c:pt idx="44092">
                  <c:v>17.118233066666665</c:v>
                </c:pt>
                <c:pt idx="44093">
                  <c:v>17.118623416666665</c:v>
                </c:pt>
                <c:pt idx="44094">
                  <c:v>17.119010250000002</c:v>
                </c:pt>
                <c:pt idx="44095">
                  <c:v>17.119400600000002</c:v>
                </c:pt>
                <c:pt idx="44096">
                  <c:v>17.119787433333332</c:v>
                </c:pt>
                <c:pt idx="44097">
                  <c:v>17.12017426666667</c:v>
                </c:pt>
                <c:pt idx="44098">
                  <c:v>17.120564616666666</c:v>
                </c:pt>
                <c:pt idx="44099">
                  <c:v>17.12095145</c:v>
                </c:pt>
                <c:pt idx="44100">
                  <c:v>17.1213418</c:v>
                </c:pt>
                <c:pt idx="44101">
                  <c:v>17.121728633333333</c:v>
                </c:pt>
                <c:pt idx="44102">
                  <c:v>17.122115466666667</c:v>
                </c:pt>
                <c:pt idx="44103">
                  <c:v>17.122505816666667</c:v>
                </c:pt>
                <c:pt idx="44104">
                  <c:v>17.122892650000001</c:v>
                </c:pt>
                <c:pt idx="44105">
                  <c:v>17.123279483333334</c:v>
                </c:pt>
                <c:pt idx="44106">
                  <c:v>17.123669833333334</c:v>
                </c:pt>
                <c:pt idx="44107">
                  <c:v>17.124056666666668</c:v>
                </c:pt>
                <c:pt idx="44108">
                  <c:v>17.124447016666668</c:v>
                </c:pt>
                <c:pt idx="44109">
                  <c:v>17.124833849999998</c:v>
                </c:pt>
                <c:pt idx="44110">
                  <c:v>17.125220683333335</c:v>
                </c:pt>
                <c:pt idx="44111">
                  <c:v>17.125607516666665</c:v>
                </c:pt>
                <c:pt idx="44112">
                  <c:v>17.125997866666665</c:v>
                </c:pt>
                <c:pt idx="44113">
                  <c:v>17.126388216666665</c:v>
                </c:pt>
                <c:pt idx="44114">
                  <c:v>17.126775050000003</c:v>
                </c:pt>
                <c:pt idx="44115">
                  <c:v>17.127161883333333</c:v>
                </c:pt>
                <c:pt idx="44116">
                  <c:v>17.127548716666666</c:v>
                </c:pt>
                <c:pt idx="44117">
                  <c:v>17.127939066666666</c:v>
                </c:pt>
                <c:pt idx="44118">
                  <c:v>17.1283259</c:v>
                </c:pt>
                <c:pt idx="44119">
                  <c:v>17.128712733333334</c:v>
                </c:pt>
                <c:pt idx="44120">
                  <c:v>17.129103083333334</c:v>
                </c:pt>
                <c:pt idx="44121">
                  <c:v>17.129489916666667</c:v>
                </c:pt>
                <c:pt idx="44122">
                  <c:v>17.129880266666664</c:v>
                </c:pt>
                <c:pt idx="44123">
                  <c:v>17.130267100000001</c:v>
                </c:pt>
                <c:pt idx="44124">
                  <c:v>17.130653933333335</c:v>
                </c:pt>
                <c:pt idx="44125">
                  <c:v>17.131044283333335</c:v>
                </c:pt>
                <c:pt idx="44126">
                  <c:v>17.131431116666668</c:v>
                </c:pt>
                <c:pt idx="44127">
                  <c:v>17.131821466666668</c:v>
                </c:pt>
                <c:pt idx="44128">
                  <c:v>17.132208299999999</c:v>
                </c:pt>
                <c:pt idx="44129">
                  <c:v>17.132595133333332</c:v>
                </c:pt>
                <c:pt idx="44130">
                  <c:v>17.132981966666666</c:v>
                </c:pt>
                <c:pt idx="44131">
                  <c:v>17.133372316666666</c:v>
                </c:pt>
                <c:pt idx="44132">
                  <c:v>17.133759149999999</c:v>
                </c:pt>
                <c:pt idx="44133">
                  <c:v>17.134145983333337</c:v>
                </c:pt>
                <c:pt idx="44134">
                  <c:v>17.134536333333333</c:v>
                </c:pt>
                <c:pt idx="44135">
                  <c:v>17.134923166666667</c:v>
                </c:pt>
                <c:pt idx="44136">
                  <c:v>17.135313516666667</c:v>
                </c:pt>
                <c:pt idx="44137">
                  <c:v>17.13570035</c:v>
                </c:pt>
                <c:pt idx="44138">
                  <c:v>17.136087183333334</c:v>
                </c:pt>
                <c:pt idx="44139">
                  <c:v>17.136477533333334</c:v>
                </c:pt>
                <c:pt idx="44140">
                  <c:v>17.136864366666668</c:v>
                </c:pt>
                <c:pt idx="44141">
                  <c:v>17.137254716666664</c:v>
                </c:pt>
                <c:pt idx="44142">
                  <c:v>17.137641549999998</c:v>
                </c:pt>
                <c:pt idx="44143">
                  <c:v>17.138028383333335</c:v>
                </c:pt>
                <c:pt idx="44144">
                  <c:v>17.138418733333335</c:v>
                </c:pt>
                <c:pt idx="44145">
                  <c:v>17.138805566666665</c:v>
                </c:pt>
                <c:pt idx="44146">
                  <c:v>17.139192400000002</c:v>
                </c:pt>
                <c:pt idx="44147">
                  <c:v>17.139579233333333</c:v>
                </c:pt>
                <c:pt idx="44148">
                  <c:v>17.139969583333333</c:v>
                </c:pt>
                <c:pt idx="44149">
                  <c:v>17.140359933333333</c:v>
                </c:pt>
                <c:pt idx="44150">
                  <c:v>17.140746766666666</c:v>
                </c:pt>
                <c:pt idx="44151">
                  <c:v>17.1411336</c:v>
                </c:pt>
                <c:pt idx="44152">
                  <c:v>17.141523950000003</c:v>
                </c:pt>
                <c:pt idx="44153">
                  <c:v>17.141910783333334</c:v>
                </c:pt>
                <c:pt idx="44154">
                  <c:v>17.142301133333333</c:v>
                </c:pt>
                <c:pt idx="44155">
                  <c:v>17.142687966666667</c:v>
                </c:pt>
                <c:pt idx="44156">
                  <c:v>17.143074800000001</c:v>
                </c:pt>
                <c:pt idx="44157">
                  <c:v>17.143465150000001</c:v>
                </c:pt>
                <c:pt idx="44158">
                  <c:v>17.143851983333331</c:v>
                </c:pt>
                <c:pt idx="44159">
                  <c:v>17.144238816666668</c:v>
                </c:pt>
                <c:pt idx="44160">
                  <c:v>17.144625649999998</c:v>
                </c:pt>
                <c:pt idx="44161">
                  <c:v>17.145015999999998</c:v>
                </c:pt>
                <c:pt idx="44162">
                  <c:v>17.145402833333335</c:v>
                </c:pt>
                <c:pt idx="44163">
                  <c:v>17.145793183333335</c:v>
                </c:pt>
                <c:pt idx="44164">
                  <c:v>17.146180016666666</c:v>
                </c:pt>
                <c:pt idx="44165">
                  <c:v>17.146566849999999</c:v>
                </c:pt>
                <c:pt idx="44166">
                  <c:v>17.146957199999999</c:v>
                </c:pt>
                <c:pt idx="44167">
                  <c:v>17.147344033333333</c:v>
                </c:pt>
                <c:pt idx="44168">
                  <c:v>17.147734383333333</c:v>
                </c:pt>
                <c:pt idx="44169">
                  <c:v>17.148121216666667</c:v>
                </c:pt>
                <c:pt idx="44170">
                  <c:v>17.14850805</c:v>
                </c:pt>
                <c:pt idx="44171">
                  <c:v>17.1488984</c:v>
                </c:pt>
                <c:pt idx="44172">
                  <c:v>17.149285233333334</c:v>
                </c:pt>
                <c:pt idx="44173">
                  <c:v>17.149672066666668</c:v>
                </c:pt>
                <c:pt idx="44174">
                  <c:v>17.150062416666668</c:v>
                </c:pt>
                <c:pt idx="44175">
                  <c:v>17.150449250000001</c:v>
                </c:pt>
                <c:pt idx="44176">
                  <c:v>17.150839600000001</c:v>
                </c:pt>
                <c:pt idx="44177">
                  <c:v>17.151226433333331</c:v>
                </c:pt>
                <c:pt idx="44178">
                  <c:v>17.151613266666665</c:v>
                </c:pt>
                <c:pt idx="44179">
                  <c:v>17.152003616666665</c:v>
                </c:pt>
                <c:pt idx="44180">
                  <c:v>17.152390449999999</c:v>
                </c:pt>
                <c:pt idx="44181">
                  <c:v>17.152780800000002</c:v>
                </c:pt>
                <c:pt idx="44182">
                  <c:v>17.153167633333336</c:v>
                </c:pt>
                <c:pt idx="44183">
                  <c:v>17.153554466666666</c:v>
                </c:pt>
                <c:pt idx="44184">
                  <c:v>17.1539413</c:v>
                </c:pt>
                <c:pt idx="44185">
                  <c:v>17.15433165</c:v>
                </c:pt>
                <c:pt idx="44186">
                  <c:v>17.154718483333333</c:v>
                </c:pt>
                <c:pt idx="44187">
                  <c:v>17.155105316666667</c:v>
                </c:pt>
                <c:pt idx="44188">
                  <c:v>17.155495666666667</c:v>
                </c:pt>
                <c:pt idx="44189">
                  <c:v>17.155882500000001</c:v>
                </c:pt>
                <c:pt idx="44190">
                  <c:v>17.156272850000001</c:v>
                </c:pt>
                <c:pt idx="44191">
                  <c:v>17.156659683333334</c:v>
                </c:pt>
                <c:pt idx="44192">
                  <c:v>17.157046516666668</c:v>
                </c:pt>
                <c:pt idx="44193">
                  <c:v>17.157436866666668</c:v>
                </c:pt>
                <c:pt idx="44194">
                  <c:v>17.157823699999998</c:v>
                </c:pt>
                <c:pt idx="44195">
                  <c:v>17.158214050000002</c:v>
                </c:pt>
                <c:pt idx="44196">
                  <c:v>17.158600883333332</c:v>
                </c:pt>
                <c:pt idx="44197">
                  <c:v>17.158987716666665</c:v>
                </c:pt>
                <c:pt idx="44198">
                  <c:v>17.159378066666665</c:v>
                </c:pt>
                <c:pt idx="44199">
                  <c:v>17.159764899999999</c:v>
                </c:pt>
                <c:pt idx="44200">
                  <c:v>17.160151733333333</c:v>
                </c:pt>
                <c:pt idx="44201">
                  <c:v>17.160542083333336</c:v>
                </c:pt>
                <c:pt idx="44202">
                  <c:v>17.160928916666666</c:v>
                </c:pt>
                <c:pt idx="44203">
                  <c:v>17.161319266666666</c:v>
                </c:pt>
                <c:pt idx="44204">
                  <c:v>17.1617061</c:v>
                </c:pt>
                <c:pt idx="44205">
                  <c:v>17.162092933333334</c:v>
                </c:pt>
                <c:pt idx="44206">
                  <c:v>17.162483283333334</c:v>
                </c:pt>
                <c:pt idx="44207">
                  <c:v>17.162870116666664</c:v>
                </c:pt>
                <c:pt idx="44208">
                  <c:v>17.163260466666667</c:v>
                </c:pt>
                <c:pt idx="44209">
                  <c:v>17.163647300000001</c:v>
                </c:pt>
                <c:pt idx="44210">
                  <c:v>17.164034133333335</c:v>
                </c:pt>
                <c:pt idx="44211">
                  <c:v>17.164420966666668</c:v>
                </c:pt>
                <c:pt idx="44212">
                  <c:v>17.164811316666668</c:v>
                </c:pt>
                <c:pt idx="44213">
                  <c:v>17.165198149999998</c:v>
                </c:pt>
                <c:pt idx="44214">
                  <c:v>17.165584983333336</c:v>
                </c:pt>
                <c:pt idx="44215">
                  <c:v>17.165975333333332</c:v>
                </c:pt>
                <c:pt idx="44216">
                  <c:v>17.166362166666666</c:v>
                </c:pt>
                <c:pt idx="44217">
                  <c:v>17.166752516666666</c:v>
                </c:pt>
                <c:pt idx="44218">
                  <c:v>17.167139350000003</c:v>
                </c:pt>
                <c:pt idx="44219">
                  <c:v>17.167526183333333</c:v>
                </c:pt>
                <c:pt idx="44220">
                  <c:v>17.167916533333337</c:v>
                </c:pt>
                <c:pt idx="44221">
                  <c:v>17.168303366666667</c:v>
                </c:pt>
                <c:pt idx="44222">
                  <c:v>17.168693716666667</c:v>
                </c:pt>
                <c:pt idx="44223">
                  <c:v>17.16908055</c:v>
                </c:pt>
                <c:pt idx="44224">
                  <c:v>17.169467383333334</c:v>
                </c:pt>
                <c:pt idx="44225">
                  <c:v>17.169857733333334</c:v>
                </c:pt>
                <c:pt idx="44226">
                  <c:v>17.170244566666664</c:v>
                </c:pt>
                <c:pt idx="44227">
                  <c:v>17.170631400000001</c:v>
                </c:pt>
                <c:pt idx="44228">
                  <c:v>17.171021750000001</c:v>
                </c:pt>
                <c:pt idx="44229">
                  <c:v>17.171408583333335</c:v>
                </c:pt>
                <c:pt idx="44230">
                  <c:v>17.171798933333335</c:v>
                </c:pt>
                <c:pt idx="44231">
                  <c:v>17.172185766666669</c:v>
                </c:pt>
                <c:pt idx="44232">
                  <c:v>17.172572599999999</c:v>
                </c:pt>
                <c:pt idx="44233">
                  <c:v>17.172959433333332</c:v>
                </c:pt>
                <c:pt idx="44234">
                  <c:v>17.173349783333332</c:v>
                </c:pt>
                <c:pt idx="44235">
                  <c:v>17.173740133333332</c:v>
                </c:pt>
                <c:pt idx="44236">
                  <c:v>17.174126966666666</c:v>
                </c:pt>
                <c:pt idx="44237">
                  <c:v>17.174513800000003</c:v>
                </c:pt>
                <c:pt idx="44238">
                  <c:v>17.174900633333333</c:v>
                </c:pt>
                <c:pt idx="44239">
                  <c:v>17.175290983333333</c:v>
                </c:pt>
                <c:pt idx="44240">
                  <c:v>17.175677816666667</c:v>
                </c:pt>
                <c:pt idx="44241">
                  <c:v>17.176064650000001</c:v>
                </c:pt>
                <c:pt idx="44242">
                  <c:v>17.176455000000001</c:v>
                </c:pt>
                <c:pt idx="44243">
                  <c:v>17.176841833333334</c:v>
                </c:pt>
                <c:pt idx="44244">
                  <c:v>17.177232183333334</c:v>
                </c:pt>
                <c:pt idx="44245">
                  <c:v>17.177619016666664</c:v>
                </c:pt>
                <c:pt idx="44246">
                  <c:v>17.178005849999998</c:v>
                </c:pt>
                <c:pt idx="44247">
                  <c:v>17.178396200000002</c:v>
                </c:pt>
                <c:pt idx="44248">
                  <c:v>17.178783033333335</c:v>
                </c:pt>
                <c:pt idx="44249">
                  <c:v>17.179173383333335</c:v>
                </c:pt>
                <c:pt idx="44250">
                  <c:v>17.179560216666669</c:v>
                </c:pt>
                <c:pt idx="44251">
                  <c:v>17.179947049999999</c:v>
                </c:pt>
                <c:pt idx="44252">
                  <c:v>17.180337399999999</c:v>
                </c:pt>
                <c:pt idx="44253">
                  <c:v>17.180724233333333</c:v>
                </c:pt>
                <c:pt idx="44254">
                  <c:v>17.181111066666666</c:v>
                </c:pt>
                <c:pt idx="44255">
                  <c:v>17.181501416666666</c:v>
                </c:pt>
                <c:pt idx="44256">
                  <c:v>17.181888250000004</c:v>
                </c:pt>
                <c:pt idx="44257">
                  <c:v>17.1822786</c:v>
                </c:pt>
                <c:pt idx="44258">
                  <c:v>17.182665433333334</c:v>
                </c:pt>
                <c:pt idx="44259">
                  <c:v>17.183052266666667</c:v>
                </c:pt>
                <c:pt idx="44260">
                  <c:v>17.183442616666667</c:v>
                </c:pt>
                <c:pt idx="44261">
                  <c:v>17.183829450000001</c:v>
                </c:pt>
                <c:pt idx="44262">
                  <c:v>17.184219800000001</c:v>
                </c:pt>
                <c:pt idx="44263">
                  <c:v>17.184606633333335</c:v>
                </c:pt>
                <c:pt idx="44264">
                  <c:v>17.184993466666665</c:v>
                </c:pt>
                <c:pt idx="44265">
                  <c:v>17.185380299999998</c:v>
                </c:pt>
                <c:pt idx="44266">
                  <c:v>17.185770650000002</c:v>
                </c:pt>
                <c:pt idx="44267">
                  <c:v>17.186157483333336</c:v>
                </c:pt>
                <c:pt idx="44268">
                  <c:v>17.186544316666666</c:v>
                </c:pt>
                <c:pt idx="44269">
                  <c:v>17.186934666666669</c:v>
                </c:pt>
                <c:pt idx="44270">
                  <c:v>17.187321499999999</c:v>
                </c:pt>
                <c:pt idx="44271">
                  <c:v>17.187711849999999</c:v>
                </c:pt>
                <c:pt idx="44272">
                  <c:v>17.188098683333333</c:v>
                </c:pt>
                <c:pt idx="44273">
                  <c:v>17.188485516666667</c:v>
                </c:pt>
                <c:pt idx="44274">
                  <c:v>17.188875866666667</c:v>
                </c:pt>
                <c:pt idx="44275">
                  <c:v>17.189262699999997</c:v>
                </c:pt>
                <c:pt idx="44276">
                  <c:v>17.18965305</c:v>
                </c:pt>
                <c:pt idx="44277">
                  <c:v>17.190039883333334</c:v>
                </c:pt>
                <c:pt idx="44278">
                  <c:v>17.190426716666668</c:v>
                </c:pt>
                <c:pt idx="44279">
                  <c:v>17.190817066666668</c:v>
                </c:pt>
                <c:pt idx="44280">
                  <c:v>17.191203900000001</c:v>
                </c:pt>
                <c:pt idx="44281">
                  <c:v>17.191590733333332</c:v>
                </c:pt>
                <c:pt idx="44282">
                  <c:v>17.191977566666665</c:v>
                </c:pt>
                <c:pt idx="44283">
                  <c:v>17.192367916666665</c:v>
                </c:pt>
                <c:pt idx="44284">
                  <c:v>17.192754749999999</c:v>
                </c:pt>
                <c:pt idx="44285">
                  <c:v>17.193145100000002</c:v>
                </c:pt>
                <c:pt idx="44286">
                  <c:v>17.193531933333336</c:v>
                </c:pt>
                <c:pt idx="44287">
                  <c:v>17.193918766666666</c:v>
                </c:pt>
                <c:pt idx="44288">
                  <c:v>17.194309116666666</c:v>
                </c:pt>
                <c:pt idx="44289">
                  <c:v>17.19469595</c:v>
                </c:pt>
                <c:pt idx="44290">
                  <c:v>17.1950863</c:v>
                </c:pt>
                <c:pt idx="44291">
                  <c:v>17.195473133333333</c:v>
                </c:pt>
                <c:pt idx="44292">
                  <c:v>17.195859966666667</c:v>
                </c:pt>
                <c:pt idx="44293">
                  <c:v>17.196250316666667</c:v>
                </c:pt>
                <c:pt idx="44294">
                  <c:v>17.196637149999997</c:v>
                </c:pt>
                <c:pt idx="44295">
                  <c:v>17.197023983333334</c:v>
                </c:pt>
                <c:pt idx="44296">
                  <c:v>17.197414333333334</c:v>
                </c:pt>
                <c:pt idx="44297">
                  <c:v>17.197801166666668</c:v>
                </c:pt>
                <c:pt idx="44298">
                  <c:v>17.198191516666668</c:v>
                </c:pt>
                <c:pt idx="44299">
                  <c:v>17.198578350000002</c:v>
                </c:pt>
                <c:pt idx="44300">
                  <c:v>17.198965183333332</c:v>
                </c:pt>
                <c:pt idx="44301">
                  <c:v>17.199355533333332</c:v>
                </c:pt>
                <c:pt idx="44302">
                  <c:v>17.199742366666666</c:v>
                </c:pt>
                <c:pt idx="44303">
                  <c:v>17.200132716666666</c:v>
                </c:pt>
                <c:pt idx="44304">
                  <c:v>17.200519549999999</c:v>
                </c:pt>
                <c:pt idx="44305">
                  <c:v>17.200906383333336</c:v>
                </c:pt>
                <c:pt idx="44306">
                  <c:v>17.201296733333333</c:v>
                </c:pt>
                <c:pt idx="44307">
                  <c:v>17.201683566666667</c:v>
                </c:pt>
                <c:pt idx="44308">
                  <c:v>17.2020704</c:v>
                </c:pt>
                <c:pt idx="44309">
                  <c:v>17.202457233333334</c:v>
                </c:pt>
                <c:pt idx="44310">
                  <c:v>17.202847583333334</c:v>
                </c:pt>
                <c:pt idx="44311">
                  <c:v>17.203237933333334</c:v>
                </c:pt>
                <c:pt idx="44312">
                  <c:v>17.203624766666668</c:v>
                </c:pt>
                <c:pt idx="44313">
                  <c:v>17.204011599999998</c:v>
                </c:pt>
                <c:pt idx="44314">
                  <c:v>17.204398433333335</c:v>
                </c:pt>
                <c:pt idx="44315">
                  <c:v>17.204788783333335</c:v>
                </c:pt>
                <c:pt idx="44316">
                  <c:v>17.205175616666669</c:v>
                </c:pt>
                <c:pt idx="44317">
                  <c:v>17.205565966666665</c:v>
                </c:pt>
                <c:pt idx="44318">
                  <c:v>17.205952800000002</c:v>
                </c:pt>
                <c:pt idx="44319">
                  <c:v>17.206339633333332</c:v>
                </c:pt>
                <c:pt idx="44320">
                  <c:v>17.206729983333332</c:v>
                </c:pt>
                <c:pt idx="44321">
                  <c:v>17.207116816666666</c:v>
                </c:pt>
                <c:pt idx="44322">
                  <c:v>17.20750365</c:v>
                </c:pt>
                <c:pt idx="44323">
                  <c:v>17.207894</c:v>
                </c:pt>
                <c:pt idx="44324">
                  <c:v>17.208280833333333</c:v>
                </c:pt>
                <c:pt idx="44325">
                  <c:v>17.208671183333333</c:v>
                </c:pt>
                <c:pt idx="44326">
                  <c:v>17.209058016666667</c:v>
                </c:pt>
                <c:pt idx="44327">
                  <c:v>17.209444850000001</c:v>
                </c:pt>
                <c:pt idx="44328">
                  <c:v>17.209835200000001</c:v>
                </c:pt>
                <c:pt idx="44329">
                  <c:v>17.210222033333334</c:v>
                </c:pt>
                <c:pt idx="44330">
                  <c:v>17.210612383333331</c:v>
                </c:pt>
                <c:pt idx="44331">
                  <c:v>17.210999216666668</c:v>
                </c:pt>
                <c:pt idx="44332">
                  <c:v>17.211386049999998</c:v>
                </c:pt>
                <c:pt idx="44333">
                  <c:v>17.211772883333335</c:v>
                </c:pt>
                <c:pt idx="44334">
                  <c:v>17.212163233333335</c:v>
                </c:pt>
                <c:pt idx="44335">
                  <c:v>17.212550066666669</c:v>
                </c:pt>
                <c:pt idx="44336">
                  <c:v>17.212936899999999</c:v>
                </c:pt>
                <c:pt idx="44337">
                  <c:v>17.213327250000003</c:v>
                </c:pt>
                <c:pt idx="44338">
                  <c:v>17.213714083333333</c:v>
                </c:pt>
                <c:pt idx="44339">
                  <c:v>17.214104433333333</c:v>
                </c:pt>
                <c:pt idx="44340">
                  <c:v>17.214491266666666</c:v>
                </c:pt>
                <c:pt idx="44341">
                  <c:v>17.2148781</c:v>
                </c:pt>
                <c:pt idx="44342">
                  <c:v>17.21526845</c:v>
                </c:pt>
                <c:pt idx="44343">
                  <c:v>17.215655283333334</c:v>
                </c:pt>
                <c:pt idx="44344">
                  <c:v>17.216045633333334</c:v>
                </c:pt>
                <c:pt idx="44345">
                  <c:v>17.216432466666667</c:v>
                </c:pt>
                <c:pt idx="44346">
                  <c:v>17.216819300000001</c:v>
                </c:pt>
                <c:pt idx="44347">
                  <c:v>17.217209650000001</c:v>
                </c:pt>
                <c:pt idx="44348">
                  <c:v>17.217596483333335</c:v>
                </c:pt>
                <c:pt idx="44349">
                  <c:v>17.217983316666665</c:v>
                </c:pt>
                <c:pt idx="44350">
                  <c:v>17.218370149999998</c:v>
                </c:pt>
                <c:pt idx="44351">
                  <c:v>17.218760499999998</c:v>
                </c:pt>
                <c:pt idx="44352">
                  <c:v>17.219150850000002</c:v>
                </c:pt>
                <c:pt idx="44353">
                  <c:v>17.219537683333332</c:v>
                </c:pt>
                <c:pt idx="44354">
                  <c:v>17.219924516666669</c:v>
                </c:pt>
                <c:pt idx="44355">
                  <c:v>17.220311349999999</c:v>
                </c:pt>
                <c:pt idx="44356">
                  <c:v>17.220701699999999</c:v>
                </c:pt>
                <c:pt idx="44357">
                  <c:v>17.221088533333333</c:v>
                </c:pt>
                <c:pt idx="44358">
                  <c:v>17.221478883333333</c:v>
                </c:pt>
                <c:pt idx="44359">
                  <c:v>17.221865716666667</c:v>
                </c:pt>
                <c:pt idx="44360">
                  <c:v>17.22225255</c:v>
                </c:pt>
                <c:pt idx="44361">
                  <c:v>17.2226429</c:v>
                </c:pt>
                <c:pt idx="44362">
                  <c:v>17.223029733333334</c:v>
                </c:pt>
                <c:pt idx="44363">
                  <c:v>17.223416566666668</c:v>
                </c:pt>
                <c:pt idx="44364">
                  <c:v>17.223806916666668</c:v>
                </c:pt>
                <c:pt idx="44365">
                  <c:v>17.224193750000001</c:v>
                </c:pt>
                <c:pt idx="44366">
                  <c:v>17.224584099999998</c:v>
                </c:pt>
                <c:pt idx="44367">
                  <c:v>17.224970933333335</c:v>
                </c:pt>
                <c:pt idx="44368">
                  <c:v>17.225357766666665</c:v>
                </c:pt>
                <c:pt idx="44369">
                  <c:v>17.225744599999999</c:v>
                </c:pt>
                <c:pt idx="44370">
                  <c:v>17.226134950000002</c:v>
                </c:pt>
                <c:pt idx="44371">
                  <c:v>17.226525300000002</c:v>
                </c:pt>
                <c:pt idx="44372">
                  <c:v>17.226912133333332</c:v>
                </c:pt>
                <c:pt idx="44373">
                  <c:v>17.22729896666667</c:v>
                </c:pt>
                <c:pt idx="44374">
                  <c:v>17.2276858</c:v>
                </c:pt>
                <c:pt idx="44375">
                  <c:v>17.22807615</c:v>
                </c:pt>
                <c:pt idx="44376">
                  <c:v>17.228462983333333</c:v>
                </c:pt>
                <c:pt idx="44377">
                  <c:v>17.228849816666667</c:v>
                </c:pt>
                <c:pt idx="44378">
                  <c:v>17.229240166666667</c:v>
                </c:pt>
                <c:pt idx="44379">
                  <c:v>17.229626999999997</c:v>
                </c:pt>
                <c:pt idx="44380">
                  <c:v>17.230017350000001</c:v>
                </c:pt>
                <c:pt idx="44381">
                  <c:v>17.230404183333334</c:v>
                </c:pt>
                <c:pt idx="44382">
                  <c:v>17.230791016666668</c:v>
                </c:pt>
                <c:pt idx="44383">
                  <c:v>17.231181366666668</c:v>
                </c:pt>
                <c:pt idx="44384">
                  <c:v>17.231568200000002</c:v>
                </c:pt>
                <c:pt idx="44385">
                  <c:v>17.231958549999998</c:v>
                </c:pt>
                <c:pt idx="44386">
                  <c:v>17.232345383333335</c:v>
                </c:pt>
                <c:pt idx="44387">
                  <c:v>17.232732216666665</c:v>
                </c:pt>
                <c:pt idx="44388">
                  <c:v>17.233119049999999</c:v>
                </c:pt>
                <c:pt idx="44389">
                  <c:v>17.233509399999999</c:v>
                </c:pt>
                <c:pt idx="44390">
                  <c:v>17.233896233333336</c:v>
                </c:pt>
                <c:pt idx="44391">
                  <c:v>17.234283066666666</c:v>
                </c:pt>
                <c:pt idx="44392">
                  <c:v>17.234673416666666</c:v>
                </c:pt>
                <c:pt idx="44393">
                  <c:v>17.235063766666666</c:v>
                </c:pt>
                <c:pt idx="44394">
                  <c:v>17.2354506</c:v>
                </c:pt>
                <c:pt idx="44395">
                  <c:v>17.235837433333334</c:v>
                </c:pt>
                <c:pt idx="44396">
                  <c:v>17.236224266666667</c:v>
                </c:pt>
                <c:pt idx="44397">
                  <c:v>17.236614616666667</c:v>
                </c:pt>
                <c:pt idx="44398">
                  <c:v>17.237004966666664</c:v>
                </c:pt>
                <c:pt idx="44399">
                  <c:v>17.237391800000001</c:v>
                </c:pt>
                <c:pt idx="44400">
                  <c:v>17.237778633333335</c:v>
                </c:pt>
                <c:pt idx="44401">
                  <c:v>17.238165466666668</c:v>
                </c:pt>
                <c:pt idx="44402">
                  <c:v>17.238555816666668</c:v>
                </c:pt>
                <c:pt idx="44403">
                  <c:v>17.238942650000002</c:v>
                </c:pt>
                <c:pt idx="44404">
                  <c:v>17.239329483333332</c:v>
                </c:pt>
                <c:pt idx="44405">
                  <c:v>17.239719833333332</c:v>
                </c:pt>
                <c:pt idx="44406">
                  <c:v>17.240106666666666</c:v>
                </c:pt>
                <c:pt idx="44407">
                  <c:v>17.240497016666666</c:v>
                </c:pt>
                <c:pt idx="44408">
                  <c:v>17.240883849999999</c:v>
                </c:pt>
                <c:pt idx="44409">
                  <c:v>17.241270683333337</c:v>
                </c:pt>
                <c:pt idx="44410">
                  <c:v>17.241661033333333</c:v>
                </c:pt>
                <c:pt idx="44411">
                  <c:v>17.242047866666667</c:v>
                </c:pt>
                <c:pt idx="44412">
                  <c:v>17.242438216666667</c:v>
                </c:pt>
                <c:pt idx="44413">
                  <c:v>17.24282505</c:v>
                </c:pt>
                <c:pt idx="44414">
                  <c:v>17.243211883333334</c:v>
                </c:pt>
                <c:pt idx="44415">
                  <c:v>17.243602233333334</c:v>
                </c:pt>
                <c:pt idx="44416">
                  <c:v>17.243989066666668</c:v>
                </c:pt>
                <c:pt idx="44417">
                  <c:v>17.244375899999998</c:v>
                </c:pt>
                <c:pt idx="44418">
                  <c:v>17.244762733333335</c:v>
                </c:pt>
                <c:pt idx="44419">
                  <c:v>17.245153083333335</c:v>
                </c:pt>
                <c:pt idx="44420">
                  <c:v>17.245543433333335</c:v>
                </c:pt>
                <c:pt idx="44421">
                  <c:v>17.245930266666665</c:v>
                </c:pt>
                <c:pt idx="44422">
                  <c:v>17.246317100000002</c:v>
                </c:pt>
                <c:pt idx="44423">
                  <c:v>17.246703933333333</c:v>
                </c:pt>
                <c:pt idx="44424">
                  <c:v>17.247094283333332</c:v>
                </c:pt>
                <c:pt idx="44425">
                  <c:v>17.247481116666666</c:v>
                </c:pt>
                <c:pt idx="44426">
                  <c:v>17.247871466666666</c:v>
                </c:pt>
                <c:pt idx="44427">
                  <c:v>17.2482583</c:v>
                </c:pt>
                <c:pt idx="44428">
                  <c:v>17.248645133333333</c:v>
                </c:pt>
                <c:pt idx="44429">
                  <c:v>17.249035483333333</c:v>
                </c:pt>
                <c:pt idx="44430">
                  <c:v>17.249422316666667</c:v>
                </c:pt>
                <c:pt idx="44431">
                  <c:v>17.249809150000001</c:v>
                </c:pt>
                <c:pt idx="44432">
                  <c:v>17.250199500000001</c:v>
                </c:pt>
                <c:pt idx="44433">
                  <c:v>17.250586333333334</c:v>
                </c:pt>
                <c:pt idx="44434">
                  <c:v>17.250976683333331</c:v>
                </c:pt>
                <c:pt idx="44435">
                  <c:v>17.251363516666668</c:v>
                </c:pt>
                <c:pt idx="44436">
                  <c:v>17.251750349999998</c:v>
                </c:pt>
                <c:pt idx="44437">
                  <c:v>17.252137183333335</c:v>
                </c:pt>
                <c:pt idx="44438">
                  <c:v>17.252527533333335</c:v>
                </c:pt>
                <c:pt idx="44439">
                  <c:v>17.252914366666669</c:v>
                </c:pt>
                <c:pt idx="44440">
                  <c:v>17.253304716666666</c:v>
                </c:pt>
                <c:pt idx="44441">
                  <c:v>17.253691549999999</c:v>
                </c:pt>
                <c:pt idx="44442">
                  <c:v>17.254078383333333</c:v>
                </c:pt>
                <c:pt idx="44443">
                  <c:v>17.254468733333333</c:v>
                </c:pt>
                <c:pt idx="44444">
                  <c:v>17.254855566666667</c:v>
                </c:pt>
                <c:pt idx="44445">
                  <c:v>17.2552424</c:v>
                </c:pt>
                <c:pt idx="44446">
                  <c:v>17.25563275</c:v>
                </c:pt>
                <c:pt idx="44447">
                  <c:v>17.256019583333334</c:v>
                </c:pt>
                <c:pt idx="44448">
                  <c:v>17.256409933333334</c:v>
                </c:pt>
                <c:pt idx="44449">
                  <c:v>17.256796766666668</c:v>
                </c:pt>
                <c:pt idx="44450">
                  <c:v>17.257183600000001</c:v>
                </c:pt>
                <c:pt idx="44451">
                  <c:v>17.257573950000001</c:v>
                </c:pt>
                <c:pt idx="44452">
                  <c:v>17.257960783333335</c:v>
                </c:pt>
                <c:pt idx="44453">
                  <c:v>17.258351133333331</c:v>
                </c:pt>
                <c:pt idx="44454">
                  <c:v>17.258737966666668</c:v>
                </c:pt>
                <c:pt idx="44455">
                  <c:v>17.259124799999999</c:v>
                </c:pt>
                <c:pt idx="44456">
                  <c:v>17.259515149999999</c:v>
                </c:pt>
                <c:pt idx="44457">
                  <c:v>17.259901983333332</c:v>
                </c:pt>
                <c:pt idx="44458">
                  <c:v>17.260288816666669</c:v>
                </c:pt>
                <c:pt idx="44459">
                  <c:v>17.26067565</c:v>
                </c:pt>
                <c:pt idx="44460">
                  <c:v>17.261066</c:v>
                </c:pt>
                <c:pt idx="44461">
                  <c:v>17.261452833333333</c:v>
                </c:pt>
                <c:pt idx="44462">
                  <c:v>17.261843183333333</c:v>
                </c:pt>
                <c:pt idx="44463">
                  <c:v>17.262230016666667</c:v>
                </c:pt>
                <c:pt idx="44464">
                  <c:v>17.262616849999997</c:v>
                </c:pt>
                <c:pt idx="44465">
                  <c:v>17.263007200000001</c:v>
                </c:pt>
                <c:pt idx="44466">
                  <c:v>17.263394033333334</c:v>
                </c:pt>
                <c:pt idx="44467">
                  <c:v>17.263784383333334</c:v>
                </c:pt>
                <c:pt idx="44468">
                  <c:v>17.264171216666668</c:v>
                </c:pt>
                <c:pt idx="44469">
                  <c:v>17.264558050000002</c:v>
                </c:pt>
                <c:pt idx="44470">
                  <c:v>17.264948399999998</c:v>
                </c:pt>
                <c:pt idx="44471">
                  <c:v>17.265335233333335</c:v>
                </c:pt>
                <c:pt idx="44472">
                  <c:v>17.265722066666665</c:v>
                </c:pt>
                <c:pt idx="44473">
                  <c:v>17.266108899999999</c:v>
                </c:pt>
                <c:pt idx="44474">
                  <c:v>17.266499249999999</c:v>
                </c:pt>
                <c:pt idx="44475">
                  <c:v>17.266889600000003</c:v>
                </c:pt>
                <c:pt idx="44476">
                  <c:v>17.267276433333333</c:v>
                </c:pt>
                <c:pt idx="44477">
                  <c:v>17.267663266666666</c:v>
                </c:pt>
                <c:pt idx="44478">
                  <c:v>17.2680501</c:v>
                </c:pt>
                <c:pt idx="44479">
                  <c:v>17.26844045</c:v>
                </c:pt>
                <c:pt idx="44480">
                  <c:v>17.2688308</c:v>
                </c:pt>
                <c:pt idx="44481">
                  <c:v>17.269217633333334</c:v>
                </c:pt>
                <c:pt idx="44482">
                  <c:v>17.269604466666667</c:v>
                </c:pt>
                <c:pt idx="44483">
                  <c:v>17.269991299999997</c:v>
                </c:pt>
                <c:pt idx="44484">
                  <c:v>17.270381650000001</c:v>
                </c:pt>
                <c:pt idx="44485">
                  <c:v>17.270768483333335</c:v>
                </c:pt>
                <c:pt idx="44486">
                  <c:v>17.271155316666668</c:v>
                </c:pt>
                <c:pt idx="44487">
                  <c:v>17.271545666666668</c:v>
                </c:pt>
                <c:pt idx="44488">
                  <c:v>17.271932500000002</c:v>
                </c:pt>
                <c:pt idx="44489">
                  <c:v>17.272322849999998</c:v>
                </c:pt>
                <c:pt idx="44490">
                  <c:v>17.272709683333336</c:v>
                </c:pt>
                <c:pt idx="44491">
                  <c:v>17.273096516666666</c:v>
                </c:pt>
                <c:pt idx="44492">
                  <c:v>17.273486866666666</c:v>
                </c:pt>
                <c:pt idx="44493">
                  <c:v>17.273873699999999</c:v>
                </c:pt>
                <c:pt idx="44494">
                  <c:v>17.274264050000003</c:v>
                </c:pt>
                <c:pt idx="44495">
                  <c:v>17.274650883333333</c:v>
                </c:pt>
                <c:pt idx="44496">
                  <c:v>17.275037716666667</c:v>
                </c:pt>
                <c:pt idx="44497">
                  <c:v>17.275428066666667</c:v>
                </c:pt>
                <c:pt idx="44498">
                  <c:v>17.2758149</c:v>
                </c:pt>
                <c:pt idx="44499">
                  <c:v>17.276201733333334</c:v>
                </c:pt>
                <c:pt idx="44500">
                  <c:v>17.276592083333334</c:v>
                </c:pt>
                <c:pt idx="44501">
                  <c:v>17.276978916666668</c:v>
                </c:pt>
                <c:pt idx="44502">
                  <c:v>17.277369266666664</c:v>
                </c:pt>
                <c:pt idx="44503">
                  <c:v>17.277756100000001</c:v>
                </c:pt>
                <c:pt idx="44504">
                  <c:v>17.278142933333335</c:v>
                </c:pt>
                <c:pt idx="44505">
                  <c:v>17.278529766666669</c:v>
                </c:pt>
                <c:pt idx="44506">
                  <c:v>17.278920116666665</c:v>
                </c:pt>
                <c:pt idx="44507">
                  <c:v>17.279310466666669</c:v>
                </c:pt>
                <c:pt idx="44508">
                  <c:v>17.279697299999999</c:v>
                </c:pt>
                <c:pt idx="44509">
                  <c:v>17.280084133333332</c:v>
                </c:pt>
                <c:pt idx="44510">
                  <c:v>17.280470966666666</c:v>
                </c:pt>
                <c:pt idx="44511">
                  <c:v>17.280861316666666</c:v>
                </c:pt>
                <c:pt idx="44512">
                  <c:v>17.28124815</c:v>
                </c:pt>
                <c:pt idx="44513">
                  <c:v>17.281634983333337</c:v>
                </c:pt>
                <c:pt idx="44514">
                  <c:v>17.282025333333333</c:v>
                </c:pt>
                <c:pt idx="44515">
                  <c:v>17.282412166666667</c:v>
                </c:pt>
                <c:pt idx="44516">
                  <c:v>17.282802516666667</c:v>
                </c:pt>
                <c:pt idx="44517">
                  <c:v>17.283189350000001</c:v>
                </c:pt>
                <c:pt idx="44518">
                  <c:v>17.283576183333334</c:v>
                </c:pt>
                <c:pt idx="44519">
                  <c:v>17.283966533333334</c:v>
                </c:pt>
                <c:pt idx="44520">
                  <c:v>17.284353366666668</c:v>
                </c:pt>
                <c:pt idx="44521">
                  <c:v>17.284743716666664</c:v>
                </c:pt>
                <c:pt idx="44522">
                  <c:v>17.285130549999998</c:v>
                </c:pt>
                <c:pt idx="44523">
                  <c:v>17.285517383333335</c:v>
                </c:pt>
                <c:pt idx="44524">
                  <c:v>17.285907733333335</c:v>
                </c:pt>
                <c:pt idx="44525">
                  <c:v>17.286294566666665</c:v>
                </c:pt>
                <c:pt idx="44526">
                  <c:v>17.286681400000003</c:v>
                </c:pt>
                <c:pt idx="44527">
                  <c:v>17.287068233333333</c:v>
                </c:pt>
                <c:pt idx="44528">
                  <c:v>17.287458583333333</c:v>
                </c:pt>
                <c:pt idx="44529">
                  <c:v>17.287845416666666</c:v>
                </c:pt>
                <c:pt idx="44530">
                  <c:v>17.288235766666666</c:v>
                </c:pt>
                <c:pt idx="44531">
                  <c:v>17.2886226</c:v>
                </c:pt>
                <c:pt idx="44532">
                  <c:v>17.28900943333333</c:v>
                </c:pt>
                <c:pt idx="44533">
                  <c:v>17.289399783333334</c:v>
                </c:pt>
                <c:pt idx="44534">
                  <c:v>17.289786616666667</c:v>
                </c:pt>
                <c:pt idx="44535">
                  <c:v>17.290176966666667</c:v>
                </c:pt>
                <c:pt idx="44536">
                  <c:v>17.290563800000001</c:v>
                </c:pt>
                <c:pt idx="44537">
                  <c:v>17.290950633333335</c:v>
                </c:pt>
                <c:pt idx="44538">
                  <c:v>17.291340983333331</c:v>
                </c:pt>
                <c:pt idx="44539">
                  <c:v>17.291727816666668</c:v>
                </c:pt>
                <c:pt idx="44540">
                  <c:v>17.292114649999998</c:v>
                </c:pt>
                <c:pt idx="44541">
                  <c:v>17.292504999999998</c:v>
                </c:pt>
                <c:pt idx="44542">
                  <c:v>17.292891833333336</c:v>
                </c:pt>
                <c:pt idx="44543">
                  <c:v>17.293282183333336</c:v>
                </c:pt>
                <c:pt idx="44544">
                  <c:v>17.293669016666666</c:v>
                </c:pt>
                <c:pt idx="44545">
                  <c:v>17.294055849999999</c:v>
                </c:pt>
                <c:pt idx="44546">
                  <c:v>17.294446199999999</c:v>
                </c:pt>
                <c:pt idx="44547">
                  <c:v>17.294833033333333</c:v>
                </c:pt>
                <c:pt idx="44548">
                  <c:v>17.295223383333333</c:v>
                </c:pt>
                <c:pt idx="44549">
                  <c:v>17.295610216666667</c:v>
                </c:pt>
                <c:pt idx="44550">
                  <c:v>17.29599705</c:v>
                </c:pt>
                <c:pt idx="44551">
                  <c:v>17.296387399999997</c:v>
                </c:pt>
                <c:pt idx="44552">
                  <c:v>17.296774233333334</c:v>
                </c:pt>
                <c:pt idx="44553">
                  <c:v>17.297161066666668</c:v>
                </c:pt>
                <c:pt idx="44554">
                  <c:v>17.297547900000001</c:v>
                </c:pt>
                <c:pt idx="44555">
                  <c:v>17.297938250000001</c:v>
                </c:pt>
                <c:pt idx="44556">
                  <c:v>17.298328600000001</c:v>
                </c:pt>
                <c:pt idx="44557">
                  <c:v>17.298715433333332</c:v>
                </c:pt>
                <c:pt idx="44558">
                  <c:v>17.299102266666665</c:v>
                </c:pt>
                <c:pt idx="44559">
                  <c:v>17.299489099999999</c:v>
                </c:pt>
                <c:pt idx="44560">
                  <c:v>17.299879449999999</c:v>
                </c:pt>
                <c:pt idx="44561">
                  <c:v>17.300266283333332</c:v>
                </c:pt>
                <c:pt idx="44562">
                  <c:v>17.300656633333336</c:v>
                </c:pt>
                <c:pt idx="44563">
                  <c:v>17.301043466666666</c:v>
                </c:pt>
                <c:pt idx="44564">
                  <c:v>17.3014303</c:v>
                </c:pt>
                <c:pt idx="44565">
                  <c:v>17.30182065</c:v>
                </c:pt>
                <c:pt idx="44566">
                  <c:v>17.302207483333333</c:v>
                </c:pt>
                <c:pt idx="44567">
                  <c:v>17.302594316666667</c:v>
                </c:pt>
                <c:pt idx="44568">
                  <c:v>17.302984666666667</c:v>
                </c:pt>
                <c:pt idx="44569">
                  <c:v>17.303371500000001</c:v>
                </c:pt>
                <c:pt idx="44570">
                  <c:v>17.303761849999997</c:v>
                </c:pt>
                <c:pt idx="44571">
                  <c:v>17.304148683333334</c:v>
                </c:pt>
                <c:pt idx="44572">
                  <c:v>17.304535516666668</c:v>
                </c:pt>
                <c:pt idx="44573">
                  <c:v>17.304922350000002</c:v>
                </c:pt>
                <c:pt idx="44574">
                  <c:v>17.305312699999998</c:v>
                </c:pt>
                <c:pt idx="44575">
                  <c:v>17.305703050000002</c:v>
                </c:pt>
                <c:pt idx="44576">
                  <c:v>17.306089883333332</c:v>
                </c:pt>
                <c:pt idx="44577">
                  <c:v>17.306476716666666</c:v>
                </c:pt>
                <c:pt idx="44578">
                  <c:v>17.306863549999999</c:v>
                </c:pt>
                <c:pt idx="44579">
                  <c:v>17.307253899999999</c:v>
                </c:pt>
                <c:pt idx="44580">
                  <c:v>17.307640733333333</c:v>
                </c:pt>
                <c:pt idx="44581">
                  <c:v>17.308027566666667</c:v>
                </c:pt>
                <c:pt idx="44582">
                  <c:v>17.308417916666667</c:v>
                </c:pt>
                <c:pt idx="44583">
                  <c:v>17.30880475</c:v>
                </c:pt>
                <c:pt idx="44584">
                  <c:v>17.3091951</c:v>
                </c:pt>
                <c:pt idx="44585">
                  <c:v>17.309581933333334</c:v>
                </c:pt>
                <c:pt idx="44586">
                  <c:v>17.309968766666668</c:v>
                </c:pt>
                <c:pt idx="44587">
                  <c:v>17.310359116666664</c:v>
                </c:pt>
                <c:pt idx="44588">
                  <c:v>17.310745950000001</c:v>
                </c:pt>
                <c:pt idx="44589">
                  <c:v>17.311136299999998</c:v>
                </c:pt>
                <c:pt idx="44590">
                  <c:v>17.311523133333335</c:v>
                </c:pt>
                <c:pt idx="44591">
                  <c:v>17.311909966666668</c:v>
                </c:pt>
                <c:pt idx="44592">
                  <c:v>17.312300316666668</c:v>
                </c:pt>
                <c:pt idx="44593">
                  <c:v>17.312687149999999</c:v>
                </c:pt>
                <c:pt idx="44594">
                  <c:v>17.313073983333332</c:v>
                </c:pt>
                <c:pt idx="44595">
                  <c:v>17.313464333333332</c:v>
                </c:pt>
                <c:pt idx="44596">
                  <c:v>17.313851166666666</c:v>
                </c:pt>
                <c:pt idx="44597">
                  <c:v>17.314241516666666</c:v>
                </c:pt>
                <c:pt idx="44598">
                  <c:v>17.31462835</c:v>
                </c:pt>
                <c:pt idx="44599">
                  <c:v>17.315015183333333</c:v>
                </c:pt>
                <c:pt idx="44600">
                  <c:v>17.315405533333333</c:v>
                </c:pt>
                <c:pt idx="44601">
                  <c:v>17.315792366666667</c:v>
                </c:pt>
                <c:pt idx="44602">
                  <c:v>17.316182716666667</c:v>
                </c:pt>
                <c:pt idx="44603">
                  <c:v>17.316569550000001</c:v>
                </c:pt>
                <c:pt idx="44604">
                  <c:v>17.316956383333334</c:v>
                </c:pt>
                <c:pt idx="44605">
                  <c:v>17.317346733333334</c:v>
                </c:pt>
                <c:pt idx="44606">
                  <c:v>17.317733566666664</c:v>
                </c:pt>
                <c:pt idx="44607">
                  <c:v>17.318120400000002</c:v>
                </c:pt>
                <c:pt idx="44608">
                  <c:v>17.318507233333335</c:v>
                </c:pt>
                <c:pt idx="44609">
                  <c:v>17.318897583333335</c:v>
                </c:pt>
                <c:pt idx="44610">
                  <c:v>17.319284416666665</c:v>
                </c:pt>
                <c:pt idx="44611">
                  <c:v>17.319674766666669</c:v>
                </c:pt>
                <c:pt idx="44612">
                  <c:v>17.320061599999999</c:v>
                </c:pt>
                <c:pt idx="44613">
                  <c:v>17.320448433333333</c:v>
                </c:pt>
                <c:pt idx="44614">
                  <c:v>17.320838783333333</c:v>
                </c:pt>
                <c:pt idx="44615">
                  <c:v>17.321225616666666</c:v>
                </c:pt>
                <c:pt idx="44616">
                  <c:v>17.321615966666666</c:v>
                </c:pt>
                <c:pt idx="44617">
                  <c:v>17.3220028</c:v>
                </c:pt>
                <c:pt idx="44618">
                  <c:v>17.322389633333334</c:v>
                </c:pt>
                <c:pt idx="44619">
                  <c:v>17.322779983333334</c:v>
                </c:pt>
                <c:pt idx="44620">
                  <c:v>17.323166816666667</c:v>
                </c:pt>
                <c:pt idx="44621">
                  <c:v>17.323553650000001</c:v>
                </c:pt>
                <c:pt idx="44622">
                  <c:v>17.323940483333335</c:v>
                </c:pt>
                <c:pt idx="44623">
                  <c:v>17.324330833333331</c:v>
                </c:pt>
                <c:pt idx="44624">
                  <c:v>17.324721183333335</c:v>
                </c:pt>
                <c:pt idx="44625">
                  <c:v>17.325108016666665</c:v>
                </c:pt>
                <c:pt idx="44626">
                  <c:v>17.325494849999998</c:v>
                </c:pt>
                <c:pt idx="44627">
                  <c:v>17.325881683333336</c:v>
                </c:pt>
                <c:pt idx="44628">
                  <c:v>17.326272033333336</c:v>
                </c:pt>
                <c:pt idx="44629">
                  <c:v>17.326658866666666</c:v>
                </c:pt>
                <c:pt idx="44630">
                  <c:v>17.327049216666669</c:v>
                </c:pt>
                <c:pt idx="44631">
                  <c:v>17.327436049999999</c:v>
                </c:pt>
                <c:pt idx="44632">
                  <c:v>17.327822883333333</c:v>
                </c:pt>
                <c:pt idx="44633">
                  <c:v>17.328213233333333</c:v>
                </c:pt>
                <c:pt idx="44634">
                  <c:v>17.328600066666667</c:v>
                </c:pt>
                <c:pt idx="44635">
                  <c:v>17.3289869</c:v>
                </c:pt>
                <c:pt idx="44636">
                  <c:v>17.32937725</c:v>
                </c:pt>
                <c:pt idx="44637">
                  <c:v>17.329764083333334</c:v>
                </c:pt>
                <c:pt idx="44638">
                  <c:v>17.330154433333334</c:v>
                </c:pt>
                <c:pt idx="44639">
                  <c:v>17.330541266666668</c:v>
                </c:pt>
                <c:pt idx="44640">
                  <c:v>17.330928100000001</c:v>
                </c:pt>
                <c:pt idx="44641">
                  <c:v>17.331318450000001</c:v>
                </c:pt>
                <c:pt idx="44642">
                  <c:v>17.331705283333331</c:v>
                </c:pt>
                <c:pt idx="44643">
                  <c:v>17.332095633333335</c:v>
                </c:pt>
                <c:pt idx="44644">
                  <c:v>17.332482466666665</c:v>
                </c:pt>
                <c:pt idx="44645">
                  <c:v>17.332869299999999</c:v>
                </c:pt>
                <c:pt idx="44646">
                  <c:v>17.333259650000002</c:v>
                </c:pt>
                <c:pt idx="44647">
                  <c:v>17.333646483333336</c:v>
                </c:pt>
                <c:pt idx="44648">
                  <c:v>17.334033316666666</c:v>
                </c:pt>
                <c:pt idx="44649">
                  <c:v>17.33442366666667</c:v>
                </c:pt>
                <c:pt idx="44650">
                  <c:v>17.3348105</c:v>
                </c:pt>
                <c:pt idx="44651">
                  <c:v>17.33520085</c:v>
                </c:pt>
                <c:pt idx="44652">
                  <c:v>17.335587683333333</c:v>
                </c:pt>
                <c:pt idx="44653">
                  <c:v>17.335974516666667</c:v>
                </c:pt>
                <c:pt idx="44654">
                  <c:v>17.336361350000001</c:v>
                </c:pt>
                <c:pt idx="44655">
                  <c:v>17.336751699999997</c:v>
                </c:pt>
                <c:pt idx="44656">
                  <c:v>17.337142050000001</c:v>
                </c:pt>
                <c:pt idx="44657">
                  <c:v>17.337528883333334</c:v>
                </c:pt>
                <c:pt idx="44658">
                  <c:v>17.337915716666668</c:v>
                </c:pt>
                <c:pt idx="44659">
                  <c:v>17.338302550000002</c:v>
                </c:pt>
                <c:pt idx="44660">
                  <c:v>17.338692900000002</c:v>
                </c:pt>
                <c:pt idx="44661">
                  <c:v>17.339079733333332</c:v>
                </c:pt>
                <c:pt idx="44662">
                  <c:v>17.339466566666665</c:v>
                </c:pt>
                <c:pt idx="44663">
                  <c:v>17.339856916666665</c:v>
                </c:pt>
                <c:pt idx="44664">
                  <c:v>17.340243749999999</c:v>
                </c:pt>
                <c:pt idx="44665">
                  <c:v>17.340634099999999</c:v>
                </c:pt>
                <c:pt idx="44666">
                  <c:v>17.341020933333336</c:v>
                </c:pt>
                <c:pt idx="44667">
                  <c:v>17.341407766666666</c:v>
                </c:pt>
                <c:pt idx="44668">
                  <c:v>17.341798116666666</c:v>
                </c:pt>
                <c:pt idx="44669">
                  <c:v>17.34218495</c:v>
                </c:pt>
                <c:pt idx="44670">
                  <c:v>17.3425753</c:v>
                </c:pt>
                <c:pt idx="44671">
                  <c:v>17.342962133333334</c:v>
                </c:pt>
                <c:pt idx="44672">
                  <c:v>17.343348966666667</c:v>
                </c:pt>
                <c:pt idx="44673">
                  <c:v>17.343739316666667</c:v>
                </c:pt>
                <c:pt idx="44674">
                  <c:v>17.344126149999997</c:v>
                </c:pt>
                <c:pt idx="44675">
                  <c:v>17.344512983333335</c:v>
                </c:pt>
                <c:pt idx="44676">
                  <c:v>17.344899816666668</c:v>
                </c:pt>
                <c:pt idx="44677">
                  <c:v>17.345290166666668</c:v>
                </c:pt>
                <c:pt idx="44678">
                  <c:v>17.345680516666668</c:v>
                </c:pt>
                <c:pt idx="44679">
                  <c:v>17.346067350000002</c:v>
                </c:pt>
                <c:pt idx="44680">
                  <c:v>17.346454183333332</c:v>
                </c:pt>
                <c:pt idx="44681">
                  <c:v>17.346841016666666</c:v>
                </c:pt>
                <c:pt idx="44682">
                  <c:v>17.347231366666666</c:v>
                </c:pt>
                <c:pt idx="44683">
                  <c:v>17.347618199999999</c:v>
                </c:pt>
                <c:pt idx="44684">
                  <c:v>17.348008549999999</c:v>
                </c:pt>
                <c:pt idx="44685">
                  <c:v>17.348395383333337</c:v>
                </c:pt>
                <c:pt idx="44686">
                  <c:v>17.348782216666667</c:v>
                </c:pt>
                <c:pt idx="44687">
                  <c:v>17.349172566666667</c:v>
                </c:pt>
                <c:pt idx="44688">
                  <c:v>17.3495594</c:v>
                </c:pt>
                <c:pt idx="44689">
                  <c:v>17.349946233333334</c:v>
                </c:pt>
                <c:pt idx="44690">
                  <c:v>17.350336583333334</c:v>
                </c:pt>
                <c:pt idx="44691">
                  <c:v>17.350723416666664</c:v>
                </c:pt>
                <c:pt idx="44692">
                  <c:v>17.351113766666668</c:v>
                </c:pt>
                <c:pt idx="44693">
                  <c:v>17.351500599999998</c:v>
                </c:pt>
                <c:pt idx="44694">
                  <c:v>17.351887433333335</c:v>
                </c:pt>
                <c:pt idx="44695">
                  <c:v>17.352277783333335</c:v>
                </c:pt>
                <c:pt idx="44696">
                  <c:v>17.352664616666669</c:v>
                </c:pt>
                <c:pt idx="44697">
                  <c:v>17.353054966666665</c:v>
                </c:pt>
                <c:pt idx="44698">
                  <c:v>17.353441800000002</c:v>
                </c:pt>
                <c:pt idx="44699">
                  <c:v>17.353828633333332</c:v>
                </c:pt>
                <c:pt idx="44700">
                  <c:v>17.354218983333332</c:v>
                </c:pt>
                <c:pt idx="44701">
                  <c:v>17.354605816666666</c:v>
                </c:pt>
                <c:pt idx="44702">
                  <c:v>17.35499265</c:v>
                </c:pt>
                <c:pt idx="44703">
                  <c:v>17.355379483333333</c:v>
                </c:pt>
                <c:pt idx="44704">
                  <c:v>17.355769833333333</c:v>
                </c:pt>
                <c:pt idx="44705">
                  <c:v>17.356160183333333</c:v>
                </c:pt>
                <c:pt idx="44706">
                  <c:v>17.356547016666667</c:v>
                </c:pt>
                <c:pt idx="44707">
                  <c:v>17.356933850000001</c:v>
                </c:pt>
                <c:pt idx="44708">
                  <c:v>17.357320683333334</c:v>
                </c:pt>
                <c:pt idx="44709">
                  <c:v>17.357711033333334</c:v>
                </c:pt>
                <c:pt idx="44710">
                  <c:v>17.358097866666665</c:v>
                </c:pt>
                <c:pt idx="44711">
                  <c:v>17.358488216666668</c:v>
                </c:pt>
                <c:pt idx="44712">
                  <c:v>17.358875049999998</c:v>
                </c:pt>
                <c:pt idx="44713">
                  <c:v>17.359261883333335</c:v>
                </c:pt>
                <c:pt idx="44714">
                  <c:v>17.359652233333335</c:v>
                </c:pt>
                <c:pt idx="44715">
                  <c:v>17.360039066666669</c:v>
                </c:pt>
                <c:pt idx="44716">
                  <c:v>17.360425899999999</c:v>
                </c:pt>
                <c:pt idx="44717">
                  <c:v>17.360816249999999</c:v>
                </c:pt>
                <c:pt idx="44718">
                  <c:v>17.361203083333333</c:v>
                </c:pt>
                <c:pt idx="44719">
                  <c:v>17.361593433333333</c:v>
                </c:pt>
                <c:pt idx="44720">
                  <c:v>17.361980266666666</c:v>
                </c:pt>
                <c:pt idx="44721">
                  <c:v>17.3623671</c:v>
                </c:pt>
                <c:pt idx="44722">
                  <c:v>17.36275745</c:v>
                </c:pt>
                <c:pt idx="44723">
                  <c:v>17.363144283333334</c:v>
                </c:pt>
                <c:pt idx="44724">
                  <c:v>17.363534633333334</c:v>
                </c:pt>
                <c:pt idx="44725">
                  <c:v>17.363921466666667</c:v>
                </c:pt>
                <c:pt idx="44726">
                  <c:v>17.364308300000001</c:v>
                </c:pt>
                <c:pt idx="44727">
                  <c:v>17.364695133333331</c:v>
                </c:pt>
                <c:pt idx="44728">
                  <c:v>17.365085483333335</c:v>
                </c:pt>
                <c:pt idx="44729">
                  <c:v>17.365472316666665</c:v>
                </c:pt>
                <c:pt idx="44730">
                  <c:v>17.365859149999999</c:v>
                </c:pt>
                <c:pt idx="44731">
                  <c:v>17.366249499999999</c:v>
                </c:pt>
                <c:pt idx="44732">
                  <c:v>17.366636333333336</c:v>
                </c:pt>
                <c:pt idx="44733">
                  <c:v>17.367026683333332</c:v>
                </c:pt>
                <c:pt idx="44734">
                  <c:v>17.367413516666669</c:v>
                </c:pt>
                <c:pt idx="44735">
                  <c:v>17.36780035</c:v>
                </c:pt>
                <c:pt idx="44736">
                  <c:v>17.3681907</c:v>
                </c:pt>
                <c:pt idx="44737">
                  <c:v>17.368577533333333</c:v>
                </c:pt>
                <c:pt idx="44738">
                  <c:v>17.368967883333333</c:v>
                </c:pt>
                <c:pt idx="44739">
                  <c:v>17.369354716666667</c:v>
                </c:pt>
                <c:pt idx="44740">
                  <c:v>17.369741549999997</c:v>
                </c:pt>
                <c:pt idx="44741">
                  <c:v>17.370131900000001</c:v>
                </c:pt>
                <c:pt idx="44742">
                  <c:v>17.370518733333334</c:v>
                </c:pt>
                <c:pt idx="44743">
                  <c:v>17.370905566666668</c:v>
                </c:pt>
                <c:pt idx="44744">
                  <c:v>17.371295916666668</c:v>
                </c:pt>
                <c:pt idx="44745">
                  <c:v>17.371682750000002</c:v>
                </c:pt>
                <c:pt idx="44746">
                  <c:v>17.372073099999998</c:v>
                </c:pt>
                <c:pt idx="44747">
                  <c:v>17.372459933333335</c:v>
                </c:pt>
                <c:pt idx="44748">
                  <c:v>17.372846766666665</c:v>
                </c:pt>
                <c:pt idx="44749">
                  <c:v>17.373237116666665</c:v>
                </c:pt>
                <c:pt idx="44750">
                  <c:v>17.373623949999999</c:v>
                </c:pt>
                <c:pt idx="44751">
                  <c:v>17.374014300000002</c:v>
                </c:pt>
                <c:pt idx="44752">
                  <c:v>17.374401133333333</c:v>
                </c:pt>
                <c:pt idx="44753">
                  <c:v>17.37478796666667</c:v>
                </c:pt>
                <c:pt idx="44754">
                  <c:v>17.375178316666666</c:v>
                </c:pt>
                <c:pt idx="44755">
                  <c:v>17.37556515</c:v>
                </c:pt>
                <c:pt idx="44756">
                  <c:v>17.375951983333334</c:v>
                </c:pt>
                <c:pt idx="44757">
                  <c:v>17.376338816666667</c:v>
                </c:pt>
                <c:pt idx="44758">
                  <c:v>17.376729166666667</c:v>
                </c:pt>
                <c:pt idx="44759">
                  <c:v>17.377119516666664</c:v>
                </c:pt>
                <c:pt idx="44760">
                  <c:v>17.377506350000001</c:v>
                </c:pt>
                <c:pt idx="44761">
                  <c:v>17.377893183333335</c:v>
                </c:pt>
                <c:pt idx="44762">
                  <c:v>17.378280016666668</c:v>
                </c:pt>
                <c:pt idx="44763">
                  <c:v>17.378670366666668</c:v>
                </c:pt>
                <c:pt idx="44764">
                  <c:v>17.379060716666668</c:v>
                </c:pt>
                <c:pt idx="44765">
                  <c:v>17.379447549999998</c:v>
                </c:pt>
                <c:pt idx="44766">
                  <c:v>17.379834383333336</c:v>
                </c:pt>
                <c:pt idx="44767">
                  <c:v>17.380221216666666</c:v>
                </c:pt>
                <c:pt idx="44768">
                  <c:v>17.380611566666666</c:v>
                </c:pt>
                <c:pt idx="44769">
                  <c:v>17.380998399999999</c:v>
                </c:pt>
                <c:pt idx="44770">
                  <c:v>17.381385233333337</c:v>
                </c:pt>
                <c:pt idx="44771">
                  <c:v>17.381775583333333</c:v>
                </c:pt>
                <c:pt idx="44772">
                  <c:v>17.382162416666667</c:v>
                </c:pt>
                <c:pt idx="44773">
                  <c:v>17.382552766666667</c:v>
                </c:pt>
                <c:pt idx="44774">
                  <c:v>17.3829396</c:v>
                </c:pt>
                <c:pt idx="44775">
                  <c:v>17.383326433333334</c:v>
                </c:pt>
                <c:pt idx="44776">
                  <c:v>17.383713266666664</c:v>
                </c:pt>
                <c:pt idx="44777">
                  <c:v>17.384103616666668</c:v>
                </c:pt>
                <c:pt idx="44778">
                  <c:v>17.384493966666664</c:v>
                </c:pt>
                <c:pt idx="44779">
                  <c:v>17.384880800000001</c:v>
                </c:pt>
                <c:pt idx="44780">
                  <c:v>17.385267633333335</c:v>
                </c:pt>
                <c:pt idx="44781">
                  <c:v>17.385654466666669</c:v>
                </c:pt>
                <c:pt idx="44782">
                  <c:v>17.386044816666665</c:v>
                </c:pt>
                <c:pt idx="44783">
                  <c:v>17.386431650000002</c:v>
                </c:pt>
                <c:pt idx="44784">
                  <c:v>17.386818483333332</c:v>
                </c:pt>
                <c:pt idx="44785">
                  <c:v>17.387208833333332</c:v>
                </c:pt>
                <c:pt idx="44786">
                  <c:v>17.387595666666666</c:v>
                </c:pt>
                <c:pt idx="44787">
                  <c:v>17.387986016666666</c:v>
                </c:pt>
                <c:pt idx="44788">
                  <c:v>17.38837285</c:v>
                </c:pt>
                <c:pt idx="44789">
                  <c:v>17.388759683333337</c:v>
                </c:pt>
                <c:pt idx="44790">
                  <c:v>17.389150033333333</c:v>
                </c:pt>
                <c:pt idx="44791">
                  <c:v>17.389536866666667</c:v>
                </c:pt>
                <c:pt idx="44792">
                  <c:v>17.389927216666667</c:v>
                </c:pt>
                <c:pt idx="44793">
                  <c:v>17.390314050000001</c:v>
                </c:pt>
                <c:pt idx="44794">
                  <c:v>17.390700883333334</c:v>
                </c:pt>
                <c:pt idx="44795">
                  <c:v>17.391091233333334</c:v>
                </c:pt>
                <c:pt idx="44796">
                  <c:v>17.391478066666668</c:v>
                </c:pt>
                <c:pt idx="44797">
                  <c:v>17.391864899999998</c:v>
                </c:pt>
                <c:pt idx="44798">
                  <c:v>17.392255249999998</c:v>
                </c:pt>
                <c:pt idx="44799">
                  <c:v>17.392642083333335</c:v>
                </c:pt>
                <c:pt idx="44800">
                  <c:v>17.393032433333335</c:v>
                </c:pt>
                <c:pt idx="44801">
                  <c:v>17.393419266666665</c:v>
                </c:pt>
                <c:pt idx="44802">
                  <c:v>17.393806100000003</c:v>
                </c:pt>
                <c:pt idx="44803">
                  <c:v>17.394196449999999</c:v>
                </c:pt>
                <c:pt idx="44804">
                  <c:v>17.394583283333333</c:v>
                </c:pt>
                <c:pt idx="44805">
                  <c:v>17.394973633333333</c:v>
                </c:pt>
                <c:pt idx="44806">
                  <c:v>17.395360466666666</c:v>
                </c:pt>
                <c:pt idx="44807">
                  <c:v>17.3957473</c:v>
                </c:pt>
                <c:pt idx="44808">
                  <c:v>17.396134133333334</c:v>
                </c:pt>
                <c:pt idx="44809">
                  <c:v>17.396524483333334</c:v>
                </c:pt>
                <c:pt idx="44810">
                  <c:v>17.396911316666667</c:v>
                </c:pt>
                <c:pt idx="44811">
                  <c:v>17.397298150000001</c:v>
                </c:pt>
                <c:pt idx="44812">
                  <c:v>17.397688500000001</c:v>
                </c:pt>
                <c:pt idx="44813">
                  <c:v>17.398075333333335</c:v>
                </c:pt>
                <c:pt idx="44814">
                  <c:v>17.398465683333331</c:v>
                </c:pt>
                <c:pt idx="44815">
                  <c:v>17.398852516666668</c:v>
                </c:pt>
                <c:pt idx="44816">
                  <c:v>17.399239349999998</c:v>
                </c:pt>
                <c:pt idx="44817">
                  <c:v>17.399629699999998</c:v>
                </c:pt>
                <c:pt idx="44818">
                  <c:v>17.400016533333336</c:v>
                </c:pt>
                <c:pt idx="44819">
                  <c:v>17.400406883333336</c:v>
                </c:pt>
                <c:pt idx="44820">
                  <c:v>17.400793716666666</c:v>
                </c:pt>
                <c:pt idx="44821">
                  <c:v>17.401180549999999</c:v>
                </c:pt>
                <c:pt idx="44822">
                  <c:v>17.401570899999999</c:v>
                </c:pt>
                <c:pt idx="44823">
                  <c:v>17.401957733333333</c:v>
                </c:pt>
                <c:pt idx="44824">
                  <c:v>17.402344566666667</c:v>
                </c:pt>
                <c:pt idx="44825">
                  <c:v>17.4027314</c:v>
                </c:pt>
                <c:pt idx="44826">
                  <c:v>17.40312175</c:v>
                </c:pt>
                <c:pt idx="44827">
                  <c:v>17.403508583333334</c:v>
                </c:pt>
                <c:pt idx="44828">
                  <c:v>17.403898933333334</c:v>
                </c:pt>
                <c:pt idx="44829">
                  <c:v>17.404285766666668</c:v>
                </c:pt>
                <c:pt idx="44830">
                  <c:v>17.404672600000001</c:v>
                </c:pt>
                <c:pt idx="44831">
                  <c:v>17.405062950000001</c:v>
                </c:pt>
                <c:pt idx="44832">
                  <c:v>17.405449783333335</c:v>
                </c:pt>
                <c:pt idx="44833">
                  <c:v>17.405840133333331</c:v>
                </c:pt>
                <c:pt idx="44834">
                  <c:v>17.406226966666665</c:v>
                </c:pt>
                <c:pt idx="44835">
                  <c:v>17.406613799999999</c:v>
                </c:pt>
                <c:pt idx="44836">
                  <c:v>17.407004149999999</c:v>
                </c:pt>
                <c:pt idx="44837">
                  <c:v>17.407390983333332</c:v>
                </c:pt>
                <c:pt idx="44838">
                  <c:v>17.40777781666667</c:v>
                </c:pt>
                <c:pt idx="44839">
                  <c:v>17.408168166666666</c:v>
                </c:pt>
                <c:pt idx="44840">
                  <c:v>17.408555</c:v>
                </c:pt>
                <c:pt idx="44841">
                  <c:v>17.40894535</c:v>
                </c:pt>
                <c:pt idx="44842">
                  <c:v>17.409332183333333</c:v>
                </c:pt>
                <c:pt idx="44843">
                  <c:v>17.409719016666667</c:v>
                </c:pt>
                <c:pt idx="44844">
                  <c:v>17.410109366666667</c:v>
                </c:pt>
                <c:pt idx="44845">
                  <c:v>17.410496200000001</c:v>
                </c:pt>
                <c:pt idx="44846">
                  <c:v>17.410886549999997</c:v>
                </c:pt>
                <c:pt idx="44847">
                  <c:v>17.411273383333334</c:v>
                </c:pt>
                <c:pt idx="44848">
                  <c:v>17.411660216666668</c:v>
                </c:pt>
                <c:pt idx="44849">
                  <c:v>17.412050566666668</c:v>
                </c:pt>
                <c:pt idx="44850">
                  <c:v>17.412437399999998</c:v>
                </c:pt>
                <c:pt idx="44851">
                  <c:v>17.412824233333335</c:v>
                </c:pt>
                <c:pt idx="44852">
                  <c:v>17.413211066666666</c:v>
                </c:pt>
                <c:pt idx="44853">
                  <c:v>17.413601416666666</c:v>
                </c:pt>
                <c:pt idx="44854">
                  <c:v>17.413988249999999</c:v>
                </c:pt>
                <c:pt idx="44855">
                  <c:v>17.414378599999999</c:v>
                </c:pt>
                <c:pt idx="44856">
                  <c:v>17.414765433333333</c:v>
                </c:pt>
                <c:pt idx="44857">
                  <c:v>17.415152266666666</c:v>
                </c:pt>
                <c:pt idx="44858">
                  <c:v>17.415542616666666</c:v>
                </c:pt>
                <c:pt idx="44859">
                  <c:v>17.41592945</c:v>
                </c:pt>
                <c:pt idx="44860">
                  <c:v>17.4163198</c:v>
                </c:pt>
                <c:pt idx="44861">
                  <c:v>17.416706633333334</c:v>
                </c:pt>
                <c:pt idx="44862">
                  <c:v>17.417093466666667</c:v>
                </c:pt>
                <c:pt idx="44863">
                  <c:v>17.417483816666664</c:v>
                </c:pt>
                <c:pt idx="44864">
                  <c:v>17.417870650000001</c:v>
                </c:pt>
                <c:pt idx="44865">
                  <c:v>17.418257483333335</c:v>
                </c:pt>
                <c:pt idx="44866">
                  <c:v>17.418644316666668</c:v>
                </c:pt>
                <c:pt idx="44867">
                  <c:v>17.419034666666668</c:v>
                </c:pt>
                <c:pt idx="44868">
                  <c:v>17.419425016666668</c:v>
                </c:pt>
                <c:pt idx="44869">
                  <c:v>17.419811849999999</c:v>
                </c:pt>
                <c:pt idx="44870">
                  <c:v>17.420198683333332</c:v>
                </c:pt>
                <c:pt idx="44871">
                  <c:v>17.420585516666666</c:v>
                </c:pt>
                <c:pt idx="44872">
                  <c:v>17.420975866666666</c:v>
                </c:pt>
                <c:pt idx="44873">
                  <c:v>17.4213627</c:v>
                </c:pt>
                <c:pt idx="44874">
                  <c:v>17.42175305</c:v>
                </c:pt>
                <c:pt idx="44875">
                  <c:v>17.422139883333333</c:v>
                </c:pt>
                <c:pt idx="44876">
                  <c:v>17.422526716666667</c:v>
                </c:pt>
                <c:pt idx="44877">
                  <c:v>17.422917066666667</c:v>
                </c:pt>
                <c:pt idx="44878">
                  <c:v>17.423303900000001</c:v>
                </c:pt>
                <c:pt idx="44879">
                  <c:v>17.423690733333334</c:v>
                </c:pt>
                <c:pt idx="44880">
                  <c:v>17.424081083333334</c:v>
                </c:pt>
                <c:pt idx="44881">
                  <c:v>17.424467916666668</c:v>
                </c:pt>
                <c:pt idx="44882">
                  <c:v>17.424858266666664</c:v>
                </c:pt>
                <c:pt idx="44883">
                  <c:v>17.425245100000001</c:v>
                </c:pt>
                <c:pt idx="44884">
                  <c:v>17.425631933333335</c:v>
                </c:pt>
                <c:pt idx="44885">
                  <c:v>17.426022283333335</c:v>
                </c:pt>
                <c:pt idx="44886">
                  <c:v>17.426409116666665</c:v>
                </c:pt>
                <c:pt idx="44887">
                  <c:v>17.426799466666669</c:v>
                </c:pt>
                <c:pt idx="44888">
                  <c:v>17.427186299999999</c:v>
                </c:pt>
                <c:pt idx="44889">
                  <c:v>17.427573133333333</c:v>
                </c:pt>
                <c:pt idx="44890">
                  <c:v>17.427963483333333</c:v>
                </c:pt>
                <c:pt idx="44891">
                  <c:v>17.428350316666666</c:v>
                </c:pt>
                <c:pt idx="44892">
                  <c:v>17.42873715</c:v>
                </c:pt>
                <c:pt idx="44893">
                  <c:v>17.42912398333333</c:v>
                </c:pt>
                <c:pt idx="44894">
                  <c:v>17.429514333333334</c:v>
                </c:pt>
                <c:pt idx="44895">
                  <c:v>17.429904683333334</c:v>
                </c:pt>
                <c:pt idx="44896">
                  <c:v>17.430291516666667</c:v>
                </c:pt>
                <c:pt idx="44897">
                  <c:v>17.430678350000001</c:v>
                </c:pt>
                <c:pt idx="44898">
                  <c:v>17.431065183333335</c:v>
                </c:pt>
                <c:pt idx="44899">
                  <c:v>17.431455533333331</c:v>
                </c:pt>
                <c:pt idx="44900">
                  <c:v>17.431845883333335</c:v>
                </c:pt>
                <c:pt idx="44901">
                  <c:v>17.432232716666665</c:v>
                </c:pt>
                <c:pt idx="44902">
                  <c:v>17.432619549999998</c:v>
                </c:pt>
                <c:pt idx="44903">
                  <c:v>17.433006383333336</c:v>
                </c:pt>
                <c:pt idx="44904">
                  <c:v>17.433396733333336</c:v>
                </c:pt>
                <c:pt idx="44905">
                  <c:v>17.433783566666666</c:v>
                </c:pt>
                <c:pt idx="44906">
                  <c:v>17.434170400000003</c:v>
                </c:pt>
                <c:pt idx="44907">
                  <c:v>17.434560749999999</c:v>
                </c:pt>
                <c:pt idx="44908">
                  <c:v>17.434947583333333</c:v>
                </c:pt>
                <c:pt idx="44909">
                  <c:v>17.435337933333333</c:v>
                </c:pt>
                <c:pt idx="44910">
                  <c:v>17.435724766666667</c:v>
                </c:pt>
                <c:pt idx="44911">
                  <c:v>17.4361116</c:v>
                </c:pt>
                <c:pt idx="44912">
                  <c:v>17.43650195</c:v>
                </c:pt>
                <c:pt idx="44913">
                  <c:v>17.436888783333334</c:v>
                </c:pt>
                <c:pt idx="44914">
                  <c:v>17.437279133333334</c:v>
                </c:pt>
                <c:pt idx="44915">
                  <c:v>17.437665966666668</c:v>
                </c:pt>
                <c:pt idx="44916">
                  <c:v>17.438052800000001</c:v>
                </c:pt>
                <c:pt idx="44917">
                  <c:v>17.438443150000001</c:v>
                </c:pt>
                <c:pt idx="44918">
                  <c:v>17.438829983333331</c:v>
                </c:pt>
                <c:pt idx="44919">
                  <c:v>17.439216816666669</c:v>
                </c:pt>
                <c:pt idx="44920">
                  <c:v>17.439603649999999</c:v>
                </c:pt>
                <c:pt idx="44921">
                  <c:v>17.439993999999999</c:v>
                </c:pt>
                <c:pt idx="44922">
                  <c:v>17.440384350000002</c:v>
                </c:pt>
                <c:pt idx="44923">
                  <c:v>17.440771183333336</c:v>
                </c:pt>
                <c:pt idx="44924">
                  <c:v>17.441158016666666</c:v>
                </c:pt>
                <c:pt idx="44925">
                  <c:v>17.44154485</c:v>
                </c:pt>
                <c:pt idx="44926">
                  <c:v>17.4419352</c:v>
                </c:pt>
                <c:pt idx="44927">
                  <c:v>17.442322033333333</c:v>
                </c:pt>
                <c:pt idx="44928">
                  <c:v>17.442712383333333</c:v>
                </c:pt>
                <c:pt idx="44929">
                  <c:v>17.443099216666667</c:v>
                </c:pt>
                <c:pt idx="44930">
                  <c:v>17.443486050000001</c:v>
                </c:pt>
                <c:pt idx="44931">
                  <c:v>17.443876399999997</c:v>
                </c:pt>
                <c:pt idx="44932">
                  <c:v>17.444263233333334</c:v>
                </c:pt>
                <c:pt idx="44933">
                  <c:v>17.444650066666668</c:v>
                </c:pt>
                <c:pt idx="44934">
                  <c:v>17.445036900000002</c:v>
                </c:pt>
                <c:pt idx="44935">
                  <c:v>17.445427250000002</c:v>
                </c:pt>
                <c:pt idx="44936">
                  <c:v>17.445817600000002</c:v>
                </c:pt>
                <c:pt idx="44937">
                  <c:v>17.446204433333332</c:v>
                </c:pt>
                <c:pt idx="44938">
                  <c:v>17.446591266666665</c:v>
                </c:pt>
                <c:pt idx="44939">
                  <c:v>17.446981616666665</c:v>
                </c:pt>
                <c:pt idx="44940">
                  <c:v>17.447368449999999</c:v>
                </c:pt>
                <c:pt idx="44941">
                  <c:v>17.447758800000003</c:v>
                </c:pt>
                <c:pt idx="44942">
                  <c:v>17.448145633333336</c:v>
                </c:pt>
                <c:pt idx="44943">
                  <c:v>17.448532466666666</c:v>
                </c:pt>
                <c:pt idx="44944">
                  <c:v>17.448922816666666</c:v>
                </c:pt>
                <c:pt idx="44945">
                  <c:v>17.44930965</c:v>
                </c:pt>
                <c:pt idx="44946">
                  <c:v>17.449696483333334</c:v>
                </c:pt>
                <c:pt idx="44947">
                  <c:v>17.450083316666667</c:v>
                </c:pt>
                <c:pt idx="44948">
                  <c:v>17.450473666666667</c:v>
                </c:pt>
                <c:pt idx="44949">
                  <c:v>17.450864016666667</c:v>
                </c:pt>
                <c:pt idx="44950">
                  <c:v>17.451250849999997</c:v>
                </c:pt>
                <c:pt idx="44951">
                  <c:v>17.451637683333335</c:v>
                </c:pt>
                <c:pt idx="44952">
                  <c:v>17.452024516666668</c:v>
                </c:pt>
                <c:pt idx="44953">
                  <c:v>17.452414866666668</c:v>
                </c:pt>
                <c:pt idx="44954">
                  <c:v>17.452801699999998</c:v>
                </c:pt>
                <c:pt idx="44955">
                  <c:v>17.453192050000002</c:v>
                </c:pt>
                <c:pt idx="44956">
                  <c:v>17.453578883333332</c:v>
                </c:pt>
                <c:pt idx="44957">
                  <c:v>17.453965716666666</c:v>
                </c:pt>
                <c:pt idx="44958">
                  <c:v>17.454356066666666</c:v>
                </c:pt>
                <c:pt idx="44959">
                  <c:v>17.454742899999999</c:v>
                </c:pt>
                <c:pt idx="44960">
                  <c:v>17.455129733333333</c:v>
                </c:pt>
                <c:pt idx="44961">
                  <c:v>17.455520083333337</c:v>
                </c:pt>
                <c:pt idx="44962">
                  <c:v>17.455906916666667</c:v>
                </c:pt>
                <c:pt idx="44963">
                  <c:v>17.456297266666667</c:v>
                </c:pt>
                <c:pt idx="44964">
                  <c:v>17.4566841</c:v>
                </c:pt>
                <c:pt idx="44965">
                  <c:v>17.457070933333334</c:v>
                </c:pt>
                <c:pt idx="44966">
                  <c:v>17.457461283333334</c:v>
                </c:pt>
                <c:pt idx="44967">
                  <c:v>17.457848116666664</c:v>
                </c:pt>
                <c:pt idx="44968">
                  <c:v>17.458238466666668</c:v>
                </c:pt>
                <c:pt idx="44969">
                  <c:v>17.458625299999998</c:v>
                </c:pt>
                <c:pt idx="44970">
                  <c:v>17.459012133333335</c:v>
                </c:pt>
                <c:pt idx="44971">
                  <c:v>17.459398966666669</c:v>
                </c:pt>
                <c:pt idx="44972">
                  <c:v>17.459789316666669</c:v>
                </c:pt>
                <c:pt idx="44973">
                  <c:v>17.460176149999999</c:v>
                </c:pt>
                <c:pt idx="44974">
                  <c:v>17.460562983333332</c:v>
                </c:pt>
                <c:pt idx="44975">
                  <c:v>17.460953333333332</c:v>
                </c:pt>
                <c:pt idx="44976">
                  <c:v>17.461340166666666</c:v>
                </c:pt>
                <c:pt idx="44977">
                  <c:v>17.461730516666666</c:v>
                </c:pt>
                <c:pt idx="44978">
                  <c:v>17.46211735</c:v>
                </c:pt>
                <c:pt idx="44979">
                  <c:v>17.462504183333333</c:v>
                </c:pt>
                <c:pt idx="44980">
                  <c:v>17.462894533333333</c:v>
                </c:pt>
                <c:pt idx="44981">
                  <c:v>17.463281366666667</c:v>
                </c:pt>
                <c:pt idx="44982">
                  <c:v>17.463671716666667</c:v>
                </c:pt>
                <c:pt idx="44983">
                  <c:v>17.464058550000001</c:v>
                </c:pt>
                <c:pt idx="44984">
                  <c:v>17.464445383333334</c:v>
                </c:pt>
                <c:pt idx="44985">
                  <c:v>17.464835733333334</c:v>
                </c:pt>
                <c:pt idx="44986">
                  <c:v>17.465222566666665</c:v>
                </c:pt>
                <c:pt idx="44987">
                  <c:v>17.465609399999998</c:v>
                </c:pt>
                <c:pt idx="44988">
                  <c:v>17.465996233333335</c:v>
                </c:pt>
                <c:pt idx="44989">
                  <c:v>17.466386583333335</c:v>
                </c:pt>
                <c:pt idx="44990">
                  <c:v>17.466776933333335</c:v>
                </c:pt>
                <c:pt idx="44991">
                  <c:v>17.467163766666669</c:v>
                </c:pt>
                <c:pt idx="44992">
                  <c:v>17.467550599999999</c:v>
                </c:pt>
                <c:pt idx="44993">
                  <c:v>17.467937433333333</c:v>
                </c:pt>
                <c:pt idx="44994">
                  <c:v>17.468327783333333</c:v>
                </c:pt>
                <c:pt idx="44995">
                  <c:v>17.468718133333333</c:v>
                </c:pt>
                <c:pt idx="44996">
                  <c:v>17.469104966666666</c:v>
                </c:pt>
                <c:pt idx="44997">
                  <c:v>17.4694918</c:v>
                </c:pt>
                <c:pt idx="44998">
                  <c:v>17.469878633333334</c:v>
                </c:pt>
                <c:pt idx="44999">
                  <c:v>17.470268983333334</c:v>
                </c:pt>
                <c:pt idx="45000">
                  <c:v>17.470655816666667</c:v>
                </c:pt>
                <c:pt idx="45001">
                  <c:v>17.471042650000001</c:v>
                </c:pt>
                <c:pt idx="45002">
                  <c:v>17.471433000000001</c:v>
                </c:pt>
                <c:pt idx="45003">
                  <c:v>17.471819833333331</c:v>
                </c:pt>
                <c:pt idx="45004">
                  <c:v>17.472210183333335</c:v>
                </c:pt>
                <c:pt idx="45005">
                  <c:v>17.472597016666665</c:v>
                </c:pt>
                <c:pt idx="45006">
                  <c:v>17.472983849999999</c:v>
                </c:pt>
                <c:pt idx="45007">
                  <c:v>17.473370683333336</c:v>
                </c:pt>
                <c:pt idx="45008">
                  <c:v>17.473761033333336</c:v>
                </c:pt>
                <c:pt idx="45009">
                  <c:v>17.474151383333332</c:v>
                </c:pt>
                <c:pt idx="45010">
                  <c:v>17.474538216666669</c:v>
                </c:pt>
                <c:pt idx="45011">
                  <c:v>17.47492505</c:v>
                </c:pt>
                <c:pt idx="45012">
                  <c:v>17.475315399999999</c:v>
                </c:pt>
                <c:pt idx="45013">
                  <c:v>17.475702233333333</c:v>
                </c:pt>
                <c:pt idx="45014">
                  <c:v>17.476089066666667</c:v>
                </c:pt>
                <c:pt idx="45015">
                  <c:v>17.476475900000001</c:v>
                </c:pt>
                <c:pt idx="45016">
                  <c:v>17.476866249999997</c:v>
                </c:pt>
                <c:pt idx="45017">
                  <c:v>17.4772566</c:v>
                </c:pt>
                <c:pt idx="45018">
                  <c:v>17.477643433333334</c:v>
                </c:pt>
                <c:pt idx="45019">
                  <c:v>17.478030266666668</c:v>
                </c:pt>
                <c:pt idx="45020">
                  <c:v>17.478417100000001</c:v>
                </c:pt>
                <c:pt idx="45021">
                  <c:v>17.478807450000001</c:v>
                </c:pt>
                <c:pt idx="45022">
                  <c:v>17.479194283333332</c:v>
                </c:pt>
                <c:pt idx="45023">
                  <c:v>17.479584633333335</c:v>
                </c:pt>
                <c:pt idx="45024">
                  <c:v>17.479971466666665</c:v>
                </c:pt>
                <c:pt idx="45025">
                  <c:v>17.480358299999999</c:v>
                </c:pt>
                <c:pt idx="45026">
                  <c:v>17.480748649999999</c:v>
                </c:pt>
                <c:pt idx="45027">
                  <c:v>17.481135483333336</c:v>
                </c:pt>
                <c:pt idx="45028">
                  <c:v>17.481522316666666</c:v>
                </c:pt>
                <c:pt idx="45029">
                  <c:v>17.48191266666667</c:v>
                </c:pt>
                <c:pt idx="45030">
                  <c:v>17.4822995</c:v>
                </c:pt>
                <c:pt idx="45031">
                  <c:v>17.48268985</c:v>
                </c:pt>
                <c:pt idx="45032">
                  <c:v>17.483076683333334</c:v>
                </c:pt>
                <c:pt idx="45033">
                  <c:v>17.483463516666667</c:v>
                </c:pt>
                <c:pt idx="45034">
                  <c:v>17.483853866666667</c:v>
                </c:pt>
                <c:pt idx="45035">
                  <c:v>17.484240699999997</c:v>
                </c:pt>
                <c:pt idx="45036">
                  <c:v>17.484631050000001</c:v>
                </c:pt>
                <c:pt idx="45037">
                  <c:v>17.485017883333335</c:v>
                </c:pt>
                <c:pt idx="45038">
                  <c:v>17.485404716666668</c:v>
                </c:pt>
                <c:pt idx="45039">
                  <c:v>17.485795066666668</c:v>
                </c:pt>
                <c:pt idx="45040">
                  <c:v>17.486181900000002</c:v>
                </c:pt>
                <c:pt idx="45041">
                  <c:v>17.486568733333332</c:v>
                </c:pt>
                <c:pt idx="45042">
                  <c:v>17.486955566666666</c:v>
                </c:pt>
                <c:pt idx="45043">
                  <c:v>17.487345916666666</c:v>
                </c:pt>
                <c:pt idx="45044">
                  <c:v>17.487736266666666</c:v>
                </c:pt>
                <c:pt idx="45045">
                  <c:v>17.488123099999999</c:v>
                </c:pt>
                <c:pt idx="45046">
                  <c:v>17.488509933333336</c:v>
                </c:pt>
                <c:pt idx="45047">
                  <c:v>17.488896766666667</c:v>
                </c:pt>
                <c:pt idx="45048">
                  <c:v>17.489287116666667</c:v>
                </c:pt>
                <c:pt idx="45049">
                  <c:v>17.489677466666667</c:v>
                </c:pt>
                <c:pt idx="45050">
                  <c:v>17.4900643</c:v>
                </c:pt>
                <c:pt idx="45051">
                  <c:v>17.490451133333334</c:v>
                </c:pt>
                <c:pt idx="45052">
                  <c:v>17.490837966666668</c:v>
                </c:pt>
                <c:pt idx="45053">
                  <c:v>17.491228316666668</c:v>
                </c:pt>
                <c:pt idx="45054">
                  <c:v>17.491615149999998</c:v>
                </c:pt>
                <c:pt idx="45055">
                  <c:v>17.492001983333331</c:v>
                </c:pt>
                <c:pt idx="45056">
                  <c:v>17.492392333333335</c:v>
                </c:pt>
                <c:pt idx="45057">
                  <c:v>17.492779166666669</c:v>
                </c:pt>
                <c:pt idx="45058">
                  <c:v>17.493169516666669</c:v>
                </c:pt>
                <c:pt idx="45059">
                  <c:v>17.493556350000002</c:v>
                </c:pt>
                <c:pt idx="45060">
                  <c:v>17.493943183333332</c:v>
                </c:pt>
                <c:pt idx="45061">
                  <c:v>17.494333533333332</c:v>
                </c:pt>
                <c:pt idx="45062">
                  <c:v>17.494720366666666</c:v>
                </c:pt>
                <c:pt idx="45063">
                  <c:v>17.495110716666666</c:v>
                </c:pt>
                <c:pt idx="45064">
                  <c:v>17.49549755</c:v>
                </c:pt>
                <c:pt idx="45065">
                  <c:v>17.495884383333337</c:v>
                </c:pt>
                <c:pt idx="45066">
                  <c:v>17.496274733333333</c:v>
                </c:pt>
                <c:pt idx="45067">
                  <c:v>17.496661566666667</c:v>
                </c:pt>
                <c:pt idx="45068">
                  <c:v>17.497048400000001</c:v>
                </c:pt>
                <c:pt idx="45069">
                  <c:v>17.497435233333334</c:v>
                </c:pt>
                <c:pt idx="45070">
                  <c:v>17.497825583333334</c:v>
                </c:pt>
                <c:pt idx="45071">
                  <c:v>17.498215933333334</c:v>
                </c:pt>
                <c:pt idx="45072">
                  <c:v>17.498602766666668</c:v>
                </c:pt>
                <c:pt idx="45073">
                  <c:v>17.498989599999998</c:v>
                </c:pt>
                <c:pt idx="45074">
                  <c:v>17.499376433333332</c:v>
                </c:pt>
                <c:pt idx="45075">
                  <c:v>17.499766783333335</c:v>
                </c:pt>
                <c:pt idx="45076">
                  <c:v>17.500153616666669</c:v>
                </c:pt>
                <c:pt idx="45077">
                  <c:v>17.500543966666665</c:v>
                </c:pt>
                <c:pt idx="45078">
                  <c:v>17.500930800000003</c:v>
                </c:pt>
                <c:pt idx="45079">
                  <c:v>17.501317633333333</c:v>
                </c:pt>
                <c:pt idx="45080">
                  <c:v>17.501707983333333</c:v>
                </c:pt>
                <c:pt idx="45081">
                  <c:v>17.502094816666666</c:v>
                </c:pt>
                <c:pt idx="45082">
                  <c:v>17.50248165</c:v>
                </c:pt>
                <c:pt idx="45083">
                  <c:v>17.502868483333334</c:v>
                </c:pt>
                <c:pt idx="45084">
                  <c:v>17.503258833333334</c:v>
                </c:pt>
                <c:pt idx="45085">
                  <c:v>17.503649183333334</c:v>
                </c:pt>
                <c:pt idx="45086">
                  <c:v>17.504036016666667</c:v>
                </c:pt>
                <c:pt idx="45087">
                  <c:v>17.504422850000001</c:v>
                </c:pt>
                <c:pt idx="45088">
                  <c:v>17.504809683333335</c:v>
                </c:pt>
                <c:pt idx="45089">
                  <c:v>17.505200033333335</c:v>
                </c:pt>
                <c:pt idx="45090">
                  <c:v>17.505590383333331</c:v>
                </c:pt>
                <c:pt idx="45091">
                  <c:v>17.505977216666668</c:v>
                </c:pt>
                <c:pt idx="45092">
                  <c:v>17.506364049999998</c:v>
                </c:pt>
                <c:pt idx="45093">
                  <c:v>17.506754399999998</c:v>
                </c:pt>
                <c:pt idx="45094">
                  <c:v>17.507141233333336</c:v>
                </c:pt>
                <c:pt idx="45095">
                  <c:v>17.507528066666669</c:v>
                </c:pt>
                <c:pt idx="45096">
                  <c:v>17.507914899999999</c:v>
                </c:pt>
                <c:pt idx="45097">
                  <c:v>17.508305249999999</c:v>
                </c:pt>
                <c:pt idx="45098">
                  <c:v>17.508692083333333</c:v>
                </c:pt>
                <c:pt idx="45099">
                  <c:v>17.509082433333333</c:v>
                </c:pt>
                <c:pt idx="45100">
                  <c:v>17.509469266666667</c:v>
                </c:pt>
                <c:pt idx="45101">
                  <c:v>17.5098561</c:v>
                </c:pt>
                <c:pt idx="45102">
                  <c:v>17.51024645</c:v>
                </c:pt>
                <c:pt idx="45103">
                  <c:v>17.510633283333334</c:v>
                </c:pt>
                <c:pt idx="45104">
                  <c:v>17.511023633333334</c:v>
                </c:pt>
                <c:pt idx="45105">
                  <c:v>17.511410466666668</c:v>
                </c:pt>
                <c:pt idx="45106">
                  <c:v>17.511797300000001</c:v>
                </c:pt>
                <c:pt idx="45107">
                  <c:v>17.512187650000001</c:v>
                </c:pt>
                <c:pt idx="45108">
                  <c:v>17.512574483333335</c:v>
                </c:pt>
                <c:pt idx="45109">
                  <c:v>17.512961316666665</c:v>
                </c:pt>
                <c:pt idx="45110">
                  <c:v>17.513351666666665</c:v>
                </c:pt>
                <c:pt idx="45111">
                  <c:v>17.513738499999999</c:v>
                </c:pt>
                <c:pt idx="45112">
                  <c:v>17.514128849999999</c:v>
                </c:pt>
                <c:pt idx="45113">
                  <c:v>17.514515683333332</c:v>
                </c:pt>
                <c:pt idx="45114">
                  <c:v>17.51490251666667</c:v>
                </c:pt>
                <c:pt idx="45115">
                  <c:v>17.51528935</c:v>
                </c:pt>
                <c:pt idx="45116">
                  <c:v>17.5156797</c:v>
                </c:pt>
                <c:pt idx="45117">
                  <c:v>17.51607005</c:v>
                </c:pt>
                <c:pt idx="45118">
                  <c:v>17.516456883333333</c:v>
                </c:pt>
                <c:pt idx="45119">
                  <c:v>17.516843716666667</c:v>
                </c:pt>
                <c:pt idx="45120">
                  <c:v>17.517230549999997</c:v>
                </c:pt>
                <c:pt idx="45121">
                  <c:v>17.517620900000001</c:v>
                </c:pt>
                <c:pt idx="45122">
                  <c:v>17.518007733333334</c:v>
                </c:pt>
                <c:pt idx="45123">
                  <c:v>17.518394566666668</c:v>
                </c:pt>
                <c:pt idx="45124">
                  <c:v>17.518784916666668</c:v>
                </c:pt>
                <c:pt idx="45125">
                  <c:v>17.519171750000002</c:v>
                </c:pt>
                <c:pt idx="45126">
                  <c:v>17.519562099999998</c:v>
                </c:pt>
                <c:pt idx="45127">
                  <c:v>17.519948933333335</c:v>
                </c:pt>
                <c:pt idx="45128">
                  <c:v>17.520335766666665</c:v>
                </c:pt>
                <c:pt idx="45129">
                  <c:v>17.520726116666665</c:v>
                </c:pt>
                <c:pt idx="45130">
                  <c:v>17.521112949999999</c:v>
                </c:pt>
                <c:pt idx="45131">
                  <c:v>17.521503299999999</c:v>
                </c:pt>
                <c:pt idx="45132">
                  <c:v>17.521890133333333</c:v>
                </c:pt>
                <c:pt idx="45133">
                  <c:v>17.522276966666666</c:v>
                </c:pt>
                <c:pt idx="45134">
                  <c:v>17.522667316666666</c:v>
                </c:pt>
                <c:pt idx="45135">
                  <c:v>17.52305415</c:v>
                </c:pt>
                <c:pt idx="45136">
                  <c:v>17.523440983333334</c:v>
                </c:pt>
                <c:pt idx="45137">
                  <c:v>17.523827816666667</c:v>
                </c:pt>
                <c:pt idx="45138">
                  <c:v>17.524218166666667</c:v>
                </c:pt>
                <c:pt idx="45139">
                  <c:v>17.524608516666664</c:v>
                </c:pt>
                <c:pt idx="45140">
                  <c:v>17.524995350000001</c:v>
                </c:pt>
                <c:pt idx="45141">
                  <c:v>17.525382183333335</c:v>
                </c:pt>
                <c:pt idx="45142">
                  <c:v>17.525772533333335</c:v>
                </c:pt>
                <c:pt idx="45143">
                  <c:v>17.526159366666668</c:v>
                </c:pt>
                <c:pt idx="45144">
                  <c:v>17.526549716666668</c:v>
                </c:pt>
                <c:pt idx="45145">
                  <c:v>17.526936549999999</c:v>
                </c:pt>
                <c:pt idx="45146">
                  <c:v>17.527323383333336</c:v>
                </c:pt>
                <c:pt idx="45147">
                  <c:v>17.527713733333332</c:v>
                </c:pt>
                <c:pt idx="45148">
                  <c:v>17.528100566666666</c:v>
                </c:pt>
                <c:pt idx="45149">
                  <c:v>17.528487399999999</c:v>
                </c:pt>
                <c:pt idx="45150">
                  <c:v>17.528874233333337</c:v>
                </c:pt>
                <c:pt idx="45151">
                  <c:v>17.529264583333333</c:v>
                </c:pt>
                <c:pt idx="45152">
                  <c:v>17.529651416666667</c:v>
                </c:pt>
                <c:pt idx="45153">
                  <c:v>17.530041766666667</c:v>
                </c:pt>
                <c:pt idx="45154">
                  <c:v>17.5304286</c:v>
                </c:pt>
                <c:pt idx="45155">
                  <c:v>17.530815433333334</c:v>
                </c:pt>
                <c:pt idx="45156">
                  <c:v>17.531205783333334</c:v>
                </c:pt>
                <c:pt idx="45157">
                  <c:v>17.531592616666668</c:v>
                </c:pt>
                <c:pt idx="45158">
                  <c:v>17.531982966666664</c:v>
                </c:pt>
                <c:pt idx="45159">
                  <c:v>17.532369800000001</c:v>
                </c:pt>
                <c:pt idx="45160">
                  <c:v>17.532756633333335</c:v>
                </c:pt>
                <c:pt idx="45161">
                  <c:v>17.533146983333335</c:v>
                </c:pt>
                <c:pt idx="45162">
                  <c:v>17.533533816666665</c:v>
                </c:pt>
                <c:pt idx="45163">
                  <c:v>17.533920650000002</c:v>
                </c:pt>
                <c:pt idx="45164">
                  <c:v>17.534307483333333</c:v>
                </c:pt>
                <c:pt idx="45165">
                  <c:v>17.534697833333333</c:v>
                </c:pt>
                <c:pt idx="45166">
                  <c:v>17.535088183333333</c:v>
                </c:pt>
                <c:pt idx="45167">
                  <c:v>17.535475016666666</c:v>
                </c:pt>
                <c:pt idx="45168">
                  <c:v>17.53586185</c:v>
                </c:pt>
                <c:pt idx="45169">
                  <c:v>17.536248683333337</c:v>
                </c:pt>
                <c:pt idx="45170">
                  <c:v>17.536639033333334</c:v>
                </c:pt>
                <c:pt idx="45171">
                  <c:v>17.537029383333333</c:v>
                </c:pt>
                <c:pt idx="45172">
                  <c:v>17.537416216666667</c:v>
                </c:pt>
                <c:pt idx="45173">
                  <c:v>17.537803050000001</c:v>
                </c:pt>
                <c:pt idx="45174">
                  <c:v>17.538189883333335</c:v>
                </c:pt>
                <c:pt idx="45175">
                  <c:v>17.538580233333331</c:v>
                </c:pt>
                <c:pt idx="45176">
                  <c:v>17.538967066666668</c:v>
                </c:pt>
                <c:pt idx="45177">
                  <c:v>17.539353899999998</c:v>
                </c:pt>
                <c:pt idx="45178">
                  <c:v>17.539744249999998</c:v>
                </c:pt>
                <c:pt idx="45179">
                  <c:v>17.540131083333335</c:v>
                </c:pt>
                <c:pt idx="45180">
                  <c:v>17.540521433333335</c:v>
                </c:pt>
                <c:pt idx="45181">
                  <c:v>17.540908266666666</c:v>
                </c:pt>
                <c:pt idx="45182">
                  <c:v>17.541295100000003</c:v>
                </c:pt>
                <c:pt idx="45183">
                  <c:v>17.541685449999999</c:v>
                </c:pt>
                <c:pt idx="45184">
                  <c:v>17.542072283333333</c:v>
                </c:pt>
                <c:pt idx="45185">
                  <c:v>17.542462633333333</c:v>
                </c:pt>
                <c:pt idx="45186">
                  <c:v>17.542849466666667</c:v>
                </c:pt>
                <c:pt idx="45187">
                  <c:v>17.5432363</c:v>
                </c:pt>
                <c:pt idx="45188">
                  <c:v>17.543626650000004</c:v>
                </c:pt>
                <c:pt idx="45189">
                  <c:v>17.544013483333334</c:v>
                </c:pt>
                <c:pt idx="45190">
                  <c:v>17.544400316666668</c:v>
                </c:pt>
                <c:pt idx="45191">
                  <c:v>17.544787150000001</c:v>
                </c:pt>
                <c:pt idx="45192">
                  <c:v>17.545177500000001</c:v>
                </c:pt>
                <c:pt idx="45193">
                  <c:v>17.545567850000001</c:v>
                </c:pt>
                <c:pt idx="45194">
                  <c:v>17.545954683333331</c:v>
                </c:pt>
                <c:pt idx="45195">
                  <c:v>17.546341516666669</c:v>
                </c:pt>
                <c:pt idx="45196">
                  <c:v>17.546728349999999</c:v>
                </c:pt>
                <c:pt idx="45197">
                  <c:v>17.547118699999999</c:v>
                </c:pt>
                <c:pt idx="45198">
                  <c:v>17.547505533333332</c:v>
                </c:pt>
                <c:pt idx="45199">
                  <c:v>17.547895883333336</c:v>
                </c:pt>
                <c:pt idx="45200">
                  <c:v>17.548282716666666</c:v>
                </c:pt>
                <c:pt idx="45201">
                  <c:v>17.54866955</c:v>
                </c:pt>
                <c:pt idx="45202">
                  <c:v>17.5490599</c:v>
                </c:pt>
                <c:pt idx="45203">
                  <c:v>17.549446733333333</c:v>
                </c:pt>
                <c:pt idx="45204">
                  <c:v>17.549833566666667</c:v>
                </c:pt>
                <c:pt idx="45205">
                  <c:v>17.550223916666667</c:v>
                </c:pt>
                <c:pt idx="45206">
                  <c:v>17.550610750000001</c:v>
                </c:pt>
                <c:pt idx="45207">
                  <c:v>17.551001099999997</c:v>
                </c:pt>
                <c:pt idx="45208">
                  <c:v>17.551387933333334</c:v>
                </c:pt>
                <c:pt idx="45209">
                  <c:v>17.551774766666668</c:v>
                </c:pt>
                <c:pt idx="45210">
                  <c:v>17.552165116666668</c:v>
                </c:pt>
                <c:pt idx="45211">
                  <c:v>17.552551950000002</c:v>
                </c:pt>
                <c:pt idx="45212">
                  <c:v>17.552942300000002</c:v>
                </c:pt>
                <c:pt idx="45213">
                  <c:v>17.553329133333332</c:v>
                </c:pt>
                <c:pt idx="45214">
                  <c:v>17.553715966666665</c:v>
                </c:pt>
                <c:pt idx="45215">
                  <c:v>17.554102799999999</c:v>
                </c:pt>
                <c:pt idx="45216">
                  <c:v>17.554493149999999</c:v>
                </c:pt>
                <c:pt idx="45217">
                  <c:v>17.554879983333333</c:v>
                </c:pt>
                <c:pt idx="45218">
                  <c:v>17.55526681666667</c:v>
                </c:pt>
                <c:pt idx="45219">
                  <c:v>17.555657166666666</c:v>
                </c:pt>
                <c:pt idx="45220">
                  <c:v>17.556044</c:v>
                </c:pt>
                <c:pt idx="45221">
                  <c:v>17.55643435</c:v>
                </c:pt>
                <c:pt idx="45222">
                  <c:v>17.556821183333334</c:v>
                </c:pt>
                <c:pt idx="45223">
                  <c:v>17.557208016666667</c:v>
                </c:pt>
                <c:pt idx="45224">
                  <c:v>17.557598366666667</c:v>
                </c:pt>
                <c:pt idx="45225">
                  <c:v>17.557985200000001</c:v>
                </c:pt>
                <c:pt idx="45226">
                  <c:v>17.558375549999997</c:v>
                </c:pt>
                <c:pt idx="45227">
                  <c:v>17.558762383333335</c:v>
                </c:pt>
                <c:pt idx="45228">
                  <c:v>17.559149216666668</c:v>
                </c:pt>
                <c:pt idx="45229">
                  <c:v>17.559539566666668</c:v>
                </c:pt>
                <c:pt idx="45230">
                  <c:v>17.559926399999998</c:v>
                </c:pt>
                <c:pt idx="45231">
                  <c:v>17.560313233333336</c:v>
                </c:pt>
                <c:pt idx="45232">
                  <c:v>17.560703583333332</c:v>
                </c:pt>
                <c:pt idx="45233">
                  <c:v>17.561090416666666</c:v>
                </c:pt>
                <c:pt idx="45234">
                  <c:v>17.561480766666666</c:v>
                </c:pt>
                <c:pt idx="45235">
                  <c:v>17.561867599999999</c:v>
                </c:pt>
                <c:pt idx="45236">
                  <c:v>17.562254433333333</c:v>
                </c:pt>
                <c:pt idx="45237">
                  <c:v>17.562641266666667</c:v>
                </c:pt>
                <c:pt idx="45238">
                  <c:v>17.563031616666667</c:v>
                </c:pt>
                <c:pt idx="45239">
                  <c:v>17.563421966666667</c:v>
                </c:pt>
                <c:pt idx="45240">
                  <c:v>17.5638088</c:v>
                </c:pt>
                <c:pt idx="45241">
                  <c:v>17.564195633333334</c:v>
                </c:pt>
                <c:pt idx="45242">
                  <c:v>17.564585983333334</c:v>
                </c:pt>
                <c:pt idx="45243">
                  <c:v>17.564972816666664</c:v>
                </c:pt>
                <c:pt idx="45244">
                  <c:v>17.565359650000001</c:v>
                </c:pt>
                <c:pt idx="45245">
                  <c:v>17.565746483333335</c:v>
                </c:pt>
                <c:pt idx="45246">
                  <c:v>17.566136833333335</c:v>
                </c:pt>
                <c:pt idx="45247">
                  <c:v>17.566527183333335</c:v>
                </c:pt>
                <c:pt idx="45248">
                  <c:v>17.566914016666669</c:v>
                </c:pt>
                <c:pt idx="45249">
                  <c:v>17.567300849999999</c:v>
                </c:pt>
                <c:pt idx="45250">
                  <c:v>17.567687683333332</c:v>
                </c:pt>
                <c:pt idx="45251">
                  <c:v>17.568078033333332</c:v>
                </c:pt>
                <c:pt idx="45252">
                  <c:v>17.568464866666666</c:v>
                </c:pt>
                <c:pt idx="45253">
                  <c:v>17.568855216666666</c:v>
                </c:pt>
                <c:pt idx="45254">
                  <c:v>17.56924205</c:v>
                </c:pt>
                <c:pt idx="45255">
                  <c:v>17.569628883333333</c:v>
                </c:pt>
                <c:pt idx="45256">
                  <c:v>17.570019233333333</c:v>
                </c:pt>
                <c:pt idx="45257">
                  <c:v>17.570406066666667</c:v>
                </c:pt>
                <c:pt idx="45258">
                  <c:v>17.570792900000001</c:v>
                </c:pt>
                <c:pt idx="45259">
                  <c:v>17.571183250000001</c:v>
                </c:pt>
                <c:pt idx="45260">
                  <c:v>17.571570083333334</c:v>
                </c:pt>
                <c:pt idx="45261">
                  <c:v>17.571960433333334</c:v>
                </c:pt>
                <c:pt idx="45262">
                  <c:v>17.572347266666664</c:v>
                </c:pt>
                <c:pt idx="45263">
                  <c:v>17.572734100000002</c:v>
                </c:pt>
                <c:pt idx="45264">
                  <c:v>17.573124449999998</c:v>
                </c:pt>
                <c:pt idx="45265">
                  <c:v>17.573511283333335</c:v>
                </c:pt>
                <c:pt idx="45266">
                  <c:v>17.573901633333335</c:v>
                </c:pt>
                <c:pt idx="45267">
                  <c:v>17.574288466666669</c:v>
                </c:pt>
                <c:pt idx="45268">
                  <c:v>17.574675299999999</c:v>
                </c:pt>
                <c:pt idx="45269">
                  <c:v>17.575065649999999</c:v>
                </c:pt>
                <c:pt idx="45270">
                  <c:v>17.575452483333333</c:v>
                </c:pt>
                <c:pt idx="45271">
                  <c:v>17.575839316666666</c:v>
                </c:pt>
                <c:pt idx="45272">
                  <c:v>17.57622615</c:v>
                </c:pt>
                <c:pt idx="45273">
                  <c:v>17.5766165</c:v>
                </c:pt>
                <c:pt idx="45274">
                  <c:v>17.577003333333334</c:v>
                </c:pt>
                <c:pt idx="45275">
                  <c:v>17.577393683333334</c:v>
                </c:pt>
                <c:pt idx="45276">
                  <c:v>17.577780516666667</c:v>
                </c:pt>
                <c:pt idx="45277">
                  <c:v>17.578167350000001</c:v>
                </c:pt>
                <c:pt idx="45278">
                  <c:v>17.578557700000001</c:v>
                </c:pt>
                <c:pt idx="45279">
                  <c:v>17.578944533333331</c:v>
                </c:pt>
                <c:pt idx="45280">
                  <c:v>17.579334883333335</c:v>
                </c:pt>
                <c:pt idx="45281">
                  <c:v>17.579721716666665</c:v>
                </c:pt>
                <c:pt idx="45282">
                  <c:v>17.580108549999999</c:v>
                </c:pt>
                <c:pt idx="45283">
                  <c:v>17.580498899999998</c:v>
                </c:pt>
                <c:pt idx="45284">
                  <c:v>17.580885733333336</c:v>
                </c:pt>
                <c:pt idx="45285">
                  <c:v>17.581272566666666</c:v>
                </c:pt>
                <c:pt idx="45286">
                  <c:v>17.581662916666669</c:v>
                </c:pt>
                <c:pt idx="45287">
                  <c:v>17.582049749999999</c:v>
                </c:pt>
                <c:pt idx="45288">
                  <c:v>17.582440099999999</c:v>
                </c:pt>
                <c:pt idx="45289">
                  <c:v>17.582826933333333</c:v>
                </c:pt>
                <c:pt idx="45290">
                  <c:v>17.583213766666667</c:v>
                </c:pt>
                <c:pt idx="45291">
                  <c:v>17.583604116666667</c:v>
                </c:pt>
                <c:pt idx="45292">
                  <c:v>17.583990949999997</c:v>
                </c:pt>
                <c:pt idx="45293">
                  <c:v>17.5843813</c:v>
                </c:pt>
                <c:pt idx="45294">
                  <c:v>17.584768133333334</c:v>
                </c:pt>
                <c:pt idx="45295">
                  <c:v>17.585154966666668</c:v>
                </c:pt>
                <c:pt idx="45296">
                  <c:v>17.585545316666668</c:v>
                </c:pt>
                <c:pt idx="45297">
                  <c:v>17.585932150000001</c:v>
                </c:pt>
                <c:pt idx="45298">
                  <c:v>17.586318983333332</c:v>
                </c:pt>
                <c:pt idx="45299">
                  <c:v>17.586705816666669</c:v>
                </c:pt>
                <c:pt idx="45300">
                  <c:v>17.587096166666665</c:v>
                </c:pt>
                <c:pt idx="45301">
                  <c:v>17.587486516666665</c:v>
                </c:pt>
                <c:pt idx="45302">
                  <c:v>17.587873349999999</c:v>
                </c:pt>
                <c:pt idx="45303">
                  <c:v>17.588260183333336</c:v>
                </c:pt>
                <c:pt idx="45304">
                  <c:v>17.588647016666666</c:v>
                </c:pt>
                <c:pt idx="45305">
                  <c:v>17.58903736666667</c:v>
                </c:pt>
                <c:pt idx="45306">
                  <c:v>17.5894242</c:v>
                </c:pt>
                <c:pt idx="45307">
                  <c:v>17.58981455</c:v>
                </c:pt>
                <c:pt idx="45308">
                  <c:v>17.590201383333333</c:v>
                </c:pt>
                <c:pt idx="45309">
                  <c:v>17.590588216666667</c:v>
                </c:pt>
                <c:pt idx="45310">
                  <c:v>17.590978566666667</c:v>
                </c:pt>
                <c:pt idx="45311">
                  <c:v>17.591365399999997</c:v>
                </c:pt>
                <c:pt idx="45312">
                  <c:v>17.591752233333334</c:v>
                </c:pt>
                <c:pt idx="45313">
                  <c:v>17.592142583333334</c:v>
                </c:pt>
                <c:pt idx="45314">
                  <c:v>17.592529416666668</c:v>
                </c:pt>
                <c:pt idx="45315">
                  <c:v>17.592919766666668</c:v>
                </c:pt>
                <c:pt idx="45316">
                  <c:v>17.593306600000002</c:v>
                </c:pt>
                <c:pt idx="45317">
                  <c:v>17.593693433333332</c:v>
                </c:pt>
                <c:pt idx="45318">
                  <c:v>17.594080266666666</c:v>
                </c:pt>
                <c:pt idx="45319">
                  <c:v>17.594470616666666</c:v>
                </c:pt>
                <c:pt idx="45320">
                  <c:v>17.594860966666666</c:v>
                </c:pt>
                <c:pt idx="45321">
                  <c:v>17.595247799999999</c:v>
                </c:pt>
                <c:pt idx="45322">
                  <c:v>17.595634633333336</c:v>
                </c:pt>
                <c:pt idx="45323">
                  <c:v>17.596021466666667</c:v>
                </c:pt>
                <c:pt idx="45324">
                  <c:v>17.596411816666667</c:v>
                </c:pt>
                <c:pt idx="45325">
                  <c:v>17.59679865</c:v>
                </c:pt>
                <c:pt idx="45326">
                  <c:v>17.597185483333334</c:v>
                </c:pt>
                <c:pt idx="45327">
                  <c:v>17.597575833333334</c:v>
                </c:pt>
                <c:pt idx="45328">
                  <c:v>17.597962666666668</c:v>
                </c:pt>
                <c:pt idx="45329">
                  <c:v>17.598353016666668</c:v>
                </c:pt>
                <c:pt idx="45330">
                  <c:v>17.598739849999998</c:v>
                </c:pt>
                <c:pt idx="45331">
                  <c:v>17.599126683333331</c:v>
                </c:pt>
                <c:pt idx="45332">
                  <c:v>17.599517033333335</c:v>
                </c:pt>
                <c:pt idx="45333">
                  <c:v>17.599903866666669</c:v>
                </c:pt>
                <c:pt idx="45334">
                  <c:v>17.600294216666668</c:v>
                </c:pt>
                <c:pt idx="45335">
                  <c:v>17.600681050000002</c:v>
                </c:pt>
                <c:pt idx="45336">
                  <c:v>17.601067883333332</c:v>
                </c:pt>
                <c:pt idx="45337">
                  <c:v>17.601458233333332</c:v>
                </c:pt>
                <c:pt idx="45338">
                  <c:v>17.601845066666666</c:v>
                </c:pt>
                <c:pt idx="45339">
                  <c:v>17.6022319</c:v>
                </c:pt>
                <c:pt idx="45340">
                  <c:v>17.60262225</c:v>
                </c:pt>
                <c:pt idx="45341">
                  <c:v>17.603009083333337</c:v>
                </c:pt>
                <c:pt idx="45342">
                  <c:v>17.603399433333333</c:v>
                </c:pt>
                <c:pt idx="45343">
                  <c:v>17.603786266666667</c:v>
                </c:pt>
                <c:pt idx="45344">
                  <c:v>17.604173100000001</c:v>
                </c:pt>
                <c:pt idx="45345">
                  <c:v>17.604563450000001</c:v>
                </c:pt>
                <c:pt idx="45346">
                  <c:v>17.604950283333334</c:v>
                </c:pt>
                <c:pt idx="45347">
                  <c:v>17.605340633333334</c:v>
                </c:pt>
                <c:pt idx="45348">
                  <c:v>17.605727466666668</c:v>
                </c:pt>
                <c:pt idx="45349">
                  <c:v>17.606114299999998</c:v>
                </c:pt>
                <c:pt idx="45350">
                  <c:v>17.606501133333332</c:v>
                </c:pt>
                <c:pt idx="45351">
                  <c:v>17.606891483333335</c:v>
                </c:pt>
                <c:pt idx="45352">
                  <c:v>17.607278316666669</c:v>
                </c:pt>
                <c:pt idx="45353">
                  <c:v>17.607665149999999</c:v>
                </c:pt>
                <c:pt idx="45354">
                  <c:v>17.608055500000003</c:v>
                </c:pt>
                <c:pt idx="45355">
                  <c:v>17.608442333333333</c:v>
                </c:pt>
                <c:pt idx="45356">
                  <c:v>17.608832683333333</c:v>
                </c:pt>
                <c:pt idx="45357">
                  <c:v>17.609219516666666</c:v>
                </c:pt>
                <c:pt idx="45358">
                  <c:v>17.60960635</c:v>
                </c:pt>
                <c:pt idx="45359">
                  <c:v>17.6099967</c:v>
                </c:pt>
                <c:pt idx="45360">
                  <c:v>17.610383533333334</c:v>
                </c:pt>
                <c:pt idx="45361">
                  <c:v>17.610773883333334</c:v>
                </c:pt>
                <c:pt idx="45362">
                  <c:v>17.611160716666667</c:v>
                </c:pt>
                <c:pt idx="45363">
                  <c:v>17.611547550000001</c:v>
                </c:pt>
                <c:pt idx="45364">
                  <c:v>17.611937900000001</c:v>
                </c:pt>
                <c:pt idx="45365">
                  <c:v>17.612324733333335</c:v>
                </c:pt>
                <c:pt idx="45366">
                  <c:v>17.612711566666665</c:v>
                </c:pt>
                <c:pt idx="45367">
                  <c:v>17.613098399999998</c:v>
                </c:pt>
                <c:pt idx="45368">
                  <c:v>17.613488749999998</c:v>
                </c:pt>
                <c:pt idx="45369">
                  <c:v>17.613879099999998</c:v>
                </c:pt>
                <c:pt idx="45370">
                  <c:v>17.614265933333336</c:v>
                </c:pt>
                <c:pt idx="45371">
                  <c:v>17.614652766666669</c:v>
                </c:pt>
                <c:pt idx="45372">
                  <c:v>17.615039599999999</c:v>
                </c:pt>
                <c:pt idx="45373">
                  <c:v>17.615429949999999</c:v>
                </c:pt>
                <c:pt idx="45374">
                  <c:v>17.615820299999999</c:v>
                </c:pt>
                <c:pt idx="45375">
                  <c:v>17.616207133333333</c:v>
                </c:pt>
                <c:pt idx="45376">
                  <c:v>17.616593966666667</c:v>
                </c:pt>
                <c:pt idx="45377">
                  <c:v>17.6169808</c:v>
                </c:pt>
                <c:pt idx="45378">
                  <c:v>17.61737115</c:v>
                </c:pt>
                <c:pt idx="45379">
                  <c:v>17.617757983333334</c:v>
                </c:pt>
                <c:pt idx="45380">
                  <c:v>17.618144816666668</c:v>
                </c:pt>
                <c:pt idx="45381">
                  <c:v>17.618535166666668</c:v>
                </c:pt>
                <c:pt idx="45382">
                  <c:v>17.618922000000001</c:v>
                </c:pt>
                <c:pt idx="45383">
                  <c:v>17.619312350000001</c:v>
                </c:pt>
                <c:pt idx="45384">
                  <c:v>17.619699183333335</c:v>
                </c:pt>
                <c:pt idx="45385">
                  <c:v>17.620086016666665</c:v>
                </c:pt>
                <c:pt idx="45386">
                  <c:v>17.620476366666665</c:v>
                </c:pt>
                <c:pt idx="45387">
                  <c:v>17.620863199999999</c:v>
                </c:pt>
                <c:pt idx="45388">
                  <c:v>17.621253549999999</c:v>
                </c:pt>
                <c:pt idx="45389">
                  <c:v>17.621640383333332</c:v>
                </c:pt>
                <c:pt idx="45390">
                  <c:v>17.62202721666667</c:v>
                </c:pt>
                <c:pt idx="45391">
                  <c:v>17.622417566666666</c:v>
                </c:pt>
                <c:pt idx="45392">
                  <c:v>17.6228044</c:v>
                </c:pt>
                <c:pt idx="45393">
                  <c:v>17.623191233333333</c:v>
                </c:pt>
                <c:pt idx="45394">
                  <c:v>17.623581583333333</c:v>
                </c:pt>
                <c:pt idx="45395">
                  <c:v>17.623968416666667</c:v>
                </c:pt>
                <c:pt idx="45396">
                  <c:v>17.624358766666667</c:v>
                </c:pt>
                <c:pt idx="45397">
                  <c:v>17.624745600000001</c:v>
                </c:pt>
                <c:pt idx="45398">
                  <c:v>17.625132433333334</c:v>
                </c:pt>
                <c:pt idx="45399">
                  <c:v>17.625519266666668</c:v>
                </c:pt>
                <c:pt idx="45400">
                  <c:v>17.625909616666668</c:v>
                </c:pt>
                <c:pt idx="45401">
                  <c:v>17.626299966666668</c:v>
                </c:pt>
                <c:pt idx="45402">
                  <c:v>17.626686799999998</c:v>
                </c:pt>
                <c:pt idx="45403">
                  <c:v>17.627073633333335</c:v>
                </c:pt>
                <c:pt idx="45404">
                  <c:v>17.627460466666665</c:v>
                </c:pt>
                <c:pt idx="45405">
                  <c:v>17.627850816666665</c:v>
                </c:pt>
                <c:pt idx="45406">
                  <c:v>17.628237649999999</c:v>
                </c:pt>
                <c:pt idx="45407">
                  <c:v>17.628624483333336</c:v>
                </c:pt>
                <c:pt idx="45408">
                  <c:v>17.629014833333333</c:v>
                </c:pt>
                <c:pt idx="45409">
                  <c:v>17.629401666666666</c:v>
                </c:pt>
                <c:pt idx="45410">
                  <c:v>17.629792016666666</c:v>
                </c:pt>
                <c:pt idx="45411">
                  <c:v>17.63017885</c:v>
                </c:pt>
                <c:pt idx="45412">
                  <c:v>17.630565683333334</c:v>
                </c:pt>
                <c:pt idx="45413">
                  <c:v>17.630956033333334</c:v>
                </c:pt>
                <c:pt idx="45414">
                  <c:v>17.631342866666667</c:v>
                </c:pt>
                <c:pt idx="45415">
                  <c:v>17.631733216666664</c:v>
                </c:pt>
                <c:pt idx="45416">
                  <c:v>17.632120050000001</c:v>
                </c:pt>
                <c:pt idx="45417">
                  <c:v>17.632506883333335</c:v>
                </c:pt>
                <c:pt idx="45418">
                  <c:v>17.632897233333335</c:v>
                </c:pt>
                <c:pt idx="45419">
                  <c:v>17.633284066666668</c:v>
                </c:pt>
                <c:pt idx="45420">
                  <c:v>17.633670900000002</c:v>
                </c:pt>
                <c:pt idx="45421">
                  <c:v>17.634057733333332</c:v>
                </c:pt>
                <c:pt idx="45422">
                  <c:v>17.634448083333336</c:v>
                </c:pt>
                <c:pt idx="45423">
                  <c:v>17.634838433333332</c:v>
                </c:pt>
                <c:pt idx="45424">
                  <c:v>17.635225266666666</c:v>
                </c:pt>
                <c:pt idx="45425">
                  <c:v>17.635612099999999</c:v>
                </c:pt>
                <c:pt idx="45426">
                  <c:v>17.635998933333337</c:v>
                </c:pt>
                <c:pt idx="45427">
                  <c:v>17.636389283333333</c:v>
                </c:pt>
                <c:pt idx="45428">
                  <c:v>17.636779633333337</c:v>
                </c:pt>
                <c:pt idx="45429">
                  <c:v>17.637166466666667</c:v>
                </c:pt>
                <c:pt idx="45430">
                  <c:v>17.6375533</c:v>
                </c:pt>
                <c:pt idx="45431">
                  <c:v>17.637940133333334</c:v>
                </c:pt>
                <c:pt idx="45432">
                  <c:v>17.638330483333334</c:v>
                </c:pt>
                <c:pt idx="45433">
                  <c:v>17.638717316666668</c:v>
                </c:pt>
                <c:pt idx="45434">
                  <c:v>17.639104149999998</c:v>
                </c:pt>
                <c:pt idx="45435">
                  <c:v>17.639494500000001</c:v>
                </c:pt>
                <c:pt idx="45436">
                  <c:v>17.639881333333335</c:v>
                </c:pt>
                <c:pt idx="45437">
                  <c:v>17.640271683333335</c:v>
                </c:pt>
                <c:pt idx="45438">
                  <c:v>17.640658516666665</c:v>
                </c:pt>
                <c:pt idx="45439">
                  <c:v>17.641045350000002</c:v>
                </c:pt>
                <c:pt idx="45440">
                  <c:v>17.641435699999999</c:v>
                </c:pt>
                <c:pt idx="45441">
                  <c:v>17.641822533333333</c:v>
                </c:pt>
                <c:pt idx="45442">
                  <c:v>17.642212883333332</c:v>
                </c:pt>
                <c:pt idx="45443">
                  <c:v>17.642599716666666</c:v>
                </c:pt>
                <c:pt idx="45444">
                  <c:v>17.64298655</c:v>
                </c:pt>
                <c:pt idx="45445">
                  <c:v>17.643376900000003</c:v>
                </c:pt>
                <c:pt idx="45446">
                  <c:v>17.643763733333333</c:v>
                </c:pt>
                <c:pt idx="45447">
                  <c:v>17.644150566666667</c:v>
                </c:pt>
                <c:pt idx="45448">
                  <c:v>17.644537400000001</c:v>
                </c:pt>
                <c:pt idx="45449">
                  <c:v>17.644927750000001</c:v>
                </c:pt>
                <c:pt idx="45450">
                  <c:v>17.645318100000001</c:v>
                </c:pt>
                <c:pt idx="45451">
                  <c:v>17.645704933333334</c:v>
                </c:pt>
                <c:pt idx="45452">
                  <c:v>17.646091766666668</c:v>
                </c:pt>
                <c:pt idx="45453">
                  <c:v>17.646478599999998</c:v>
                </c:pt>
                <c:pt idx="45454">
                  <c:v>17.646868949999998</c:v>
                </c:pt>
                <c:pt idx="45455">
                  <c:v>17.647259300000002</c:v>
                </c:pt>
                <c:pt idx="45456">
                  <c:v>17.647646133333335</c:v>
                </c:pt>
                <c:pt idx="45457">
                  <c:v>17.648032966666666</c:v>
                </c:pt>
                <c:pt idx="45458">
                  <c:v>17.648419800000003</c:v>
                </c:pt>
                <c:pt idx="45459">
                  <c:v>17.648810149999999</c:v>
                </c:pt>
                <c:pt idx="45460">
                  <c:v>17.649196983333333</c:v>
                </c:pt>
                <c:pt idx="45461">
                  <c:v>17.649583816666667</c:v>
                </c:pt>
                <c:pt idx="45462">
                  <c:v>17.649974166666667</c:v>
                </c:pt>
                <c:pt idx="45463">
                  <c:v>17.650361</c:v>
                </c:pt>
                <c:pt idx="45464">
                  <c:v>17.650751350000004</c:v>
                </c:pt>
                <c:pt idx="45465">
                  <c:v>17.651138183333334</c:v>
                </c:pt>
                <c:pt idx="45466">
                  <c:v>17.651525016666668</c:v>
                </c:pt>
                <c:pt idx="45467">
                  <c:v>17.651915366666667</c:v>
                </c:pt>
                <c:pt idx="45468">
                  <c:v>17.652302200000001</c:v>
                </c:pt>
                <c:pt idx="45469">
                  <c:v>17.652692550000001</c:v>
                </c:pt>
                <c:pt idx="45470">
                  <c:v>17.653079383333331</c:v>
                </c:pt>
                <c:pt idx="45471">
                  <c:v>17.653466216666668</c:v>
                </c:pt>
                <c:pt idx="45472">
                  <c:v>17.653853049999999</c:v>
                </c:pt>
                <c:pt idx="45473">
                  <c:v>17.654243399999999</c:v>
                </c:pt>
                <c:pt idx="45474">
                  <c:v>17.654630233333332</c:v>
                </c:pt>
                <c:pt idx="45475">
                  <c:v>17.655017066666669</c:v>
                </c:pt>
                <c:pt idx="45476">
                  <c:v>17.655407416666666</c:v>
                </c:pt>
                <c:pt idx="45477">
                  <c:v>17.65579425</c:v>
                </c:pt>
                <c:pt idx="45478">
                  <c:v>17.6561846</c:v>
                </c:pt>
                <c:pt idx="45479">
                  <c:v>17.656571433333333</c:v>
                </c:pt>
                <c:pt idx="45480">
                  <c:v>17.656958266666667</c:v>
                </c:pt>
                <c:pt idx="45481">
                  <c:v>17.657348616666667</c:v>
                </c:pt>
                <c:pt idx="45482">
                  <c:v>17.657735450000001</c:v>
                </c:pt>
                <c:pt idx="45483">
                  <c:v>17.658125799999997</c:v>
                </c:pt>
                <c:pt idx="45484">
                  <c:v>17.658512633333334</c:v>
                </c:pt>
                <c:pt idx="45485">
                  <c:v>17.658899466666668</c:v>
                </c:pt>
                <c:pt idx="45486">
                  <c:v>17.659289816666668</c:v>
                </c:pt>
                <c:pt idx="45487">
                  <c:v>17.659676650000002</c:v>
                </c:pt>
                <c:pt idx="45488">
                  <c:v>17.660063483333335</c:v>
                </c:pt>
                <c:pt idx="45489">
                  <c:v>17.660453833333332</c:v>
                </c:pt>
                <c:pt idx="45490">
                  <c:v>17.660840666666665</c:v>
                </c:pt>
                <c:pt idx="45491">
                  <c:v>17.661231016666665</c:v>
                </c:pt>
                <c:pt idx="45492">
                  <c:v>17.661617849999999</c:v>
                </c:pt>
                <c:pt idx="45493">
                  <c:v>17.662004683333333</c:v>
                </c:pt>
                <c:pt idx="45494">
                  <c:v>17.662395033333336</c:v>
                </c:pt>
                <c:pt idx="45495">
                  <c:v>17.662781866666666</c:v>
                </c:pt>
                <c:pt idx="45496">
                  <c:v>17.663172216666666</c:v>
                </c:pt>
                <c:pt idx="45497">
                  <c:v>17.66355905</c:v>
                </c:pt>
                <c:pt idx="45498">
                  <c:v>17.663945883333334</c:v>
                </c:pt>
                <c:pt idx="45499">
                  <c:v>17.664336233333334</c:v>
                </c:pt>
                <c:pt idx="45500">
                  <c:v>17.664723066666667</c:v>
                </c:pt>
                <c:pt idx="45501">
                  <c:v>17.665109900000001</c:v>
                </c:pt>
                <c:pt idx="45502">
                  <c:v>17.665496733333331</c:v>
                </c:pt>
                <c:pt idx="45503">
                  <c:v>17.665887083333335</c:v>
                </c:pt>
                <c:pt idx="45504">
                  <c:v>17.666277433333335</c:v>
                </c:pt>
                <c:pt idx="45505">
                  <c:v>17.666664266666668</c:v>
                </c:pt>
                <c:pt idx="45506">
                  <c:v>17.667051099999998</c:v>
                </c:pt>
                <c:pt idx="45507">
                  <c:v>17.667437933333336</c:v>
                </c:pt>
                <c:pt idx="45508">
                  <c:v>17.667828283333332</c:v>
                </c:pt>
                <c:pt idx="45509">
                  <c:v>17.668218633333332</c:v>
                </c:pt>
                <c:pt idx="45510">
                  <c:v>17.668605466666666</c:v>
                </c:pt>
                <c:pt idx="45511">
                  <c:v>17.668992299999999</c:v>
                </c:pt>
                <c:pt idx="45512">
                  <c:v>17.669379133333333</c:v>
                </c:pt>
                <c:pt idx="45513">
                  <c:v>17.669769483333337</c:v>
                </c:pt>
                <c:pt idx="45514">
                  <c:v>17.670156316666667</c:v>
                </c:pt>
                <c:pt idx="45515">
                  <c:v>17.67054315</c:v>
                </c:pt>
                <c:pt idx="45516">
                  <c:v>17.6709335</c:v>
                </c:pt>
                <c:pt idx="45517">
                  <c:v>17.671320333333334</c:v>
                </c:pt>
                <c:pt idx="45518">
                  <c:v>17.671710683333334</c:v>
                </c:pt>
                <c:pt idx="45519">
                  <c:v>17.672097516666664</c:v>
                </c:pt>
                <c:pt idx="45520">
                  <c:v>17.672484350000001</c:v>
                </c:pt>
                <c:pt idx="45521">
                  <c:v>17.672874699999998</c:v>
                </c:pt>
                <c:pt idx="45522">
                  <c:v>17.673261533333335</c:v>
                </c:pt>
                <c:pt idx="45523">
                  <c:v>17.673651883333335</c:v>
                </c:pt>
                <c:pt idx="45524">
                  <c:v>17.674038716666669</c:v>
                </c:pt>
                <c:pt idx="45525">
                  <c:v>17.674425549999999</c:v>
                </c:pt>
                <c:pt idx="45526">
                  <c:v>17.674812383333332</c:v>
                </c:pt>
                <c:pt idx="45527">
                  <c:v>17.675202733333332</c:v>
                </c:pt>
                <c:pt idx="45528">
                  <c:v>17.675589566666666</c:v>
                </c:pt>
                <c:pt idx="45529">
                  <c:v>17.6759764</c:v>
                </c:pt>
                <c:pt idx="45530">
                  <c:v>17.67636675</c:v>
                </c:pt>
                <c:pt idx="45531">
                  <c:v>17.6767571</c:v>
                </c:pt>
                <c:pt idx="45532">
                  <c:v>17.677143933333333</c:v>
                </c:pt>
                <c:pt idx="45533">
                  <c:v>17.677530766666667</c:v>
                </c:pt>
                <c:pt idx="45534">
                  <c:v>17.677917600000001</c:v>
                </c:pt>
                <c:pt idx="45535">
                  <c:v>17.678307950000001</c:v>
                </c:pt>
                <c:pt idx="45536">
                  <c:v>17.678698300000001</c:v>
                </c:pt>
                <c:pt idx="45537">
                  <c:v>17.679085133333334</c:v>
                </c:pt>
                <c:pt idx="45538">
                  <c:v>17.679471966666664</c:v>
                </c:pt>
                <c:pt idx="45539">
                  <c:v>17.679858800000002</c:v>
                </c:pt>
                <c:pt idx="45540">
                  <c:v>17.680249149999998</c:v>
                </c:pt>
                <c:pt idx="45541">
                  <c:v>17.680635983333335</c:v>
                </c:pt>
                <c:pt idx="45542">
                  <c:v>17.681022816666665</c:v>
                </c:pt>
                <c:pt idx="45543">
                  <c:v>17.681413166666669</c:v>
                </c:pt>
                <c:pt idx="45544">
                  <c:v>17.681799999999999</c:v>
                </c:pt>
                <c:pt idx="45545">
                  <c:v>17.682190350000003</c:v>
                </c:pt>
                <c:pt idx="45546">
                  <c:v>17.682577183333333</c:v>
                </c:pt>
                <c:pt idx="45547">
                  <c:v>17.682964016666666</c:v>
                </c:pt>
                <c:pt idx="45548">
                  <c:v>17.683354366666666</c:v>
                </c:pt>
                <c:pt idx="45549">
                  <c:v>17.6837412</c:v>
                </c:pt>
                <c:pt idx="45550">
                  <c:v>17.68413155</c:v>
                </c:pt>
                <c:pt idx="45551">
                  <c:v>17.684518383333334</c:v>
                </c:pt>
                <c:pt idx="45552">
                  <c:v>17.684905216666667</c:v>
                </c:pt>
                <c:pt idx="45553">
                  <c:v>17.685292050000001</c:v>
                </c:pt>
                <c:pt idx="45554">
                  <c:v>17.685682400000001</c:v>
                </c:pt>
                <c:pt idx="45555">
                  <c:v>17.686069233333331</c:v>
                </c:pt>
                <c:pt idx="45556">
                  <c:v>17.686456066666668</c:v>
                </c:pt>
                <c:pt idx="45557">
                  <c:v>17.686846416666665</c:v>
                </c:pt>
                <c:pt idx="45558">
                  <c:v>17.687233249999998</c:v>
                </c:pt>
                <c:pt idx="45559">
                  <c:v>17.687623599999998</c:v>
                </c:pt>
                <c:pt idx="45560">
                  <c:v>17.688010433333336</c:v>
                </c:pt>
                <c:pt idx="45561">
                  <c:v>17.688397266666666</c:v>
                </c:pt>
                <c:pt idx="45562">
                  <c:v>17.688787616666669</c:v>
                </c:pt>
                <c:pt idx="45563">
                  <c:v>17.689174449999999</c:v>
                </c:pt>
                <c:pt idx="45564">
                  <c:v>17.689564799999999</c:v>
                </c:pt>
                <c:pt idx="45565">
                  <c:v>17.689951633333333</c:v>
                </c:pt>
                <c:pt idx="45566">
                  <c:v>17.690338466666667</c:v>
                </c:pt>
                <c:pt idx="45567">
                  <c:v>17.690728816666667</c:v>
                </c:pt>
                <c:pt idx="45568">
                  <c:v>17.691115649999997</c:v>
                </c:pt>
                <c:pt idx="45569">
                  <c:v>17.691502483333334</c:v>
                </c:pt>
                <c:pt idx="45570">
                  <c:v>17.691889316666668</c:v>
                </c:pt>
                <c:pt idx="45571">
                  <c:v>17.692279666666668</c:v>
                </c:pt>
                <c:pt idx="45572">
                  <c:v>17.692666500000001</c:v>
                </c:pt>
                <c:pt idx="45573">
                  <c:v>17.693056850000001</c:v>
                </c:pt>
                <c:pt idx="45574">
                  <c:v>17.693443683333332</c:v>
                </c:pt>
                <c:pt idx="45575">
                  <c:v>17.693830516666669</c:v>
                </c:pt>
                <c:pt idx="45576">
                  <c:v>17.694220866666665</c:v>
                </c:pt>
                <c:pt idx="45577">
                  <c:v>17.694607699999999</c:v>
                </c:pt>
                <c:pt idx="45578">
                  <c:v>17.694998049999999</c:v>
                </c:pt>
                <c:pt idx="45579">
                  <c:v>17.695384883333336</c:v>
                </c:pt>
                <c:pt idx="45580">
                  <c:v>17.695771716666666</c:v>
                </c:pt>
                <c:pt idx="45581">
                  <c:v>17.69616206666667</c:v>
                </c:pt>
                <c:pt idx="45582">
                  <c:v>17.6965489</c:v>
                </c:pt>
                <c:pt idx="45583">
                  <c:v>17.696935733333333</c:v>
                </c:pt>
                <c:pt idx="45584">
                  <c:v>17.697326083333333</c:v>
                </c:pt>
                <c:pt idx="45585">
                  <c:v>17.697712916666667</c:v>
                </c:pt>
                <c:pt idx="45586">
                  <c:v>17.698103266666667</c:v>
                </c:pt>
                <c:pt idx="45587">
                  <c:v>17.698490099999997</c:v>
                </c:pt>
                <c:pt idx="45588">
                  <c:v>17.698876933333334</c:v>
                </c:pt>
                <c:pt idx="45589">
                  <c:v>17.699267283333334</c:v>
                </c:pt>
                <c:pt idx="45590">
                  <c:v>17.699654116666668</c:v>
                </c:pt>
                <c:pt idx="45591">
                  <c:v>17.700044466666668</c:v>
                </c:pt>
                <c:pt idx="45592">
                  <c:v>17.700431300000002</c:v>
                </c:pt>
                <c:pt idx="45593">
                  <c:v>17.700818133333332</c:v>
                </c:pt>
                <c:pt idx="45594">
                  <c:v>17.701208483333335</c:v>
                </c:pt>
                <c:pt idx="45595">
                  <c:v>17.701595316666666</c:v>
                </c:pt>
                <c:pt idx="45596">
                  <c:v>17.701982149999999</c:v>
                </c:pt>
                <c:pt idx="45597">
                  <c:v>17.702368983333333</c:v>
                </c:pt>
                <c:pt idx="45598">
                  <c:v>17.702759333333336</c:v>
                </c:pt>
                <c:pt idx="45599">
                  <c:v>17.703149683333333</c:v>
                </c:pt>
                <c:pt idx="45600">
                  <c:v>17.703536516666667</c:v>
                </c:pt>
                <c:pt idx="45601">
                  <c:v>17.70392335</c:v>
                </c:pt>
                <c:pt idx="45602">
                  <c:v>17.704310183333334</c:v>
                </c:pt>
                <c:pt idx="45603">
                  <c:v>17.704700533333334</c:v>
                </c:pt>
                <c:pt idx="45604">
                  <c:v>17.705090883333334</c:v>
                </c:pt>
                <c:pt idx="45605">
                  <c:v>17.705477716666667</c:v>
                </c:pt>
                <c:pt idx="45606">
                  <c:v>17.705864549999998</c:v>
                </c:pt>
                <c:pt idx="45607">
                  <c:v>17.706251383333331</c:v>
                </c:pt>
                <c:pt idx="45608">
                  <c:v>17.706641733333335</c:v>
                </c:pt>
                <c:pt idx="45609">
                  <c:v>17.707028566666668</c:v>
                </c:pt>
                <c:pt idx="45610">
                  <c:v>17.707415399999999</c:v>
                </c:pt>
                <c:pt idx="45611">
                  <c:v>17.707805750000002</c:v>
                </c:pt>
                <c:pt idx="45612">
                  <c:v>17.708192583333332</c:v>
                </c:pt>
                <c:pt idx="45613">
                  <c:v>17.708582933333332</c:v>
                </c:pt>
                <c:pt idx="45614">
                  <c:v>17.708969766666666</c:v>
                </c:pt>
                <c:pt idx="45615">
                  <c:v>17.7093566</c:v>
                </c:pt>
                <c:pt idx="45616">
                  <c:v>17.709743433333333</c:v>
                </c:pt>
                <c:pt idx="45617">
                  <c:v>17.710133783333337</c:v>
                </c:pt>
                <c:pt idx="45618">
                  <c:v>17.710524133333333</c:v>
                </c:pt>
                <c:pt idx="45619">
                  <c:v>17.710910966666667</c:v>
                </c:pt>
                <c:pt idx="45620">
                  <c:v>17.711297800000001</c:v>
                </c:pt>
                <c:pt idx="45621">
                  <c:v>17.711684633333334</c:v>
                </c:pt>
                <c:pt idx="45622">
                  <c:v>17.712074983333334</c:v>
                </c:pt>
                <c:pt idx="45623">
                  <c:v>17.712461816666664</c:v>
                </c:pt>
                <c:pt idx="45624">
                  <c:v>17.712848650000002</c:v>
                </c:pt>
                <c:pt idx="45625">
                  <c:v>17.713238999999998</c:v>
                </c:pt>
                <c:pt idx="45626">
                  <c:v>17.713625833333335</c:v>
                </c:pt>
                <c:pt idx="45627">
                  <c:v>17.714016183333335</c:v>
                </c:pt>
                <c:pt idx="45628">
                  <c:v>17.714403016666669</c:v>
                </c:pt>
                <c:pt idx="45629">
                  <c:v>17.714789849999999</c:v>
                </c:pt>
                <c:pt idx="45630">
                  <c:v>17.715180200000002</c:v>
                </c:pt>
                <c:pt idx="45631">
                  <c:v>17.715567033333333</c:v>
                </c:pt>
                <c:pt idx="45632">
                  <c:v>17.715957383333333</c:v>
                </c:pt>
                <c:pt idx="45633">
                  <c:v>17.716344216666666</c:v>
                </c:pt>
                <c:pt idx="45634">
                  <c:v>17.71673105</c:v>
                </c:pt>
                <c:pt idx="45635">
                  <c:v>17.7171214</c:v>
                </c:pt>
                <c:pt idx="45636">
                  <c:v>17.717508233333334</c:v>
                </c:pt>
                <c:pt idx="45637">
                  <c:v>17.717895066666667</c:v>
                </c:pt>
                <c:pt idx="45638">
                  <c:v>17.718281900000001</c:v>
                </c:pt>
                <c:pt idx="45639">
                  <c:v>17.718672250000001</c:v>
                </c:pt>
                <c:pt idx="45640">
                  <c:v>17.719062600000001</c:v>
                </c:pt>
                <c:pt idx="45641">
                  <c:v>17.719449433333335</c:v>
                </c:pt>
                <c:pt idx="45642">
                  <c:v>17.719836266666665</c:v>
                </c:pt>
                <c:pt idx="45643">
                  <c:v>17.720223099999998</c:v>
                </c:pt>
                <c:pt idx="45644">
                  <c:v>17.720613449999998</c:v>
                </c:pt>
                <c:pt idx="45645">
                  <c:v>17.721000283333336</c:v>
                </c:pt>
                <c:pt idx="45646">
                  <c:v>17.721390633333336</c:v>
                </c:pt>
                <c:pt idx="45647">
                  <c:v>17.721777466666669</c:v>
                </c:pt>
                <c:pt idx="45648">
                  <c:v>17.722164299999999</c:v>
                </c:pt>
                <c:pt idx="45649">
                  <c:v>17.722554649999999</c:v>
                </c:pt>
                <c:pt idx="45650">
                  <c:v>17.722941483333333</c:v>
                </c:pt>
                <c:pt idx="45651">
                  <c:v>17.723328316666667</c:v>
                </c:pt>
                <c:pt idx="45652">
                  <c:v>17.72371515</c:v>
                </c:pt>
                <c:pt idx="45653">
                  <c:v>17.7241055</c:v>
                </c:pt>
                <c:pt idx="45654">
                  <c:v>17.72449585</c:v>
                </c:pt>
                <c:pt idx="45655">
                  <c:v>17.724882683333334</c:v>
                </c:pt>
                <c:pt idx="45656">
                  <c:v>17.725269516666668</c:v>
                </c:pt>
                <c:pt idx="45657">
                  <c:v>17.725659866666668</c:v>
                </c:pt>
                <c:pt idx="45658">
                  <c:v>17.726046700000001</c:v>
                </c:pt>
                <c:pt idx="45659">
                  <c:v>17.726437050000001</c:v>
                </c:pt>
                <c:pt idx="45660">
                  <c:v>17.726823883333335</c:v>
                </c:pt>
                <c:pt idx="45661">
                  <c:v>17.727210716666665</c:v>
                </c:pt>
                <c:pt idx="45662">
                  <c:v>17.727597549999999</c:v>
                </c:pt>
                <c:pt idx="45663">
                  <c:v>17.727987899999999</c:v>
                </c:pt>
                <c:pt idx="45664">
                  <c:v>17.728374733333336</c:v>
                </c:pt>
                <c:pt idx="45665">
                  <c:v>17.728761566666666</c:v>
                </c:pt>
                <c:pt idx="45666">
                  <c:v>17.72915191666667</c:v>
                </c:pt>
                <c:pt idx="45667">
                  <c:v>17.72953875</c:v>
                </c:pt>
                <c:pt idx="45668">
                  <c:v>17.7299291</c:v>
                </c:pt>
                <c:pt idx="45669">
                  <c:v>17.730315933333333</c:v>
                </c:pt>
                <c:pt idx="45670">
                  <c:v>17.730702766666667</c:v>
                </c:pt>
                <c:pt idx="45671">
                  <c:v>17.731089600000001</c:v>
                </c:pt>
                <c:pt idx="45672">
                  <c:v>17.731479949999997</c:v>
                </c:pt>
                <c:pt idx="45673">
                  <c:v>17.731870300000001</c:v>
                </c:pt>
                <c:pt idx="45674">
                  <c:v>17.732257133333334</c:v>
                </c:pt>
                <c:pt idx="45675">
                  <c:v>17.732643966666668</c:v>
                </c:pt>
                <c:pt idx="45676">
                  <c:v>17.733034316666668</c:v>
                </c:pt>
                <c:pt idx="45677">
                  <c:v>17.733421150000002</c:v>
                </c:pt>
                <c:pt idx="45678">
                  <c:v>17.733807983333332</c:v>
                </c:pt>
                <c:pt idx="45679">
                  <c:v>17.734194816666665</c:v>
                </c:pt>
                <c:pt idx="45680">
                  <c:v>17.734585166666665</c:v>
                </c:pt>
                <c:pt idx="45681">
                  <c:v>17.734971999999999</c:v>
                </c:pt>
                <c:pt idx="45682">
                  <c:v>17.735362349999999</c:v>
                </c:pt>
                <c:pt idx="45683">
                  <c:v>17.735749183333336</c:v>
                </c:pt>
                <c:pt idx="45684">
                  <c:v>17.736136016666666</c:v>
                </c:pt>
                <c:pt idx="45685">
                  <c:v>17.736526366666666</c:v>
                </c:pt>
                <c:pt idx="45686">
                  <c:v>17.736916716666666</c:v>
                </c:pt>
                <c:pt idx="45687">
                  <c:v>17.73730355</c:v>
                </c:pt>
                <c:pt idx="45688">
                  <c:v>17.737690383333334</c:v>
                </c:pt>
                <c:pt idx="45689">
                  <c:v>17.738077216666667</c:v>
                </c:pt>
                <c:pt idx="45690">
                  <c:v>17.738467566666667</c:v>
                </c:pt>
                <c:pt idx="45691">
                  <c:v>17.738854399999997</c:v>
                </c:pt>
                <c:pt idx="45692">
                  <c:v>17.739241233333335</c:v>
                </c:pt>
                <c:pt idx="45693">
                  <c:v>17.739631583333335</c:v>
                </c:pt>
                <c:pt idx="45694">
                  <c:v>17.740018416666668</c:v>
                </c:pt>
                <c:pt idx="45695">
                  <c:v>17.740408766666668</c:v>
                </c:pt>
                <c:pt idx="45696">
                  <c:v>17.740795600000002</c:v>
                </c:pt>
                <c:pt idx="45697">
                  <c:v>17.741182433333332</c:v>
                </c:pt>
                <c:pt idx="45698">
                  <c:v>17.741572783333336</c:v>
                </c:pt>
                <c:pt idx="45699">
                  <c:v>17.741959616666666</c:v>
                </c:pt>
                <c:pt idx="45700">
                  <c:v>17.742349966666666</c:v>
                </c:pt>
                <c:pt idx="45701">
                  <c:v>17.742736799999999</c:v>
                </c:pt>
                <c:pt idx="45702">
                  <c:v>17.743123633333337</c:v>
                </c:pt>
                <c:pt idx="45703">
                  <c:v>17.743513983333333</c:v>
                </c:pt>
                <c:pt idx="45704">
                  <c:v>17.743900816666667</c:v>
                </c:pt>
                <c:pt idx="45705">
                  <c:v>17.74428765</c:v>
                </c:pt>
                <c:pt idx="45706">
                  <c:v>17.744674483333334</c:v>
                </c:pt>
                <c:pt idx="45707">
                  <c:v>17.745064833333334</c:v>
                </c:pt>
                <c:pt idx="45708">
                  <c:v>17.745455183333334</c:v>
                </c:pt>
                <c:pt idx="45709">
                  <c:v>17.745842016666668</c:v>
                </c:pt>
                <c:pt idx="45710">
                  <c:v>17.746228849999998</c:v>
                </c:pt>
                <c:pt idx="45711">
                  <c:v>17.746615683333332</c:v>
                </c:pt>
                <c:pt idx="45712">
                  <c:v>17.747006033333335</c:v>
                </c:pt>
                <c:pt idx="45713">
                  <c:v>17.747392866666669</c:v>
                </c:pt>
                <c:pt idx="45714">
                  <c:v>17.747783216666665</c:v>
                </c:pt>
                <c:pt idx="45715">
                  <c:v>17.748170050000002</c:v>
                </c:pt>
                <c:pt idx="45716">
                  <c:v>17.748556883333332</c:v>
                </c:pt>
                <c:pt idx="45717">
                  <c:v>17.748947233333332</c:v>
                </c:pt>
                <c:pt idx="45718">
                  <c:v>17.749334066666666</c:v>
                </c:pt>
                <c:pt idx="45719">
                  <c:v>17.7497209</c:v>
                </c:pt>
                <c:pt idx="45720">
                  <c:v>17.75011125</c:v>
                </c:pt>
                <c:pt idx="45721">
                  <c:v>17.750498083333337</c:v>
                </c:pt>
                <c:pt idx="45722">
                  <c:v>17.750888433333333</c:v>
                </c:pt>
                <c:pt idx="45723">
                  <c:v>17.751275266666667</c:v>
                </c:pt>
                <c:pt idx="45724">
                  <c:v>17.751662100000001</c:v>
                </c:pt>
                <c:pt idx="45725">
                  <c:v>17.752048933333334</c:v>
                </c:pt>
                <c:pt idx="45726">
                  <c:v>17.752439283333334</c:v>
                </c:pt>
                <c:pt idx="45727">
                  <c:v>17.752829633333334</c:v>
                </c:pt>
                <c:pt idx="45728">
                  <c:v>17.753216466666668</c:v>
                </c:pt>
                <c:pt idx="45729">
                  <c:v>17.753603299999998</c:v>
                </c:pt>
                <c:pt idx="45730">
                  <c:v>17.753990133333332</c:v>
                </c:pt>
                <c:pt idx="45731">
                  <c:v>17.754380483333335</c:v>
                </c:pt>
                <c:pt idx="45732">
                  <c:v>17.754767316666669</c:v>
                </c:pt>
                <c:pt idx="45733">
                  <c:v>17.755154149999999</c:v>
                </c:pt>
                <c:pt idx="45734">
                  <c:v>17.755544500000003</c:v>
                </c:pt>
                <c:pt idx="45735">
                  <c:v>17.755934849999999</c:v>
                </c:pt>
                <c:pt idx="45736">
                  <c:v>17.756321683333333</c:v>
                </c:pt>
                <c:pt idx="45737">
                  <c:v>17.756708516666666</c:v>
                </c:pt>
                <c:pt idx="45738">
                  <c:v>17.75709535</c:v>
                </c:pt>
                <c:pt idx="45739">
                  <c:v>17.7574857</c:v>
                </c:pt>
                <c:pt idx="45740">
                  <c:v>17.75787253333333</c:v>
                </c:pt>
                <c:pt idx="45741">
                  <c:v>17.758262883333334</c:v>
                </c:pt>
                <c:pt idx="45742">
                  <c:v>17.758649716666667</c:v>
                </c:pt>
                <c:pt idx="45743">
                  <c:v>17.759036550000001</c:v>
                </c:pt>
                <c:pt idx="45744">
                  <c:v>17.759426900000001</c:v>
                </c:pt>
                <c:pt idx="45745">
                  <c:v>17.759813733333335</c:v>
                </c:pt>
                <c:pt idx="45746">
                  <c:v>17.760200566666665</c:v>
                </c:pt>
                <c:pt idx="45747">
                  <c:v>17.760590916666668</c:v>
                </c:pt>
                <c:pt idx="45748">
                  <c:v>17.760977749999999</c:v>
                </c:pt>
                <c:pt idx="45749">
                  <c:v>17.761368099999999</c:v>
                </c:pt>
                <c:pt idx="45750">
                  <c:v>17.761754933333336</c:v>
                </c:pt>
                <c:pt idx="45751">
                  <c:v>17.762141766666669</c:v>
                </c:pt>
                <c:pt idx="45752">
                  <c:v>17.7625286</c:v>
                </c:pt>
                <c:pt idx="45753">
                  <c:v>17.76291895</c:v>
                </c:pt>
                <c:pt idx="45754">
                  <c:v>17.7633093</c:v>
                </c:pt>
                <c:pt idx="45755">
                  <c:v>17.763696133333333</c:v>
                </c:pt>
                <c:pt idx="45756">
                  <c:v>17.764082966666667</c:v>
                </c:pt>
                <c:pt idx="45757">
                  <c:v>17.764469800000001</c:v>
                </c:pt>
                <c:pt idx="45758">
                  <c:v>17.764860150000001</c:v>
                </c:pt>
                <c:pt idx="45759">
                  <c:v>17.765246983333331</c:v>
                </c:pt>
                <c:pt idx="45760">
                  <c:v>17.765633816666668</c:v>
                </c:pt>
                <c:pt idx="45761">
                  <c:v>17.766024166666668</c:v>
                </c:pt>
                <c:pt idx="45762">
                  <c:v>17.766411000000002</c:v>
                </c:pt>
                <c:pt idx="45763">
                  <c:v>17.766801350000001</c:v>
                </c:pt>
                <c:pt idx="45764">
                  <c:v>17.767188183333335</c:v>
                </c:pt>
                <c:pt idx="45765">
                  <c:v>17.767575016666665</c:v>
                </c:pt>
                <c:pt idx="45766">
                  <c:v>17.767965366666665</c:v>
                </c:pt>
                <c:pt idx="45767">
                  <c:v>17.768352199999999</c:v>
                </c:pt>
                <c:pt idx="45768">
                  <c:v>17.768742549999999</c:v>
                </c:pt>
                <c:pt idx="45769">
                  <c:v>17.769129383333333</c:v>
                </c:pt>
                <c:pt idx="45770">
                  <c:v>17.76951621666667</c:v>
                </c:pt>
                <c:pt idx="45771">
                  <c:v>17.76990305</c:v>
                </c:pt>
                <c:pt idx="45772">
                  <c:v>17.7702934</c:v>
                </c:pt>
                <c:pt idx="45773">
                  <c:v>17.770680233333334</c:v>
                </c:pt>
                <c:pt idx="45774">
                  <c:v>17.771067066666667</c:v>
                </c:pt>
                <c:pt idx="45775">
                  <c:v>17.771457416666667</c:v>
                </c:pt>
                <c:pt idx="45776">
                  <c:v>17.771847766666667</c:v>
                </c:pt>
                <c:pt idx="45777">
                  <c:v>17.772234600000001</c:v>
                </c:pt>
                <c:pt idx="45778">
                  <c:v>17.772621433333335</c:v>
                </c:pt>
                <c:pt idx="45779">
                  <c:v>17.773008266666668</c:v>
                </c:pt>
                <c:pt idx="45780">
                  <c:v>17.773398616666668</c:v>
                </c:pt>
                <c:pt idx="45781">
                  <c:v>17.773788966666668</c:v>
                </c:pt>
                <c:pt idx="45782">
                  <c:v>17.774175799999998</c:v>
                </c:pt>
                <c:pt idx="45783">
                  <c:v>17.774562633333336</c:v>
                </c:pt>
                <c:pt idx="45784">
                  <c:v>17.774949466666666</c:v>
                </c:pt>
                <c:pt idx="45785">
                  <c:v>17.775339816666666</c:v>
                </c:pt>
                <c:pt idx="45786">
                  <c:v>17.775726649999999</c:v>
                </c:pt>
                <c:pt idx="45787">
                  <c:v>17.776113483333333</c:v>
                </c:pt>
                <c:pt idx="45788">
                  <c:v>17.776503833333333</c:v>
                </c:pt>
                <c:pt idx="45789">
                  <c:v>17.776890666666667</c:v>
                </c:pt>
                <c:pt idx="45790">
                  <c:v>17.777281016666667</c:v>
                </c:pt>
                <c:pt idx="45791">
                  <c:v>17.77766785</c:v>
                </c:pt>
                <c:pt idx="45792">
                  <c:v>17.778054683333334</c:v>
                </c:pt>
                <c:pt idx="45793">
                  <c:v>17.778445033333334</c:v>
                </c:pt>
                <c:pt idx="45794">
                  <c:v>17.778831866666668</c:v>
                </c:pt>
                <c:pt idx="45795">
                  <c:v>17.779222216666664</c:v>
                </c:pt>
                <c:pt idx="45796">
                  <c:v>17.779609050000001</c:v>
                </c:pt>
                <c:pt idx="45797">
                  <c:v>17.779995883333335</c:v>
                </c:pt>
                <c:pt idx="45798">
                  <c:v>17.780386233333335</c:v>
                </c:pt>
                <c:pt idx="45799">
                  <c:v>17.780773066666669</c:v>
                </c:pt>
                <c:pt idx="45800">
                  <c:v>17.781159900000002</c:v>
                </c:pt>
                <c:pt idx="45801">
                  <c:v>17.781546733333332</c:v>
                </c:pt>
                <c:pt idx="45802">
                  <c:v>17.781937083333332</c:v>
                </c:pt>
                <c:pt idx="45803">
                  <c:v>17.782327433333332</c:v>
                </c:pt>
                <c:pt idx="45804">
                  <c:v>17.782714266666666</c:v>
                </c:pt>
                <c:pt idx="45805">
                  <c:v>17.7831011</c:v>
                </c:pt>
                <c:pt idx="45806">
                  <c:v>17.783487933333333</c:v>
                </c:pt>
                <c:pt idx="45807">
                  <c:v>17.783878283333333</c:v>
                </c:pt>
                <c:pt idx="45808">
                  <c:v>17.784268633333333</c:v>
                </c:pt>
                <c:pt idx="45809">
                  <c:v>17.784655466666667</c:v>
                </c:pt>
                <c:pt idx="45810">
                  <c:v>17.785042300000001</c:v>
                </c:pt>
                <c:pt idx="45811">
                  <c:v>17.785429133333334</c:v>
                </c:pt>
                <c:pt idx="45812">
                  <c:v>17.785819483333334</c:v>
                </c:pt>
                <c:pt idx="45813">
                  <c:v>17.786206316666668</c:v>
                </c:pt>
                <c:pt idx="45814">
                  <c:v>17.786593149999998</c:v>
                </c:pt>
                <c:pt idx="45815">
                  <c:v>17.786983500000002</c:v>
                </c:pt>
                <c:pt idx="45816">
                  <c:v>17.787370333333335</c:v>
                </c:pt>
                <c:pt idx="45817">
                  <c:v>17.787760683333335</c:v>
                </c:pt>
                <c:pt idx="45818">
                  <c:v>17.788147516666665</c:v>
                </c:pt>
                <c:pt idx="45819">
                  <c:v>17.788534350000003</c:v>
                </c:pt>
                <c:pt idx="45820">
                  <c:v>17.788924699999999</c:v>
                </c:pt>
                <c:pt idx="45821">
                  <c:v>17.789311533333333</c:v>
                </c:pt>
                <c:pt idx="45822">
                  <c:v>17.789701883333333</c:v>
                </c:pt>
                <c:pt idx="45823">
                  <c:v>17.790088716666666</c:v>
                </c:pt>
                <c:pt idx="45824">
                  <c:v>17.79047555</c:v>
                </c:pt>
                <c:pt idx="45825">
                  <c:v>17.79086238333333</c:v>
                </c:pt>
                <c:pt idx="45826">
                  <c:v>17.791252733333334</c:v>
                </c:pt>
                <c:pt idx="45827">
                  <c:v>17.791639566666667</c:v>
                </c:pt>
                <c:pt idx="45828">
                  <c:v>17.792026400000001</c:v>
                </c:pt>
                <c:pt idx="45829">
                  <c:v>17.792416750000001</c:v>
                </c:pt>
                <c:pt idx="45830">
                  <c:v>17.792803583333335</c:v>
                </c:pt>
                <c:pt idx="45831">
                  <c:v>17.793193933333331</c:v>
                </c:pt>
                <c:pt idx="45832">
                  <c:v>17.793580766666668</c:v>
                </c:pt>
                <c:pt idx="45833">
                  <c:v>17.793967599999998</c:v>
                </c:pt>
                <c:pt idx="45834">
                  <c:v>17.794357949999998</c:v>
                </c:pt>
                <c:pt idx="45835">
                  <c:v>17.794744783333336</c:v>
                </c:pt>
                <c:pt idx="45836">
                  <c:v>17.795135133333336</c:v>
                </c:pt>
                <c:pt idx="45837">
                  <c:v>17.795521966666666</c:v>
                </c:pt>
                <c:pt idx="45838">
                  <c:v>17.795908800000003</c:v>
                </c:pt>
                <c:pt idx="45839">
                  <c:v>17.796299149999999</c:v>
                </c:pt>
                <c:pt idx="45840">
                  <c:v>17.796685983333333</c:v>
                </c:pt>
                <c:pt idx="45841">
                  <c:v>17.797072816666667</c:v>
                </c:pt>
                <c:pt idx="45842">
                  <c:v>17.79745965</c:v>
                </c:pt>
                <c:pt idx="45843">
                  <c:v>17.79785</c:v>
                </c:pt>
                <c:pt idx="45844">
                  <c:v>17.79824035</c:v>
                </c:pt>
                <c:pt idx="45845">
                  <c:v>17.798627183333334</c:v>
                </c:pt>
                <c:pt idx="45846">
                  <c:v>17.799014016666668</c:v>
                </c:pt>
                <c:pt idx="45847">
                  <c:v>17.799400850000001</c:v>
                </c:pt>
                <c:pt idx="45848">
                  <c:v>17.799791200000001</c:v>
                </c:pt>
                <c:pt idx="45849">
                  <c:v>17.800178033333335</c:v>
                </c:pt>
                <c:pt idx="45850">
                  <c:v>17.800568383333331</c:v>
                </c:pt>
                <c:pt idx="45851">
                  <c:v>17.800955216666669</c:v>
                </c:pt>
                <c:pt idx="45852">
                  <c:v>17.801342049999999</c:v>
                </c:pt>
                <c:pt idx="45853">
                  <c:v>17.801732399999999</c:v>
                </c:pt>
                <c:pt idx="45854">
                  <c:v>17.802119233333332</c:v>
                </c:pt>
                <c:pt idx="45855">
                  <c:v>17.80250606666667</c:v>
                </c:pt>
                <c:pt idx="45856">
                  <c:v>17.802896416666666</c:v>
                </c:pt>
                <c:pt idx="45857">
                  <c:v>17.80328325</c:v>
                </c:pt>
                <c:pt idx="45858">
                  <c:v>17.8036736</c:v>
                </c:pt>
                <c:pt idx="45859">
                  <c:v>17.804060433333333</c:v>
                </c:pt>
                <c:pt idx="45860">
                  <c:v>17.804447266666667</c:v>
                </c:pt>
                <c:pt idx="45861">
                  <c:v>17.804834100000001</c:v>
                </c:pt>
                <c:pt idx="45862">
                  <c:v>17.805224450000001</c:v>
                </c:pt>
                <c:pt idx="45863">
                  <c:v>17.805614799999997</c:v>
                </c:pt>
                <c:pt idx="45864">
                  <c:v>17.806001633333334</c:v>
                </c:pt>
                <c:pt idx="45865">
                  <c:v>17.806388466666668</c:v>
                </c:pt>
                <c:pt idx="45866">
                  <c:v>17.806775300000002</c:v>
                </c:pt>
                <c:pt idx="45867">
                  <c:v>17.807165649999998</c:v>
                </c:pt>
                <c:pt idx="45868">
                  <c:v>17.807552483333335</c:v>
                </c:pt>
                <c:pt idx="45869">
                  <c:v>17.807939316666666</c:v>
                </c:pt>
                <c:pt idx="45870">
                  <c:v>17.808329666666666</c:v>
                </c:pt>
                <c:pt idx="45871">
                  <c:v>17.808716499999999</c:v>
                </c:pt>
                <c:pt idx="45872">
                  <c:v>17.809106849999999</c:v>
                </c:pt>
                <c:pt idx="45873">
                  <c:v>17.809493683333333</c:v>
                </c:pt>
                <c:pt idx="45874">
                  <c:v>17.80988051666667</c:v>
                </c:pt>
                <c:pt idx="45875">
                  <c:v>17.810270866666666</c:v>
                </c:pt>
                <c:pt idx="45876">
                  <c:v>17.8106577</c:v>
                </c:pt>
                <c:pt idx="45877">
                  <c:v>17.81104805</c:v>
                </c:pt>
                <c:pt idx="45878">
                  <c:v>17.811434883333334</c:v>
                </c:pt>
                <c:pt idx="45879">
                  <c:v>17.811821716666667</c:v>
                </c:pt>
                <c:pt idx="45880">
                  <c:v>17.812212066666667</c:v>
                </c:pt>
                <c:pt idx="45881">
                  <c:v>17.812598900000001</c:v>
                </c:pt>
                <c:pt idx="45882">
                  <c:v>17.812985733333331</c:v>
                </c:pt>
                <c:pt idx="45883">
                  <c:v>17.813376083333331</c:v>
                </c:pt>
                <c:pt idx="45884">
                  <c:v>17.813762916666668</c:v>
                </c:pt>
                <c:pt idx="45885">
                  <c:v>17.814153266666668</c:v>
                </c:pt>
                <c:pt idx="45886">
                  <c:v>17.814540099999999</c:v>
                </c:pt>
                <c:pt idx="45887">
                  <c:v>17.814926933333336</c:v>
                </c:pt>
                <c:pt idx="45888">
                  <c:v>17.815317283333332</c:v>
                </c:pt>
                <c:pt idx="45889">
                  <c:v>17.815704116666666</c:v>
                </c:pt>
                <c:pt idx="45890">
                  <c:v>17.816094466666666</c:v>
                </c:pt>
                <c:pt idx="45891">
                  <c:v>17.8164813</c:v>
                </c:pt>
                <c:pt idx="45892">
                  <c:v>17.816868133333333</c:v>
                </c:pt>
                <c:pt idx="45893">
                  <c:v>17.817258483333337</c:v>
                </c:pt>
                <c:pt idx="45894">
                  <c:v>17.817645316666667</c:v>
                </c:pt>
                <c:pt idx="45895">
                  <c:v>17.818032150000001</c:v>
                </c:pt>
                <c:pt idx="45896">
                  <c:v>17.818418983333334</c:v>
                </c:pt>
                <c:pt idx="45897">
                  <c:v>17.818809333333334</c:v>
                </c:pt>
                <c:pt idx="45898">
                  <c:v>17.819196166666668</c:v>
                </c:pt>
                <c:pt idx="45899">
                  <c:v>17.819586516666664</c:v>
                </c:pt>
                <c:pt idx="45900">
                  <c:v>17.819973350000001</c:v>
                </c:pt>
                <c:pt idx="45901">
                  <c:v>17.820360183333332</c:v>
                </c:pt>
                <c:pt idx="45902">
                  <c:v>17.820750533333335</c:v>
                </c:pt>
                <c:pt idx="45903">
                  <c:v>17.821137366666669</c:v>
                </c:pt>
                <c:pt idx="45904">
                  <c:v>17.821527716666669</c:v>
                </c:pt>
                <c:pt idx="45905">
                  <c:v>17.821914549999999</c:v>
                </c:pt>
                <c:pt idx="45906">
                  <c:v>17.822301383333333</c:v>
                </c:pt>
                <c:pt idx="45907">
                  <c:v>17.822691733333333</c:v>
                </c:pt>
                <c:pt idx="45908">
                  <c:v>17.823078566666666</c:v>
                </c:pt>
                <c:pt idx="45909">
                  <c:v>17.8234654</c:v>
                </c:pt>
                <c:pt idx="45910">
                  <c:v>17.82385575</c:v>
                </c:pt>
                <c:pt idx="45911">
                  <c:v>17.824242583333334</c:v>
                </c:pt>
                <c:pt idx="45912">
                  <c:v>17.824632933333334</c:v>
                </c:pt>
                <c:pt idx="45913">
                  <c:v>17.825019766666667</c:v>
                </c:pt>
                <c:pt idx="45914">
                  <c:v>17.825406600000001</c:v>
                </c:pt>
                <c:pt idx="45915">
                  <c:v>17.825793433333335</c:v>
                </c:pt>
                <c:pt idx="45916">
                  <c:v>17.826183783333335</c:v>
                </c:pt>
                <c:pt idx="45917">
                  <c:v>17.826570616666668</c:v>
                </c:pt>
                <c:pt idx="45918">
                  <c:v>17.826960966666665</c:v>
                </c:pt>
                <c:pt idx="45919">
                  <c:v>17.827347799999998</c:v>
                </c:pt>
                <c:pt idx="45920">
                  <c:v>17.827734633333332</c:v>
                </c:pt>
                <c:pt idx="45921">
                  <c:v>17.828124983333336</c:v>
                </c:pt>
                <c:pt idx="45922">
                  <c:v>17.828511816666666</c:v>
                </c:pt>
                <c:pt idx="45923">
                  <c:v>17.828898650000003</c:v>
                </c:pt>
                <c:pt idx="45924">
                  <c:v>17.829285483333333</c:v>
                </c:pt>
                <c:pt idx="45925">
                  <c:v>17.829675833333333</c:v>
                </c:pt>
                <c:pt idx="45926">
                  <c:v>17.830066183333333</c:v>
                </c:pt>
                <c:pt idx="45927">
                  <c:v>17.830453016666667</c:v>
                </c:pt>
                <c:pt idx="45928">
                  <c:v>17.83083985</c:v>
                </c:pt>
                <c:pt idx="45929">
                  <c:v>17.8312302</c:v>
                </c:pt>
                <c:pt idx="45930">
                  <c:v>17.831617033333334</c:v>
                </c:pt>
                <c:pt idx="45931">
                  <c:v>17.832007383333334</c:v>
                </c:pt>
                <c:pt idx="45932">
                  <c:v>17.832394216666668</c:v>
                </c:pt>
                <c:pt idx="45933">
                  <c:v>17.832781050000001</c:v>
                </c:pt>
                <c:pt idx="45934">
                  <c:v>17.833171400000001</c:v>
                </c:pt>
                <c:pt idx="45935">
                  <c:v>17.833558233333331</c:v>
                </c:pt>
                <c:pt idx="45936">
                  <c:v>17.833945066666669</c:v>
                </c:pt>
                <c:pt idx="45937">
                  <c:v>17.834335416666665</c:v>
                </c:pt>
                <c:pt idx="45938">
                  <c:v>17.834722249999999</c:v>
                </c:pt>
                <c:pt idx="45939">
                  <c:v>17.835112599999999</c:v>
                </c:pt>
                <c:pt idx="45940">
                  <c:v>17.835499433333336</c:v>
                </c:pt>
                <c:pt idx="45941">
                  <c:v>17.835886266666666</c:v>
                </c:pt>
                <c:pt idx="45942">
                  <c:v>17.8362731</c:v>
                </c:pt>
                <c:pt idx="45943">
                  <c:v>17.83666345</c:v>
                </c:pt>
                <c:pt idx="45944">
                  <c:v>17.837050283333333</c:v>
                </c:pt>
                <c:pt idx="45945">
                  <c:v>17.837440633333333</c:v>
                </c:pt>
                <c:pt idx="45946">
                  <c:v>17.837827466666667</c:v>
                </c:pt>
                <c:pt idx="45947">
                  <c:v>17.838214300000001</c:v>
                </c:pt>
                <c:pt idx="45948">
                  <c:v>17.838604649999997</c:v>
                </c:pt>
                <c:pt idx="45949">
                  <c:v>17.838991483333334</c:v>
                </c:pt>
                <c:pt idx="45950">
                  <c:v>17.839378316666668</c:v>
                </c:pt>
                <c:pt idx="45951">
                  <c:v>17.839768666666668</c:v>
                </c:pt>
                <c:pt idx="45952">
                  <c:v>17.840155500000002</c:v>
                </c:pt>
                <c:pt idx="45953">
                  <c:v>17.840545850000002</c:v>
                </c:pt>
                <c:pt idx="45954">
                  <c:v>17.840932683333332</c:v>
                </c:pt>
                <c:pt idx="45955">
                  <c:v>17.841319516666669</c:v>
                </c:pt>
                <c:pt idx="45956">
                  <c:v>17.841709866666665</c:v>
                </c:pt>
                <c:pt idx="45957">
                  <c:v>17.842096699999999</c:v>
                </c:pt>
                <c:pt idx="45958">
                  <c:v>17.842487049999999</c:v>
                </c:pt>
                <c:pt idx="45959">
                  <c:v>17.842873883333336</c:v>
                </c:pt>
                <c:pt idx="45960">
                  <c:v>17.843260716666666</c:v>
                </c:pt>
                <c:pt idx="45961">
                  <c:v>17.84364755</c:v>
                </c:pt>
                <c:pt idx="45962">
                  <c:v>17.8440379</c:v>
                </c:pt>
                <c:pt idx="45963">
                  <c:v>17.844424733333334</c:v>
                </c:pt>
                <c:pt idx="45964">
                  <c:v>17.844811566666667</c:v>
                </c:pt>
                <c:pt idx="45965">
                  <c:v>17.845201916666667</c:v>
                </c:pt>
                <c:pt idx="45966">
                  <c:v>17.845588750000001</c:v>
                </c:pt>
                <c:pt idx="45967">
                  <c:v>17.845979099999997</c:v>
                </c:pt>
                <c:pt idx="45968">
                  <c:v>17.846365933333335</c:v>
                </c:pt>
                <c:pt idx="45969">
                  <c:v>17.846752766666668</c:v>
                </c:pt>
                <c:pt idx="45970">
                  <c:v>17.847143116666668</c:v>
                </c:pt>
                <c:pt idx="45971">
                  <c:v>17.847529949999998</c:v>
                </c:pt>
                <c:pt idx="45972">
                  <c:v>17.847920300000002</c:v>
                </c:pt>
                <c:pt idx="45973">
                  <c:v>17.848307133333332</c:v>
                </c:pt>
                <c:pt idx="45974">
                  <c:v>17.848693966666666</c:v>
                </c:pt>
                <c:pt idx="45975">
                  <c:v>17.849084316666666</c:v>
                </c:pt>
                <c:pt idx="45976">
                  <c:v>17.849471149999999</c:v>
                </c:pt>
                <c:pt idx="45977">
                  <c:v>17.849857983333333</c:v>
                </c:pt>
                <c:pt idx="45978">
                  <c:v>17.850244816666667</c:v>
                </c:pt>
                <c:pt idx="45979">
                  <c:v>17.850635166666667</c:v>
                </c:pt>
                <c:pt idx="45980">
                  <c:v>17.851025516666667</c:v>
                </c:pt>
                <c:pt idx="45981">
                  <c:v>17.85141235</c:v>
                </c:pt>
                <c:pt idx="45982">
                  <c:v>17.851799183333334</c:v>
                </c:pt>
                <c:pt idx="45983">
                  <c:v>17.852189533333334</c:v>
                </c:pt>
                <c:pt idx="45984">
                  <c:v>17.852576366666664</c:v>
                </c:pt>
                <c:pt idx="45985">
                  <c:v>17.852966716666668</c:v>
                </c:pt>
                <c:pt idx="45986">
                  <c:v>17.853353549999998</c:v>
                </c:pt>
                <c:pt idx="45987">
                  <c:v>17.853740383333331</c:v>
                </c:pt>
                <c:pt idx="45988">
                  <c:v>17.854130733333335</c:v>
                </c:pt>
                <c:pt idx="45989">
                  <c:v>17.854517566666669</c:v>
                </c:pt>
                <c:pt idx="45990">
                  <c:v>17.854904399999999</c:v>
                </c:pt>
                <c:pt idx="45991">
                  <c:v>17.855291233333336</c:v>
                </c:pt>
                <c:pt idx="45992">
                  <c:v>17.855681583333332</c:v>
                </c:pt>
                <c:pt idx="45993">
                  <c:v>17.856068416666666</c:v>
                </c:pt>
                <c:pt idx="45994">
                  <c:v>17.856458766666666</c:v>
                </c:pt>
                <c:pt idx="45995">
                  <c:v>17.8568456</c:v>
                </c:pt>
                <c:pt idx="45996">
                  <c:v>17.857232433333333</c:v>
                </c:pt>
                <c:pt idx="45997">
                  <c:v>17.857622783333337</c:v>
                </c:pt>
                <c:pt idx="45998">
                  <c:v>17.858009616666667</c:v>
                </c:pt>
                <c:pt idx="45999">
                  <c:v>17.858399966666667</c:v>
                </c:pt>
                <c:pt idx="46000">
                  <c:v>17.858786800000001</c:v>
                </c:pt>
                <c:pt idx="46001">
                  <c:v>17.859173633333334</c:v>
                </c:pt>
                <c:pt idx="46002">
                  <c:v>17.859563983333334</c:v>
                </c:pt>
                <c:pt idx="46003">
                  <c:v>17.859950816666665</c:v>
                </c:pt>
                <c:pt idx="46004">
                  <c:v>17.860337650000002</c:v>
                </c:pt>
                <c:pt idx="46005">
                  <c:v>17.860724483333332</c:v>
                </c:pt>
                <c:pt idx="46006">
                  <c:v>17.861114833333332</c:v>
                </c:pt>
                <c:pt idx="46007">
                  <c:v>17.861505183333335</c:v>
                </c:pt>
                <c:pt idx="46008">
                  <c:v>17.861892016666669</c:v>
                </c:pt>
                <c:pt idx="46009">
                  <c:v>17.862278849999999</c:v>
                </c:pt>
                <c:pt idx="46010">
                  <c:v>17.862665683333333</c:v>
                </c:pt>
                <c:pt idx="46011">
                  <c:v>17.863056033333333</c:v>
                </c:pt>
                <c:pt idx="46012">
                  <c:v>17.863442866666666</c:v>
                </c:pt>
                <c:pt idx="46013">
                  <c:v>17.863833216666666</c:v>
                </c:pt>
                <c:pt idx="46014">
                  <c:v>17.86422005</c:v>
                </c:pt>
                <c:pt idx="46015">
                  <c:v>17.864606883333334</c:v>
                </c:pt>
                <c:pt idx="46016">
                  <c:v>17.86499723333333</c:v>
                </c:pt>
                <c:pt idx="46017">
                  <c:v>17.865384066666667</c:v>
                </c:pt>
                <c:pt idx="46018">
                  <c:v>17.865770900000001</c:v>
                </c:pt>
                <c:pt idx="46019">
                  <c:v>17.866161250000001</c:v>
                </c:pt>
                <c:pt idx="46020">
                  <c:v>17.866548083333335</c:v>
                </c:pt>
                <c:pt idx="46021">
                  <c:v>17.866938433333335</c:v>
                </c:pt>
                <c:pt idx="46022">
                  <c:v>17.867325266666665</c:v>
                </c:pt>
                <c:pt idx="46023">
                  <c:v>17.867712099999999</c:v>
                </c:pt>
                <c:pt idx="46024">
                  <c:v>17.868098933333332</c:v>
                </c:pt>
                <c:pt idx="46025">
                  <c:v>17.868489283333332</c:v>
                </c:pt>
                <c:pt idx="46026">
                  <c:v>17.868879633333336</c:v>
                </c:pt>
                <c:pt idx="46027">
                  <c:v>17.869266466666669</c:v>
                </c:pt>
                <c:pt idx="46028">
                  <c:v>17.8696533</c:v>
                </c:pt>
                <c:pt idx="46029">
                  <c:v>17.87004365</c:v>
                </c:pt>
                <c:pt idx="46030">
                  <c:v>17.870430483333333</c:v>
                </c:pt>
                <c:pt idx="46031">
                  <c:v>17.870817316666667</c:v>
                </c:pt>
                <c:pt idx="46032">
                  <c:v>17.871204150000001</c:v>
                </c:pt>
                <c:pt idx="46033">
                  <c:v>17.8715945</c:v>
                </c:pt>
                <c:pt idx="46034">
                  <c:v>17.87198485</c:v>
                </c:pt>
                <c:pt idx="46035">
                  <c:v>17.872371683333331</c:v>
                </c:pt>
                <c:pt idx="46036">
                  <c:v>17.872758516666668</c:v>
                </c:pt>
                <c:pt idx="46037">
                  <c:v>17.873145350000001</c:v>
                </c:pt>
                <c:pt idx="46038">
                  <c:v>17.873535700000001</c:v>
                </c:pt>
                <c:pt idx="46039">
                  <c:v>17.873922533333332</c:v>
                </c:pt>
                <c:pt idx="46040">
                  <c:v>17.874312883333335</c:v>
                </c:pt>
                <c:pt idx="46041">
                  <c:v>17.874699716666665</c:v>
                </c:pt>
                <c:pt idx="46042">
                  <c:v>17.875086549999999</c:v>
                </c:pt>
                <c:pt idx="46043">
                  <c:v>17.875476899999999</c:v>
                </c:pt>
                <c:pt idx="46044">
                  <c:v>17.875863733333333</c:v>
                </c:pt>
                <c:pt idx="46045">
                  <c:v>17.876250566666666</c:v>
                </c:pt>
                <c:pt idx="46046">
                  <c:v>17.8766374</c:v>
                </c:pt>
                <c:pt idx="46047">
                  <c:v>17.87702775</c:v>
                </c:pt>
                <c:pt idx="46048">
                  <c:v>17.877414583333334</c:v>
                </c:pt>
                <c:pt idx="46049">
                  <c:v>17.877804933333334</c:v>
                </c:pt>
                <c:pt idx="46050">
                  <c:v>17.878191766666667</c:v>
                </c:pt>
                <c:pt idx="46051">
                  <c:v>17.878578600000001</c:v>
                </c:pt>
                <c:pt idx="46052">
                  <c:v>17.878968949999997</c:v>
                </c:pt>
                <c:pt idx="46053">
                  <c:v>17.879355783333335</c:v>
                </c:pt>
                <c:pt idx="46054">
                  <c:v>17.879746133333335</c:v>
                </c:pt>
                <c:pt idx="46055">
                  <c:v>17.880132966666668</c:v>
                </c:pt>
                <c:pt idx="46056">
                  <c:v>17.880519800000002</c:v>
                </c:pt>
                <c:pt idx="46057">
                  <c:v>17.880910150000002</c:v>
                </c:pt>
                <c:pt idx="46058">
                  <c:v>17.881296983333332</c:v>
                </c:pt>
                <c:pt idx="46059">
                  <c:v>17.881683816666666</c:v>
                </c:pt>
                <c:pt idx="46060">
                  <c:v>17.882074166666666</c:v>
                </c:pt>
                <c:pt idx="46061">
                  <c:v>17.882460999999999</c:v>
                </c:pt>
                <c:pt idx="46062">
                  <c:v>17.882851349999999</c:v>
                </c:pt>
                <c:pt idx="46063">
                  <c:v>17.883238183333333</c:v>
                </c:pt>
                <c:pt idx="46064">
                  <c:v>17.883625016666667</c:v>
                </c:pt>
                <c:pt idx="46065">
                  <c:v>17.88401185</c:v>
                </c:pt>
                <c:pt idx="46066">
                  <c:v>17.8844022</c:v>
                </c:pt>
                <c:pt idx="46067">
                  <c:v>17.88479255</c:v>
                </c:pt>
                <c:pt idx="46068">
                  <c:v>17.885179383333334</c:v>
                </c:pt>
                <c:pt idx="46069">
                  <c:v>17.885566216666668</c:v>
                </c:pt>
                <c:pt idx="46070">
                  <c:v>17.885953050000001</c:v>
                </c:pt>
                <c:pt idx="46071">
                  <c:v>17.886343399999998</c:v>
                </c:pt>
                <c:pt idx="46072">
                  <c:v>17.886730233333331</c:v>
                </c:pt>
                <c:pt idx="46073">
                  <c:v>17.887117066666669</c:v>
                </c:pt>
                <c:pt idx="46074">
                  <c:v>17.887507416666669</c:v>
                </c:pt>
                <c:pt idx="46075">
                  <c:v>17.887894249999999</c:v>
                </c:pt>
                <c:pt idx="46076">
                  <c:v>17.888284600000002</c:v>
                </c:pt>
                <c:pt idx="46077">
                  <c:v>17.888671433333332</c:v>
                </c:pt>
                <c:pt idx="46078">
                  <c:v>17.889058266666666</c:v>
                </c:pt>
                <c:pt idx="46079">
                  <c:v>17.889448616666666</c:v>
                </c:pt>
                <c:pt idx="46080">
                  <c:v>17.88983545</c:v>
                </c:pt>
                <c:pt idx="46081">
                  <c:v>17.8902258</c:v>
                </c:pt>
                <c:pt idx="46082">
                  <c:v>17.890612633333337</c:v>
                </c:pt>
                <c:pt idx="46083">
                  <c:v>17.890999466666667</c:v>
                </c:pt>
                <c:pt idx="46084">
                  <c:v>17.891389816666667</c:v>
                </c:pt>
                <c:pt idx="46085">
                  <c:v>17.891776650000001</c:v>
                </c:pt>
                <c:pt idx="46086">
                  <c:v>17.892163483333334</c:v>
                </c:pt>
                <c:pt idx="46087">
                  <c:v>17.892553833333334</c:v>
                </c:pt>
                <c:pt idx="46088">
                  <c:v>17.892940666666664</c:v>
                </c:pt>
                <c:pt idx="46089">
                  <c:v>17.893331016666668</c:v>
                </c:pt>
                <c:pt idx="46090">
                  <c:v>17.893717849999998</c:v>
                </c:pt>
                <c:pt idx="46091">
                  <c:v>17.894104683333332</c:v>
                </c:pt>
                <c:pt idx="46092">
                  <c:v>17.894495033333335</c:v>
                </c:pt>
                <c:pt idx="46093">
                  <c:v>17.894881866666669</c:v>
                </c:pt>
                <c:pt idx="46094">
                  <c:v>17.895272216666665</c:v>
                </c:pt>
                <c:pt idx="46095">
                  <c:v>17.895659050000003</c:v>
                </c:pt>
                <c:pt idx="46096">
                  <c:v>17.896045883333333</c:v>
                </c:pt>
                <c:pt idx="46097">
                  <c:v>17.896432716666666</c:v>
                </c:pt>
                <c:pt idx="46098">
                  <c:v>17.896823066666666</c:v>
                </c:pt>
                <c:pt idx="46099">
                  <c:v>17.8972099</c:v>
                </c:pt>
                <c:pt idx="46100">
                  <c:v>17.897596733333334</c:v>
                </c:pt>
                <c:pt idx="46101">
                  <c:v>17.89798708333333</c:v>
                </c:pt>
                <c:pt idx="46102">
                  <c:v>17.898373916666667</c:v>
                </c:pt>
                <c:pt idx="46103">
                  <c:v>17.898764266666667</c:v>
                </c:pt>
                <c:pt idx="46104">
                  <c:v>17.899151100000001</c:v>
                </c:pt>
                <c:pt idx="46105">
                  <c:v>17.899537933333335</c:v>
                </c:pt>
                <c:pt idx="46106">
                  <c:v>17.899928283333335</c:v>
                </c:pt>
                <c:pt idx="46107">
                  <c:v>17.900315116666665</c:v>
                </c:pt>
                <c:pt idx="46108">
                  <c:v>17.900705466666668</c:v>
                </c:pt>
                <c:pt idx="46109">
                  <c:v>17.901092299999998</c:v>
                </c:pt>
                <c:pt idx="46110">
                  <c:v>17.901479133333332</c:v>
                </c:pt>
                <c:pt idx="46111">
                  <c:v>17.901869483333336</c:v>
                </c:pt>
                <c:pt idx="46112">
                  <c:v>17.902256316666669</c:v>
                </c:pt>
                <c:pt idx="46113">
                  <c:v>17.902643149999999</c:v>
                </c:pt>
                <c:pt idx="46114">
                  <c:v>17.903029983333333</c:v>
                </c:pt>
                <c:pt idx="46115">
                  <c:v>17.903420333333333</c:v>
                </c:pt>
                <c:pt idx="46116">
                  <c:v>17.903810683333333</c:v>
                </c:pt>
                <c:pt idx="46117">
                  <c:v>17.904197516666667</c:v>
                </c:pt>
                <c:pt idx="46118">
                  <c:v>17.90458435</c:v>
                </c:pt>
                <c:pt idx="46119">
                  <c:v>17.904971183333334</c:v>
                </c:pt>
                <c:pt idx="46120">
                  <c:v>17.90536153333333</c:v>
                </c:pt>
                <c:pt idx="46121">
                  <c:v>17.905751883333334</c:v>
                </c:pt>
                <c:pt idx="46122">
                  <c:v>17.906138716666668</c:v>
                </c:pt>
                <c:pt idx="46123">
                  <c:v>17.906525550000001</c:v>
                </c:pt>
                <c:pt idx="46124">
                  <c:v>17.906912383333331</c:v>
                </c:pt>
                <c:pt idx="46125">
                  <c:v>17.907302733333335</c:v>
                </c:pt>
                <c:pt idx="46126">
                  <c:v>17.907689566666665</c:v>
                </c:pt>
                <c:pt idx="46127">
                  <c:v>17.908076399999999</c:v>
                </c:pt>
                <c:pt idx="46128">
                  <c:v>17.908466749999999</c:v>
                </c:pt>
                <c:pt idx="46129">
                  <c:v>17.908853583333332</c:v>
                </c:pt>
                <c:pt idx="46130">
                  <c:v>17.909243933333332</c:v>
                </c:pt>
                <c:pt idx="46131">
                  <c:v>17.90963076666667</c:v>
                </c:pt>
                <c:pt idx="46132">
                  <c:v>17.9100176</c:v>
                </c:pt>
                <c:pt idx="46133">
                  <c:v>17.91040795</c:v>
                </c:pt>
                <c:pt idx="46134">
                  <c:v>17.910794783333333</c:v>
                </c:pt>
                <c:pt idx="46135">
                  <c:v>17.911185133333333</c:v>
                </c:pt>
                <c:pt idx="46136">
                  <c:v>17.911571966666667</c:v>
                </c:pt>
                <c:pt idx="46137">
                  <c:v>17.911958800000001</c:v>
                </c:pt>
                <c:pt idx="46138">
                  <c:v>17.912349150000001</c:v>
                </c:pt>
                <c:pt idx="46139">
                  <c:v>17.912735983333331</c:v>
                </c:pt>
                <c:pt idx="46140">
                  <c:v>17.913122816666668</c:v>
                </c:pt>
                <c:pt idx="46141">
                  <c:v>17.913509650000002</c:v>
                </c:pt>
                <c:pt idx="46142">
                  <c:v>17.913900000000002</c:v>
                </c:pt>
                <c:pt idx="46143">
                  <c:v>17.914290350000002</c:v>
                </c:pt>
                <c:pt idx="46144">
                  <c:v>17.914677183333335</c:v>
                </c:pt>
                <c:pt idx="46145">
                  <c:v>17.915064016666665</c:v>
                </c:pt>
                <c:pt idx="46146">
                  <c:v>17.915450849999999</c:v>
                </c:pt>
                <c:pt idx="46147">
                  <c:v>17.915841199999999</c:v>
                </c:pt>
                <c:pt idx="46148">
                  <c:v>17.916228033333333</c:v>
                </c:pt>
                <c:pt idx="46149">
                  <c:v>17.916618383333333</c:v>
                </c:pt>
                <c:pt idx="46150">
                  <c:v>17.91700521666667</c:v>
                </c:pt>
                <c:pt idx="46151">
                  <c:v>17.91739205</c:v>
                </c:pt>
                <c:pt idx="46152">
                  <c:v>17.9177824</c:v>
                </c:pt>
                <c:pt idx="46153">
                  <c:v>17.918169233333334</c:v>
                </c:pt>
                <c:pt idx="46154">
                  <c:v>17.918556066666667</c:v>
                </c:pt>
                <c:pt idx="46155">
                  <c:v>17.918946416666667</c:v>
                </c:pt>
                <c:pt idx="46156">
                  <c:v>17.919333249999998</c:v>
                </c:pt>
                <c:pt idx="46157">
                  <c:v>17.919723600000001</c:v>
                </c:pt>
                <c:pt idx="46158">
                  <c:v>17.920110433333331</c:v>
                </c:pt>
                <c:pt idx="46159">
                  <c:v>17.920497266666668</c:v>
                </c:pt>
                <c:pt idx="46160">
                  <c:v>17.920887616666668</c:v>
                </c:pt>
                <c:pt idx="46161">
                  <c:v>17.921274450000002</c:v>
                </c:pt>
                <c:pt idx="46162">
                  <c:v>17.921664799999999</c:v>
                </c:pt>
                <c:pt idx="46163">
                  <c:v>17.922051633333336</c:v>
                </c:pt>
                <c:pt idx="46164">
                  <c:v>17.922438466666666</c:v>
                </c:pt>
                <c:pt idx="46165">
                  <c:v>17.922828816666666</c:v>
                </c:pt>
                <c:pt idx="46166">
                  <c:v>17.923215649999999</c:v>
                </c:pt>
                <c:pt idx="46167">
                  <c:v>17.923602483333333</c:v>
                </c:pt>
                <c:pt idx="46168">
                  <c:v>17.923989316666667</c:v>
                </c:pt>
                <c:pt idx="46169">
                  <c:v>17.924379666666667</c:v>
                </c:pt>
                <c:pt idx="46170">
                  <c:v>17.9247665</c:v>
                </c:pt>
                <c:pt idx="46171">
                  <c:v>17.92515685</c:v>
                </c:pt>
                <c:pt idx="46172">
                  <c:v>17.925543683333334</c:v>
                </c:pt>
                <c:pt idx="46173">
                  <c:v>17.925930516666668</c:v>
                </c:pt>
                <c:pt idx="46174">
                  <c:v>17.926320866666668</c:v>
                </c:pt>
                <c:pt idx="46175">
                  <c:v>17.926707699999998</c:v>
                </c:pt>
                <c:pt idx="46176">
                  <c:v>17.927098050000001</c:v>
                </c:pt>
                <c:pt idx="46177">
                  <c:v>17.927484883333332</c:v>
                </c:pt>
                <c:pt idx="46178">
                  <c:v>17.927871716666669</c:v>
                </c:pt>
                <c:pt idx="46179">
                  <c:v>17.928262066666669</c:v>
                </c:pt>
                <c:pt idx="46180">
                  <c:v>17.928648900000002</c:v>
                </c:pt>
                <c:pt idx="46181">
                  <c:v>17.929035733333333</c:v>
                </c:pt>
                <c:pt idx="46182">
                  <c:v>17.929426083333333</c:v>
                </c:pt>
                <c:pt idx="46183">
                  <c:v>17.929812916666666</c:v>
                </c:pt>
                <c:pt idx="46184">
                  <c:v>17.930203266666666</c:v>
                </c:pt>
                <c:pt idx="46185">
                  <c:v>17.9305901</c:v>
                </c:pt>
                <c:pt idx="46186">
                  <c:v>17.930976933333334</c:v>
                </c:pt>
                <c:pt idx="46187">
                  <c:v>17.931367283333334</c:v>
                </c:pt>
                <c:pt idx="46188">
                  <c:v>17.931754116666667</c:v>
                </c:pt>
                <c:pt idx="46189">
                  <c:v>17.932144466666667</c:v>
                </c:pt>
                <c:pt idx="46190">
                  <c:v>17.932531300000001</c:v>
                </c:pt>
                <c:pt idx="46191">
                  <c:v>17.932918133333335</c:v>
                </c:pt>
                <c:pt idx="46192">
                  <c:v>17.933308483333334</c:v>
                </c:pt>
                <c:pt idx="46193">
                  <c:v>17.933695316666668</c:v>
                </c:pt>
                <c:pt idx="46194">
                  <c:v>17.934082149999998</c:v>
                </c:pt>
                <c:pt idx="46195">
                  <c:v>17.934468983333332</c:v>
                </c:pt>
                <c:pt idx="46196">
                  <c:v>17.934859333333332</c:v>
                </c:pt>
                <c:pt idx="46197">
                  <c:v>17.935246166666669</c:v>
                </c:pt>
                <c:pt idx="46198">
                  <c:v>17.935636516666666</c:v>
                </c:pt>
                <c:pt idx="46199">
                  <c:v>17.936023350000003</c:v>
                </c:pt>
                <c:pt idx="46200">
                  <c:v>17.936410183333333</c:v>
                </c:pt>
                <c:pt idx="46201">
                  <c:v>17.936800533333333</c:v>
                </c:pt>
                <c:pt idx="46202">
                  <c:v>17.937187366666667</c:v>
                </c:pt>
                <c:pt idx="46203">
                  <c:v>17.937577716666667</c:v>
                </c:pt>
                <c:pt idx="46204">
                  <c:v>17.93796455</c:v>
                </c:pt>
                <c:pt idx="46205">
                  <c:v>17.93835138333333</c:v>
                </c:pt>
                <c:pt idx="46206">
                  <c:v>17.938741733333334</c:v>
                </c:pt>
                <c:pt idx="46207">
                  <c:v>17.939128566666668</c:v>
                </c:pt>
                <c:pt idx="46208">
                  <c:v>17.939515400000001</c:v>
                </c:pt>
                <c:pt idx="46209">
                  <c:v>17.939902233333335</c:v>
                </c:pt>
                <c:pt idx="46210">
                  <c:v>17.940292583333335</c:v>
                </c:pt>
                <c:pt idx="46211">
                  <c:v>17.940682933333331</c:v>
                </c:pt>
                <c:pt idx="46212">
                  <c:v>17.941069766666669</c:v>
                </c:pt>
                <c:pt idx="46213">
                  <c:v>17.941456599999999</c:v>
                </c:pt>
                <c:pt idx="46214">
                  <c:v>17.941843433333332</c:v>
                </c:pt>
                <c:pt idx="46215">
                  <c:v>17.942233783333332</c:v>
                </c:pt>
                <c:pt idx="46216">
                  <c:v>17.94262061666667</c:v>
                </c:pt>
                <c:pt idx="46217">
                  <c:v>17.943010966666666</c:v>
                </c:pt>
                <c:pt idx="46218">
                  <c:v>17.9433978</c:v>
                </c:pt>
                <c:pt idx="46219">
                  <c:v>17.943784633333333</c:v>
                </c:pt>
                <c:pt idx="46220">
                  <c:v>17.944174983333333</c:v>
                </c:pt>
                <c:pt idx="46221">
                  <c:v>17.944561816666667</c:v>
                </c:pt>
                <c:pt idx="46222">
                  <c:v>17.944948650000001</c:v>
                </c:pt>
                <c:pt idx="46223">
                  <c:v>17.945339000000001</c:v>
                </c:pt>
                <c:pt idx="46224">
                  <c:v>17.945725833333331</c:v>
                </c:pt>
                <c:pt idx="46225">
                  <c:v>17.946116183333334</c:v>
                </c:pt>
                <c:pt idx="46226">
                  <c:v>17.946503016666668</c:v>
                </c:pt>
                <c:pt idx="46227">
                  <c:v>17.946889850000002</c:v>
                </c:pt>
                <c:pt idx="46228">
                  <c:v>17.947280200000002</c:v>
                </c:pt>
                <c:pt idx="46229">
                  <c:v>17.947667033333335</c:v>
                </c:pt>
                <c:pt idx="46230">
                  <c:v>17.948057383333332</c:v>
                </c:pt>
                <c:pt idx="46231">
                  <c:v>17.948444216666669</c:v>
                </c:pt>
                <c:pt idx="46232">
                  <c:v>17.948831049999999</c:v>
                </c:pt>
                <c:pt idx="46233">
                  <c:v>17.949221399999999</c:v>
                </c:pt>
                <c:pt idx="46234">
                  <c:v>17.949608233333333</c:v>
                </c:pt>
                <c:pt idx="46235">
                  <c:v>17.94999506666667</c:v>
                </c:pt>
                <c:pt idx="46236">
                  <c:v>17.950385416666666</c:v>
                </c:pt>
                <c:pt idx="46237">
                  <c:v>17.95077225</c:v>
                </c:pt>
                <c:pt idx="46238">
                  <c:v>17.9511626</c:v>
                </c:pt>
                <c:pt idx="46239">
                  <c:v>17.951549433333334</c:v>
                </c:pt>
                <c:pt idx="46240">
                  <c:v>17.951936266666667</c:v>
                </c:pt>
                <c:pt idx="46241">
                  <c:v>17.952323099999997</c:v>
                </c:pt>
                <c:pt idx="46242">
                  <c:v>17.952713450000001</c:v>
                </c:pt>
                <c:pt idx="46243">
                  <c:v>17.953103799999997</c:v>
                </c:pt>
                <c:pt idx="46244">
                  <c:v>17.953490633333335</c:v>
                </c:pt>
                <c:pt idx="46245">
                  <c:v>17.953877466666668</c:v>
                </c:pt>
                <c:pt idx="46246">
                  <c:v>17.954264300000002</c:v>
                </c:pt>
                <c:pt idx="46247">
                  <c:v>17.954654649999998</c:v>
                </c:pt>
                <c:pt idx="46248">
                  <c:v>17.955041483333336</c:v>
                </c:pt>
                <c:pt idx="46249">
                  <c:v>17.955428316666666</c:v>
                </c:pt>
                <c:pt idx="46250">
                  <c:v>17.955818666666666</c:v>
                </c:pt>
                <c:pt idx="46251">
                  <c:v>17.956205499999999</c:v>
                </c:pt>
                <c:pt idx="46252">
                  <c:v>17.956595849999999</c:v>
                </c:pt>
                <c:pt idx="46253">
                  <c:v>17.956982683333333</c:v>
                </c:pt>
                <c:pt idx="46254">
                  <c:v>17.95736951666667</c:v>
                </c:pt>
                <c:pt idx="46255">
                  <c:v>17.957759866666667</c:v>
                </c:pt>
                <c:pt idx="46256">
                  <c:v>17.9581467</c:v>
                </c:pt>
                <c:pt idx="46257">
                  <c:v>17.95853705</c:v>
                </c:pt>
                <c:pt idx="46258">
                  <c:v>17.958923883333334</c:v>
                </c:pt>
                <c:pt idx="46259">
                  <c:v>17.959310716666668</c:v>
                </c:pt>
                <c:pt idx="46260">
                  <c:v>17.959701066666664</c:v>
                </c:pt>
                <c:pt idx="46261">
                  <c:v>17.960087900000001</c:v>
                </c:pt>
                <c:pt idx="46262">
                  <c:v>17.960474733333331</c:v>
                </c:pt>
                <c:pt idx="46263">
                  <c:v>17.960861566666669</c:v>
                </c:pt>
                <c:pt idx="46264">
                  <c:v>17.961251916666669</c:v>
                </c:pt>
                <c:pt idx="46265">
                  <c:v>17.961642266666669</c:v>
                </c:pt>
                <c:pt idx="46266">
                  <c:v>17.962029099999999</c:v>
                </c:pt>
                <c:pt idx="46267">
                  <c:v>17.962415933333336</c:v>
                </c:pt>
                <c:pt idx="46268">
                  <c:v>17.962802766666666</c:v>
                </c:pt>
                <c:pt idx="46269">
                  <c:v>17.963193116666666</c:v>
                </c:pt>
                <c:pt idx="46270">
                  <c:v>17.96357995</c:v>
                </c:pt>
                <c:pt idx="46271">
                  <c:v>17.9639703</c:v>
                </c:pt>
                <c:pt idx="46272">
                  <c:v>17.964357133333333</c:v>
                </c:pt>
                <c:pt idx="46273">
                  <c:v>17.964743966666667</c:v>
                </c:pt>
                <c:pt idx="46274">
                  <c:v>17.965134316666667</c:v>
                </c:pt>
                <c:pt idx="46275">
                  <c:v>17.965521150000001</c:v>
                </c:pt>
                <c:pt idx="46276">
                  <c:v>17.965907983333334</c:v>
                </c:pt>
                <c:pt idx="46277">
                  <c:v>17.966298333333334</c:v>
                </c:pt>
                <c:pt idx="46278">
                  <c:v>17.966685166666668</c:v>
                </c:pt>
                <c:pt idx="46279">
                  <c:v>17.967075516666664</c:v>
                </c:pt>
              </c:numCache>
            </c:numRef>
          </c:xVal>
          <c:yVal>
            <c:numRef>
              <c:f>'[profile-nb-bcp-650C-10h-c1 and f1-O-1keV-30nA-400m-fe.xlsx]profile-nb-bcp-650C-10h-c1-O-1k'!$E$2:$E$68460</c:f>
              <c:numCache>
                <c:formatCode>General</c:formatCode>
                <c:ptCount val="68459"/>
                <c:pt idx="0">
                  <c:v>23210</c:v>
                </c:pt>
                <c:pt idx="1">
                  <c:v>24690</c:v>
                </c:pt>
                <c:pt idx="2">
                  <c:v>23900</c:v>
                </c:pt>
                <c:pt idx="3">
                  <c:v>26330</c:v>
                </c:pt>
                <c:pt idx="4">
                  <c:v>25560</c:v>
                </c:pt>
                <c:pt idx="5">
                  <c:v>26650</c:v>
                </c:pt>
                <c:pt idx="6">
                  <c:v>26330</c:v>
                </c:pt>
                <c:pt idx="7">
                  <c:v>26250</c:v>
                </c:pt>
                <c:pt idx="8">
                  <c:v>27400</c:v>
                </c:pt>
                <c:pt idx="9">
                  <c:v>27410</c:v>
                </c:pt>
                <c:pt idx="10">
                  <c:v>28440</c:v>
                </c:pt>
                <c:pt idx="11">
                  <c:v>27800</c:v>
                </c:pt>
                <c:pt idx="12">
                  <c:v>29470</c:v>
                </c:pt>
                <c:pt idx="13">
                  <c:v>29200</c:v>
                </c:pt>
                <c:pt idx="14">
                  <c:v>28690</c:v>
                </c:pt>
                <c:pt idx="15">
                  <c:v>30330</c:v>
                </c:pt>
                <c:pt idx="16">
                  <c:v>30420</c:v>
                </c:pt>
                <c:pt idx="17">
                  <c:v>30250</c:v>
                </c:pt>
                <c:pt idx="18">
                  <c:v>32100</c:v>
                </c:pt>
                <c:pt idx="19">
                  <c:v>31480</c:v>
                </c:pt>
                <c:pt idx="20">
                  <c:v>33090</c:v>
                </c:pt>
                <c:pt idx="21">
                  <c:v>32730</c:v>
                </c:pt>
                <c:pt idx="22">
                  <c:v>33370</c:v>
                </c:pt>
                <c:pt idx="23">
                  <c:v>32760</c:v>
                </c:pt>
                <c:pt idx="24">
                  <c:v>32690</c:v>
                </c:pt>
                <c:pt idx="25">
                  <c:v>32920</c:v>
                </c:pt>
                <c:pt idx="26">
                  <c:v>33590</c:v>
                </c:pt>
                <c:pt idx="27">
                  <c:v>34530</c:v>
                </c:pt>
                <c:pt idx="28">
                  <c:v>34730</c:v>
                </c:pt>
                <c:pt idx="29">
                  <c:v>34440</c:v>
                </c:pt>
                <c:pt idx="30">
                  <c:v>34550</c:v>
                </c:pt>
                <c:pt idx="31">
                  <c:v>34590</c:v>
                </c:pt>
                <c:pt idx="32">
                  <c:v>35100</c:v>
                </c:pt>
                <c:pt idx="33">
                  <c:v>35650</c:v>
                </c:pt>
                <c:pt idx="34">
                  <c:v>34730</c:v>
                </c:pt>
                <c:pt idx="35">
                  <c:v>35750</c:v>
                </c:pt>
                <c:pt idx="36">
                  <c:v>36020</c:v>
                </c:pt>
                <c:pt idx="37">
                  <c:v>36600</c:v>
                </c:pt>
                <c:pt idx="38">
                  <c:v>36600</c:v>
                </c:pt>
                <c:pt idx="39">
                  <c:v>36180</c:v>
                </c:pt>
                <c:pt idx="40">
                  <c:v>37270</c:v>
                </c:pt>
                <c:pt idx="41">
                  <c:v>36270</c:v>
                </c:pt>
                <c:pt idx="42">
                  <c:v>36610</c:v>
                </c:pt>
                <c:pt idx="43">
                  <c:v>36810</c:v>
                </c:pt>
                <c:pt idx="44">
                  <c:v>36480</c:v>
                </c:pt>
                <c:pt idx="45">
                  <c:v>37760</c:v>
                </c:pt>
                <c:pt idx="46">
                  <c:v>37000</c:v>
                </c:pt>
                <c:pt idx="47">
                  <c:v>37070</c:v>
                </c:pt>
                <c:pt idx="48">
                  <c:v>37410</c:v>
                </c:pt>
                <c:pt idx="49">
                  <c:v>37440</c:v>
                </c:pt>
                <c:pt idx="50">
                  <c:v>37390</c:v>
                </c:pt>
                <c:pt idx="51">
                  <c:v>38890</c:v>
                </c:pt>
                <c:pt idx="52">
                  <c:v>37860</c:v>
                </c:pt>
                <c:pt idx="53">
                  <c:v>38460</c:v>
                </c:pt>
                <c:pt idx="54">
                  <c:v>38870</c:v>
                </c:pt>
                <c:pt idx="55">
                  <c:v>38200</c:v>
                </c:pt>
                <c:pt idx="56">
                  <c:v>38290</c:v>
                </c:pt>
                <c:pt idx="57">
                  <c:v>37870</c:v>
                </c:pt>
                <c:pt idx="58">
                  <c:v>38980</c:v>
                </c:pt>
                <c:pt idx="59">
                  <c:v>38980</c:v>
                </c:pt>
                <c:pt idx="60">
                  <c:v>39960</c:v>
                </c:pt>
                <c:pt idx="61">
                  <c:v>39650</c:v>
                </c:pt>
                <c:pt idx="62">
                  <c:v>40140</c:v>
                </c:pt>
                <c:pt idx="63">
                  <c:v>39110</c:v>
                </c:pt>
                <c:pt idx="64">
                  <c:v>38600</c:v>
                </c:pt>
                <c:pt idx="65">
                  <c:v>39720</c:v>
                </c:pt>
                <c:pt idx="66">
                  <c:v>39700</c:v>
                </c:pt>
                <c:pt idx="67">
                  <c:v>38650</c:v>
                </c:pt>
                <c:pt idx="68">
                  <c:v>39750</c:v>
                </c:pt>
                <c:pt idx="69">
                  <c:v>39560</c:v>
                </c:pt>
                <c:pt idx="70">
                  <c:v>39290</c:v>
                </c:pt>
                <c:pt idx="71">
                  <c:v>41100</c:v>
                </c:pt>
                <c:pt idx="72">
                  <c:v>40160</c:v>
                </c:pt>
                <c:pt idx="73">
                  <c:v>38570</c:v>
                </c:pt>
                <c:pt idx="74">
                  <c:v>39350</c:v>
                </c:pt>
                <c:pt idx="75">
                  <c:v>39750</c:v>
                </c:pt>
                <c:pt idx="76">
                  <c:v>40670</c:v>
                </c:pt>
                <c:pt idx="77">
                  <c:v>39390</c:v>
                </c:pt>
                <c:pt idx="78">
                  <c:v>39080</c:v>
                </c:pt>
                <c:pt idx="79">
                  <c:v>40140</c:v>
                </c:pt>
                <c:pt idx="80">
                  <c:v>39310</c:v>
                </c:pt>
                <c:pt idx="81">
                  <c:v>39300</c:v>
                </c:pt>
                <c:pt idx="82">
                  <c:v>39810</c:v>
                </c:pt>
                <c:pt idx="83">
                  <c:v>41150</c:v>
                </c:pt>
                <c:pt idx="84">
                  <c:v>39510</c:v>
                </c:pt>
                <c:pt idx="85">
                  <c:v>39390</c:v>
                </c:pt>
                <c:pt idx="86">
                  <c:v>40200</c:v>
                </c:pt>
                <c:pt idx="87">
                  <c:v>39780</c:v>
                </c:pt>
                <c:pt idx="88">
                  <c:v>39500</c:v>
                </c:pt>
                <c:pt idx="89">
                  <c:v>40440</c:v>
                </c:pt>
                <c:pt idx="90">
                  <c:v>40850</c:v>
                </c:pt>
                <c:pt idx="91">
                  <c:v>39410</c:v>
                </c:pt>
                <c:pt idx="92">
                  <c:v>40070</c:v>
                </c:pt>
                <c:pt idx="93">
                  <c:v>40500</c:v>
                </c:pt>
                <c:pt idx="94">
                  <c:v>39240</c:v>
                </c:pt>
                <c:pt idx="95">
                  <c:v>40400</c:v>
                </c:pt>
                <c:pt idx="96">
                  <c:v>41870</c:v>
                </c:pt>
                <c:pt idx="97">
                  <c:v>40610</c:v>
                </c:pt>
                <c:pt idx="98">
                  <c:v>39620</c:v>
                </c:pt>
                <c:pt idx="99">
                  <c:v>39440</c:v>
                </c:pt>
                <c:pt idx="100">
                  <c:v>38780</c:v>
                </c:pt>
                <c:pt idx="101">
                  <c:v>40410</c:v>
                </c:pt>
                <c:pt idx="102">
                  <c:v>39780</c:v>
                </c:pt>
                <c:pt idx="103">
                  <c:v>39670</c:v>
                </c:pt>
                <c:pt idx="104">
                  <c:v>40060</c:v>
                </c:pt>
                <c:pt idx="105">
                  <c:v>40970</c:v>
                </c:pt>
                <c:pt idx="106">
                  <c:v>40530</c:v>
                </c:pt>
                <c:pt idx="107">
                  <c:v>40240</c:v>
                </c:pt>
                <c:pt idx="108">
                  <c:v>39430</c:v>
                </c:pt>
                <c:pt idx="109">
                  <c:v>40320</c:v>
                </c:pt>
                <c:pt idx="110">
                  <c:v>39450</c:v>
                </c:pt>
                <c:pt idx="111">
                  <c:v>40330</c:v>
                </c:pt>
                <c:pt idx="112">
                  <c:v>39570</c:v>
                </c:pt>
                <c:pt idx="113">
                  <c:v>40020</c:v>
                </c:pt>
                <c:pt idx="114">
                  <c:v>38300</c:v>
                </c:pt>
                <c:pt idx="115">
                  <c:v>38770</c:v>
                </c:pt>
                <c:pt idx="116">
                  <c:v>38980</c:v>
                </c:pt>
                <c:pt idx="117">
                  <c:v>39920</c:v>
                </c:pt>
                <c:pt idx="118">
                  <c:v>38580</c:v>
                </c:pt>
                <c:pt idx="119">
                  <c:v>39970</c:v>
                </c:pt>
                <c:pt idx="120">
                  <c:v>38860</c:v>
                </c:pt>
                <c:pt idx="121">
                  <c:v>38800</c:v>
                </c:pt>
                <c:pt idx="122">
                  <c:v>39530</c:v>
                </c:pt>
                <c:pt idx="123">
                  <c:v>37720</c:v>
                </c:pt>
                <c:pt idx="124">
                  <c:v>40370</c:v>
                </c:pt>
                <c:pt idx="125">
                  <c:v>39910</c:v>
                </c:pt>
                <c:pt idx="126">
                  <c:v>38650</c:v>
                </c:pt>
                <c:pt idx="127">
                  <c:v>38660</c:v>
                </c:pt>
                <c:pt idx="128">
                  <c:v>38620</c:v>
                </c:pt>
                <c:pt idx="129">
                  <c:v>39230</c:v>
                </c:pt>
                <c:pt idx="130">
                  <c:v>38620</c:v>
                </c:pt>
                <c:pt idx="131">
                  <c:v>38700</c:v>
                </c:pt>
                <c:pt idx="132">
                  <c:v>39120</c:v>
                </c:pt>
                <c:pt idx="133">
                  <c:v>38910</c:v>
                </c:pt>
                <c:pt idx="134">
                  <c:v>37710</c:v>
                </c:pt>
                <c:pt idx="135">
                  <c:v>38490</c:v>
                </c:pt>
                <c:pt idx="136">
                  <c:v>37920</c:v>
                </c:pt>
                <c:pt idx="137">
                  <c:v>38850</c:v>
                </c:pt>
                <c:pt idx="138">
                  <c:v>38960</c:v>
                </c:pt>
                <c:pt idx="139">
                  <c:v>37430</c:v>
                </c:pt>
                <c:pt idx="140">
                  <c:v>37930</c:v>
                </c:pt>
                <c:pt idx="141">
                  <c:v>37510</c:v>
                </c:pt>
                <c:pt idx="142">
                  <c:v>37290</c:v>
                </c:pt>
                <c:pt idx="143">
                  <c:v>38680</c:v>
                </c:pt>
                <c:pt idx="144">
                  <c:v>37770</c:v>
                </c:pt>
                <c:pt idx="145">
                  <c:v>38920</c:v>
                </c:pt>
                <c:pt idx="146">
                  <c:v>37860</c:v>
                </c:pt>
                <c:pt idx="147">
                  <c:v>38870</c:v>
                </c:pt>
                <c:pt idx="148">
                  <c:v>38930</c:v>
                </c:pt>
                <c:pt idx="149">
                  <c:v>37590</c:v>
                </c:pt>
                <c:pt idx="150">
                  <c:v>38220</c:v>
                </c:pt>
                <c:pt idx="151">
                  <c:v>38190</c:v>
                </c:pt>
                <c:pt idx="152">
                  <c:v>38300</c:v>
                </c:pt>
                <c:pt idx="153">
                  <c:v>37710</c:v>
                </c:pt>
                <c:pt idx="154">
                  <c:v>37920</c:v>
                </c:pt>
                <c:pt idx="155">
                  <c:v>37740</c:v>
                </c:pt>
                <c:pt idx="156">
                  <c:v>37670</c:v>
                </c:pt>
                <c:pt idx="157">
                  <c:v>37300</c:v>
                </c:pt>
                <c:pt idx="158">
                  <c:v>37150</c:v>
                </c:pt>
                <c:pt idx="159">
                  <c:v>38500</c:v>
                </c:pt>
                <c:pt idx="160">
                  <c:v>36950</c:v>
                </c:pt>
                <c:pt idx="161">
                  <c:v>38540</c:v>
                </c:pt>
                <c:pt idx="162">
                  <c:v>38030</c:v>
                </c:pt>
                <c:pt idx="163">
                  <c:v>37390</c:v>
                </c:pt>
                <c:pt idx="164">
                  <c:v>37520</c:v>
                </c:pt>
                <c:pt idx="165">
                  <c:v>36060</c:v>
                </c:pt>
                <c:pt idx="166">
                  <c:v>35370</c:v>
                </c:pt>
                <c:pt idx="167">
                  <c:v>35390</c:v>
                </c:pt>
                <c:pt idx="168">
                  <c:v>35740</c:v>
                </c:pt>
                <c:pt idx="169">
                  <c:v>38050</c:v>
                </c:pt>
                <c:pt idx="170">
                  <c:v>35440</c:v>
                </c:pt>
                <c:pt idx="171">
                  <c:v>35960</c:v>
                </c:pt>
                <c:pt idx="172">
                  <c:v>35190</c:v>
                </c:pt>
                <c:pt idx="173">
                  <c:v>35450</c:v>
                </c:pt>
                <c:pt idx="174">
                  <c:v>36520</c:v>
                </c:pt>
                <c:pt idx="175">
                  <c:v>36460</c:v>
                </c:pt>
                <c:pt idx="176">
                  <c:v>36530</c:v>
                </c:pt>
                <c:pt idx="177">
                  <c:v>36570</c:v>
                </c:pt>
                <c:pt idx="178">
                  <c:v>36590</c:v>
                </c:pt>
                <c:pt idx="179">
                  <c:v>35130</c:v>
                </c:pt>
                <c:pt idx="180">
                  <c:v>36420</c:v>
                </c:pt>
                <c:pt idx="181">
                  <c:v>36570</c:v>
                </c:pt>
                <c:pt idx="182">
                  <c:v>35200</c:v>
                </c:pt>
                <c:pt idx="183">
                  <c:v>35950</c:v>
                </c:pt>
                <c:pt idx="184">
                  <c:v>34840</c:v>
                </c:pt>
                <c:pt idx="185">
                  <c:v>35650</c:v>
                </c:pt>
                <c:pt idx="186">
                  <c:v>35600</c:v>
                </c:pt>
                <c:pt idx="187">
                  <c:v>36020</c:v>
                </c:pt>
                <c:pt idx="188">
                  <c:v>35290</c:v>
                </c:pt>
                <c:pt idx="189">
                  <c:v>35140</c:v>
                </c:pt>
                <c:pt idx="190">
                  <c:v>34840</c:v>
                </c:pt>
                <c:pt idx="191">
                  <c:v>34630</c:v>
                </c:pt>
                <c:pt idx="192">
                  <c:v>34770</c:v>
                </c:pt>
                <c:pt idx="193">
                  <c:v>35720</c:v>
                </c:pt>
                <c:pt idx="194">
                  <c:v>35230</c:v>
                </c:pt>
                <c:pt idx="195">
                  <c:v>35160</c:v>
                </c:pt>
                <c:pt idx="196">
                  <c:v>34730</c:v>
                </c:pt>
                <c:pt idx="197">
                  <c:v>34510</c:v>
                </c:pt>
                <c:pt idx="198">
                  <c:v>35010</c:v>
                </c:pt>
                <c:pt idx="199">
                  <c:v>33310</c:v>
                </c:pt>
                <c:pt idx="200">
                  <c:v>34600</c:v>
                </c:pt>
                <c:pt idx="201">
                  <c:v>34390</c:v>
                </c:pt>
                <c:pt idx="202">
                  <c:v>34370</c:v>
                </c:pt>
                <c:pt idx="203">
                  <c:v>34170</c:v>
                </c:pt>
                <c:pt idx="204">
                  <c:v>33640</c:v>
                </c:pt>
                <c:pt idx="205">
                  <c:v>33490</c:v>
                </c:pt>
                <c:pt idx="206">
                  <c:v>34220</c:v>
                </c:pt>
                <c:pt idx="207">
                  <c:v>34470</c:v>
                </c:pt>
                <c:pt idx="208">
                  <c:v>34890</c:v>
                </c:pt>
                <c:pt idx="209">
                  <c:v>33790</c:v>
                </c:pt>
                <c:pt idx="210">
                  <c:v>32850</c:v>
                </c:pt>
                <c:pt idx="211">
                  <c:v>33520</c:v>
                </c:pt>
                <c:pt idx="212">
                  <c:v>33250</c:v>
                </c:pt>
                <c:pt idx="213">
                  <c:v>33860</c:v>
                </c:pt>
                <c:pt idx="214">
                  <c:v>33670</c:v>
                </c:pt>
                <c:pt idx="215">
                  <c:v>32990</c:v>
                </c:pt>
                <c:pt idx="216">
                  <c:v>33260</c:v>
                </c:pt>
                <c:pt idx="217">
                  <c:v>34060</c:v>
                </c:pt>
                <c:pt idx="218">
                  <c:v>33560</c:v>
                </c:pt>
                <c:pt idx="219">
                  <c:v>34160</c:v>
                </c:pt>
                <c:pt idx="220">
                  <c:v>33160</c:v>
                </c:pt>
                <c:pt idx="221">
                  <c:v>32340</c:v>
                </c:pt>
                <c:pt idx="222">
                  <c:v>33650</c:v>
                </c:pt>
                <c:pt idx="223">
                  <c:v>32430</c:v>
                </c:pt>
                <c:pt idx="224">
                  <c:v>33070</c:v>
                </c:pt>
                <c:pt idx="225">
                  <c:v>31980</c:v>
                </c:pt>
                <c:pt idx="226">
                  <c:v>32440</c:v>
                </c:pt>
                <c:pt idx="227">
                  <c:v>32650</c:v>
                </c:pt>
                <c:pt idx="228">
                  <c:v>32650</c:v>
                </c:pt>
                <c:pt idx="229">
                  <c:v>32450</c:v>
                </c:pt>
                <c:pt idx="230">
                  <c:v>31030</c:v>
                </c:pt>
                <c:pt idx="231">
                  <c:v>32010</c:v>
                </c:pt>
                <c:pt idx="232">
                  <c:v>31190</c:v>
                </c:pt>
                <c:pt idx="233">
                  <c:v>32850</c:v>
                </c:pt>
                <c:pt idx="234">
                  <c:v>32180</c:v>
                </c:pt>
                <c:pt idx="235">
                  <c:v>31900</c:v>
                </c:pt>
                <c:pt idx="236">
                  <c:v>32160</c:v>
                </c:pt>
                <c:pt idx="237">
                  <c:v>30930</c:v>
                </c:pt>
                <c:pt idx="238">
                  <c:v>33030</c:v>
                </c:pt>
                <c:pt idx="239">
                  <c:v>31940</c:v>
                </c:pt>
                <c:pt idx="240">
                  <c:v>30610</c:v>
                </c:pt>
                <c:pt idx="241">
                  <c:v>32540</c:v>
                </c:pt>
                <c:pt idx="242">
                  <c:v>31830</c:v>
                </c:pt>
                <c:pt idx="243">
                  <c:v>31940</c:v>
                </c:pt>
                <c:pt idx="244">
                  <c:v>31430</c:v>
                </c:pt>
                <c:pt idx="245">
                  <c:v>31820</c:v>
                </c:pt>
                <c:pt idx="246">
                  <c:v>31750</c:v>
                </c:pt>
                <c:pt idx="247">
                  <c:v>31100</c:v>
                </c:pt>
                <c:pt idx="248">
                  <c:v>31870</c:v>
                </c:pt>
                <c:pt idx="249">
                  <c:v>30860</c:v>
                </c:pt>
                <c:pt idx="250">
                  <c:v>30570</c:v>
                </c:pt>
                <c:pt idx="251">
                  <c:v>31010</c:v>
                </c:pt>
                <c:pt idx="252">
                  <c:v>30960</c:v>
                </c:pt>
                <c:pt idx="253">
                  <c:v>31770</c:v>
                </c:pt>
                <c:pt idx="254">
                  <c:v>30190</c:v>
                </c:pt>
                <c:pt idx="255">
                  <c:v>31510</c:v>
                </c:pt>
                <c:pt idx="256">
                  <c:v>30400</c:v>
                </c:pt>
                <c:pt idx="257">
                  <c:v>30880</c:v>
                </c:pt>
                <c:pt idx="258">
                  <c:v>30840</c:v>
                </c:pt>
                <c:pt idx="259">
                  <c:v>31330</c:v>
                </c:pt>
                <c:pt idx="260">
                  <c:v>30410</c:v>
                </c:pt>
                <c:pt idx="261">
                  <c:v>30530</c:v>
                </c:pt>
                <c:pt idx="262">
                  <c:v>31270</c:v>
                </c:pt>
                <c:pt idx="263">
                  <c:v>30080</c:v>
                </c:pt>
                <c:pt idx="264">
                  <c:v>30810</c:v>
                </c:pt>
                <c:pt idx="265">
                  <c:v>30060</c:v>
                </c:pt>
                <c:pt idx="266">
                  <c:v>30600</c:v>
                </c:pt>
                <c:pt idx="267">
                  <c:v>30200</c:v>
                </c:pt>
                <c:pt idx="268">
                  <c:v>30110</c:v>
                </c:pt>
                <c:pt idx="269">
                  <c:v>29950</c:v>
                </c:pt>
                <c:pt idx="270">
                  <c:v>29550</c:v>
                </c:pt>
                <c:pt idx="271">
                  <c:v>30250</c:v>
                </c:pt>
                <c:pt idx="272">
                  <c:v>29380</c:v>
                </c:pt>
                <c:pt idx="273">
                  <c:v>30420</c:v>
                </c:pt>
                <c:pt idx="274">
                  <c:v>31670</c:v>
                </c:pt>
                <c:pt idx="275">
                  <c:v>30440</c:v>
                </c:pt>
                <c:pt idx="276">
                  <c:v>29990</c:v>
                </c:pt>
                <c:pt idx="277">
                  <c:v>30150</c:v>
                </c:pt>
                <c:pt idx="278">
                  <c:v>29930</c:v>
                </c:pt>
                <c:pt idx="279">
                  <c:v>29300</c:v>
                </c:pt>
                <c:pt idx="280">
                  <c:v>29120</c:v>
                </c:pt>
                <c:pt idx="281">
                  <c:v>29730</c:v>
                </c:pt>
                <c:pt idx="282">
                  <c:v>28950</c:v>
                </c:pt>
                <c:pt idx="283">
                  <c:v>29310</c:v>
                </c:pt>
                <c:pt idx="284">
                  <c:v>30080</c:v>
                </c:pt>
                <c:pt idx="285">
                  <c:v>30400</c:v>
                </c:pt>
                <c:pt idx="286">
                  <c:v>28050</c:v>
                </c:pt>
                <c:pt idx="287">
                  <c:v>27310</c:v>
                </c:pt>
                <c:pt idx="288">
                  <c:v>29930</c:v>
                </c:pt>
                <c:pt idx="289">
                  <c:v>29420</c:v>
                </c:pt>
                <c:pt idx="290">
                  <c:v>30190</c:v>
                </c:pt>
                <c:pt idx="291">
                  <c:v>28310</c:v>
                </c:pt>
                <c:pt idx="292">
                  <c:v>28920</c:v>
                </c:pt>
                <c:pt idx="293">
                  <c:v>28910</c:v>
                </c:pt>
                <c:pt idx="294">
                  <c:v>29180</c:v>
                </c:pt>
                <c:pt idx="295">
                  <c:v>28300</c:v>
                </c:pt>
                <c:pt idx="296">
                  <c:v>29080</c:v>
                </c:pt>
                <c:pt idx="297">
                  <c:v>28290</c:v>
                </c:pt>
                <c:pt idx="298">
                  <c:v>28800</c:v>
                </c:pt>
                <c:pt idx="299">
                  <c:v>29650</c:v>
                </c:pt>
                <c:pt idx="300">
                  <c:v>29650</c:v>
                </c:pt>
                <c:pt idx="301">
                  <c:v>28790</c:v>
                </c:pt>
                <c:pt idx="302">
                  <c:v>28580</c:v>
                </c:pt>
                <c:pt idx="303">
                  <c:v>28930</c:v>
                </c:pt>
                <c:pt idx="304">
                  <c:v>28760</c:v>
                </c:pt>
                <c:pt idx="305">
                  <c:v>28500</c:v>
                </c:pt>
                <c:pt idx="306">
                  <c:v>28520</c:v>
                </c:pt>
                <c:pt idx="307">
                  <c:v>28070</c:v>
                </c:pt>
                <c:pt idx="308">
                  <c:v>27790</c:v>
                </c:pt>
                <c:pt idx="309">
                  <c:v>27890</c:v>
                </c:pt>
                <c:pt idx="310">
                  <c:v>28110</c:v>
                </c:pt>
                <c:pt idx="311">
                  <c:v>28260</c:v>
                </c:pt>
                <c:pt idx="312">
                  <c:v>27730</c:v>
                </c:pt>
                <c:pt idx="313">
                  <c:v>27340</c:v>
                </c:pt>
                <c:pt idx="314">
                  <c:v>26680</c:v>
                </c:pt>
                <c:pt idx="315">
                  <c:v>28210</c:v>
                </c:pt>
                <c:pt idx="316">
                  <c:v>28320</c:v>
                </c:pt>
                <c:pt idx="317">
                  <c:v>27750</c:v>
                </c:pt>
                <c:pt idx="318">
                  <c:v>27130</c:v>
                </c:pt>
                <c:pt idx="319">
                  <c:v>27550</c:v>
                </c:pt>
                <c:pt idx="320">
                  <c:v>26650</c:v>
                </c:pt>
                <c:pt idx="321">
                  <c:v>26710</c:v>
                </c:pt>
                <c:pt idx="322">
                  <c:v>26500</c:v>
                </c:pt>
                <c:pt idx="323">
                  <c:v>27050</c:v>
                </c:pt>
                <c:pt idx="324">
                  <c:v>27220</c:v>
                </c:pt>
                <c:pt idx="325">
                  <c:v>27430</c:v>
                </c:pt>
                <c:pt idx="326">
                  <c:v>26830</c:v>
                </c:pt>
                <c:pt idx="327">
                  <c:v>27230</c:v>
                </c:pt>
                <c:pt idx="328">
                  <c:v>27130</c:v>
                </c:pt>
                <c:pt idx="329">
                  <c:v>27180</c:v>
                </c:pt>
                <c:pt idx="330">
                  <c:v>26830</c:v>
                </c:pt>
                <c:pt idx="331">
                  <c:v>26440</c:v>
                </c:pt>
                <c:pt idx="332">
                  <c:v>26760</c:v>
                </c:pt>
                <c:pt idx="333">
                  <c:v>25910</c:v>
                </c:pt>
                <c:pt idx="334">
                  <c:v>27370</c:v>
                </c:pt>
                <c:pt idx="335">
                  <c:v>26920</c:v>
                </c:pt>
                <c:pt idx="336">
                  <c:v>26240</c:v>
                </c:pt>
                <c:pt idx="337">
                  <c:v>25820</c:v>
                </c:pt>
                <c:pt idx="338">
                  <c:v>26110</c:v>
                </c:pt>
                <c:pt idx="339">
                  <c:v>26970</c:v>
                </c:pt>
                <c:pt idx="340">
                  <c:v>27150</c:v>
                </c:pt>
                <c:pt idx="341">
                  <c:v>26290</c:v>
                </c:pt>
                <c:pt idx="342">
                  <c:v>25370</c:v>
                </c:pt>
                <c:pt idx="343">
                  <c:v>26050</c:v>
                </c:pt>
                <c:pt idx="344">
                  <c:v>26800</c:v>
                </c:pt>
                <c:pt idx="345">
                  <c:v>25660</c:v>
                </c:pt>
                <c:pt idx="346">
                  <c:v>26780</c:v>
                </c:pt>
                <c:pt idx="347">
                  <c:v>26530</c:v>
                </c:pt>
                <c:pt idx="348">
                  <c:v>25590</c:v>
                </c:pt>
                <c:pt idx="349">
                  <c:v>25620</c:v>
                </c:pt>
                <c:pt idx="350">
                  <c:v>25720</c:v>
                </c:pt>
                <c:pt idx="351">
                  <c:v>26060</c:v>
                </c:pt>
                <c:pt idx="352">
                  <c:v>26330</c:v>
                </c:pt>
                <c:pt idx="353">
                  <c:v>25060</c:v>
                </c:pt>
                <c:pt idx="354">
                  <c:v>25560</c:v>
                </c:pt>
                <c:pt idx="355">
                  <c:v>25910</c:v>
                </c:pt>
                <c:pt idx="356">
                  <c:v>26480</c:v>
                </c:pt>
                <c:pt idx="357">
                  <c:v>25030</c:v>
                </c:pt>
                <c:pt idx="358">
                  <c:v>25770</c:v>
                </c:pt>
                <c:pt idx="359">
                  <c:v>25720</c:v>
                </c:pt>
                <c:pt idx="360">
                  <c:v>25890</c:v>
                </c:pt>
                <c:pt idx="361">
                  <c:v>26730</c:v>
                </c:pt>
                <c:pt idx="362">
                  <c:v>24950</c:v>
                </c:pt>
                <c:pt idx="363">
                  <c:v>25680</c:v>
                </c:pt>
                <c:pt idx="364">
                  <c:v>24970</c:v>
                </c:pt>
                <c:pt idx="365">
                  <c:v>24920</c:v>
                </c:pt>
                <c:pt idx="366">
                  <c:v>26040</c:v>
                </c:pt>
                <c:pt idx="367">
                  <c:v>25410</c:v>
                </c:pt>
                <c:pt idx="368">
                  <c:v>25770</c:v>
                </c:pt>
                <c:pt idx="369">
                  <c:v>25740</c:v>
                </c:pt>
                <c:pt idx="370">
                  <c:v>25850</c:v>
                </c:pt>
                <c:pt idx="371">
                  <c:v>25010</c:v>
                </c:pt>
                <c:pt idx="372">
                  <c:v>25190</c:v>
                </c:pt>
                <c:pt idx="373">
                  <c:v>23970</c:v>
                </c:pt>
                <c:pt idx="374">
                  <c:v>25720</c:v>
                </c:pt>
                <c:pt idx="375">
                  <c:v>25060</c:v>
                </c:pt>
                <c:pt idx="376">
                  <c:v>23500</c:v>
                </c:pt>
                <c:pt idx="377">
                  <c:v>24670</c:v>
                </c:pt>
                <c:pt idx="378">
                  <c:v>25180</c:v>
                </c:pt>
                <c:pt idx="379">
                  <c:v>24270</c:v>
                </c:pt>
                <c:pt idx="380">
                  <c:v>24950</c:v>
                </c:pt>
                <c:pt idx="381">
                  <c:v>25540</c:v>
                </c:pt>
                <c:pt idx="382">
                  <c:v>25220</c:v>
                </c:pt>
                <c:pt idx="383">
                  <c:v>24010</c:v>
                </c:pt>
                <c:pt idx="384">
                  <c:v>24050</c:v>
                </c:pt>
                <c:pt idx="385">
                  <c:v>24400</c:v>
                </c:pt>
                <c:pt idx="386">
                  <c:v>25210</c:v>
                </c:pt>
                <c:pt idx="387">
                  <c:v>24330</c:v>
                </c:pt>
                <c:pt idx="388">
                  <c:v>24520</c:v>
                </c:pt>
                <c:pt idx="389">
                  <c:v>24540</c:v>
                </c:pt>
                <c:pt idx="390">
                  <c:v>24200</c:v>
                </c:pt>
                <c:pt idx="391">
                  <c:v>24190</c:v>
                </c:pt>
                <c:pt idx="392">
                  <c:v>24780</c:v>
                </c:pt>
                <c:pt idx="393">
                  <c:v>24740</c:v>
                </c:pt>
                <c:pt idx="394">
                  <c:v>24070</c:v>
                </c:pt>
                <c:pt idx="395">
                  <c:v>23650</c:v>
                </c:pt>
                <c:pt idx="396">
                  <c:v>24150</c:v>
                </c:pt>
                <c:pt idx="397">
                  <c:v>24180</c:v>
                </c:pt>
                <c:pt idx="398">
                  <c:v>24050</c:v>
                </c:pt>
                <c:pt idx="399">
                  <c:v>24030</c:v>
                </c:pt>
                <c:pt idx="400">
                  <c:v>23970</c:v>
                </c:pt>
                <c:pt idx="401">
                  <c:v>24020</c:v>
                </c:pt>
                <c:pt idx="402">
                  <c:v>23340</c:v>
                </c:pt>
                <c:pt idx="403">
                  <c:v>23060</c:v>
                </c:pt>
                <c:pt idx="404">
                  <c:v>23900</c:v>
                </c:pt>
                <c:pt idx="405">
                  <c:v>23550</c:v>
                </c:pt>
                <c:pt idx="406">
                  <c:v>23240</c:v>
                </c:pt>
                <c:pt idx="407">
                  <c:v>23560</c:v>
                </c:pt>
                <c:pt idx="408">
                  <c:v>23560</c:v>
                </c:pt>
                <c:pt idx="409">
                  <c:v>22970</c:v>
                </c:pt>
                <c:pt idx="410">
                  <c:v>24440</c:v>
                </c:pt>
                <c:pt idx="411">
                  <c:v>22930</c:v>
                </c:pt>
                <c:pt idx="412">
                  <c:v>24080</c:v>
                </c:pt>
                <c:pt idx="413">
                  <c:v>22580</c:v>
                </c:pt>
                <c:pt idx="414">
                  <c:v>22980</c:v>
                </c:pt>
                <c:pt idx="415">
                  <c:v>22470</c:v>
                </c:pt>
                <c:pt idx="416">
                  <c:v>23340</c:v>
                </c:pt>
                <c:pt idx="417">
                  <c:v>22680</c:v>
                </c:pt>
                <c:pt idx="418">
                  <c:v>23050</c:v>
                </c:pt>
                <c:pt idx="419">
                  <c:v>23420</c:v>
                </c:pt>
                <c:pt idx="420">
                  <c:v>22860</c:v>
                </c:pt>
                <c:pt idx="421">
                  <c:v>22400</c:v>
                </c:pt>
                <c:pt idx="422">
                  <c:v>23020</c:v>
                </c:pt>
                <c:pt idx="423">
                  <c:v>23200</c:v>
                </c:pt>
                <c:pt idx="424">
                  <c:v>23380</c:v>
                </c:pt>
                <c:pt idx="425">
                  <c:v>22620</c:v>
                </c:pt>
                <c:pt idx="426">
                  <c:v>23060</c:v>
                </c:pt>
                <c:pt idx="427">
                  <c:v>21860</c:v>
                </c:pt>
                <c:pt idx="428">
                  <c:v>23420</c:v>
                </c:pt>
                <c:pt idx="429">
                  <c:v>21820</c:v>
                </c:pt>
                <c:pt idx="430">
                  <c:v>23270</c:v>
                </c:pt>
                <c:pt idx="431">
                  <c:v>22120</c:v>
                </c:pt>
                <c:pt idx="432">
                  <c:v>22290</c:v>
                </c:pt>
                <c:pt idx="433">
                  <c:v>23500</c:v>
                </c:pt>
                <c:pt idx="434">
                  <c:v>22410</c:v>
                </c:pt>
                <c:pt idx="435">
                  <c:v>22440</c:v>
                </c:pt>
                <c:pt idx="436">
                  <c:v>22570</c:v>
                </c:pt>
                <c:pt idx="437">
                  <c:v>22140</c:v>
                </c:pt>
                <c:pt idx="438">
                  <c:v>21840</c:v>
                </c:pt>
                <c:pt idx="439">
                  <c:v>21910</c:v>
                </c:pt>
                <c:pt idx="440">
                  <c:v>22750</c:v>
                </c:pt>
                <c:pt idx="441">
                  <c:v>21790</c:v>
                </c:pt>
                <c:pt idx="442">
                  <c:v>21880</c:v>
                </c:pt>
                <c:pt idx="443">
                  <c:v>22860</c:v>
                </c:pt>
                <c:pt idx="444">
                  <c:v>20980</c:v>
                </c:pt>
                <c:pt idx="445">
                  <c:v>22370</c:v>
                </c:pt>
                <c:pt idx="446">
                  <c:v>21940</c:v>
                </c:pt>
                <c:pt idx="447">
                  <c:v>22340</c:v>
                </c:pt>
                <c:pt idx="448">
                  <c:v>22130</c:v>
                </c:pt>
                <c:pt idx="449">
                  <c:v>23050</c:v>
                </c:pt>
                <c:pt idx="450">
                  <c:v>22280</c:v>
                </c:pt>
                <c:pt idx="451">
                  <c:v>22210</c:v>
                </c:pt>
                <c:pt idx="452">
                  <c:v>22400</c:v>
                </c:pt>
                <c:pt idx="453">
                  <c:v>22000</c:v>
                </c:pt>
                <c:pt idx="454">
                  <c:v>21380</c:v>
                </c:pt>
                <c:pt idx="455">
                  <c:v>20280</c:v>
                </c:pt>
                <c:pt idx="456">
                  <c:v>22010</c:v>
                </c:pt>
                <c:pt idx="457">
                  <c:v>22440</c:v>
                </c:pt>
                <c:pt idx="458">
                  <c:v>22410</c:v>
                </c:pt>
                <c:pt idx="459">
                  <c:v>22350</c:v>
                </c:pt>
                <c:pt idx="460">
                  <c:v>21570</c:v>
                </c:pt>
                <c:pt idx="461">
                  <c:v>21860</c:v>
                </c:pt>
                <c:pt idx="462">
                  <c:v>21470</c:v>
                </c:pt>
                <c:pt idx="463">
                  <c:v>21200</c:v>
                </c:pt>
                <c:pt idx="464">
                  <c:v>21170</c:v>
                </c:pt>
                <c:pt idx="465">
                  <c:v>20980</c:v>
                </c:pt>
                <c:pt idx="466">
                  <c:v>21550</c:v>
                </c:pt>
                <c:pt idx="467">
                  <c:v>20950</c:v>
                </c:pt>
                <c:pt idx="468">
                  <c:v>22040</c:v>
                </c:pt>
                <c:pt idx="469">
                  <c:v>21890</c:v>
                </c:pt>
                <c:pt idx="470">
                  <c:v>20680</c:v>
                </c:pt>
                <c:pt idx="471">
                  <c:v>21430</c:v>
                </c:pt>
                <c:pt idx="472">
                  <c:v>20700</c:v>
                </c:pt>
                <c:pt idx="473">
                  <c:v>21270</c:v>
                </c:pt>
                <c:pt idx="474">
                  <c:v>21280</c:v>
                </c:pt>
                <c:pt idx="475">
                  <c:v>21150</c:v>
                </c:pt>
                <c:pt idx="476">
                  <c:v>21520</c:v>
                </c:pt>
                <c:pt idx="477">
                  <c:v>21080</c:v>
                </c:pt>
                <c:pt idx="478">
                  <c:v>20020</c:v>
                </c:pt>
                <c:pt idx="479">
                  <c:v>20740</c:v>
                </c:pt>
                <c:pt idx="480">
                  <c:v>20970</c:v>
                </c:pt>
                <c:pt idx="481">
                  <c:v>20330</c:v>
                </c:pt>
                <c:pt idx="482">
                  <c:v>20170</c:v>
                </c:pt>
                <c:pt idx="483">
                  <c:v>21270</c:v>
                </c:pt>
                <c:pt idx="484">
                  <c:v>21310</c:v>
                </c:pt>
                <c:pt idx="485">
                  <c:v>20490</c:v>
                </c:pt>
                <c:pt idx="486">
                  <c:v>20860</c:v>
                </c:pt>
                <c:pt idx="487">
                  <c:v>20630</c:v>
                </c:pt>
                <c:pt idx="488">
                  <c:v>20710</c:v>
                </c:pt>
                <c:pt idx="489">
                  <c:v>20140</c:v>
                </c:pt>
                <c:pt idx="490">
                  <c:v>20160</c:v>
                </c:pt>
                <c:pt idx="491">
                  <c:v>19720</c:v>
                </c:pt>
                <c:pt idx="492">
                  <c:v>19900</c:v>
                </c:pt>
                <c:pt idx="493">
                  <c:v>20420</c:v>
                </c:pt>
                <c:pt idx="494">
                  <c:v>20860</c:v>
                </c:pt>
                <c:pt idx="495">
                  <c:v>20490</c:v>
                </c:pt>
                <c:pt idx="496">
                  <c:v>20410</c:v>
                </c:pt>
                <c:pt idx="497">
                  <c:v>20610</c:v>
                </c:pt>
                <c:pt idx="498">
                  <c:v>20220</c:v>
                </c:pt>
                <c:pt idx="499">
                  <c:v>20720</c:v>
                </c:pt>
                <c:pt idx="500">
                  <c:v>19280</c:v>
                </c:pt>
                <c:pt idx="501">
                  <c:v>20820</c:v>
                </c:pt>
                <c:pt idx="502">
                  <c:v>20780</c:v>
                </c:pt>
                <c:pt idx="503">
                  <c:v>20470</c:v>
                </c:pt>
                <c:pt idx="504">
                  <c:v>19350</c:v>
                </c:pt>
                <c:pt idx="505">
                  <c:v>20160</c:v>
                </c:pt>
                <c:pt idx="506">
                  <c:v>20770</c:v>
                </c:pt>
                <c:pt idx="507">
                  <c:v>20250</c:v>
                </c:pt>
                <c:pt idx="508">
                  <c:v>19760</c:v>
                </c:pt>
                <c:pt idx="509">
                  <c:v>19300</c:v>
                </c:pt>
                <c:pt idx="510">
                  <c:v>20380</c:v>
                </c:pt>
                <c:pt idx="511">
                  <c:v>19230</c:v>
                </c:pt>
                <c:pt idx="512">
                  <c:v>20500</c:v>
                </c:pt>
                <c:pt idx="513">
                  <c:v>19610</c:v>
                </c:pt>
                <c:pt idx="514">
                  <c:v>19810</c:v>
                </c:pt>
                <c:pt idx="515">
                  <c:v>20550</c:v>
                </c:pt>
                <c:pt idx="516">
                  <c:v>20250</c:v>
                </c:pt>
                <c:pt idx="517">
                  <c:v>19810</c:v>
                </c:pt>
                <c:pt idx="518">
                  <c:v>19430</c:v>
                </c:pt>
                <c:pt idx="519">
                  <c:v>19370</c:v>
                </c:pt>
                <c:pt idx="520">
                  <c:v>19570</c:v>
                </c:pt>
                <c:pt idx="521">
                  <c:v>19550</c:v>
                </c:pt>
                <c:pt idx="522">
                  <c:v>19990</c:v>
                </c:pt>
                <c:pt idx="523">
                  <c:v>20660</c:v>
                </c:pt>
                <c:pt idx="524">
                  <c:v>20180</c:v>
                </c:pt>
                <c:pt idx="525">
                  <c:v>19800</c:v>
                </c:pt>
                <c:pt idx="526">
                  <c:v>19550</c:v>
                </c:pt>
                <c:pt idx="527">
                  <c:v>19500</c:v>
                </c:pt>
                <c:pt idx="528">
                  <c:v>19600</c:v>
                </c:pt>
                <c:pt idx="529">
                  <c:v>20190</c:v>
                </c:pt>
                <c:pt idx="530">
                  <c:v>19150</c:v>
                </c:pt>
                <c:pt idx="531">
                  <c:v>19280</c:v>
                </c:pt>
                <c:pt idx="532">
                  <c:v>19490</c:v>
                </c:pt>
                <c:pt idx="533">
                  <c:v>19490</c:v>
                </c:pt>
                <c:pt idx="534">
                  <c:v>18990</c:v>
                </c:pt>
                <c:pt idx="535">
                  <c:v>19880</c:v>
                </c:pt>
                <c:pt idx="536">
                  <c:v>19930</c:v>
                </c:pt>
                <c:pt idx="537">
                  <c:v>19030</c:v>
                </c:pt>
                <c:pt idx="538">
                  <c:v>19640</c:v>
                </c:pt>
                <c:pt idx="539">
                  <c:v>19960</c:v>
                </c:pt>
                <c:pt idx="540">
                  <c:v>18540</c:v>
                </c:pt>
                <c:pt idx="541">
                  <c:v>19520</c:v>
                </c:pt>
                <c:pt idx="542">
                  <c:v>19690</c:v>
                </c:pt>
                <c:pt idx="543">
                  <c:v>19090</c:v>
                </c:pt>
                <c:pt idx="544">
                  <c:v>19160</c:v>
                </c:pt>
                <c:pt idx="545">
                  <c:v>19260</c:v>
                </c:pt>
                <c:pt idx="546">
                  <c:v>18290</c:v>
                </c:pt>
                <c:pt idx="547">
                  <c:v>19910</c:v>
                </c:pt>
                <c:pt idx="548">
                  <c:v>19410</c:v>
                </c:pt>
                <c:pt idx="549">
                  <c:v>19120</c:v>
                </c:pt>
                <c:pt idx="550">
                  <c:v>18400</c:v>
                </c:pt>
                <c:pt idx="551">
                  <c:v>18680</c:v>
                </c:pt>
                <c:pt idx="552">
                  <c:v>18830</c:v>
                </c:pt>
                <c:pt idx="553">
                  <c:v>18640</c:v>
                </c:pt>
                <c:pt idx="554">
                  <c:v>18880</c:v>
                </c:pt>
                <c:pt idx="555">
                  <c:v>18290</c:v>
                </c:pt>
                <c:pt idx="556">
                  <c:v>18420</c:v>
                </c:pt>
                <c:pt idx="557">
                  <c:v>19380</c:v>
                </c:pt>
                <c:pt idx="558">
                  <c:v>18190</c:v>
                </c:pt>
                <c:pt idx="559">
                  <c:v>18890</c:v>
                </c:pt>
                <c:pt idx="560">
                  <c:v>19000</c:v>
                </c:pt>
                <c:pt idx="561">
                  <c:v>19230</c:v>
                </c:pt>
                <c:pt idx="562">
                  <c:v>17960</c:v>
                </c:pt>
                <c:pt idx="563">
                  <c:v>18830</c:v>
                </c:pt>
                <c:pt idx="564">
                  <c:v>18030</c:v>
                </c:pt>
                <c:pt idx="565">
                  <c:v>18780</c:v>
                </c:pt>
                <c:pt idx="566">
                  <c:v>18340</c:v>
                </c:pt>
                <c:pt idx="567">
                  <c:v>19820</c:v>
                </c:pt>
                <c:pt idx="568">
                  <c:v>18210</c:v>
                </c:pt>
                <c:pt idx="569">
                  <c:v>18480</c:v>
                </c:pt>
                <c:pt idx="570">
                  <c:v>18000</c:v>
                </c:pt>
                <c:pt idx="571">
                  <c:v>18850</c:v>
                </c:pt>
                <c:pt idx="572">
                  <c:v>18420</c:v>
                </c:pt>
                <c:pt idx="573">
                  <c:v>18890</c:v>
                </c:pt>
                <c:pt idx="574">
                  <c:v>18290</c:v>
                </c:pt>
                <c:pt idx="575">
                  <c:v>18580</c:v>
                </c:pt>
                <c:pt idx="576">
                  <c:v>18500</c:v>
                </c:pt>
                <c:pt idx="577">
                  <c:v>18430</c:v>
                </c:pt>
                <c:pt idx="578">
                  <c:v>18240</c:v>
                </c:pt>
                <c:pt idx="579">
                  <c:v>18520</c:v>
                </c:pt>
                <c:pt idx="580">
                  <c:v>18060</c:v>
                </c:pt>
                <c:pt idx="581">
                  <c:v>18300</c:v>
                </c:pt>
                <c:pt idx="582">
                  <c:v>17950</c:v>
                </c:pt>
                <c:pt idx="583">
                  <c:v>17280</c:v>
                </c:pt>
                <c:pt idx="584">
                  <c:v>17700</c:v>
                </c:pt>
                <c:pt idx="585">
                  <c:v>17690</c:v>
                </c:pt>
                <c:pt idx="586">
                  <c:v>18660</c:v>
                </c:pt>
                <c:pt idx="587">
                  <c:v>17390</c:v>
                </c:pt>
                <c:pt idx="588">
                  <c:v>17820</c:v>
                </c:pt>
                <c:pt idx="589">
                  <c:v>18060</c:v>
                </c:pt>
                <c:pt idx="590">
                  <c:v>18780</c:v>
                </c:pt>
                <c:pt idx="591">
                  <c:v>18320</c:v>
                </c:pt>
                <c:pt idx="592">
                  <c:v>17930</c:v>
                </c:pt>
                <c:pt idx="593">
                  <c:v>17640</c:v>
                </c:pt>
                <c:pt idx="594">
                  <c:v>17450</c:v>
                </c:pt>
                <c:pt idx="595">
                  <c:v>17920</c:v>
                </c:pt>
                <c:pt idx="596">
                  <c:v>18130</c:v>
                </c:pt>
                <c:pt idx="597">
                  <c:v>17430</c:v>
                </c:pt>
                <c:pt idx="598">
                  <c:v>18220</c:v>
                </c:pt>
                <c:pt idx="599">
                  <c:v>17240</c:v>
                </c:pt>
                <c:pt idx="600">
                  <c:v>18260</c:v>
                </c:pt>
                <c:pt idx="601">
                  <c:v>18300</c:v>
                </c:pt>
                <c:pt idx="602">
                  <c:v>18800</c:v>
                </c:pt>
                <c:pt idx="603">
                  <c:v>17580</c:v>
                </c:pt>
                <c:pt idx="604">
                  <c:v>17110</c:v>
                </c:pt>
                <c:pt idx="605">
                  <c:v>17420</c:v>
                </c:pt>
                <c:pt idx="606">
                  <c:v>17950</c:v>
                </c:pt>
                <c:pt idx="607">
                  <c:v>17070</c:v>
                </c:pt>
                <c:pt idx="608">
                  <c:v>17390</c:v>
                </c:pt>
                <c:pt idx="609">
                  <c:v>17750</c:v>
                </c:pt>
                <c:pt idx="610">
                  <c:v>17570</c:v>
                </c:pt>
                <c:pt idx="611">
                  <c:v>17330</c:v>
                </c:pt>
                <c:pt idx="612">
                  <c:v>18280</c:v>
                </c:pt>
                <c:pt idx="613">
                  <c:v>17430</c:v>
                </c:pt>
                <c:pt idx="614">
                  <c:v>16510</c:v>
                </c:pt>
                <c:pt idx="615">
                  <c:v>17810</c:v>
                </c:pt>
                <c:pt idx="616">
                  <c:v>17530</c:v>
                </c:pt>
                <c:pt idx="617">
                  <c:v>16960</c:v>
                </c:pt>
                <c:pt idx="618">
                  <c:v>17610</c:v>
                </c:pt>
                <c:pt idx="619">
                  <c:v>17310</c:v>
                </c:pt>
                <c:pt idx="620">
                  <c:v>17350</c:v>
                </c:pt>
                <c:pt idx="621">
                  <c:v>17590</c:v>
                </c:pt>
                <c:pt idx="622">
                  <c:v>17260</c:v>
                </c:pt>
                <c:pt idx="623">
                  <c:v>17420</c:v>
                </c:pt>
                <c:pt idx="624">
                  <c:v>16720</c:v>
                </c:pt>
                <c:pt idx="625">
                  <c:v>17400</c:v>
                </c:pt>
                <c:pt idx="626">
                  <c:v>16670</c:v>
                </c:pt>
                <c:pt idx="627">
                  <c:v>17070</c:v>
                </c:pt>
                <c:pt idx="628">
                  <c:v>17000</c:v>
                </c:pt>
                <c:pt idx="629">
                  <c:v>16830</c:v>
                </c:pt>
                <c:pt idx="630">
                  <c:v>17610</c:v>
                </c:pt>
                <c:pt idx="631">
                  <c:v>17270</c:v>
                </c:pt>
                <c:pt idx="632">
                  <c:v>17070</c:v>
                </c:pt>
                <c:pt idx="633">
                  <c:v>17660</c:v>
                </c:pt>
                <c:pt idx="634">
                  <c:v>17860</c:v>
                </c:pt>
                <c:pt idx="635">
                  <c:v>17590</c:v>
                </c:pt>
                <c:pt idx="636">
                  <c:v>16660</c:v>
                </c:pt>
                <c:pt idx="637">
                  <c:v>16940</c:v>
                </c:pt>
                <c:pt idx="638">
                  <c:v>16700</c:v>
                </c:pt>
                <c:pt idx="639">
                  <c:v>16760</c:v>
                </c:pt>
                <c:pt idx="640">
                  <c:v>17600</c:v>
                </c:pt>
                <c:pt idx="641">
                  <c:v>16720</c:v>
                </c:pt>
                <c:pt idx="642">
                  <c:v>17010</c:v>
                </c:pt>
                <c:pt idx="643">
                  <c:v>17220</c:v>
                </c:pt>
                <c:pt idx="644">
                  <c:v>16350</c:v>
                </c:pt>
                <c:pt idx="645">
                  <c:v>17040</c:v>
                </c:pt>
                <c:pt idx="646">
                  <c:v>16350</c:v>
                </c:pt>
                <c:pt idx="647">
                  <c:v>16960</c:v>
                </c:pt>
                <c:pt idx="648">
                  <c:v>15980</c:v>
                </c:pt>
                <c:pt idx="649">
                  <c:v>16930</c:v>
                </c:pt>
                <c:pt idx="650">
                  <c:v>17030</c:v>
                </c:pt>
                <c:pt idx="651">
                  <c:v>15960</c:v>
                </c:pt>
                <c:pt idx="652">
                  <c:v>16180</c:v>
                </c:pt>
                <c:pt idx="653">
                  <c:v>16970</c:v>
                </c:pt>
                <c:pt idx="654">
                  <c:v>16280</c:v>
                </c:pt>
                <c:pt idx="655">
                  <c:v>16650</c:v>
                </c:pt>
                <c:pt idx="656">
                  <c:v>16960</c:v>
                </c:pt>
                <c:pt idx="657">
                  <c:v>16000</c:v>
                </c:pt>
                <c:pt idx="658">
                  <c:v>16880</c:v>
                </c:pt>
                <c:pt idx="659">
                  <c:v>16180</c:v>
                </c:pt>
                <c:pt idx="660">
                  <c:v>17250</c:v>
                </c:pt>
                <c:pt idx="661">
                  <c:v>16460</c:v>
                </c:pt>
                <c:pt idx="662">
                  <c:v>16600</c:v>
                </c:pt>
                <c:pt idx="663">
                  <c:v>16330</c:v>
                </c:pt>
                <c:pt idx="664">
                  <c:v>16200</c:v>
                </c:pt>
                <c:pt idx="665">
                  <c:v>16150</c:v>
                </c:pt>
                <c:pt idx="666">
                  <c:v>16410</c:v>
                </c:pt>
                <c:pt idx="667">
                  <c:v>15610</c:v>
                </c:pt>
                <c:pt idx="668">
                  <c:v>16430</c:v>
                </c:pt>
                <c:pt idx="669">
                  <c:v>17150</c:v>
                </c:pt>
                <c:pt idx="670">
                  <c:v>16520</c:v>
                </c:pt>
                <c:pt idx="671">
                  <c:v>15940</c:v>
                </c:pt>
                <c:pt idx="672">
                  <c:v>15710</c:v>
                </c:pt>
                <c:pt idx="673">
                  <c:v>15820</c:v>
                </c:pt>
                <c:pt idx="674">
                  <c:v>16460</c:v>
                </c:pt>
                <c:pt idx="675">
                  <c:v>16130</c:v>
                </c:pt>
                <c:pt idx="676">
                  <c:v>15840</c:v>
                </c:pt>
                <c:pt idx="677">
                  <c:v>16240</c:v>
                </c:pt>
                <c:pt idx="678">
                  <c:v>15390</c:v>
                </c:pt>
                <c:pt idx="679">
                  <c:v>16120</c:v>
                </c:pt>
                <c:pt idx="680">
                  <c:v>15990</c:v>
                </c:pt>
                <c:pt idx="681">
                  <c:v>15620</c:v>
                </c:pt>
                <c:pt idx="682">
                  <c:v>16240</c:v>
                </c:pt>
                <c:pt idx="683">
                  <c:v>16230</c:v>
                </c:pt>
                <c:pt idx="684">
                  <c:v>15820</c:v>
                </c:pt>
                <c:pt idx="685">
                  <c:v>15640</c:v>
                </c:pt>
                <c:pt idx="686">
                  <c:v>16350</c:v>
                </c:pt>
                <c:pt idx="687">
                  <c:v>15670</c:v>
                </c:pt>
                <c:pt idx="688">
                  <c:v>15790</c:v>
                </c:pt>
                <c:pt idx="689">
                  <c:v>15920</c:v>
                </c:pt>
                <c:pt idx="690">
                  <c:v>16020</c:v>
                </c:pt>
                <c:pt idx="691">
                  <c:v>16270</c:v>
                </c:pt>
                <c:pt idx="692">
                  <c:v>15940</c:v>
                </c:pt>
                <c:pt idx="693">
                  <c:v>16280</c:v>
                </c:pt>
                <c:pt idx="694">
                  <c:v>15980</c:v>
                </c:pt>
                <c:pt idx="695">
                  <c:v>15950</c:v>
                </c:pt>
                <c:pt idx="696">
                  <c:v>15760</c:v>
                </c:pt>
                <c:pt idx="697">
                  <c:v>15570</c:v>
                </c:pt>
                <c:pt idx="698">
                  <c:v>14990</c:v>
                </c:pt>
                <c:pt idx="699">
                  <c:v>15890</c:v>
                </c:pt>
                <c:pt idx="700">
                  <c:v>15220</c:v>
                </c:pt>
                <c:pt idx="701">
                  <c:v>15260</c:v>
                </c:pt>
                <c:pt idx="702">
                  <c:v>15120</c:v>
                </c:pt>
                <c:pt idx="703">
                  <c:v>15810</c:v>
                </c:pt>
                <c:pt idx="704">
                  <c:v>15790</c:v>
                </c:pt>
                <c:pt idx="705">
                  <c:v>15820</c:v>
                </c:pt>
                <c:pt idx="706">
                  <c:v>15720</c:v>
                </c:pt>
                <c:pt idx="707">
                  <c:v>16230</c:v>
                </c:pt>
                <c:pt idx="708">
                  <c:v>15860</c:v>
                </c:pt>
                <c:pt idx="709">
                  <c:v>15590</c:v>
                </c:pt>
                <c:pt idx="710">
                  <c:v>16020</c:v>
                </c:pt>
                <c:pt idx="711">
                  <c:v>15030</c:v>
                </c:pt>
                <c:pt idx="712">
                  <c:v>15120</c:v>
                </c:pt>
                <c:pt idx="713">
                  <c:v>15870</c:v>
                </c:pt>
                <c:pt idx="714">
                  <c:v>16060</c:v>
                </c:pt>
                <c:pt idx="715">
                  <c:v>15420</c:v>
                </c:pt>
                <c:pt idx="716">
                  <c:v>15780</c:v>
                </c:pt>
                <c:pt idx="717">
                  <c:v>16000</c:v>
                </c:pt>
                <c:pt idx="718">
                  <c:v>15910</c:v>
                </c:pt>
                <c:pt idx="719">
                  <c:v>15890</c:v>
                </c:pt>
                <c:pt idx="720">
                  <c:v>15590</c:v>
                </c:pt>
                <c:pt idx="721">
                  <c:v>14930</c:v>
                </c:pt>
                <c:pt idx="722">
                  <c:v>15520</c:v>
                </c:pt>
                <c:pt idx="723">
                  <c:v>14990</c:v>
                </c:pt>
                <c:pt idx="724">
                  <c:v>15670</c:v>
                </c:pt>
                <c:pt idx="725">
                  <c:v>15380</c:v>
                </c:pt>
                <c:pt idx="726">
                  <c:v>15520</c:v>
                </c:pt>
                <c:pt idx="727">
                  <c:v>15510</c:v>
                </c:pt>
                <c:pt idx="728">
                  <c:v>14850</c:v>
                </c:pt>
                <c:pt idx="729">
                  <c:v>15750</c:v>
                </c:pt>
                <c:pt idx="730">
                  <c:v>14970</c:v>
                </c:pt>
                <c:pt idx="731">
                  <c:v>14850</c:v>
                </c:pt>
                <c:pt idx="732">
                  <c:v>14330</c:v>
                </c:pt>
                <c:pt idx="733">
                  <c:v>15700</c:v>
                </c:pt>
                <c:pt idx="734">
                  <c:v>15220</c:v>
                </c:pt>
                <c:pt idx="735">
                  <c:v>15290</c:v>
                </c:pt>
                <c:pt idx="736">
                  <c:v>14590</c:v>
                </c:pt>
                <c:pt idx="737">
                  <c:v>14760</c:v>
                </c:pt>
                <c:pt idx="738">
                  <c:v>15410</c:v>
                </c:pt>
                <c:pt idx="739">
                  <c:v>15060</c:v>
                </c:pt>
                <c:pt idx="740">
                  <c:v>15180</c:v>
                </c:pt>
                <c:pt idx="741">
                  <c:v>15000</c:v>
                </c:pt>
                <c:pt idx="742">
                  <c:v>14620</c:v>
                </c:pt>
                <c:pt idx="743">
                  <c:v>14780</c:v>
                </c:pt>
                <c:pt idx="744">
                  <c:v>14810</c:v>
                </c:pt>
                <c:pt idx="745">
                  <c:v>15020</c:v>
                </c:pt>
                <c:pt idx="746">
                  <c:v>14860</c:v>
                </c:pt>
                <c:pt idx="747">
                  <c:v>15330</c:v>
                </c:pt>
                <c:pt idx="748">
                  <c:v>14680</c:v>
                </c:pt>
                <c:pt idx="749">
                  <c:v>15270</c:v>
                </c:pt>
                <c:pt idx="750">
                  <c:v>14260</c:v>
                </c:pt>
                <c:pt idx="751">
                  <c:v>14490</c:v>
                </c:pt>
                <c:pt idx="752">
                  <c:v>14650</c:v>
                </c:pt>
                <c:pt idx="753">
                  <c:v>14720</c:v>
                </c:pt>
                <c:pt idx="754">
                  <c:v>14820</c:v>
                </c:pt>
                <c:pt idx="755">
                  <c:v>15610</c:v>
                </c:pt>
                <c:pt idx="756">
                  <c:v>14760</c:v>
                </c:pt>
                <c:pt idx="757">
                  <c:v>14860</c:v>
                </c:pt>
                <c:pt idx="758">
                  <c:v>14430</c:v>
                </c:pt>
                <c:pt idx="759">
                  <c:v>15070</c:v>
                </c:pt>
                <c:pt idx="760">
                  <c:v>14900</c:v>
                </c:pt>
                <c:pt idx="761">
                  <c:v>15030</c:v>
                </c:pt>
                <c:pt idx="762">
                  <c:v>15590</c:v>
                </c:pt>
                <c:pt idx="763">
                  <c:v>14460</c:v>
                </c:pt>
                <c:pt idx="764">
                  <c:v>14560</c:v>
                </c:pt>
                <c:pt idx="765">
                  <c:v>14300</c:v>
                </c:pt>
                <c:pt idx="766">
                  <c:v>14490</c:v>
                </c:pt>
                <c:pt idx="767">
                  <c:v>13970</c:v>
                </c:pt>
                <c:pt idx="768">
                  <c:v>14510</c:v>
                </c:pt>
                <c:pt idx="769">
                  <c:v>14330</c:v>
                </c:pt>
                <c:pt idx="770">
                  <c:v>14440</c:v>
                </c:pt>
                <c:pt idx="771">
                  <c:v>15000</c:v>
                </c:pt>
                <c:pt idx="772">
                  <c:v>14670</c:v>
                </c:pt>
                <c:pt idx="773">
                  <c:v>14400</c:v>
                </c:pt>
                <c:pt idx="774">
                  <c:v>14120</c:v>
                </c:pt>
                <c:pt idx="775">
                  <c:v>14420</c:v>
                </c:pt>
                <c:pt idx="776">
                  <c:v>14580</c:v>
                </c:pt>
                <c:pt idx="777">
                  <c:v>13640</c:v>
                </c:pt>
                <c:pt idx="778">
                  <c:v>14060</c:v>
                </c:pt>
                <c:pt idx="779">
                  <c:v>14560</c:v>
                </c:pt>
                <c:pt idx="780">
                  <c:v>14550</c:v>
                </c:pt>
                <c:pt idx="781">
                  <c:v>13550</c:v>
                </c:pt>
                <c:pt idx="782">
                  <c:v>14910</c:v>
                </c:pt>
                <c:pt idx="783">
                  <c:v>14410</c:v>
                </c:pt>
                <c:pt idx="784">
                  <c:v>14600</c:v>
                </c:pt>
                <c:pt idx="785">
                  <c:v>14800</c:v>
                </c:pt>
                <c:pt idx="786">
                  <c:v>14230</c:v>
                </c:pt>
                <c:pt idx="787">
                  <c:v>14690</c:v>
                </c:pt>
                <c:pt idx="788">
                  <c:v>14310</c:v>
                </c:pt>
                <c:pt idx="789">
                  <c:v>14250</c:v>
                </c:pt>
                <c:pt idx="790">
                  <c:v>14030</c:v>
                </c:pt>
                <c:pt idx="791">
                  <c:v>14380</c:v>
                </c:pt>
                <c:pt idx="792">
                  <c:v>13980</c:v>
                </c:pt>
                <c:pt idx="793">
                  <c:v>13440</c:v>
                </c:pt>
                <c:pt idx="794">
                  <c:v>13820</c:v>
                </c:pt>
                <c:pt idx="795">
                  <c:v>14380</c:v>
                </c:pt>
                <c:pt idx="796">
                  <c:v>14070</c:v>
                </c:pt>
                <c:pt idx="797">
                  <c:v>13440</c:v>
                </c:pt>
                <c:pt idx="798">
                  <c:v>14550</c:v>
                </c:pt>
                <c:pt idx="799">
                  <c:v>14360</c:v>
                </c:pt>
                <c:pt idx="800">
                  <c:v>14120</c:v>
                </c:pt>
                <c:pt idx="801">
                  <c:v>13960</c:v>
                </c:pt>
                <c:pt idx="802">
                  <c:v>14800</c:v>
                </c:pt>
                <c:pt idx="803">
                  <c:v>13250</c:v>
                </c:pt>
                <c:pt idx="804">
                  <c:v>13730</c:v>
                </c:pt>
                <c:pt idx="805">
                  <c:v>14610</c:v>
                </c:pt>
                <c:pt idx="806">
                  <c:v>13720</c:v>
                </c:pt>
                <c:pt idx="807">
                  <c:v>15240</c:v>
                </c:pt>
                <c:pt idx="808">
                  <c:v>13930</c:v>
                </c:pt>
                <c:pt idx="809">
                  <c:v>14340</c:v>
                </c:pt>
                <c:pt idx="810">
                  <c:v>13650</c:v>
                </c:pt>
                <c:pt idx="811">
                  <c:v>14170</c:v>
                </c:pt>
                <c:pt idx="812">
                  <c:v>14290</c:v>
                </c:pt>
                <c:pt idx="813">
                  <c:v>14430</c:v>
                </c:pt>
                <c:pt idx="814">
                  <c:v>14330</c:v>
                </c:pt>
                <c:pt idx="815">
                  <c:v>14290</c:v>
                </c:pt>
                <c:pt idx="816">
                  <c:v>14360</c:v>
                </c:pt>
                <c:pt idx="817">
                  <c:v>14120</c:v>
                </c:pt>
                <c:pt idx="818">
                  <c:v>14130</c:v>
                </c:pt>
                <c:pt idx="819">
                  <c:v>13570</c:v>
                </c:pt>
                <c:pt idx="820">
                  <c:v>13880</c:v>
                </c:pt>
                <c:pt idx="821">
                  <c:v>13700</c:v>
                </c:pt>
                <c:pt idx="822">
                  <c:v>13130</c:v>
                </c:pt>
                <c:pt idx="823">
                  <c:v>14060</c:v>
                </c:pt>
                <c:pt idx="824">
                  <c:v>13310</c:v>
                </c:pt>
                <c:pt idx="825">
                  <c:v>13340</c:v>
                </c:pt>
                <c:pt idx="826">
                  <c:v>13970</c:v>
                </c:pt>
                <c:pt idx="827">
                  <c:v>14090</c:v>
                </c:pt>
                <c:pt idx="828">
                  <c:v>13860</c:v>
                </c:pt>
                <c:pt idx="829">
                  <c:v>14660</c:v>
                </c:pt>
                <c:pt idx="830">
                  <c:v>13650</c:v>
                </c:pt>
                <c:pt idx="831">
                  <c:v>13710</c:v>
                </c:pt>
                <c:pt idx="832">
                  <c:v>13470</c:v>
                </c:pt>
                <c:pt idx="833">
                  <c:v>14660</c:v>
                </c:pt>
                <c:pt idx="834">
                  <c:v>14070</c:v>
                </c:pt>
                <c:pt idx="835">
                  <c:v>14540</c:v>
                </c:pt>
                <c:pt idx="836">
                  <c:v>13110</c:v>
                </c:pt>
                <c:pt idx="837">
                  <c:v>13810</c:v>
                </c:pt>
                <c:pt idx="838">
                  <c:v>13330</c:v>
                </c:pt>
                <c:pt idx="839">
                  <c:v>13700</c:v>
                </c:pt>
                <c:pt idx="840">
                  <c:v>14160</c:v>
                </c:pt>
                <c:pt idx="841">
                  <c:v>13030</c:v>
                </c:pt>
                <c:pt idx="842">
                  <c:v>12890</c:v>
                </c:pt>
                <c:pt idx="843">
                  <c:v>13480</c:v>
                </c:pt>
                <c:pt idx="844">
                  <c:v>13460</c:v>
                </c:pt>
                <c:pt idx="845">
                  <c:v>13430</c:v>
                </c:pt>
                <c:pt idx="846">
                  <c:v>12770</c:v>
                </c:pt>
                <c:pt idx="847">
                  <c:v>14070</c:v>
                </c:pt>
                <c:pt idx="848">
                  <c:v>13840</c:v>
                </c:pt>
                <c:pt idx="849">
                  <c:v>13670</c:v>
                </c:pt>
                <c:pt idx="850">
                  <c:v>12690</c:v>
                </c:pt>
                <c:pt idx="851">
                  <c:v>13110</c:v>
                </c:pt>
                <c:pt idx="852">
                  <c:v>13430</c:v>
                </c:pt>
                <c:pt idx="853">
                  <c:v>13610</c:v>
                </c:pt>
                <c:pt idx="854">
                  <c:v>13970</c:v>
                </c:pt>
                <c:pt idx="855">
                  <c:v>14070</c:v>
                </c:pt>
                <c:pt idx="856">
                  <c:v>12550</c:v>
                </c:pt>
                <c:pt idx="857">
                  <c:v>13570</c:v>
                </c:pt>
                <c:pt idx="858">
                  <c:v>13350</c:v>
                </c:pt>
                <c:pt idx="859">
                  <c:v>13570</c:v>
                </c:pt>
                <c:pt idx="860">
                  <c:v>13080</c:v>
                </c:pt>
                <c:pt idx="861">
                  <c:v>13890</c:v>
                </c:pt>
                <c:pt idx="862">
                  <c:v>13300</c:v>
                </c:pt>
                <c:pt idx="863">
                  <c:v>14080</c:v>
                </c:pt>
                <c:pt idx="864">
                  <c:v>13470</c:v>
                </c:pt>
                <c:pt idx="865">
                  <c:v>13110</c:v>
                </c:pt>
                <c:pt idx="866">
                  <c:v>13170</c:v>
                </c:pt>
                <c:pt idx="867">
                  <c:v>13300</c:v>
                </c:pt>
                <c:pt idx="868">
                  <c:v>13400</c:v>
                </c:pt>
                <c:pt idx="869">
                  <c:v>13110</c:v>
                </c:pt>
                <c:pt idx="870">
                  <c:v>12700</c:v>
                </c:pt>
                <c:pt idx="871">
                  <c:v>12700</c:v>
                </c:pt>
                <c:pt idx="872">
                  <c:v>13600</c:v>
                </c:pt>
                <c:pt idx="873">
                  <c:v>13470</c:v>
                </c:pt>
                <c:pt idx="874">
                  <c:v>13390</c:v>
                </c:pt>
                <c:pt idx="875">
                  <c:v>13180</c:v>
                </c:pt>
                <c:pt idx="876">
                  <c:v>12910</c:v>
                </c:pt>
                <c:pt idx="877">
                  <c:v>12760</c:v>
                </c:pt>
                <c:pt idx="878">
                  <c:v>13290</c:v>
                </c:pt>
                <c:pt idx="879">
                  <c:v>12700</c:v>
                </c:pt>
                <c:pt idx="880">
                  <c:v>13220</c:v>
                </c:pt>
                <c:pt idx="881">
                  <c:v>13200</c:v>
                </c:pt>
                <c:pt idx="882">
                  <c:v>13330</c:v>
                </c:pt>
                <c:pt idx="883">
                  <c:v>12800</c:v>
                </c:pt>
                <c:pt idx="884">
                  <c:v>13080</c:v>
                </c:pt>
                <c:pt idx="885">
                  <c:v>13210</c:v>
                </c:pt>
                <c:pt idx="886">
                  <c:v>12770</c:v>
                </c:pt>
                <c:pt idx="887">
                  <c:v>13270</c:v>
                </c:pt>
                <c:pt idx="888">
                  <c:v>13030</c:v>
                </c:pt>
                <c:pt idx="889">
                  <c:v>12820</c:v>
                </c:pt>
                <c:pt idx="890">
                  <c:v>12900</c:v>
                </c:pt>
                <c:pt idx="891">
                  <c:v>13340</c:v>
                </c:pt>
                <c:pt idx="892">
                  <c:v>13170</c:v>
                </c:pt>
                <c:pt idx="893">
                  <c:v>13890</c:v>
                </c:pt>
                <c:pt idx="894">
                  <c:v>12760</c:v>
                </c:pt>
                <c:pt idx="895">
                  <c:v>13340</c:v>
                </c:pt>
                <c:pt idx="896">
                  <c:v>12500</c:v>
                </c:pt>
                <c:pt idx="897">
                  <c:v>12870</c:v>
                </c:pt>
                <c:pt idx="898">
                  <c:v>12790</c:v>
                </c:pt>
                <c:pt idx="899">
                  <c:v>12860</c:v>
                </c:pt>
                <c:pt idx="900">
                  <c:v>13040</c:v>
                </c:pt>
                <c:pt idx="901">
                  <c:v>12870</c:v>
                </c:pt>
                <c:pt idx="902">
                  <c:v>13020</c:v>
                </c:pt>
                <c:pt idx="903">
                  <c:v>12970</c:v>
                </c:pt>
                <c:pt idx="904">
                  <c:v>12540</c:v>
                </c:pt>
                <c:pt idx="905">
                  <c:v>13460</c:v>
                </c:pt>
                <c:pt idx="906">
                  <c:v>12990</c:v>
                </c:pt>
                <c:pt idx="907">
                  <c:v>12980</c:v>
                </c:pt>
                <c:pt idx="908">
                  <c:v>12720</c:v>
                </c:pt>
                <c:pt idx="909">
                  <c:v>12170</c:v>
                </c:pt>
                <c:pt idx="910">
                  <c:v>13880</c:v>
                </c:pt>
                <c:pt idx="911">
                  <c:v>12480</c:v>
                </c:pt>
                <c:pt idx="912">
                  <c:v>12150</c:v>
                </c:pt>
                <c:pt idx="913">
                  <c:v>12800</c:v>
                </c:pt>
                <c:pt idx="914">
                  <c:v>12280</c:v>
                </c:pt>
                <c:pt idx="915">
                  <c:v>13090</c:v>
                </c:pt>
                <c:pt idx="916">
                  <c:v>12550</c:v>
                </c:pt>
                <c:pt idx="917">
                  <c:v>12670</c:v>
                </c:pt>
                <c:pt idx="918">
                  <c:v>12040</c:v>
                </c:pt>
                <c:pt idx="919">
                  <c:v>12820</c:v>
                </c:pt>
                <c:pt idx="920">
                  <c:v>12780</c:v>
                </c:pt>
                <c:pt idx="921">
                  <c:v>12820</c:v>
                </c:pt>
                <c:pt idx="922">
                  <c:v>12510</c:v>
                </c:pt>
                <c:pt idx="923">
                  <c:v>12460</c:v>
                </c:pt>
                <c:pt idx="924">
                  <c:v>12320</c:v>
                </c:pt>
                <c:pt idx="925">
                  <c:v>12020</c:v>
                </c:pt>
                <c:pt idx="926">
                  <c:v>12430</c:v>
                </c:pt>
                <c:pt idx="927">
                  <c:v>12270</c:v>
                </c:pt>
                <c:pt idx="928">
                  <c:v>12410</c:v>
                </c:pt>
                <c:pt idx="929">
                  <c:v>12610</c:v>
                </c:pt>
                <c:pt idx="930">
                  <c:v>12570</c:v>
                </c:pt>
                <c:pt idx="931">
                  <c:v>12950</c:v>
                </c:pt>
                <c:pt idx="932">
                  <c:v>12240</c:v>
                </c:pt>
                <c:pt idx="933">
                  <c:v>12300</c:v>
                </c:pt>
                <c:pt idx="934">
                  <c:v>12660</c:v>
                </c:pt>
                <c:pt idx="935">
                  <c:v>12500</c:v>
                </c:pt>
                <c:pt idx="936">
                  <c:v>13080</c:v>
                </c:pt>
                <c:pt idx="937">
                  <c:v>13570</c:v>
                </c:pt>
                <c:pt idx="938">
                  <c:v>13130</c:v>
                </c:pt>
                <c:pt idx="939">
                  <c:v>11840</c:v>
                </c:pt>
                <c:pt idx="940">
                  <c:v>12600</c:v>
                </c:pt>
                <c:pt idx="941">
                  <c:v>12960</c:v>
                </c:pt>
                <c:pt idx="942">
                  <c:v>11730</c:v>
                </c:pt>
                <c:pt idx="943">
                  <c:v>12220</c:v>
                </c:pt>
                <c:pt idx="944">
                  <c:v>12670</c:v>
                </c:pt>
                <c:pt idx="945">
                  <c:v>12510</c:v>
                </c:pt>
                <c:pt idx="946">
                  <c:v>12170</c:v>
                </c:pt>
                <c:pt idx="947">
                  <c:v>12440</c:v>
                </c:pt>
                <c:pt idx="948">
                  <c:v>11870</c:v>
                </c:pt>
                <c:pt idx="949">
                  <c:v>12490</c:v>
                </c:pt>
                <c:pt idx="950">
                  <c:v>11830</c:v>
                </c:pt>
                <c:pt idx="951">
                  <c:v>12910</c:v>
                </c:pt>
                <c:pt idx="952">
                  <c:v>12100</c:v>
                </c:pt>
                <c:pt idx="953">
                  <c:v>12160</c:v>
                </c:pt>
                <c:pt idx="954">
                  <c:v>11930</c:v>
                </c:pt>
                <c:pt idx="955">
                  <c:v>11840</c:v>
                </c:pt>
                <c:pt idx="956">
                  <c:v>11480</c:v>
                </c:pt>
                <c:pt idx="957">
                  <c:v>11860</c:v>
                </c:pt>
                <c:pt idx="958">
                  <c:v>13280</c:v>
                </c:pt>
                <c:pt idx="959">
                  <c:v>12230</c:v>
                </c:pt>
                <c:pt idx="960">
                  <c:v>12870</c:v>
                </c:pt>
                <c:pt idx="961">
                  <c:v>12760</c:v>
                </c:pt>
                <c:pt idx="962">
                  <c:v>12130</c:v>
                </c:pt>
                <c:pt idx="963">
                  <c:v>12340</c:v>
                </c:pt>
                <c:pt idx="964">
                  <c:v>12580</c:v>
                </c:pt>
                <c:pt idx="965">
                  <c:v>13260</c:v>
                </c:pt>
                <c:pt idx="966">
                  <c:v>12290</c:v>
                </c:pt>
                <c:pt idx="967">
                  <c:v>12030</c:v>
                </c:pt>
                <c:pt idx="968">
                  <c:v>12330</c:v>
                </c:pt>
                <c:pt idx="969">
                  <c:v>12120</c:v>
                </c:pt>
                <c:pt idx="970">
                  <c:v>12040</c:v>
                </c:pt>
                <c:pt idx="971">
                  <c:v>11580</c:v>
                </c:pt>
                <c:pt idx="972">
                  <c:v>12010</c:v>
                </c:pt>
                <c:pt idx="973">
                  <c:v>12280</c:v>
                </c:pt>
                <c:pt idx="974">
                  <c:v>12570</c:v>
                </c:pt>
                <c:pt idx="975">
                  <c:v>12250</c:v>
                </c:pt>
                <c:pt idx="976">
                  <c:v>11840</c:v>
                </c:pt>
                <c:pt idx="977">
                  <c:v>11790</c:v>
                </c:pt>
                <c:pt idx="978">
                  <c:v>12060</c:v>
                </c:pt>
                <c:pt idx="979">
                  <c:v>11690</c:v>
                </c:pt>
                <c:pt idx="980">
                  <c:v>12160</c:v>
                </c:pt>
                <c:pt idx="981">
                  <c:v>11910</c:v>
                </c:pt>
                <c:pt idx="982">
                  <c:v>12870</c:v>
                </c:pt>
                <c:pt idx="983">
                  <c:v>11790</c:v>
                </c:pt>
                <c:pt idx="984">
                  <c:v>12820</c:v>
                </c:pt>
                <c:pt idx="985">
                  <c:v>12010</c:v>
                </c:pt>
                <c:pt idx="986">
                  <c:v>12050</c:v>
                </c:pt>
                <c:pt idx="987">
                  <c:v>11420</c:v>
                </c:pt>
                <c:pt idx="988">
                  <c:v>11890</c:v>
                </c:pt>
                <c:pt idx="989">
                  <c:v>11620</c:v>
                </c:pt>
                <c:pt idx="990">
                  <c:v>12100</c:v>
                </c:pt>
                <c:pt idx="991">
                  <c:v>12280</c:v>
                </c:pt>
                <c:pt idx="992">
                  <c:v>12370</c:v>
                </c:pt>
                <c:pt idx="993">
                  <c:v>12090</c:v>
                </c:pt>
                <c:pt idx="994">
                  <c:v>11820</c:v>
                </c:pt>
                <c:pt idx="995">
                  <c:v>12210</c:v>
                </c:pt>
                <c:pt idx="996">
                  <c:v>11570</c:v>
                </c:pt>
                <c:pt idx="997">
                  <c:v>11590</c:v>
                </c:pt>
                <c:pt idx="998">
                  <c:v>12010</c:v>
                </c:pt>
                <c:pt idx="999">
                  <c:v>12080</c:v>
                </c:pt>
                <c:pt idx="1000">
                  <c:v>12050</c:v>
                </c:pt>
                <c:pt idx="1001">
                  <c:v>12400</c:v>
                </c:pt>
                <c:pt idx="1002">
                  <c:v>11070</c:v>
                </c:pt>
                <c:pt idx="1003">
                  <c:v>12280</c:v>
                </c:pt>
                <c:pt idx="1004">
                  <c:v>11860</c:v>
                </c:pt>
                <c:pt idx="1005">
                  <c:v>11250</c:v>
                </c:pt>
                <c:pt idx="1006">
                  <c:v>12640</c:v>
                </c:pt>
                <c:pt idx="1007">
                  <c:v>12060</c:v>
                </c:pt>
                <c:pt idx="1008">
                  <c:v>11200</c:v>
                </c:pt>
                <c:pt idx="1009">
                  <c:v>11630</c:v>
                </c:pt>
                <c:pt idx="1010">
                  <c:v>11500</c:v>
                </c:pt>
                <c:pt idx="1011">
                  <c:v>11980</c:v>
                </c:pt>
                <c:pt idx="1012">
                  <c:v>12270</c:v>
                </c:pt>
                <c:pt idx="1013">
                  <c:v>12530</c:v>
                </c:pt>
                <c:pt idx="1014">
                  <c:v>11070</c:v>
                </c:pt>
                <c:pt idx="1015">
                  <c:v>11440</c:v>
                </c:pt>
                <c:pt idx="1016">
                  <c:v>12430</c:v>
                </c:pt>
                <c:pt idx="1017">
                  <c:v>11670</c:v>
                </c:pt>
                <c:pt idx="1018">
                  <c:v>12560</c:v>
                </c:pt>
                <c:pt idx="1019">
                  <c:v>11210</c:v>
                </c:pt>
                <c:pt idx="1020">
                  <c:v>11610</c:v>
                </c:pt>
                <c:pt idx="1021">
                  <c:v>11240</c:v>
                </c:pt>
                <c:pt idx="1022">
                  <c:v>12360</c:v>
                </c:pt>
                <c:pt idx="1023">
                  <c:v>11520</c:v>
                </c:pt>
                <c:pt idx="1024">
                  <c:v>11310</c:v>
                </c:pt>
                <c:pt idx="1025">
                  <c:v>11800</c:v>
                </c:pt>
                <c:pt idx="1026">
                  <c:v>11980</c:v>
                </c:pt>
                <c:pt idx="1027">
                  <c:v>12090</c:v>
                </c:pt>
                <c:pt idx="1028">
                  <c:v>12070</c:v>
                </c:pt>
                <c:pt idx="1029">
                  <c:v>11650</c:v>
                </c:pt>
                <c:pt idx="1030">
                  <c:v>11710</c:v>
                </c:pt>
                <c:pt idx="1031">
                  <c:v>11410</c:v>
                </c:pt>
                <c:pt idx="1032">
                  <c:v>11240</c:v>
                </c:pt>
                <c:pt idx="1033">
                  <c:v>11590</c:v>
                </c:pt>
                <c:pt idx="1034">
                  <c:v>11260</c:v>
                </c:pt>
                <c:pt idx="1035">
                  <c:v>11400</c:v>
                </c:pt>
                <c:pt idx="1036">
                  <c:v>11260</c:v>
                </c:pt>
                <c:pt idx="1037">
                  <c:v>11800</c:v>
                </c:pt>
                <c:pt idx="1038">
                  <c:v>11890</c:v>
                </c:pt>
                <c:pt idx="1039">
                  <c:v>11150</c:v>
                </c:pt>
                <c:pt idx="1040">
                  <c:v>11210</c:v>
                </c:pt>
                <c:pt idx="1041">
                  <c:v>11760</c:v>
                </c:pt>
                <c:pt idx="1042">
                  <c:v>11960</c:v>
                </c:pt>
                <c:pt idx="1043">
                  <c:v>11220</c:v>
                </c:pt>
                <c:pt idx="1044">
                  <c:v>11510</c:v>
                </c:pt>
                <c:pt idx="1045">
                  <c:v>11360</c:v>
                </c:pt>
                <c:pt idx="1046">
                  <c:v>11690</c:v>
                </c:pt>
                <c:pt idx="1047">
                  <c:v>11680</c:v>
                </c:pt>
                <c:pt idx="1048">
                  <c:v>11390</c:v>
                </c:pt>
                <c:pt idx="1049">
                  <c:v>11960</c:v>
                </c:pt>
                <c:pt idx="1050">
                  <c:v>11840</c:v>
                </c:pt>
                <c:pt idx="1051">
                  <c:v>11530</c:v>
                </c:pt>
                <c:pt idx="1052">
                  <c:v>11630</c:v>
                </c:pt>
                <c:pt idx="1053">
                  <c:v>11950</c:v>
                </c:pt>
                <c:pt idx="1054">
                  <c:v>11810</c:v>
                </c:pt>
                <c:pt idx="1055">
                  <c:v>11270</c:v>
                </c:pt>
                <c:pt idx="1056">
                  <c:v>10810</c:v>
                </c:pt>
                <c:pt idx="1057">
                  <c:v>10980</c:v>
                </c:pt>
                <c:pt idx="1058">
                  <c:v>10820</c:v>
                </c:pt>
                <c:pt idx="1059">
                  <c:v>11360</c:v>
                </c:pt>
                <c:pt idx="1060">
                  <c:v>11200</c:v>
                </c:pt>
                <c:pt idx="1061">
                  <c:v>11520</c:v>
                </c:pt>
                <c:pt idx="1062">
                  <c:v>11050</c:v>
                </c:pt>
                <c:pt idx="1063">
                  <c:v>11110</c:v>
                </c:pt>
                <c:pt idx="1064">
                  <c:v>10920</c:v>
                </c:pt>
                <c:pt idx="1065">
                  <c:v>12070</c:v>
                </c:pt>
                <c:pt idx="1066">
                  <c:v>11610</c:v>
                </c:pt>
                <c:pt idx="1067">
                  <c:v>11800</c:v>
                </c:pt>
                <c:pt idx="1068">
                  <c:v>11120</c:v>
                </c:pt>
                <c:pt idx="1069">
                  <c:v>11300</c:v>
                </c:pt>
                <c:pt idx="1070">
                  <c:v>11640</c:v>
                </c:pt>
                <c:pt idx="1071">
                  <c:v>10610</c:v>
                </c:pt>
                <c:pt idx="1072">
                  <c:v>11150</c:v>
                </c:pt>
                <c:pt idx="1073">
                  <c:v>11130</c:v>
                </c:pt>
                <c:pt idx="1074">
                  <c:v>11340</c:v>
                </c:pt>
                <c:pt idx="1075">
                  <c:v>10860</c:v>
                </c:pt>
                <c:pt idx="1076">
                  <c:v>11480</c:v>
                </c:pt>
                <c:pt idx="1077">
                  <c:v>10880</c:v>
                </c:pt>
                <c:pt idx="1078">
                  <c:v>11720</c:v>
                </c:pt>
                <c:pt idx="1079">
                  <c:v>11630</c:v>
                </c:pt>
                <c:pt idx="1080">
                  <c:v>11480</c:v>
                </c:pt>
                <c:pt idx="1081">
                  <c:v>11140</c:v>
                </c:pt>
                <c:pt idx="1082">
                  <c:v>11700</c:v>
                </c:pt>
                <c:pt idx="1083">
                  <c:v>11260</c:v>
                </c:pt>
                <c:pt idx="1084">
                  <c:v>11400</c:v>
                </c:pt>
                <c:pt idx="1085">
                  <c:v>11630</c:v>
                </c:pt>
                <c:pt idx="1086">
                  <c:v>11080</c:v>
                </c:pt>
                <c:pt idx="1087">
                  <c:v>10970</c:v>
                </c:pt>
                <c:pt idx="1088">
                  <c:v>10680</c:v>
                </c:pt>
                <c:pt idx="1089">
                  <c:v>10970</c:v>
                </c:pt>
                <c:pt idx="1090">
                  <c:v>11420</c:v>
                </c:pt>
                <c:pt idx="1091">
                  <c:v>11510</c:v>
                </c:pt>
                <c:pt idx="1092">
                  <c:v>11580</c:v>
                </c:pt>
                <c:pt idx="1093">
                  <c:v>11200</c:v>
                </c:pt>
                <c:pt idx="1094">
                  <c:v>11110</c:v>
                </c:pt>
                <c:pt idx="1095">
                  <c:v>10790</c:v>
                </c:pt>
                <c:pt idx="1096">
                  <c:v>11190</c:v>
                </c:pt>
                <c:pt idx="1097">
                  <c:v>11110</c:v>
                </c:pt>
                <c:pt idx="1098">
                  <c:v>11530</c:v>
                </c:pt>
                <c:pt idx="1099">
                  <c:v>11050</c:v>
                </c:pt>
                <c:pt idx="1100">
                  <c:v>11010</c:v>
                </c:pt>
                <c:pt idx="1101">
                  <c:v>11710</c:v>
                </c:pt>
                <c:pt idx="1102">
                  <c:v>10890</c:v>
                </c:pt>
                <c:pt idx="1103">
                  <c:v>11060</c:v>
                </c:pt>
                <c:pt idx="1104">
                  <c:v>11480</c:v>
                </c:pt>
                <c:pt idx="1105">
                  <c:v>11410</c:v>
                </c:pt>
                <c:pt idx="1106">
                  <c:v>11900</c:v>
                </c:pt>
                <c:pt idx="1107">
                  <c:v>11300</c:v>
                </c:pt>
                <c:pt idx="1108">
                  <c:v>11490</c:v>
                </c:pt>
                <c:pt idx="1109">
                  <c:v>10960</c:v>
                </c:pt>
                <c:pt idx="1110">
                  <c:v>10730</c:v>
                </c:pt>
                <c:pt idx="1111">
                  <c:v>11070</c:v>
                </c:pt>
                <c:pt idx="1112">
                  <c:v>11270</c:v>
                </c:pt>
                <c:pt idx="1113">
                  <c:v>10690</c:v>
                </c:pt>
                <c:pt idx="1114">
                  <c:v>10640</c:v>
                </c:pt>
                <c:pt idx="1115">
                  <c:v>11030</c:v>
                </c:pt>
                <c:pt idx="1116">
                  <c:v>11840</c:v>
                </c:pt>
                <c:pt idx="1117">
                  <c:v>10340</c:v>
                </c:pt>
                <c:pt idx="1118">
                  <c:v>12130</c:v>
                </c:pt>
                <c:pt idx="1119">
                  <c:v>11420</c:v>
                </c:pt>
                <c:pt idx="1120">
                  <c:v>10780</c:v>
                </c:pt>
                <c:pt idx="1121">
                  <c:v>10430</c:v>
                </c:pt>
                <c:pt idx="1122">
                  <c:v>11290</c:v>
                </c:pt>
                <c:pt idx="1123">
                  <c:v>10570</c:v>
                </c:pt>
                <c:pt idx="1124">
                  <c:v>10710</c:v>
                </c:pt>
                <c:pt idx="1125">
                  <c:v>10470</c:v>
                </c:pt>
                <c:pt idx="1126">
                  <c:v>10690</c:v>
                </c:pt>
                <c:pt idx="1127">
                  <c:v>11420</c:v>
                </c:pt>
                <c:pt idx="1128">
                  <c:v>10800</c:v>
                </c:pt>
                <c:pt idx="1129">
                  <c:v>11060</c:v>
                </c:pt>
                <c:pt idx="1130">
                  <c:v>10780</c:v>
                </c:pt>
                <c:pt idx="1131">
                  <c:v>11200</c:v>
                </c:pt>
                <c:pt idx="1132">
                  <c:v>10920</c:v>
                </c:pt>
                <c:pt idx="1133">
                  <c:v>10610</c:v>
                </c:pt>
                <c:pt idx="1134">
                  <c:v>10680</c:v>
                </c:pt>
                <c:pt idx="1135">
                  <c:v>10290</c:v>
                </c:pt>
                <c:pt idx="1136">
                  <c:v>10970</c:v>
                </c:pt>
                <c:pt idx="1137">
                  <c:v>10670</c:v>
                </c:pt>
                <c:pt idx="1138">
                  <c:v>11200</c:v>
                </c:pt>
                <c:pt idx="1139">
                  <c:v>11110</c:v>
                </c:pt>
                <c:pt idx="1140">
                  <c:v>11300</c:v>
                </c:pt>
                <c:pt idx="1141">
                  <c:v>10810</c:v>
                </c:pt>
                <c:pt idx="1142">
                  <c:v>11260</c:v>
                </c:pt>
                <c:pt idx="1143">
                  <c:v>10540</c:v>
                </c:pt>
                <c:pt idx="1144">
                  <c:v>10840</c:v>
                </c:pt>
                <c:pt idx="1145">
                  <c:v>10010</c:v>
                </c:pt>
                <c:pt idx="1146">
                  <c:v>11020</c:v>
                </c:pt>
                <c:pt idx="1147">
                  <c:v>10870</c:v>
                </c:pt>
                <c:pt idx="1148">
                  <c:v>10930</c:v>
                </c:pt>
                <c:pt idx="1149">
                  <c:v>10970</c:v>
                </c:pt>
                <c:pt idx="1150">
                  <c:v>10320</c:v>
                </c:pt>
                <c:pt idx="1151">
                  <c:v>10450</c:v>
                </c:pt>
                <c:pt idx="1152">
                  <c:v>10890</c:v>
                </c:pt>
                <c:pt idx="1153">
                  <c:v>10860</c:v>
                </c:pt>
                <c:pt idx="1154">
                  <c:v>10900</c:v>
                </c:pt>
                <c:pt idx="1155">
                  <c:v>10440</c:v>
                </c:pt>
                <c:pt idx="1156">
                  <c:v>11300</c:v>
                </c:pt>
                <c:pt idx="1157">
                  <c:v>11290</c:v>
                </c:pt>
                <c:pt idx="1158">
                  <c:v>10620</c:v>
                </c:pt>
                <c:pt idx="1159">
                  <c:v>10710</c:v>
                </c:pt>
                <c:pt idx="1160">
                  <c:v>10710</c:v>
                </c:pt>
                <c:pt idx="1161">
                  <c:v>10450</c:v>
                </c:pt>
                <c:pt idx="1162">
                  <c:v>10500</c:v>
                </c:pt>
                <c:pt idx="1163">
                  <c:v>11100</c:v>
                </c:pt>
                <c:pt idx="1164">
                  <c:v>10330</c:v>
                </c:pt>
                <c:pt idx="1165">
                  <c:v>10770</c:v>
                </c:pt>
                <c:pt idx="1166">
                  <c:v>11080</c:v>
                </c:pt>
                <c:pt idx="1167">
                  <c:v>10740</c:v>
                </c:pt>
                <c:pt idx="1168">
                  <c:v>10700</c:v>
                </c:pt>
                <c:pt idx="1169">
                  <c:v>10110</c:v>
                </c:pt>
                <c:pt idx="1170">
                  <c:v>10870</c:v>
                </c:pt>
                <c:pt idx="1171">
                  <c:v>10670</c:v>
                </c:pt>
                <c:pt idx="1172">
                  <c:v>11300</c:v>
                </c:pt>
                <c:pt idx="1173">
                  <c:v>10450</c:v>
                </c:pt>
                <c:pt idx="1174">
                  <c:v>10420</c:v>
                </c:pt>
                <c:pt idx="1175">
                  <c:v>10160</c:v>
                </c:pt>
                <c:pt idx="1176">
                  <c:v>10110</c:v>
                </c:pt>
                <c:pt idx="1177">
                  <c:v>10630</c:v>
                </c:pt>
                <c:pt idx="1178">
                  <c:v>10780</c:v>
                </c:pt>
                <c:pt idx="1179">
                  <c:v>10660</c:v>
                </c:pt>
                <c:pt idx="1180">
                  <c:v>10780</c:v>
                </c:pt>
                <c:pt idx="1181">
                  <c:v>10960</c:v>
                </c:pt>
                <c:pt idx="1182">
                  <c:v>11150</c:v>
                </c:pt>
                <c:pt idx="1183">
                  <c:v>9990</c:v>
                </c:pt>
                <c:pt idx="1184">
                  <c:v>10840</c:v>
                </c:pt>
                <c:pt idx="1185">
                  <c:v>10590</c:v>
                </c:pt>
                <c:pt idx="1186">
                  <c:v>10070</c:v>
                </c:pt>
                <c:pt idx="1187">
                  <c:v>10120</c:v>
                </c:pt>
                <c:pt idx="1188">
                  <c:v>10730</c:v>
                </c:pt>
                <c:pt idx="1189">
                  <c:v>10250</c:v>
                </c:pt>
                <c:pt idx="1190">
                  <c:v>10190</c:v>
                </c:pt>
                <c:pt idx="1191">
                  <c:v>10120</c:v>
                </c:pt>
                <c:pt idx="1192">
                  <c:v>10700</c:v>
                </c:pt>
                <c:pt idx="1193">
                  <c:v>10720</c:v>
                </c:pt>
                <c:pt idx="1194">
                  <c:v>10410</c:v>
                </c:pt>
                <c:pt idx="1195">
                  <c:v>10390</c:v>
                </c:pt>
                <c:pt idx="1196">
                  <c:v>10520</c:v>
                </c:pt>
                <c:pt idx="1197">
                  <c:v>10150</c:v>
                </c:pt>
                <c:pt idx="1198">
                  <c:v>10590</c:v>
                </c:pt>
                <c:pt idx="1199">
                  <c:v>10860</c:v>
                </c:pt>
                <c:pt idx="1200">
                  <c:v>9890</c:v>
                </c:pt>
                <c:pt idx="1201">
                  <c:v>10150</c:v>
                </c:pt>
                <c:pt idx="1202">
                  <c:v>10200</c:v>
                </c:pt>
                <c:pt idx="1203">
                  <c:v>10470</c:v>
                </c:pt>
                <c:pt idx="1204">
                  <c:v>10190</c:v>
                </c:pt>
                <c:pt idx="1205">
                  <c:v>10410</c:v>
                </c:pt>
                <c:pt idx="1206">
                  <c:v>10130</c:v>
                </c:pt>
                <c:pt idx="1207">
                  <c:v>9780</c:v>
                </c:pt>
                <c:pt idx="1208">
                  <c:v>10130</c:v>
                </c:pt>
                <c:pt idx="1209">
                  <c:v>10260</c:v>
                </c:pt>
                <c:pt idx="1210">
                  <c:v>10540</c:v>
                </c:pt>
                <c:pt idx="1211">
                  <c:v>10480</c:v>
                </c:pt>
                <c:pt idx="1212">
                  <c:v>10360</c:v>
                </c:pt>
                <c:pt idx="1213">
                  <c:v>10920</c:v>
                </c:pt>
                <c:pt idx="1214">
                  <c:v>10360</c:v>
                </c:pt>
                <c:pt idx="1215">
                  <c:v>10650</c:v>
                </c:pt>
                <c:pt idx="1216">
                  <c:v>10220</c:v>
                </c:pt>
                <c:pt idx="1217">
                  <c:v>10400</c:v>
                </c:pt>
                <c:pt idx="1218">
                  <c:v>10150</c:v>
                </c:pt>
                <c:pt idx="1219">
                  <c:v>10390</c:v>
                </c:pt>
                <c:pt idx="1220">
                  <c:v>10090</c:v>
                </c:pt>
                <c:pt idx="1221">
                  <c:v>10020</c:v>
                </c:pt>
                <c:pt idx="1222">
                  <c:v>10310</c:v>
                </c:pt>
                <c:pt idx="1223">
                  <c:v>10530</c:v>
                </c:pt>
                <c:pt idx="1224">
                  <c:v>10030</c:v>
                </c:pt>
                <c:pt idx="1225">
                  <c:v>10550</c:v>
                </c:pt>
                <c:pt idx="1226">
                  <c:v>10460</c:v>
                </c:pt>
                <c:pt idx="1227">
                  <c:v>11020</c:v>
                </c:pt>
                <c:pt idx="1228">
                  <c:v>9850</c:v>
                </c:pt>
                <c:pt idx="1229">
                  <c:v>10220</c:v>
                </c:pt>
                <c:pt idx="1230">
                  <c:v>10010</c:v>
                </c:pt>
                <c:pt idx="1231">
                  <c:v>10330</c:v>
                </c:pt>
                <c:pt idx="1232">
                  <c:v>10520</c:v>
                </c:pt>
                <c:pt idx="1233">
                  <c:v>10370</c:v>
                </c:pt>
                <c:pt idx="1234">
                  <c:v>10600</c:v>
                </c:pt>
                <c:pt idx="1235">
                  <c:v>10920</c:v>
                </c:pt>
                <c:pt idx="1236">
                  <c:v>10160</c:v>
                </c:pt>
                <c:pt idx="1237">
                  <c:v>9700</c:v>
                </c:pt>
                <c:pt idx="1238">
                  <c:v>10510</c:v>
                </c:pt>
                <c:pt idx="1239">
                  <c:v>9930</c:v>
                </c:pt>
                <c:pt idx="1240">
                  <c:v>9980</c:v>
                </c:pt>
                <c:pt idx="1241">
                  <c:v>9780</c:v>
                </c:pt>
                <c:pt idx="1242">
                  <c:v>9900</c:v>
                </c:pt>
                <c:pt idx="1243">
                  <c:v>10300</c:v>
                </c:pt>
                <c:pt idx="1244">
                  <c:v>10300</c:v>
                </c:pt>
                <c:pt idx="1245">
                  <c:v>10180</c:v>
                </c:pt>
                <c:pt idx="1246">
                  <c:v>10310</c:v>
                </c:pt>
                <c:pt idx="1247">
                  <c:v>10340</c:v>
                </c:pt>
                <c:pt idx="1248">
                  <c:v>10160</c:v>
                </c:pt>
                <c:pt idx="1249">
                  <c:v>10660</c:v>
                </c:pt>
                <c:pt idx="1250">
                  <c:v>9870</c:v>
                </c:pt>
                <c:pt idx="1251">
                  <c:v>10110</c:v>
                </c:pt>
                <c:pt idx="1252">
                  <c:v>10370</c:v>
                </c:pt>
                <c:pt idx="1253">
                  <c:v>9880</c:v>
                </c:pt>
                <c:pt idx="1254">
                  <c:v>10340</c:v>
                </c:pt>
                <c:pt idx="1255">
                  <c:v>9930</c:v>
                </c:pt>
                <c:pt idx="1256">
                  <c:v>10100</c:v>
                </c:pt>
                <c:pt idx="1257">
                  <c:v>9480</c:v>
                </c:pt>
                <c:pt idx="1258">
                  <c:v>9920</c:v>
                </c:pt>
                <c:pt idx="1259">
                  <c:v>9670</c:v>
                </c:pt>
                <c:pt idx="1260">
                  <c:v>10370</c:v>
                </c:pt>
                <c:pt idx="1261">
                  <c:v>10020</c:v>
                </c:pt>
                <c:pt idx="1262">
                  <c:v>9670</c:v>
                </c:pt>
                <c:pt idx="1263">
                  <c:v>10590</c:v>
                </c:pt>
                <c:pt idx="1264">
                  <c:v>10490</c:v>
                </c:pt>
                <c:pt idx="1265">
                  <c:v>10400</c:v>
                </c:pt>
                <c:pt idx="1266">
                  <c:v>10430</c:v>
                </c:pt>
                <c:pt idx="1267">
                  <c:v>9670</c:v>
                </c:pt>
                <c:pt idx="1268">
                  <c:v>9810</c:v>
                </c:pt>
                <c:pt idx="1269">
                  <c:v>9970</c:v>
                </c:pt>
                <c:pt idx="1270">
                  <c:v>9500</c:v>
                </c:pt>
                <c:pt idx="1271">
                  <c:v>10200</c:v>
                </c:pt>
                <c:pt idx="1272">
                  <c:v>10050</c:v>
                </c:pt>
                <c:pt idx="1273">
                  <c:v>9630</c:v>
                </c:pt>
                <c:pt idx="1274">
                  <c:v>9490</c:v>
                </c:pt>
                <c:pt idx="1275">
                  <c:v>10400</c:v>
                </c:pt>
                <c:pt idx="1276">
                  <c:v>9980</c:v>
                </c:pt>
                <c:pt idx="1277">
                  <c:v>10310</c:v>
                </c:pt>
                <c:pt idx="1278">
                  <c:v>10350</c:v>
                </c:pt>
                <c:pt idx="1279">
                  <c:v>10010</c:v>
                </c:pt>
                <c:pt idx="1280">
                  <c:v>9640</c:v>
                </c:pt>
                <c:pt idx="1281">
                  <c:v>9360</c:v>
                </c:pt>
                <c:pt idx="1282">
                  <c:v>9830</c:v>
                </c:pt>
                <c:pt idx="1283">
                  <c:v>10210</c:v>
                </c:pt>
                <c:pt idx="1284">
                  <c:v>10210</c:v>
                </c:pt>
                <c:pt idx="1285">
                  <c:v>10360</c:v>
                </c:pt>
                <c:pt idx="1286">
                  <c:v>9660</c:v>
                </c:pt>
                <c:pt idx="1287">
                  <c:v>9770</c:v>
                </c:pt>
                <c:pt idx="1288">
                  <c:v>9950</c:v>
                </c:pt>
                <c:pt idx="1289">
                  <c:v>10060</c:v>
                </c:pt>
                <c:pt idx="1290">
                  <c:v>9520</c:v>
                </c:pt>
                <c:pt idx="1291">
                  <c:v>10130</c:v>
                </c:pt>
                <c:pt idx="1292">
                  <c:v>9950</c:v>
                </c:pt>
                <c:pt idx="1293">
                  <c:v>10240</c:v>
                </c:pt>
                <c:pt idx="1294">
                  <c:v>9820</c:v>
                </c:pt>
                <c:pt idx="1295">
                  <c:v>9580</c:v>
                </c:pt>
                <c:pt idx="1296">
                  <c:v>9570</c:v>
                </c:pt>
                <c:pt idx="1297">
                  <c:v>10210</c:v>
                </c:pt>
                <c:pt idx="1298">
                  <c:v>9760</c:v>
                </c:pt>
                <c:pt idx="1299">
                  <c:v>9640</c:v>
                </c:pt>
                <c:pt idx="1300">
                  <c:v>9750</c:v>
                </c:pt>
                <c:pt idx="1301">
                  <c:v>9490</c:v>
                </c:pt>
                <c:pt idx="1302">
                  <c:v>9590</c:v>
                </c:pt>
                <c:pt idx="1303">
                  <c:v>9350</c:v>
                </c:pt>
                <c:pt idx="1304">
                  <c:v>9860</c:v>
                </c:pt>
                <c:pt idx="1305">
                  <c:v>9120</c:v>
                </c:pt>
                <c:pt idx="1306">
                  <c:v>9870</c:v>
                </c:pt>
                <c:pt idx="1307">
                  <c:v>9540</c:v>
                </c:pt>
                <c:pt idx="1308">
                  <c:v>9400</c:v>
                </c:pt>
                <c:pt idx="1309">
                  <c:v>9470</c:v>
                </c:pt>
                <c:pt idx="1310">
                  <c:v>9640</c:v>
                </c:pt>
                <c:pt idx="1311">
                  <c:v>10130</c:v>
                </c:pt>
                <c:pt idx="1312">
                  <c:v>9790</c:v>
                </c:pt>
                <c:pt idx="1313">
                  <c:v>9370</c:v>
                </c:pt>
                <c:pt idx="1314">
                  <c:v>9960</c:v>
                </c:pt>
                <c:pt idx="1315">
                  <c:v>9920</c:v>
                </c:pt>
                <c:pt idx="1316">
                  <c:v>9430</c:v>
                </c:pt>
                <c:pt idx="1317">
                  <c:v>10180</c:v>
                </c:pt>
                <c:pt idx="1318">
                  <c:v>9530</c:v>
                </c:pt>
                <c:pt idx="1319">
                  <c:v>9350</c:v>
                </c:pt>
                <c:pt idx="1320">
                  <c:v>9870</c:v>
                </c:pt>
                <c:pt idx="1321">
                  <c:v>9460</c:v>
                </c:pt>
                <c:pt idx="1322">
                  <c:v>9950</c:v>
                </c:pt>
                <c:pt idx="1323">
                  <c:v>9820</c:v>
                </c:pt>
                <c:pt idx="1324">
                  <c:v>9140</c:v>
                </c:pt>
                <c:pt idx="1325">
                  <c:v>9540</c:v>
                </c:pt>
                <c:pt idx="1326">
                  <c:v>9570</c:v>
                </c:pt>
                <c:pt idx="1327">
                  <c:v>9540</c:v>
                </c:pt>
                <c:pt idx="1328">
                  <c:v>9630</c:v>
                </c:pt>
                <c:pt idx="1329">
                  <c:v>9640</c:v>
                </c:pt>
                <c:pt idx="1330">
                  <c:v>10010</c:v>
                </c:pt>
                <c:pt idx="1331">
                  <c:v>9660</c:v>
                </c:pt>
                <c:pt idx="1332">
                  <c:v>9850</c:v>
                </c:pt>
                <c:pt idx="1333">
                  <c:v>9190</c:v>
                </c:pt>
                <c:pt idx="1334">
                  <c:v>10460</c:v>
                </c:pt>
                <c:pt idx="1335">
                  <c:v>9390</c:v>
                </c:pt>
                <c:pt idx="1336">
                  <c:v>9710</c:v>
                </c:pt>
                <c:pt idx="1337">
                  <c:v>9810</c:v>
                </c:pt>
                <c:pt idx="1338">
                  <c:v>9250</c:v>
                </c:pt>
                <c:pt idx="1339">
                  <c:v>9220</c:v>
                </c:pt>
                <c:pt idx="1340">
                  <c:v>9270</c:v>
                </c:pt>
                <c:pt idx="1341">
                  <c:v>9680</c:v>
                </c:pt>
                <c:pt idx="1342">
                  <c:v>9810</c:v>
                </c:pt>
                <c:pt idx="1343">
                  <c:v>10260</c:v>
                </c:pt>
                <c:pt idx="1344">
                  <c:v>10360</c:v>
                </c:pt>
                <c:pt idx="1345">
                  <c:v>9370</c:v>
                </c:pt>
                <c:pt idx="1346">
                  <c:v>9650</c:v>
                </c:pt>
                <c:pt idx="1347">
                  <c:v>9780</c:v>
                </c:pt>
                <c:pt idx="1348">
                  <c:v>9370</c:v>
                </c:pt>
                <c:pt idx="1349">
                  <c:v>9950</c:v>
                </c:pt>
                <c:pt idx="1350">
                  <c:v>9520</c:v>
                </c:pt>
                <c:pt idx="1351">
                  <c:v>9500</c:v>
                </c:pt>
                <c:pt idx="1352">
                  <c:v>9110</c:v>
                </c:pt>
                <c:pt idx="1353">
                  <c:v>9440</c:v>
                </c:pt>
                <c:pt idx="1354">
                  <c:v>9680</c:v>
                </c:pt>
                <c:pt idx="1355">
                  <c:v>10040</c:v>
                </c:pt>
                <c:pt idx="1356">
                  <c:v>9150</c:v>
                </c:pt>
                <c:pt idx="1357">
                  <c:v>9780</c:v>
                </c:pt>
                <c:pt idx="1358">
                  <c:v>9750</c:v>
                </c:pt>
                <c:pt idx="1359">
                  <c:v>9100</c:v>
                </c:pt>
                <c:pt idx="1360">
                  <c:v>9390</c:v>
                </c:pt>
                <c:pt idx="1361">
                  <c:v>9650</c:v>
                </c:pt>
                <c:pt idx="1362">
                  <c:v>9160</c:v>
                </c:pt>
                <c:pt idx="1363">
                  <c:v>9450</c:v>
                </c:pt>
                <c:pt idx="1364">
                  <c:v>9580</c:v>
                </c:pt>
                <c:pt idx="1365">
                  <c:v>9710</c:v>
                </c:pt>
                <c:pt idx="1366">
                  <c:v>8960</c:v>
                </c:pt>
                <c:pt idx="1367">
                  <c:v>8940</c:v>
                </c:pt>
                <c:pt idx="1368">
                  <c:v>10040</c:v>
                </c:pt>
                <c:pt idx="1369">
                  <c:v>9570</c:v>
                </c:pt>
                <c:pt idx="1370">
                  <c:v>8820</c:v>
                </c:pt>
                <c:pt idx="1371">
                  <c:v>8970</c:v>
                </c:pt>
                <c:pt idx="1372">
                  <c:v>8720</c:v>
                </c:pt>
                <c:pt idx="1373">
                  <c:v>9900</c:v>
                </c:pt>
                <c:pt idx="1374">
                  <c:v>9540</c:v>
                </c:pt>
                <c:pt idx="1375">
                  <c:v>9310</c:v>
                </c:pt>
                <c:pt idx="1376">
                  <c:v>9520</c:v>
                </c:pt>
                <c:pt idx="1377">
                  <c:v>9170</c:v>
                </c:pt>
                <c:pt idx="1378">
                  <c:v>8890</c:v>
                </c:pt>
                <c:pt idx="1379">
                  <c:v>9290</c:v>
                </c:pt>
                <c:pt idx="1380">
                  <c:v>9720</c:v>
                </c:pt>
                <c:pt idx="1381">
                  <c:v>9830</c:v>
                </c:pt>
                <c:pt idx="1382">
                  <c:v>8870</c:v>
                </c:pt>
                <c:pt idx="1383">
                  <c:v>9520</c:v>
                </c:pt>
                <c:pt idx="1384">
                  <c:v>9340</c:v>
                </c:pt>
                <c:pt idx="1385">
                  <c:v>8950</c:v>
                </c:pt>
                <c:pt idx="1386">
                  <c:v>9570</c:v>
                </c:pt>
                <c:pt idx="1387">
                  <c:v>9030</c:v>
                </c:pt>
                <c:pt idx="1388">
                  <c:v>9170</c:v>
                </c:pt>
                <c:pt idx="1389">
                  <c:v>9040</c:v>
                </c:pt>
                <c:pt idx="1390">
                  <c:v>9740</c:v>
                </c:pt>
                <c:pt idx="1391">
                  <c:v>9340</c:v>
                </c:pt>
                <c:pt idx="1392">
                  <c:v>9590</c:v>
                </c:pt>
                <c:pt idx="1393">
                  <c:v>9690</c:v>
                </c:pt>
                <c:pt idx="1394">
                  <c:v>9150</c:v>
                </c:pt>
                <c:pt idx="1395">
                  <c:v>9660</c:v>
                </c:pt>
                <c:pt idx="1396">
                  <c:v>9090</c:v>
                </c:pt>
                <c:pt idx="1397">
                  <c:v>9770</c:v>
                </c:pt>
                <c:pt idx="1398">
                  <c:v>9190</c:v>
                </c:pt>
                <c:pt idx="1399">
                  <c:v>9200</c:v>
                </c:pt>
                <c:pt idx="1400">
                  <c:v>9480</c:v>
                </c:pt>
                <c:pt idx="1401">
                  <c:v>9070</c:v>
                </c:pt>
                <c:pt idx="1402">
                  <c:v>9350</c:v>
                </c:pt>
                <c:pt idx="1403">
                  <c:v>9520</c:v>
                </c:pt>
                <c:pt idx="1404">
                  <c:v>8570</c:v>
                </c:pt>
                <c:pt idx="1405">
                  <c:v>9400</c:v>
                </c:pt>
                <c:pt idx="1406">
                  <c:v>9290</c:v>
                </c:pt>
                <c:pt idx="1407">
                  <c:v>9410</c:v>
                </c:pt>
                <c:pt idx="1408">
                  <c:v>9230</c:v>
                </c:pt>
                <c:pt idx="1409">
                  <c:v>8590</c:v>
                </c:pt>
                <c:pt idx="1410">
                  <c:v>9680</c:v>
                </c:pt>
                <c:pt idx="1411">
                  <c:v>9310</c:v>
                </c:pt>
                <c:pt idx="1412">
                  <c:v>9080</c:v>
                </c:pt>
                <c:pt idx="1413">
                  <c:v>9280</c:v>
                </c:pt>
                <c:pt idx="1414">
                  <c:v>8750</c:v>
                </c:pt>
                <c:pt idx="1415">
                  <c:v>8960</c:v>
                </c:pt>
                <c:pt idx="1416">
                  <c:v>9350</c:v>
                </c:pt>
                <c:pt idx="1417">
                  <c:v>9070</c:v>
                </c:pt>
                <c:pt idx="1418">
                  <c:v>9070</c:v>
                </c:pt>
                <c:pt idx="1419">
                  <c:v>9550</c:v>
                </c:pt>
                <c:pt idx="1420">
                  <c:v>9060</c:v>
                </c:pt>
                <c:pt idx="1421">
                  <c:v>8970</c:v>
                </c:pt>
                <c:pt idx="1422">
                  <c:v>9420</c:v>
                </c:pt>
                <c:pt idx="1423">
                  <c:v>9040</c:v>
                </c:pt>
                <c:pt idx="1424">
                  <c:v>9330</c:v>
                </c:pt>
                <c:pt idx="1425">
                  <c:v>9020</c:v>
                </c:pt>
                <c:pt idx="1426">
                  <c:v>9140</c:v>
                </c:pt>
                <c:pt idx="1427">
                  <c:v>8400</c:v>
                </c:pt>
                <c:pt idx="1428">
                  <c:v>9190</c:v>
                </c:pt>
                <c:pt idx="1429">
                  <c:v>9220</c:v>
                </c:pt>
                <c:pt idx="1430">
                  <c:v>9520</c:v>
                </c:pt>
                <c:pt idx="1431">
                  <c:v>9180</c:v>
                </c:pt>
                <c:pt idx="1432">
                  <c:v>9150</c:v>
                </c:pt>
                <c:pt idx="1433">
                  <c:v>8900</c:v>
                </c:pt>
                <c:pt idx="1434">
                  <c:v>9400</c:v>
                </c:pt>
                <c:pt idx="1435">
                  <c:v>8740</c:v>
                </c:pt>
                <c:pt idx="1436">
                  <c:v>8810</c:v>
                </c:pt>
                <c:pt idx="1437">
                  <c:v>9190</c:v>
                </c:pt>
                <c:pt idx="1438">
                  <c:v>9360</c:v>
                </c:pt>
                <c:pt idx="1439">
                  <c:v>9400</c:v>
                </c:pt>
                <c:pt idx="1440">
                  <c:v>9320</c:v>
                </c:pt>
                <c:pt idx="1441">
                  <c:v>9580</c:v>
                </c:pt>
                <c:pt idx="1442">
                  <c:v>9770</c:v>
                </c:pt>
                <c:pt idx="1443">
                  <c:v>9280</c:v>
                </c:pt>
                <c:pt idx="1444">
                  <c:v>9660</c:v>
                </c:pt>
                <c:pt idx="1445">
                  <c:v>9090</c:v>
                </c:pt>
                <c:pt idx="1446">
                  <c:v>9330</c:v>
                </c:pt>
                <c:pt idx="1447">
                  <c:v>9130</c:v>
                </c:pt>
                <c:pt idx="1448">
                  <c:v>9350</c:v>
                </c:pt>
                <c:pt idx="1449">
                  <c:v>9490</c:v>
                </c:pt>
                <c:pt idx="1450">
                  <c:v>9240</c:v>
                </c:pt>
                <c:pt idx="1451">
                  <c:v>8430</c:v>
                </c:pt>
                <c:pt idx="1452">
                  <c:v>9630</c:v>
                </c:pt>
                <c:pt idx="1453">
                  <c:v>9140</c:v>
                </c:pt>
                <c:pt idx="1454">
                  <c:v>8480</c:v>
                </c:pt>
                <c:pt idx="1455">
                  <c:v>8680</c:v>
                </c:pt>
                <c:pt idx="1456">
                  <c:v>9060</c:v>
                </c:pt>
                <c:pt idx="1457">
                  <c:v>8980</c:v>
                </c:pt>
                <c:pt idx="1458">
                  <c:v>9850</c:v>
                </c:pt>
                <c:pt idx="1459">
                  <c:v>8950</c:v>
                </c:pt>
                <c:pt idx="1460">
                  <c:v>9150</c:v>
                </c:pt>
                <c:pt idx="1461">
                  <c:v>9630</c:v>
                </c:pt>
                <c:pt idx="1462">
                  <c:v>8930</c:v>
                </c:pt>
                <c:pt idx="1463">
                  <c:v>9220</c:v>
                </c:pt>
                <c:pt idx="1464">
                  <c:v>9560</c:v>
                </c:pt>
                <c:pt idx="1465">
                  <c:v>9670</c:v>
                </c:pt>
                <c:pt idx="1466">
                  <c:v>9000</c:v>
                </c:pt>
                <c:pt idx="1467">
                  <c:v>9010</c:v>
                </c:pt>
                <c:pt idx="1468">
                  <c:v>8800</c:v>
                </c:pt>
                <c:pt idx="1469">
                  <c:v>8820</c:v>
                </c:pt>
                <c:pt idx="1470">
                  <c:v>8960</c:v>
                </c:pt>
                <c:pt idx="1471">
                  <c:v>9000</c:v>
                </c:pt>
                <c:pt idx="1472">
                  <c:v>9070</c:v>
                </c:pt>
                <c:pt idx="1473">
                  <c:v>8860</c:v>
                </c:pt>
                <c:pt idx="1474">
                  <c:v>9100</c:v>
                </c:pt>
                <c:pt idx="1475">
                  <c:v>8890</c:v>
                </c:pt>
                <c:pt idx="1476">
                  <c:v>8960</c:v>
                </c:pt>
                <c:pt idx="1477">
                  <c:v>9210</c:v>
                </c:pt>
                <c:pt idx="1478">
                  <c:v>8730</c:v>
                </c:pt>
                <c:pt idx="1479">
                  <c:v>9360</c:v>
                </c:pt>
                <c:pt idx="1480">
                  <c:v>9360</c:v>
                </c:pt>
                <c:pt idx="1481">
                  <c:v>9850</c:v>
                </c:pt>
                <c:pt idx="1482">
                  <c:v>8970</c:v>
                </c:pt>
                <c:pt idx="1483">
                  <c:v>9260</c:v>
                </c:pt>
                <c:pt idx="1484">
                  <c:v>8860</c:v>
                </c:pt>
                <c:pt idx="1485">
                  <c:v>8790</c:v>
                </c:pt>
                <c:pt idx="1486">
                  <c:v>9120</c:v>
                </c:pt>
                <c:pt idx="1487">
                  <c:v>9170</c:v>
                </c:pt>
                <c:pt idx="1488">
                  <c:v>8470</c:v>
                </c:pt>
                <c:pt idx="1489">
                  <c:v>8930</c:v>
                </c:pt>
                <c:pt idx="1490">
                  <c:v>9210</c:v>
                </c:pt>
                <c:pt idx="1491">
                  <c:v>9140</c:v>
                </c:pt>
                <c:pt idx="1492">
                  <c:v>8660</c:v>
                </c:pt>
                <c:pt idx="1493">
                  <c:v>8570</c:v>
                </c:pt>
                <c:pt idx="1494">
                  <c:v>9020</c:v>
                </c:pt>
                <c:pt idx="1495">
                  <c:v>9220</c:v>
                </c:pt>
                <c:pt idx="1496">
                  <c:v>9700</c:v>
                </c:pt>
                <c:pt idx="1497">
                  <c:v>8740</c:v>
                </c:pt>
                <c:pt idx="1498">
                  <c:v>9190</c:v>
                </c:pt>
                <c:pt idx="1499">
                  <c:v>8960</c:v>
                </c:pt>
                <c:pt idx="1500">
                  <c:v>9090</c:v>
                </c:pt>
                <c:pt idx="1501">
                  <c:v>8820</c:v>
                </c:pt>
                <c:pt idx="1502">
                  <c:v>8700</c:v>
                </c:pt>
                <c:pt idx="1503">
                  <c:v>8470</c:v>
                </c:pt>
                <c:pt idx="1504">
                  <c:v>8530</c:v>
                </c:pt>
                <c:pt idx="1505">
                  <c:v>8840</c:v>
                </c:pt>
                <c:pt idx="1506">
                  <c:v>8730</c:v>
                </c:pt>
                <c:pt idx="1507">
                  <c:v>8750</c:v>
                </c:pt>
                <c:pt idx="1508">
                  <c:v>9000</c:v>
                </c:pt>
                <c:pt idx="1509">
                  <c:v>8820</c:v>
                </c:pt>
                <c:pt idx="1510">
                  <c:v>8850</c:v>
                </c:pt>
                <c:pt idx="1511">
                  <c:v>9320</c:v>
                </c:pt>
                <c:pt idx="1512">
                  <c:v>8970</c:v>
                </c:pt>
                <c:pt idx="1513">
                  <c:v>9230</c:v>
                </c:pt>
                <c:pt idx="1514">
                  <c:v>9140</c:v>
                </c:pt>
                <c:pt idx="1515">
                  <c:v>8970</c:v>
                </c:pt>
                <c:pt idx="1516">
                  <c:v>8420</c:v>
                </c:pt>
                <c:pt idx="1517">
                  <c:v>9100</c:v>
                </c:pt>
                <c:pt idx="1518">
                  <c:v>8690</c:v>
                </c:pt>
                <c:pt idx="1519">
                  <c:v>7880</c:v>
                </c:pt>
                <c:pt idx="1520">
                  <c:v>9220</c:v>
                </c:pt>
                <c:pt idx="1521">
                  <c:v>9150</c:v>
                </c:pt>
                <c:pt idx="1522">
                  <c:v>8820</c:v>
                </c:pt>
                <c:pt idx="1523">
                  <c:v>9110</c:v>
                </c:pt>
                <c:pt idx="1524">
                  <c:v>8840</c:v>
                </c:pt>
                <c:pt idx="1525">
                  <c:v>8950</c:v>
                </c:pt>
                <c:pt idx="1526">
                  <c:v>8340</c:v>
                </c:pt>
                <c:pt idx="1527">
                  <c:v>8560</c:v>
                </c:pt>
                <c:pt idx="1528">
                  <c:v>8990</c:v>
                </c:pt>
                <c:pt idx="1529">
                  <c:v>8710</c:v>
                </c:pt>
                <c:pt idx="1530">
                  <c:v>8780</c:v>
                </c:pt>
                <c:pt idx="1531">
                  <c:v>8480</c:v>
                </c:pt>
                <c:pt idx="1532">
                  <c:v>9030</c:v>
                </c:pt>
                <c:pt idx="1533">
                  <c:v>7600</c:v>
                </c:pt>
                <c:pt idx="1534">
                  <c:v>9060</c:v>
                </c:pt>
                <c:pt idx="1535">
                  <c:v>9300</c:v>
                </c:pt>
                <c:pt idx="1536">
                  <c:v>9750</c:v>
                </c:pt>
                <c:pt idx="1537">
                  <c:v>8700</c:v>
                </c:pt>
                <c:pt idx="1538">
                  <c:v>8200</c:v>
                </c:pt>
                <c:pt idx="1539">
                  <c:v>8540</c:v>
                </c:pt>
                <c:pt idx="1540">
                  <c:v>8930</c:v>
                </c:pt>
                <c:pt idx="1541">
                  <c:v>8610</c:v>
                </c:pt>
                <c:pt idx="1542">
                  <c:v>9210</c:v>
                </c:pt>
                <c:pt idx="1543">
                  <c:v>8800</c:v>
                </c:pt>
                <c:pt idx="1544">
                  <c:v>8960</c:v>
                </c:pt>
                <c:pt idx="1545">
                  <c:v>8610</c:v>
                </c:pt>
                <c:pt idx="1546">
                  <c:v>8570</c:v>
                </c:pt>
                <c:pt idx="1547">
                  <c:v>8540</c:v>
                </c:pt>
                <c:pt idx="1548">
                  <c:v>9040</c:v>
                </c:pt>
                <c:pt idx="1549">
                  <c:v>9110</c:v>
                </c:pt>
                <c:pt idx="1550">
                  <c:v>8720</c:v>
                </c:pt>
                <c:pt idx="1551">
                  <c:v>8510</c:v>
                </c:pt>
                <c:pt idx="1552">
                  <c:v>8850</c:v>
                </c:pt>
                <c:pt idx="1553">
                  <c:v>8320</c:v>
                </c:pt>
                <c:pt idx="1554">
                  <c:v>8690</c:v>
                </c:pt>
                <c:pt idx="1555">
                  <c:v>8630</c:v>
                </c:pt>
                <c:pt idx="1556">
                  <c:v>9040</c:v>
                </c:pt>
                <c:pt idx="1557">
                  <c:v>8030</c:v>
                </c:pt>
                <c:pt idx="1558">
                  <c:v>8670</c:v>
                </c:pt>
                <c:pt idx="1559">
                  <c:v>8700</c:v>
                </c:pt>
                <c:pt idx="1560">
                  <c:v>8840</c:v>
                </c:pt>
                <c:pt idx="1561">
                  <c:v>8570</c:v>
                </c:pt>
                <c:pt idx="1562">
                  <c:v>9300</c:v>
                </c:pt>
                <c:pt idx="1563">
                  <c:v>8930</c:v>
                </c:pt>
                <c:pt idx="1564">
                  <c:v>8970</c:v>
                </c:pt>
                <c:pt idx="1565">
                  <c:v>8670</c:v>
                </c:pt>
                <c:pt idx="1566">
                  <c:v>8930</c:v>
                </c:pt>
                <c:pt idx="1567">
                  <c:v>8230</c:v>
                </c:pt>
                <c:pt idx="1568">
                  <c:v>8640</c:v>
                </c:pt>
                <c:pt idx="1569">
                  <c:v>8360</c:v>
                </c:pt>
                <c:pt idx="1570">
                  <c:v>8520</c:v>
                </c:pt>
                <c:pt idx="1571">
                  <c:v>8810</c:v>
                </c:pt>
                <c:pt idx="1572">
                  <c:v>8500</c:v>
                </c:pt>
                <c:pt idx="1573">
                  <c:v>8370</c:v>
                </c:pt>
                <c:pt idx="1574">
                  <c:v>8480</c:v>
                </c:pt>
                <c:pt idx="1575">
                  <c:v>8200</c:v>
                </c:pt>
                <c:pt idx="1576">
                  <c:v>8060</c:v>
                </c:pt>
                <c:pt idx="1577">
                  <c:v>8070</c:v>
                </c:pt>
                <c:pt idx="1578">
                  <c:v>8460</c:v>
                </c:pt>
                <c:pt idx="1579">
                  <c:v>8570</c:v>
                </c:pt>
                <c:pt idx="1580">
                  <c:v>7990</c:v>
                </c:pt>
                <c:pt idx="1581">
                  <c:v>8780</c:v>
                </c:pt>
                <c:pt idx="1582">
                  <c:v>8300</c:v>
                </c:pt>
                <c:pt idx="1583">
                  <c:v>8650</c:v>
                </c:pt>
                <c:pt idx="1584">
                  <c:v>8500</c:v>
                </c:pt>
                <c:pt idx="1585">
                  <c:v>8900</c:v>
                </c:pt>
                <c:pt idx="1586">
                  <c:v>8840</c:v>
                </c:pt>
                <c:pt idx="1587">
                  <c:v>8750</c:v>
                </c:pt>
                <c:pt idx="1588">
                  <c:v>9210</c:v>
                </c:pt>
                <c:pt idx="1589">
                  <c:v>8860</c:v>
                </c:pt>
                <c:pt idx="1590">
                  <c:v>8100</c:v>
                </c:pt>
                <c:pt idx="1591">
                  <c:v>8320</c:v>
                </c:pt>
                <c:pt idx="1592">
                  <c:v>8310</c:v>
                </c:pt>
                <c:pt idx="1593">
                  <c:v>7710</c:v>
                </c:pt>
                <c:pt idx="1594">
                  <c:v>8560</c:v>
                </c:pt>
                <c:pt idx="1595">
                  <c:v>8390</c:v>
                </c:pt>
                <c:pt idx="1596">
                  <c:v>8210</c:v>
                </c:pt>
                <c:pt idx="1597">
                  <c:v>8540</c:v>
                </c:pt>
                <c:pt idx="1598">
                  <c:v>8150</c:v>
                </c:pt>
                <c:pt idx="1599">
                  <c:v>8430</c:v>
                </c:pt>
                <c:pt idx="1600">
                  <c:v>8210</c:v>
                </c:pt>
                <c:pt idx="1601">
                  <c:v>8200</c:v>
                </c:pt>
                <c:pt idx="1602">
                  <c:v>8920</c:v>
                </c:pt>
                <c:pt idx="1603">
                  <c:v>8900</c:v>
                </c:pt>
                <c:pt idx="1604">
                  <c:v>8640</c:v>
                </c:pt>
                <c:pt idx="1605">
                  <c:v>8350</c:v>
                </c:pt>
                <c:pt idx="1606">
                  <c:v>8540</c:v>
                </c:pt>
                <c:pt idx="1607">
                  <c:v>7950</c:v>
                </c:pt>
                <c:pt idx="1608">
                  <c:v>8620</c:v>
                </c:pt>
                <c:pt idx="1609">
                  <c:v>8890</c:v>
                </c:pt>
                <c:pt idx="1610">
                  <c:v>8500</c:v>
                </c:pt>
                <c:pt idx="1611">
                  <c:v>8450</c:v>
                </c:pt>
                <c:pt idx="1612">
                  <c:v>8160</c:v>
                </c:pt>
                <c:pt idx="1613">
                  <c:v>8440</c:v>
                </c:pt>
                <c:pt idx="1614">
                  <c:v>8490</c:v>
                </c:pt>
                <c:pt idx="1615">
                  <c:v>8740</c:v>
                </c:pt>
                <c:pt idx="1616">
                  <c:v>8350</c:v>
                </c:pt>
                <c:pt idx="1617">
                  <c:v>8600</c:v>
                </c:pt>
                <c:pt idx="1618">
                  <c:v>8200</c:v>
                </c:pt>
                <c:pt idx="1619">
                  <c:v>8470</c:v>
                </c:pt>
                <c:pt idx="1620">
                  <c:v>8040</c:v>
                </c:pt>
                <c:pt idx="1621">
                  <c:v>7980</c:v>
                </c:pt>
                <c:pt idx="1622">
                  <c:v>8350</c:v>
                </c:pt>
                <c:pt idx="1623">
                  <c:v>8390</c:v>
                </c:pt>
                <c:pt idx="1624">
                  <c:v>8760</c:v>
                </c:pt>
                <c:pt idx="1625">
                  <c:v>8110</c:v>
                </c:pt>
                <c:pt idx="1626">
                  <c:v>8220</c:v>
                </c:pt>
                <c:pt idx="1627">
                  <c:v>8150</c:v>
                </c:pt>
                <c:pt idx="1628">
                  <c:v>8250</c:v>
                </c:pt>
                <c:pt idx="1629">
                  <c:v>8630</c:v>
                </c:pt>
                <c:pt idx="1630">
                  <c:v>7930</c:v>
                </c:pt>
                <c:pt idx="1631">
                  <c:v>7700</c:v>
                </c:pt>
                <c:pt idx="1632">
                  <c:v>8530</c:v>
                </c:pt>
                <c:pt idx="1633">
                  <c:v>8380</c:v>
                </c:pt>
                <c:pt idx="1634">
                  <c:v>8170</c:v>
                </c:pt>
                <c:pt idx="1635">
                  <c:v>8620</c:v>
                </c:pt>
                <c:pt idx="1636">
                  <c:v>8270</c:v>
                </c:pt>
                <c:pt idx="1637">
                  <c:v>8490</c:v>
                </c:pt>
                <c:pt idx="1638">
                  <c:v>8960</c:v>
                </c:pt>
                <c:pt idx="1639">
                  <c:v>8180</c:v>
                </c:pt>
                <c:pt idx="1640">
                  <c:v>8720</c:v>
                </c:pt>
                <c:pt idx="1641">
                  <c:v>8530</c:v>
                </c:pt>
                <c:pt idx="1642">
                  <c:v>8950</c:v>
                </c:pt>
                <c:pt idx="1643">
                  <c:v>8200</c:v>
                </c:pt>
                <c:pt idx="1644">
                  <c:v>7950</c:v>
                </c:pt>
                <c:pt idx="1645">
                  <c:v>8540</c:v>
                </c:pt>
                <c:pt idx="1646">
                  <c:v>7910</c:v>
                </c:pt>
                <c:pt idx="1647">
                  <c:v>7870</c:v>
                </c:pt>
                <c:pt idx="1648">
                  <c:v>9210</c:v>
                </c:pt>
                <c:pt idx="1649">
                  <c:v>8620</c:v>
                </c:pt>
                <c:pt idx="1650">
                  <c:v>8250</c:v>
                </c:pt>
                <c:pt idx="1651">
                  <c:v>8310</c:v>
                </c:pt>
                <c:pt idx="1652">
                  <c:v>8350</c:v>
                </c:pt>
                <c:pt idx="1653">
                  <c:v>7700</c:v>
                </c:pt>
                <c:pt idx="1654">
                  <c:v>8340</c:v>
                </c:pt>
                <c:pt idx="1655">
                  <c:v>8000</c:v>
                </c:pt>
                <c:pt idx="1656">
                  <c:v>8280</c:v>
                </c:pt>
                <c:pt idx="1657">
                  <c:v>8210</c:v>
                </c:pt>
                <c:pt idx="1658">
                  <c:v>8660</c:v>
                </c:pt>
                <c:pt idx="1659">
                  <c:v>8050</c:v>
                </c:pt>
                <c:pt idx="1660">
                  <c:v>8100</c:v>
                </c:pt>
                <c:pt idx="1661">
                  <c:v>8550</c:v>
                </c:pt>
                <c:pt idx="1662">
                  <c:v>8070</c:v>
                </c:pt>
                <c:pt idx="1663">
                  <c:v>9230</c:v>
                </c:pt>
                <c:pt idx="1664">
                  <c:v>8620</c:v>
                </c:pt>
                <c:pt idx="1665">
                  <c:v>8150</c:v>
                </c:pt>
                <c:pt idx="1666">
                  <c:v>8190</c:v>
                </c:pt>
                <c:pt idx="1667">
                  <c:v>8410</c:v>
                </c:pt>
                <c:pt idx="1668">
                  <c:v>7760</c:v>
                </c:pt>
                <c:pt idx="1669">
                  <c:v>8080</c:v>
                </c:pt>
                <c:pt idx="1670">
                  <c:v>8540</c:v>
                </c:pt>
                <c:pt idx="1671">
                  <c:v>8460</c:v>
                </c:pt>
                <c:pt idx="1672">
                  <c:v>7900</c:v>
                </c:pt>
                <c:pt idx="1673">
                  <c:v>8610</c:v>
                </c:pt>
                <c:pt idx="1674">
                  <c:v>8120</c:v>
                </c:pt>
                <c:pt idx="1675">
                  <c:v>8490</c:v>
                </c:pt>
                <c:pt idx="1676">
                  <c:v>8220</c:v>
                </c:pt>
                <c:pt idx="1677">
                  <c:v>8060</c:v>
                </c:pt>
                <c:pt idx="1678">
                  <c:v>7940</c:v>
                </c:pt>
                <c:pt idx="1679">
                  <c:v>8230</c:v>
                </c:pt>
                <c:pt idx="1680">
                  <c:v>8230</c:v>
                </c:pt>
                <c:pt idx="1681">
                  <c:v>7980</c:v>
                </c:pt>
                <c:pt idx="1682">
                  <c:v>8070</c:v>
                </c:pt>
                <c:pt idx="1683">
                  <c:v>7730</c:v>
                </c:pt>
                <c:pt idx="1684">
                  <c:v>8420</c:v>
                </c:pt>
                <c:pt idx="1685">
                  <c:v>8390</c:v>
                </c:pt>
                <c:pt idx="1686">
                  <c:v>7980</c:v>
                </c:pt>
                <c:pt idx="1687">
                  <c:v>8540</c:v>
                </c:pt>
                <c:pt idx="1688">
                  <c:v>8620</c:v>
                </c:pt>
                <c:pt idx="1689">
                  <c:v>8720</c:v>
                </c:pt>
                <c:pt idx="1690">
                  <c:v>8200</c:v>
                </c:pt>
                <c:pt idx="1691">
                  <c:v>7390</c:v>
                </c:pt>
                <c:pt idx="1692">
                  <c:v>8190</c:v>
                </c:pt>
                <c:pt idx="1693">
                  <c:v>8340</c:v>
                </c:pt>
                <c:pt idx="1694">
                  <c:v>8240</c:v>
                </c:pt>
                <c:pt idx="1695">
                  <c:v>8500</c:v>
                </c:pt>
                <c:pt idx="1696">
                  <c:v>7870</c:v>
                </c:pt>
                <c:pt idx="1697">
                  <c:v>8240</c:v>
                </c:pt>
                <c:pt idx="1698">
                  <c:v>8460</c:v>
                </c:pt>
                <c:pt idx="1699">
                  <c:v>7860</c:v>
                </c:pt>
                <c:pt idx="1700">
                  <c:v>7770</c:v>
                </c:pt>
                <c:pt idx="1701">
                  <c:v>7990</c:v>
                </c:pt>
                <c:pt idx="1702">
                  <c:v>7600</c:v>
                </c:pt>
                <c:pt idx="1703">
                  <c:v>8330</c:v>
                </c:pt>
                <c:pt idx="1704">
                  <c:v>8200</c:v>
                </c:pt>
                <c:pt idx="1705">
                  <c:v>8610</c:v>
                </c:pt>
                <c:pt idx="1706">
                  <c:v>7550</c:v>
                </c:pt>
                <c:pt idx="1707">
                  <c:v>8340</c:v>
                </c:pt>
                <c:pt idx="1708">
                  <c:v>8500</c:v>
                </c:pt>
                <c:pt idx="1709">
                  <c:v>8010</c:v>
                </c:pt>
                <c:pt idx="1710">
                  <c:v>8290</c:v>
                </c:pt>
                <c:pt idx="1711">
                  <c:v>8150</c:v>
                </c:pt>
                <c:pt idx="1712">
                  <c:v>7960</c:v>
                </c:pt>
                <c:pt idx="1713">
                  <c:v>8200</c:v>
                </c:pt>
                <c:pt idx="1714">
                  <c:v>8410</c:v>
                </c:pt>
                <c:pt idx="1715">
                  <c:v>8250</c:v>
                </c:pt>
                <c:pt idx="1716">
                  <c:v>8340</c:v>
                </c:pt>
                <c:pt idx="1717">
                  <c:v>8570</c:v>
                </c:pt>
                <c:pt idx="1718">
                  <c:v>7780</c:v>
                </c:pt>
                <c:pt idx="1719">
                  <c:v>8150</c:v>
                </c:pt>
                <c:pt idx="1720">
                  <c:v>7490</c:v>
                </c:pt>
                <c:pt idx="1721">
                  <c:v>8040</c:v>
                </c:pt>
                <c:pt idx="1722">
                  <c:v>8070</c:v>
                </c:pt>
                <c:pt idx="1723">
                  <c:v>8150</c:v>
                </c:pt>
                <c:pt idx="1724">
                  <c:v>7850</c:v>
                </c:pt>
                <c:pt idx="1725">
                  <c:v>8310</c:v>
                </c:pt>
                <c:pt idx="1726">
                  <c:v>8420</c:v>
                </c:pt>
                <c:pt idx="1727">
                  <c:v>7700</c:v>
                </c:pt>
                <c:pt idx="1728">
                  <c:v>7770</c:v>
                </c:pt>
                <c:pt idx="1729">
                  <c:v>7870</c:v>
                </c:pt>
                <c:pt idx="1730">
                  <c:v>7420</c:v>
                </c:pt>
                <c:pt idx="1731">
                  <c:v>7890</c:v>
                </c:pt>
                <c:pt idx="1732">
                  <c:v>8340</c:v>
                </c:pt>
                <c:pt idx="1733">
                  <c:v>7890</c:v>
                </c:pt>
                <c:pt idx="1734">
                  <c:v>8110</c:v>
                </c:pt>
                <c:pt idx="1735">
                  <c:v>8050</c:v>
                </c:pt>
                <c:pt idx="1736">
                  <c:v>8540</c:v>
                </c:pt>
                <c:pt idx="1737">
                  <c:v>8660</c:v>
                </c:pt>
                <c:pt idx="1738">
                  <c:v>8330</c:v>
                </c:pt>
                <c:pt idx="1739">
                  <c:v>7870</c:v>
                </c:pt>
                <c:pt idx="1740">
                  <c:v>7370</c:v>
                </c:pt>
                <c:pt idx="1741">
                  <c:v>8200</c:v>
                </c:pt>
                <c:pt idx="1742">
                  <c:v>8520</c:v>
                </c:pt>
                <c:pt idx="1743">
                  <c:v>7840</c:v>
                </c:pt>
                <c:pt idx="1744">
                  <c:v>8450</c:v>
                </c:pt>
                <c:pt idx="1745">
                  <c:v>8620</c:v>
                </c:pt>
                <c:pt idx="1746">
                  <c:v>8150</c:v>
                </c:pt>
                <c:pt idx="1747">
                  <c:v>7900</c:v>
                </c:pt>
                <c:pt idx="1748">
                  <c:v>8410</c:v>
                </c:pt>
                <c:pt idx="1749">
                  <c:v>8140</c:v>
                </c:pt>
                <c:pt idx="1750">
                  <c:v>7720</c:v>
                </c:pt>
                <c:pt idx="1751">
                  <c:v>7840</c:v>
                </c:pt>
                <c:pt idx="1752">
                  <c:v>8370</c:v>
                </c:pt>
                <c:pt idx="1753">
                  <c:v>8000</c:v>
                </c:pt>
                <c:pt idx="1754">
                  <c:v>7690</c:v>
                </c:pt>
                <c:pt idx="1755">
                  <c:v>7980</c:v>
                </c:pt>
                <c:pt idx="1756">
                  <c:v>8080</c:v>
                </c:pt>
                <c:pt idx="1757">
                  <c:v>7750</c:v>
                </c:pt>
                <c:pt idx="1758">
                  <c:v>8190</c:v>
                </c:pt>
                <c:pt idx="1759">
                  <c:v>7760</c:v>
                </c:pt>
                <c:pt idx="1760">
                  <c:v>8270</c:v>
                </c:pt>
                <c:pt idx="1761">
                  <c:v>8200</c:v>
                </c:pt>
                <c:pt idx="1762">
                  <c:v>7730</c:v>
                </c:pt>
                <c:pt idx="1763">
                  <c:v>8310</c:v>
                </c:pt>
                <c:pt idx="1764">
                  <c:v>8370</c:v>
                </c:pt>
                <c:pt idx="1765">
                  <c:v>7800</c:v>
                </c:pt>
                <c:pt idx="1766">
                  <c:v>7950</c:v>
                </c:pt>
                <c:pt idx="1767">
                  <c:v>7940</c:v>
                </c:pt>
                <c:pt idx="1768">
                  <c:v>8090</c:v>
                </c:pt>
                <c:pt idx="1769">
                  <c:v>7540</c:v>
                </c:pt>
                <c:pt idx="1770">
                  <c:v>7770</c:v>
                </c:pt>
                <c:pt idx="1771">
                  <c:v>8310</c:v>
                </c:pt>
                <c:pt idx="1772">
                  <c:v>7850</c:v>
                </c:pt>
                <c:pt idx="1773">
                  <c:v>7650</c:v>
                </c:pt>
                <c:pt idx="1774">
                  <c:v>7940</c:v>
                </c:pt>
                <c:pt idx="1775">
                  <c:v>8140</c:v>
                </c:pt>
                <c:pt idx="1776">
                  <c:v>7680</c:v>
                </c:pt>
                <c:pt idx="1777">
                  <c:v>8020</c:v>
                </c:pt>
                <c:pt idx="1778">
                  <c:v>7920</c:v>
                </c:pt>
                <c:pt idx="1779">
                  <c:v>7790</c:v>
                </c:pt>
                <c:pt idx="1780">
                  <c:v>8440</c:v>
                </c:pt>
                <c:pt idx="1781">
                  <c:v>7660</c:v>
                </c:pt>
                <c:pt idx="1782">
                  <c:v>7690</c:v>
                </c:pt>
                <c:pt idx="1783">
                  <c:v>7830</c:v>
                </c:pt>
                <c:pt idx="1784">
                  <c:v>8540</c:v>
                </c:pt>
                <c:pt idx="1785">
                  <c:v>7900</c:v>
                </c:pt>
                <c:pt idx="1786">
                  <c:v>7700</c:v>
                </c:pt>
                <c:pt idx="1787">
                  <c:v>7890</c:v>
                </c:pt>
                <c:pt idx="1788">
                  <c:v>7960</c:v>
                </c:pt>
                <c:pt idx="1789">
                  <c:v>7590</c:v>
                </c:pt>
                <c:pt idx="1790">
                  <c:v>7860</c:v>
                </c:pt>
                <c:pt idx="1791">
                  <c:v>8100</c:v>
                </c:pt>
                <c:pt idx="1792">
                  <c:v>8150</c:v>
                </c:pt>
                <c:pt idx="1793">
                  <c:v>7620</c:v>
                </c:pt>
                <c:pt idx="1794">
                  <c:v>7810</c:v>
                </c:pt>
                <c:pt idx="1795">
                  <c:v>8220</c:v>
                </c:pt>
                <c:pt idx="1796">
                  <c:v>7980</c:v>
                </c:pt>
                <c:pt idx="1797">
                  <c:v>8360</c:v>
                </c:pt>
                <c:pt idx="1798">
                  <c:v>7460</c:v>
                </c:pt>
                <c:pt idx="1799">
                  <c:v>7970</c:v>
                </c:pt>
                <c:pt idx="1800">
                  <c:v>7730</c:v>
                </c:pt>
                <c:pt idx="1801">
                  <c:v>7730</c:v>
                </c:pt>
                <c:pt idx="1802">
                  <c:v>8110</c:v>
                </c:pt>
                <c:pt idx="1803">
                  <c:v>7750</c:v>
                </c:pt>
                <c:pt idx="1804">
                  <c:v>8120</c:v>
                </c:pt>
                <c:pt idx="1805">
                  <c:v>7730</c:v>
                </c:pt>
                <c:pt idx="1806">
                  <c:v>7730</c:v>
                </c:pt>
                <c:pt idx="1807">
                  <c:v>8320</c:v>
                </c:pt>
                <c:pt idx="1808">
                  <c:v>8100</c:v>
                </c:pt>
                <c:pt idx="1809">
                  <c:v>7650</c:v>
                </c:pt>
                <c:pt idx="1810">
                  <c:v>7510</c:v>
                </c:pt>
                <c:pt idx="1811">
                  <c:v>7710</c:v>
                </c:pt>
                <c:pt idx="1812">
                  <c:v>7680</c:v>
                </c:pt>
                <c:pt idx="1813">
                  <c:v>8080</c:v>
                </c:pt>
                <c:pt idx="1814">
                  <c:v>7800</c:v>
                </c:pt>
                <c:pt idx="1815">
                  <c:v>7830</c:v>
                </c:pt>
                <c:pt idx="1816">
                  <c:v>7480</c:v>
                </c:pt>
                <c:pt idx="1817">
                  <c:v>8220</c:v>
                </c:pt>
                <c:pt idx="1818">
                  <c:v>7240</c:v>
                </c:pt>
                <c:pt idx="1819">
                  <c:v>7490</c:v>
                </c:pt>
                <c:pt idx="1820">
                  <c:v>7540</c:v>
                </c:pt>
                <c:pt idx="1821">
                  <c:v>7770</c:v>
                </c:pt>
                <c:pt idx="1822">
                  <c:v>7910</c:v>
                </c:pt>
                <c:pt idx="1823">
                  <c:v>7970</c:v>
                </c:pt>
                <c:pt idx="1824">
                  <c:v>7950</c:v>
                </c:pt>
                <c:pt idx="1825">
                  <c:v>7760</c:v>
                </c:pt>
                <c:pt idx="1826">
                  <c:v>7880</c:v>
                </c:pt>
                <c:pt idx="1827">
                  <c:v>7590</c:v>
                </c:pt>
                <c:pt idx="1828">
                  <c:v>7210</c:v>
                </c:pt>
                <c:pt idx="1829">
                  <c:v>7810</c:v>
                </c:pt>
                <c:pt idx="1830">
                  <c:v>7800</c:v>
                </c:pt>
                <c:pt idx="1831">
                  <c:v>8300</c:v>
                </c:pt>
                <c:pt idx="1832">
                  <c:v>7990</c:v>
                </c:pt>
                <c:pt idx="1833">
                  <c:v>7330</c:v>
                </c:pt>
                <c:pt idx="1834">
                  <c:v>8050</c:v>
                </c:pt>
                <c:pt idx="1835">
                  <c:v>8130</c:v>
                </c:pt>
                <c:pt idx="1836">
                  <c:v>7710</c:v>
                </c:pt>
                <c:pt idx="1837">
                  <c:v>7210</c:v>
                </c:pt>
                <c:pt idx="1838">
                  <c:v>7750</c:v>
                </c:pt>
                <c:pt idx="1839">
                  <c:v>7860</c:v>
                </c:pt>
                <c:pt idx="1840">
                  <c:v>7630</c:v>
                </c:pt>
                <c:pt idx="1841">
                  <c:v>7840</c:v>
                </c:pt>
                <c:pt idx="1842">
                  <c:v>8520</c:v>
                </c:pt>
                <c:pt idx="1843">
                  <c:v>7350</c:v>
                </c:pt>
                <c:pt idx="1844">
                  <c:v>7270</c:v>
                </c:pt>
                <c:pt idx="1845">
                  <c:v>7690</c:v>
                </c:pt>
                <c:pt idx="1846">
                  <c:v>7780</c:v>
                </c:pt>
                <c:pt idx="1847">
                  <c:v>7620</c:v>
                </c:pt>
                <c:pt idx="1848">
                  <c:v>7580</c:v>
                </c:pt>
                <c:pt idx="1849">
                  <c:v>7600</c:v>
                </c:pt>
                <c:pt idx="1850">
                  <c:v>7970</c:v>
                </c:pt>
                <c:pt idx="1851">
                  <c:v>7170</c:v>
                </c:pt>
                <c:pt idx="1852">
                  <c:v>8000</c:v>
                </c:pt>
                <c:pt idx="1853">
                  <c:v>6820</c:v>
                </c:pt>
                <c:pt idx="1854">
                  <c:v>7730</c:v>
                </c:pt>
                <c:pt idx="1855">
                  <c:v>7830</c:v>
                </c:pt>
                <c:pt idx="1856">
                  <c:v>7400</c:v>
                </c:pt>
                <c:pt idx="1857">
                  <c:v>7590</c:v>
                </c:pt>
                <c:pt idx="1858">
                  <c:v>8290</c:v>
                </c:pt>
                <c:pt idx="1859">
                  <c:v>7040</c:v>
                </c:pt>
                <c:pt idx="1860">
                  <c:v>7750</c:v>
                </c:pt>
                <c:pt idx="1861">
                  <c:v>7880</c:v>
                </c:pt>
                <c:pt idx="1862">
                  <c:v>7440</c:v>
                </c:pt>
                <c:pt idx="1863">
                  <c:v>7550</c:v>
                </c:pt>
                <c:pt idx="1864">
                  <c:v>7680</c:v>
                </c:pt>
                <c:pt idx="1865">
                  <c:v>8070</c:v>
                </c:pt>
                <c:pt idx="1866">
                  <c:v>7780</c:v>
                </c:pt>
                <c:pt idx="1867">
                  <c:v>7030</c:v>
                </c:pt>
                <c:pt idx="1868">
                  <c:v>7540</c:v>
                </c:pt>
                <c:pt idx="1869">
                  <c:v>8210</c:v>
                </c:pt>
                <c:pt idx="1870">
                  <c:v>7580</c:v>
                </c:pt>
                <c:pt idx="1871">
                  <c:v>7610</c:v>
                </c:pt>
                <c:pt idx="1872">
                  <c:v>8560</c:v>
                </c:pt>
                <c:pt idx="1873">
                  <c:v>7710</c:v>
                </c:pt>
                <c:pt idx="1874">
                  <c:v>7420</c:v>
                </c:pt>
                <c:pt idx="1875">
                  <c:v>7780</c:v>
                </c:pt>
                <c:pt idx="1876">
                  <c:v>7250</c:v>
                </c:pt>
                <c:pt idx="1877">
                  <c:v>7700</c:v>
                </c:pt>
                <c:pt idx="1878">
                  <c:v>7230</c:v>
                </c:pt>
                <c:pt idx="1879">
                  <c:v>7790</c:v>
                </c:pt>
                <c:pt idx="1880">
                  <c:v>7700</c:v>
                </c:pt>
                <c:pt idx="1881">
                  <c:v>7340</c:v>
                </c:pt>
                <c:pt idx="1882">
                  <c:v>7370</c:v>
                </c:pt>
                <c:pt idx="1883">
                  <c:v>7870</c:v>
                </c:pt>
                <c:pt idx="1884">
                  <c:v>7430</c:v>
                </c:pt>
                <c:pt idx="1885">
                  <c:v>8030</c:v>
                </c:pt>
                <c:pt idx="1886">
                  <c:v>7360</c:v>
                </c:pt>
                <c:pt idx="1887">
                  <c:v>8060</c:v>
                </c:pt>
                <c:pt idx="1888">
                  <c:v>7560</c:v>
                </c:pt>
                <c:pt idx="1889">
                  <c:v>7550</c:v>
                </c:pt>
                <c:pt idx="1890">
                  <c:v>7800</c:v>
                </c:pt>
                <c:pt idx="1891">
                  <c:v>7320</c:v>
                </c:pt>
                <c:pt idx="1892">
                  <c:v>7430</c:v>
                </c:pt>
                <c:pt idx="1893">
                  <c:v>7860</c:v>
                </c:pt>
                <c:pt idx="1894">
                  <c:v>7660</c:v>
                </c:pt>
                <c:pt idx="1895">
                  <c:v>7640</c:v>
                </c:pt>
                <c:pt idx="1896">
                  <c:v>7860</c:v>
                </c:pt>
                <c:pt idx="1897">
                  <c:v>7400</c:v>
                </c:pt>
                <c:pt idx="1898">
                  <c:v>7190</c:v>
                </c:pt>
                <c:pt idx="1899">
                  <c:v>7680</c:v>
                </c:pt>
                <c:pt idx="1900">
                  <c:v>7340</c:v>
                </c:pt>
                <c:pt idx="1901">
                  <c:v>7490</c:v>
                </c:pt>
                <c:pt idx="1902">
                  <c:v>7530</c:v>
                </c:pt>
                <c:pt idx="1903">
                  <c:v>7730</c:v>
                </c:pt>
                <c:pt idx="1904">
                  <c:v>7830</c:v>
                </c:pt>
                <c:pt idx="1905">
                  <c:v>7880</c:v>
                </c:pt>
                <c:pt idx="1906">
                  <c:v>7240</c:v>
                </c:pt>
                <c:pt idx="1907">
                  <c:v>7290</c:v>
                </c:pt>
                <c:pt idx="1908">
                  <c:v>7330</c:v>
                </c:pt>
                <c:pt idx="1909">
                  <c:v>7670</c:v>
                </c:pt>
                <c:pt idx="1910">
                  <c:v>7740</c:v>
                </c:pt>
                <c:pt idx="1911">
                  <c:v>7720</c:v>
                </c:pt>
                <c:pt idx="1912">
                  <c:v>7790</c:v>
                </c:pt>
                <c:pt idx="1913">
                  <c:v>7870</c:v>
                </c:pt>
                <c:pt idx="1914">
                  <c:v>7270</c:v>
                </c:pt>
                <c:pt idx="1915">
                  <c:v>7580</c:v>
                </c:pt>
                <c:pt idx="1916">
                  <c:v>7630</c:v>
                </c:pt>
                <c:pt idx="1917">
                  <c:v>7570</c:v>
                </c:pt>
                <c:pt idx="1918">
                  <c:v>7010</c:v>
                </c:pt>
                <c:pt idx="1919">
                  <c:v>7910</c:v>
                </c:pt>
                <c:pt idx="1920">
                  <c:v>6990</c:v>
                </c:pt>
                <c:pt idx="1921">
                  <c:v>7590</c:v>
                </c:pt>
                <c:pt idx="1922">
                  <c:v>7680</c:v>
                </c:pt>
                <c:pt idx="1923">
                  <c:v>7580</c:v>
                </c:pt>
                <c:pt idx="1924">
                  <c:v>7640</c:v>
                </c:pt>
                <c:pt idx="1925">
                  <c:v>7700</c:v>
                </c:pt>
                <c:pt idx="1926">
                  <c:v>7630</c:v>
                </c:pt>
                <c:pt idx="1927">
                  <c:v>8080</c:v>
                </c:pt>
                <c:pt idx="1928">
                  <c:v>7650</c:v>
                </c:pt>
                <c:pt idx="1929">
                  <c:v>7710</c:v>
                </c:pt>
                <c:pt idx="1930">
                  <c:v>7450</c:v>
                </c:pt>
                <c:pt idx="1931">
                  <c:v>7070</c:v>
                </c:pt>
                <c:pt idx="1932">
                  <c:v>7780</c:v>
                </c:pt>
                <c:pt idx="1933">
                  <c:v>7350</c:v>
                </c:pt>
                <c:pt idx="1934">
                  <c:v>7740</c:v>
                </c:pt>
                <c:pt idx="1935">
                  <c:v>7450</c:v>
                </c:pt>
                <c:pt idx="1936">
                  <c:v>7610</c:v>
                </c:pt>
                <c:pt idx="1937">
                  <c:v>7350</c:v>
                </c:pt>
                <c:pt idx="1938">
                  <c:v>7550</c:v>
                </c:pt>
                <c:pt idx="1939">
                  <c:v>7950</c:v>
                </c:pt>
                <c:pt idx="1940">
                  <c:v>7480</c:v>
                </c:pt>
                <c:pt idx="1941">
                  <c:v>7270</c:v>
                </c:pt>
                <c:pt idx="1942">
                  <c:v>7530</c:v>
                </c:pt>
                <c:pt idx="1943">
                  <c:v>7420</c:v>
                </c:pt>
                <c:pt idx="1944">
                  <c:v>7460</c:v>
                </c:pt>
                <c:pt idx="1945">
                  <c:v>7480</c:v>
                </c:pt>
                <c:pt idx="1946">
                  <c:v>7170</c:v>
                </c:pt>
                <c:pt idx="1947">
                  <c:v>7220</c:v>
                </c:pt>
                <c:pt idx="1948">
                  <c:v>7510</c:v>
                </c:pt>
                <c:pt idx="1949">
                  <c:v>7580</c:v>
                </c:pt>
                <c:pt idx="1950">
                  <c:v>7210</c:v>
                </c:pt>
                <c:pt idx="1951">
                  <c:v>7360</c:v>
                </c:pt>
                <c:pt idx="1952">
                  <c:v>8200</c:v>
                </c:pt>
                <c:pt idx="1953">
                  <c:v>6660</c:v>
                </c:pt>
                <c:pt idx="1954">
                  <c:v>7330</c:v>
                </c:pt>
                <c:pt idx="1955">
                  <c:v>7210</c:v>
                </c:pt>
                <c:pt idx="1956">
                  <c:v>7530</c:v>
                </c:pt>
                <c:pt idx="1957">
                  <c:v>6600</c:v>
                </c:pt>
                <c:pt idx="1958">
                  <c:v>7450</c:v>
                </c:pt>
                <c:pt idx="1959">
                  <c:v>7250</c:v>
                </c:pt>
                <c:pt idx="1960">
                  <c:v>7680</c:v>
                </c:pt>
                <c:pt idx="1961">
                  <c:v>7400</c:v>
                </c:pt>
                <c:pt idx="1962">
                  <c:v>6960</c:v>
                </c:pt>
                <c:pt idx="1963">
                  <c:v>7910</c:v>
                </c:pt>
                <c:pt idx="1964">
                  <c:v>7550</c:v>
                </c:pt>
                <c:pt idx="1965">
                  <c:v>7380</c:v>
                </c:pt>
                <c:pt idx="1966">
                  <c:v>7100</c:v>
                </c:pt>
                <c:pt idx="1967">
                  <c:v>7390</c:v>
                </c:pt>
                <c:pt idx="1968">
                  <c:v>7060</c:v>
                </c:pt>
                <c:pt idx="1969">
                  <c:v>7120</c:v>
                </c:pt>
                <c:pt idx="1970">
                  <c:v>7070</c:v>
                </c:pt>
                <c:pt idx="1971">
                  <c:v>7550</c:v>
                </c:pt>
                <c:pt idx="1972">
                  <c:v>7940</c:v>
                </c:pt>
                <c:pt idx="1973">
                  <c:v>7490</c:v>
                </c:pt>
                <c:pt idx="1974">
                  <c:v>7330</c:v>
                </c:pt>
                <c:pt idx="1975">
                  <c:v>7590</c:v>
                </c:pt>
                <c:pt idx="1976">
                  <c:v>7060</c:v>
                </c:pt>
                <c:pt idx="1977">
                  <c:v>7490</c:v>
                </c:pt>
                <c:pt idx="1978">
                  <c:v>7290</c:v>
                </c:pt>
                <c:pt idx="1979">
                  <c:v>7950</c:v>
                </c:pt>
                <c:pt idx="1980">
                  <c:v>7290</c:v>
                </c:pt>
                <c:pt idx="1981">
                  <c:v>7470</c:v>
                </c:pt>
                <c:pt idx="1982">
                  <c:v>7300</c:v>
                </c:pt>
                <c:pt idx="1983">
                  <c:v>7510</c:v>
                </c:pt>
                <c:pt idx="1984">
                  <c:v>7230</c:v>
                </c:pt>
                <c:pt idx="1985">
                  <c:v>7350</c:v>
                </c:pt>
                <c:pt idx="1986">
                  <c:v>7390</c:v>
                </c:pt>
                <c:pt idx="1987">
                  <c:v>7680</c:v>
                </c:pt>
                <c:pt idx="1988">
                  <c:v>7140</c:v>
                </c:pt>
                <c:pt idx="1989">
                  <c:v>7280</c:v>
                </c:pt>
                <c:pt idx="1990">
                  <c:v>7420</c:v>
                </c:pt>
                <c:pt idx="1991">
                  <c:v>7160</c:v>
                </c:pt>
                <c:pt idx="1992">
                  <c:v>7730</c:v>
                </c:pt>
                <c:pt idx="1993">
                  <c:v>7160</c:v>
                </c:pt>
                <c:pt idx="1994">
                  <c:v>7040</c:v>
                </c:pt>
                <c:pt idx="1995">
                  <c:v>7290</c:v>
                </c:pt>
                <c:pt idx="1996">
                  <c:v>6630</c:v>
                </c:pt>
                <c:pt idx="1997">
                  <c:v>7540</c:v>
                </c:pt>
                <c:pt idx="1998">
                  <c:v>6700</c:v>
                </c:pt>
                <c:pt idx="1999">
                  <c:v>7840</c:v>
                </c:pt>
                <c:pt idx="2000">
                  <c:v>7710</c:v>
                </c:pt>
                <c:pt idx="2001">
                  <c:v>7140</c:v>
                </c:pt>
                <c:pt idx="2002">
                  <c:v>7410</c:v>
                </c:pt>
                <c:pt idx="2003">
                  <c:v>7010</c:v>
                </c:pt>
                <c:pt idx="2004">
                  <c:v>7380</c:v>
                </c:pt>
                <c:pt idx="2005">
                  <c:v>7160</c:v>
                </c:pt>
                <c:pt idx="2006">
                  <c:v>7420</c:v>
                </c:pt>
                <c:pt idx="2007">
                  <c:v>7920</c:v>
                </c:pt>
                <c:pt idx="2008">
                  <c:v>6870</c:v>
                </c:pt>
                <c:pt idx="2009">
                  <c:v>7070</c:v>
                </c:pt>
                <c:pt idx="2010">
                  <c:v>7180</c:v>
                </c:pt>
                <c:pt idx="2011">
                  <c:v>7360</c:v>
                </c:pt>
                <c:pt idx="2012">
                  <c:v>6890</c:v>
                </c:pt>
                <c:pt idx="2013">
                  <c:v>7210</c:v>
                </c:pt>
                <c:pt idx="2014">
                  <c:v>7530</c:v>
                </c:pt>
                <c:pt idx="2015">
                  <c:v>6830</c:v>
                </c:pt>
                <c:pt idx="2016">
                  <c:v>6610</c:v>
                </c:pt>
                <c:pt idx="2017">
                  <c:v>6970</c:v>
                </c:pt>
                <c:pt idx="2018">
                  <c:v>7250</c:v>
                </c:pt>
                <c:pt idx="2019">
                  <c:v>6760</c:v>
                </c:pt>
                <c:pt idx="2020">
                  <c:v>7300</c:v>
                </c:pt>
                <c:pt idx="2021">
                  <c:v>7130</c:v>
                </c:pt>
                <c:pt idx="2022">
                  <c:v>7840</c:v>
                </c:pt>
                <c:pt idx="2023">
                  <c:v>6730</c:v>
                </c:pt>
                <c:pt idx="2024">
                  <c:v>7380</c:v>
                </c:pt>
                <c:pt idx="2025">
                  <c:v>7170</c:v>
                </c:pt>
                <c:pt idx="2026">
                  <c:v>6950</c:v>
                </c:pt>
                <c:pt idx="2027">
                  <c:v>7320</c:v>
                </c:pt>
                <c:pt idx="2028">
                  <c:v>6780</c:v>
                </c:pt>
                <c:pt idx="2029">
                  <c:v>7490</c:v>
                </c:pt>
                <c:pt idx="2030">
                  <c:v>7620</c:v>
                </c:pt>
                <c:pt idx="2031">
                  <c:v>7260</c:v>
                </c:pt>
                <c:pt idx="2032">
                  <c:v>6650</c:v>
                </c:pt>
                <c:pt idx="2033">
                  <c:v>7350</c:v>
                </c:pt>
                <c:pt idx="2034">
                  <c:v>7140</c:v>
                </c:pt>
                <c:pt idx="2035">
                  <c:v>7080</c:v>
                </c:pt>
                <c:pt idx="2036">
                  <c:v>7360</c:v>
                </c:pt>
                <c:pt idx="2037">
                  <c:v>6920</c:v>
                </c:pt>
                <c:pt idx="2038">
                  <c:v>7050</c:v>
                </c:pt>
                <c:pt idx="2039">
                  <c:v>6470</c:v>
                </c:pt>
                <c:pt idx="2040">
                  <c:v>7040</c:v>
                </c:pt>
                <c:pt idx="2041">
                  <c:v>6990</c:v>
                </c:pt>
                <c:pt idx="2042">
                  <c:v>7380</c:v>
                </c:pt>
                <c:pt idx="2043">
                  <c:v>6790</c:v>
                </c:pt>
                <c:pt idx="2044">
                  <c:v>6970</c:v>
                </c:pt>
                <c:pt idx="2045">
                  <c:v>7520</c:v>
                </c:pt>
                <c:pt idx="2046">
                  <c:v>6970</c:v>
                </c:pt>
                <c:pt idx="2047">
                  <c:v>7200</c:v>
                </c:pt>
                <c:pt idx="2048">
                  <c:v>7420</c:v>
                </c:pt>
                <c:pt idx="2049">
                  <c:v>6720</c:v>
                </c:pt>
                <c:pt idx="2050">
                  <c:v>7040</c:v>
                </c:pt>
                <c:pt idx="2051">
                  <c:v>7160</c:v>
                </c:pt>
                <c:pt idx="2052">
                  <c:v>7620</c:v>
                </c:pt>
                <c:pt idx="2053">
                  <c:v>6990</c:v>
                </c:pt>
                <c:pt idx="2054">
                  <c:v>7170</c:v>
                </c:pt>
                <c:pt idx="2055">
                  <c:v>6540</c:v>
                </c:pt>
                <c:pt idx="2056">
                  <c:v>7650</c:v>
                </c:pt>
                <c:pt idx="2057">
                  <c:v>6600</c:v>
                </c:pt>
                <c:pt idx="2058">
                  <c:v>7490</c:v>
                </c:pt>
                <c:pt idx="2059">
                  <c:v>7160</c:v>
                </c:pt>
                <c:pt idx="2060">
                  <c:v>6740</c:v>
                </c:pt>
                <c:pt idx="2061">
                  <c:v>7280</c:v>
                </c:pt>
                <c:pt idx="2062">
                  <c:v>6730</c:v>
                </c:pt>
                <c:pt idx="2063">
                  <c:v>7020</c:v>
                </c:pt>
                <c:pt idx="2064">
                  <c:v>6930</c:v>
                </c:pt>
                <c:pt idx="2065">
                  <c:v>7230</c:v>
                </c:pt>
                <c:pt idx="2066">
                  <c:v>7140</c:v>
                </c:pt>
                <c:pt idx="2067">
                  <c:v>6860</c:v>
                </c:pt>
                <c:pt idx="2068">
                  <c:v>7020</c:v>
                </c:pt>
                <c:pt idx="2069">
                  <c:v>7220</c:v>
                </c:pt>
                <c:pt idx="2070">
                  <c:v>6730</c:v>
                </c:pt>
                <c:pt idx="2071">
                  <c:v>6600</c:v>
                </c:pt>
                <c:pt idx="2072">
                  <c:v>7210</c:v>
                </c:pt>
                <c:pt idx="2073">
                  <c:v>7110</c:v>
                </c:pt>
                <c:pt idx="2074">
                  <c:v>7070</c:v>
                </c:pt>
                <c:pt idx="2075">
                  <c:v>6630</c:v>
                </c:pt>
                <c:pt idx="2076">
                  <c:v>7020</c:v>
                </c:pt>
                <c:pt idx="2077">
                  <c:v>7140</c:v>
                </c:pt>
                <c:pt idx="2078">
                  <c:v>7390</c:v>
                </c:pt>
                <c:pt idx="2079">
                  <c:v>7160</c:v>
                </c:pt>
                <c:pt idx="2080">
                  <c:v>7050</c:v>
                </c:pt>
                <c:pt idx="2081">
                  <c:v>6740</c:v>
                </c:pt>
                <c:pt idx="2082">
                  <c:v>7260</c:v>
                </c:pt>
                <c:pt idx="2083">
                  <c:v>7010</c:v>
                </c:pt>
                <c:pt idx="2084">
                  <c:v>7270</c:v>
                </c:pt>
                <c:pt idx="2085">
                  <c:v>6840</c:v>
                </c:pt>
                <c:pt idx="2086">
                  <c:v>6570</c:v>
                </c:pt>
                <c:pt idx="2087">
                  <c:v>7380</c:v>
                </c:pt>
                <c:pt idx="2088">
                  <c:v>7130</c:v>
                </c:pt>
                <c:pt idx="2089">
                  <c:v>6910</c:v>
                </c:pt>
                <c:pt idx="2090">
                  <c:v>6860</c:v>
                </c:pt>
                <c:pt idx="2091">
                  <c:v>7030</c:v>
                </c:pt>
                <c:pt idx="2092">
                  <c:v>7400</c:v>
                </c:pt>
                <c:pt idx="2093">
                  <c:v>6860</c:v>
                </c:pt>
                <c:pt idx="2094">
                  <c:v>7000</c:v>
                </c:pt>
                <c:pt idx="2095">
                  <c:v>7210</c:v>
                </c:pt>
                <c:pt idx="2096">
                  <c:v>7180</c:v>
                </c:pt>
                <c:pt idx="2097">
                  <c:v>6370</c:v>
                </c:pt>
                <c:pt idx="2098">
                  <c:v>6340</c:v>
                </c:pt>
                <c:pt idx="2099">
                  <c:v>6560</c:v>
                </c:pt>
                <c:pt idx="2100">
                  <c:v>6810</c:v>
                </c:pt>
                <c:pt idx="2101">
                  <c:v>6600</c:v>
                </c:pt>
                <c:pt idx="2102">
                  <c:v>6170</c:v>
                </c:pt>
                <c:pt idx="2103">
                  <c:v>6870</c:v>
                </c:pt>
                <c:pt idx="2104">
                  <c:v>7280</c:v>
                </c:pt>
                <c:pt idx="2105">
                  <c:v>6370</c:v>
                </c:pt>
                <c:pt idx="2106">
                  <c:v>7100</c:v>
                </c:pt>
                <c:pt idx="2107">
                  <c:v>7070</c:v>
                </c:pt>
                <c:pt idx="2108">
                  <c:v>7020</c:v>
                </c:pt>
                <c:pt idx="2109">
                  <c:v>6860</c:v>
                </c:pt>
                <c:pt idx="2110">
                  <c:v>7350</c:v>
                </c:pt>
                <c:pt idx="2111">
                  <c:v>6800</c:v>
                </c:pt>
                <c:pt idx="2112">
                  <c:v>6910</c:v>
                </c:pt>
                <c:pt idx="2113">
                  <c:v>7270</c:v>
                </c:pt>
                <c:pt idx="2114">
                  <c:v>6430</c:v>
                </c:pt>
                <c:pt idx="2115">
                  <c:v>7030</c:v>
                </c:pt>
                <c:pt idx="2116">
                  <c:v>7610</c:v>
                </c:pt>
                <c:pt idx="2117">
                  <c:v>6650</c:v>
                </c:pt>
                <c:pt idx="2118">
                  <c:v>7640</c:v>
                </c:pt>
                <c:pt idx="2119">
                  <c:v>7010</c:v>
                </c:pt>
                <c:pt idx="2120">
                  <c:v>7280</c:v>
                </c:pt>
                <c:pt idx="2121">
                  <c:v>6910</c:v>
                </c:pt>
                <c:pt idx="2122">
                  <c:v>7040</c:v>
                </c:pt>
                <c:pt idx="2123">
                  <c:v>6880</c:v>
                </c:pt>
                <c:pt idx="2124">
                  <c:v>6840</c:v>
                </c:pt>
                <c:pt idx="2125">
                  <c:v>6640</c:v>
                </c:pt>
                <c:pt idx="2126">
                  <c:v>6750</c:v>
                </c:pt>
                <c:pt idx="2127">
                  <c:v>6630</c:v>
                </c:pt>
                <c:pt idx="2128">
                  <c:v>7530</c:v>
                </c:pt>
                <c:pt idx="2129">
                  <c:v>7200</c:v>
                </c:pt>
                <c:pt idx="2130">
                  <c:v>6750</c:v>
                </c:pt>
                <c:pt idx="2131">
                  <c:v>6880</c:v>
                </c:pt>
                <c:pt idx="2132">
                  <c:v>7440</c:v>
                </c:pt>
                <c:pt idx="2133">
                  <c:v>7130</c:v>
                </c:pt>
                <c:pt idx="2134">
                  <c:v>7230</c:v>
                </c:pt>
                <c:pt idx="2135">
                  <c:v>7320</c:v>
                </c:pt>
                <c:pt idx="2136">
                  <c:v>7380</c:v>
                </c:pt>
                <c:pt idx="2137">
                  <c:v>6740</c:v>
                </c:pt>
                <c:pt idx="2138">
                  <c:v>6850</c:v>
                </c:pt>
                <c:pt idx="2139">
                  <c:v>6300</c:v>
                </c:pt>
                <c:pt idx="2140">
                  <c:v>6700</c:v>
                </c:pt>
                <c:pt idx="2141">
                  <c:v>7060</c:v>
                </c:pt>
                <c:pt idx="2142">
                  <c:v>6740</c:v>
                </c:pt>
                <c:pt idx="2143">
                  <c:v>7140</c:v>
                </c:pt>
                <c:pt idx="2144">
                  <c:v>7360</c:v>
                </c:pt>
                <c:pt idx="2145">
                  <c:v>6490</c:v>
                </c:pt>
                <c:pt idx="2146">
                  <c:v>6900</c:v>
                </c:pt>
                <c:pt idx="2147">
                  <c:v>7390</c:v>
                </c:pt>
                <c:pt idx="2148">
                  <c:v>6950</c:v>
                </c:pt>
                <c:pt idx="2149">
                  <c:v>7020</c:v>
                </c:pt>
                <c:pt idx="2150">
                  <c:v>7140</c:v>
                </c:pt>
                <c:pt idx="2151">
                  <c:v>6780</c:v>
                </c:pt>
                <c:pt idx="2152">
                  <c:v>6930</c:v>
                </c:pt>
                <c:pt idx="2153">
                  <c:v>7220</c:v>
                </c:pt>
                <c:pt idx="2154">
                  <c:v>7280</c:v>
                </c:pt>
                <c:pt idx="2155">
                  <c:v>6920</c:v>
                </c:pt>
                <c:pt idx="2156">
                  <c:v>6490</c:v>
                </c:pt>
                <c:pt idx="2157">
                  <c:v>6750</c:v>
                </c:pt>
                <c:pt idx="2158">
                  <c:v>6840</c:v>
                </c:pt>
                <c:pt idx="2159">
                  <c:v>6500</c:v>
                </c:pt>
                <c:pt idx="2160">
                  <c:v>6480</c:v>
                </c:pt>
                <c:pt idx="2161">
                  <c:v>6350</c:v>
                </c:pt>
                <c:pt idx="2162">
                  <c:v>7340</c:v>
                </c:pt>
                <c:pt idx="2163">
                  <c:v>6820</c:v>
                </c:pt>
                <c:pt idx="2164">
                  <c:v>7380</c:v>
                </c:pt>
                <c:pt idx="2165">
                  <c:v>6880</c:v>
                </c:pt>
                <c:pt idx="2166">
                  <c:v>7060</c:v>
                </c:pt>
                <c:pt idx="2167">
                  <c:v>6530</c:v>
                </c:pt>
                <c:pt idx="2168">
                  <c:v>7160</c:v>
                </c:pt>
                <c:pt idx="2169">
                  <c:v>7000</c:v>
                </c:pt>
                <c:pt idx="2170">
                  <c:v>6660</c:v>
                </c:pt>
                <c:pt idx="2171">
                  <c:v>6850</c:v>
                </c:pt>
                <c:pt idx="2172">
                  <c:v>6410</c:v>
                </c:pt>
                <c:pt idx="2173">
                  <c:v>6680</c:v>
                </c:pt>
                <c:pt idx="2174">
                  <c:v>6920</c:v>
                </c:pt>
                <c:pt idx="2175">
                  <c:v>6830</c:v>
                </c:pt>
                <c:pt idx="2176">
                  <c:v>6720</c:v>
                </c:pt>
                <c:pt idx="2177">
                  <c:v>6990</c:v>
                </c:pt>
                <c:pt idx="2178">
                  <c:v>7090</c:v>
                </c:pt>
                <c:pt idx="2179">
                  <c:v>6770</c:v>
                </c:pt>
                <c:pt idx="2180">
                  <c:v>5710</c:v>
                </c:pt>
                <c:pt idx="2181">
                  <c:v>7010</c:v>
                </c:pt>
                <c:pt idx="2182">
                  <c:v>6600</c:v>
                </c:pt>
                <c:pt idx="2183">
                  <c:v>6810</c:v>
                </c:pt>
                <c:pt idx="2184">
                  <c:v>6800</c:v>
                </c:pt>
                <c:pt idx="2185">
                  <c:v>7320</c:v>
                </c:pt>
                <c:pt idx="2186">
                  <c:v>6870</c:v>
                </c:pt>
                <c:pt idx="2187">
                  <c:v>7060</c:v>
                </c:pt>
                <c:pt idx="2188">
                  <c:v>6780</c:v>
                </c:pt>
                <c:pt idx="2189">
                  <c:v>6970</c:v>
                </c:pt>
                <c:pt idx="2190">
                  <c:v>7240</c:v>
                </c:pt>
                <c:pt idx="2191">
                  <c:v>6870</c:v>
                </c:pt>
                <c:pt idx="2192">
                  <c:v>6840</c:v>
                </c:pt>
                <c:pt idx="2193">
                  <c:v>6800</c:v>
                </c:pt>
                <c:pt idx="2194">
                  <c:v>6860</c:v>
                </c:pt>
                <c:pt idx="2195">
                  <c:v>6510</c:v>
                </c:pt>
                <c:pt idx="2196">
                  <c:v>6610</c:v>
                </c:pt>
                <c:pt idx="2197">
                  <c:v>6810</c:v>
                </c:pt>
                <c:pt idx="2198">
                  <c:v>6510</c:v>
                </c:pt>
                <c:pt idx="2199">
                  <c:v>6590</c:v>
                </c:pt>
                <c:pt idx="2200">
                  <c:v>6470</c:v>
                </c:pt>
                <c:pt idx="2201">
                  <c:v>6670</c:v>
                </c:pt>
                <c:pt idx="2202">
                  <c:v>7310</c:v>
                </c:pt>
                <c:pt idx="2203">
                  <c:v>6840</c:v>
                </c:pt>
                <c:pt idx="2204">
                  <c:v>6680</c:v>
                </c:pt>
                <c:pt idx="2205">
                  <c:v>6870</c:v>
                </c:pt>
                <c:pt idx="2206">
                  <c:v>6990</c:v>
                </c:pt>
                <c:pt idx="2207">
                  <c:v>6630</c:v>
                </c:pt>
                <c:pt idx="2208">
                  <c:v>6340</c:v>
                </c:pt>
                <c:pt idx="2209">
                  <c:v>6920</c:v>
                </c:pt>
                <c:pt idx="2210">
                  <c:v>6500</c:v>
                </c:pt>
                <c:pt idx="2211">
                  <c:v>6890</c:v>
                </c:pt>
                <c:pt idx="2212">
                  <c:v>6990</c:v>
                </c:pt>
                <c:pt idx="2213">
                  <c:v>6630</c:v>
                </c:pt>
                <c:pt idx="2214">
                  <c:v>6510</c:v>
                </c:pt>
                <c:pt idx="2215">
                  <c:v>6810</c:v>
                </c:pt>
                <c:pt idx="2216">
                  <c:v>6720</c:v>
                </c:pt>
                <c:pt idx="2217">
                  <c:v>6540</c:v>
                </c:pt>
                <c:pt idx="2218">
                  <c:v>6350</c:v>
                </c:pt>
                <c:pt idx="2219">
                  <c:v>6820</c:v>
                </c:pt>
                <c:pt idx="2220">
                  <c:v>6690</c:v>
                </c:pt>
                <c:pt idx="2221">
                  <c:v>6800</c:v>
                </c:pt>
                <c:pt idx="2222">
                  <c:v>6600</c:v>
                </c:pt>
                <c:pt idx="2223">
                  <c:v>6880</c:v>
                </c:pt>
                <c:pt idx="2224">
                  <c:v>6950</c:v>
                </c:pt>
                <c:pt idx="2225">
                  <c:v>6540</c:v>
                </c:pt>
                <c:pt idx="2226">
                  <c:v>6560</c:v>
                </c:pt>
                <c:pt idx="2227">
                  <c:v>6430</c:v>
                </c:pt>
                <c:pt idx="2228">
                  <c:v>6520</c:v>
                </c:pt>
                <c:pt idx="2229">
                  <c:v>6630</c:v>
                </c:pt>
                <c:pt idx="2230">
                  <c:v>6780</c:v>
                </c:pt>
                <c:pt idx="2231">
                  <c:v>6650</c:v>
                </c:pt>
                <c:pt idx="2232">
                  <c:v>6530</c:v>
                </c:pt>
                <c:pt idx="2233">
                  <c:v>6860</c:v>
                </c:pt>
                <c:pt idx="2234">
                  <c:v>6600</c:v>
                </c:pt>
                <c:pt idx="2235">
                  <c:v>6730</c:v>
                </c:pt>
                <c:pt idx="2236">
                  <c:v>6390</c:v>
                </c:pt>
                <c:pt idx="2237">
                  <c:v>6710</c:v>
                </c:pt>
                <c:pt idx="2238">
                  <c:v>6550</c:v>
                </c:pt>
                <c:pt idx="2239">
                  <c:v>6920</c:v>
                </c:pt>
                <c:pt idx="2240">
                  <c:v>6630</c:v>
                </c:pt>
                <c:pt idx="2241">
                  <c:v>6310</c:v>
                </c:pt>
                <c:pt idx="2242">
                  <c:v>6350</c:v>
                </c:pt>
                <c:pt idx="2243">
                  <c:v>6570</c:v>
                </c:pt>
                <c:pt idx="2244">
                  <c:v>6560</c:v>
                </c:pt>
                <c:pt idx="2245">
                  <c:v>6740</c:v>
                </c:pt>
                <c:pt idx="2246">
                  <c:v>6460</c:v>
                </c:pt>
                <c:pt idx="2247">
                  <c:v>6810</c:v>
                </c:pt>
                <c:pt idx="2248">
                  <c:v>7260</c:v>
                </c:pt>
                <c:pt idx="2249">
                  <c:v>7000</c:v>
                </c:pt>
                <c:pt idx="2250">
                  <c:v>6980</c:v>
                </c:pt>
                <c:pt idx="2251">
                  <c:v>6580</c:v>
                </c:pt>
                <c:pt idx="2252">
                  <c:v>6590</c:v>
                </c:pt>
                <c:pt idx="2253">
                  <c:v>6500</c:v>
                </c:pt>
                <c:pt idx="2254">
                  <c:v>6840</c:v>
                </c:pt>
                <c:pt idx="2255">
                  <c:v>6750</c:v>
                </c:pt>
                <c:pt idx="2256">
                  <c:v>6620</c:v>
                </c:pt>
                <c:pt idx="2257">
                  <c:v>6210</c:v>
                </c:pt>
                <c:pt idx="2258">
                  <c:v>6520</c:v>
                </c:pt>
                <c:pt idx="2259">
                  <c:v>6540</c:v>
                </c:pt>
                <c:pt idx="2260">
                  <c:v>6670</c:v>
                </c:pt>
                <c:pt idx="2261">
                  <c:v>6600</c:v>
                </c:pt>
                <c:pt idx="2262">
                  <c:v>6450</c:v>
                </c:pt>
                <c:pt idx="2263">
                  <c:v>6350</c:v>
                </c:pt>
                <c:pt idx="2264">
                  <c:v>7070</c:v>
                </c:pt>
                <c:pt idx="2265">
                  <c:v>7090</c:v>
                </c:pt>
                <c:pt idx="2266">
                  <c:v>6800</c:v>
                </c:pt>
                <c:pt idx="2267">
                  <c:v>6500</c:v>
                </c:pt>
                <c:pt idx="2268">
                  <c:v>6540</c:v>
                </c:pt>
                <c:pt idx="2269">
                  <c:v>6210</c:v>
                </c:pt>
                <c:pt idx="2270">
                  <c:v>6900</c:v>
                </c:pt>
                <c:pt idx="2271">
                  <c:v>6800</c:v>
                </c:pt>
                <c:pt idx="2272">
                  <c:v>6380</c:v>
                </c:pt>
                <c:pt idx="2273">
                  <c:v>6370</c:v>
                </c:pt>
                <c:pt idx="2274">
                  <c:v>6750</c:v>
                </c:pt>
                <c:pt idx="2275">
                  <c:v>6550</c:v>
                </c:pt>
                <c:pt idx="2276">
                  <c:v>6230</c:v>
                </c:pt>
                <c:pt idx="2277">
                  <c:v>6540</c:v>
                </c:pt>
                <c:pt idx="2278">
                  <c:v>6350</c:v>
                </c:pt>
                <c:pt idx="2279">
                  <c:v>6020</c:v>
                </c:pt>
                <c:pt idx="2280">
                  <c:v>6520</c:v>
                </c:pt>
                <c:pt idx="2281">
                  <c:v>6890</c:v>
                </c:pt>
                <c:pt idx="2282">
                  <c:v>6710</c:v>
                </c:pt>
                <c:pt idx="2283">
                  <c:v>6550</c:v>
                </c:pt>
                <c:pt idx="2284">
                  <c:v>6410</c:v>
                </c:pt>
                <c:pt idx="2285">
                  <c:v>6850</c:v>
                </c:pt>
                <c:pt idx="2286">
                  <c:v>6840</c:v>
                </c:pt>
                <c:pt idx="2287">
                  <c:v>6870</c:v>
                </c:pt>
                <c:pt idx="2288">
                  <c:v>6670</c:v>
                </c:pt>
                <c:pt idx="2289">
                  <c:v>6360</c:v>
                </c:pt>
                <c:pt idx="2290">
                  <c:v>6570</c:v>
                </c:pt>
                <c:pt idx="2291">
                  <c:v>6520</c:v>
                </c:pt>
                <c:pt idx="2292">
                  <c:v>6650</c:v>
                </c:pt>
                <c:pt idx="2293">
                  <c:v>6770</c:v>
                </c:pt>
                <c:pt idx="2294">
                  <c:v>6730</c:v>
                </c:pt>
                <c:pt idx="2295">
                  <c:v>6080</c:v>
                </c:pt>
                <c:pt idx="2296">
                  <c:v>6360</c:v>
                </c:pt>
                <c:pt idx="2297">
                  <c:v>6410</c:v>
                </c:pt>
                <c:pt idx="2298">
                  <c:v>6440</c:v>
                </c:pt>
                <c:pt idx="2299">
                  <c:v>6660</c:v>
                </c:pt>
                <c:pt idx="2300">
                  <c:v>6340</c:v>
                </c:pt>
                <c:pt idx="2301">
                  <c:v>7040</c:v>
                </c:pt>
                <c:pt idx="2302">
                  <c:v>6890</c:v>
                </c:pt>
                <c:pt idx="2303">
                  <c:v>5900</c:v>
                </c:pt>
                <c:pt idx="2304">
                  <c:v>6880</c:v>
                </c:pt>
                <c:pt idx="2305">
                  <c:v>6280</c:v>
                </c:pt>
                <c:pt idx="2306">
                  <c:v>6620</c:v>
                </c:pt>
                <c:pt idx="2307">
                  <c:v>6360</c:v>
                </c:pt>
                <c:pt idx="2308">
                  <c:v>6800</c:v>
                </c:pt>
                <c:pt idx="2309">
                  <c:v>6640</c:v>
                </c:pt>
                <c:pt idx="2310">
                  <c:v>6470</c:v>
                </c:pt>
                <c:pt idx="2311">
                  <c:v>6500</c:v>
                </c:pt>
                <c:pt idx="2312">
                  <c:v>6630</c:v>
                </c:pt>
                <c:pt idx="2313">
                  <c:v>5930</c:v>
                </c:pt>
                <c:pt idx="2314">
                  <c:v>6390</c:v>
                </c:pt>
                <c:pt idx="2315">
                  <c:v>6460</c:v>
                </c:pt>
                <c:pt idx="2316">
                  <c:v>6820</c:v>
                </c:pt>
                <c:pt idx="2317">
                  <c:v>6200</c:v>
                </c:pt>
                <c:pt idx="2318">
                  <c:v>6450</c:v>
                </c:pt>
                <c:pt idx="2319">
                  <c:v>6410</c:v>
                </c:pt>
                <c:pt idx="2320">
                  <c:v>6660</c:v>
                </c:pt>
                <c:pt idx="2321">
                  <c:v>6860</c:v>
                </c:pt>
                <c:pt idx="2322">
                  <c:v>6200</c:v>
                </c:pt>
                <c:pt idx="2323">
                  <c:v>6660</c:v>
                </c:pt>
                <c:pt idx="2324">
                  <c:v>6600</c:v>
                </c:pt>
                <c:pt idx="2325">
                  <c:v>6530</c:v>
                </c:pt>
                <c:pt idx="2326">
                  <c:v>6500</c:v>
                </c:pt>
                <c:pt idx="2327">
                  <c:v>7360</c:v>
                </c:pt>
                <c:pt idx="2328">
                  <c:v>6930</c:v>
                </c:pt>
                <c:pt idx="2329">
                  <c:v>6710</c:v>
                </c:pt>
                <c:pt idx="2330">
                  <c:v>6520</c:v>
                </c:pt>
                <c:pt idx="2331">
                  <c:v>6660</c:v>
                </c:pt>
                <c:pt idx="2332">
                  <c:v>6890</c:v>
                </c:pt>
                <c:pt idx="2333">
                  <c:v>6250</c:v>
                </c:pt>
                <c:pt idx="2334">
                  <c:v>6570</c:v>
                </c:pt>
                <c:pt idx="2335">
                  <c:v>6400</c:v>
                </c:pt>
                <c:pt idx="2336">
                  <c:v>7010</c:v>
                </c:pt>
                <c:pt idx="2337">
                  <c:v>6070</c:v>
                </c:pt>
                <c:pt idx="2338">
                  <c:v>6770</c:v>
                </c:pt>
                <c:pt idx="2339">
                  <c:v>6130</c:v>
                </c:pt>
                <c:pt idx="2340">
                  <c:v>6550</c:v>
                </c:pt>
                <c:pt idx="2341">
                  <c:v>6350</c:v>
                </c:pt>
                <c:pt idx="2342">
                  <c:v>6650</c:v>
                </c:pt>
                <c:pt idx="2343">
                  <c:v>6330</c:v>
                </c:pt>
                <c:pt idx="2344">
                  <c:v>6690</c:v>
                </c:pt>
                <c:pt idx="2345">
                  <c:v>6620</c:v>
                </c:pt>
                <c:pt idx="2346">
                  <c:v>6350</c:v>
                </c:pt>
                <c:pt idx="2347">
                  <c:v>6220</c:v>
                </c:pt>
                <c:pt idx="2348">
                  <c:v>6390</c:v>
                </c:pt>
                <c:pt idx="2349">
                  <c:v>6660</c:v>
                </c:pt>
                <c:pt idx="2350">
                  <c:v>6210</c:v>
                </c:pt>
                <c:pt idx="2351">
                  <c:v>6460</c:v>
                </c:pt>
                <c:pt idx="2352">
                  <c:v>6190</c:v>
                </c:pt>
                <c:pt idx="2353">
                  <c:v>6540</c:v>
                </c:pt>
                <c:pt idx="2354">
                  <c:v>6090</c:v>
                </c:pt>
                <c:pt idx="2355">
                  <c:v>6610</c:v>
                </c:pt>
                <c:pt idx="2356">
                  <c:v>6250</c:v>
                </c:pt>
                <c:pt idx="2357">
                  <c:v>6850</c:v>
                </c:pt>
                <c:pt idx="2358">
                  <c:v>6190</c:v>
                </c:pt>
                <c:pt idx="2359">
                  <c:v>6670</c:v>
                </c:pt>
                <c:pt idx="2360">
                  <c:v>6420</c:v>
                </c:pt>
                <c:pt idx="2361">
                  <c:v>6530</c:v>
                </c:pt>
                <c:pt idx="2362">
                  <c:v>6460</c:v>
                </c:pt>
                <c:pt idx="2363">
                  <c:v>6550</c:v>
                </c:pt>
                <c:pt idx="2364">
                  <c:v>6210</c:v>
                </c:pt>
                <c:pt idx="2365">
                  <c:v>6580</c:v>
                </c:pt>
                <c:pt idx="2366">
                  <c:v>6070</c:v>
                </c:pt>
                <c:pt idx="2367">
                  <c:v>6500</c:v>
                </c:pt>
                <c:pt idx="2368">
                  <c:v>6050</c:v>
                </c:pt>
                <c:pt idx="2369">
                  <c:v>6470</c:v>
                </c:pt>
                <c:pt idx="2370">
                  <c:v>6430</c:v>
                </c:pt>
                <c:pt idx="2371">
                  <c:v>6300</c:v>
                </c:pt>
                <c:pt idx="2372">
                  <c:v>5990</c:v>
                </c:pt>
                <c:pt idx="2373">
                  <c:v>6410</c:v>
                </c:pt>
                <c:pt idx="2374">
                  <c:v>6260</c:v>
                </c:pt>
                <c:pt idx="2375">
                  <c:v>6550</c:v>
                </c:pt>
                <c:pt idx="2376">
                  <c:v>6410</c:v>
                </c:pt>
                <c:pt idx="2377">
                  <c:v>6280</c:v>
                </c:pt>
                <c:pt idx="2378">
                  <c:v>6350</c:v>
                </c:pt>
                <c:pt idx="2379">
                  <c:v>6020</c:v>
                </c:pt>
                <c:pt idx="2380">
                  <c:v>6030</c:v>
                </c:pt>
                <c:pt idx="2381">
                  <c:v>6570</c:v>
                </c:pt>
                <c:pt idx="2382">
                  <c:v>6250</c:v>
                </c:pt>
                <c:pt idx="2383">
                  <c:v>6460</c:v>
                </c:pt>
                <c:pt idx="2384">
                  <c:v>6060</c:v>
                </c:pt>
                <c:pt idx="2385">
                  <c:v>6530</c:v>
                </c:pt>
                <c:pt idx="2386">
                  <c:v>5750</c:v>
                </c:pt>
                <c:pt idx="2387">
                  <c:v>6760</c:v>
                </c:pt>
                <c:pt idx="2388">
                  <c:v>5830</c:v>
                </c:pt>
                <c:pt idx="2389">
                  <c:v>5910</c:v>
                </c:pt>
                <c:pt idx="2390">
                  <c:v>6150</c:v>
                </c:pt>
                <c:pt idx="2391">
                  <c:v>6400</c:v>
                </c:pt>
                <c:pt idx="2392">
                  <c:v>6040</c:v>
                </c:pt>
                <c:pt idx="2393">
                  <c:v>6650</c:v>
                </c:pt>
                <c:pt idx="2394">
                  <c:v>6790</c:v>
                </c:pt>
                <c:pt idx="2395">
                  <c:v>6200</c:v>
                </c:pt>
                <c:pt idx="2396">
                  <c:v>6200</c:v>
                </c:pt>
                <c:pt idx="2397">
                  <c:v>6010</c:v>
                </c:pt>
                <c:pt idx="2398">
                  <c:v>5720</c:v>
                </c:pt>
                <c:pt idx="2399">
                  <c:v>6440</c:v>
                </c:pt>
                <c:pt idx="2400">
                  <c:v>5800</c:v>
                </c:pt>
                <c:pt idx="2401">
                  <c:v>6800</c:v>
                </c:pt>
                <c:pt idx="2402">
                  <c:v>5880</c:v>
                </c:pt>
                <c:pt idx="2403">
                  <c:v>5730</c:v>
                </c:pt>
                <c:pt idx="2404">
                  <c:v>6330</c:v>
                </c:pt>
                <c:pt idx="2405">
                  <c:v>5890</c:v>
                </c:pt>
                <c:pt idx="2406">
                  <c:v>6260</c:v>
                </c:pt>
                <c:pt idx="2407">
                  <c:v>6070</c:v>
                </c:pt>
                <c:pt idx="2408">
                  <c:v>6150</c:v>
                </c:pt>
                <c:pt idx="2409">
                  <c:v>6410</c:v>
                </c:pt>
                <c:pt idx="2410">
                  <c:v>5940</c:v>
                </c:pt>
                <c:pt idx="2411">
                  <c:v>6100</c:v>
                </c:pt>
                <c:pt idx="2412">
                  <c:v>6460</c:v>
                </c:pt>
                <c:pt idx="2413">
                  <c:v>6390</c:v>
                </c:pt>
                <c:pt idx="2414">
                  <c:v>6140</c:v>
                </c:pt>
                <c:pt idx="2415">
                  <c:v>5930</c:v>
                </c:pt>
                <c:pt idx="2416">
                  <c:v>6160</c:v>
                </c:pt>
                <c:pt idx="2417">
                  <c:v>6670</c:v>
                </c:pt>
                <c:pt idx="2418">
                  <c:v>6460</c:v>
                </c:pt>
                <c:pt idx="2419">
                  <c:v>6090</c:v>
                </c:pt>
                <c:pt idx="2420">
                  <c:v>6190</c:v>
                </c:pt>
                <c:pt idx="2421">
                  <c:v>5950</c:v>
                </c:pt>
                <c:pt idx="2422">
                  <c:v>6060</c:v>
                </c:pt>
                <c:pt idx="2423">
                  <c:v>6360</c:v>
                </c:pt>
                <c:pt idx="2424">
                  <c:v>6410</c:v>
                </c:pt>
                <c:pt idx="2425">
                  <c:v>6590</c:v>
                </c:pt>
                <c:pt idx="2426">
                  <c:v>6380</c:v>
                </c:pt>
                <c:pt idx="2427">
                  <c:v>6750</c:v>
                </c:pt>
                <c:pt idx="2428">
                  <c:v>6020</c:v>
                </c:pt>
                <c:pt idx="2429">
                  <c:v>6490</c:v>
                </c:pt>
                <c:pt idx="2430">
                  <c:v>6260</c:v>
                </c:pt>
                <c:pt idx="2431">
                  <c:v>6490</c:v>
                </c:pt>
                <c:pt idx="2432">
                  <c:v>5880</c:v>
                </c:pt>
                <c:pt idx="2433">
                  <c:v>7000</c:v>
                </c:pt>
                <c:pt idx="2434">
                  <c:v>6280</c:v>
                </c:pt>
                <c:pt idx="2435">
                  <c:v>6820</c:v>
                </c:pt>
                <c:pt idx="2436">
                  <c:v>6100</c:v>
                </c:pt>
                <c:pt idx="2437">
                  <c:v>7130</c:v>
                </c:pt>
                <c:pt idx="2438">
                  <c:v>5910</c:v>
                </c:pt>
                <c:pt idx="2439">
                  <c:v>6060</c:v>
                </c:pt>
                <c:pt idx="2440">
                  <c:v>5640</c:v>
                </c:pt>
                <c:pt idx="2441">
                  <c:v>6510</c:v>
                </c:pt>
                <c:pt idx="2442">
                  <c:v>6150</c:v>
                </c:pt>
                <c:pt idx="2443">
                  <c:v>6210</c:v>
                </c:pt>
                <c:pt idx="2444">
                  <c:v>5710</c:v>
                </c:pt>
                <c:pt idx="2445">
                  <c:v>5970</c:v>
                </c:pt>
                <c:pt idx="2446">
                  <c:v>6230</c:v>
                </c:pt>
                <c:pt idx="2447">
                  <c:v>6290</c:v>
                </c:pt>
                <c:pt idx="2448">
                  <c:v>5740</c:v>
                </c:pt>
                <c:pt idx="2449">
                  <c:v>6040</c:v>
                </c:pt>
                <c:pt idx="2450">
                  <c:v>5980</c:v>
                </c:pt>
                <c:pt idx="2451">
                  <c:v>6300</c:v>
                </c:pt>
                <c:pt idx="2452">
                  <c:v>5780</c:v>
                </c:pt>
                <c:pt idx="2453">
                  <c:v>6210</c:v>
                </c:pt>
                <c:pt idx="2454">
                  <c:v>6160</c:v>
                </c:pt>
                <c:pt idx="2455">
                  <c:v>6050</c:v>
                </c:pt>
                <c:pt idx="2456">
                  <c:v>6160</c:v>
                </c:pt>
                <c:pt idx="2457">
                  <c:v>6550</c:v>
                </c:pt>
                <c:pt idx="2458">
                  <c:v>6020</c:v>
                </c:pt>
                <c:pt idx="2459">
                  <c:v>6320</c:v>
                </c:pt>
                <c:pt idx="2460">
                  <c:v>5890</c:v>
                </c:pt>
                <c:pt idx="2461">
                  <c:v>5660</c:v>
                </c:pt>
                <c:pt idx="2462">
                  <c:v>6730</c:v>
                </c:pt>
                <c:pt idx="2463">
                  <c:v>6610</c:v>
                </c:pt>
                <c:pt idx="2464">
                  <c:v>6350</c:v>
                </c:pt>
                <c:pt idx="2465">
                  <c:v>6180</c:v>
                </c:pt>
                <c:pt idx="2466">
                  <c:v>5760</c:v>
                </c:pt>
                <c:pt idx="2467">
                  <c:v>6520</c:v>
                </c:pt>
                <c:pt idx="2468">
                  <c:v>6240</c:v>
                </c:pt>
                <c:pt idx="2469">
                  <c:v>5650</c:v>
                </c:pt>
                <c:pt idx="2470">
                  <c:v>6140</c:v>
                </c:pt>
                <c:pt idx="2471">
                  <c:v>5930</c:v>
                </c:pt>
                <c:pt idx="2472">
                  <c:v>6290</c:v>
                </c:pt>
                <c:pt idx="2473">
                  <c:v>5960</c:v>
                </c:pt>
                <c:pt idx="2474">
                  <c:v>6310</c:v>
                </c:pt>
                <c:pt idx="2475">
                  <c:v>5870</c:v>
                </c:pt>
                <c:pt idx="2476">
                  <c:v>5810</c:v>
                </c:pt>
                <c:pt idx="2477">
                  <c:v>5660</c:v>
                </c:pt>
                <c:pt idx="2478">
                  <c:v>5770</c:v>
                </c:pt>
                <c:pt idx="2479">
                  <c:v>6160</c:v>
                </c:pt>
                <c:pt idx="2480">
                  <c:v>6210</c:v>
                </c:pt>
                <c:pt idx="2481">
                  <c:v>6150</c:v>
                </c:pt>
                <c:pt idx="2482">
                  <c:v>6520</c:v>
                </c:pt>
                <c:pt idx="2483">
                  <c:v>6240</c:v>
                </c:pt>
                <c:pt idx="2484">
                  <c:v>6230</c:v>
                </c:pt>
                <c:pt idx="2485">
                  <c:v>6450</c:v>
                </c:pt>
                <c:pt idx="2486">
                  <c:v>6070</c:v>
                </c:pt>
                <c:pt idx="2487">
                  <c:v>6110</c:v>
                </c:pt>
                <c:pt idx="2488">
                  <c:v>6190</c:v>
                </c:pt>
                <c:pt idx="2489">
                  <c:v>6120</c:v>
                </c:pt>
                <c:pt idx="2490">
                  <c:v>6250</c:v>
                </c:pt>
                <c:pt idx="2491">
                  <c:v>6510</c:v>
                </c:pt>
                <c:pt idx="2492">
                  <c:v>5500</c:v>
                </c:pt>
                <c:pt idx="2493">
                  <c:v>6410</c:v>
                </c:pt>
                <c:pt idx="2494">
                  <c:v>6080</c:v>
                </c:pt>
                <c:pt idx="2495">
                  <c:v>6020</c:v>
                </c:pt>
                <c:pt idx="2496">
                  <c:v>6270</c:v>
                </c:pt>
                <c:pt idx="2497">
                  <c:v>6310</c:v>
                </c:pt>
                <c:pt idx="2498">
                  <c:v>5690</c:v>
                </c:pt>
                <c:pt idx="2499">
                  <c:v>6390</c:v>
                </c:pt>
                <c:pt idx="2500">
                  <c:v>6310</c:v>
                </c:pt>
                <c:pt idx="2501">
                  <c:v>5990</c:v>
                </c:pt>
                <c:pt idx="2502">
                  <c:v>5830</c:v>
                </c:pt>
                <c:pt idx="2503">
                  <c:v>6200</c:v>
                </c:pt>
                <c:pt idx="2504">
                  <c:v>6240</c:v>
                </c:pt>
                <c:pt idx="2505">
                  <c:v>6430</c:v>
                </c:pt>
                <c:pt idx="2506">
                  <c:v>6210</c:v>
                </c:pt>
                <c:pt idx="2507">
                  <c:v>6250</c:v>
                </c:pt>
                <c:pt idx="2508">
                  <c:v>5970</c:v>
                </c:pt>
                <c:pt idx="2509">
                  <c:v>6330</c:v>
                </c:pt>
                <c:pt idx="2510">
                  <c:v>5960</c:v>
                </c:pt>
                <c:pt idx="2511">
                  <c:v>6260</c:v>
                </c:pt>
                <c:pt idx="2512">
                  <c:v>5940</c:v>
                </c:pt>
                <c:pt idx="2513">
                  <c:v>6820</c:v>
                </c:pt>
                <c:pt idx="2514">
                  <c:v>6530</c:v>
                </c:pt>
                <c:pt idx="2515">
                  <c:v>6140</c:v>
                </c:pt>
                <c:pt idx="2516">
                  <c:v>6040</c:v>
                </c:pt>
                <c:pt idx="2517">
                  <c:v>6230</c:v>
                </c:pt>
                <c:pt idx="2518">
                  <c:v>5940</c:v>
                </c:pt>
                <c:pt idx="2519">
                  <c:v>5750</c:v>
                </c:pt>
                <c:pt idx="2520">
                  <c:v>6030</c:v>
                </c:pt>
                <c:pt idx="2521">
                  <c:v>5940</c:v>
                </c:pt>
                <c:pt idx="2522">
                  <c:v>6450</c:v>
                </c:pt>
                <c:pt idx="2523">
                  <c:v>5940</c:v>
                </c:pt>
                <c:pt idx="2524">
                  <c:v>6680</c:v>
                </c:pt>
                <c:pt idx="2525">
                  <c:v>6590</c:v>
                </c:pt>
                <c:pt idx="2526">
                  <c:v>6420</c:v>
                </c:pt>
                <c:pt idx="2527">
                  <c:v>6230</c:v>
                </c:pt>
                <c:pt idx="2528">
                  <c:v>6280</c:v>
                </c:pt>
                <c:pt idx="2529">
                  <c:v>6490</c:v>
                </c:pt>
                <c:pt idx="2530">
                  <c:v>6230</c:v>
                </c:pt>
                <c:pt idx="2531">
                  <c:v>5840</c:v>
                </c:pt>
                <c:pt idx="2532">
                  <c:v>5790</c:v>
                </c:pt>
                <c:pt idx="2533">
                  <c:v>5990</c:v>
                </c:pt>
                <c:pt idx="2534">
                  <c:v>6420</c:v>
                </c:pt>
                <c:pt idx="2535">
                  <c:v>5670</c:v>
                </c:pt>
                <c:pt idx="2536">
                  <c:v>6280</c:v>
                </c:pt>
                <c:pt idx="2537">
                  <c:v>6540</c:v>
                </c:pt>
                <c:pt idx="2538">
                  <c:v>5740</c:v>
                </c:pt>
                <c:pt idx="2539">
                  <c:v>5730</c:v>
                </c:pt>
                <c:pt idx="2540">
                  <c:v>5890</c:v>
                </c:pt>
                <c:pt idx="2541">
                  <c:v>6300</c:v>
                </c:pt>
                <c:pt idx="2542">
                  <c:v>6230</c:v>
                </c:pt>
                <c:pt idx="2543">
                  <c:v>5890</c:v>
                </c:pt>
                <c:pt idx="2544">
                  <c:v>5880</c:v>
                </c:pt>
                <c:pt idx="2545">
                  <c:v>5890</c:v>
                </c:pt>
                <c:pt idx="2546">
                  <c:v>5680</c:v>
                </c:pt>
                <c:pt idx="2547">
                  <c:v>6110</c:v>
                </c:pt>
                <c:pt idx="2548">
                  <c:v>5510</c:v>
                </c:pt>
                <c:pt idx="2549">
                  <c:v>5960</c:v>
                </c:pt>
                <c:pt idx="2550">
                  <c:v>5940</c:v>
                </c:pt>
                <c:pt idx="2551">
                  <c:v>6150</c:v>
                </c:pt>
                <c:pt idx="2552">
                  <c:v>6020</c:v>
                </c:pt>
                <c:pt idx="2553">
                  <c:v>5980</c:v>
                </c:pt>
                <c:pt idx="2554">
                  <c:v>5910</c:v>
                </c:pt>
                <c:pt idx="2555">
                  <c:v>6270</c:v>
                </c:pt>
                <c:pt idx="2556">
                  <c:v>5910</c:v>
                </c:pt>
                <c:pt idx="2557">
                  <c:v>6150</c:v>
                </c:pt>
                <c:pt idx="2558">
                  <c:v>6240</c:v>
                </c:pt>
                <c:pt idx="2559">
                  <c:v>5840</c:v>
                </c:pt>
                <c:pt idx="2560">
                  <c:v>6130</c:v>
                </c:pt>
                <c:pt idx="2561">
                  <c:v>6350</c:v>
                </c:pt>
                <c:pt idx="2562">
                  <c:v>5870</c:v>
                </c:pt>
                <c:pt idx="2563">
                  <c:v>5870</c:v>
                </c:pt>
                <c:pt idx="2564">
                  <c:v>5440</c:v>
                </c:pt>
                <c:pt idx="2565">
                  <c:v>5790</c:v>
                </c:pt>
                <c:pt idx="2566">
                  <c:v>6390</c:v>
                </c:pt>
                <c:pt idx="2567">
                  <c:v>5960</c:v>
                </c:pt>
                <c:pt idx="2568">
                  <c:v>6870</c:v>
                </c:pt>
                <c:pt idx="2569">
                  <c:v>5900</c:v>
                </c:pt>
                <c:pt idx="2570">
                  <c:v>5730</c:v>
                </c:pt>
                <c:pt idx="2571">
                  <c:v>5800</c:v>
                </c:pt>
                <c:pt idx="2572">
                  <c:v>5830</c:v>
                </c:pt>
                <c:pt idx="2573">
                  <c:v>6260</c:v>
                </c:pt>
                <c:pt idx="2574">
                  <c:v>6220</c:v>
                </c:pt>
                <c:pt idx="2575">
                  <c:v>5650</c:v>
                </c:pt>
                <c:pt idx="2576">
                  <c:v>5850</c:v>
                </c:pt>
                <c:pt idx="2577">
                  <c:v>6560</c:v>
                </c:pt>
                <c:pt idx="2578">
                  <c:v>6200</c:v>
                </c:pt>
                <c:pt idx="2579">
                  <c:v>5740</c:v>
                </c:pt>
                <c:pt idx="2580">
                  <c:v>5690</c:v>
                </c:pt>
                <c:pt idx="2581">
                  <c:v>6100</c:v>
                </c:pt>
                <c:pt idx="2582">
                  <c:v>5750</c:v>
                </c:pt>
                <c:pt idx="2583">
                  <c:v>6080</c:v>
                </c:pt>
                <c:pt idx="2584">
                  <c:v>5650</c:v>
                </c:pt>
                <c:pt idx="2585">
                  <c:v>5730</c:v>
                </c:pt>
                <c:pt idx="2586">
                  <c:v>5810</c:v>
                </c:pt>
                <c:pt idx="2587">
                  <c:v>5650</c:v>
                </c:pt>
                <c:pt idx="2588">
                  <c:v>5820</c:v>
                </c:pt>
                <c:pt idx="2589">
                  <c:v>6040</c:v>
                </c:pt>
                <c:pt idx="2590">
                  <c:v>5890</c:v>
                </c:pt>
                <c:pt idx="2591">
                  <c:v>5560</c:v>
                </c:pt>
                <c:pt idx="2592">
                  <c:v>6310</c:v>
                </c:pt>
                <c:pt idx="2593">
                  <c:v>5920</c:v>
                </c:pt>
                <c:pt idx="2594">
                  <c:v>5670</c:v>
                </c:pt>
                <c:pt idx="2595">
                  <c:v>6040</c:v>
                </c:pt>
                <c:pt idx="2596">
                  <c:v>5770</c:v>
                </c:pt>
                <c:pt idx="2597">
                  <c:v>6370</c:v>
                </c:pt>
                <c:pt idx="2598">
                  <c:v>6230</c:v>
                </c:pt>
                <c:pt idx="2599">
                  <c:v>5470</c:v>
                </c:pt>
                <c:pt idx="2600">
                  <c:v>6260</c:v>
                </c:pt>
                <c:pt idx="2601">
                  <c:v>5460</c:v>
                </c:pt>
                <c:pt idx="2602">
                  <c:v>5430</c:v>
                </c:pt>
                <c:pt idx="2603">
                  <c:v>5770</c:v>
                </c:pt>
                <c:pt idx="2604">
                  <c:v>5520</c:v>
                </c:pt>
                <c:pt idx="2605">
                  <c:v>6290</c:v>
                </c:pt>
                <c:pt idx="2606">
                  <c:v>5530</c:v>
                </c:pt>
                <c:pt idx="2607">
                  <c:v>6230</c:v>
                </c:pt>
                <c:pt idx="2608">
                  <c:v>5860</c:v>
                </c:pt>
                <c:pt idx="2609">
                  <c:v>5690</c:v>
                </c:pt>
                <c:pt idx="2610">
                  <c:v>5560</c:v>
                </c:pt>
                <c:pt idx="2611">
                  <c:v>5870</c:v>
                </c:pt>
                <c:pt idx="2612">
                  <c:v>5730</c:v>
                </c:pt>
                <c:pt idx="2613">
                  <c:v>5730</c:v>
                </c:pt>
                <c:pt idx="2614">
                  <c:v>5500</c:v>
                </c:pt>
                <c:pt idx="2615">
                  <c:v>6030</c:v>
                </c:pt>
                <c:pt idx="2616">
                  <c:v>6030</c:v>
                </c:pt>
                <c:pt idx="2617">
                  <c:v>5870</c:v>
                </c:pt>
                <c:pt idx="2618">
                  <c:v>5820</c:v>
                </c:pt>
                <c:pt idx="2619">
                  <c:v>5920</c:v>
                </c:pt>
                <c:pt idx="2620">
                  <c:v>5900</c:v>
                </c:pt>
                <c:pt idx="2621">
                  <c:v>5830</c:v>
                </c:pt>
                <c:pt idx="2622">
                  <c:v>5600</c:v>
                </c:pt>
                <c:pt idx="2623">
                  <c:v>6090</c:v>
                </c:pt>
                <c:pt idx="2624">
                  <c:v>5870</c:v>
                </c:pt>
                <c:pt idx="2625">
                  <c:v>6220</c:v>
                </c:pt>
                <c:pt idx="2626">
                  <c:v>5420</c:v>
                </c:pt>
                <c:pt idx="2627">
                  <c:v>5720</c:v>
                </c:pt>
                <c:pt idx="2628">
                  <c:v>5790</c:v>
                </c:pt>
                <c:pt idx="2629">
                  <c:v>6050</c:v>
                </c:pt>
                <c:pt idx="2630">
                  <c:v>5940</c:v>
                </c:pt>
                <c:pt idx="2631">
                  <c:v>5460</c:v>
                </c:pt>
                <c:pt idx="2632">
                  <c:v>5740</c:v>
                </c:pt>
                <c:pt idx="2633">
                  <c:v>5810</c:v>
                </c:pt>
                <c:pt idx="2634">
                  <c:v>6120</c:v>
                </c:pt>
                <c:pt idx="2635">
                  <c:v>5200</c:v>
                </c:pt>
                <c:pt idx="2636">
                  <c:v>5460</c:v>
                </c:pt>
                <c:pt idx="2637">
                  <c:v>5490</c:v>
                </c:pt>
                <c:pt idx="2638">
                  <c:v>6410</c:v>
                </c:pt>
                <c:pt idx="2639">
                  <c:v>6380</c:v>
                </c:pt>
                <c:pt idx="2640">
                  <c:v>5960</c:v>
                </c:pt>
                <c:pt idx="2641">
                  <c:v>5440</c:v>
                </c:pt>
                <c:pt idx="2642">
                  <c:v>5740</c:v>
                </c:pt>
                <c:pt idx="2643">
                  <c:v>5670</c:v>
                </c:pt>
                <c:pt idx="2644">
                  <c:v>6350</c:v>
                </c:pt>
                <c:pt idx="2645">
                  <c:v>5580</c:v>
                </c:pt>
                <c:pt idx="2646">
                  <c:v>5300</c:v>
                </c:pt>
                <c:pt idx="2647">
                  <c:v>6150</c:v>
                </c:pt>
                <c:pt idx="2648">
                  <c:v>6200</c:v>
                </c:pt>
                <c:pt idx="2649">
                  <c:v>6360</c:v>
                </c:pt>
                <c:pt idx="2650">
                  <c:v>6320</c:v>
                </c:pt>
                <c:pt idx="2651">
                  <c:v>6010</c:v>
                </c:pt>
                <c:pt idx="2652">
                  <c:v>5630</c:v>
                </c:pt>
                <c:pt idx="2653">
                  <c:v>5910</c:v>
                </c:pt>
                <c:pt idx="2654">
                  <c:v>6210</c:v>
                </c:pt>
                <c:pt idx="2655">
                  <c:v>5320</c:v>
                </c:pt>
                <c:pt idx="2656">
                  <c:v>5510</c:v>
                </c:pt>
                <c:pt idx="2657">
                  <c:v>5800</c:v>
                </c:pt>
                <c:pt idx="2658">
                  <c:v>6330</c:v>
                </c:pt>
                <c:pt idx="2659">
                  <c:v>5560</c:v>
                </c:pt>
                <c:pt idx="2660">
                  <c:v>5610</c:v>
                </c:pt>
                <c:pt idx="2661">
                  <c:v>5730</c:v>
                </c:pt>
                <c:pt idx="2662">
                  <c:v>6010</c:v>
                </c:pt>
                <c:pt idx="2663">
                  <c:v>6110</c:v>
                </c:pt>
                <c:pt idx="2664">
                  <c:v>5970</c:v>
                </c:pt>
                <c:pt idx="2665">
                  <c:v>6200</c:v>
                </c:pt>
                <c:pt idx="2666">
                  <c:v>5880</c:v>
                </c:pt>
                <c:pt idx="2667">
                  <c:v>5670</c:v>
                </c:pt>
                <c:pt idx="2668">
                  <c:v>5680</c:v>
                </c:pt>
                <c:pt idx="2669">
                  <c:v>6010</c:v>
                </c:pt>
                <c:pt idx="2670">
                  <c:v>5790</c:v>
                </c:pt>
                <c:pt idx="2671">
                  <c:v>6100</c:v>
                </c:pt>
                <c:pt idx="2672">
                  <c:v>5580</c:v>
                </c:pt>
                <c:pt idx="2673">
                  <c:v>5570</c:v>
                </c:pt>
                <c:pt idx="2674">
                  <c:v>5640</c:v>
                </c:pt>
                <c:pt idx="2675">
                  <c:v>5820</c:v>
                </c:pt>
                <c:pt idx="2676">
                  <c:v>5860</c:v>
                </c:pt>
                <c:pt idx="2677">
                  <c:v>6300</c:v>
                </c:pt>
                <c:pt idx="2678">
                  <c:v>5800</c:v>
                </c:pt>
                <c:pt idx="2679">
                  <c:v>5790</c:v>
                </c:pt>
                <c:pt idx="2680">
                  <c:v>5260</c:v>
                </c:pt>
                <c:pt idx="2681">
                  <c:v>5920</c:v>
                </c:pt>
                <c:pt idx="2682">
                  <c:v>6040</c:v>
                </c:pt>
                <c:pt idx="2683">
                  <c:v>6060</c:v>
                </c:pt>
                <c:pt idx="2684">
                  <c:v>6030</c:v>
                </c:pt>
                <c:pt idx="2685">
                  <c:v>6050</c:v>
                </c:pt>
                <c:pt idx="2686">
                  <c:v>5950</c:v>
                </c:pt>
                <c:pt idx="2687">
                  <c:v>5960</c:v>
                </c:pt>
                <c:pt idx="2688">
                  <c:v>5570</c:v>
                </c:pt>
                <c:pt idx="2689">
                  <c:v>6030</c:v>
                </c:pt>
                <c:pt idx="2690">
                  <c:v>5640</c:v>
                </c:pt>
                <c:pt idx="2691">
                  <c:v>5950</c:v>
                </c:pt>
                <c:pt idx="2692">
                  <c:v>5330</c:v>
                </c:pt>
                <c:pt idx="2693">
                  <c:v>5950</c:v>
                </c:pt>
                <c:pt idx="2694">
                  <c:v>5910</c:v>
                </c:pt>
                <c:pt idx="2695">
                  <c:v>5820</c:v>
                </c:pt>
                <c:pt idx="2696">
                  <c:v>6360</c:v>
                </c:pt>
                <c:pt idx="2697">
                  <c:v>5780</c:v>
                </c:pt>
                <c:pt idx="2698">
                  <c:v>6050</c:v>
                </c:pt>
                <c:pt idx="2699">
                  <c:v>5790</c:v>
                </c:pt>
                <c:pt idx="2700">
                  <c:v>5900</c:v>
                </c:pt>
                <c:pt idx="2701">
                  <c:v>5900</c:v>
                </c:pt>
                <c:pt idx="2702">
                  <c:v>5910</c:v>
                </c:pt>
                <c:pt idx="2703">
                  <c:v>5950</c:v>
                </c:pt>
                <c:pt idx="2704">
                  <c:v>5630</c:v>
                </c:pt>
                <c:pt idx="2705">
                  <c:v>5640</c:v>
                </c:pt>
                <c:pt idx="2706">
                  <c:v>5620</c:v>
                </c:pt>
                <c:pt idx="2707">
                  <c:v>5920</c:v>
                </c:pt>
                <c:pt idx="2708">
                  <c:v>6060</c:v>
                </c:pt>
                <c:pt idx="2709">
                  <c:v>6230</c:v>
                </c:pt>
                <c:pt idx="2710">
                  <c:v>5690</c:v>
                </c:pt>
                <c:pt idx="2711">
                  <c:v>6200</c:v>
                </c:pt>
                <c:pt idx="2712">
                  <c:v>5710</c:v>
                </c:pt>
                <c:pt idx="2713">
                  <c:v>5410</c:v>
                </c:pt>
                <c:pt idx="2714">
                  <c:v>5460</c:v>
                </c:pt>
                <c:pt idx="2715">
                  <c:v>5830</c:v>
                </c:pt>
                <c:pt idx="2716">
                  <c:v>6020</c:v>
                </c:pt>
                <c:pt idx="2717">
                  <c:v>5790</c:v>
                </c:pt>
                <c:pt idx="2718">
                  <c:v>5650</c:v>
                </c:pt>
                <c:pt idx="2719">
                  <c:v>5900</c:v>
                </c:pt>
                <c:pt idx="2720">
                  <c:v>5530</c:v>
                </c:pt>
                <c:pt idx="2721">
                  <c:v>5410</c:v>
                </c:pt>
                <c:pt idx="2722">
                  <c:v>6120</c:v>
                </c:pt>
                <c:pt idx="2723">
                  <c:v>5500</c:v>
                </c:pt>
                <c:pt idx="2724">
                  <c:v>5670</c:v>
                </c:pt>
                <c:pt idx="2725">
                  <c:v>5560</c:v>
                </c:pt>
                <c:pt idx="2726">
                  <c:v>5700</c:v>
                </c:pt>
                <c:pt idx="2727">
                  <c:v>5930</c:v>
                </c:pt>
                <c:pt idx="2728">
                  <c:v>6050</c:v>
                </c:pt>
                <c:pt idx="2729">
                  <c:v>5830</c:v>
                </c:pt>
                <c:pt idx="2730">
                  <c:v>5830</c:v>
                </c:pt>
                <c:pt idx="2731">
                  <c:v>5750</c:v>
                </c:pt>
                <c:pt idx="2732">
                  <c:v>5720</c:v>
                </c:pt>
                <c:pt idx="2733">
                  <c:v>5590</c:v>
                </c:pt>
                <c:pt idx="2734">
                  <c:v>5840</c:v>
                </c:pt>
                <c:pt idx="2735">
                  <c:v>5540</c:v>
                </c:pt>
                <c:pt idx="2736">
                  <c:v>5390</c:v>
                </c:pt>
                <c:pt idx="2737">
                  <c:v>5760</c:v>
                </c:pt>
                <c:pt idx="2738">
                  <c:v>5500</c:v>
                </c:pt>
                <c:pt idx="2739">
                  <c:v>5820</c:v>
                </c:pt>
                <c:pt idx="2740">
                  <c:v>5820</c:v>
                </c:pt>
                <c:pt idx="2741">
                  <c:v>5530</c:v>
                </c:pt>
                <c:pt idx="2742">
                  <c:v>5690</c:v>
                </c:pt>
                <c:pt idx="2743">
                  <c:v>5550</c:v>
                </c:pt>
                <c:pt idx="2744">
                  <c:v>5340</c:v>
                </c:pt>
                <c:pt idx="2745">
                  <c:v>5940</c:v>
                </c:pt>
                <c:pt idx="2746">
                  <c:v>5560</c:v>
                </c:pt>
                <c:pt idx="2747">
                  <c:v>6230</c:v>
                </c:pt>
                <c:pt idx="2748">
                  <c:v>5790</c:v>
                </c:pt>
                <c:pt idx="2749">
                  <c:v>5330</c:v>
                </c:pt>
                <c:pt idx="2750">
                  <c:v>5790</c:v>
                </c:pt>
                <c:pt idx="2751">
                  <c:v>5370</c:v>
                </c:pt>
                <c:pt idx="2752">
                  <c:v>5330</c:v>
                </c:pt>
                <c:pt idx="2753">
                  <c:v>5470</c:v>
                </c:pt>
                <c:pt idx="2754">
                  <c:v>5810</c:v>
                </c:pt>
                <c:pt idx="2755">
                  <c:v>5470</c:v>
                </c:pt>
                <c:pt idx="2756">
                  <c:v>6030</c:v>
                </c:pt>
                <c:pt idx="2757">
                  <c:v>5450</c:v>
                </c:pt>
                <c:pt idx="2758">
                  <c:v>5390</c:v>
                </c:pt>
                <c:pt idx="2759">
                  <c:v>5790</c:v>
                </c:pt>
                <c:pt idx="2760">
                  <c:v>5590</c:v>
                </c:pt>
                <c:pt idx="2761">
                  <c:v>5850</c:v>
                </c:pt>
                <c:pt idx="2762">
                  <c:v>5190</c:v>
                </c:pt>
                <c:pt idx="2763">
                  <c:v>5740</c:v>
                </c:pt>
                <c:pt idx="2764">
                  <c:v>5720</c:v>
                </c:pt>
                <c:pt idx="2765">
                  <c:v>5910</c:v>
                </c:pt>
                <c:pt idx="2766">
                  <c:v>5510</c:v>
                </c:pt>
                <c:pt idx="2767">
                  <c:v>5710</c:v>
                </c:pt>
                <c:pt idx="2768">
                  <c:v>5490</c:v>
                </c:pt>
                <c:pt idx="2769">
                  <c:v>5840</c:v>
                </c:pt>
                <c:pt idx="2770">
                  <c:v>5810</c:v>
                </c:pt>
                <c:pt idx="2771">
                  <c:v>5200</c:v>
                </c:pt>
                <c:pt idx="2772">
                  <c:v>5690</c:v>
                </c:pt>
                <c:pt idx="2773">
                  <c:v>5760</c:v>
                </c:pt>
                <c:pt idx="2774">
                  <c:v>5430</c:v>
                </c:pt>
                <c:pt idx="2775">
                  <c:v>6190</c:v>
                </c:pt>
                <c:pt idx="2776">
                  <c:v>6280</c:v>
                </c:pt>
                <c:pt idx="2777">
                  <c:v>5460</c:v>
                </c:pt>
                <c:pt idx="2778">
                  <c:v>5670</c:v>
                </c:pt>
                <c:pt idx="2779">
                  <c:v>5670</c:v>
                </c:pt>
                <c:pt idx="2780">
                  <c:v>5690</c:v>
                </c:pt>
                <c:pt idx="2781">
                  <c:v>5470</c:v>
                </c:pt>
                <c:pt idx="2782">
                  <c:v>5480</c:v>
                </c:pt>
                <c:pt idx="2783">
                  <c:v>6000</c:v>
                </c:pt>
                <c:pt idx="2784">
                  <c:v>5480</c:v>
                </c:pt>
                <c:pt idx="2785">
                  <c:v>5900</c:v>
                </c:pt>
                <c:pt idx="2786">
                  <c:v>5970</c:v>
                </c:pt>
                <c:pt idx="2787">
                  <c:v>5600</c:v>
                </c:pt>
                <c:pt idx="2788">
                  <c:v>5620</c:v>
                </c:pt>
                <c:pt idx="2789">
                  <c:v>5360</c:v>
                </c:pt>
                <c:pt idx="2790">
                  <c:v>5110</c:v>
                </c:pt>
                <c:pt idx="2791">
                  <c:v>5940</c:v>
                </c:pt>
                <c:pt idx="2792">
                  <c:v>5610</c:v>
                </c:pt>
                <c:pt idx="2793">
                  <c:v>5320</c:v>
                </c:pt>
                <c:pt idx="2794">
                  <c:v>5470</c:v>
                </c:pt>
                <c:pt idx="2795">
                  <c:v>5570</c:v>
                </c:pt>
                <c:pt idx="2796">
                  <c:v>5780</c:v>
                </c:pt>
                <c:pt idx="2797">
                  <c:v>5470</c:v>
                </c:pt>
                <c:pt idx="2798">
                  <c:v>5250</c:v>
                </c:pt>
                <c:pt idx="2799">
                  <c:v>5440</c:v>
                </c:pt>
                <c:pt idx="2800">
                  <c:v>5190</c:v>
                </c:pt>
                <c:pt idx="2801">
                  <c:v>5750</c:v>
                </c:pt>
                <c:pt idx="2802">
                  <c:v>5880</c:v>
                </c:pt>
                <c:pt idx="2803">
                  <c:v>5890</c:v>
                </c:pt>
                <c:pt idx="2804">
                  <c:v>5520</c:v>
                </c:pt>
                <c:pt idx="2805">
                  <c:v>5080</c:v>
                </c:pt>
                <c:pt idx="2806">
                  <c:v>5350</c:v>
                </c:pt>
                <c:pt idx="2807">
                  <c:v>6070</c:v>
                </c:pt>
                <c:pt idx="2808">
                  <c:v>5400</c:v>
                </c:pt>
                <c:pt idx="2809">
                  <c:v>5700</c:v>
                </c:pt>
                <c:pt idx="2810">
                  <c:v>5760</c:v>
                </c:pt>
                <c:pt idx="2811">
                  <c:v>5640</c:v>
                </c:pt>
                <c:pt idx="2812">
                  <c:v>5780</c:v>
                </c:pt>
                <c:pt idx="2813">
                  <c:v>5840</c:v>
                </c:pt>
                <c:pt idx="2814">
                  <c:v>5450</c:v>
                </c:pt>
                <c:pt idx="2815">
                  <c:v>5780</c:v>
                </c:pt>
                <c:pt idx="2816">
                  <c:v>5650</c:v>
                </c:pt>
                <c:pt idx="2817">
                  <c:v>5540</c:v>
                </c:pt>
                <c:pt idx="2818">
                  <c:v>6110</c:v>
                </c:pt>
                <c:pt idx="2819">
                  <c:v>5760</c:v>
                </c:pt>
                <c:pt idx="2820">
                  <c:v>5340</c:v>
                </c:pt>
                <c:pt idx="2821">
                  <c:v>6000</c:v>
                </c:pt>
                <c:pt idx="2822">
                  <c:v>6020</c:v>
                </c:pt>
                <c:pt idx="2823">
                  <c:v>5440</c:v>
                </c:pt>
                <c:pt idx="2824">
                  <c:v>5860</c:v>
                </c:pt>
                <c:pt idx="2825">
                  <c:v>5220</c:v>
                </c:pt>
                <c:pt idx="2826">
                  <c:v>5770</c:v>
                </c:pt>
                <c:pt idx="2827">
                  <c:v>5100</c:v>
                </c:pt>
                <c:pt idx="2828">
                  <c:v>5190</c:v>
                </c:pt>
                <c:pt idx="2829">
                  <c:v>5510</c:v>
                </c:pt>
                <c:pt idx="2830">
                  <c:v>5830</c:v>
                </c:pt>
                <c:pt idx="2831">
                  <c:v>5950</c:v>
                </c:pt>
                <c:pt idx="2832">
                  <c:v>5840</c:v>
                </c:pt>
                <c:pt idx="2833">
                  <c:v>5490</c:v>
                </c:pt>
                <c:pt idx="2834">
                  <c:v>5460</c:v>
                </c:pt>
                <c:pt idx="2835">
                  <c:v>5780</c:v>
                </c:pt>
                <c:pt idx="2836">
                  <c:v>5800</c:v>
                </c:pt>
                <c:pt idx="2837">
                  <c:v>5320</c:v>
                </c:pt>
                <c:pt idx="2838">
                  <c:v>5900</c:v>
                </c:pt>
                <c:pt idx="2839">
                  <c:v>5790</c:v>
                </c:pt>
                <c:pt idx="2840">
                  <c:v>5550</c:v>
                </c:pt>
                <c:pt idx="2841">
                  <c:v>5620</c:v>
                </c:pt>
                <c:pt idx="2842">
                  <c:v>5400</c:v>
                </c:pt>
                <c:pt idx="2843">
                  <c:v>5560</c:v>
                </c:pt>
                <c:pt idx="2844">
                  <c:v>5960</c:v>
                </c:pt>
                <c:pt idx="2845">
                  <c:v>5730</c:v>
                </c:pt>
                <c:pt idx="2846">
                  <c:v>5380</c:v>
                </c:pt>
                <c:pt idx="2847">
                  <c:v>5270</c:v>
                </c:pt>
                <c:pt idx="2848">
                  <c:v>5770</c:v>
                </c:pt>
                <c:pt idx="2849">
                  <c:v>6100</c:v>
                </c:pt>
                <c:pt idx="2850">
                  <c:v>5430</c:v>
                </c:pt>
                <c:pt idx="2851">
                  <c:v>5750</c:v>
                </c:pt>
                <c:pt idx="2852">
                  <c:v>5460</c:v>
                </c:pt>
                <c:pt idx="2853">
                  <c:v>6010</c:v>
                </c:pt>
                <c:pt idx="2854">
                  <c:v>5620</c:v>
                </c:pt>
                <c:pt idx="2855">
                  <c:v>5900</c:v>
                </c:pt>
                <c:pt idx="2856">
                  <c:v>5780</c:v>
                </c:pt>
                <c:pt idx="2857">
                  <c:v>4730</c:v>
                </c:pt>
                <c:pt idx="2858">
                  <c:v>5660</c:v>
                </c:pt>
                <c:pt idx="2859">
                  <c:v>5340</c:v>
                </c:pt>
                <c:pt idx="2860">
                  <c:v>5130</c:v>
                </c:pt>
                <c:pt idx="2861">
                  <c:v>5660</c:v>
                </c:pt>
                <c:pt idx="2862">
                  <c:v>5590</c:v>
                </c:pt>
                <c:pt idx="2863">
                  <c:v>5120</c:v>
                </c:pt>
                <c:pt idx="2864">
                  <c:v>5100</c:v>
                </c:pt>
                <c:pt idx="2865">
                  <c:v>5430</c:v>
                </c:pt>
                <c:pt idx="2866">
                  <c:v>5660</c:v>
                </c:pt>
                <c:pt idx="2867">
                  <c:v>5660</c:v>
                </c:pt>
                <c:pt idx="2868">
                  <c:v>5010</c:v>
                </c:pt>
                <c:pt idx="2869">
                  <c:v>5680</c:v>
                </c:pt>
                <c:pt idx="2870">
                  <c:v>5960</c:v>
                </c:pt>
                <c:pt idx="2871">
                  <c:v>5400</c:v>
                </c:pt>
                <c:pt idx="2872">
                  <c:v>5390</c:v>
                </c:pt>
                <c:pt idx="2873">
                  <c:v>5450</c:v>
                </c:pt>
                <c:pt idx="2874">
                  <c:v>5460</c:v>
                </c:pt>
                <c:pt idx="2875">
                  <c:v>6200</c:v>
                </c:pt>
                <c:pt idx="2876">
                  <c:v>5540</c:v>
                </c:pt>
                <c:pt idx="2877">
                  <c:v>5530</c:v>
                </c:pt>
                <c:pt idx="2878">
                  <c:v>6090</c:v>
                </c:pt>
                <c:pt idx="2879">
                  <c:v>5430</c:v>
                </c:pt>
                <c:pt idx="2880">
                  <c:v>5280</c:v>
                </c:pt>
                <c:pt idx="2881">
                  <c:v>5640</c:v>
                </c:pt>
                <c:pt idx="2882">
                  <c:v>5520</c:v>
                </c:pt>
                <c:pt idx="2883">
                  <c:v>5630</c:v>
                </c:pt>
                <c:pt idx="2884">
                  <c:v>5730</c:v>
                </c:pt>
                <c:pt idx="2885">
                  <c:v>5520</c:v>
                </c:pt>
                <c:pt idx="2886">
                  <c:v>5750</c:v>
                </c:pt>
                <c:pt idx="2887">
                  <c:v>5590</c:v>
                </c:pt>
                <c:pt idx="2888">
                  <c:v>5650</c:v>
                </c:pt>
                <c:pt idx="2889">
                  <c:v>5630</c:v>
                </c:pt>
                <c:pt idx="2890">
                  <c:v>5330</c:v>
                </c:pt>
                <c:pt idx="2891">
                  <c:v>5160</c:v>
                </c:pt>
                <c:pt idx="2892">
                  <c:v>5410</c:v>
                </c:pt>
                <c:pt idx="2893">
                  <c:v>5590</c:v>
                </c:pt>
                <c:pt idx="2894">
                  <c:v>5900</c:v>
                </c:pt>
                <c:pt idx="2895">
                  <c:v>5170</c:v>
                </c:pt>
                <c:pt idx="2896">
                  <c:v>5420</c:v>
                </c:pt>
                <c:pt idx="2897">
                  <c:v>5750</c:v>
                </c:pt>
                <c:pt idx="2898">
                  <c:v>5680</c:v>
                </c:pt>
                <c:pt idx="2899">
                  <c:v>5620</c:v>
                </c:pt>
                <c:pt idx="2900">
                  <c:v>5530</c:v>
                </c:pt>
                <c:pt idx="2901">
                  <c:v>5410</c:v>
                </c:pt>
                <c:pt idx="2902">
                  <c:v>5150</c:v>
                </c:pt>
                <c:pt idx="2903">
                  <c:v>5330</c:v>
                </c:pt>
                <c:pt idx="2904">
                  <c:v>5460</c:v>
                </c:pt>
                <c:pt idx="2905">
                  <c:v>5950</c:v>
                </c:pt>
                <c:pt idx="2906">
                  <c:v>5100</c:v>
                </c:pt>
                <c:pt idx="2907">
                  <c:v>5360</c:v>
                </c:pt>
                <c:pt idx="2908">
                  <c:v>5830</c:v>
                </c:pt>
                <c:pt idx="2909">
                  <c:v>5450</c:v>
                </c:pt>
                <c:pt idx="2910">
                  <c:v>5150</c:v>
                </c:pt>
                <c:pt idx="2911">
                  <c:v>5880</c:v>
                </c:pt>
                <c:pt idx="2912">
                  <c:v>5510</c:v>
                </c:pt>
                <c:pt idx="2913">
                  <c:v>5670</c:v>
                </c:pt>
                <c:pt idx="2914">
                  <c:v>5310</c:v>
                </c:pt>
                <c:pt idx="2915">
                  <c:v>5590</c:v>
                </c:pt>
                <c:pt idx="2916">
                  <c:v>5620</c:v>
                </c:pt>
                <c:pt idx="2917">
                  <c:v>6060</c:v>
                </c:pt>
                <c:pt idx="2918">
                  <c:v>5120</c:v>
                </c:pt>
                <c:pt idx="2919">
                  <c:v>5630</c:v>
                </c:pt>
                <c:pt idx="2920">
                  <c:v>5370</c:v>
                </c:pt>
                <c:pt idx="2921">
                  <c:v>5270</c:v>
                </c:pt>
                <c:pt idx="2922">
                  <c:v>5330</c:v>
                </c:pt>
                <c:pt idx="2923">
                  <c:v>5820</c:v>
                </c:pt>
                <c:pt idx="2924">
                  <c:v>5450</c:v>
                </c:pt>
                <c:pt idx="2925">
                  <c:v>5570</c:v>
                </c:pt>
                <c:pt idx="2926">
                  <c:v>5230</c:v>
                </c:pt>
                <c:pt idx="2927">
                  <c:v>5460</c:v>
                </c:pt>
                <c:pt idx="2928">
                  <c:v>5420</c:v>
                </c:pt>
                <c:pt idx="2929">
                  <c:v>5620</c:v>
                </c:pt>
                <c:pt idx="2930">
                  <c:v>5160</c:v>
                </c:pt>
                <c:pt idx="2931">
                  <c:v>5240</c:v>
                </c:pt>
                <c:pt idx="2932">
                  <c:v>5960</c:v>
                </c:pt>
                <c:pt idx="2933">
                  <c:v>5070</c:v>
                </c:pt>
                <c:pt idx="2934">
                  <c:v>5450</c:v>
                </c:pt>
                <c:pt idx="2935">
                  <c:v>5390</c:v>
                </c:pt>
                <c:pt idx="2936">
                  <c:v>5550</c:v>
                </c:pt>
                <c:pt idx="2937">
                  <c:v>5880</c:v>
                </c:pt>
                <c:pt idx="2938">
                  <c:v>5170</c:v>
                </c:pt>
                <c:pt idx="2939">
                  <c:v>5570</c:v>
                </c:pt>
                <c:pt idx="2940">
                  <c:v>5740</c:v>
                </c:pt>
                <c:pt idx="2941">
                  <c:v>5160</c:v>
                </c:pt>
                <c:pt idx="2942">
                  <c:v>5170</c:v>
                </c:pt>
                <c:pt idx="2943">
                  <c:v>5610</c:v>
                </c:pt>
                <c:pt idx="2944">
                  <c:v>5470</c:v>
                </c:pt>
                <c:pt idx="2945">
                  <c:v>5600</c:v>
                </c:pt>
                <c:pt idx="2946">
                  <c:v>5310</c:v>
                </c:pt>
                <c:pt idx="2947">
                  <c:v>5060</c:v>
                </c:pt>
                <c:pt idx="2948">
                  <c:v>5150</c:v>
                </c:pt>
                <c:pt idx="2949">
                  <c:v>5170</c:v>
                </c:pt>
                <c:pt idx="2950">
                  <c:v>5010</c:v>
                </c:pt>
                <c:pt idx="2951">
                  <c:v>5550</c:v>
                </c:pt>
                <c:pt idx="2952">
                  <c:v>5500</c:v>
                </c:pt>
                <c:pt idx="2953">
                  <c:v>5300</c:v>
                </c:pt>
                <c:pt idx="2954">
                  <c:v>5440</c:v>
                </c:pt>
                <c:pt idx="2955">
                  <c:v>5050</c:v>
                </c:pt>
                <c:pt idx="2956">
                  <c:v>5630</c:v>
                </c:pt>
                <c:pt idx="2957">
                  <c:v>5120</c:v>
                </c:pt>
                <c:pt idx="2958">
                  <c:v>5610</c:v>
                </c:pt>
                <c:pt idx="2959">
                  <c:v>5450</c:v>
                </c:pt>
                <c:pt idx="2960">
                  <c:v>5490</c:v>
                </c:pt>
                <c:pt idx="2961">
                  <c:v>5770</c:v>
                </c:pt>
                <c:pt idx="2962">
                  <c:v>5670</c:v>
                </c:pt>
                <c:pt idx="2963">
                  <c:v>5170</c:v>
                </c:pt>
                <c:pt idx="2964">
                  <c:v>5640</c:v>
                </c:pt>
                <c:pt idx="2965">
                  <c:v>5590</c:v>
                </c:pt>
                <c:pt idx="2966">
                  <c:v>5580</c:v>
                </c:pt>
                <c:pt idx="2967">
                  <c:v>5230</c:v>
                </c:pt>
                <c:pt idx="2968">
                  <c:v>6120</c:v>
                </c:pt>
                <c:pt idx="2969">
                  <c:v>5480</c:v>
                </c:pt>
                <c:pt idx="2970">
                  <c:v>5120</c:v>
                </c:pt>
                <c:pt idx="2971">
                  <c:v>5290</c:v>
                </c:pt>
                <c:pt idx="2972">
                  <c:v>5510</c:v>
                </c:pt>
                <c:pt idx="2973">
                  <c:v>5190</c:v>
                </c:pt>
                <c:pt idx="2974">
                  <c:v>5590</c:v>
                </c:pt>
                <c:pt idx="2975">
                  <c:v>5180</c:v>
                </c:pt>
                <c:pt idx="2976">
                  <c:v>5730</c:v>
                </c:pt>
                <c:pt idx="2977">
                  <c:v>4960</c:v>
                </c:pt>
                <c:pt idx="2978">
                  <c:v>5140</c:v>
                </c:pt>
                <c:pt idx="2979">
                  <c:v>5130</c:v>
                </c:pt>
                <c:pt idx="2980">
                  <c:v>5380</c:v>
                </c:pt>
                <c:pt idx="2981">
                  <c:v>5720</c:v>
                </c:pt>
                <c:pt idx="2982">
                  <c:v>5520</c:v>
                </c:pt>
                <c:pt idx="2983">
                  <c:v>5160</c:v>
                </c:pt>
                <c:pt idx="2984">
                  <c:v>5480</c:v>
                </c:pt>
                <c:pt idx="2985">
                  <c:v>5780</c:v>
                </c:pt>
                <c:pt idx="2986">
                  <c:v>5450</c:v>
                </c:pt>
                <c:pt idx="2987">
                  <c:v>5110</c:v>
                </c:pt>
                <c:pt idx="2988">
                  <c:v>4970</c:v>
                </c:pt>
                <c:pt idx="2989">
                  <c:v>5050</c:v>
                </c:pt>
                <c:pt idx="2990">
                  <c:v>5380</c:v>
                </c:pt>
                <c:pt idx="2991">
                  <c:v>5310</c:v>
                </c:pt>
                <c:pt idx="2992">
                  <c:v>5050</c:v>
                </c:pt>
                <c:pt idx="2993">
                  <c:v>5080</c:v>
                </c:pt>
                <c:pt idx="2994">
                  <c:v>4920</c:v>
                </c:pt>
                <c:pt idx="2995">
                  <c:v>5350</c:v>
                </c:pt>
                <c:pt idx="2996">
                  <c:v>5320</c:v>
                </c:pt>
                <c:pt idx="2997">
                  <c:v>5260</c:v>
                </c:pt>
                <c:pt idx="2998">
                  <c:v>5220</c:v>
                </c:pt>
                <c:pt idx="2999">
                  <c:v>5020</c:v>
                </c:pt>
                <c:pt idx="3000">
                  <c:v>4820</c:v>
                </c:pt>
                <c:pt idx="3001">
                  <c:v>5250</c:v>
                </c:pt>
                <c:pt idx="3002">
                  <c:v>5180</c:v>
                </c:pt>
                <c:pt idx="3003">
                  <c:v>4850</c:v>
                </c:pt>
                <c:pt idx="3004">
                  <c:v>5110</c:v>
                </c:pt>
                <c:pt idx="3005">
                  <c:v>5770</c:v>
                </c:pt>
                <c:pt idx="3006">
                  <c:v>5400</c:v>
                </c:pt>
                <c:pt idx="3007">
                  <c:v>5180</c:v>
                </c:pt>
                <c:pt idx="3008">
                  <c:v>5280</c:v>
                </c:pt>
                <c:pt idx="3009">
                  <c:v>5390</c:v>
                </c:pt>
                <c:pt idx="3010">
                  <c:v>5480</c:v>
                </c:pt>
                <c:pt idx="3011">
                  <c:v>4990</c:v>
                </c:pt>
                <c:pt idx="3012">
                  <c:v>5780</c:v>
                </c:pt>
                <c:pt idx="3013">
                  <c:v>5240</c:v>
                </c:pt>
                <c:pt idx="3014">
                  <c:v>4700</c:v>
                </c:pt>
                <c:pt idx="3015">
                  <c:v>5500</c:v>
                </c:pt>
                <c:pt idx="3016">
                  <c:v>5260</c:v>
                </c:pt>
                <c:pt idx="3017">
                  <c:v>5070</c:v>
                </c:pt>
                <c:pt idx="3018">
                  <c:v>5280</c:v>
                </c:pt>
                <c:pt idx="3019">
                  <c:v>5610</c:v>
                </c:pt>
                <c:pt idx="3020">
                  <c:v>5670</c:v>
                </c:pt>
                <c:pt idx="3021">
                  <c:v>5120</c:v>
                </c:pt>
                <c:pt idx="3022">
                  <c:v>5100</c:v>
                </c:pt>
                <c:pt idx="3023">
                  <c:v>5360</c:v>
                </c:pt>
                <c:pt idx="3024">
                  <c:v>5180</c:v>
                </c:pt>
                <c:pt idx="3025">
                  <c:v>5490</c:v>
                </c:pt>
                <c:pt idx="3026">
                  <c:v>5260</c:v>
                </c:pt>
                <c:pt idx="3027">
                  <c:v>5260</c:v>
                </c:pt>
                <c:pt idx="3028">
                  <c:v>5000</c:v>
                </c:pt>
                <c:pt idx="3029">
                  <c:v>5210</c:v>
                </c:pt>
                <c:pt idx="3030">
                  <c:v>4920</c:v>
                </c:pt>
                <c:pt idx="3031">
                  <c:v>5290</c:v>
                </c:pt>
                <c:pt idx="3032">
                  <c:v>5300</c:v>
                </c:pt>
                <c:pt idx="3033">
                  <c:v>5620</c:v>
                </c:pt>
                <c:pt idx="3034">
                  <c:v>5490</c:v>
                </c:pt>
                <c:pt idx="3035">
                  <c:v>5310</c:v>
                </c:pt>
                <c:pt idx="3036">
                  <c:v>5420</c:v>
                </c:pt>
                <c:pt idx="3037">
                  <c:v>5590</c:v>
                </c:pt>
                <c:pt idx="3038">
                  <c:v>5210</c:v>
                </c:pt>
                <c:pt idx="3039">
                  <c:v>5210</c:v>
                </c:pt>
                <c:pt idx="3040">
                  <c:v>5190</c:v>
                </c:pt>
                <c:pt idx="3041">
                  <c:v>5170</c:v>
                </c:pt>
                <c:pt idx="3042">
                  <c:v>5030</c:v>
                </c:pt>
                <c:pt idx="3043">
                  <c:v>5600</c:v>
                </c:pt>
                <c:pt idx="3044">
                  <c:v>5310</c:v>
                </c:pt>
                <c:pt idx="3045">
                  <c:v>4910</c:v>
                </c:pt>
                <c:pt idx="3046">
                  <c:v>5060</c:v>
                </c:pt>
                <c:pt idx="3047">
                  <c:v>5370</c:v>
                </c:pt>
                <c:pt idx="3048">
                  <c:v>5080</c:v>
                </c:pt>
                <c:pt idx="3049">
                  <c:v>4950</c:v>
                </c:pt>
                <c:pt idx="3050">
                  <c:v>5150</c:v>
                </c:pt>
                <c:pt idx="3051">
                  <c:v>5650</c:v>
                </c:pt>
                <c:pt idx="3052">
                  <c:v>5490</c:v>
                </c:pt>
                <c:pt idx="3053">
                  <c:v>5120</c:v>
                </c:pt>
                <c:pt idx="3054">
                  <c:v>5610</c:v>
                </c:pt>
                <c:pt idx="3055">
                  <c:v>5320</c:v>
                </c:pt>
                <c:pt idx="3056">
                  <c:v>5660</c:v>
                </c:pt>
                <c:pt idx="3057">
                  <c:v>5570</c:v>
                </c:pt>
                <c:pt idx="3058">
                  <c:v>5210</c:v>
                </c:pt>
                <c:pt idx="3059">
                  <c:v>5650</c:v>
                </c:pt>
                <c:pt idx="3060">
                  <c:v>4810</c:v>
                </c:pt>
                <c:pt idx="3061">
                  <c:v>5530</c:v>
                </c:pt>
                <c:pt idx="3062">
                  <c:v>5330</c:v>
                </c:pt>
                <c:pt idx="3063">
                  <c:v>4970</c:v>
                </c:pt>
                <c:pt idx="3064">
                  <c:v>5600</c:v>
                </c:pt>
                <c:pt idx="3065">
                  <c:v>5310</c:v>
                </c:pt>
                <c:pt idx="3066">
                  <c:v>5130</c:v>
                </c:pt>
                <c:pt idx="3067">
                  <c:v>5280</c:v>
                </c:pt>
                <c:pt idx="3068">
                  <c:v>5410</c:v>
                </c:pt>
                <c:pt idx="3069">
                  <c:v>4550</c:v>
                </c:pt>
                <c:pt idx="3070">
                  <c:v>5180</c:v>
                </c:pt>
                <c:pt idx="3071">
                  <c:v>5040</c:v>
                </c:pt>
                <c:pt idx="3072">
                  <c:v>4930</c:v>
                </c:pt>
                <c:pt idx="3073">
                  <c:v>5200</c:v>
                </c:pt>
                <c:pt idx="3074">
                  <c:v>5100</c:v>
                </c:pt>
                <c:pt idx="3075">
                  <c:v>5400</c:v>
                </c:pt>
                <c:pt idx="3076">
                  <c:v>5100</c:v>
                </c:pt>
                <c:pt idx="3077">
                  <c:v>5640</c:v>
                </c:pt>
                <c:pt idx="3078">
                  <c:v>5280</c:v>
                </c:pt>
                <c:pt idx="3079">
                  <c:v>5570</c:v>
                </c:pt>
                <c:pt idx="3080">
                  <c:v>5370</c:v>
                </c:pt>
                <c:pt idx="3081">
                  <c:v>5380</c:v>
                </c:pt>
                <c:pt idx="3082">
                  <c:v>5340</c:v>
                </c:pt>
                <c:pt idx="3083">
                  <c:v>5360</c:v>
                </c:pt>
                <c:pt idx="3084">
                  <c:v>5080</c:v>
                </c:pt>
                <c:pt idx="3085">
                  <c:v>5450</c:v>
                </c:pt>
                <c:pt idx="3086">
                  <c:v>5570</c:v>
                </c:pt>
                <c:pt idx="3087">
                  <c:v>4830</c:v>
                </c:pt>
                <c:pt idx="3088">
                  <c:v>5400</c:v>
                </c:pt>
                <c:pt idx="3089">
                  <c:v>4480</c:v>
                </c:pt>
                <c:pt idx="3090">
                  <c:v>5440</c:v>
                </c:pt>
                <c:pt idx="3091">
                  <c:v>4940</c:v>
                </c:pt>
                <c:pt idx="3092">
                  <c:v>5360</c:v>
                </c:pt>
                <c:pt idx="3093">
                  <c:v>5240</c:v>
                </c:pt>
                <c:pt idx="3094">
                  <c:v>5730</c:v>
                </c:pt>
                <c:pt idx="3095">
                  <c:v>5200</c:v>
                </c:pt>
                <c:pt idx="3096">
                  <c:v>5380</c:v>
                </c:pt>
                <c:pt idx="3097">
                  <c:v>5360</c:v>
                </c:pt>
                <c:pt idx="3098">
                  <c:v>5370</c:v>
                </c:pt>
                <c:pt idx="3099">
                  <c:v>4920</c:v>
                </c:pt>
                <c:pt idx="3100">
                  <c:v>5440</c:v>
                </c:pt>
                <c:pt idx="3101">
                  <c:v>5050</c:v>
                </c:pt>
                <c:pt idx="3102">
                  <c:v>5150</c:v>
                </c:pt>
                <c:pt idx="3103">
                  <c:v>5070</c:v>
                </c:pt>
                <c:pt idx="3104">
                  <c:v>4680</c:v>
                </c:pt>
                <c:pt idx="3105">
                  <c:v>4760</c:v>
                </c:pt>
                <c:pt idx="3106">
                  <c:v>4950</c:v>
                </c:pt>
                <c:pt idx="3107">
                  <c:v>5090</c:v>
                </c:pt>
                <c:pt idx="3108">
                  <c:v>5200</c:v>
                </c:pt>
                <c:pt idx="3109">
                  <c:v>5160</c:v>
                </c:pt>
                <c:pt idx="3110">
                  <c:v>5080</c:v>
                </c:pt>
                <c:pt idx="3111">
                  <c:v>5180</c:v>
                </c:pt>
                <c:pt idx="3112">
                  <c:v>4790</c:v>
                </c:pt>
                <c:pt idx="3113">
                  <c:v>5370</c:v>
                </c:pt>
                <c:pt idx="3114">
                  <c:v>4990</c:v>
                </c:pt>
                <c:pt idx="3115">
                  <c:v>5220</c:v>
                </c:pt>
                <c:pt idx="3116">
                  <c:v>5510</c:v>
                </c:pt>
                <c:pt idx="3117">
                  <c:v>5250</c:v>
                </c:pt>
                <c:pt idx="3118">
                  <c:v>5380</c:v>
                </c:pt>
                <c:pt idx="3119">
                  <c:v>4910</c:v>
                </c:pt>
                <c:pt idx="3120">
                  <c:v>4710</c:v>
                </c:pt>
                <c:pt idx="3121">
                  <c:v>5090</c:v>
                </c:pt>
                <c:pt idx="3122">
                  <c:v>4900</c:v>
                </c:pt>
                <c:pt idx="3123">
                  <c:v>4960</c:v>
                </c:pt>
                <c:pt idx="3124">
                  <c:v>4730</c:v>
                </c:pt>
                <c:pt idx="3125">
                  <c:v>5060</c:v>
                </c:pt>
                <c:pt idx="3126">
                  <c:v>4980</c:v>
                </c:pt>
                <c:pt idx="3127">
                  <c:v>5120</c:v>
                </c:pt>
                <c:pt idx="3128">
                  <c:v>5650</c:v>
                </c:pt>
                <c:pt idx="3129">
                  <c:v>5220</c:v>
                </c:pt>
                <c:pt idx="3130">
                  <c:v>5100</c:v>
                </c:pt>
                <c:pt idx="3131">
                  <c:v>4920</c:v>
                </c:pt>
                <c:pt idx="3132">
                  <c:v>4720</c:v>
                </c:pt>
                <c:pt idx="3133">
                  <c:v>5480</c:v>
                </c:pt>
                <c:pt idx="3134">
                  <c:v>5240</c:v>
                </c:pt>
                <c:pt idx="3135">
                  <c:v>5010</c:v>
                </c:pt>
                <c:pt idx="3136">
                  <c:v>5830</c:v>
                </c:pt>
                <c:pt idx="3137">
                  <c:v>5320</c:v>
                </c:pt>
                <c:pt idx="3138">
                  <c:v>5050</c:v>
                </c:pt>
                <c:pt idx="3139">
                  <c:v>4870</c:v>
                </c:pt>
                <c:pt idx="3140">
                  <c:v>5770</c:v>
                </c:pt>
                <c:pt idx="3141">
                  <c:v>5190</c:v>
                </c:pt>
                <c:pt idx="3142">
                  <c:v>5190</c:v>
                </c:pt>
                <c:pt idx="3143">
                  <c:v>5050</c:v>
                </c:pt>
                <c:pt idx="3144">
                  <c:v>4910</c:v>
                </c:pt>
                <c:pt idx="3145">
                  <c:v>5660</c:v>
                </c:pt>
                <c:pt idx="3146">
                  <c:v>5270</c:v>
                </c:pt>
                <c:pt idx="3147">
                  <c:v>5110</c:v>
                </c:pt>
                <c:pt idx="3148">
                  <c:v>4810</c:v>
                </c:pt>
                <c:pt idx="3149">
                  <c:v>4870</c:v>
                </c:pt>
                <c:pt idx="3150">
                  <c:v>5340</c:v>
                </c:pt>
                <c:pt idx="3151">
                  <c:v>5500</c:v>
                </c:pt>
                <c:pt idx="3152">
                  <c:v>5050</c:v>
                </c:pt>
                <c:pt idx="3153">
                  <c:v>4920</c:v>
                </c:pt>
                <c:pt idx="3154">
                  <c:v>5580</c:v>
                </c:pt>
                <c:pt idx="3155">
                  <c:v>4960</c:v>
                </c:pt>
                <c:pt idx="3156">
                  <c:v>5100</c:v>
                </c:pt>
                <c:pt idx="3157">
                  <c:v>5070</c:v>
                </c:pt>
                <c:pt idx="3158">
                  <c:v>5170</c:v>
                </c:pt>
                <c:pt idx="3159">
                  <c:v>5280</c:v>
                </c:pt>
                <c:pt idx="3160">
                  <c:v>5210</c:v>
                </c:pt>
                <c:pt idx="3161">
                  <c:v>5070</c:v>
                </c:pt>
                <c:pt idx="3162">
                  <c:v>4750</c:v>
                </c:pt>
                <c:pt idx="3163">
                  <c:v>4940</c:v>
                </c:pt>
                <c:pt idx="3164">
                  <c:v>5070</c:v>
                </c:pt>
                <c:pt idx="3165">
                  <c:v>4810</c:v>
                </c:pt>
                <c:pt idx="3166">
                  <c:v>4950</c:v>
                </c:pt>
                <c:pt idx="3167">
                  <c:v>5390</c:v>
                </c:pt>
                <c:pt idx="3168">
                  <c:v>4790</c:v>
                </c:pt>
                <c:pt idx="3169">
                  <c:v>5260</c:v>
                </c:pt>
                <c:pt idx="3170">
                  <c:v>4680</c:v>
                </c:pt>
                <c:pt idx="3171">
                  <c:v>5320</c:v>
                </c:pt>
                <c:pt idx="3172">
                  <c:v>5000</c:v>
                </c:pt>
                <c:pt idx="3173">
                  <c:v>4680</c:v>
                </c:pt>
                <c:pt idx="3174">
                  <c:v>5130</c:v>
                </c:pt>
                <c:pt idx="3175">
                  <c:v>4950</c:v>
                </c:pt>
                <c:pt idx="3176">
                  <c:v>5070</c:v>
                </c:pt>
                <c:pt idx="3177">
                  <c:v>5110</c:v>
                </c:pt>
                <c:pt idx="3178">
                  <c:v>4940</c:v>
                </c:pt>
                <c:pt idx="3179">
                  <c:v>4910</c:v>
                </c:pt>
                <c:pt idx="3180">
                  <c:v>5290</c:v>
                </c:pt>
                <c:pt idx="3181">
                  <c:v>5080</c:v>
                </c:pt>
                <c:pt idx="3182">
                  <c:v>5120</c:v>
                </c:pt>
                <c:pt idx="3183">
                  <c:v>5210</c:v>
                </c:pt>
                <c:pt idx="3184">
                  <c:v>5090</c:v>
                </c:pt>
                <c:pt idx="3185">
                  <c:v>4920</c:v>
                </c:pt>
                <c:pt idx="3186">
                  <c:v>5110</c:v>
                </c:pt>
                <c:pt idx="3187">
                  <c:v>5430</c:v>
                </c:pt>
                <c:pt idx="3188">
                  <c:v>5210</c:v>
                </c:pt>
                <c:pt idx="3189">
                  <c:v>5260</c:v>
                </c:pt>
                <c:pt idx="3190">
                  <c:v>5490</c:v>
                </c:pt>
                <c:pt idx="3191">
                  <c:v>4740</c:v>
                </c:pt>
                <c:pt idx="3192">
                  <c:v>4810</c:v>
                </c:pt>
                <c:pt idx="3193">
                  <c:v>5270</c:v>
                </c:pt>
                <c:pt idx="3194">
                  <c:v>5010</c:v>
                </c:pt>
                <c:pt idx="3195">
                  <c:v>5000</c:v>
                </c:pt>
                <c:pt idx="3196">
                  <c:v>4930</c:v>
                </c:pt>
                <c:pt idx="3197">
                  <c:v>4810</c:v>
                </c:pt>
                <c:pt idx="3198">
                  <c:v>5290</c:v>
                </c:pt>
                <c:pt idx="3199">
                  <c:v>5200</c:v>
                </c:pt>
                <c:pt idx="3200">
                  <c:v>5220</c:v>
                </c:pt>
                <c:pt idx="3201">
                  <c:v>5070</c:v>
                </c:pt>
                <c:pt idx="3202">
                  <c:v>5040</c:v>
                </c:pt>
                <c:pt idx="3203">
                  <c:v>4890</c:v>
                </c:pt>
                <c:pt idx="3204">
                  <c:v>5260</c:v>
                </c:pt>
                <c:pt idx="3205">
                  <c:v>4610</c:v>
                </c:pt>
                <c:pt idx="3206">
                  <c:v>4890</c:v>
                </c:pt>
                <c:pt idx="3207">
                  <c:v>5130</c:v>
                </c:pt>
                <c:pt idx="3208">
                  <c:v>4850</c:v>
                </c:pt>
                <c:pt idx="3209">
                  <c:v>4550</c:v>
                </c:pt>
                <c:pt idx="3210">
                  <c:v>5240</c:v>
                </c:pt>
                <c:pt idx="3211">
                  <c:v>5010</c:v>
                </c:pt>
                <c:pt idx="3212">
                  <c:v>4870</c:v>
                </c:pt>
                <c:pt idx="3213">
                  <c:v>5590</c:v>
                </c:pt>
                <c:pt idx="3214">
                  <c:v>5140</c:v>
                </c:pt>
                <c:pt idx="3215">
                  <c:v>4950</c:v>
                </c:pt>
                <c:pt idx="3216">
                  <c:v>5040</c:v>
                </c:pt>
                <c:pt idx="3217">
                  <c:v>4900</c:v>
                </c:pt>
                <c:pt idx="3218">
                  <c:v>5230</c:v>
                </c:pt>
                <c:pt idx="3219">
                  <c:v>5280</c:v>
                </c:pt>
                <c:pt idx="3220">
                  <c:v>5420</c:v>
                </c:pt>
                <c:pt idx="3221">
                  <c:v>4560</c:v>
                </c:pt>
                <c:pt idx="3222">
                  <c:v>5070</c:v>
                </c:pt>
                <c:pt idx="3223">
                  <c:v>4660</c:v>
                </c:pt>
                <c:pt idx="3224">
                  <c:v>4900</c:v>
                </c:pt>
                <c:pt idx="3225">
                  <c:v>5280</c:v>
                </c:pt>
                <c:pt idx="3226">
                  <c:v>4840</c:v>
                </c:pt>
                <c:pt idx="3227">
                  <c:v>5320</c:v>
                </c:pt>
                <c:pt idx="3228">
                  <c:v>4870</c:v>
                </c:pt>
                <c:pt idx="3229">
                  <c:v>4760</c:v>
                </c:pt>
                <c:pt idx="3230">
                  <c:v>4760</c:v>
                </c:pt>
                <c:pt idx="3231">
                  <c:v>5300</c:v>
                </c:pt>
                <c:pt idx="3232">
                  <c:v>4690</c:v>
                </c:pt>
                <c:pt idx="3233">
                  <c:v>5260</c:v>
                </c:pt>
                <c:pt idx="3234">
                  <c:v>4860</c:v>
                </c:pt>
                <c:pt idx="3235">
                  <c:v>4770</c:v>
                </c:pt>
                <c:pt idx="3236">
                  <c:v>4980</c:v>
                </c:pt>
                <c:pt idx="3237">
                  <c:v>5240</c:v>
                </c:pt>
                <c:pt idx="3238">
                  <c:v>4920</c:v>
                </c:pt>
                <c:pt idx="3239">
                  <c:v>5250</c:v>
                </c:pt>
                <c:pt idx="3240">
                  <c:v>4780</c:v>
                </c:pt>
                <c:pt idx="3241">
                  <c:v>4980</c:v>
                </c:pt>
                <c:pt idx="3242">
                  <c:v>5050</c:v>
                </c:pt>
                <c:pt idx="3243">
                  <c:v>4820</c:v>
                </c:pt>
                <c:pt idx="3244">
                  <c:v>4920</c:v>
                </c:pt>
                <c:pt idx="3245">
                  <c:v>5160</c:v>
                </c:pt>
                <c:pt idx="3246">
                  <c:v>5180</c:v>
                </c:pt>
                <c:pt idx="3247">
                  <c:v>4650</c:v>
                </c:pt>
                <c:pt idx="3248">
                  <c:v>5820</c:v>
                </c:pt>
                <c:pt idx="3249">
                  <c:v>5090</c:v>
                </c:pt>
                <c:pt idx="3250">
                  <c:v>5390</c:v>
                </c:pt>
                <c:pt idx="3251">
                  <c:v>4910</c:v>
                </c:pt>
                <c:pt idx="3252">
                  <c:v>4740</c:v>
                </c:pt>
                <c:pt idx="3253">
                  <c:v>4820</c:v>
                </c:pt>
                <c:pt idx="3254">
                  <c:v>4890</c:v>
                </c:pt>
                <c:pt idx="3255">
                  <c:v>5430</c:v>
                </c:pt>
                <c:pt idx="3256">
                  <c:v>4720</c:v>
                </c:pt>
                <c:pt idx="3257">
                  <c:v>4940</c:v>
                </c:pt>
                <c:pt idx="3258">
                  <c:v>4840</c:v>
                </c:pt>
                <c:pt idx="3259">
                  <c:v>4570</c:v>
                </c:pt>
                <c:pt idx="3260">
                  <c:v>4980</c:v>
                </c:pt>
                <c:pt idx="3261">
                  <c:v>5320</c:v>
                </c:pt>
                <c:pt idx="3262">
                  <c:v>5140</c:v>
                </c:pt>
                <c:pt idx="3263">
                  <c:v>5010</c:v>
                </c:pt>
                <c:pt idx="3264">
                  <c:v>4920</c:v>
                </c:pt>
                <c:pt idx="3265">
                  <c:v>5030</c:v>
                </c:pt>
                <c:pt idx="3266">
                  <c:v>5380</c:v>
                </c:pt>
                <c:pt idx="3267">
                  <c:v>4880</c:v>
                </c:pt>
                <c:pt idx="3268">
                  <c:v>4660</c:v>
                </c:pt>
                <c:pt idx="3269">
                  <c:v>4710</c:v>
                </c:pt>
                <c:pt idx="3270">
                  <c:v>5020</c:v>
                </c:pt>
                <c:pt idx="3271">
                  <c:v>4670</c:v>
                </c:pt>
                <c:pt idx="3272">
                  <c:v>5220</c:v>
                </c:pt>
                <c:pt idx="3273">
                  <c:v>5110</c:v>
                </c:pt>
                <c:pt idx="3274">
                  <c:v>5540</c:v>
                </c:pt>
                <c:pt idx="3275">
                  <c:v>5090</c:v>
                </c:pt>
                <c:pt idx="3276">
                  <c:v>4980</c:v>
                </c:pt>
                <c:pt idx="3277">
                  <c:v>5160</c:v>
                </c:pt>
                <c:pt idx="3278">
                  <c:v>4810</c:v>
                </c:pt>
                <c:pt idx="3279">
                  <c:v>4910</c:v>
                </c:pt>
                <c:pt idx="3280">
                  <c:v>4530</c:v>
                </c:pt>
                <c:pt idx="3281">
                  <c:v>5070</c:v>
                </c:pt>
                <c:pt idx="3282">
                  <c:v>5140</c:v>
                </c:pt>
                <c:pt idx="3283">
                  <c:v>4570</c:v>
                </c:pt>
                <c:pt idx="3284">
                  <c:v>5050</c:v>
                </c:pt>
                <c:pt idx="3285">
                  <c:v>4740</c:v>
                </c:pt>
                <c:pt idx="3286">
                  <c:v>5020</c:v>
                </c:pt>
                <c:pt idx="3287">
                  <c:v>4800</c:v>
                </c:pt>
                <c:pt idx="3288">
                  <c:v>4780</c:v>
                </c:pt>
                <c:pt idx="3289">
                  <c:v>4960</c:v>
                </c:pt>
                <c:pt idx="3290">
                  <c:v>5510</c:v>
                </c:pt>
                <c:pt idx="3291">
                  <c:v>5410</c:v>
                </c:pt>
                <c:pt idx="3292">
                  <c:v>5150</c:v>
                </c:pt>
                <c:pt idx="3293">
                  <c:v>5370</c:v>
                </c:pt>
                <c:pt idx="3294">
                  <c:v>4770</c:v>
                </c:pt>
                <c:pt idx="3295">
                  <c:v>4530</c:v>
                </c:pt>
                <c:pt idx="3296">
                  <c:v>4880</c:v>
                </c:pt>
                <c:pt idx="3297">
                  <c:v>4910</c:v>
                </c:pt>
                <c:pt idx="3298">
                  <c:v>4900</c:v>
                </c:pt>
                <c:pt idx="3299">
                  <c:v>4760</c:v>
                </c:pt>
                <c:pt idx="3300">
                  <c:v>5180</c:v>
                </c:pt>
                <c:pt idx="3301">
                  <c:v>4450</c:v>
                </c:pt>
                <c:pt idx="3302">
                  <c:v>4870</c:v>
                </c:pt>
                <c:pt idx="3303">
                  <c:v>4660</c:v>
                </c:pt>
                <c:pt idx="3304">
                  <c:v>5370</c:v>
                </c:pt>
                <c:pt idx="3305">
                  <c:v>4660</c:v>
                </c:pt>
                <c:pt idx="3306">
                  <c:v>5170</c:v>
                </c:pt>
                <c:pt idx="3307">
                  <c:v>4840</c:v>
                </c:pt>
                <c:pt idx="3308">
                  <c:v>4780</c:v>
                </c:pt>
                <c:pt idx="3309">
                  <c:v>4930</c:v>
                </c:pt>
                <c:pt idx="3310">
                  <c:v>5050</c:v>
                </c:pt>
                <c:pt idx="3311">
                  <c:v>4510</c:v>
                </c:pt>
                <c:pt idx="3312">
                  <c:v>5330</c:v>
                </c:pt>
                <c:pt idx="3313">
                  <c:v>4390</c:v>
                </c:pt>
                <c:pt idx="3314">
                  <c:v>5010</c:v>
                </c:pt>
                <c:pt idx="3315">
                  <c:v>4690</c:v>
                </c:pt>
                <c:pt idx="3316">
                  <c:v>4890</c:v>
                </c:pt>
                <c:pt idx="3317">
                  <c:v>5030</c:v>
                </c:pt>
                <c:pt idx="3318">
                  <c:v>4730</c:v>
                </c:pt>
                <c:pt idx="3319">
                  <c:v>4880</c:v>
                </c:pt>
                <c:pt idx="3320">
                  <c:v>5080</c:v>
                </c:pt>
                <c:pt idx="3321">
                  <c:v>4860</c:v>
                </c:pt>
                <c:pt idx="3322">
                  <c:v>4910</c:v>
                </c:pt>
                <c:pt idx="3323">
                  <c:v>5060</c:v>
                </c:pt>
                <c:pt idx="3324">
                  <c:v>4930</c:v>
                </c:pt>
                <c:pt idx="3325">
                  <c:v>5020</c:v>
                </c:pt>
                <c:pt idx="3326">
                  <c:v>4910</c:v>
                </c:pt>
                <c:pt idx="3327">
                  <c:v>4940</c:v>
                </c:pt>
                <c:pt idx="3328">
                  <c:v>4620</c:v>
                </c:pt>
                <c:pt idx="3329">
                  <c:v>4860</c:v>
                </c:pt>
                <c:pt idx="3330">
                  <c:v>4710</c:v>
                </c:pt>
                <c:pt idx="3331">
                  <c:v>4730</c:v>
                </c:pt>
                <c:pt idx="3332">
                  <c:v>4570</c:v>
                </c:pt>
                <c:pt idx="3333">
                  <c:v>4660</c:v>
                </c:pt>
                <c:pt idx="3334">
                  <c:v>4660</c:v>
                </c:pt>
                <c:pt idx="3335">
                  <c:v>4790</c:v>
                </c:pt>
                <c:pt idx="3336">
                  <c:v>5450</c:v>
                </c:pt>
                <c:pt idx="3337">
                  <c:v>5110</c:v>
                </c:pt>
                <c:pt idx="3338">
                  <c:v>4470</c:v>
                </c:pt>
                <c:pt idx="3339">
                  <c:v>4800</c:v>
                </c:pt>
                <c:pt idx="3340">
                  <c:v>4510</c:v>
                </c:pt>
                <c:pt idx="3341">
                  <c:v>4950</c:v>
                </c:pt>
                <c:pt idx="3342">
                  <c:v>4700</c:v>
                </c:pt>
                <c:pt idx="3343">
                  <c:v>5200</c:v>
                </c:pt>
                <c:pt idx="3344">
                  <c:v>4420</c:v>
                </c:pt>
                <c:pt idx="3345">
                  <c:v>5010</c:v>
                </c:pt>
                <c:pt idx="3346">
                  <c:v>5030</c:v>
                </c:pt>
                <c:pt idx="3347">
                  <c:v>4730</c:v>
                </c:pt>
                <c:pt idx="3348">
                  <c:v>4990</c:v>
                </c:pt>
                <c:pt idx="3349">
                  <c:v>4560</c:v>
                </c:pt>
                <c:pt idx="3350">
                  <c:v>4790</c:v>
                </c:pt>
                <c:pt idx="3351">
                  <c:v>5140</c:v>
                </c:pt>
                <c:pt idx="3352">
                  <c:v>4780</c:v>
                </c:pt>
                <c:pt idx="3353">
                  <c:v>4690</c:v>
                </c:pt>
                <c:pt idx="3354">
                  <c:v>4970</c:v>
                </c:pt>
                <c:pt idx="3355">
                  <c:v>4710</c:v>
                </c:pt>
                <c:pt idx="3356">
                  <c:v>5120</c:v>
                </c:pt>
                <c:pt idx="3357">
                  <c:v>4710</c:v>
                </c:pt>
                <c:pt idx="3358">
                  <c:v>4950</c:v>
                </c:pt>
                <c:pt idx="3359">
                  <c:v>4760</c:v>
                </c:pt>
                <c:pt idx="3360">
                  <c:v>4920</c:v>
                </c:pt>
                <c:pt idx="3361">
                  <c:v>5010</c:v>
                </c:pt>
                <c:pt idx="3362">
                  <c:v>5250</c:v>
                </c:pt>
                <c:pt idx="3363">
                  <c:v>4770</c:v>
                </c:pt>
                <c:pt idx="3364">
                  <c:v>4990</c:v>
                </c:pt>
                <c:pt idx="3365">
                  <c:v>4260</c:v>
                </c:pt>
                <c:pt idx="3366">
                  <c:v>4770</c:v>
                </c:pt>
                <c:pt idx="3367">
                  <c:v>4590</c:v>
                </c:pt>
                <c:pt idx="3368">
                  <c:v>5520</c:v>
                </c:pt>
                <c:pt idx="3369">
                  <c:v>4470</c:v>
                </c:pt>
                <c:pt idx="3370">
                  <c:v>4820</c:v>
                </c:pt>
                <c:pt idx="3371">
                  <c:v>4320</c:v>
                </c:pt>
                <c:pt idx="3372">
                  <c:v>4710</c:v>
                </c:pt>
                <c:pt idx="3373">
                  <c:v>5000</c:v>
                </c:pt>
                <c:pt idx="3374">
                  <c:v>4770</c:v>
                </c:pt>
                <c:pt idx="3375">
                  <c:v>4980</c:v>
                </c:pt>
                <c:pt idx="3376">
                  <c:v>4920</c:v>
                </c:pt>
                <c:pt idx="3377">
                  <c:v>4740</c:v>
                </c:pt>
                <c:pt idx="3378">
                  <c:v>4580</c:v>
                </c:pt>
                <c:pt idx="3379">
                  <c:v>4510</c:v>
                </c:pt>
                <c:pt idx="3380">
                  <c:v>4770</c:v>
                </c:pt>
                <c:pt idx="3381">
                  <c:v>4640</c:v>
                </c:pt>
                <c:pt idx="3382">
                  <c:v>4620</c:v>
                </c:pt>
                <c:pt idx="3383">
                  <c:v>4720</c:v>
                </c:pt>
                <c:pt idx="3384">
                  <c:v>4810</c:v>
                </c:pt>
                <c:pt idx="3385">
                  <c:v>5170</c:v>
                </c:pt>
                <c:pt idx="3386">
                  <c:v>4400</c:v>
                </c:pt>
                <c:pt idx="3387">
                  <c:v>5340</c:v>
                </c:pt>
                <c:pt idx="3388">
                  <c:v>4240</c:v>
                </c:pt>
                <c:pt idx="3389">
                  <c:v>4590</c:v>
                </c:pt>
                <c:pt idx="3390">
                  <c:v>4940</c:v>
                </c:pt>
                <c:pt idx="3391">
                  <c:v>4910</c:v>
                </c:pt>
                <c:pt idx="3392">
                  <c:v>4580</c:v>
                </c:pt>
                <c:pt idx="3393">
                  <c:v>4740</c:v>
                </c:pt>
                <c:pt idx="3394">
                  <c:v>4450</c:v>
                </c:pt>
                <c:pt idx="3395">
                  <c:v>4280</c:v>
                </c:pt>
                <c:pt idx="3396">
                  <c:v>5250</c:v>
                </c:pt>
                <c:pt idx="3397">
                  <c:v>4550</c:v>
                </c:pt>
                <c:pt idx="3398">
                  <c:v>4780</c:v>
                </c:pt>
                <c:pt idx="3399">
                  <c:v>4600</c:v>
                </c:pt>
                <c:pt idx="3400">
                  <c:v>4810</c:v>
                </c:pt>
                <c:pt idx="3401">
                  <c:v>5120</c:v>
                </c:pt>
                <c:pt idx="3402">
                  <c:v>4820</c:v>
                </c:pt>
                <c:pt idx="3403">
                  <c:v>4830</c:v>
                </c:pt>
                <c:pt idx="3404">
                  <c:v>5010</c:v>
                </c:pt>
                <c:pt idx="3405">
                  <c:v>4860</c:v>
                </c:pt>
                <c:pt idx="3406">
                  <c:v>4830</c:v>
                </c:pt>
                <c:pt idx="3407">
                  <c:v>4910</c:v>
                </c:pt>
                <c:pt idx="3408">
                  <c:v>4730</c:v>
                </c:pt>
                <c:pt idx="3409">
                  <c:v>4480</c:v>
                </c:pt>
                <c:pt idx="3410">
                  <c:v>4830</c:v>
                </c:pt>
                <c:pt idx="3411">
                  <c:v>5060</c:v>
                </c:pt>
                <c:pt idx="3412">
                  <c:v>4730</c:v>
                </c:pt>
                <c:pt idx="3413">
                  <c:v>4780</c:v>
                </c:pt>
                <c:pt idx="3414">
                  <c:v>4580</c:v>
                </c:pt>
                <c:pt idx="3415">
                  <c:v>5220</c:v>
                </c:pt>
                <c:pt idx="3416">
                  <c:v>5050</c:v>
                </c:pt>
                <c:pt idx="3417">
                  <c:v>4300</c:v>
                </c:pt>
                <c:pt idx="3418">
                  <c:v>5190</c:v>
                </c:pt>
                <c:pt idx="3419">
                  <c:v>4980</c:v>
                </c:pt>
                <c:pt idx="3420">
                  <c:v>4660</c:v>
                </c:pt>
                <c:pt idx="3421">
                  <c:v>4860</c:v>
                </c:pt>
                <c:pt idx="3422">
                  <c:v>4430</c:v>
                </c:pt>
                <c:pt idx="3423">
                  <c:v>5320</c:v>
                </c:pt>
                <c:pt idx="3424">
                  <c:v>5030</c:v>
                </c:pt>
                <c:pt idx="3425">
                  <c:v>4890</c:v>
                </c:pt>
                <c:pt idx="3426">
                  <c:v>4660</c:v>
                </c:pt>
                <c:pt idx="3427">
                  <c:v>4680</c:v>
                </c:pt>
                <c:pt idx="3428">
                  <c:v>5050</c:v>
                </c:pt>
                <c:pt idx="3429">
                  <c:v>4670</c:v>
                </c:pt>
                <c:pt idx="3430">
                  <c:v>4490</c:v>
                </c:pt>
                <c:pt idx="3431">
                  <c:v>4900</c:v>
                </c:pt>
                <c:pt idx="3432">
                  <c:v>5100</c:v>
                </c:pt>
                <c:pt idx="3433">
                  <c:v>4900</c:v>
                </c:pt>
                <c:pt idx="3434">
                  <c:v>4500</c:v>
                </c:pt>
                <c:pt idx="3435">
                  <c:v>4520</c:v>
                </c:pt>
                <c:pt idx="3436">
                  <c:v>5330</c:v>
                </c:pt>
                <c:pt idx="3437">
                  <c:v>4880</c:v>
                </c:pt>
                <c:pt idx="3438">
                  <c:v>4450</c:v>
                </c:pt>
                <c:pt idx="3439">
                  <c:v>4730</c:v>
                </c:pt>
                <c:pt idx="3440">
                  <c:v>4300</c:v>
                </c:pt>
                <c:pt idx="3441">
                  <c:v>4660</c:v>
                </c:pt>
                <c:pt idx="3442">
                  <c:v>4760</c:v>
                </c:pt>
                <c:pt idx="3443">
                  <c:v>4990</c:v>
                </c:pt>
                <c:pt idx="3444">
                  <c:v>4840</c:v>
                </c:pt>
                <c:pt idx="3445">
                  <c:v>4930</c:v>
                </c:pt>
                <c:pt idx="3446">
                  <c:v>4520</c:v>
                </c:pt>
                <c:pt idx="3447">
                  <c:v>4900</c:v>
                </c:pt>
                <c:pt idx="3448">
                  <c:v>5110</c:v>
                </c:pt>
                <c:pt idx="3449">
                  <c:v>4890</c:v>
                </c:pt>
                <c:pt idx="3450">
                  <c:v>4920</c:v>
                </c:pt>
                <c:pt idx="3451">
                  <c:v>4820</c:v>
                </c:pt>
                <c:pt idx="3452">
                  <c:v>4370</c:v>
                </c:pt>
                <c:pt idx="3453">
                  <c:v>4940</c:v>
                </c:pt>
                <c:pt idx="3454">
                  <c:v>4680</c:v>
                </c:pt>
                <c:pt idx="3455">
                  <c:v>4590</c:v>
                </c:pt>
                <c:pt idx="3456">
                  <c:v>4720</c:v>
                </c:pt>
                <c:pt idx="3457">
                  <c:v>5020</c:v>
                </c:pt>
                <c:pt idx="3458">
                  <c:v>5110</c:v>
                </c:pt>
                <c:pt idx="3459">
                  <c:v>4900</c:v>
                </c:pt>
                <c:pt idx="3460">
                  <c:v>4670</c:v>
                </c:pt>
                <c:pt idx="3461">
                  <c:v>4700</c:v>
                </c:pt>
                <c:pt idx="3462">
                  <c:v>4190</c:v>
                </c:pt>
                <c:pt idx="3463">
                  <c:v>4580</c:v>
                </c:pt>
                <c:pt idx="3464">
                  <c:v>5000</c:v>
                </c:pt>
                <c:pt idx="3465">
                  <c:v>4400</c:v>
                </c:pt>
                <c:pt idx="3466">
                  <c:v>4950</c:v>
                </c:pt>
                <c:pt idx="3467">
                  <c:v>4920</c:v>
                </c:pt>
                <c:pt idx="3468">
                  <c:v>4980</c:v>
                </c:pt>
                <c:pt idx="3469">
                  <c:v>4830</c:v>
                </c:pt>
                <c:pt idx="3470">
                  <c:v>5190</c:v>
                </c:pt>
                <c:pt idx="3471">
                  <c:v>4570</c:v>
                </c:pt>
                <c:pt idx="3472">
                  <c:v>5000</c:v>
                </c:pt>
                <c:pt idx="3473">
                  <c:v>4750</c:v>
                </c:pt>
                <c:pt idx="3474">
                  <c:v>4640</c:v>
                </c:pt>
                <c:pt idx="3475">
                  <c:v>4530</c:v>
                </c:pt>
                <c:pt idx="3476">
                  <c:v>4740</c:v>
                </c:pt>
                <c:pt idx="3477">
                  <c:v>4490</c:v>
                </c:pt>
                <c:pt idx="3478">
                  <c:v>5020</c:v>
                </c:pt>
                <c:pt idx="3479">
                  <c:v>4780</c:v>
                </c:pt>
                <c:pt idx="3480">
                  <c:v>4350</c:v>
                </c:pt>
                <c:pt idx="3481">
                  <c:v>4640</c:v>
                </c:pt>
                <c:pt idx="3482">
                  <c:v>4730</c:v>
                </c:pt>
                <c:pt idx="3483">
                  <c:v>5010</c:v>
                </c:pt>
                <c:pt idx="3484">
                  <c:v>4420</c:v>
                </c:pt>
                <c:pt idx="3485">
                  <c:v>4640</c:v>
                </c:pt>
                <c:pt idx="3486">
                  <c:v>4230</c:v>
                </c:pt>
                <c:pt idx="3487">
                  <c:v>4830</c:v>
                </c:pt>
                <c:pt idx="3488">
                  <c:v>4760</c:v>
                </c:pt>
                <c:pt idx="3489">
                  <c:v>4750</c:v>
                </c:pt>
                <c:pt idx="3490">
                  <c:v>5180</c:v>
                </c:pt>
                <c:pt idx="3491">
                  <c:v>4860</c:v>
                </c:pt>
                <c:pt idx="3492">
                  <c:v>5260</c:v>
                </c:pt>
                <c:pt idx="3493">
                  <c:v>4760</c:v>
                </c:pt>
                <c:pt idx="3494">
                  <c:v>4710</c:v>
                </c:pt>
                <c:pt idx="3495">
                  <c:v>4640</c:v>
                </c:pt>
                <c:pt idx="3496">
                  <c:v>4600</c:v>
                </c:pt>
                <c:pt idx="3497">
                  <c:v>4990</c:v>
                </c:pt>
                <c:pt idx="3498">
                  <c:v>5090</c:v>
                </c:pt>
                <c:pt idx="3499">
                  <c:v>4690</c:v>
                </c:pt>
                <c:pt idx="3500">
                  <c:v>4910</c:v>
                </c:pt>
                <c:pt idx="3501">
                  <c:v>4700</c:v>
                </c:pt>
                <c:pt idx="3502">
                  <c:v>4520</c:v>
                </c:pt>
                <c:pt idx="3503">
                  <c:v>4380</c:v>
                </c:pt>
                <c:pt idx="3504">
                  <c:v>4960</c:v>
                </c:pt>
                <c:pt idx="3505">
                  <c:v>5070</c:v>
                </c:pt>
                <c:pt idx="3506">
                  <c:v>4610</c:v>
                </c:pt>
                <c:pt idx="3507">
                  <c:v>4430</c:v>
                </c:pt>
                <c:pt idx="3508">
                  <c:v>4610</c:v>
                </c:pt>
                <c:pt idx="3509">
                  <c:v>4520</c:v>
                </c:pt>
                <c:pt idx="3510">
                  <c:v>4890</c:v>
                </c:pt>
                <c:pt idx="3511">
                  <c:v>4600</c:v>
                </c:pt>
                <c:pt idx="3512">
                  <c:v>4730</c:v>
                </c:pt>
                <c:pt idx="3513">
                  <c:v>4350</c:v>
                </c:pt>
                <c:pt idx="3514">
                  <c:v>4620</c:v>
                </c:pt>
                <c:pt idx="3515">
                  <c:v>4350</c:v>
                </c:pt>
                <c:pt idx="3516">
                  <c:v>4650</c:v>
                </c:pt>
                <c:pt idx="3517">
                  <c:v>4940</c:v>
                </c:pt>
                <c:pt idx="3518">
                  <c:v>4590</c:v>
                </c:pt>
                <c:pt idx="3519">
                  <c:v>4610</c:v>
                </c:pt>
                <c:pt idx="3520">
                  <c:v>4670</c:v>
                </c:pt>
                <c:pt idx="3521">
                  <c:v>4820</c:v>
                </c:pt>
                <c:pt idx="3522">
                  <c:v>4490</c:v>
                </c:pt>
                <c:pt idx="3523">
                  <c:v>4500</c:v>
                </c:pt>
                <c:pt idx="3524">
                  <c:v>5170</c:v>
                </c:pt>
                <c:pt idx="3525">
                  <c:v>4930</c:v>
                </c:pt>
                <c:pt idx="3526">
                  <c:v>4560</c:v>
                </c:pt>
                <c:pt idx="3527">
                  <c:v>4640</c:v>
                </c:pt>
                <c:pt idx="3528">
                  <c:v>4660</c:v>
                </c:pt>
                <c:pt idx="3529">
                  <c:v>4600</c:v>
                </c:pt>
                <c:pt idx="3530">
                  <c:v>4900</c:v>
                </c:pt>
                <c:pt idx="3531">
                  <c:v>4970</c:v>
                </c:pt>
                <c:pt idx="3532">
                  <c:v>5300</c:v>
                </c:pt>
                <c:pt idx="3533">
                  <c:v>4940</c:v>
                </c:pt>
                <c:pt idx="3534">
                  <c:v>4710</c:v>
                </c:pt>
                <c:pt idx="3535">
                  <c:v>4820</c:v>
                </c:pt>
                <c:pt idx="3536">
                  <c:v>4460</c:v>
                </c:pt>
                <c:pt idx="3537">
                  <c:v>4420</c:v>
                </c:pt>
                <c:pt idx="3538">
                  <c:v>4590</c:v>
                </c:pt>
                <c:pt idx="3539">
                  <c:v>4640</c:v>
                </c:pt>
                <c:pt idx="3540">
                  <c:v>4250</c:v>
                </c:pt>
                <c:pt idx="3541">
                  <c:v>4480</c:v>
                </c:pt>
                <c:pt idx="3542">
                  <c:v>5020</c:v>
                </c:pt>
                <c:pt idx="3543">
                  <c:v>4590</c:v>
                </c:pt>
                <c:pt idx="3544">
                  <c:v>4870</c:v>
                </c:pt>
                <c:pt idx="3545">
                  <c:v>4200</c:v>
                </c:pt>
                <c:pt idx="3546">
                  <c:v>5040</c:v>
                </c:pt>
                <c:pt idx="3547">
                  <c:v>4920</c:v>
                </c:pt>
                <c:pt idx="3548">
                  <c:v>4600</c:v>
                </c:pt>
                <c:pt idx="3549">
                  <c:v>4770</c:v>
                </c:pt>
                <c:pt idx="3550">
                  <c:v>4540</c:v>
                </c:pt>
                <c:pt idx="3551">
                  <c:v>5230</c:v>
                </c:pt>
                <c:pt idx="3552">
                  <c:v>4720</c:v>
                </c:pt>
                <c:pt idx="3553">
                  <c:v>5130</c:v>
                </c:pt>
                <c:pt idx="3554">
                  <c:v>4510</c:v>
                </c:pt>
                <c:pt idx="3555">
                  <c:v>4560</c:v>
                </c:pt>
                <c:pt idx="3556">
                  <c:v>4450</c:v>
                </c:pt>
                <c:pt idx="3557">
                  <c:v>4380</c:v>
                </c:pt>
                <c:pt idx="3558">
                  <c:v>5050</c:v>
                </c:pt>
                <c:pt idx="3559">
                  <c:v>4420</c:v>
                </c:pt>
                <c:pt idx="3560">
                  <c:v>3920</c:v>
                </c:pt>
                <c:pt idx="3561">
                  <c:v>4500</c:v>
                </c:pt>
                <c:pt idx="3562">
                  <c:v>4790</c:v>
                </c:pt>
                <c:pt idx="3563">
                  <c:v>4310</c:v>
                </c:pt>
                <c:pt idx="3564">
                  <c:v>4890</c:v>
                </c:pt>
                <c:pt idx="3565">
                  <c:v>4760</c:v>
                </c:pt>
                <c:pt idx="3566">
                  <c:v>4630</c:v>
                </c:pt>
                <c:pt idx="3567">
                  <c:v>4470</c:v>
                </c:pt>
                <c:pt idx="3568">
                  <c:v>4380</c:v>
                </c:pt>
                <c:pt idx="3569">
                  <c:v>4340</c:v>
                </c:pt>
                <c:pt idx="3570">
                  <c:v>4970</c:v>
                </c:pt>
                <c:pt idx="3571">
                  <c:v>4760</c:v>
                </c:pt>
                <c:pt idx="3572">
                  <c:v>4480</c:v>
                </c:pt>
                <c:pt idx="3573">
                  <c:v>4340</c:v>
                </c:pt>
                <c:pt idx="3574">
                  <c:v>4660</c:v>
                </c:pt>
                <c:pt idx="3575">
                  <c:v>4760</c:v>
                </c:pt>
                <c:pt idx="3576">
                  <c:v>4670</c:v>
                </c:pt>
                <c:pt idx="3577">
                  <c:v>4580</c:v>
                </c:pt>
                <c:pt idx="3578">
                  <c:v>4450</c:v>
                </c:pt>
                <c:pt idx="3579">
                  <c:v>5060</c:v>
                </c:pt>
                <c:pt idx="3580">
                  <c:v>4530</c:v>
                </c:pt>
                <c:pt idx="3581">
                  <c:v>4880</c:v>
                </c:pt>
                <c:pt idx="3582">
                  <c:v>4240</c:v>
                </c:pt>
                <c:pt idx="3583">
                  <c:v>4480</c:v>
                </c:pt>
                <c:pt idx="3584">
                  <c:v>4360</c:v>
                </c:pt>
                <c:pt idx="3585">
                  <c:v>4820</c:v>
                </c:pt>
                <c:pt idx="3586">
                  <c:v>4110</c:v>
                </c:pt>
                <c:pt idx="3587">
                  <c:v>4600</c:v>
                </c:pt>
                <c:pt idx="3588">
                  <c:v>4600</c:v>
                </c:pt>
                <c:pt idx="3589">
                  <c:v>4470</c:v>
                </c:pt>
                <c:pt idx="3590">
                  <c:v>4340</c:v>
                </c:pt>
                <c:pt idx="3591">
                  <c:v>4570</c:v>
                </c:pt>
                <c:pt idx="3592">
                  <c:v>4720</c:v>
                </c:pt>
                <c:pt idx="3593">
                  <c:v>4730</c:v>
                </c:pt>
                <c:pt idx="3594">
                  <c:v>4460</c:v>
                </c:pt>
                <c:pt idx="3595">
                  <c:v>4540</c:v>
                </c:pt>
                <c:pt idx="3596">
                  <c:v>4760</c:v>
                </c:pt>
                <c:pt idx="3597">
                  <c:v>4370</c:v>
                </c:pt>
                <c:pt idx="3598">
                  <c:v>4830</c:v>
                </c:pt>
                <c:pt idx="3599">
                  <c:v>4740</c:v>
                </c:pt>
                <c:pt idx="3600">
                  <c:v>3900</c:v>
                </c:pt>
                <c:pt idx="3601">
                  <c:v>4110</c:v>
                </c:pt>
                <c:pt idx="3602">
                  <c:v>4450</c:v>
                </c:pt>
                <c:pt idx="3603">
                  <c:v>4490</c:v>
                </c:pt>
                <c:pt idx="3604">
                  <c:v>4380</c:v>
                </c:pt>
                <c:pt idx="3605">
                  <c:v>4140</c:v>
                </c:pt>
                <c:pt idx="3606">
                  <c:v>4580</c:v>
                </c:pt>
                <c:pt idx="3607">
                  <c:v>4920</c:v>
                </c:pt>
                <c:pt idx="3608">
                  <c:v>5000</c:v>
                </c:pt>
                <c:pt idx="3609">
                  <c:v>4780</c:v>
                </c:pt>
                <c:pt idx="3610">
                  <c:v>4730</c:v>
                </c:pt>
                <c:pt idx="3611">
                  <c:v>4650</c:v>
                </c:pt>
                <c:pt idx="3612">
                  <c:v>4600</c:v>
                </c:pt>
                <c:pt idx="3613">
                  <c:v>4510</c:v>
                </c:pt>
                <c:pt idx="3614">
                  <c:v>4480</c:v>
                </c:pt>
                <c:pt idx="3615">
                  <c:v>4400</c:v>
                </c:pt>
                <c:pt idx="3616">
                  <c:v>5080</c:v>
                </c:pt>
                <c:pt idx="3617">
                  <c:v>4050</c:v>
                </c:pt>
                <c:pt idx="3618">
                  <c:v>4760</c:v>
                </c:pt>
                <c:pt idx="3619">
                  <c:v>4680</c:v>
                </c:pt>
                <c:pt idx="3620">
                  <c:v>4430</c:v>
                </c:pt>
                <c:pt idx="3621">
                  <c:v>4820</c:v>
                </c:pt>
                <c:pt idx="3622">
                  <c:v>4370</c:v>
                </c:pt>
                <c:pt idx="3623">
                  <c:v>4310</c:v>
                </c:pt>
                <c:pt idx="3624">
                  <c:v>4970</c:v>
                </c:pt>
                <c:pt idx="3625">
                  <c:v>4480</c:v>
                </c:pt>
                <c:pt idx="3626">
                  <c:v>4940</c:v>
                </c:pt>
                <c:pt idx="3627">
                  <c:v>4740</c:v>
                </c:pt>
                <c:pt idx="3628">
                  <c:v>4310</c:v>
                </c:pt>
                <c:pt idx="3629">
                  <c:v>4530</c:v>
                </c:pt>
                <c:pt idx="3630">
                  <c:v>4790</c:v>
                </c:pt>
                <c:pt idx="3631">
                  <c:v>4650</c:v>
                </c:pt>
                <c:pt idx="3632">
                  <c:v>4710</c:v>
                </c:pt>
                <c:pt idx="3633">
                  <c:v>4910</c:v>
                </c:pt>
                <c:pt idx="3634">
                  <c:v>4630</c:v>
                </c:pt>
                <c:pt idx="3635">
                  <c:v>4370</c:v>
                </c:pt>
                <c:pt idx="3636">
                  <c:v>4650</c:v>
                </c:pt>
                <c:pt idx="3637">
                  <c:v>4720</c:v>
                </c:pt>
                <c:pt idx="3638">
                  <c:v>4420</c:v>
                </c:pt>
                <c:pt idx="3639">
                  <c:v>4710</c:v>
                </c:pt>
                <c:pt idx="3640">
                  <c:v>4340</c:v>
                </c:pt>
                <c:pt idx="3641">
                  <c:v>4890</c:v>
                </c:pt>
                <c:pt idx="3642">
                  <c:v>4470</c:v>
                </c:pt>
                <c:pt idx="3643">
                  <c:v>4390</c:v>
                </c:pt>
                <c:pt idx="3644">
                  <c:v>4340</c:v>
                </c:pt>
                <c:pt idx="3645">
                  <c:v>4410</c:v>
                </c:pt>
                <c:pt idx="3646">
                  <c:v>4730</c:v>
                </c:pt>
                <c:pt idx="3647">
                  <c:v>4540</c:v>
                </c:pt>
                <c:pt idx="3648">
                  <c:v>4460</c:v>
                </c:pt>
                <c:pt idx="3649">
                  <c:v>4350</c:v>
                </c:pt>
                <c:pt idx="3650">
                  <c:v>4910</c:v>
                </c:pt>
                <c:pt idx="3651">
                  <c:v>4230</c:v>
                </c:pt>
                <c:pt idx="3652">
                  <c:v>4640</c:v>
                </c:pt>
                <c:pt idx="3653">
                  <c:v>4470</c:v>
                </c:pt>
                <c:pt idx="3654">
                  <c:v>4260</c:v>
                </c:pt>
                <c:pt idx="3655">
                  <c:v>4390</c:v>
                </c:pt>
                <c:pt idx="3656">
                  <c:v>4120</c:v>
                </c:pt>
                <c:pt idx="3657">
                  <c:v>4250</c:v>
                </c:pt>
                <c:pt idx="3658">
                  <c:v>4530</c:v>
                </c:pt>
                <c:pt idx="3659">
                  <c:v>4660</c:v>
                </c:pt>
                <c:pt idx="3660">
                  <c:v>4630</c:v>
                </c:pt>
                <c:pt idx="3661">
                  <c:v>4600</c:v>
                </c:pt>
                <c:pt idx="3662">
                  <c:v>4710</c:v>
                </c:pt>
                <c:pt idx="3663">
                  <c:v>4190</c:v>
                </c:pt>
                <c:pt idx="3664">
                  <c:v>4550</c:v>
                </c:pt>
                <c:pt idx="3665">
                  <c:v>4540</c:v>
                </c:pt>
                <c:pt idx="3666">
                  <c:v>4460</c:v>
                </c:pt>
                <c:pt idx="3667">
                  <c:v>4790</c:v>
                </c:pt>
                <c:pt idx="3668">
                  <c:v>5000</c:v>
                </c:pt>
                <c:pt idx="3669">
                  <c:v>4390</c:v>
                </c:pt>
                <c:pt idx="3670">
                  <c:v>4370</c:v>
                </c:pt>
                <c:pt idx="3671">
                  <c:v>4340</c:v>
                </c:pt>
                <c:pt idx="3672">
                  <c:v>4870</c:v>
                </c:pt>
                <c:pt idx="3673">
                  <c:v>4360</c:v>
                </c:pt>
                <c:pt idx="3674">
                  <c:v>4460</c:v>
                </c:pt>
                <c:pt idx="3675">
                  <c:v>4840</c:v>
                </c:pt>
                <c:pt idx="3676">
                  <c:v>4570</c:v>
                </c:pt>
                <c:pt idx="3677">
                  <c:v>4340</c:v>
                </c:pt>
                <c:pt idx="3678">
                  <c:v>4220</c:v>
                </c:pt>
                <c:pt idx="3679">
                  <c:v>4280</c:v>
                </c:pt>
                <c:pt idx="3680">
                  <c:v>4360</c:v>
                </c:pt>
                <c:pt idx="3681">
                  <c:v>4540</c:v>
                </c:pt>
                <c:pt idx="3682">
                  <c:v>4370</c:v>
                </c:pt>
                <c:pt idx="3683">
                  <c:v>4760</c:v>
                </c:pt>
                <c:pt idx="3684">
                  <c:v>4400</c:v>
                </c:pt>
                <c:pt idx="3685">
                  <c:v>4700</c:v>
                </c:pt>
                <c:pt idx="3686">
                  <c:v>4640</c:v>
                </c:pt>
                <c:pt idx="3687">
                  <c:v>4400</c:v>
                </c:pt>
                <c:pt idx="3688">
                  <c:v>4600</c:v>
                </c:pt>
                <c:pt idx="3689">
                  <c:v>4390</c:v>
                </c:pt>
                <c:pt idx="3690">
                  <c:v>4050</c:v>
                </c:pt>
                <c:pt idx="3691">
                  <c:v>4340</c:v>
                </c:pt>
                <c:pt idx="3692">
                  <c:v>4190</c:v>
                </c:pt>
                <c:pt idx="3693">
                  <c:v>4340</c:v>
                </c:pt>
                <c:pt idx="3694">
                  <c:v>4430</c:v>
                </c:pt>
                <c:pt idx="3695">
                  <c:v>4500</c:v>
                </c:pt>
                <c:pt idx="3696">
                  <c:v>4630</c:v>
                </c:pt>
                <c:pt idx="3697">
                  <c:v>4490</c:v>
                </c:pt>
                <c:pt idx="3698">
                  <c:v>4620</c:v>
                </c:pt>
                <c:pt idx="3699">
                  <c:v>4580</c:v>
                </c:pt>
                <c:pt idx="3700">
                  <c:v>4640</c:v>
                </c:pt>
                <c:pt idx="3701">
                  <c:v>5020</c:v>
                </c:pt>
                <c:pt idx="3702">
                  <c:v>4700</c:v>
                </c:pt>
                <c:pt idx="3703">
                  <c:v>4200</c:v>
                </c:pt>
                <c:pt idx="3704">
                  <c:v>4830</c:v>
                </c:pt>
                <c:pt idx="3705">
                  <c:v>4690</c:v>
                </c:pt>
                <c:pt idx="3706">
                  <c:v>4370</c:v>
                </c:pt>
                <c:pt idx="3707">
                  <c:v>4840</c:v>
                </c:pt>
                <c:pt idx="3708">
                  <c:v>4330</c:v>
                </c:pt>
                <c:pt idx="3709">
                  <c:v>4620</c:v>
                </c:pt>
                <c:pt idx="3710">
                  <c:v>4560</c:v>
                </c:pt>
                <c:pt idx="3711">
                  <c:v>4970</c:v>
                </c:pt>
                <c:pt idx="3712">
                  <c:v>4080</c:v>
                </c:pt>
                <c:pt idx="3713">
                  <c:v>4490</c:v>
                </c:pt>
                <c:pt idx="3714">
                  <c:v>4420</c:v>
                </c:pt>
                <c:pt idx="3715">
                  <c:v>4230</c:v>
                </c:pt>
                <c:pt idx="3716">
                  <c:v>4660</c:v>
                </c:pt>
                <c:pt idx="3717">
                  <c:v>4880</c:v>
                </c:pt>
                <c:pt idx="3718">
                  <c:v>4390</c:v>
                </c:pt>
                <c:pt idx="3719">
                  <c:v>4700</c:v>
                </c:pt>
                <c:pt idx="3720">
                  <c:v>4600</c:v>
                </c:pt>
                <c:pt idx="3721">
                  <c:v>4500</c:v>
                </c:pt>
                <c:pt idx="3722">
                  <c:v>4570</c:v>
                </c:pt>
                <c:pt idx="3723">
                  <c:v>4520</c:v>
                </c:pt>
                <c:pt idx="3724">
                  <c:v>4530</c:v>
                </c:pt>
                <c:pt idx="3725">
                  <c:v>4240</c:v>
                </c:pt>
                <c:pt idx="3726">
                  <c:v>4750</c:v>
                </c:pt>
                <c:pt idx="3727">
                  <c:v>4500</c:v>
                </c:pt>
                <c:pt idx="3728">
                  <c:v>4770</c:v>
                </c:pt>
                <c:pt idx="3729">
                  <c:v>4400</c:v>
                </c:pt>
                <c:pt idx="3730">
                  <c:v>4660</c:v>
                </c:pt>
                <c:pt idx="3731">
                  <c:v>4310</c:v>
                </c:pt>
                <c:pt idx="3732">
                  <c:v>4500</c:v>
                </c:pt>
                <c:pt idx="3733">
                  <c:v>4750</c:v>
                </c:pt>
                <c:pt idx="3734">
                  <c:v>4650</c:v>
                </c:pt>
                <c:pt idx="3735">
                  <c:v>4520</c:v>
                </c:pt>
                <c:pt idx="3736">
                  <c:v>4280</c:v>
                </c:pt>
                <c:pt idx="3737">
                  <c:v>4570</c:v>
                </c:pt>
                <c:pt idx="3738">
                  <c:v>3980</c:v>
                </c:pt>
                <c:pt idx="3739">
                  <c:v>4170</c:v>
                </c:pt>
                <c:pt idx="3740">
                  <c:v>4520</c:v>
                </c:pt>
                <c:pt idx="3741">
                  <c:v>4550</c:v>
                </c:pt>
                <c:pt idx="3742">
                  <c:v>4480</c:v>
                </c:pt>
                <c:pt idx="3743">
                  <c:v>4700</c:v>
                </c:pt>
                <c:pt idx="3744">
                  <c:v>4650</c:v>
                </c:pt>
                <c:pt idx="3745">
                  <c:v>4660</c:v>
                </c:pt>
                <c:pt idx="3746">
                  <c:v>3990</c:v>
                </c:pt>
                <c:pt idx="3747">
                  <c:v>4060</c:v>
                </c:pt>
                <c:pt idx="3748">
                  <c:v>4110</c:v>
                </c:pt>
                <c:pt idx="3749">
                  <c:v>4730</c:v>
                </c:pt>
                <c:pt idx="3750">
                  <c:v>4620</c:v>
                </c:pt>
                <c:pt idx="3751">
                  <c:v>4580</c:v>
                </c:pt>
                <c:pt idx="3752">
                  <c:v>4600</c:v>
                </c:pt>
                <c:pt idx="3753">
                  <c:v>4420</c:v>
                </c:pt>
                <c:pt idx="3754">
                  <c:v>4660</c:v>
                </c:pt>
                <c:pt idx="3755">
                  <c:v>4290</c:v>
                </c:pt>
                <c:pt idx="3756">
                  <c:v>4880</c:v>
                </c:pt>
                <c:pt idx="3757">
                  <c:v>4640</c:v>
                </c:pt>
                <c:pt idx="3758">
                  <c:v>4410</c:v>
                </c:pt>
                <c:pt idx="3759">
                  <c:v>4620</c:v>
                </c:pt>
                <c:pt idx="3760">
                  <c:v>4540</c:v>
                </c:pt>
                <c:pt idx="3761">
                  <c:v>4500</c:v>
                </c:pt>
                <c:pt idx="3762">
                  <c:v>4300</c:v>
                </c:pt>
                <c:pt idx="3763">
                  <c:v>4430</c:v>
                </c:pt>
                <c:pt idx="3764">
                  <c:v>4120</c:v>
                </c:pt>
                <c:pt idx="3765">
                  <c:v>4840</c:v>
                </c:pt>
                <c:pt idx="3766">
                  <c:v>4810</c:v>
                </c:pt>
                <c:pt idx="3767">
                  <c:v>4220</c:v>
                </c:pt>
                <c:pt idx="3768">
                  <c:v>4180</c:v>
                </c:pt>
                <c:pt idx="3769">
                  <c:v>4570</c:v>
                </c:pt>
                <c:pt idx="3770">
                  <c:v>4070</c:v>
                </c:pt>
                <c:pt idx="3771">
                  <c:v>4440</c:v>
                </c:pt>
                <c:pt idx="3772">
                  <c:v>4490</c:v>
                </c:pt>
                <c:pt idx="3773">
                  <c:v>4320</c:v>
                </c:pt>
                <c:pt idx="3774">
                  <c:v>3970</c:v>
                </c:pt>
                <c:pt idx="3775">
                  <c:v>4550</c:v>
                </c:pt>
                <c:pt idx="3776">
                  <c:v>4680</c:v>
                </c:pt>
                <c:pt idx="3777">
                  <c:v>4180</c:v>
                </c:pt>
                <c:pt idx="3778">
                  <c:v>4540</c:v>
                </c:pt>
                <c:pt idx="3779">
                  <c:v>4790</c:v>
                </c:pt>
                <c:pt idx="3780">
                  <c:v>4420</c:v>
                </c:pt>
                <c:pt idx="3781">
                  <c:v>4480</c:v>
                </c:pt>
                <c:pt idx="3782">
                  <c:v>4310</c:v>
                </c:pt>
                <c:pt idx="3783">
                  <c:v>4270</c:v>
                </c:pt>
                <c:pt idx="3784">
                  <c:v>4710</c:v>
                </c:pt>
                <c:pt idx="3785">
                  <c:v>4460</c:v>
                </c:pt>
                <c:pt idx="3786">
                  <c:v>4350</c:v>
                </c:pt>
                <c:pt idx="3787">
                  <c:v>4380</c:v>
                </c:pt>
                <c:pt idx="3788">
                  <c:v>4700</c:v>
                </c:pt>
                <c:pt idx="3789">
                  <c:v>4630</c:v>
                </c:pt>
                <c:pt idx="3790">
                  <c:v>4550</c:v>
                </c:pt>
                <c:pt idx="3791">
                  <c:v>4260</c:v>
                </c:pt>
                <c:pt idx="3792">
                  <c:v>4380</c:v>
                </c:pt>
                <c:pt idx="3793">
                  <c:v>4630</c:v>
                </c:pt>
                <c:pt idx="3794">
                  <c:v>4360</c:v>
                </c:pt>
                <c:pt idx="3795">
                  <c:v>4440</c:v>
                </c:pt>
                <c:pt idx="3796">
                  <c:v>4220</c:v>
                </c:pt>
                <c:pt idx="3797">
                  <c:v>4380</c:v>
                </c:pt>
                <c:pt idx="3798">
                  <c:v>3860</c:v>
                </c:pt>
                <c:pt idx="3799">
                  <c:v>4730</c:v>
                </c:pt>
                <c:pt idx="3800">
                  <c:v>4320</c:v>
                </c:pt>
                <c:pt idx="3801">
                  <c:v>4560</c:v>
                </c:pt>
                <c:pt idx="3802">
                  <c:v>4210</c:v>
                </c:pt>
                <c:pt idx="3803">
                  <c:v>4350</c:v>
                </c:pt>
                <c:pt idx="3804">
                  <c:v>4240</c:v>
                </c:pt>
                <c:pt idx="3805">
                  <c:v>4260</c:v>
                </c:pt>
                <c:pt idx="3806">
                  <c:v>3870</c:v>
                </c:pt>
                <c:pt idx="3807">
                  <c:v>4370</c:v>
                </c:pt>
                <c:pt idx="3808">
                  <c:v>4430</c:v>
                </c:pt>
                <c:pt idx="3809">
                  <c:v>4450</c:v>
                </c:pt>
                <c:pt idx="3810">
                  <c:v>4150</c:v>
                </c:pt>
                <c:pt idx="3811">
                  <c:v>4560</c:v>
                </c:pt>
                <c:pt idx="3812">
                  <c:v>4230</c:v>
                </c:pt>
                <c:pt idx="3813">
                  <c:v>4280</c:v>
                </c:pt>
                <c:pt idx="3814">
                  <c:v>4800</c:v>
                </c:pt>
                <c:pt idx="3815">
                  <c:v>4670</c:v>
                </c:pt>
                <c:pt idx="3816">
                  <c:v>4720</c:v>
                </c:pt>
                <c:pt idx="3817">
                  <c:v>4460</c:v>
                </c:pt>
                <c:pt idx="3818">
                  <c:v>4600</c:v>
                </c:pt>
                <c:pt idx="3819">
                  <c:v>4480</c:v>
                </c:pt>
                <c:pt idx="3820">
                  <c:v>4250</c:v>
                </c:pt>
                <c:pt idx="3821">
                  <c:v>4490</c:v>
                </c:pt>
                <c:pt idx="3822">
                  <c:v>5050</c:v>
                </c:pt>
                <c:pt idx="3823">
                  <c:v>5040</c:v>
                </c:pt>
                <c:pt idx="3824">
                  <c:v>4520</c:v>
                </c:pt>
                <c:pt idx="3825">
                  <c:v>4370</c:v>
                </c:pt>
                <c:pt idx="3826">
                  <c:v>4750</c:v>
                </c:pt>
                <c:pt idx="3827">
                  <c:v>3950</c:v>
                </c:pt>
                <c:pt idx="3828">
                  <c:v>4540</c:v>
                </c:pt>
                <c:pt idx="3829">
                  <c:v>4330</c:v>
                </c:pt>
                <c:pt idx="3830">
                  <c:v>4090</c:v>
                </c:pt>
                <c:pt idx="3831">
                  <c:v>4680</c:v>
                </c:pt>
                <c:pt idx="3832">
                  <c:v>4130</c:v>
                </c:pt>
                <c:pt idx="3833">
                  <c:v>4740</c:v>
                </c:pt>
                <c:pt idx="3834">
                  <c:v>4790</c:v>
                </c:pt>
                <c:pt idx="3835">
                  <c:v>4760</c:v>
                </c:pt>
                <c:pt idx="3836">
                  <c:v>4180</c:v>
                </c:pt>
                <c:pt idx="3837">
                  <c:v>4310</c:v>
                </c:pt>
                <c:pt idx="3838">
                  <c:v>4160</c:v>
                </c:pt>
                <c:pt idx="3839">
                  <c:v>4430</c:v>
                </c:pt>
                <c:pt idx="3840">
                  <c:v>4600</c:v>
                </c:pt>
                <c:pt idx="3841">
                  <c:v>4130</c:v>
                </c:pt>
                <c:pt idx="3842">
                  <c:v>4600</c:v>
                </c:pt>
                <c:pt idx="3843">
                  <c:v>4740</c:v>
                </c:pt>
                <c:pt idx="3844">
                  <c:v>4520</c:v>
                </c:pt>
                <c:pt idx="3845">
                  <c:v>4650</c:v>
                </c:pt>
                <c:pt idx="3846">
                  <c:v>4450</c:v>
                </c:pt>
                <c:pt idx="3847">
                  <c:v>4840</c:v>
                </c:pt>
                <c:pt idx="3848">
                  <c:v>3820</c:v>
                </c:pt>
                <c:pt idx="3849">
                  <c:v>4370</c:v>
                </c:pt>
                <c:pt idx="3850">
                  <c:v>4300</c:v>
                </c:pt>
                <c:pt idx="3851">
                  <c:v>4230</c:v>
                </c:pt>
                <c:pt idx="3852">
                  <c:v>4230</c:v>
                </c:pt>
                <c:pt idx="3853">
                  <c:v>4820</c:v>
                </c:pt>
                <c:pt idx="3854">
                  <c:v>4130</c:v>
                </c:pt>
                <c:pt idx="3855">
                  <c:v>4520</c:v>
                </c:pt>
                <c:pt idx="3856">
                  <c:v>4600</c:v>
                </c:pt>
                <c:pt idx="3857">
                  <c:v>4130</c:v>
                </c:pt>
                <c:pt idx="3858">
                  <c:v>4490</c:v>
                </c:pt>
                <c:pt idx="3859">
                  <c:v>4620</c:v>
                </c:pt>
                <c:pt idx="3860">
                  <c:v>4560</c:v>
                </c:pt>
                <c:pt idx="3861">
                  <c:v>4040</c:v>
                </c:pt>
                <c:pt idx="3862">
                  <c:v>4440</c:v>
                </c:pt>
                <c:pt idx="3863">
                  <c:v>4630</c:v>
                </c:pt>
                <c:pt idx="3864">
                  <c:v>4250</c:v>
                </c:pt>
                <c:pt idx="3865">
                  <c:v>4430</c:v>
                </c:pt>
                <c:pt idx="3866">
                  <c:v>4250</c:v>
                </c:pt>
                <c:pt idx="3867">
                  <c:v>4410</c:v>
                </c:pt>
                <c:pt idx="3868">
                  <c:v>4520</c:v>
                </c:pt>
                <c:pt idx="3869">
                  <c:v>4160</c:v>
                </c:pt>
                <c:pt idx="3870">
                  <c:v>4040</c:v>
                </c:pt>
                <c:pt idx="3871">
                  <c:v>4220</c:v>
                </c:pt>
                <c:pt idx="3872">
                  <c:v>4290</c:v>
                </c:pt>
                <c:pt idx="3873">
                  <c:v>4270</c:v>
                </c:pt>
                <c:pt idx="3874">
                  <c:v>4050</c:v>
                </c:pt>
                <c:pt idx="3875">
                  <c:v>4090</c:v>
                </c:pt>
                <c:pt idx="3876">
                  <c:v>4390</c:v>
                </c:pt>
                <c:pt idx="3877">
                  <c:v>4890</c:v>
                </c:pt>
                <c:pt idx="3878">
                  <c:v>4440</c:v>
                </c:pt>
                <c:pt idx="3879">
                  <c:v>4480</c:v>
                </c:pt>
                <c:pt idx="3880">
                  <c:v>4240</c:v>
                </c:pt>
                <c:pt idx="3881">
                  <c:v>4020</c:v>
                </c:pt>
                <c:pt idx="3882">
                  <c:v>4460</c:v>
                </c:pt>
                <c:pt idx="3883">
                  <c:v>4590</c:v>
                </c:pt>
                <c:pt idx="3884">
                  <c:v>4420</c:v>
                </c:pt>
                <c:pt idx="3885">
                  <c:v>4140</c:v>
                </c:pt>
                <c:pt idx="3886">
                  <c:v>4310</c:v>
                </c:pt>
                <c:pt idx="3887">
                  <c:v>4250</c:v>
                </c:pt>
                <c:pt idx="3888">
                  <c:v>4210</c:v>
                </c:pt>
                <c:pt idx="3889">
                  <c:v>4470</c:v>
                </c:pt>
                <c:pt idx="3890">
                  <c:v>4050</c:v>
                </c:pt>
                <c:pt idx="3891">
                  <c:v>4690</c:v>
                </c:pt>
                <c:pt idx="3892">
                  <c:v>3900</c:v>
                </c:pt>
                <c:pt idx="3893">
                  <c:v>4940</c:v>
                </c:pt>
                <c:pt idx="3894">
                  <c:v>4510</c:v>
                </c:pt>
                <c:pt idx="3895">
                  <c:v>4360</c:v>
                </c:pt>
                <c:pt idx="3896">
                  <c:v>4110</c:v>
                </c:pt>
                <c:pt idx="3897">
                  <c:v>4250</c:v>
                </c:pt>
                <c:pt idx="3898">
                  <c:v>3950</c:v>
                </c:pt>
                <c:pt idx="3899">
                  <c:v>4120</c:v>
                </c:pt>
                <c:pt idx="3900">
                  <c:v>4080</c:v>
                </c:pt>
                <c:pt idx="3901">
                  <c:v>4160</c:v>
                </c:pt>
                <c:pt idx="3902">
                  <c:v>4240</c:v>
                </c:pt>
                <c:pt idx="3903">
                  <c:v>4370</c:v>
                </c:pt>
                <c:pt idx="3904">
                  <c:v>4650</c:v>
                </c:pt>
                <c:pt idx="3905">
                  <c:v>4250</c:v>
                </c:pt>
                <c:pt idx="3906">
                  <c:v>4150</c:v>
                </c:pt>
                <c:pt idx="3907">
                  <c:v>4130</c:v>
                </c:pt>
                <c:pt idx="3908">
                  <c:v>4000</c:v>
                </c:pt>
                <c:pt idx="3909">
                  <c:v>4260</c:v>
                </c:pt>
                <c:pt idx="3910">
                  <c:v>4460</c:v>
                </c:pt>
                <c:pt idx="3911">
                  <c:v>4380</c:v>
                </c:pt>
                <c:pt idx="3912">
                  <c:v>4150</c:v>
                </c:pt>
                <c:pt idx="3913">
                  <c:v>4270</c:v>
                </c:pt>
                <c:pt idx="3914">
                  <c:v>4320</c:v>
                </c:pt>
                <c:pt idx="3915">
                  <c:v>4360</c:v>
                </c:pt>
                <c:pt idx="3916">
                  <c:v>4200</c:v>
                </c:pt>
                <c:pt idx="3917">
                  <c:v>4720</c:v>
                </c:pt>
                <c:pt idx="3918">
                  <c:v>4660</c:v>
                </c:pt>
                <c:pt idx="3919">
                  <c:v>3940</c:v>
                </c:pt>
                <c:pt idx="3920">
                  <c:v>3890</c:v>
                </c:pt>
                <c:pt idx="3921">
                  <c:v>4200</c:v>
                </c:pt>
                <c:pt idx="3922">
                  <c:v>4470</c:v>
                </c:pt>
                <c:pt idx="3923">
                  <c:v>4050</c:v>
                </c:pt>
                <c:pt idx="3924">
                  <c:v>4550</c:v>
                </c:pt>
                <c:pt idx="3925">
                  <c:v>3820</c:v>
                </c:pt>
                <c:pt idx="3926">
                  <c:v>4270</c:v>
                </c:pt>
                <c:pt idx="3927">
                  <c:v>4630</c:v>
                </c:pt>
                <c:pt idx="3928">
                  <c:v>4280</c:v>
                </c:pt>
                <c:pt idx="3929">
                  <c:v>4290</c:v>
                </c:pt>
                <c:pt idx="3930">
                  <c:v>4400</c:v>
                </c:pt>
                <c:pt idx="3931">
                  <c:v>4170</c:v>
                </c:pt>
                <c:pt idx="3932">
                  <c:v>4220</c:v>
                </c:pt>
                <c:pt idx="3933">
                  <c:v>4550</c:v>
                </c:pt>
                <c:pt idx="3934">
                  <c:v>4300</c:v>
                </c:pt>
                <c:pt idx="3935">
                  <c:v>4300</c:v>
                </c:pt>
                <c:pt idx="3936">
                  <c:v>4030</c:v>
                </c:pt>
                <c:pt idx="3937">
                  <c:v>3950</c:v>
                </c:pt>
                <c:pt idx="3938">
                  <c:v>4310</c:v>
                </c:pt>
                <c:pt idx="3939">
                  <c:v>4370</c:v>
                </c:pt>
                <c:pt idx="3940">
                  <c:v>4370</c:v>
                </c:pt>
                <c:pt idx="3941">
                  <c:v>3810</c:v>
                </c:pt>
                <c:pt idx="3942">
                  <c:v>4430</c:v>
                </c:pt>
                <c:pt idx="3943">
                  <c:v>4300</c:v>
                </c:pt>
                <c:pt idx="3944">
                  <c:v>4760</c:v>
                </c:pt>
                <c:pt idx="3945">
                  <c:v>4250</c:v>
                </c:pt>
                <c:pt idx="3946">
                  <c:v>4390</c:v>
                </c:pt>
                <c:pt idx="3947">
                  <c:v>4470</c:v>
                </c:pt>
                <c:pt idx="3948">
                  <c:v>4110</c:v>
                </c:pt>
                <c:pt idx="3949">
                  <c:v>4500</c:v>
                </c:pt>
                <c:pt idx="3950">
                  <c:v>4540</c:v>
                </c:pt>
                <c:pt idx="3951">
                  <c:v>4060</c:v>
                </c:pt>
                <c:pt idx="3952">
                  <c:v>4360</c:v>
                </c:pt>
                <c:pt idx="3953">
                  <c:v>4140</c:v>
                </c:pt>
                <c:pt idx="3954">
                  <c:v>4150</c:v>
                </c:pt>
                <c:pt idx="3955">
                  <c:v>4310</c:v>
                </c:pt>
                <c:pt idx="3956">
                  <c:v>4180</c:v>
                </c:pt>
                <c:pt idx="3957">
                  <c:v>4270</c:v>
                </c:pt>
                <c:pt idx="3958">
                  <c:v>4340</c:v>
                </c:pt>
                <c:pt idx="3959">
                  <c:v>3990</c:v>
                </c:pt>
                <c:pt idx="3960">
                  <c:v>4760</c:v>
                </c:pt>
                <c:pt idx="3961">
                  <c:v>4160</c:v>
                </c:pt>
                <c:pt idx="3962">
                  <c:v>4030</c:v>
                </c:pt>
                <c:pt idx="3963">
                  <c:v>4410</c:v>
                </c:pt>
                <c:pt idx="3964">
                  <c:v>4100</c:v>
                </c:pt>
                <c:pt idx="3965">
                  <c:v>4370</c:v>
                </c:pt>
                <c:pt idx="3966">
                  <c:v>4620</c:v>
                </c:pt>
                <c:pt idx="3967">
                  <c:v>4430</c:v>
                </c:pt>
                <c:pt idx="3968">
                  <c:v>4300</c:v>
                </c:pt>
                <c:pt idx="3969">
                  <c:v>4470</c:v>
                </c:pt>
                <c:pt idx="3970">
                  <c:v>4360</c:v>
                </c:pt>
                <c:pt idx="3971">
                  <c:v>4470</c:v>
                </c:pt>
                <c:pt idx="3972">
                  <c:v>4260</c:v>
                </c:pt>
                <c:pt idx="3973">
                  <c:v>4080</c:v>
                </c:pt>
                <c:pt idx="3974">
                  <c:v>4240</c:v>
                </c:pt>
                <c:pt idx="3975">
                  <c:v>4180</c:v>
                </c:pt>
                <c:pt idx="3976">
                  <c:v>4730</c:v>
                </c:pt>
                <c:pt idx="3977">
                  <c:v>4240</c:v>
                </c:pt>
                <c:pt idx="3978">
                  <c:v>3810</c:v>
                </c:pt>
                <c:pt idx="3979">
                  <c:v>4100</c:v>
                </c:pt>
                <c:pt idx="3980">
                  <c:v>4200</c:v>
                </c:pt>
                <c:pt idx="3981">
                  <c:v>4250</c:v>
                </c:pt>
                <c:pt idx="3982">
                  <c:v>4280</c:v>
                </c:pt>
                <c:pt idx="3983">
                  <c:v>4140</c:v>
                </c:pt>
                <c:pt idx="3984">
                  <c:v>4010</c:v>
                </c:pt>
                <c:pt idx="3985">
                  <c:v>3910</c:v>
                </c:pt>
                <c:pt idx="3986">
                  <c:v>4670</c:v>
                </c:pt>
                <c:pt idx="3987">
                  <c:v>4190</c:v>
                </c:pt>
                <c:pt idx="3988">
                  <c:v>4910</c:v>
                </c:pt>
                <c:pt idx="3989">
                  <c:v>4110</c:v>
                </c:pt>
                <c:pt idx="3990">
                  <c:v>4010</c:v>
                </c:pt>
                <c:pt idx="3991">
                  <c:v>4410</c:v>
                </c:pt>
                <c:pt idx="3992">
                  <c:v>4160</c:v>
                </c:pt>
                <c:pt idx="3993">
                  <c:v>4250</c:v>
                </c:pt>
                <c:pt idx="3994">
                  <c:v>4210</c:v>
                </c:pt>
                <c:pt idx="3995">
                  <c:v>4370</c:v>
                </c:pt>
                <c:pt idx="3996">
                  <c:v>4300</c:v>
                </c:pt>
                <c:pt idx="3997">
                  <c:v>4400</c:v>
                </c:pt>
                <c:pt idx="3998">
                  <c:v>4340</c:v>
                </c:pt>
                <c:pt idx="3999">
                  <c:v>4200</c:v>
                </c:pt>
                <c:pt idx="4000">
                  <c:v>4760</c:v>
                </c:pt>
                <c:pt idx="4001">
                  <c:v>4330</c:v>
                </c:pt>
                <c:pt idx="4002">
                  <c:v>4290</c:v>
                </c:pt>
                <c:pt idx="4003">
                  <c:v>3940</c:v>
                </c:pt>
                <c:pt idx="4004">
                  <c:v>4220</c:v>
                </c:pt>
                <c:pt idx="4005">
                  <c:v>3840</c:v>
                </c:pt>
                <c:pt idx="4006">
                  <c:v>4080</c:v>
                </c:pt>
                <c:pt idx="4007">
                  <c:v>4400</c:v>
                </c:pt>
                <c:pt idx="4008">
                  <c:v>4020</c:v>
                </c:pt>
                <c:pt idx="4009">
                  <c:v>4300</c:v>
                </c:pt>
                <c:pt idx="4010">
                  <c:v>4250</c:v>
                </c:pt>
                <c:pt idx="4011">
                  <c:v>3770</c:v>
                </c:pt>
                <c:pt idx="4012">
                  <c:v>4430</c:v>
                </c:pt>
                <c:pt idx="4013">
                  <c:v>4520</c:v>
                </c:pt>
                <c:pt idx="4014">
                  <c:v>4320</c:v>
                </c:pt>
                <c:pt idx="4015">
                  <c:v>4270</c:v>
                </c:pt>
                <c:pt idx="4016">
                  <c:v>4310</c:v>
                </c:pt>
                <c:pt idx="4017">
                  <c:v>4110</c:v>
                </c:pt>
                <c:pt idx="4018">
                  <c:v>4730</c:v>
                </c:pt>
                <c:pt idx="4019">
                  <c:v>4290</c:v>
                </c:pt>
                <c:pt idx="4020">
                  <c:v>4250</c:v>
                </c:pt>
                <c:pt idx="4021">
                  <c:v>4230</c:v>
                </c:pt>
                <c:pt idx="4022">
                  <c:v>4060</c:v>
                </c:pt>
                <c:pt idx="4023">
                  <c:v>4020</c:v>
                </c:pt>
                <c:pt idx="4024">
                  <c:v>4390</c:v>
                </c:pt>
                <c:pt idx="4025">
                  <c:v>4170</c:v>
                </c:pt>
                <c:pt idx="4026">
                  <c:v>4120</c:v>
                </c:pt>
                <c:pt idx="4027">
                  <c:v>4180</c:v>
                </c:pt>
                <c:pt idx="4028">
                  <c:v>3900</c:v>
                </c:pt>
                <c:pt idx="4029">
                  <c:v>3960</c:v>
                </c:pt>
                <c:pt idx="4030">
                  <c:v>4000</c:v>
                </c:pt>
                <c:pt idx="4031">
                  <c:v>4190</c:v>
                </c:pt>
                <c:pt idx="4032">
                  <c:v>3840</c:v>
                </c:pt>
                <c:pt idx="4033">
                  <c:v>4090</c:v>
                </c:pt>
                <c:pt idx="4034">
                  <c:v>4130</c:v>
                </c:pt>
                <c:pt idx="4035">
                  <c:v>4240</c:v>
                </c:pt>
                <c:pt idx="4036">
                  <c:v>3860</c:v>
                </c:pt>
                <c:pt idx="4037">
                  <c:v>4020</c:v>
                </c:pt>
                <c:pt idx="4038">
                  <c:v>4350</c:v>
                </c:pt>
                <c:pt idx="4039">
                  <c:v>4170</c:v>
                </c:pt>
                <c:pt idx="4040">
                  <c:v>4290</c:v>
                </c:pt>
                <c:pt idx="4041">
                  <c:v>4560</c:v>
                </c:pt>
                <c:pt idx="4042">
                  <c:v>4110</c:v>
                </c:pt>
                <c:pt idx="4043">
                  <c:v>4800</c:v>
                </c:pt>
                <c:pt idx="4044">
                  <c:v>4240</c:v>
                </c:pt>
                <c:pt idx="4045">
                  <c:v>4400</c:v>
                </c:pt>
                <c:pt idx="4046">
                  <c:v>4050</c:v>
                </c:pt>
                <c:pt idx="4047">
                  <c:v>3920</c:v>
                </c:pt>
                <c:pt idx="4048">
                  <c:v>4500</c:v>
                </c:pt>
                <c:pt idx="4049">
                  <c:v>3900</c:v>
                </c:pt>
                <c:pt idx="4050">
                  <c:v>4510</c:v>
                </c:pt>
                <c:pt idx="4051">
                  <c:v>4500</c:v>
                </c:pt>
                <c:pt idx="4052">
                  <c:v>4330</c:v>
                </c:pt>
                <c:pt idx="4053">
                  <c:v>4310</c:v>
                </c:pt>
                <c:pt idx="4054">
                  <c:v>4450</c:v>
                </c:pt>
                <c:pt idx="4055">
                  <c:v>4350</c:v>
                </c:pt>
                <c:pt idx="4056">
                  <c:v>4160</c:v>
                </c:pt>
                <c:pt idx="4057">
                  <c:v>4200</c:v>
                </c:pt>
                <c:pt idx="4058">
                  <c:v>4000</c:v>
                </c:pt>
                <c:pt idx="4059">
                  <c:v>3800</c:v>
                </c:pt>
                <c:pt idx="4060">
                  <c:v>3840</c:v>
                </c:pt>
                <c:pt idx="4061">
                  <c:v>4170</c:v>
                </c:pt>
                <c:pt idx="4062">
                  <c:v>4350</c:v>
                </c:pt>
                <c:pt idx="4063">
                  <c:v>4470</c:v>
                </c:pt>
                <c:pt idx="4064">
                  <c:v>3670</c:v>
                </c:pt>
                <c:pt idx="4065">
                  <c:v>3700</c:v>
                </c:pt>
                <c:pt idx="4066">
                  <c:v>4270</c:v>
                </c:pt>
                <c:pt idx="4067">
                  <c:v>4020</c:v>
                </c:pt>
                <c:pt idx="4068">
                  <c:v>4080</c:v>
                </c:pt>
                <c:pt idx="4069">
                  <c:v>4250</c:v>
                </c:pt>
                <c:pt idx="4070">
                  <c:v>3840</c:v>
                </c:pt>
                <c:pt idx="4071">
                  <c:v>3780</c:v>
                </c:pt>
                <c:pt idx="4072">
                  <c:v>4270</c:v>
                </c:pt>
                <c:pt idx="4073">
                  <c:v>4650</c:v>
                </c:pt>
                <c:pt idx="4074">
                  <c:v>4170</c:v>
                </c:pt>
                <c:pt idx="4075">
                  <c:v>3950</c:v>
                </c:pt>
                <c:pt idx="4076">
                  <c:v>4000</c:v>
                </c:pt>
                <c:pt idx="4077">
                  <c:v>4500</c:v>
                </c:pt>
                <c:pt idx="4078">
                  <c:v>4390</c:v>
                </c:pt>
                <c:pt idx="4079">
                  <c:v>3950</c:v>
                </c:pt>
                <c:pt idx="4080">
                  <c:v>3790</c:v>
                </c:pt>
                <c:pt idx="4081">
                  <c:v>4280</c:v>
                </c:pt>
                <c:pt idx="4082">
                  <c:v>4380</c:v>
                </c:pt>
                <c:pt idx="4083">
                  <c:v>4090</c:v>
                </c:pt>
                <c:pt idx="4084">
                  <c:v>4400</c:v>
                </c:pt>
                <c:pt idx="4085">
                  <c:v>4050</c:v>
                </c:pt>
                <c:pt idx="4086">
                  <c:v>4390</c:v>
                </c:pt>
                <c:pt idx="4087">
                  <c:v>4120</c:v>
                </c:pt>
                <c:pt idx="4088">
                  <c:v>3880</c:v>
                </c:pt>
                <c:pt idx="4089">
                  <c:v>4370</c:v>
                </c:pt>
                <c:pt idx="4090">
                  <c:v>4070</c:v>
                </c:pt>
                <c:pt idx="4091">
                  <c:v>4220</c:v>
                </c:pt>
                <c:pt idx="4092">
                  <c:v>4100</c:v>
                </c:pt>
                <c:pt idx="4093">
                  <c:v>4060</c:v>
                </c:pt>
                <c:pt idx="4094">
                  <c:v>4050</c:v>
                </c:pt>
                <c:pt idx="4095">
                  <c:v>4170</c:v>
                </c:pt>
                <c:pt idx="4096">
                  <c:v>4430</c:v>
                </c:pt>
                <c:pt idx="4097">
                  <c:v>4320</c:v>
                </c:pt>
                <c:pt idx="4098">
                  <c:v>4700</c:v>
                </c:pt>
                <c:pt idx="4099">
                  <c:v>4190</c:v>
                </c:pt>
                <c:pt idx="4100">
                  <c:v>3870</c:v>
                </c:pt>
                <c:pt idx="4101">
                  <c:v>4180</c:v>
                </c:pt>
                <c:pt idx="4102">
                  <c:v>3420</c:v>
                </c:pt>
                <c:pt idx="4103">
                  <c:v>4090</c:v>
                </c:pt>
                <c:pt idx="4104">
                  <c:v>4260</c:v>
                </c:pt>
                <c:pt idx="4105">
                  <c:v>3910</c:v>
                </c:pt>
                <c:pt idx="4106">
                  <c:v>3870</c:v>
                </c:pt>
                <c:pt idx="4107">
                  <c:v>4190</c:v>
                </c:pt>
                <c:pt idx="4108">
                  <c:v>3910</c:v>
                </c:pt>
                <c:pt idx="4109">
                  <c:v>3960</c:v>
                </c:pt>
                <c:pt idx="4110">
                  <c:v>4080</c:v>
                </c:pt>
                <c:pt idx="4111">
                  <c:v>3660</c:v>
                </c:pt>
                <c:pt idx="4112">
                  <c:v>3970</c:v>
                </c:pt>
                <c:pt idx="4113">
                  <c:v>4190</c:v>
                </c:pt>
                <c:pt idx="4114">
                  <c:v>3860</c:v>
                </c:pt>
                <c:pt idx="4115">
                  <c:v>4370</c:v>
                </c:pt>
                <c:pt idx="4116">
                  <c:v>3890</c:v>
                </c:pt>
                <c:pt idx="4117">
                  <c:v>4450</c:v>
                </c:pt>
                <c:pt idx="4118">
                  <c:v>4170</c:v>
                </c:pt>
                <c:pt idx="4119">
                  <c:v>4130</c:v>
                </c:pt>
                <c:pt idx="4120">
                  <c:v>4000</c:v>
                </c:pt>
                <c:pt idx="4121">
                  <c:v>4150</c:v>
                </c:pt>
                <c:pt idx="4122">
                  <c:v>4190</c:v>
                </c:pt>
                <c:pt idx="4123">
                  <c:v>4090</c:v>
                </c:pt>
                <c:pt idx="4124">
                  <c:v>4170</c:v>
                </c:pt>
                <c:pt idx="4125">
                  <c:v>3940</c:v>
                </c:pt>
                <c:pt idx="4126">
                  <c:v>3940</c:v>
                </c:pt>
                <c:pt idx="4127">
                  <c:v>4430</c:v>
                </c:pt>
                <c:pt idx="4128">
                  <c:v>3940</c:v>
                </c:pt>
                <c:pt idx="4129">
                  <c:v>4200</c:v>
                </c:pt>
                <c:pt idx="4130">
                  <c:v>4280</c:v>
                </c:pt>
                <c:pt idx="4131">
                  <c:v>3780</c:v>
                </c:pt>
                <c:pt idx="4132">
                  <c:v>3990</c:v>
                </c:pt>
                <c:pt idx="4133">
                  <c:v>3820</c:v>
                </c:pt>
                <c:pt idx="4134">
                  <c:v>4040</c:v>
                </c:pt>
                <c:pt idx="4135">
                  <c:v>4060</c:v>
                </c:pt>
                <c:pt idx="4136">
                  <c:v>3860</c:v>
                </c:pt>
                <c:pt idx="4137">
                  <c:v>4010</c:v>
                </c:pt>
                <c:pt idx="4138">
                  <c:v>4200</c:v>
                </c:pt>
                <c:pt idx="4139">
                  <c:v>3950</c:v>
                </c:pt>
                <c:pt idx="4140">
                  <c:v>3940</c:v>
                </c:pt>
                <c:pt idx="4141">
                  <c:v>4680</c:v>
                </c:pt>
                <c:pt idx="4142">
                  <c:v>3920</c:v>
                </c:pt>
                <c:pt idx="4143">
                  <c:v>4340</c:v>
                </c:pt>
                <c:pt idx="4144">
                  <c:v>3930</c:v>
                </c:pt>
                <c:pt idx="4145">
                  <c:v>4290</c:v>
                </c:pt>
                <c:pt idx="4146">
                  <c:v>4070</c:v>
                </c:pt>
                <c:pt idx="4147">
                  <c:v>4310</c:v>
                </c:pt>
                <c:pt idx="4148">
                  <c:v>4180</c:v>
                </c:pt>
                <c:pt idx="4149">
                  <c:v>3780</c:v>
                </c:pt>
                <c:pt idx="4150">
                  <c:v>4100</c:v>
                </c:pt>
                <c:pt idx="4151">
                  <c:v>4360</c:v>
                </c:pt>
                <c:pt idx="4152">
                  <c:v>3960</c:v>
                </c:pt>
                <c:pt idx="4153">
                  <c:v>4480</c:v>
                </c:pt>
                <c:pt idx="4154">
                  <c:v>4370</c:v>
                </c:pt>
                <c:pt idx="4155">
                  <c:v>4010</c:v>
                </c:pt>
                <c:pt idx="4156">
                  <c:v>4140</c:v>
                </c:pt>
                <c:pt idx="4157">
                  <c:v>4200</c:v>
                </c:pt>
                <c:pt idx="4158">
                  <c:v>4220</c:v>
                </c:pt>
                <c:pt idx="4159">
                  <c:v>4380</c:v>
                </c:pt>
                <c:pt idx="4160">
                  <c:v>3840</c:v>
                </c:pt>
                <c:pt idx="4161">
                  <c:v>4330</c:v>
                </c:pt>
                <c:pt idx="4162">
                  <c:v>3850</c:v>
                </c:pt>
                <c:pt idx="4163">
                  <c:v>4400</c:v>
                </c:pt>
                <c:pt idx="4164">
                  <c:v>4030</c:v>
                </c:pt>
                <c:pt idx="4165">
                  <c:v>3910</c:v>
                </c:pt>
                <c:pt idx="4166">
                  <c:v>4030</c:v>
                </c:pt>
                <c:pt idx="4167">
                  <c:v>3970</c:v>
                </c:pt>
                <c:pt idx="4168">
                  <c:v>4050</c:v>
                </c:pt>
                <c:pt idx="4169">
                  <c:v>3900</c:v>
                </c:pt>
                <c:pt idx="4170">
                  <c:v>4170</c:v>
                </c:pt>
                <c:pt idx="4171">
                  <c:v>4360</c:v>
                </c:pt>
                <c:pt idx="4172">
                  <c:v>4100</c:v>
                </c:pt>
                <c:pt idx="4173">
                  <c:v>4180</c:v>
                </c:pt>
                <c:pt idx="4174">
                  <c:v>3770</c:v>
                </c:pt>
                <c:pt idx="4175">
                  <c:v>4380</c:v>
                </c:pt>
                <c:pt idx="4176">
                  <c:v>4070</c:v>
                </c:pt>
                <c:pt idx="4177">
                  <c:v>3920</c:v>
                </c:pt>
                <c:pt idx="4178">
                  <c:v>4050</c:v>
                </c:pt>
                <c:pt idx="4179">
                  <c:v>3900</c:v>
                </c:pt>
                <c:pt idx="4180">
                  <c:v>4500</c:v>
                </c:pt>
                <c:pt idx="4181">
                  <c:v>4520</c:v>
                </c:pt>
                <c:pt idx="4182">
                  <c:v>3970</c:v>
                </c:pt>
                <c:pt idx="4183">
                  <c:v>3740</c:v>
                </c:pt>
                <c:pt idx="4184">
                  <c:v>3640</c:v>
                </c:pt>
                <c:pt idx="4185">
                  <c:v>4150</c:v>
                </c:pt>
                <c:pt idx="4186">
                  <c:v>3910</c:v>
                </c:pt>
                <c:pt idx="4187">
                  <c:v>4130</c:v>
                </c:pt>
                <c:pt idx="4188">
                  <c:v>3670</c:v>
                </c:pt>
                <c:pt idx="4189">
                  <c:v>4420</c:v>
                </c:pt>
                <c:pt idx="4190">
                  <c:v>4450</c:v>
                </c:pt>
                <c:pt idx="4191">
                  <c:v>4360</c:v>
                </c:pt>
                <c:pt idx="4192">
                  <c:v>4240</c:v>
                </c:pt>
                <c:pt idx="4193">
                  <c:v>3530</c:v>
                </c:pt>
                <c:pt idx="4194">
                  <c:v>3820</c:v>
                </c:pt>
                <c:pt idx="4195">
                  <c:v>3950</c:v>
                </c:pt>
                <c:pt idx="4196">
                  <c:v>4230</c:v>
                </c:pt>
                <c:pt idx="4197">
                  <c:v>4000</c:v>
                </c:pt>
                <c:pt idx="4198">
                  <c:v>4370</c:v>
                </c:pt>
                <c:pt idx="4199">
                  <c:v>3770</c:v>
                </c:pt>
                <c:pt idx="4200">
                  <c:v>3940</c:v>
                </c:pt>
                <c:pt idx="4201">
                  <c:v>4230</c:v>
                </c:pt>
                <c:pt idx="4202">
                  <c:v>3950</c:v>
                </c:pt>
                <c:pt idx="4203">
                  <c:v>4420</c:v>
                </c:pt>
                <c:pt idx="4204">
                  <c:v>3900</c:v>
                </c:pt>
                <c:pt idx="4205">
                  <c:v>4100</c:v>
                </c:pt>
                <c:pt idx="4206">
                  <c:v>3820</c:v>
                </c:pt>
                <c:pt idx="4207">
                  <c:v>4160</c:v>
                </c:pt>
                <c:pt idx="4208">
                  <c:v>4350</c:v>
                </c:pt>
                <c:pt idx="4209">
                  <c:v>4100</c:v>
                </c:pt>
                <c:pt idx="4210">
                  <c:v>3730</c:v>
                </c:pt>
                <c:pt idx="4211">
                  <c:v>3980</c:v>
                </c:pt>
                <c:pt idx="4212">
                  <c:v>3930</c:v>
                </c:pt>
                <c:pt idx="4213">
                  <c:v>3840</c:v>
                </c:pt>
                <c:pt idx="4214">
                  <c:v>3610</c:v>
                </c:pt>
                <c:pt idx="4215">
                  <c:v>4160</c:v>
                </c:pt>
                <c:pt idx="4216">
                  <c:v>3830</c:v>
                </c:pt>
                <c:pt idx="4217">
                  <c:v>4360</c:v>
                </c:pt>
                <c:pt idx="4218">
                  <c:v>3820</c:v>
                </c:pt>
                <c:pt idx="4219">
                  <c:v>4190</c:v>
                </c:pt>
                <c:pt idx="4220">
                  <c:v>4170</c:v>
                </c:pt>
                <c:pt idx="4221">
                  <c:v>3640</c:v>
                </c:pt>
                <c:pt idx="4222">
                  <c:v>4060</c:v>
                </c:pt>
                <c:pt idx="4223">
                  <c:v>4200</c:v>
                </c:pt>
                <c:pt idx="4224">
                  <c:v>4090</c:v>
                </c:pt>
                <c:pt idx="4225">
                  <c:v>4280</c:v>
                </c:pt>
                <c:pt idx="4226">
                  <c:v>4240</c:v>
                </c:pt>
                <c:pt idx="4227">
                  <c:v>4460</c:v>
                </c:pt>
                <c:pt idx="4228">
                  <c:v>4520</c:v>
                </c:pt>
                <c:pt idx="4229">
                  <c:v>3870</c:v>
                </c:pt>
                <c:pt idx="4230">
                  <c:v>4190</c:v>
                </c:pt>
                <c:pt idx="4231">
                  <c:v>4010</c:v>
                </c:pt>
                <c:pt idx="4232">
                  <c:v>4470</c:v>
                </c:pt>
                <c:pt idx="4233">
                  <c:v>4120</c:v>
                </c:pt>
                <c:pt idx="4234">
                  <c:v>3980</c:v>
                </c:pt>
                <c:pt idx="4235">
                  <c:v>4110</c:v>
                </c:pt>
                <c:pt idx="4236">
                  <c:v>3920</c:v>
                </c:pt>
                <c:pt idx="4237">
                  <c:v>3950</c:v>
                </c:pt>
                <c:pt idx="4238">
                  <c:v>4200</c:v>
                </c:pt>
                <c:pt idx="4239">
                  <c:v>4090</c:v>
                </c:pt>
                <c:pt idx="4240">
                  <c:v>4070</c:v>
                </c:pt>
                <c:pt idx="4241">
                  <c:v>4440</c:v>
                </c:pt>
                <c:pt idx="4242">
                  <c:v>4040</c:v>
                </c:pt>
                <c:pt idx="4243">
                  <c:v>3840</c:v>
                </c:pt>
                <c:pt idx="4244">
                  <c:v>4340</c:v>
                </c:pt>
                <c:pt idx="4245">
                  <c:v>3930</c:v>
                </c:pt>
                <c:pt idx="4246">
                  <c:v>3780</c:v>
                </c:pt>
                <c:pt idx="4247">
                  <c:v>4190</c:v>
                </c:pt>
                <c:pt idx="4248">
                  <c:v>4120</c:v>
                </c:pt>
                <c:pt idx="4249">
                  <c:v>4080</c:v>
                </c:pt>
                <c:pt idx="4250">
                  <c:v>4300</c:v>
                </c:pt>
                <c:pt idx="4251">
                  <c:v>4370</c:v>
                </c:pt>
                <c:pt idx="4252">
                  <c:v>3760</c:v>
                </c:pt>
                <c:pt idx="4253">
                  <c:v>3980</c:v>
                </c:pt>
                <c:pt idx="4254">
                  <c:v>3950</c:v>
                </c:pt>
                <c:pt idx="4255">
                  <c:v>3770</c:v>
                </c:pt>
                <c:pt idx="4256">
                  <c:v>3790</c:v>
                </c:pt>
                <c:pt idx="4257">
                  <c:v>4130</c:v>
                </c:pt>
                <c:pt idx="4258">
                  <c:v>3820</c:v>
                </c:pt>
                <c:pt idx="4259">
                  <c:v>4110</c:v>
                </c:pt>
                <c:pt idx="4260">
                  <c:v>3750</c:v>
                </c:pt>
                <c:pt idx="4261">
                  <c:v>3720</c:v>
                </c:pt>
                <c:pt idx="4262">
                  <c:v>3940</c:v>
                </c:pt>
                <c:pt idx="4263">
                  <c:v>3540</c:v>
                </c:pt>
                <c:pt idx="4264">
                  <c:v>4170</c:v>
                </c:pt>
                <c:pt idx="4265">
                  <c:v>4040</c:v>
                </c:pt>
                <c:pt idx="4266">
                  <c:v>3890</c:v>
                </c:pt>
                <c:pt idx="4267">
                  <c:v>4150</c:v>
                </c:pt>
                <c:pt idx="4268">
                  <c:v>4240</c:v>
                </c:pt>
                <c:pt idx="4269">
                  <c:v>4150</c:v>
                </c:pt>
                <c:pt idx="4270">
                  <c:v>4290</c:v>
                </c:pt>
                <c:pt idx="4271">
                  <c:v>3980</c:v>
                </c:pt>
                <c:pt idx="4272">
                  <c:v>4220</c:v>
                </c:pt>
                <c:pt idx="4273">
                  <c:v>4170</c:v>
                </c:pt>
                <c:pt idx="4274">
                  <c:v>4300</c:v>
                </c:pt>
                <c:pt idx="4275">
                  <c:v>4150</c:v>
                </c:pt>
                <c:pt idx="4276">
                  <c:v>4040</c:v>
                </c:pt>
                <c:pt idx="4277">
                  <c:v>4130</c:v>
                </c:pt>
                <c:pt idx="4278">
                  <c:v>3730</c:v>
                </c:pt>
                <c:pt idx="4279">
                  <c:v>4260</c:v>
                </c:pt>
                <c:pt idx="4280">
                  <c:v>3710</c:v>
                </c:pt>
                <c:pt idx="4281">
                  <c:v>4200</c:v>
                </c:pt>
                <c:pt idx="4282">
                  <c:v>3600</c:v>
                </c:pt>
                <c:pt idx="4283">
                  <c:v>4300</c:v>
                </c:pt>
                <c:pt idx="4284">
                  <c:v>3990</c:v>
                </c:pt>
                <c:pt idx="4285">
                  <c:v>3840</c:v>
                </c:pt>
                <c:pt idx="4286">
                  <c:v>4090</c:v>
                </c:pt>
                <c:pt idx="4287">
                  <c:v>3950</c:v>
                </c:pt>
                <c:pt idx="4288">
                  <c:v>3820</c:v>
                </c:pt>
                <c:pt idx="4289">
                  <c:v>4040</c:v>
                </c:pt>
                <c:pt idx="4290">
                  <c:v>4200</c:v>
                </c:pt>
                <c:pt idx="4291">
                  <c:v>3800</c:v>
                </c:pt>
                <c:pt idx="4292">
                  <c:v>3900</c:v>
                </c:pt>
                <c:pt idx="4293">
                  <c:v>3500</c:v>
                </c:pt>
                <c:pt idx="4294">
                  <c:v>3700</c:v>
                </c:pt>
                <c:pt idx="4295">
                  <c:v>3700</c:v>
                </c:pt>
                <c:pt idx="4296">
                  <c:v>3600</c:v>
                </c:pt>
                <c:pt idx="4297">
                  <c:v>4220</c:v>
                </c:pt>
                <c:pt idx="4298">
                  <c:v>4050</c:v>
                </c:pt>
                <c:pt idx="4299">
                  <c:v>3910</c:v>
                </c:pt>
                <c:pt idx="4300">
                  <c:v>4090</c:v>
                </c:pt>
                <c:pt idx="4301">
                  <c:v>4410</c:v>
                </c:pt>
                <c:pt idx="4302">
                  <c:v>4040</c:v>
                </c:pt>
                <c:pt idx="4303">
                  <c:v>3840</c:v>
                </c:pt>
                <c:pt idx="4304">
                  <c:v>3950</c:v>
                </c:pt>
                <c:pt idx="4305">
                  <c:v>4020</c:v>
                </c:pt>
                <c:pt idx="4306">
                  <c:v>3820</c:v>
                </c:pt>
                <c:pt idx="4307">
                  <c:v>4230</c:v>
                </c:pt>
                <c:pt idx="4308">
                  <c:v>3610</c:v>
                </c:pt>
                <c:pt idx="4309">
                  <c:v>4140</c:v>
                </c:pt>
                <c:pt idx="4310">
                  <c:v>4120</c:v>
                </c:pt>
                <c:pt idx="4311">
                  <c:v>4130</c:v>
                </c:pt>
                <c:pt idx="4312">
                  <c:v>3780</c:v>
                </c:pt>
                <c:pt idx="4313">
                  <c:v>3990</c:v>
                </c:pt>
                <c:pt idx="4314">
                  <c:v>4060</c:v>
                </c:pt>
                <c:pt idx="4315">
                  <c:v>3790</c:v>
                </c:pt>
                <c:pt idx="4316">
                  <c:v>3940</c:v>
                </c:pt>
                <c:pt idx="4317">
                  <c:v>3560</c:v>
                </c:pt>
                <c:pt idx="4318">
                  <c:v>4240</c:v>
                </c:pt>
                <c:pt idx="4319">
                  <c:v>4010</c:v>
                </c:pt>
                <c:pt idx="4320">
                  <c:v>3700</c:v>
                </c:pt>
                <c:pt idx="4321">
                  <c:v>4060</c:v>
                </c:pt>
                <c:pt idx="4322">
                  <c:v>4040</c:v>
                </c:pt>
                <c:pt idx="4323">
                  <c:v>4130</c:v>
                </c:pt>
                <c:pt idx="4324">
                  <c:v>4270</c:v>
                </c:pt>
                <c:pt idx="4325">
                  <c:v>4300</c:v>
                </c:pt>
                <c:pt idx="4326">
                  <c:v>3530</c:v>
                </c:pt>
                <c:pt idx="4327">
                  <c:v>3820</c:v>
                </c:pt>
                <c:pt idx="4328">
                  <c:v>4160</c:v>
                </c:pt>
                <c:pt idx="4329">
                  <c:v>4110</c:v>
                </c:pt>
                <c:pt idx="4330">
                  <c:v>4040</c:v>
                </c:pt>
                <c:pt idx="4331">
                  <c:v>4000</c:v>
                </c:pt>
                <c:pt idx="4332">
                  <c:v>4100</c:v>
                </c:pt>
                <c:pt idx="4333">
                  <c:v>3790</c:v>
                </c:pt>
                <c:pt idx="4334">
                  <c:v>3880</c:v>
                </c:pt>
                <c:pt idx="4335">
                  <c:v>4180</c:v>
                </c:pt>
                <c:pt idx="4336">
                  <c:v>3370</c:v>
                </c:pt>
                <c:pt idx="4337">
                  <c:v>4050</c:v>
                </c:pt>
                <c:pt idx="4338">
                  <c:v>3990</c:v>
                </c:pt>
                <c:pt idx="4339">
                  <c:v>3890</c:v>
                </c:pt>
                <c:pt idx="4340">
                  <c:v>3950</c:v>
                </c:pt>
                <c:pt idx="4341">
                  <c:v>4100</c:v>
                </c:pt>
                <c:pt idx="4342">
                  <c:v>4100</c:v>
                </c:pt>
                <c:pt idx="4343">
                  <c:v>3920</c:v>
                </c:pt>
                <c:pt idx="4344">
                  <c:v>3840</c:v>
                </c:pt>
                <c:pt idx="4345">
                  <c:v>4360</c:v>
                </c:pt>
                <c:pt idx="4346">
                  <c:v>3550</c:v>
                </c:pt>
                <c:pt idx="4347">
                  <c:v>3610</c:v>
                </c:pt>
                <c:pt idx="4348">
                  <c:v>4100</c:v>
                </c:pt>
                <c:pt idx="4349">
                  <c:v>3680</c:v>
                </c:pt>
                <c:pt idx="4350">
                  <c:v>4100</c:v>
                </c:pt>
                <c:pt idx="4351">
                  <c:v>4270</c:v>
                </c:pt>
                <c:pt idx="4352">
                  <c:v>4160</c:v>
                </c:pt>
                <c:pt idx="4353">
                  <c:v>3880</c:v>
                </c:pt>
                <c:pt idx="4354">
                  <c:v>3620</c:v>
                </c:pt>
                <c:pt idx="4355">
                  <c:v>4050</c:v>
                </c:pt>
                <c:pt idx="4356">
                  <c:v>4240</c:v>
                </c:pt>
                <c:pt idx="4357">
                  <c:v>3970</c:v>
                </c:pt>
                <c:pt idx="4358">
                  <c:v>4080</c:v>
                </c:pt>
                <c:pt idx="4359">
                  <c:v>3740</c:v>
                </c:pt>
                <c:pt idx="4360">
                  <c:v>4110</c:v>
                </c:pt>
                <c:pt idx="4361">
                  <c:v>3930</c:v>
                </c:pt>
                <c:pt idx="4362">
                  <c:v>4110</c:v>
                </c:pt>
                <c:pt idx="4363">
                  <c:v>4120</c:v>
                </c:pt>
                <c:pt idx="4364">
                  <c:v>4180</c:v>
                </c:pt>
                <c:pt idx="4365">
                  <c:v>3640</c:v>
                </c:pt>
                <c:pt idx="4366">
                  <c:v>4100</c:v>
                </c:pt>
                <c:pt idx="4367">
                  <c:v>4040</c:v>
                </c:pt>
                <c:pt idx="4368">
                  <c:v>3760</c:v>
                </c:pt>
                <c:pt idx="4369">
                  <c:v>3640</c:v>
                </c:pt>
                <c:pt idx="4370">
                  <c:v>3800</c:v>
                </c:pt>
                <c:pt idx="4371">
                  <c:v>3830</c:v>
                </c:pt>
                <c:pt idx="4372">
                  <c:v>4060</c:v>
                </c:pt>
                <c:pt idx="4373">
                  <c:v>3820</c:v>
                </c:pt>
                <c:pt idx="4374">
                  <c:v>4320</c:v>
                </c:pt>
                <c:pt idx="4375">
                  <c:v>3840</c:v>
                </c:pt>
                <c:pt idx="4376">
                  <c:v>4170</c:v>
                </c:pt>
                <c:pt idx="4377">
                  <c:v>4170</c:v>
                </c:pt>
                <c:pt idx="4378">
                  <c:v>3890</c:v>
                </c:pt>
                <c:pt idx="4379">
                  <c:v>4340</c:v>
                </c:pt>
                <c:pt idx="4380">
                  <c:v>3800</c:v>
                </c:pt>
                <c:pt idx="4381">
                  <c:v>4230</c:v>
                </c:pt>
                <c:pt idx="4382">
                  <c:v>3830</c:v>
                </c:pt>
                <c:pt idx="4383">
                  <c:v>4130</c:v>
                </c:pt>
                <c:pt idx="4384">
                  <c:v>3670</c:v>
                </c:pt>
                <c:pt idx="4385">
                  <c:v>3810</c:v>
                </c:pt>
                <c:pt idx="4386">
                  <c:v>4390</c:v>
                </c:pt>
                <c:pt idx="4387">
                  <c:v>3870</c:v>
                </c:pt>
                <c:pt idx="4388">
                  <c:v>3530</c:v>
                </c:pt>
                <c:pt idx="4389">
                  <c:v>4100</c:v>
                </c:pt>
                <c:pt idx="4390">
                  <c:v>4050</c:v>
                </c:pt>
                <c:pt idx="4391">
                  <c:v>4190</c:v>
                </c:pt>
                <c:pt idx="4392">
                  <c:v>4000</c:v>
                </c:pt>
                <c:pt idx="4393">
                  <c:v>4230</c:v>
                </c:pt>
                <c:pt idx="4394">
                  <c:v>3870</c:v>
                </c:pt>
                <c:pt idx="4395">
                  <c:v>3790</c:v>
                </c:pt>
                <c:pt idx="4396">
                  <c:v>4000</c:v>
                </c:pt>
                <c:pt idx="4397">
                  <c:v>4220</c:v>
                </c:pt>
                <c:pt idx="4398">
                  <c:v>3820</c:v>
                </c:pt>
                <c:pt idx="4399">
                  <c:v>3510</c:v>
                </c:pt>
                <c:pt idx="4400">
                  <c:v>3950</c:v>
                </c:pt>
                <c:pt idx="4401">
                  <c:v>3660</c:v>
                </c:pt>
                <c:pt idx="4402">
                  <c:v>3930</c:v>
                </c:pt>
                <c:pt idx="4403">
                  <c:v>4070</c:v>
                </c:pt>
                <c:pt idx="4404">
                  <c:v>4000</c:v>
                </c:pt>
                <c:pt idx="4405">
                  <c:v>3960</c:v>
                </c:pt>
                <c:pt idx="4406">
                  <c:v>3930</c:v>
                </c:pt>
                <c:pt idx="4407">
                  <c:v>4140</c:v>
                </c:pt>
                <c:pt idx="4408">
                  <c:v>3480</c:v>
                </c:pt>
                <c:pt idx="4409">
                  <c:v>3640</c:v>
                </c:pt>
                <c:pt idx="4410">
                  <c:v>3950</c:v>
                </c:pt>
                <c:pt idx="4411">
                  <c:v>4120</c:v>
                </c:pt>
                <c:pt idx="4412">
                  <c:v>4160</c:v>
                </c:pt>
                <c:pt idx="4413">
                  <c:v>3740</c:v>
                </c:pt>
                <c:pt idx="4414">
                  <c:v>3950</c:v>
                </c:pt>
                <c:pt idx="4415">
                  <c:v>3950</c:v>
                </c:pt>
                <c:pt idx="4416">
                  <c:v>3800</c:v>
                </c:pt>
                <c:pt idx="4417">
                  <c:v>4110</c:v>
                </c:pt>
                <c:pt idx="4418">
                  <c:v>4240</c:v>
                </c:pt>
                <c:pt idx="4419">
                  <c:v>3790</c:v>
                </c:pt>
                <c:pt idx="4420">
                  <c:v>3690</c:v>
                </c:pt>
                <c:pt idx="4421">
                  <c:v>4140</c:v>
                </c:pt>
                <c:pt idx="4422">
                  <c:v>3590</c:v>
                </c:pt>
                <c:pt idx="4423">
                  <c:v>3690</c:v>
                </c:pt>
                <c:pt idx="4424">
                  <c:v>3870</c:v>
                </c:pt>
                <c:pt idx="4425">
                  <c:v>3660</c:v>
                </c:pt>
                <c:pt idx="4426">
                  <c:v>3870</c:v>
                </c:pt>
                <c:pt idx="4427">
                  <c:v>3780</c:v>
                </c:pt>
                <c:pt idx="4428">
                  <c:v>4190</c:v>
                </c:pt>
                <c:pt idx="4429">
                  <c:v>3990</c:v>
                </c:pt>
                <c:pt idx="4430">
                  <c:v>3910</c:v>
                </c:pt>
                <c:pt idx="4431">
                  <c:v>4130</c:v>
                </c:pt>
                <c:pt idx="4432">
                  <c:v>3770</c:v>
                </c:pt>
                <c:pt idx="4433">
                  <c:v>3490</c:v>
                </c:pt>
                <c:pt idx="4434">
                  <c:v>3560</c:v>
                </c:pt>
                <c:pt idx="4435">
                  <c:v>3370</c:v>
                </c:pt>
                <c:pt idx="4436">
                  <c:v>3770</c:v>
                </c:pt>
                <c:pt idx="4437">
                  <c:v>3750</c:v>
                </c:pt>
                <c:pt idx="4438">
                  <c:v>3470</c:v>
                </c:pt>
                <c:pt idx="4439">
                  <c:v>3520</c:v>
                </c:pt>
                <c:pt idx="4440">
                  <c:v>4040</c:v>
                </c:pt>
                <c:pt idx="4441">
                  <c:v>4110</c:v>
                </c:pt>
                <c:pt idx="4442">
                  <c:v>4260</c:v>
                </c:pt>
                <c:pt idx="4443">
                  <c:v>4010</c:v>
                </c:pt>
                <c:pt idx="4444">
                  <c:v>3840</c:v>
                </c:pt>
                <c:pt idx="4445">
                  <c:v>3960</c:v>
                </c:pt>
                <c:pt idx="4446">
                  <c:v>3890</c:v>
                </c:pt>
                <c:pt idx="4447">
                  <c:v>4160</c:v>
                </c:pt>
                <c:pt idx="4448">
                  <c:v>3650</c:v>
                </c:pt>
                <c:pt idx="4449">
                  <c:v>3860</c:v>
                </c:pt>
                <c:pt idx="4450">
                  <c:v>4280</c:v>
                </c:pt>
                <c:pt idx="4451">
                  <c:v>3800</c:v>
                </c:pt>
                <c:pt idx="4452">
                  <c:v>3790</c:v>
                </c:pt>
                <c:pt idx="4453">
                  <c:v>4130</c:v>
                </c:pt>
                <c:pt idx="4454">
                  <c:v>3760</c:v>
                </c:pt>
                <c:pt idx="4455">
                  <c:v>3970</c:v>
                </c:pt>
                <c:pt idx="4456">
                  <c:v>4070</c:v>
                </c:pt>
                <c:pt idx="4457">
                  <c:v>4320</c:v>
                </c:pt>
                <c:pt idx="4458">
                  <c:v>3870</c:v>
                </c:pt>
                <c:pt idx="4459">
                  <c:v>3660</c:v>
                </c:pt>
                <c:pt idx="4460">
                  <c:v>3710</c:v>
                </c:pt>
                <c:pt idx="4461">
                  <c:v>4080</c:v>
                </c:pt>
                <c:pt idx="4462">
                  <c:v>3810</c:v>
                </c:pt>
                <c:pt idx="4463">
                  <c:v>4050</c:v>
                </c:pt>
                <c:pt idx="4464">
                  <c:v>3980</c:v>
                </c:pt>
                <c:pt idx="4465">
                  <c:v>3680</c:v>
                </c:pt>
                <c:pt idx="4466">
                  <c:v>3550</c:v>
                </c:pt>
                <c:pt idx="4467">
                  <c:v>4110</c:v>
                </c:pt>
                <c:pt idx="4468">
                  <c:v>4200</c:v>
                </c:pt>
                <c:pt idx="4469">
                  <c:v>3750</c:v>
                </c:pt>
                <c:pt idx="4470">
                  <c:v>4540</c:v>
                </c:pt>
                <c:pt idx="4471">
                  <c:v>3510</c:v>
                </c:pt>
                <c:pt idx="4472">
                  <c:v>3750</c:v>
                </c:pt>
                <c:pt idx="4473">
                  <c:v>4060</c:v>
                </c:pt>
                <c:pt idx="4474">
                  <c:v>3480</c:v>
                </c:pt>
                <c:pt idx="4475">
                  <c:v>4320</c:v>
                </c:pt>
                <c:pt idx="4476">
                  <c:v>4110</c:v>
                </c:pt>
                <c:pt idx="4477">
                  <c:v>4080</c:v>
                </c:pt>
                <c:pt idx="4478">
                  <c:v>3860</c:v>
                </c:pt>
                <c:pt idx="4479">
                  <c:v>4080</c:v>
                </c:pt>
                <c:pt idx="4480">
                  <c:v>4060</c:v>
                </c:pt>
                <c:pt idx="4481">
                  <c:v>3750</c:v>
                </c:pt>
                <c:pt idx="4482">
                  <c:v>4350</c:v>
                </c:pt>
                <c:pt idx="4483">
                  <c:v>3750</c:v>
                </c:pt>
                <c:pt idx="4484">
                  <c:v>3610</c:v>
                </c:pt>
                <c:pt idx="4485">
                  <c:v>4050</c:v>
                </c:pt>
                <c:pt idx="4486">
                  <c:v>3580</c:v>
                </c:pt>
                <c:pt idx="4487">
                  <c:v>3770</c:v>
                </c:pt>
                <c:pt idx="4488">
                  <c:v>3440</c:v>
                </c:pt>
                <c:pt idx="4489">
                  <c:v>3790</c:v>
                </c:pt>
                <c:pt idx="4490">
                  <c:v>3700</c:v>
                </c:pt>
                <c:pt idx="4491">
                  <c:v>3960</c:v>
                </c:pt>
                <c:pt idx="4492">
                  <c:v>3590</c:v>
                </c:pt>
                <c:pt idx="4493">
                  <c:v>3590</c:v>
                </c:pt>
                <c:pt idx="4494">
                  <c:v>4040</c:v>
                </c:pt>
                <c:pt idx="4495">
                  <c:v>4170</c:v>
                </c:pt>
                <c:pt idx="4496">
                  <c:v>3770</c:v>
                </c:pt>
                <c:pt idx="4497">
                  <c:v>3670</c:v>
                </c:pt>
                <c:pt idx="4498">
                  <c:v>3650</c:v>
                </c:pt>
                <c:pt idx="4499">
                  <c:v>4250</c:v>
                </c:pt>
                <c:pt idx="4500">
                  <c:v>3940</c:v>
                </c:pt>
                <c:pt idx="4501">
                  <c:v>4250</c:v>
                </c:pt>
                <c:pt idx="4502">
                  <c:v>4370</c:v>
                </c:pt>
                <c:pt idx="4503">
                  <c:v>3810</c:v>
                </c:pt>
                <c:pt idx="4504">
                  <c:v>3830</c:v>
                </c:pt>
                <c:pt idx="4505">
                  <c:v>3740</c:v>
                </c:pt>
                <c:pt idx="4506">
                  <c:v>3520</c:v>
                </c:pt>
                <c:pt idx="4507">
                  <c:v>3880</c:v>
                </c:pt>
                <c:pt idx="4508">
                  <c:v>3780</c:v>
                </c:pt>
                <c:pt idx="4509">
                  <c:v>3780</c:v>
                </c:pt>
                <c:pt idx="4510">
                  <c:v>3980</c:v>
                </c:pt>
                <c:pt idx="4511">
                  <c:v>3980</c:v>
                </c:pt>
                <c:pt idx="4512">
                  <c:v>3850</c:v>
                </c:pt>
                <c:pt idx="4513">
                  <c:v>3850</c:v>
                </c:pt>
                <c:pt idx="4514">
                  <c:v>3540</c:v>
                </c:pt>
                <c:pt idx="4515">
                  <c:v>3930</c:v>
                </c:pt>
                <c:pt idx="4516">
                  <c:v>3880</c:v>
                </c:pt>
                <c:pt idx="4517">
                  <c:v>3690</c:v>
                </c:pt>
                <c:pt idx="4518">
                  <c:v>3780</c:v>
                </c:pt>
                <c:pt idx="4519">
                  <c:v>3600</c:v>
                </c:pt>
                <c:pt idx="4520">
                  <c:v>3610</c:v>
                </c:pt>
                <c:pt idx="4521">
                  <c:v>3930</c:v>
                </c:pt>
                <c:pt idx="4522">
                  <c:v>4030</c:v>
                </c:pt>
                <c:pt idx="4523">
                  <c:v>3960</c:v>
                </c:pt>
                <c:pt idx="4524">
                  <c:v>3880</c:v>
                </c:pt>
                <c:pt idx="4525">
                  <c:v>3950</c:v>
                </c:pt>
                <c:pt idx="4526">
                  <c:v>3740</c:v>
                </c:pt>
                <c:pt idx="4527">
                  <c:v>4130</c:v>
                </c:pt>
                <c:pt idx="4528">
                  <c:v>4210</c:v>
                </c:pt>
                <c:pt idx="4529">
                  <c:v>3980</c:v>
                </c:pt>
                <c:pt idx="4530">
                  <c:v>3570</c:v>
                </c:pt>
                <c:pt idx="4531">
                  <c:v>3500</c:v>
                </c:pt>
                <c:pt idx="4532">
                  <c:v>3760</c:v>
                </c:pt>
                <c:pt idx="4533">
                  <c:v>3920</c:v>
                </c:pt>
                <c:pt idx="4534">
                  <c:v>3950</c:v>
                </c:pt>
                <c:pt idx="4535">
                  <c:v>3780</c:v>
                </c:pt>
                <c:pt idx="4536">
                  <c:v>3750</c:v>
                </c:pt>
                <c:pt idx="4537">
                  <c:v>3970</c:v>
                </c:pt>
                <c:pt idx="4538">
                  <c:v>3830</c:v>
                </c:pt>
                <c:pt idx="4539">
                  <c:v>3580</c:v>
                </c:pt>
                <c:pt idx="4540">
                  <c:v>4000</c:v>
                </c:pt>
                <c:pt idx="4541">
                  <c:v>3880</c:v>
                </c:pt>
                <c:pt idx="4542">
                  <c:v>3540</c:v>
                </c:pt>
                <c:pt idx="4543">
                  <c:v>3690</c:v>
                </c:pt>
                <c:pt idx="4544">
                  <c:v>4020</c:v>
                </c:pt>
                <c:pt idx="4545">
                  <c:v>3710</c:v>
                </c:pt>
                <c:pt idx="4546">
                  <c:v>3700</c:v>
                </c:pt>
                <c:pt idx="4547">
                  <c:v>4010</c:v>
                </c:pt>
                <c:pt idx="4548">
                  <c:v>3720</c:v>
                </c:pt>
                <c:pt idx="4549">
                  <c:v>4050</c:v>
                </c:pt>
                <c:pt idx="4550">
                  <c:v>3920</c:v>
                </c:pt>
                <c:pt idx="4551">
                  <c:v>3890</c:v>
                </c:pt>
                <c:pt idx="4552">
                  <c:v>3800</c:v>
                </c:pt>
                <c:pt idx="4553">
                  <c:v>3410</c:v>
                </c:pt>
                <c:pt idx="4554">
                  <c:v>4340</c:v>
                </c:pt>
                <c:pt idx="4555">
                  <c:v>3980</c:v>
                </c:pt>
                <c:pt idx="4556">
                  <c:v>3830</c:v>
                </c:pt>
                <c:pt idx="4557">
                  <c:v>3530</c:v>
                </c:pt>
                <c:pt idx="4558">
                  <c:v>3950</c:v>
                </c:pt>
                <c:pt idx="4559">
                  <c:v>3590</c:v>
                </c:pt>
                <c:pt idx="4560">
                  <c:v>3710</c:v>
                </c:pt>
                <c:pt idx="4561">
                  <c:v>4040</c:v>
                </c:pt>
                <c:pt idx="4562">
                  <c:v>3660</c:v>
                </c:pt>
                <c:pt idx="4563">
                  <c:v>3860</c:v>
                </c:pt>
                <c:pt idx="4564">
                  <c:v>3840</c:v>
                </c:pt>
                <c:pt idx="4565">
                  <c:v>4100</c:v>
                </c:pt>
                <c:pt idx="4566">
                  <c:v>3660</c:v>
                </c:pt>
                <c:pt idx="4567">
                  <c:v>3670</c:v>
                </c:pt>
                <c:pt idx="4568">
                  <c:v>3710</c:v>
                </c:pt>
                <c:pt idx="4569">
                  <c:v>3730</c:v>
                </c:pt>
                <c:pt idx="4570">
                  <c:v>4090</c:v>
                </c:pt>
                <c:pt idx="4571">
                  <c:v>4090</c:v>
                </c:pt>
                <c:pt idx="4572">
                  <c:v>3730</c:v>
                </c:pt>
                <c:pt idx="4573">
                  <c:v>3860</c:v>
                </c:pt>
                <c:pt idx="4574">
                  <c:v>3990</c:v>
                </c:pt>
                <c:pt idx="4575">
                  <c:v>3850</c:v>
                </c:pt>
                <c:pt idx="4576">
                  <c:v>3930</c:v>
                </c:pt>
                <c:pt idx="4577">
                  <c:v>3600</c:v>
                </c:pt>
                <c:pt idx="4578">
                  <c:v>3860</c:v>
                </c:pt>
                <c:pt idx="4579">
                  <c:v>3670</c:v>
                </c:pt>
                <c:pt idx="4580">
                  <c:v>4220</c:v>
                </c:pt>
                <c:pt idx="4581">
                  <c:v>3600</c:v>
                </c:pt>
                <c:pt idx="4582">
                  <c:v>3870</c:v>
                </c:pt>
                <c:pt idx="4583">
                  <c:v>3790</c:v>
                </c:pt>
                <c:pt idx="4584">
                  <c:v>3680</c:v>
                </c:pt>
                <c:pt idx="4585">
                  <c:v>4000</c:v>
                </c:pt>
                <c:pt idx="4586">
                  <c:v>3680</c:v>
                </c:pt>
                <c:pt idx="4587">
                  <c:v>3820</c:v>
                </c:pt>
                <c:pt idx="4588">
                  <c:v>3830</c:v>
                </c:pt>
                <c:pt idx="4589">
                  <c:v>3860</c:v>
                </c:pt>
                <c:pt idx="4590">
                  <c:v>4090</c:v>
                </c:pt>
                <c:pt idx="4591">
                  <c:v>3610</c:v>
                </c:pt>
                <c:pt idx="4592">
                  <c:v>3840</c:v>
                </c:pt>
                <c:pt idx="4593">
                  <c:v>3740</c:v>
                </c:pt>
                <c:pt idx="4594">
                  <c:v>4130</c:v>
                </c:pt>
                <c:pt idx="4595">
                  <c:v>3930</c:v>
                </c:pt>
                <c:pt idx="4596">
                  <c:v>3960</c:v>
                </c:pt>
                <c:pt idx="4597">
                  <c:v>3620</c:v>
                </c:pt>
                <c:pt idx="4598">
                  <c:v>3700</c:v>
                </c:pt>
                <c:pt idx="4599">
                  <c:v>4070</c:v>
                </c:pt>
                <c:pt idx="4600">
                  <c:v>4030</c:v>
                </c:pt>
                <c:pt idx="4601">
                  <c:v>3710</c:v>
                </c:pt>
                <c:pt idx="4602">
                  <c:v>3910</c:v>
                </c:pt>
                <c:pt idx="4603">
                  <c:v>3790</c:v>
                </c:pt>
                <c:pt idx="4604">
                  <c:v>3550</c:v>
                </c:pt>
                <c:pt idx="4605">
                  <c:v>3650</c:v>
                </c:pt>
                <c:pt idx="4606">
                  <c:v>3870</c:v>
                </c:pt>
                <c:pt idx="4607">
                  <c:v>3950</c:v>
                </c:pt>
                <c:pt idx="4608">
                  <c:v>3690</c:v>
                </c:pt>
                <c:pt idx="4609">
                  <c:v>3320</c:v>
                </c:pt>
                <c:pt idx="4610">
                  <c:v>4060</c:v>
                </c:pt>
                <c:pt idx="4611">
                  <c:v>3730</c:v>
                </c:pt>
                <c:pt idx="4612">
                  <c:v>3640</c:v>
                </c:pt>
                <c:pt idx="4613">
                  <c:v>3720</c:v>
                </c:pt>
                <c:pt idx="4614">
                  <c:v>3570</c:v>
                </c:pt>
                <c:pt idx="4615">
                  <c:v>3760</c:v>
                </c:pt>
                <c:pt idx="4616">
                  <c:v>3990</c:v>
                </c:pt>
                <c:pt idx="4617">
                  <c:v>3900</c:v>
                </c:pt>
                <c:pt idx="4618">
                  <c:v>3510</c:v>
                </c:pt>
                <c:pt idx="4619">
                  <c:v>3840</c:v>
                </c:pt>
                <c:pt idx="4620">
                  <c:v>3470</c:v>
                </c:pt>
                <c:pt idx="4621">
                  <c:v>3660</c:v>
                </c:pt>
                <c:pt idx="4622">
                  <c:v>3720</c:v>
                </c:pt>
                <c:pt idx="4623">
                  <c:v>3980</c:v>
                </c:pt>
                <c:pt idx="4624">
                  <c:v>3650</c:v>
                </c:pt>
                <c:pt idx="4625">
                  <c:v>4120</c:v>
                </c:pt>
                <c:pt idx="4626">
                  <c:v>3630</c:v>
                </c:pt>
                <c:pt idx="4627">
                  <c:v>3790</c:v>
                </c:pt>
                <c:pt idx="4628">
                  <c:v>3620</c:v>
                </c:pt>
                <c:pt idx="4629">
                  <c:v>3870</c:v>
                </c:pt>
                <c:pt idx="4630">
                  <c:v>4100</c:v>
                </c:pt>
                <c:pt idx="4631">
                  <c:v>3860</c:v>
                </c:pt>
                <c:pt idx="4632">
                  <c:v>4340</c:v>
                </c:pt>
                <c:pt idx="4633">
                  <c:v>3870</c:v>
                </c:pt>
                <c:pt idx="4634">
                  <c:v>3760</c:v>
                </c:pt>
                <c:pt idx="4635">
                  <c:v>3910</c:v>
                </c:pt>
                <c:pt idx="4636">
                  <c:v>3800</c:v>
                </c:pt>
                <c:pt idx="4637">
                  <c:v>3740</c:v>
                </c:pt>
                <c:pt idx="4638">
                  <c:v>3630</c:v>
                </c:pt>
                <c:pt idx="4639">
                  <c:v>3780</c:v>
                </c:pt>
                <c:pt idx="4640">
                  <c:v>3700</c:v>
                </c:pt>
                <c:pt idx="4641">
                  <c:v>3570</c:v>
                </c:pt>
                <c:pt idx="4642">
                  <c:v>3850</c:v>
                </c:pt>
                <c:pt idx="4643">
                  <c:v>3750</c:v>
                </c:pt>
                <c:pt idx="4644">
                  <c:v>3990</c:v>
                </c:pt>
                <c:pt idx="4645">
                  <c:v>3800</c:v>
                </c:pt>
                <c:pt idx="4646">
                  <c:v>3780</c:v>
                </c:pt>
                <c:pt idx="4647">
                  <c:v>3650</c:v>
                </c:pt>
                <c:pt idx="4648">
                  <c:v>3680</c:v>
                </c:pt>
                <c:pt idx="4649">
                  <c:v>3800</c:v>
                </c:pt>
                <c:pt idx="4650">
                  <c:v>3320</c:v>
                </c:pt>
                <c:pt idx="4651">
                  <c:v>3190</c:v>
                </c:pt>
                <c:pt idx="4652">
                  <c:v>3700</c:v>
                </c:pt>
                <c:pt idx="4653">
                  <c:v>3880</c:v>
                </c:pt>
                <c:pt idx="4654">
                  <c:v>3550</c:v>
                </c:pt>
                <c:pt idx="4655">
                  <c:v>3910</c:v>
                </c:pt>
                <c:pt idx="4656">
                  <c:v>3850</c:v>
                </c:pt>
                <c:pt idx="4657">
                  <c:v>3520</c:v>
                </c:pt>
                <c:pt idx="4658">
                  <c:v>3860</c:v>
                </c:pt>
                <c:pt idx="4659">
                  <c:v>3810</c:v>
                </c:pt>
                <c:pt idx="4660">
                  <c:v>3820</c:v>
                </c:pt>
                <c:pt idx="4661">
                  <c:v>4220</c:v>
                </c:pt>
                <c:pt idx="4662">
                  <c:v>3710</c:v>
                </c:pt>
                <c:pt idx="4663">
                  <c:v>3480</c:v>
                </c:pt>
                <c:pt idx="4664">
                  <c:v>4180</c:v>
                </c:pt>
                <c:pt idx="4665">
                  <c:v>3860</c:v>
                </c:pt>
                <c:pt idx="4666">
                  <c:v>3830</c:v>
                </c:pt>
                <c:pt idx="4667">
                  <c:v>3570</c:v>
                </c:pt>
                <c:pt idx="4668">
                  <c:v>3790</c:v>
                </c:pt>
                <c:pt idx="4669">
                  <c:v>3580</c:v>
                </c:pt>
                <c:pt idx="4670">
                  <c:v>3990</c:v>
                </c:pt>
                <c:pt idx="4671">
                  <c:v>3780</c:v>
                </c:pt>
                <c:pt idx="4672">
                  <c:v>3530</c:v>
                </c:pt>
                <c:pt idx="4673">
                  <c:v>3570</c:v>
                </c:pt>
                <c:pt idx="4674">
                  <c:v>3940</c:v>
                </c:pt>
                <c:pt idx="4675">
                  <c:v>3600</c:v>
                </c:pt>
                <c:pt idx="4676">
                  <c:v>3610</c:v>
                </c:pt>
                <c:pt idx="4677">
                  <c:v>3480</c:v>
                </c:pt>
                <c:pt idx="4678">
                  <c:v>4040</c:v>
                </c:pt>
                <c:pt idx="4679">
                  <c:v>3550</c:v>
                </c:pt>
                <c:pt idx="4680">
                  <c:v>4130</c:v>
                </c:pt>
                <c:pt idx="4681">
                  <c:v>3730</c:v>
                </c:pt>
                <c:pt idx="4682">
                  <c:v>4270</c:v>
                </c:pt>
                <c:pt idx="4683">
                  <c:v>3710</c:v>
                </c:pt>
                <c:pt idx="4684">
                  <c:v>3880</c:v>
                </c:pt>
                <c:pt idx="4685">
                  <c:v>4120</c:v>
                </c:pt>
                <c:pt idx="4686">
                  <c:v>4020</c:v>
                </c:pt>
                <c:pt idx="4687">
                  <c:v>3590</c:v>
                </c:pt>
                <c:pt idx="4688">
                  <c:v>3980</c:v>
                </c:pt>
                <c:pt idx="4689">
                  <c:v>3540</c:v>
                </c:pt>
                <c:pt idx="4690">
                  <c:v>3310</c:v>
                </c:pt>
                <c:pt idx="4691">
                  <c:v>3690</c:v>
                </c:pt>
                <c:pt idx="4692">
                  <c:v>3910</c:v>
                </c:pt>
                <c:pt idx="4693">
                  <c:v>4120</c:v>
                </c:pt>
                <c:pt idx="4694">
                  <c:v>3500</c:v>
                </c:pt>
                <c:pt idx="4695">
                  <c:v>3490</c:v>
                </c:pt>
                <c:pt idx="4696">
                  <c:v>3410</c:v>
                </c:pt>
                <c:pt idx="4697">
                  <c:v>3650</c:v>
                </c:pt>
                <c:pt idx="4698">
                  <c:v>3890</c:v>
                </c:pt>
                <c:pt idx="4699">
                  <c:v>3570</c:v>
                </c:pt>
                <c:pt idx="4700">
                  <c:v>3550</c:v>
                </c:pt>
                <c:pt idx="4701">
                  <c:v>3760</c:v>
                </c:pt>
                <c:pt idx="4702">
                  <c:v>3410</c:v>
                </c:pt>
                <c:pt idx="4703">
                  <c:v>3720</c:v>
                </c:pt>
                <c:pt idx="4704">
                  <c:v>3650</c:v>
                </c:pt>
                <c:pt idx="4705">
                  <c:v>3640</c:v>
                </c:pt>
                <c:pt idx="4706">
                  <c:v>3710</c:v>
                </c:pt>
                <c:pt idx="4707">
                  <c:v>3910</c:v>
                </c:pt>
                <c:pt idx="4708">
                  <c:v>3740</c:v>
                </c:pt>
                <c:pt idx="4709">
                  <c:v>3860</c:v>
                </c:pt>
                <c:pt idx="4710">
                  <c:v>3550</c:v>
                </c:pt>
                <c:pt idx="4711">
                  <c:v>3890</c:v>
                </c:pt>
                <c:pt idx="4712">
                  <c:v>3550</c:v>
                </c:pt>
                <c:pt idx="4713">
                  <c:v>3800</c:v>
                </c:pt>
                <c:pt idx="4714">
                  <c:v>3540</c:v>
                </c:pt>
                <c:pt idx="4715">
                  <c:v>4150</c:v>
                </c:pt>
                <c:pt idx="4716">
                  <c:v>3590</c:v>
                </c:pt>
                <c:pt idx="4717">
                  <c:v>3770</c:v>
                </c:pt>
                <c:pt idx="4718">
                  <c:v>3470</c:v>
                </c:pt>
                <c:pt idx="4719">
                  <c:v>3910</c:v>
                </c:pt>
                <c:pt idx="4720">
                  <c:v>3690</c:v>
                </c:pt>
                <c:pt idx="4721">
                  <c:v>3860</c:v>
                </c:pt>
                <c:pt idx="4722">
                  <c:v>3750</c:v>
                </c:pt>
                <c:pt idx="4723">
                  <c:v>3430</c:v>
                </c:pt>
                <c:pt idx="4724">
                  <c:v>3520</c:v>
                </c:pt>
                <c:pt idx="4725">
                  <c:v>3130</c:v>
                </c:pt>
                <c:pt idx="4726">
                  <c:v>3850</c:v>
                </c:pt>
                <c:pt idx="4727">
                  <c:v>3540</c:v>
                </c:pt>
                <c:pt idx="4728">
                  <c:v>3430</c:v>
                </c:pt>
                <c:pt idx="4729">
                  <c:v>3860</c:v>
                </c:pt>
                <c:pt idx="4730">
                  <c:v>3950</c:v>
                </c:pt>
                <c:pt idx="4731">
                  <c:v>3660</c:v>
                </c:pt>
                <c:pt idx="4732">
                  <c:v>3440</c:v>
                </c:pt>
                <c:pt idx="4733">
                  <c:v>3600</c:v>
                </c:pt>
                <c:pt idx="4734">
                  <c:v>3620</c:v>
                </c:pt>
                <c:pt idx="4735">
                  <c:v>3580</c:v>
                </c:pt>
                <c:pt idx="4736">
                  <c:v>3590</c:v>
                </c:pt>
                <c:pt idx="4737">
                  <c:v>3560</c:v>
                </c:pt>
                <c:pt idx="4738">
                  <c:v>3870</c:v>
                </c:pt>
                <c:pt idx="4739">
                  <c:v>3590</c:v>
                </c:pt>
                <c:pt idx="4740">
                  <c:v>3520</c:v>
                </c:pt>
                <c:pt idx="4741">
                  <c:v>3370</c:v>
                </c:pt>
                <c:pt idx="4742">
                  <c:v>3500</c:v>
                </c:pt>
                <c:pt idx="4743">
                  <c:v>3600</c:v>
                </c:pt>
                <c:pt idx="4744">
                  <c:v>3690</c:v>
                </c:pt>
                <c:pt idx="4745">
                  <c:v>3520</c:v>
                </c:pt>
                <c:pt idx="4746">
                  <c:v>3610</c:v>
                </c:pt>
                <c:pt idx="4747">
                  <c:v>3740</c:v>
                </c:pt>
                <c:pt idx="4748">
                  <c:v>3410</c:v>
                </c:pt>
                <c:pt idx="4749">
                  <c:v>3960</c:v>
                </c:pt>
                <c:pt idx="4750">
                  <c:v>3660</c:v>
                </c:pt>
                <c:pt idx="4751">
                  <c:v>3430</c:v>
                </c:pt>
                <c:pt idx="4752">
                  <c:v>3500</c:v>
                </c:pt>
                <c:pt idx="4753">
                  <c:v>3420</c:v>
                </c:pt>
                <c:pt idx="4754">
                  <c:v>3400</c:v>
                </c:pt>
                <c:pt idx="4755">
                  <c:v>3490</c:v>
                </c:pt>
                <c:pt idx="4756">
                  <c:v>3480</c:v>
                </c:pt>
                <c:pt idx="4757">
                  <c:v>3500</c:v>
                </c:pt>
                <c:pt idx="4758">
                  <c:v>3850</c:v>
                </c:pt>
                <c:pt idx="4759">
                  <c:v>3830</c:v>
                </c:pt>
                <c:pt idx="4760">
                  <c:v>4230</c:v>
                </c:pt>
                <c:pt idx="4761">
                  <c:v>3620</c:v>
                </c:pt>
                <c:pt idx="4762">
                  <c:v>3550</c:v>
                </c:pt>
                <c:pt idx="4763">
                  <c:v>3970</c:v>
                </c:pt>
                <c:pt idx="4764">
                  <c:v>3660</c:v>
                </c:pt>
                <c:pt idx="4765">
                  <c:v>3400</c:v>
                </c:pt>
                <c:pt idx="4766">
                  <c:v>3750</c:v>
                </c:pt>
                <c:pt idx="4767">
                  <c:v>3670</c:v>
                </c:pt>
                <c:pt idx="4768">
                  <c:v>3650</c:v>
                </c:pt>
                <c:pt idx="4769">
                  <c:v>3690</c:v>
                </c:pt>
                <c:pt idx="4770">
                  <c:v>3740</c:v>
                </c:pt>
                <c:pt idx="4771">
                  <c:v>3560</c:v>
                </c:pt>
                <c:pt idx="4772">
                  <c:v>3450</c:v>
                </c:pt>
                <c:pt idx="4773">
                  <c:v>3670</c:v>
                </c:pt>
                <c:pt idx="4774">
                  <c:v>4160</c:v>
                </c:pt>
                <c:pt idx="4775">
                  <c:v>3330</c:v>
                </c:pt>
                <c:pt idx="4776">
                  <c:v>4040</c:v>
                </c:pt>
                <c:pt idx="4777">
                  <c:v>3940</c:v>
                </c:pt>
                <c:pt idx="4778">
                  <c:v>3620</c:v>
                </c:pt>
                <c:pt idx="4779">
                  <c:v>3810</c:v>
                </c:pt>
                <c:pt idx="4780">
                  <c:v>3670</c:v>
                </c:pt>
                <c:pt idx="4781">
                  <c:v>3910</c:v>
                </c:pt>
                <c:pt idx="4782">
                  <c:v>3580</c:v>
                </c:pt>
                <c:pt idx="4783">
                  <c:v>3280</c:v>
                </c:pt>
                <c:pt idx="4784">
                  <c:v>3800</c:v>
                </c:pt>
                <c:pt idx="4785">
                  <c:v>3640</c:v>
                </c:pt>
                <c:pt idx="4786">
                  <c:v>3260</c:v>
                </c:pt>
                <c:pt idx="4787">
                  <c:v>3820</c:v>
                </c:pt>
                <c:pt idx="4788">
                  <c:v>3640</c:v>
                </c:pt>
                <c:pt idx="4789">
                  <c:v>3680</c:v>
                </c:pt>
                <c:pt idx="4790">
                  <c:v>3770</c:v>
                </c:pt>
                <c:pt idx="4791">
                  <c:v>3730</c:v>
                </c:pt>
                <c:pt idx="4792">
                  <c:v>3540</c:v>
                </c:pt>
                <c:pt idx="4793">
                  <c:v>3410</c:v>
                </c:pt>
                <c:pt idx="4794">
                  <c:v>3420</c:v>
                </c:pt>
                <c:pt idx="4795">
                  <c:v>3800</c:v>
                </c:pt>
                <c:pt idx="4796">
                  <c:v>3530</c:v>
                </c:pt>
                <c:pt idx="4797">
                  <c:v>3810</c:v>
                </c:pt>
                <c:pt idx="4798">
                  <c:v>3340</c:v>
                </c:pt>
                <c:pt idx="4799">
                  <c:v>3520</c:v>
                </c:pt>
                <c:pt idx="4800">
                  <c:v>3720</c:v>
                </c:pt>
                <c:pt idx="4801">
                  <c:v>3490</c:v>
                </c:pt>
                <c:pt idx="4802">
                  <c:v>3530</c:v>
                </c:pt>
                <c:pt idx="4803">
                  <c:v>3230</c:v>
                </c:pt>
                <c:pt idx="4804">
                  <c:v>3790</c:v>
                </c:pt>
                <c:pt idx="4805">
                  <c:v>3760</c:v>
                </c:pt>
                <c:pt idx="4806">
                  <c:v>3810</c:v>
                </c:pt>
                <c:pt idx="4807">
                  <c:v>3690</c:v>
                </c:pt>
                <c:pt idx="4808">
                  <c:v>3400</c:v>
                </c:pt>
                <c:pt idx="4809">
                  <c:v>3660</c:v>
                </c:pt>
                <c:pt idx="4810">
                  <c:v>3520</c:v>
                </c:pt>
                <c:pt idx="4811">
                  <c:v>3560</c:v>
                </c:pt>
                <c:pt idx="4812">
                  <c:v>3830</c:v>
                </c:pt>
                <c:pt idx="4813">
                  <c:v>3900</c:v>
                </c:pt>
                <c:pt idx="4814">
                  <c:v>3420</c:v>
                </c:pt>
                <c:pt idx="4815">
                  <c:v>3970</c:v>
                </c:pt>
                <c:pt idx="4816">
                  <c:v>3760</c:v>
                </c:pt>
                <c:pt idx="4817">
                  <c:v>3600</c:v>
                </c:pt>
                <c:pt idx="4818">
                  <c:v>3230</c:v>
                </c:pt>
                <c:pt idx="4819">
                  <c:v>3810</c:v>
                </c:pt>
                <c:pt idx="4820">
                  <c:v>3630</c:v>
                </c:pt>
                <c:pt idx="4821">
                  <c:v>3830</c:v>
                </c:pt>
                <c:pt idx="4822">
                  <c:v>3660</c:v>
                </c:pt>
                <c:pt idx="4823">
                  <c:v>3590</c:v>
                </c:pt>
                <c:pt idx="4824">
                  <c:v>3740</c:v>
                </c:pt>
                <c:pt idx="4825">
                  <c:v>3780</c:v>
                </c:pt>
                <c:pt idx="4826">
                  <c:v>3570</c:v>
                </c:pt>
                <c:pt idx="4827">
                  <c:v>3790</c:v>
                </c:pt>
                <c:pt idx="4828">
                  <c:v>3930</c:v>
                </c:pt>
                <c:pt idx="4829">
                  <c:v>3500</c:v>
                </c:pt>
                <c:pt idx="4830">
                  <c:v>3610</c:v>
                </c:pt>
                <c:pt idx="4831">
                  <c:v>3660</c:v>
                </c:pt>
                <c:pt idx="4832">
                  <c:v>3370</c:v>
                </c:pt>
                <c:pt idx="4833">
                  <c:v>3720</c:v>
                </c:pt>
                <c:pt idx="4834">
                  <c:v>3890</c:v>
                </c:pt>
                <c:pt idx="4835">
                  <c:v>3950</c:v>
                </c:pt>
                <c:pt idx="4836">
                  <c:v>3510</c:v>
                </c:pt>
                <c:pt idx="4837">
                  <c:v>3550</c:v>
                </c:pt>
                <c:pt idx="4838">
                  <c:v>3420</c:v>
                </c:pt>
                <c:pt idx="4839">
                  <c:v>3490</c:v>
                </c:pt>
                <c:pt idx="4840">
                  <c:v>3340</c:v>
                </c:pt>
                <c:pt idx="4841">
                  <c:v>3660</c:v>
                </c:pt>
                <c:pt idx="4842">
                  <c:v>3600</c:v>
                </c:pt>
                <c:pt idx="4843">
                  <c:v>3580</c:v>
                </c:pt>
                <c:pt idx="4844">
                  <c:v>3580</c:v>
                </c:pt>
                <c:pt idx="4845">
                  <c:v>3600</c:v>
                </c:pt>
                <c:pt idx="4846">
                  <c:v>3590</c:v>
                </c:pt>
                <c:pt idx="4847">
                  <c:v>4080</c:v>
                </c:pt>
                <c:pt idx="4848">
                  <c:v>3350</c:v>
                </c:pt>
                <c:pt idx="4849">
                  <c:v>3780</c:v>
                </c:pt>
                <c:pt idx="4850">
                  <c:v>3520</c:v>
                </c:pt>
                <c:pt idx="4851">
                  <c:v>4050</c:v>
                </c:pt>
                <c:pt idx="4852">
                  <c:v>3440</c:v>
                </c:pt>
                <c:pt idx="4853">
                  <c:v>3790</c:v>
                </c:pt>
                <c:pt idx="4854">
                  <c:v>3520</c:v>
                </c:pt>
                <c:pt idx="4855">
                  <c:v>3850</c:v>
                </c:pt>
                <c:pt idx="4856">
                  <c:v>3420</c:v>
                </c:pt>
                <c:pt idx="4857">
                  <c:v>3950</c:v>
                </c:pt>
                <c:pt idx="4858">
                  <c:v>3750</c:v>
                </c:pt>
                <c:pt idx="4859">
                  <c:v>3470</c:v>
                </c:pt>
                <c:pt idx="4860">
                  <c:v>3630</c:v>
                </c:pt>
                <c:pt idx="4861">
                  <c:v>3650</c:v>
                </c:pt>
                <c:pt idx="4862">
                  <c:v>3320</c:v>
                </c:pt>
                <c:pt idx="4863">
                  <c:v>3670</c:v>
                </c:pt>
                <c:pt idx="4864">
                  <c:v>3780</c:v>
                </c:pt>
                <c:pt idx="4865">
                  <c:v>3730</c:v>
                </c:pt>
                <c:pt idx="4866">
                  <c:v>3440</c:v>
                </c:pt>
                <c:pt idx="4867">
                  <c:v>3350</c:v>
                </c:pt>
                <c:pt idx="4868">
                  <c:v>3560</c:v>
                </c:pt>
                <c:pt idx="4869">
                  <c:v>3650</c:v>
                </c:pt>
                <c:pt idx="4870">
                  <c:v>3450</c:v>
                </c:pt>
                <c:pt idx="4871">
                  <c:v>3580</c:v>
                </c:pt>
                <c:pt idx="4872">
                  <c:v>3390</c:v>
                </c:pt>
                <c:pt idx="4873">
                  <c:v>3260</c:v>
                </c:pt>
                <c:pt idx="4874">
                  <c:v>3800</c:v>
                </c:pt>
                <c:pt idx="4875">
                  <c:v>3630</c:v>
                </c:pt>
                <c:pt idx="4876">
                  <c:v>3290</c:v>
                </c:pt>
                <c:pt idx="4877">
                  <c:v>3910</c:v>
                </c:pt>
                <c:pt idx="4878">
                  <c:v>3320</c:v>
                </c:pt>
                <c:pt idx="4879">
                  <c:v>3650</c:v>
                </c:pt>
                <c:pt idx="4880">
                  <c:v>3700</c:v>
                </c:pt>
                <c:pt idx="4881">
                  <c:v>3510</c:v>
                </c:pt>
                <c:pt idx="4882">
                  <c:v>3340</c:v>
                </c:pt>
                <c:pt idx="4883">
                  <c:v>3600</c:v>
                </c:pt>
                <c:pt idx="4884">
                  <c:v>3940</c:v>
                </c:pt>
                <c:pt idx="4885">
                  <c:v>3730</c:v>
                </c:pt>
                <c:pt idx="4886">
                  <c:v>3610</c:v>
                </c:pt>
                <c:pt idx="4887">
                  <c:v>3480</c:v>
                </c:pt>
                <c:pt idx="4888">
                  <c:v>3640</c:v>
                </c:pt>
                <c:pt idx="4889">
                  <c:v>3570</c:v>
                </c:pt>
                <c:pt idx="4890">
                  <c:v>3500</c:v>
                </c:pt>
                <c:pt idx="4891">
                  <c:v>3710</c:v>
                </c:pt>
                <c:pt idx="4892">
                  <c:v>3860</c:v>
                </c:pt>
                <c:pt idx="4893">
                  <c:v>3780</c:v>
                </c:pt>
                <c:pt idx="4894">
                  <c:v>3450</c:v>
                </c:pt>
                <c:pt idx="4895">
                  <c:v>3540</c:v>
                </c:pt>
                <c:pt idx="4896">
                  <c:v>3800</c:v>
                </c:pt>
                <c:pt idx="4897">
                  <c:v>3410</c:v>
                </c:pt>
                <c:pt idx="4898">
                  <c:v>3350</c:v>
                </c:pt>
                <c:pt idx="4899">
                  <c:v>3360</c:v>
                </c:pt>
                <c:pt idx="4900">
                  <c:v>3770</c:v>
                </c:pt>
                <c:pt idx="4901">
                  <c:v>4010</c:v>
                </c:pt>
                <c:pt idx="4902">
                  <c:v>3630</c:v>
                </c:pt>
                <c:pt idx="4903">
                  <c:v>3380</c:v>
                </c:pt>
                <c:pt idx="4904">
                  <c:v>3410</c:v>
                </c:pt>
                <c:pt idx="4905">
                  <c:v>3540</c:v>
                </c:pt>
                <c:pt idx="4906">
                  <c:v>3560</c:v>
                </c:pt>
                <c:pt idx="4907">
                  <c:v>3250</c:v>
                </c:pt>
                <c:pt idx="4908">
                  <c:v>3590</c:v>
                </c:pt>
                <c:pt idx="4909">
                  <c:v>3850</c:v>
                </c:pt>
                <c:pt idx="4910">
                  <c:v>3460</c:v>
                </c:pt>
                <c:pt idx="4911">
                  <c:v>3560</c:v>
                </c:pt>
                <c:pt idx="4912">
                  <c:v>3300</c:v>
                </c:pt>
                <c:pt idx="4913">
                  <c:v>3370</c:v>
                </c:pt>
                <c:pt idx="4914">
                  <c:v>3580</c:v>
                </c:pt>
                <c:pt idx="4915">
                  <c:v>3270</c:v>
                </c:pt>
                <c:pt idx="4916">
                  <c:v>3410</c:v>
                </c:pt>
                <c:pt idx="4917">
                  <c:v>3610</c:v>
                </c:pt>
                <c:pt idx="4918">
                  <c:v>4280</c:v>
                </c:pt>
                <c:pt idx="4919">
                  <c:v>3920</c:v>
                </c:pt>
                <c:pt idx="4920">
                  <c:v>4110</c:v>
                </c:pt>
                <c:pt idx="4921">
                  <c:v>3610</c:v>
                </c:pt>
                <c:pt idx="4922">
                  <c:v>3420</c:v>
                </c:pt>
                <c:pt idx="4923">
                  <c:v>3690</c:v>
                </c:pt>
                <c:pt idx="4924">
                  <c:v>3270</c:v>
                </c:pt>
                <c:pt idx="4925">
                  <c:v>3720</c:v>
                </c:pt>
                <c:pt idx="4926">
                  <c:v>3780</c:v>
                </c:pt>
                <c:pt idx="4927">
                  <c:v>3570</c:v>
                </c:pt>
                <c:pt idx="4928">
                  <c:v>3760</c:v>
                </c:pt>
                <c:pt idx="4929">
                  <c:v>3750</c:v>
                </c:pt>
                <c:pt idx="4930">
                  <c:v>3760</c:v>
                </c:pt>
                <c:pt idx="4931">
                  <c:v>3860</c:v>
                </c:pt>
                <c:pt idx="4932">
                  <c:v>3590</c:v>
                </c:pt>
                <c:pt idx="4933">
                  <c:v>3470</c:v>
                </c:pt>
                <c:pt idx="4934">
                  <c:v>3820</c:v>
                </c:pt>
                <c:pt idx="4935">
                  <c:v>3520</c:v>
                </c:pt>
                <c:pt idx="4936">
                  <c:v>3480</c:v>
                </c:pt>
                <c:pt idx="4937">
                  <c:v>3090</c:v>
                </c:pt>
                <c:pt idx="4938">
                  <c:v>3420</c:v>
                </c:pt>
                <c:pt idx="4939">
                  <c:v>3520</c:v>
                </c:pt>
                <c:pt idx="4940">
                  <c:v>3640</c:v>
                </c:pt>
                <c:pt idx="4941">
                  <c:v>3680</c:v>
                </c:pt>
                <c:pt idx="4942">
                  <c:v>3050</c:v>
                </c:pt>
                <c:pt idx="4943">
                  <c:v>3560</c:v>
                </c:pt>
                <c:pt idx="4944">
                  <c:v>3120</c:v>
                </c:pt>
                <c:pt idx="4945">
                  <c:v>3450</c:v>
                </c:pt>
                <c:pt idx="4946">
                  <c:v>3480</c:v>
                </c:pt>
                <c:pt idx="4947">
                  <c:v>3700</c:v>
                </c:pt>
                <c:pt idx="4948">
                  <c:v>3280</c:v>
                </c:pt>
                <c:pt idx="4949">
                  <c:v>3500</c:v>
                </c:pt>
                <c:pt idx="4950">
                  <c:v>3570</c:v>
                </c:pt>
                <c:pt idx="4951">
                  <c:v>3570</c:v>
                </c:pt>
                <c:pt idx="4952">
                  <c:v>3600</c:v>
                </c:pt>
                <c:pt idx="4953">
                  <c:v>3730</c:v>
                </c:pt>
                <c:pt idx="4954">
                  <c:v>3590</c:v>
                </c:pt>
                <c:pt idx="4955">
                  <c:v>3400</c:v>
                </c:pt>
                <c:pt idx="4956">
                  <c:v>3350</c:v>
                </c:pt>
                <c:pt idx="4957">
                  <c:v>3450</c:v>
                </c:pt>
                <c:pt idx="4958">
                  <c:v>3910</c:v>
                </c:pt>
                <c:pt idx="4959">
                  <c:v>3740</c:v>
                </c:pt>
                <c:pt idx="4960">
                  <c:v>3630</c:v>
                </c:pt>
                <c:pt idx="4961">
                  <c:v>3460</c:v>
                </c:pt>
                <c:pt idx="4962">
                  <c:v>3750</c:v>
                </c:pt>
                <c:pt idx="4963">
                  <c:v>3560</c:v>
                </c:pt>
                <c:pt idx="4964">
                  <c:v>3460</c:v>
                </c:pt>
                <c:pt idx="4965">
                  <c:v>3370</c:v>
                </c:pt>
                <c:pt idx="4966">
                  <c:v>3760</c:v>
                </c:pt>
                <c:pt idx="4967">
                  <c:v>3670</c:v>
                </c:pt>
                <c:pt idx="4968">
                  <c:v>3620</c:v>
                </c:pt>
                <c:pt idx="4969">
                  <c:v>3350</c:v>
                </c:pt>
                <c:pt idx="4970">
                  <c:v>3310</c:v>
                </c:pt>
                <c:pt idx="4971">
                  <c:v>3400</c:v>
                </c:pt>
                <c:pt idx="4972">
                  <c:v>3700</c:v>
                </c:pt>
                <c:pt idx="4973">
                  <c:v>3850</c:v>
                </c:pt>
                <c:pt idx="4974">
                  <c:v>3450</c:v>
                </c:pt>
                <c:pt idx="4975">
                  <c:v>3290</c:v>
                </c:pt>
                <c:pt idx="4976">
                  <c:v>3610</c:v>
                </c:pt>
                <c:pt idx="4977">
                  <c:v>3500</c:v>
                </c:pt>
                <c:pt idx="4978">
                  <c:v>3440</c:v>
                </c:pt>
                <c:pt idx="4979">
                  <c:v>3370</c:v>
                </c:pt>
                <c:pt idx="4980">
                  <c:v>3700</c:v>
                </c:pt>
                <c:pt idx="4981">
                  <c:v>3450</c:v>
                </c:pt>
                <c:pt idx="4982">
                  <c:v>3320</c:v>
                </c:pt>
                <c:pt idx="4983">
                  <c:v>3430</c:v>
                </c:pt>
                <c:pt idx="4984">
                  <c:v>3930</c:v>
                </c:pt>
                <c:pt idx="4985">
                  <c:v>3230</c:v>
                </c:pt>
                <c:pt idx="4986">
                  <c:v>3580</c:v>
                </c:pt>
                <c:pt idx="4987">
                  <c:v>3310</c:v>
                </c:pt>
                <c:pt idx="4988">
                  <c:v>3830</c:v>
                </c:pt>
                <c:pt idx="4989">
                  <c:v>3370</c:v>
                </c:pt>
                <c:pt idx="4990">
                  <c:v>3880</c:v>
                </c:pt>
                <c:pt idx="4991">
                  <c:v>3300</c:v>
                </c:pt>
                <c:pt idx="4992">
                  <c:v>3360</c:v>
                </c:pt>
                <c:pt idx="4993">
                  <c:v>2970</c:v>
                </c:pt>
                <c:pt idx="4994">
                  <c:v>3140</c:v>
                </c:pt>
                <c:pt idx="4995">
                  <c:v>3820</c:v>
                </c:pt>
                <c:pt idx="4996">
                  <c:v>3450</c:v>
                </c:pt>
                <c:pt idx="4997">
                  <c:v>3580</c:v>
                </c:pt>
                <c:pt idx="4998">
                  <c:v>3470</c:v>
                </c:pt>
                <c:pt idx="4999">
                  <c:v>3730</c:v>
                </c:pt>
                <c:pt idx="5000">
                  <c:v>3630</c:v>
                </c:pt>
                <c:pt idx="5001">
                  <c:v>3530</c:v>
                </c:pt>
                <c:pt idx="5002">
                  <c:v>3500</c:v>
                </c:pt>
                <c:pt idx="5003">
                  <c:v>3310</c:v>
                </c:pt>
                <c:pt idx="5004">
                  <c:v>3540</c:v>
                </c:pt>
                <c:pt idx="5005">
                  <c:v>3260</c:v>
                </c:pt>
                <c:pt idx="5006">
                  <c:v>3260</c:v>
                </c:pt>
                <c:pt idx="5007">
                  <c:v>3360</c:v>
                </c:pt>
                <c:pt idx="5008">
                  <c:v>3510</c:v>
                </c:pt>
                <c:pt idx="5009">
                  <c:v>3270</c:v>
                </c:pt>
                <c:pt idx="5010">
                  <c:v>3620</c:v>
                </c:pt>
                <c:pt idx="5011">
                  <c:v>3240</c:v>
                </c:pt>
                <c:pt idx="5012">
                  <c:v>3320</c:v>
                </c:pt>
                <c:pt idx="5013">
                  <c:v>3660</c:v>
                </c:pt>
                <c:pt idx="5014">
                  <c:v>3640</c:v>
                </c:pt>
                <c:pt idx="5015">
                  <c:v>3340</c:v>
                </c:pt>
                <c:pt idx="5016">
                  <c:v>3570</c:v>
                </c:pt>
                <c:pt idx="5017">
                  <c:v>3520</c:v>
                </c:pt>
                <c:pt idx="5018">
                  <c:v>3570</c:v>
                </c:pt>
                <c:pt idx="5019">
                  <c:v>3900</c:v>
                </c:pt>
                <c:pt idx="5020">
                  <c:v>3750</c:v>
                </c:pt>
                <c:pt idx="5021">
                  <c:v>3550</c:v>
                </c:pt>
                <c:pt idx="5022">
                  <c:v>3260</c:v>
                </c:pt>
                <c:pt idx="5023">
                  <c:v>3630</c:v>
                </c:pt>
                <c:pt idx="5024">
                  <c:v>3460</c:v>
                </c:pt>
                <c:pt idx="5025">
                  <c:v>3270</c:v>
                </c:pt>
                <c:pt idx="5026">
                  <c:v>3860</c:v>
                </c:pt>
                <c:pt idx="5027">
                  <c:v>3790</c:v>
                </c:pt>
                <c:pt idx="5028">
                  <c:v>3630</c:v>
                </c:pt>
                <c:pt idx="5029">
                  <c:v>3380</c:v>
                </c:pt>
                <c:pt idx="5030">
                  <c:v>3740</c:v>
                </c:pt>
                <c:pt idx="5031">
                  <c:v>3850</c:v>
                </c:pt>
                <c:pt idx="5032">
                  <c:v>3210</c:v>
                </c:pt>
                <c:pt idx="5033">
                  <c:v>3430</c:v>
                </c:pt>
                <c:pt idx="5034">
                  <c:v>3680</c:v>
                </c:pt>
                <c:pt idx="5035">
                  <c:v>3400</c:v>
                </c:pt>
                <c:pt idx="5036">
                  <c:v>3470</c:v>
                </c:pt>
                <c:pt idx="5037">
                  <c:v>3230</c:v>
                </c:pt>
                <c:pt idx="5038">
                  <c:v>3590</c:v>
                </c:pt>
                <c:pt idx="5039">
                  <c:v>3680</c:v>
                </c:pt>
                <c:pt idx="5040">
                  <c:v>3990</c:v>
                </c:pt>
                <c:pt idx="5041">
                  <c:v>3210</c:v>
                </c:pt>
                <c:pt idx="5042">
                  <c:v>3390</c:v>
                </c:pt>
                <c:pt idx="5043">
                  <c:v>3620</c:v>
                </c:pt>
                <c:pt idx="5044">
                  <c:v>3610</c:v>
                </c:pt>
                <c:pt idx="5045">
                  <c:v>3350</c:v>
                </c:pt>
                <c:pt idx="5046">
                  <c:v>3650</c:v>
                </c:pt>
                <c:pt idx="5047">
                  <c:v>3230</c:v>
                </c:pt>
                <c:pt idx="5048">
                  <c:v>3480</c:v>
                </c:pt>
                <c:pt idx="5049">
                  <c:v>3550</c:v>
                </c:pt>
                <c:pt idx="5050">
                  <c:v>3540</c:v>
                </c:pt>
                <c:pt idx="5051">
                  <c:v>3750</c:v>
                </c:pt>
                <c:pt idx="5052">
                  <c:v>3300</c:v>
                </c:pt>
                <c:pt idx="5053">
                  <c:v>3440</c:v>
                </c:pt>
                <c:pt idx="5054">
                  <c:v>3640</c:v>
                </c:pt>
                <c:pt idx="5055">
                  <c:v>3740</c:v>
                </c:pt>
                <c:pt idx="5056">
                  <c:v>3440</c:v>
                </c:pt>
                <c:pt idx="5057">
                  <c:v>3710</c:v>
                </c:pt>
                <c:pt idx="5058">
                  <c:v>3410</c:v>
                </c:pt>
                <c:pt idx="5059">
                  <c:v>3460</c:v>
                </c:pt>
                <c:pt idx="5060">
                  <c:v>3390</c:v>
                </c:pt>
                <c:pt idx="5061">
                  <c:v>3500</c:v>
                </c:pt>
                <c:pt idx="5062">
                  <c:v>3300</c:v>
                </c:pt>
                <c:pt idx="5063">
                  <c:v>3500</c:v>
                </c:pt>
                <c:pt idx="5064">
                  <c:v>3450</c:v>
                </c:pt>
                <c:pt idx="5065">
                  <c:v>3410</c:v>
                </c:pt>
                <c:pt idx="5066">
                  <c:v>2950</c:v>
                </c:pt>
                <c:pt idx="5067">
                  <c:v>3810</c:v>
                </c:pt>
                <c:pt idx="5068">
                  <c:v>3730</c:v>
                </c:pt>
                <c:pt idx="5069">
                  <c:v>3280</c:v>
                </c:pt>
                <c:pt idx="5070">
                  <c:v>3310</c:v>
                </c:pt>
                <c:pt idx="5071">
                  <c:v>3590</c:v>
                </c:pt>
                <c:pt idx="5072">
                  <c:v>3810</c:v>
                </c:pt>
                <c:pt idx="5073">
                  <c:v>3270</c:v>
                </c:pt>
                <c:pt idx="5074">
                  <c:v>3490</c:v>
                </c:pt>
                <c:pt idx="5075">
                  <c:v>3040</c:v>
                </c:pt>
                <c:pt idx="5076">
                  <c:v>3420</c:v>
                </c:pt>
                <c:pt idx="5077">
                  <c:v>3430</c:v>
                </c:pt>
                <c:pt idx="5078">
                  <c:v>3490</c:v>
                </c:pt>
                <c:pt idx="5079">
                  <c:v>3510</c:v>
                </c:pt>
                <c:pt idx="5080">
                  <c:v>3490</c:v>
                </c:pt>
                <c:pt idx="5081">
                  <c:v>3310</c:v>
                </c:pt>
                <c:pt idx="5082">
                  <c:v>3750</c:v>
                </c:pt>
                <c:pt idx="5083">
                  <c:v>3370</c:v>
                </c:pt>
                <c:pt idx="5084">
                  <c:v>3370</c:v>
                </c:pt>
                <c:pt idx="5085">
                  <c:v>3340</c:v>
                </c:pt>
                <c:pt idx="5086">
                  <c:v>3470</c:v>
                </c:pt>
                <c:pt idx="5087">
                  <c:v>3490</c:v>
                </c:pt>
                <c:pt idx="5088">
                  <c:v>3340</c:v>
                </c:pt>
                <c:pt idx="5089">
                  <c:v>3460</c:v>
                </c:pt>
                <c:pt idx="5090">
                  <c:v>3100</c:v>
                </c:pt>
                <c:pt idx="5091">
                  <c:v>3240</c:v>
                </c:pt>
                <c:pt idx="5092">
                  <c:v>3700</c:v>
                </c:pt>
                <c:pt idx="5093">
                  <c:v>3470</c:v>
                </c:pt>
                <c:pt idx="5094">
                  <c:v>3770</c:v>
                </c:pt>
                <c:pt idx="5095">
                  <c:v>3710</c:v>
                </c:pt>
                <c:pt idx="5096">
                  <c:v>3600</c:v>
                </c:pt>
                <c:pt idx="5097">
                  <c:v>3260</c:v>
                </c:pt>
                <c:pt idx="5098">
                  <c:v>3380</c:v>
                </c:pt>
                <c:pt idx="5099">
                  <c:v>3480</c:v>
                </c:pt>
                <c:pt idx="5100">
                  <c:v>3340</c:v>
                </c:pt>
                <c:pt idx="5101">
                  <c:v>3300</c:v>
                </c:pt>
                <c:pt idx="5102">
                  <c:v>3160</c:v>
                </c:pt>
                <c:pt idx="5103">
                  <c:v>3230</c:v>
                </c:pt>
                <c:pt idx="5104">
                  <c:v>3400</c:v>
                </c:pt>
                <c:pt idx="5105">
                  <c:v>2980</c:v>
                </c:pt>
                <c:pt idx="5106">
                  <c:v>3340</c:v>
                </c:pt>
                <c:pt idx="5107">
                  <c:v>3520</c:v>
                </c:pt>
                <c:pt idx="5108">
                  <c:v>3370</c:v>
                </c:pt>
                <c:pt idx="5109">
                  <c:v>3890</c:v>
                </c:pt>
                <c:pt idx="5110">
                  <c:v>3860</c:v>
                </c:pt>
                <c:pt idx="5111">
                  <c:v>3950</c:v>
                </c:pt>
                <c:pt idx="5112">
                  <c:v>2970</c:v>
                </c:pt>
                <c:pt idx="5113">
                  <c:v>3610</c:v>
                </c:pt>
                <c:pt idx="5114">
                  <c:v>3630</c:v>
                </c:pt>
                <c:pt idx="5115">
                  <c:v>3580</c:v>
                </c:pt>
                <c:pt idx="5116">
                  <c:v>3710</c:v>
                </c:pt>
                <c:pt idx="5117">
                  <c:v>3380</c:v>
                </c:pt>
                <c:pt idx="5118">
                  <c:v>3160</c:v>
                </c:pt>
                <c:pt idx="5119">
                  <c:v>3730</c:v>
                </c:pt>
                <c:pt idx="5120">
                  <c:v>3810</c:v>
                </c:pt>
                <c:pt idx="5121">
                  <c:v>3280</c:v>
                </c:pt>
                <c:pt idx="5122">
                  <c:v>3300</c:v>
                </c:pt>
                <c:pt idx="5123">
                  <c:v>3200</c:v>
                </c:pt>
                <c:pt idx="5124">
                  <c:v>3680</c:v>
                </c:pt>
                <c:pt idx="5125">
                  <c:v>3520</c:v>
                </c:pt>
                <c:pt idx="5126">
                  <c:v>3430</c:v>
                </c:pt>
                <c:pt idx="5127">
                  <c:v>3820</c:v>
                </c:pt>
                <c:pt idx="5128">
                  <c:v>3540</c:v>
                </c:pt>
                <c:pt idx="5129">
                  <c:v>3300</c:v>
                </c:pt>
                <c:pt idx="5130">
                  <c:v>3190</c:v>
                </c:pt>
                <c:pt idx="5131">
                  <c:v>3580</c:v>
                </c:pt>
                <c:pt idx="5132">
                  <c:v>3850</c:v>
                </c:pt>
                <c:pt idx="5133">
                  <c:v>3420</c:v>
                </c:pt>
                <c:pt idx="5134">
                  <c:v>3550</c:v>
                </c:pt>
                <c:pt idx="5135">
                  <c:v>3430</c:v>
                </c:pt>
                <c:pt idx="5136">
                  <c:v>3490</c:v>
                </c:pt>
                <c:pt idx="5137">
                  <c:v>3400</c:v>
                </c:pt>
                <c:pt idx="5138">
                  <c:v>3330</c:v>
                </c:pt>
                <c:pt idx="5139">
                  <c:v>3270</c:v>
                </c:pt>
                <c:pt idx="5140">
                  <c:v>3270</c:v>
                </c:pt>
                <c:pt idx="5141">
                  <c:v>3580</c:v>
                </c:pt>
                <c:pt idx="5142">
                  <c:v>3030</c:v>
                </c:pt>
                <c:pt idx="5143">
                  <c:v>2920</c:v>
                </c:pt>
                <c:pt idx="5144">
                  <c:v>3230</c:v>
                </c:pt>
                <c:pt idx="5145">
                  <c:v>3330</c:v>
                </c:pt>
                <c:pt idx="5146">
                  <c:v>3640</c:v>
                </c:pt>
                <c:pt idx="5147">
                  <c:v>3120</c:v>
                </c:pt>
                <c:pt idx="5148">
                  <c:v>3630</c:v>
                </c:pt>
                <c:pt idx="5149">
                  <c:v>3440</c:v>
                </c:pt>
                <c:pt idx="5150">
                  <c:v>3570</c:v>
                </c:pt>
                <c:pt idx="5151">
                  <c:v>3460</c:v>
                </c:pt>
                <c:pt idx="5152">
                  <c:v>3520</c:v>
                </c:pt>
                <c:pt idx="5153">
                  <c:v>3600</c:v>
                </c:pt>
                <c:pt idx="5154">
                  <c:v>3120</c:v>
                </c:pt>
                <c:pt idx="5155">
                  <c:v>3610</c:v>
                </c:pt>
                <c:pt idx="5156">
                  <c:v>3150</c:v>
                </c:pt>
                <c:pt idx="5157">
                  <c:v>3680</c:v>
                </c:pt>
                <c:pt idx="5158">
                  <c:v>3460</c:v>
                </c:pt>
                <c:pt idx="5159">
                  <c:v>3280</c:v>
                </c:pt>
                <c:pt idx="5160">
                  <c:v>3490</c:v>
                </c:pt>
                <c:pt idx="5161">
                  <c:v>3310</c:v>
                </c:pt>
                <c:pt idx="5162">
                  <c:v>3360</c:v>
                </c:pt>
                <c:pt idx="5163">
                  <c:v>2960</c:v>
                </c:pt>
                <c:pt idx="5164">
                  <c:v>3460</c:v>
                </c:pt>
                <c:pt idx="5165">
                  <c:v>3370</c:v>
                </c:pt>
                <c:pt idx="5166">
                  <c:v>3530</c:v>
                </c:pt>
                <c:pt idx="5167">
                  <c:v>3770</c:v>
                </c:pt>
                <c:pt idx="5168">
                  <c:v>3490</c:v>
                </c:pt>
                <c:pt idx="5169">
                  <c:v>3550</c:v>
                </c:pt>
                <c:pt idx="5170">
                  <c:v>3250</c:v>
                </c:pt>
                <c:pt idx="5171">
                  <c:v>3290</c:v>
                </c:pt>
                <c:pt idx="5172">
                  <c:v>3170</c:v>
                </c:pt>
                <c:pt idx="5173">
                  <c:v>3430</c:v>
                </c:pt>
                <c:pt idx="5174">
                  <c:v>3520</c:v>
                </c:pt>
                <c:pt idx="5175">
                  <c:v>3340</c:v>
                </c:pt>
                <c:pt idx="5176">
                  <c:v>3440</c:v>
                </c:pt>
                <c:pt idx="5177">
                  <c:v>3400</c:v>
                </c:pt>
                <c:pt idx="5178">
                  <c:v>2930</c:v>
                </c:pt>
                <c:pt idx="5179">
                  <c:v>3410</c:v>
                </c:pt>
                <c:pt idx="5180">
                  <c:v>3240</c:v>
                </c:pt>
                <c:pt idx="5181">
                  <c:v>3410</c:v>
                </c:pt>
                <c:pt idx="5182">
                  <c:v>3470</c:v>
                </c:pt>
                <c:pt idx="5183">
                  <c:v>3340</c:v>
                </c:pt>
                <c:pt idx="5184">
                  <c:v>3710</c:v>
                </c:pt>
                <c:pt idx="5185">
                  <c:v>3750</c:v>
                </c:pt>
                <c:pt idx="5186">
                  <c:v>3150</c:v>
                </c:pt>
                <c:pt idx="5187">
                  <c:v>3820</c:v>
                </c:pt>
                <c:pt idx="5188">
                  <c:v>3490</c:v>
                </c:pt>
                <c:pt idx="5189">
                  <c:v>3280</c:v>
                </c:pt>
                <c:pt idx="5190">
                  <c:v>3520</c:v>
                </c:pt>
                <c:pt idx="5191">
                  <c:v>3190</c:v>
                </c:pt>
                <c:pt idx="5192">
                  <c:v>3490</c:v>
                </c:pt>
                <c:pt idx="5193">
                  <c:v>3190</c:v>
                </c:pt>
                <c:pt idx="5194">
                  <c:v>3340</c:v>
                </c:pt>
                <c:pt idx="5195">
                  <c:v>3520</c:v>
                </c:pt>
                <c:pt idx="5196">
                  <c:v>3730</c:v>
                </c:pt>
                <c:pt idx="5197">
                  <c:v>3420</c:v>
                </c:pt>
                <c:pt idx="5198">
                  <c:v>3480</c:v>
                </c:pt>
                <c:pt idx="5199">
                  <c:v>3410</c:v>
                </c:pt>
                <c:pt idx="5200">
                  <c:v>2900</c:v>
                </c:pt>
                <c:pt idx="5201">
                  <c:v>3620</c:v>
                </c:pt>
                <c:pt idx="5202">
                  <c:v>3490</c:v>
                </c:pt>
                <c:pt idx="5203">
                  <c:v>3510</c:v>
                </c:pt>
                <c:pt idx="5204">
                  <c:v>3680</c:v>
                </c:pt>
                <c:pt idx="5205">
                  <c:v>3530</c:v>
                </c:pt>
                <c:pt idx="5206">
                  <c:v>3400</c:v>
                </c:pt>
                <c:pt idx="5207">
                  <c:v>3490</c:v>
                </c:pt>
                <c:pt idx="5208">
                  <c:v>3640</c:v>
                </c:pt>
                <c:pt idx="5209">
                  <c:v>3330</c:v>
                </c:pt>
                <c:pt idx="5210">
                  <c:v>3350</c:v>
                </c:pt>
                <c:pt idx="5211">
                  <c:v>3350</c:v>
                </c:pt>
                <c:pt idx="5212">
                  <c:v>3780</c:v>
                </c:pt>
                <c:pt idx="5213">
                  <c:v>3250</c:v>
                </c:pt>
                <c:pt idx="5214">
                  <c:v>3310</c:v>
                </c:pt>
                <c:pt idx="5215">
                  <c:v>2890</c:v>
                </c:pt>
                <c:pt idx="5216">
                  <c:v>3120</c:v>
                </c:pt>
                <c:pt idx="5217">
                  <c:v>3450</c:v>
                </c:pt>
                <c:pt idx="5218">
                  <c:v>3260</c:v>
                </c:pt>
                <c:pt idx="5219">
                  <c:v>3500</c:v>
                </c:pt>
                <c:pt idx="5220">
                  <c:v>3260</c:v>
                </c:pt>
                <c:pt idx="5221">
                  <c:v>3580</c:v>
                </c:pt>
                <c:pt idx="5222">
                  <c:v>3450</c:v>
                </c:pt>
                <c:pt idx="5223">
                  <c:v>3220</c:v>
                </c:pt>
                <c:pt idx="5224">
                  <c:v>3660</c:v>
                </c:pt>
                <c:pt idx="5225">
                  <c:v>3420</c:v>
                </c:pt>
                <c:pt idx="5226">
                  <c:v>3280</c:v>
                </c:pt>
                <c:pt idx="5227">
                  <c:v>3150</c:v>
                </c:pt>
                <c:pt idx="5228">
                  <c:v>3390</c:v>
                </c:pt>
                <c:pt idx="5229">
                  <c:v>3580</c:v>
                </c:pt>
                <c:pt idx="5230">
                  <c:v>3260</c:v>
                </c:pt>
                <c:pt idx="5231">
                  <c:v>3360</c:v>
                </c:pt>
                <c:pt idx="5232">
                  <c:v>3410</c:v>
                </c:pt>
                <c:pt idx="5233">
                  <c:v>3330</c:v>
                </c:pt>
                <c:pt idx="5234">
                  <c:v>3470</c:v>
                </c:pt>
                <c:pt idx="5235">
                  <c:v>3310</c:v>
                </c:pt>
                <c:pt idx="5236">
                  <c:v>3010</c:v>
                </c:pt>
                <c:pt idx="5237">
                  <c:v>3220</c:v>
                </c:pt>
                <c:pt idx="5238">
                  <c:v>3230</c:v>
                </c:pt>
                <c:pt idx="5239">
                  <c:v>3470</c:v>
                </c:pt>
                <c:pt idx="5240">
                  <c:v>3450</c:v>
                </c:pt>
                <c:pt idx="5241">
                  <c:v>3330</c:v>
                </c:pt>
                <c:pt idx="5242">
                  <c:v>3200</c:v>
                </c:pt>
                <c:pt idx="5243">
                  <c:v>3820</c:v>
                </c:pt>
                <c:pt idx="5244">
                  <c:v>3280</c:v>
                </c:pt>
                <c:pt idx="5245">
                  <c:v>3460</c:v>
                </c:pt>
                <c:pt idx="5246">
                  <c:v>3290</c:v>
                </c:pt>
                <c:pt idx="5247">
                  <c:v>3480</c:v>
                </c:pt>
                <c:pt idx="5248">
                  <c:v>3490</c:v>
                </c:pt>
                <c:pt idx="5249">
                  <c:v>3620</c:v>
                </c:pt>
                <c:pt idx="5250">
                  <c:v>3650</c:v>
                </c:pt>
                <c:pt idx="5251">
                  <c:v>3370</c:v>
                </c:pt>
                <c:pt idx="5252">
                  <c:v>3550</c:v>
                </c:pt>
                <c:pt idx="5253">
                  <c:v>3280</c:v>
                </c:pt>
                <c:pt idx="5254">
                  <c:v>3340</c:v>
                </c:pt>
                <c:pt idx="5255">
                  <c:v>3490</c:v>
                </c:pt>
                <c:pt idx="5256">
                  <c:v>3610</c:v>
                </c:pt>
                <c:pt idx="5257">
                  <c:v>3290</c:v>
                </c:pt>
                <c:pt idx="5258">
                  <c:v>3200</c:v>
                </c:pt>
                <c:pt idx="5259">
                  <c:v>3260</c:v>
                </c:pt>
                <c:pt idx="5260">
                  <c:v>3210</c:v>
                </c:pt>
                <c:pt idx="5261">
                  <c:v>3200</c:v>
                </c:pt>
                <c:pt idx="5262">
                  <c:v>3270</c:v>
                </c:pt>
                <c:pt idx="5263">
                  <c:v>3310</c:v>
                </c:pt>
                <c:pt idx="5264">
                  <c:v>3250</c:v>
                </c:pt>
                <c:pt idx="5265">
                  <c:v>3390</c:v>
                </c:pt>
                <c:pt idx="5266">
                  <c:v>3450</c:v>
                </c:pt>
                <c:pt idx="5267">
                  <c:v>3150</c:v>
                </c:pt>
                <c:pt idx="5268">
                  <c:v>3220</c:v>
                </c:pt>
                <c:pt idx="5269">
                  <c:v>3370</c:v>
                </c:pt>
                <c:pt idx="5270">
                  <c:v>3250</c:v>
                </c:pt>
                <c:pt idx="5271">
                  <c:v>3200</c:v>
                </c:pt>
                <c:pt idx="5272">
                  <c:v>3530</c:v>
                </c:pt>
                <c:pt idx="5273">
                  <c:v>3510</c:v>
                </c:pt>
                <c:pt idx="5274">
                  <c:v>3540</c:v>
                </c:pt>
                <c:pt idx="5275">
                  <c:v>3060</c:v>
                </c:pt>
                <c:pt idx="5276">
                  <c:v>3500</c:v>
                </c:pt>
                <c:pt idx="5277">
                  <c:v>3230</c:v>
                </c:pt>
                <c:pt idx="5278">
                  <c:v>3140</c:v>
                </c:pt>
                <c:pt idx="5279">
                  <c:v>3510</c:v>
                </c:pt>
                <c:pt idx="5280">
                  <c:v>3270</c:v>
                </c:pt>
                <c:pt idx="5281">
                  <c:v>3060</c:v>
                </c:pt>
                <c:pt idx="5282">
                  <c:v>3400</c:v>
                </c:pt>
                <c:pt idx="5283">
                  <c:v>3220</c:v>
                </c:pt>
                <c:pt idx="5284">
                  <c:v>3210</c:v>
                </c:pt>
                <c:pt idx="5285">
                  <c:v>3360</c:v>
                </c:pt>
                <c:pt idx="5286">
                  <c:v>3400</c:v>
                </c:pt>
                <c:pt idx="5287">
                  <c:v>3370</c:v>
                </c:pt>
                <c:pt idx="5288">
                  <c:v>3650</c:v>
                </c:pt>
                <c:pt idx="5289">
                  <c:v>3730</c:v>
                </c:pt>
                <c:pt idx="5290">
                  <c:v>3310</c:v>
                </c:pt>
                <c:pt idx="5291">
                  <c:v>3330</c:v>
                </c:pt>
                <c:pt idx="5292">
                  <c:v>3390</c:v>
                </c:pt>
                <c:pt idx="5293">
                  <c:v>3280</c:v>
                </c:pt>
                <c:pt idx="5294">
                  <c:v>3420</c:v>
                </c:pt>
                <c:pt idx="5295">
                  <c:v>3690</c:v>
                </c:pt>
                <c:pt idx="5296">
                  <c:v>3390</c:v>
                </c:pt>
                <c:pt idx="5297">
                  <c:v>3410</c:v>
                </c:pt>
                <c:pt idx="5298">
                  <c:v>3930</c:v>
                </c:pt>
                <c:pt idx="5299">
                  <c:v>3160</c:v>
                </c:pt>
                <c:pt idx="5300">
                  <c:v>3690</c:v>
                </c:pt>
                <c:pt idx="5301">
                  <c:v>3390</c:v>
                </c:pt>
                <c:pt idx="5302">
                  <c:v>3070</c:v>
                </c:pt>
                <c:pt idx="5303">
                  <c:v>2890</c:v>
                </c:pt>
                <c:pt idx="5304">
                  <c:v>3550</c:v>
                </c:pt>
                <c:pt idx="5305">
                  <c:v>3720</c:v>
                </c:pt>
                <c:pt idx="5306">
                  <c:v>2970</c:v>
                </c:pt>
                <c:pt idx="5307">
                  <c:v>3360</c:v>
                </c:pt>
                <c:pt idx="5308">
                  <c:v>2850</c:v>
                </c:pt>
                <c:pt idx="5309">
                  <c:v>3430</c:v>
                </c:pt>
                <c:pt idx="5310">
                  <c:v>3610</c:v>
                </c:pt>
                <c:pt idx="5311">
                  <c:v>3300</c:v>
                </c:pt>
                <c:pt idx="5312">
                  <c:v>3480</c:v>
                </c:pt>
                <c:pt idx="5313">
                  <c:v>3200</c:v>
                </c:pt>
                <c:pt idx="5314">
                  <c:v>3350</c:v>
                </c:pt>
                <c:pt idx="5315">
                  <c:v>3510</c:v>
                </c:pt>
                <c:pt idx="5316">
                  <c:v>3030</c:v>
                </c:pt>
                <c:pt idx="5317">
                  <c:v>3520</c:v>
                </c:pt>
                <c:pt idx="5318">
                  <c:v>3280</c:v>
                </c:pt>
                <c:pt idx="5319">
                  <c:v>3320</c:v>
                </c:pt>
                <c:pt idx="5320">
                  <c:v>3410</c:v>
                </c:pt>
                <c:pt idx="5321">
                  <c:v>3410</c:v>
                </c:pt>
                <c:pt idx="5322">
                  <c:v>3490</c:v>
                </c:pt>
                <c:pt idx="5323">
                  <c:v>3230</c:v>
                </c:pt>
                <c:pt idx="5324">
                  <c:v>3420</c:v>
                </c:pt>
                <c:pt idx="5325">
                  <c:v>3340</c:v>
                </c:pt>
                <c:pt idx="5326">
                  <c:v>3500</c:v>
                </c:pt>
                <c:pt idx="5327">
                  <c:v>3040</c:v>
                </c:pt>
                <c:pt idx="5328">
                  <c:v>3650</c:v>
                </c:pt>
                <c:pt idx="5329">
                  <c:v>3270</c:v>
                </c:pt>
                <c:pt idx="5330">
                  <c:v>3560</c:v>
                </c:pt>
                <c:pt idx="5331">
                  <c:v>3480</c:v>
                </c:pt>
                <c:pt idx="5332">
                  <c:v>3320</c:v>
                </c:pt>
                <c:pt idx="5333">
                  <c:v>3420</c:v>
                </c:pt>
                <c:pt idx="5334">
                  <c:v>3400</c:v>
                </c:pt>
                <c:pt idx="5335">
                  <c:v>3190</c:v>
                </c:pt>
                <c:pt idx="5336">
                  <c:v>3190</c:v>
                </c:pt>
                <c:pt idx="5337">
                  <c:v>3460</c:v>
                </c:pt>
                <c:pt idx="5338">
                  <c:v>3170</c:v>
                </c:pt>
                <c:pt idx="5339">
                  <c:v>3130</c:v>
                </c:pt>
                <c:pt idx="5340">
                  <c:v>2920</c:v>
                </c:pt>
                <c:pt idx="5341">
                  <c:v>3490</c:v>
                </c:pt>
                <c:pt idx="5342">
                  <c:v>3560</c:v>
                </c:pt>
                <c:pt idx="5343">
                  <c:v>3430</c:v>
                </c:pt>
                <c:pt idx="5344">
                  <c:v>3370</c:v>
                </c:pt>
                <c:pt idx="5345">
                  <c:v>3000</c:v>
                </c:pt>
                <c:pt idx="5346">
                  <c:v>3160</c:v>
                </c:pt>
                <c:pt idx="5347">
                  <c:v>2950</c:v>
                </c:pt>
                <c:pt idx="5348">
                  <c:v>3300</c:v>
                </c:pt>
                <c:pt idx="5349">
                  <c:v>3070</c:v>
                </c:pt>
                <c:pt idx="5350">
                  <c:v>3120</c:v>
                </c:pt>
                <c:pt idx="5351">
                  <c:v>3320</c:v>
                </c:pt>
                <c:pt idx="5352">
                  <c:v>3250</c:v>
                </c:pt>
                <c:pt idx="5353">
                  <c:v>3580</c:v>
                </c:pt>
                <c:pt idx="5354">
                  <c:v>3390</c:v>
                </c:pt>
                <c:pt idx="5355">
                  <c:v>3140</c:v>
                </c:pt>
                <c:pt idx="5356">
                  <c:v>3420</c:v>
                </c:pt>
                <c:pt idx="5357">
                  <c:v>3460</c:v>
                </c:pt>
                <c:pt idx="5358">
                  <c:v>3370</c:v>
                </c:pt>
                <c:pt idx="5359">
                  <c:v>3170</c:v>
                </c:pt>
                <c:pt idx="5360">
                  <c:v>3210</c:v>
                </c:pt>
                <c:pt idx="5361">
                  <c:v>3700</c:v>
                </c:pt>
                <c:pt idx="5362">
                  <c:v>3160</c:v>
                </c:pt>
                <c:pt idx="5363">
                  <c:v>3390</c:v>
                </c:pt>
                <c:pt idx="5364">
                  <c:v>3040</c:v>
                </c:pt>
                <c:pt idx="5365">
                  <c:v>3290</c:v>
                </c:pt>
                <c:pt idx="5366">
                  <c:v>3370</c:v>
                </c:pt>
                <c:pt idx="5367">
                  <c:v>3440</c:v>
                </c:pt>
                <c:pt idx="5368">
                  <c:v>3230</c:v>
                </c:pt>
                <c:pt idx="5369">
                  <c:v>3760</c:v>
                </c:pt>
                <c:pt idx="5370">
                  <c:v>2870</c:v>
                </c:pt>
                <c:pt idx="5371">
                  <c:v>3560</c:v>
                </c:pt>
                <c:pt idx="5372">
                  <c:v>3240</c:v>
                </c:pt>
                <c:pt idx="5373">
                  <c:v>2980</c:v>
                </c:pt>
                <c:pt idx="5374">
                  <c:v>2920</c:v>
                </c:pt>
                <c:pt idx="5375">
                  <c:v>3300</c:v>
                </c:pt>
                <c:pt idx="5376">
                  <c:v>3230</c:v>
                </c:pt>
                <c:pt idx="5377">
                  <c:v>3670</c:v>
                </c:pt>
                <c:pt idx="5378">
                  <c:v>3140</c:v>
                </c:pt>
                <c:pt idx="5379">
                  <c:v>3160</c:v>
                </c:pt>
                <c:pt idx="5380">
                  <c:v>3510</c:v>
                </c:pt>
                <c:pt idx="5381">
                  <c:v>3370</c:v>
                </c:pt>
                <c:pt idx="5382">
                  <c:v>3310</c:v>
                </c:pt>
                <c:pt idx="5383">
                  <c:v>3460</c:v>
                </c:pt>
                <c:pt idx="5384">
                  <c:v>3110</c:v>
                </c:pt>
                <c:pt idx="5385">
                  <c:v>3490</c:v>
                </c:pt>
                <c:pt idx="5386">
                  <c:v>3400</c:v>
                </c:pt>
                <c:pt idx="5387">
                  <c:v>3250</c:v>
                </c:pt>
                <c:pt idx="5388">
                  <c:v>3360</c:v>
                </c:pt>
                <c:pt idx="5389">
                  <c:v>3140</c:v>
                </c:pt>
                <c:pt idx="5390">
                  <c:v>3510</c:v>
                </c:pt>
                <c:pt idx="5391">
                  <c:v>3090</c:v>
                </c:pt>
                <c:pt idx="5392">
                  <c:v>3420</c:v>
                </c:pt>
                <c:pt idx="5393">
                  <c:v>3410</c:v>
                </c:pt>
                <c:pt idx="5394">
                  <c:v>3400</c:v>
                </c:pt>
                <c:pt idx="5395">
                  <c:v>3430</c:v>
                </c:pt>
                <c:pt idx="5396">
                  <c:v>3420</c:v>
                </c:pt>
                <c:pt idx="5397">
                  <c:v>3250</c:v>
                </c:pt>
                <c:pt idx="5398">
                  <c:v>3350</c:v>
                </c:pt>
                <c:pt idx="5399">
                  <c:v>3040</c:v>
                </c:pt>
                <c:pt idx="5400">
                  <c:v>3070</c:v>
                </c:pt>
                <c:pt idx="5401">
                  <c:v>3130</c:v>
                </c:pt>
                <c:pt idx="5402">
                  <c:v>3300</c:v>
                </c:pt>
                <c:pt idx="5403">
                  <c:v>3490</c:v>
                </c:pt>
                <c:pt idx="5404">
                  <c:v>2970</c:v>
                </c:pt>
                <c:pt idx="5405">
                  <c:v>3230</c:v>
                </c:pt>
                <c:pt idx="5406">
                  <c:v>3250</c:v>
                </c:pt>
                <c:pt idx="5407">
                  <c:v>3270</c:v>
                </c:pt>
                <c:pt idx="5408">
                  <c:v>3570</c:v>
                </c:pt>
                <c:pt idx="5409">
                  <c:v>3420</c:v>
                </c:pt>
                <c:pt idx="5410">
                  <c:v>3360</c:v>
                </c:pt>
                <c:pt idx="5411">
                  <c:v>3300</c:v>
                </c:pt>
                <c:pt idx="5412">
                  <c:v>3360</c:v>
                </c:pt>
                <c:pt idx="5413">
                  <c:v>3040</c:v>
                </c:pt>
                <c:pt idx="5414">
                  <c:v>3340</c:v>
                </c:pt>
                <c:pt idx="5415">
                  <c:v>3200</c:v>
                </c:pt>
                <c:pt idx="5416">
                  <c:v>3580</c:v>
                </c:pt>
                <c:pt idx="5417">
                  <c:v>2880</c:v>
                </c:pt>
                <c:pt idx="5418">
                  <c:v>3020</c:v>
                </c:pt>
                <c:pt idx="5419">
                  <c:v>3350</c:v>
                </c:pt>
                <c:pt idx="5420">
                  <c:v>3210</c:v>
                </c:pt>
                <c:pt idx="5421">
                  <c:v>3440</c:v>
                </c:pt>
                <c:pt idx="5422">
                  <c:v>3100</c:v>
                </c:pt>
                <c:pt idx="5423">
                  <c:v>3020</c:v>
                </c:pt>
                <c:pt idx="5424">
                  <c:v>3540</c:v>
                </c:pt>
                <c:pt idx="5425">
                  <c:v>3110</c:v>
                </c:pt>
                <c:pt idx="5426">
                  <c:v>3220</c:v>
                </c:pt>
                <c:pt idx="5427">
                  <c:v>3330</c:v>
                </c:pt>
                <c:pt idx="5428">
                  <c:v>3230</c:v>
                </c:pt>
                <c:pt idx="5429">
                  <c:v>3180</c:v>
                </c:pt>
                <c:pt idx="5430">
                  <c:v>3220</c:v>
                </c:pt>
                <c:pt idx="5431">
                  <c:v>3420</c:v>
                </c:pt>
                <c:pt idx="5432">
                  <c:v>3080</c:v>
                </c:pt>
                <c:pt idx="5433">
                  <c:v>3130</c:v>
                </c:pt>
                <c:pt idx="5434">
                  <c:v>3400</c:v>
                </c:pt>
                <c:pt idx="5435">
                  <c:v>3410</c:v>
                </c:pt>
                <c:pt idx="5436">
                  <c:v>3020</c:v>
                </c:pt>
                <c:pt idx="5437">
                  <c:v>3240</c:v>
                </c:pt>
                <c:pt idx="5438">
                  <c:v>3810</c:v>
                </c:pt>
                <c:pt idx="5439">
                  <c:v>3240</c:v>
                </c:pt>
                <c:pt idx="5440">
                  <c:v>3380</c:v>
                </c:pt>
                <c:pt idx="5441">
                  <c:v>3360</c:v>
                </c:pt>
                <c:pt idx="5442">
                  <c:v>3190</c:v>
                </c:pt>
                <c:pt idx="5443">
                  <c:v>3150</c:v>
                </c:pt>
                <c:pt idx="5444">
                  <c:v>3320</c:v>
                </c:pt>
                <c:pt idx="5445">
                  <c:v>3170</c:v>
                </c:pt>
                <c:pt idx="5446">
                  <c:v>3280</c:v>
                </c:pt>
                <c:pt idx="5447">
                  <c:v>3580</c:v>
                </c:pt>
                <c:pt idx="5448">
                  <c:v>3020</c:v>
                </c:pt>
                <c:pt idx="5449">
                  <c:v>3250</c:v>
                </c:pt>
                <c:pt idx="5450">
                  <c:v>3460</c:v>
                </c:pt>
                <c:pt idx="5451">
                  <c:v>3600</c:v>
                </c:pt>
                <c:pt idx="5452">
                  <c:v>3090</c:v>
                </c:pt>
                <c:pt idx="5453">
                  <c:v>3420</c:v>
                </c:pt>
                <c:pt idx="5454">
                  <c:v>3150</c:v>
                </c:pt>
                <c:pt idx="5455">
                  <c:v>3730</c:v>
                </c:pt>
                <c:pt idx="5456">
                  <c:v>2970</c:v>
                </c:pt>
                <c:pt idx="5457">
                  <c:v>3090</c:v>
                </c:pt>
                <c:pt idx="5458">
                  <c:v>3530</c:v>
                </c:pt>
                <c:pt idx="5459">
                  <c:v>3180</c:v>
                </c:pt>
                <c:pt idx="5460">
                  <c:v>3130</c:v>
                </c:pt>
                <c:pt idx="5461">
                  <c:v>3460</c:v>
                </c:pt>
                <c:pt idx="5462">
                  <c:v>3630</c:v>
                </c:pt>
                <c:pt idx="5463">
                  <c:v>3220</c:v>
                </c:pt>
                <c:pt idx="5464">
                  <c:v>3660</c:v>
                </c:pt>
                <c:pt idx="5465">
                  <c:v>3140</c:v>
                </c:pt>
                <c:pt idx="5466">
                  <c:v>3280</c:v>
                </c:pt>
                <c:pt idx="5467">
                  <c:v>3520</c:v>
                </c:pt>
                <c:pt idx="5468">
                  <c:v>3410</c:v>
                </c:pt>
                <c:pt idx="5469">
                  <c:v>3410</c:v>
                </c:pt>
                <c:pt idx="5470">
                  <c:v>3240</c:v>
                </c:pt>
                <c:pt idx="5471">
                  <c:v>3370</c:v>
                </c:pt>
                <c:pt idx="5472">
                  <c:v>2980</c:v>
                </c:pt>
                <c:pt idx="5473">
                  <c:v>3090</c:v>
                </c:pt>
                <c:pt idx="5474">
                  <c:v>3090</c:v>
                </c:pt>
                <c:pt idx="5475">
                  <c:v>3330</c:v>
                </c:pt>
                <c:pt idx="5476">
                  <c:v>3650</c:v>
                </c:pt>
                <c:pt idx="5477">
                  <c:v>3300</c:v>
                </c:pt>
                <c:pt idx="5478">
                  <c:v>3450</c:v>
                </c:pt>
                <c:pt idx="5479">
                  <c:v>3060</c:v>
                </c:pt>
                <c:pt idx="5480">
                  <c:v>3730</c:v>
                </c:pt>
                <c:pt idx="5481">
                  <c:v>3050</c:v>
                </c:pt>
                <c:pt idx="5482">
                  <c:v>3450</c:v>
                </c:pt>
                <c:pt idx="5483">
                  <c:v>3100</c:v>
                </c:pt>
                <c:pt idx="5484">
                  <c:v>3160</c:v>
                </c:pt>
                <c:pt idx="5485">
                  <c:v>3400</c:v>
                </c:pt>
                <c:pt idx="5486">
                  <c:v>3260</c:v>
                </c:pt>
                <c:pt idx="5487">
                  <c:v>3070</c:v>
                </c:pt>
                <c:pt idx="5488">
                  <c:v>3450</c:v>
                </c:pt>
                <c:pt idx="5489">
                  <c:v>3200</c:v>
                </c:pt>
                <c:pt idx="5490">
                  <c:v>3380</c:v>
                </c:pt>
                <c:pt idx="5491">
                  <c:v>3270</c:v>
                </c:pt>
                <c:pt idx="5492">
                  <c:v>3310</c:v>
                </c:pt>
                <c:pt idx="5493">
                  <c:v>3240</c:v>
                </c:pt>
                <c:pt idx="5494">
                  <c:v>3190</c:v>
                </c:pt>
                <c:pt idx="5495">
                  <c:v>3150</c:v>
                </c:pt>
                <c:pt idx="5496">
                  <c:v>3190</c:v>
                </c:pt>
                <c:pt idx="5497">
                  <c:v>3070</c:v>
                </c:pt>
                <c:pt idx="5498">
                  <c:v>3000</c:v>
                </c:pt>
                <c:pt idx="5499">
                  <c:v>3180</c:v>
                </c:pt>
                <c:pt idx="5500">
                  <c:v>3260</c:v>
                </c:pt>
                <c:pt idx="5501">
                  <c:v>3390</c:v>
                </c:pt>
                <c:pt idx="5502">
                  <c:v>3470</c:v>
                </c:pt>
                <c:pt idx="5503">
                  <c:v>3200</c:v>
                </c:pt>
                <c:pt idx="5504">
                  <c:v>3370</c:v>
                </c:pt>
                <c:pt idx="5505">
                  <c:v>3240</c:v>
                </c:pt>
                <c:pt idx="5506">
                  <c:v>3100</c:v>
                </c:pt>
                <c:pt idx="5507">
                  <c:v>3250</c:v>
                </c:pt>
                <c:pt idx="5508">
                  <c:v>3300</c:v>
                </c:pt>
                <c:pt idx="5509">
                  <c:v>3310</c:v>
                </c:pt>
                <c:pt idx="5510">
                  <c:v>3280</c:v>
                </c:pt>
                <c:pt idx="5511">
                  <c:v>3460</c:v>
                </c:pt>
                <c:pt idx="5512">
                  <c:v>3340</c:v>
                </c:pt>
                <c:pt idx="5513">
                  <c:v>3100</c:v>
                </c:pt>
                <c:pt idx="5514">
                  <c:v>3580</c:v>
                </c:pt>
                <c:pt idx="5515">
                  <c:v>3110</c:v>
                </c:pt>
                <c:pt idx="5516">
                  <c:v>3120</c:v>
                </c:pt>
                <c:pt idx="5517">
                  <c:v>3570</c:v>
                </c:pt>
                <c:pt idx="5518">
                  <c:v>2950</c:v>
                </c:pt>
                <c:pt idx="5519">
                  <c:v>3020</c:v>
                </c:pt>
                <c:pt idx="5520">
                  <c:v>3220</c:v>
                </c:pt>
                <c:pt idx="5521">
                  <c:v>3170</c:v>
                </c:pt>
                <c:pt idx="5522">
                  <c:v>3560</c:v>
                </c:pt>
                <c:pt idx="5523">
                  <c:v>3250</c:v>
                </c:pt>
                <c:pt idx="5524">
                  <c:v>3060</c:v>
                </c:pt>
                <c:pt idx="5525">
                  <c:v>3310</c:v>
                </c:pt>
                <c:pt idx="5526">
                  <c:v>3110</c:v>
                </c:pt>
                <c:pt idx="5527">
                  <c:v>3230</c:v>
                </c:pt>
                <c:pt idx="5528">
                  <c:v>3270</c:v>
                </c:pt>
                <c:pt idx="5529">
                  <c:v>3260</c:v>
                </c:pt>
                <c:pt idx="5530">
                  <c:v>2830</c:v>
                </c:pt>
                <c:pt idx="5531">
                  <c:v>3370</c:v>
                </c:pt>
                <c:pt idx="5532">
                  <c:v>3310</c:v>
                </c:pt>
                <c:pt idx="5533">
                  <c:v>3320</c:v>
                </c:pt>
                <c:pt idx="5534">
                  <c:v>3190</c:v>
                </c:pt>
                <c:pt idx="5535">
                  <c:v>3130</c:v>
                </c:pt>
                <c:pt idx="5536">
                  <c:v>3030</c:v>
                </c:pt>
                <c:pt idx="5537">
                  <c:v>3660</c:v>
                </c:pt>
                <c:pt idx="5538">
                  <c:v>3380</c:v>
                </c:pt>
                <c:pt idx="5539">
                  <c:v>3390</c:v>
                </c:pt>
                <c:pt idx="5540">
                  <c:v>3020</c:v>
                </c:pt>
                <c:pt idx="5541">
                  <c:v>3130</c:v>
                </c:pt>
                <c:pt idx="5542">
                  <c:v>3010</c:v>
                </c:pt>
                <c:pt idx="5543">
                  <c:v>3520</c:v>
                </c:pt>
                <c:pt idx="5544">
                  <c:v>3060</c:v>
                </c:pt>
                <c:pt idx="5545">
                  <c:v>3200</c:v>
                </c:pt>
                <c:pt idx="5546">
                  <c:v>3080</c:v>
                </c:pt>
                <c:pt idx="5547">
                  <c:v>3430</c:v>
                </c:pt>
                <c:pt idx="5548">
                  <c:v>3000</c:v>
                </c:pt>
                <c:pt idx="5549">
                  <c:v>3170</c:v>
                </c:pt>
                <c:pt idx="5550">
                  <c:v>3460</c:v>
                </c:pt>
                <c:pt idx="5551">
                  <c:v>3350</c:v>
                </c:pt>
                <c:pt idx="5552">
                  <c:v>3100</c:v>
                </c:pt>
                <c:pt idx="5553">
                  <c:v>3090</c:v>
                </c:pt>
                <c:pt idx="5554">
                  <c:v>3210</c:v>
                </c:pt>
                <c:pt idx="5555">
                  <c:v>3220</c:v>
                </c:pt>
                <c:pt idx="5556">
                  <c:v>3640</c:v>
                </c:pt>
                <c:pt idx="5557">
                  <c:v>3070</c:v>
                </c:pt>
                <c:pt idx="5558">
                  <c:v>3460</c:v>
                </c:pt>
                <c:pt idx="5559">
                  <c:v>3210</c:v>
                </c:pt>
                <c:pt idx="5560">
                  <c:v>3370</c:v>
                </c:pt>
                <c:pt idx="5561">
                  <c:v>2820</c:v>
                </c:pt>
                <c:pt idx="5562">
                  <c:v>3370</c:v>
                </c:pt>
                <c:pt idx="5563">
                  <c:v>3330</c:v>
                </c:pt>
                <c:pt idx="5564">
                  <c:v>2850</c:v>
                </c:pt>
                <c:pt idx="5565">
                  <c:v>2870</c:v>
                </c:pt>
                <c:pt idx="5566">
                  <c:v>3020</c:v>
                </c:pt>
                <c:pt idx="5567">
                  <c:v>3300</c:v>
                </c:pt>
                <c:pt idx="5568">
                  <c:v>3300</c:v>
                </c:pt>
                <c:pt idx="5569">
                  <c:v>3430</c:v>
                </c:pt>
                <c:pt idx="5570">
                  <c:v>3080</c:v>
                </c:pt>
                <c:pt idx="5571">
                  <c:v>3330</c:v>
                </c:pt>
                <c:pt idx="5572">
                  <c:v>3160</c:v>
                </c:pt>
                <c:pt idx="5573">
                  <c:v>3370</c:v>
                </c:pt>
                <c:pt idx="5574">
                  <c:v>3280</c:v>
                </c:pt>
                <c:pt idx="5575">
                  <c:v>3370</c:v>
                </c:pt>
                <c:pt idx="5576">
                  <c:v>3130</c:v>
                </c:pt>
                <c:pt idx="5577">
                  <c:v>3210</c:v>
                </c:pt>
                <c:pt idx="5578">
                  <c:v>3230</c:v>
                </c:pt>
                <c:pt idx="5579">
                  <c:v>3270</c:v>
                </c:pt>
                <c:pt idx="5580">
                  <c:v>3190</c:v>
                </c:pt>
                <c:pt idx="5581">
                  <c:v>3240</c:v>
                </c:pt>
                <c:pt idx="5582">
                  <c:v>3550</c:v>
                </c:pt>
                <c:pt idx="5583">
                  <c:v>3150</c:v>
                </c:pt>
                <c:pt idx="5584">
                  <c:v>3220</c:v>
                </c:pt>
                <c:pt idx="5585">
                  <c:v>3400</c:v>
                </c:pt>
                <c:pt idx="5586">
                  <c:v>3080</c:v>
                </c:pt>
                <c:pt idx="5587">
                  <c:v>3490</c:v>
                </c:pt>
                <c:pt idx="5588">
                  <c:v>2880</c:v>
                </c:pt>
                <c:pt idx="5589">
                  <c:v>3250</c:v>
                </c:pt>
                <c:pt idx="5590">
                  <c:v>3190</c:v>
                </c:pt>
                <c:pt idx="5591">
                  <c:v>3290</c:v>
                </c:pt>
                <c:pt idx="5592">
                  <c:v>3620</c:v>
                </c:pt>
                <c:pt idx="5593">
                  <c:v>3430</c:v>
                </c:pt>
                <c:pt idx="5594">
                  <c:v>3210</c:v>
                </c:pt>
                <c:pt idx="5595">
                  <c:v>3070</c:v>
                </c:pt>
                <c:pt idx="5596">
                  <c:v>3560</c:v>
                </c:pt>
                <c:pt idx="5597">
                  <c:v>3050</c:v>
                </c:pt>
                <c:pt idx="5598">
                  <c:v>3350</c:v>
                </c:pt>
                <c:pt idx="5599">
                  <c:v>3490</c:v>
                </c:pt>
                <c:pt idx="5600">
                  <c:v>3270</c:v>
                </c:pt>
                <c:pt idx="5601">
                  <c:v>3460</c:v>
                </c:pt>
                <c:pt idx="5602">
                  <c:v>3150</c:v>
                </c:pt>
                <c:pt idx="5603">
                  <c:v>2970</c:v>
                </c:pt>
                <c:pt idx="5604">
                  <c:v>3570</c:v>
                </c:pt>
                <c:pt idx="5605">
                  <c:v>2830</c:v>
                </c:pt>
                <c:pt idx="5606">
                  <c:v>3140</c:v>
                </c:pt>
                <c:pt idx="5607">
                  <c:v>3230</c:v>
                </c:pt>
                <c:pt idx="5608">
                  <c:v>3190</c:v>
                </c:pt>
                <c:pt idx="5609">
                  <c:v>3130</c:v>
                </c:pt>
                <c:pt idx="5610">
                  <c:v>3430</c:v>
                </c:pt>
                <c:pt idx="5611">
                  <c:v>3470</c:v>
                </c:pt>
                <c:pt idx="5612">
                  <c:v>3010</c:v>
                </c:pt>
                <c:pt idx="5613">
                  <c:v>3110</c:v>
                </c:pt>
                <c:pt idx="5614">
                  <c:v>3150</c:v>
                </c:pt>
                <c:pt idx="5615">
                  <c:v>3460</c:v>
                </c:pt>
                <c:pt idx="5616">
                  <c:v>2970</c:v>
                </c:pt>
                <c:pt idx="5617">
                  <c:v>3260</c:v>
                </c:pt>
                <c:pt idx="5618">
                  <c:v>3070</c:v>
                </c:pt>
                <c:pt idx="5619">
                  <c:v>3060</c:v>
                </c:pt>
                <c:pt idx="5620">
                  <c:v>3430</c:v>
                </c:pt>
                <c:pt idx="5621">
                  <c:v>3070</c:v>
                </c:pt>
                <c:pt idx="5622">
                  <c:v>3400</c:v>
                </c:pt>
                <c:pt idx="5623">
                  <c:v>3320</c:v>
                </c:pt>
                <c:pt idx="5624">
                  <c:v>3150</c:v>
                </c:pt>
                <c:pt idx="5625">
                  <c:v>3250</c:v>
                </c:pt>
                <c:pt idx="5626">
                  <c:v>2900</c:v>
                </c:pt>
                <c:pt idx="5627">
                  <c:v>3030</c:v>
                </c:pt>
                <c:pt idx="5628">
                  <c:v>3480</c:v>
                </c:pt>
                <c:pt idx="5629">
                  <c:v>3160</c:v>
                </c:pt>
                <c:pt idx="5630">
                  <c:v>2850</c:v>
                </c:pt>
                <c:pt idx="5631">
                  <c:v>3120</c:v>
                </c:pt>
                <c:pt idx="5632">
                  <c:v>3150</c:v>
                </c:pt>
                <c:pt idx="5633">
                  <c:v>3270</c:v>
                </c:pt>
                <c:pt idx="5634">
                  <c:v>3240</c:v>
                </c:pt>
                <c:pt idx="5635">
                  <c:v>3170</c:v>
                </c:pt>
                <c:pt idx="5636">
                  <c:v>3410</c:v>
                </c:pt>
                <c:pt idx="5637">
                  <c:v>3080</c:v>
                </c:pt>
                <c:pt idx="5638">
                  <c:v>2940</c:v>
                </c:pt>
                <c:pt idx="5639">
                  <c:v>3320</c:v>
                </c:pt>
                <c:pt idx="5640">
                  <c:v>3170</c:v>
                </c:pt>
                <c:pt idx="5641">
                  <c:v>3180</c:v>
                </c:pt>
                <c:pt idx="5642">
                  <c:v>2960</c:v>
                </c:pt>
                <c:pt idx="5643">
                  <c:v>3370</c:v>
                </c:pt>
                <c:pt idx="5644">
                  <c:v>3080</c:v>
                </c:pt>
                <c:pt idx="5645">
                  <c:v>2980</c:v>
                </c:pt>
                <c:pt idx="5646">
                  <c:v>3260</c:v>
                </c:pt>
                <c:pt idx="5647">
                  <c:v>3280</c:v>
                </c:pt>
                <c:pt idx="5648">
                  <c:v>3010</c:v>
                </c:pt>
                <c:pt idx="5649">
                  <c:v>3260</c:v>
                </c:pt>
                <c:pt idx="5650">
                  <c:v>3640</c:v>
                </c:pt>
                <c:pt idx="5651">
                  <c:v>3100</c:v>
                </c:pt>
                <c:pt idx="5652">
                  <c:v>3040</c:v>
                </c:pt>
                <c:pt idx="5653">
                  <c:v>3260</c:v>
                </c:pt>
                <c:pt idx="5654">
                  <c:v>3260</c:v>
                </c:pt>
                <c:pt idx="5655">
                  <c:v>3540</c:v>
                </c:pt>
                <c:pt idx="5656">
                  <c:v>3100</c:v>
                </c:pt>
                <c:pt idx="5657">
                  <c:v>3270</c:v>
                </c:pt>
                <c:pt idx="5658">
                  <c:v>3040</c:v>
                </c:pt>
                <c:pt idx="5659">
                  <c:v>3140</c:v>
                </c:pt>
                <c:pt idx="5660">
                  <c:v>3350</c:v>
                </c:pt>
                <c:pt idx="5661">
                  <c:v>3000</c:v>
                </c:pt>
                <c:pt idx="5662">
                  <c:v>3220</c:v>
                </c:pt>
                <c:pt idx="5663">
                  <c:v>3110</c:v>
                </c:pt>
                <c:pt idx="5664">
                  <c:v>3050</c:v>
                </c:pt>
                <c:pt idx="5665">
                  <c:v>3030</c:v>
                </c:pt>
                <c:pt idx="5666">
                  <c:v>3460</c:v>
                </c:pt>
                <c:pt idx="5667">
                  <c:v>3000</c:v>
                </c:pt>
                <c:pt idx="5668">
                  <c:v>3140</c:v>
                </c:pt>
                <c:pt idx="5669">
                  <c:v>2760</c:v>
                </c:pt>
                <c:pt idx="5670">
                  <c:v>3270</c:v>
                </c:pt>
                <c:pt idx="5671">
                  <c:v>2910</c:v>
                </c:pt>
                <c:pt idx="5672">
                  <c:v>3100</c:v>
                </c:pt>
                <c:pt idx="5673">
                  <c:v>2720</c:v>
                </c:pt>
                <c:pt idx="5674">
                  <c:v>3150</c:v>
                </c:pt>
                <c:pt idx="5675">
                  <c:v>3140</c:v>
                </c:pt>
                <c:pt idx="5676">
                  <c:v>3230</c:v>
                </c:pt>
                <c:pt idx="5677">
                  <c:v>3270</c:v>
                </c:pt>
                <c:pt idx="5678">
                  <c:v>3340</c:v>
                </c:pt>
                <c:pt idx="5679">
                  <c:v>3210</c:v>
                </c:pt>
                <c:pt idx="5680">
                  <c:v>2930</c:v>
                </c:pt>
                <c:pt idx="5681">
                  <c:v>3060</c:v>
                </c:pt>
                <c:pt idx="5682">
                  <c:v>2820</c:v>
                </c:pt>
                <c:pt idx="5683">
                  <c:v>3280</c:v>
                </c:pt>
                <c:pt idx="5684">
                  <c:v>2740</c:v>
                </c:pt>
                <c:pt idx="5685">
                  <c:v>3250</c:v>
                </c:pt>
                <c:pt idx="5686">
                  <c:v>2990</c:v>
                </c:pt>
                <c:pt idx="5687">
                  <c:v>3350</c:v>
                </c:pt>
                <c:pt idx="5688">
                  <c:v>3150</c:v>
                </c:pt>
                <c:pt idx="5689">
                  <c:v>3530</c:v>
                </c:pt>
                <c:pt idx="5690">
                  <c:v>3290</c:v>
                </c:pt>
                <c:pt idx="5691">
                  <c:v>3040</c:v>
                </c:pt>
                <c:pt idx="5692">
                  <c:v>3240</c:v>
                </c:pt>
                <c:pt idx="5693">
                  <c:v>3350</c:v>
                </c:pt>
                <c:pt idx="5694">
                  <c:v>2790</c:v>
                </c:pt>
                <c:pt idx="5695">
                  <c:v>3010</c:v>
                </c:pt>
                <c:pt idx="5696">
                  <c:v>3290</c:v>
                </c:pt>
                <c:pt idx="5697">
                  <c:v>2800</c:v>
                </c:pt>
                <c:pt idx="5698">
                  <c:v>2990</c:v>
                </c:pt>
                <c:pt idx="5699">
                  <c:v>2800</c:v>
                </c:pt>
                <c:pt idx="5700">
                  <c:v>3030</c:v>
                </c:pt>
                <c:pt idx="5701">
                  <c:v>3330</c:v>
                </c:pt>
                <c:pt idx="5702">
                  <c:v>3170</c:v>
                </c:pt>
                <c:pt idx="5703">
                  <c:v>3240</c:v>
                </c:pt>
                <c:pt idx="5704">
                  <c:v>3460</c:v>
                </c:pt>
                <c:pt idx="5705">
                  <c:v>2990</c:v>
                </c:pt>
                <c:pt idx="5706">
                  <c:v>3150</c:v>
                </c:pt>
                <c:pt idx="5707">
                  <c:v>3190</c:v>
                </c:pt>
                <c:pt idx="5708">
                  <c:v>3330</c:v>
                </c:pt>
                <c:pt idx="5709">
                  <c:v>3160</c:v>
                </c:pt>
                <c:pt idx="5710">
                  <c:v>3030</c:v>
                </c:pt>
                <c:pt idx="5711">
                  <c:v>3190</c:v>
                </c:pt>
                <c:pt idx="5712">
                  <c:v>2980</c:v>
                </c:pt>
                <c:pt idx="5713">
                  <c:v>3110</c:v>
                </c:pt>
                <c:pt idx="5714">
                  <c:v>2810</c:v>
                </c:pt>
                <c:pt idx="5715">
                  <c:v>3110</c:v>
                </c:pt>
                <c:pt idx="5716">
                  <c:v>3200</c:v>
                </c:pt>
                <c:pt idx="5717">
                  <c:v>3090</c:v>
                </c:pt>
                <c:pt idx="5718">
                  <c:v>2870</c:v>
                </c:pt>
                <c:pt idx="5719">
                  <c:v>3290</c:v>
                </c:pt>
                <c:pt idx="5720">
                  <c:v>3280</c:v>
                </c:pt>
                <c:pt idx="5721">
                  <c:v>3060</c:v>
                </c:pt>
                <c:pt idx="5722">
                  <c:v>2960</c:v>
                </c:pt>
                <c:pt idx="5723">
                  <c:v>3230</c:v>
                </c:pt>
                <c:pt idx="5724">
                  <c:v>3360</c:v>
                </c:pt>
                <c:pt idx="5725">
                  <c:v>3420</c:v>
                </c:pt>
                <c:pt idx="5726">
                  <c:v>3050</c:v>
                </c:pt>
                <c:pt idx="5727">
                  <c:v>3210</c:v>
                </c:pt>
                <c:pt idx="5728">
                  <c:v>2840</c:v>
                </c:pt>
                <c:pt idx="5729">
                  <c:v>3140</c:v>
                </c:pt>
                <c:pt idx="5730">
                  <c:v>2600</c:v>
                </c:pt>
                <c:pt idx="5731">
                  <c:v>3270</c:v>
                </c:pt>
                <c:pt idx="5732">
                  <c:v>3440</c:v>
                </c:pt>
                <c:pt idx="5733">
                  <c:v>2890</c:v>
                </c:pt>
                <c:pt idx="5734">
                  <c:v>3240</c:v>
                </c:pt>
                <c:pt idx="5735">
                  <c:v>3060</c:v>
                </c:pt>
                <c:pt idx="5736">
                  <c:v>3100</c:v>
                </c:pt>
                <c:pt idx="5737">
                  <c:v>3430</c:v>
                </c:pt>
                <c:pt idx="5738">
                  <c:v>3150</c:v>
                </c:pt>
                <c:pt idx="5739">
                  <c:v>3270</c:v>
                </c:pt>
                <c:pt idx="5740">
                  <c:v>2790</c:v>
                </c:pt>
                <c:pt idx="5741">
                  <c:v>3290</c:v>
                </c:pt>
                <c:pt idx="5742">
                  <c:v>3220</c:v>
                </c:pt>
                <c:pt idx="5743">
                  <c:v>3040</c:v>
                </c:pt>
                <c:pt idx="5744">
                  <c:v>3360</c:v>
                </c:pt>
                <c:pt idx="5745">
                  <c:v>3450</c:v>
                </c:pt>
                <c:pt idx="5746">
                  <c:v>3010</c:v>
                </c:pt>
                <c:pt idx="5747">
                  <c:v>2690</c:v>
                </c:pt>
                <c:pt idx="5748">
                  <c:v>3160</c:v>
                </c:pt>
                <c:pt idx="5749">
                  <c:v>3220</c:v>
                </c:pt>
                <c:pt idx="5750">
                  <c:v>3360</c:v>
                </c:pt>
                <c:pt idx="5751">
                  <c:v>3250</c:v>
                </c:pt>
                <c:pt idx="5752">
                  <c:v>3690</c:v>
                </c:pt>
                <c:pt idx="5753">
                  <c:v>3130</c:v>
                </c:pt>
                <c:pt idx="5754">
                  <c:v>2800</c:v>
                </c:pt>
                <c:pt idx="5755">
                  <c:v>3230</c:v>
                </c:pt>
                <c:pt idx="5756">
                  <c:v>3190</c:v>
                </c:pt>
                <c:pt idx="5757">
                  <c:v>3220</c:v>
                </c:pt>
                <c:pt idx="5758">
                  <c:v>3060</c:v>
                </c:pt>
                <c:pt idx="5759">
                  <c:v>3300</c:v>
                </c:pt>
                <c:pt idx="5760">
                  <c:v>3360</c:v>
                </c:pt>
                <c:pt idx="5761">
                  <c:v>3190</c:v>
                </c:pt>
                <c:pt idx="5762">
                  <c:v>3210</c:v>
                </c:pt>
                <c:pt idx="5763">
                  <c:v>3360</c:v>
                </c:pt>
                <c:pt idx="5764">
                  <c:v>3100</c:v>
                </c:pt>
                <c:pt idx="5765">
                  <c:v>3190</c:v>
                </c:pt>
                <c:pt idx="5766">
                  <c:v>3190</c:v>
                </c:pt>
                <c:pt idx="5767">
                  <c:v>2940</c:v>
                </c:pt>
                <c:pt idx="5768">
                  <c:v>3050</c:v>
                </c:pt>
                <c:pt idx="5769">
                  <c:v>3440</c:v>
                </c:pt>
                <c:pt idx="5770">
                  <c:v>2560</c:v>
                </c:pt>
                <c:pt idx="5771">
                  <c:v>3200</c:v>
                </c:pt>
                <c:pt idx="5772">
                  <c:v>2850</c:v>
                </c:pt>
                <c:pt idx="5773">
                  <c:v>3430</c:v>
                </c:pt>
                <c:pt idx="5774">
                  <c:v>3360</c:v>
                </c:pt>
                <c:pt idx="5775">
                  <c:v>3120</c:v>
                </c:pt>
                <c:pt idx="5776">
                  <c:v>3110</c:v>
                </c:pt>
                <c:pt idx="5777">
                  <c:v>3040</c:v>
                </c:pt>
                <c:pt idx="5778">
                  <c:v>3130</c:v>
                </c:pt>
                <c:pt idx="5779">
                  <c:v>3010</c:v>
                </c:pt>
                <c:pt idx="5780">
                  <c:v>3280</c:v>
                </c:pt>
                <c:pt idx="5781">
                  <c:v>3260</c:v>
                </c:pt>
                <c:pt idx="5782">
                  <c:v>3320</c:v>
                </c:pt>
                <c:pt idx="5783">
                  <c:v>2970</c:v>
                </c:pt>
                <c:pt idx="5784">
                  <c:v>2960</c:v>
                </c:pt>
                <c:pt idx="5785">
                  <c:v>3070</c:v>
                </c:pt>
                <c:pt idx="5786">
                  <c:v>2910</c:v>
                </c:pt>
                <c:pt idx="5787">
                  <c:v>3180</c:v>
                </c:pt>
                <c:pt idx="5788">
                  <c:v>3360</c:v>
                </c:pt>
                <c:pt idx="5789">
                  <c:v>2970</c:v>
                </c:pt>
                <c:pt idx="5790">
                  <c:v>3010</c:v>
                </c:pt>
                <c:pt idx="5791">
                  <c:v>3110</c:v>
                </c:pt>
                <c:pt idx="5792">
                  <c:v>2860</c:v>
                </c:pt>
                <c:pt idx="5793">
                  <c:v>3140</c:v>
                </c:pt>
                <c:pt idx="5794">
                  <c:v>3410</c:v>
                </c:pt>
                <c:pt idx="5795">
                  <c:v>3000</c:v>
                </c:pt>
                <c:pt idx="5796">
                  <c:v>2830</c:v>
                </c:pt>
                <c:pt idx="5797">
                  <c:v>3040</c:v>
                </c:pt>
                <c:pt idx="5798">
                  <c:v>2860</c:v>
                </c:pt>
                <c:pt idx="5799">
                  <c:v>3170</c:v>
                </c:pt>
                <c:pt idx="5800">
                  <c:v>3190</c:v>
                </c:pt>
                <c:pt idx="5801">
                  <c:v>3390</c:v>
                </c:pt>
                <c:pt idx="5802">
                  <c:v>2950</c:v>
                </c:pt>
                <c:pt idx="5803">
                  <c:v>3060</c:v>
                </c:pt>
                <c:pt idx="5804">
                  <c:v>2810</c:v>
                </c:pt>
                <c:pt idx="5805">
                  <c:v>2450</c:v>
                </c:pt>
                <c:pt idx="5806">
                  <c:v>3450</c:v>
                </c:pt>
                <c:pt idx="5807">
                  <c:v>3010</c:v>
                </c:pt>
                <c:pt idx="5808">
                  <c:v>3310</c:v>
                </c:pt>
                <c:pt idx="5809">
                  <c:v>3250</c:v>
                </c:pt>
                <c:pt idx="5810">
                  <c:v>3450</c:v>
                </c:pt>
                <c:pt idx="5811">
                  <c:v>3220</c:v>
                </c:pt>
                <c:pt idx="5812">
                  <c:v>3170</c:v>
                </c:pt>
                <c:pt idx="5813">
                  <c:v>3450</c:v>
                </c:pt>
                <c:pt idx="5814">
                  <c:v>3160</c:v>
                </c:pt>
                <c:pt idx="5815">
                  <c:v>3200</c:v>
                </c:pt>
                <c:pt idx="5816">
                  <c:v>3250</c:v>
                </c:pt>
                <c:pt idx="5817">
                  <c:v>3380</c:v>
                </c:pt>
                <c:pt idx="5818">
                  <c:v>3290</c:v>
                </c:pt>
                <c:pt idx="5819">
                  <c:v>3110</c:v>
                </c:pt>
                <c:pt idx="5820">
                  <c:v>3370</c:v>
                </c:pt>
                <c:pt idx="5821">
                  <c:v>2990</c:v>
                </c:pt>
                <c:pt idx="5822">
                  <c:v>3180</c:v>
                </c:pt>
                <c:pt idx="5823">
                  <c:v>3060</c:v>
                </c:pt>
                <c:pt idx="5824">
                  <c:v>3330</c:v>
                </c:pt>
                <c:pt idx="5825">
                  <c:v>2990</c:v>
                </c:pt>
                <c:pt idx="5826">
                  <c:v>2910</c:v>
                </c:pt>
                <c:pt idx="5827">
                  <c:v>3250</c:v>
                </c:pt>
                <c:pt idx="5828">
                  <c:v>3280</c:v>
                </c:pt>
                <c:pt idx="5829">
                  <c:v>3000</c:v>
                </c:pt>
                <c:pt idx="5830">
                  <c:v>3460</c:v>
                </c:pt>
                <c:pt idx="5831">
                  <c:v>3060</c:v>
                </c:pt>
                <c:pt idx="5832">
                  <c:v>3300</c:v>
                </c:pt>
                <c:pt idx="5833">
                  <c:v>3340</c:v>
                </c:pt>
                <c:pt idx="5834">
                  <c:v>3200</c:v>
                </c:pt>
                <c:pt idx="5835">
                  <c:v>2660</c:v>
                </c:pt>
                <c:pt idx="5836">
                  <c:v>2920</c:v>
                </c:pt>
                <c:pt idx="5837">
                  <c:v>3180</c:v>
                </c:pt>
                <c:pt idx="5838">
                  <c:v>3230</c:v>
                </c:pt>
                <c:pt idx="5839">
                  <c:v>3070</c:v>
                </c:pt>
                <c:pt idx="5840">
                  <c:v>2800</c:v>
                </c:pt>
                <c:pt idx="5841">
                  <c:v>3230</c:v>
                </c:pt>
                <c:pt idx="5842">
                  <c:v>3110</c:v>
                </c:pt>
                <c:pt idx="5843">
                  <c:v>3170</c:v>
                </c:pt>
                <c:pt idx="5844">
                  <c:v>2810</c:v>
                </c:pt>
                <c:pt idx="5845">
                  <c:v>3180</c:v>
                </c:pt>
                <c:pt idx="5846">
                  <c:v>3260</c:v>
                </c:pt>
                <c:pt idx="5847">
                  <c:v>3450</c:v>
                </c:pt>
                <c:pt idx="5848">
                  <c:v>2660</c:v>
                </c:pt>
                <c:pt idx="5849">
                  <c:v>2980</c:v>
                </c:pt>
                <c:pt idx="5850">
                  <c:v>2880</c:v>
                </c:pt>
                <c:pt idx="5851">
                  <c:v>3270</c:v>
                </c:pt>
                <c:pt idx="5852">
                  <c:v>3240</c:v>
                </c:pt>
                <c:pt idx="5853">
                  <c:v>2900</c:v>
                </c:pt>
                <c:pt idx="5854">
                  <c:v>2910</c:v>
                </c:pt>
                <c:pt idx="5855">
                  <c:v>3240</c:v>
                </c:pt>
                <c:pt idx="5856">
                  <c:v>3320</c:v>
                </c:pt>
                <c:pt idx="5857">
                  <c:v>2800</c:v>
                </c:pt>
                <c:pt idx="5858">
                  <c:v>3100</c:v>
                </c:pt>
                <c:pt idx="5859">
                  <c:v>3060</c:v>
                </c:pt>
                <c:pt idx="5860">
                  <c:v>2990</c:v>
                </c:pt>
                <c:pt idx="5861">
                  <c:v>2960</c:v>
                </c:pt>
                <c:pt idx="5862">
                  <c:v>2980</c:v>
                </c:pt>
                <c:pt idx="5863">
                  <c:v>3150</c:v>
                </c:pt>
                <c:pt idx="5864">
                  <c:v>3160</c:v>
                </c:pt>
                <c:pt idx="5865">
                  <c:v>3150</c:v>
                </c:pt>
                <c:pt idx="5866">
                  <c:v>3220</c:v>
                </c:pt>
                <c:pt idx="5867">
                  <c:v>2920</c:v>
                </c:pt>
                <c:pt idx="5868">
                  <c:v>3080</c:v>
                </c:pt>
                <c:pt idx="5869">
                  <c:v>3160</c:v>
                </c:pt>
                <c:pt idx="5870">
                  <c:v>3040</c:v>
                </c:pt>
                <c:pt idx="5871">
                  <c:v>2930</c:v>
                </c:pt>
                <c:pt idx="5872">
                  <c:v>3070</c:v>
                </c:pt>
                <c:pt idx="5873">
                  <c:v>2810</c:v>
                </c:pt>
                <c:pt idx="5874">
                  <c:v>3180</c:v>
                </c:pt>
                <c:pt idx="5875">
                  <c:v>3170</c:v>
                </c:pt>
                <c:pt idx="5876">
                  <c:v>3330</c:v>
                </c:pt>
                <c:pt idx="5877">
                  <c:v>3140</c:v>
                </c:pt>
                <c:pt idx="5878">
                  <c:v>3080</c:v>
                </c:pt>
                <c:pt idx="5879">
                  <c:v>3170</c:v>
                </c:pt>
                <c:pt idx="5880">
                  <c:v>3340</c:v>
                </c:pt>
                <c:pt idx="5881">
                  <c:v>2900</c:v>
                </c:pt>
                <c:pt idx="5882">
                  <c:v>3060</c:v>
                </c:pt>
                <c:pt idx="5883">
                  <c:v>2880</c:v>
                </c:pt>
                <c:pt idx="5884">
                  <c:v>2900</c:v>
                </c:pt>
                <c:pt idx="5885">
                  <c:v>3250</c:v>
                </c:pt>
                <c:pt idx="5886">
                  <c:v>2900</c:v>
                </c:pt>
                <c:pt idx="5887">
                  <c:v>3170</c:v>
                </c:pt>
                <c:pt idx="5888">
                  <c:v>2670</c:v>
                </c:pt>
                <c:pt idx="5889">
                  <c:v>3010</c:v>
                </c:pt>
                <c:pt idx="5890">
                  <c:v>2970</c:v>
                </c:pt>
                <c:pt idx="5891">
                  <c:v>2900</c:v>
                </c:pt>
                <c:pt idx="5892">
                  <c:v>2700</c:v>
                </c:pt>
                <c:pt idx="5893">
                  <c:v>3060</c:v>
                </c:pt>
                <c:pt idx="5894">
                  <c:v>3070</c:v>
                </c:pt>
                <c:pt idx="5895">
                  <c:v>3110</c:v>
                </c:pt>
                <c:pt idx="5896">
                  <c:v>3270</c:v>
                </c:pt>
                <c:pt idx="5897">
                  <c:v>2940</c:v>
                </c:pt>
                <c:pt idx="5898">
                  <c:v>3140</c:v>
                </c:pt>
                <c:pt idx="5899">
                  <c:v>3080</c:v>
                </c:pt>
                <c:pt idx="5900">
                  <c:v>3130</c:v>
                </c:pt>
                <c:pt idx="5901">
                  <c:v>3000</c:v>
                </c:pt>
                <c:pt idx="5902">
                  <c:v>2940</c:v>
                </c:pt>
                <c:pt idx="5903">
                  <c:v>2900</c:v>
                </c:pt>
                <c:pt idx="5904">
                  <c:v>3270</c:v>
                </c:pt>
                <c:pt idx="5905">
                  <c:v>3320</c:v>
                </c:pt>
                <c:pt idx="5906">
                  <c:v>2890</c:v>
                </c:pt>
                <c:pt idx="5907">
                  <c:v>3230</c:v>
                </c:pt>
                <c:pt idx="5908">
                  <c:v>3220</c:v>
                </c:pt>
                <c:pt idx="5909">
                  <c:v>2700</c:v>
                </c:pt>
                <c:pt idx="5910">
                  <c:v>3050</c:v>
                </c:pt>
                <c:pt idx="5911">
                  <c:v>3470</c:v>
                </c:pt>
                <c:pt idx="5912">
                  <c:v>2970</c:v>
                </c:pt>
                <c:pt idx="5913">
                  <c:v>2650</c:v>
                </c:pt>
                <c:pt idx="5914">
                  <c:v>3120</c:v>
                </c:pt>
                <c:pt idx="5915">
                  <c:v>2900</c:v>
                </c:pt>
                <c:pt idx="5916">
                  <c:v>3320</c:v>
                </c:pt>
                <c:pt idx="5917">
                  <c:v>3570</c:v>
                </c:pt>
                <c:pt idx="5918">
                  <c:v>3290</c:v>
                </c:pt>
                <c:pt idx="5919">
                  <c:v>3020</c:v>
                </c:pt>
                <c:pt idx="5920">
                  <c:v>2810</c:v>
                </c:pt>
                <c:pt idx="5921">
                  <c:v>3140</c:v>
                </c:pt>
                <c:pt idx="5922">
                  <c:v>2710</c:v>
                </c:pt>
                <c:pt idx="5923">
                  <c:v>2900</c:v>
                </c:pt>
                <c:pt idx="5924">
                  <c:v>2910</c:v>
                </c:pt>
                <c:pt idx="5925">
                  <c:v>3180</c:v>
                </c:pt>
                <c:pt idx="5926">
                  <c:v>3060</c:v>
                </c:pt>
                <c:pt idx="5927">
                  <c:v>3450</c:v>
                </c:pt>
                <c:pt idx="5928">
                  <c:v>3130</c:v>
                </c:pt>
                <c:pt idx="5929">
                  <c:v>2790</c:v>
                </c:pt>
                <c:pt idx="5930">
                  <c:v>2980</c:v>
                </c:pt>
                <c:pt idx="5931">
                  <c:v>3020</c:v>
                </c:pt>
                <c:pt idx="5932">
                  <c:v>3680</c:v>
                </c:pt>
                <c:pt idx="5933">
                  <c:v>2970</c:v>
                </c:pt>
                <c:pt idx="5934">
                  <c:v>3180</c:v>
                </c:pt>
                <c:pt idx="5935">
                  <c:v>3110</c:v>
                </c:pt>
                <c:pt idx="5936">
                  <c:v>3190</c:v>
                </c:pt>
                <c:pt idx="5937">
                  <c:v>2620</c:v>
                </c:pt>
                <c:pt idx="5938">
                  <c:v>2910</c:v>
                </c:pt>
                <c:pt idx="5939">
                  <c:v>3080</c:v>
                </c:pt>
                <c:pt idx="5940">
                  <c:v>3090</c:v>
                </c:pt>
                <c:pt idx="5941">
                  <c:v>3080</c:v>
                </c:pt>
                <c:pt idx="5942">
                  <c:v>3070</c:v>
                </c:pt>
                <c:pt idx="5943">
                  <c:v>3220</c:v>
                </c:pt>
                <c:pt idx="5944">
                  <c:v>2730</c:v>
                </c:pt>
                <c:pt idx="5945">
                  <c:v>3290</c:v>
                </c:pt>
                <c:pt idx="5946">
                  <c:v>3270</c:v>
                </c:pt>
                <c:pt idx="5947">
                  <c:v>3100</c:v>
                </c:pt>
                <c:pt idx="5948">
                  <c:v>3040</c:v>
                </c:pt>
                <c:pt idx="5949">
                  <c:v>3110</c:v>
                </c:pt>
                <c:pt idx="5950">
                  <c:v>3250</c:v>
                </c:pt>
                <c:pt idx="5951">
                  <c:v>2950</c:v>
                </c:pt>
                <c:pt idx="5952">
                  <c:v>2910</c:v>
                </c:pt>
                <c:pt idx="5953">
                  <c:v>2900</c:v>
                </c:pt>
                <c:pt idx="5954">
                  <c:v>3370</c:v>
                </c:pt>
                <c:pt idx="5955">
                  <c:v>3150</c:v>
                </c:pt>
                <c:pt idx="5956">
                  <c:v>3060</c:v>
                </c:pt>
                <c:pt idx="5957">
                  <c:v>3440</c:v>
                </c:pt>
                <c:pt idx="5958">
                  <c:v>3000</c:v>
                </c:pt>
                <c:pt idx="5959">
                  <c:v>2870</c:v>
                </c:pt>
                <c:pt idx="5960">
                  <c:v>3130</c:v>
                </c:pt>
                <c:pt idx="5961">
                  <c:v>2880</c:v>
                </c:pt>
                <c:pt idx="5962">
                  <c:v>3430</c:v>
                </c:pt>
                <c:pt idx="5963">
                  <c:v>2980</c:v>
                </c:pt>
                <c:pt idx="5964">
                  <c:v>3210</c:v>
                </c:pt>
                <c:pt idx="5965">
                  <c:v>3230</c:v>
                </c:pt>
                <c:pt idx="5966">
                  <c:v>2980</c:v>
                </c:pt>
                <c:pt idx="5967">
                  <c:v>3160</c:v>
                </c:pt>
                <c:pt idx="5968">
                  <c:v>3040</c:v>
                </c:pt>
                <c:pt idx="5969">
                  <c:v>2850</c:v>
                </c:pt>
                <c:pt idx="5970">
                  <c:v>3300</c:v>
                </c:pt>
                <c:pt idx="5971">
                  <c:v>3420</c:v>
                </c:pt>
                <c:pt idx="5972">
                  <c:v>3060</c:v>
                </c:pt>
                <c:pt idx="5973">
                  <c:v>2740</c:v>
                </c:pt>
                <c:pt idx="5974">
                  <c:v>3190</c:v>
                </c:pt>
                <c:pt idx="5975">
                  <c:v>2950</c:v>
                </c:pt>
                <c:pt idx="5976">
                  <c:v>3120</c:v>
                </c:pt>
                <c:pt idx="5977">
                  <c:v>3020</c:v>
                </c:pt>
                <c:pt idx="5978">
                  <c:v>3370</c:v>
                </c:pt>
                <c:pt idx="5979">
                  <c:v>3000</c:v>
                </c:pt>
                <c:pt idx="5980">
                  <c:v>2810</c:v>
                </c:pt>
                <c:pt idx="5981">
                  <c:v>3360</c:v>
                </c:pt>
                <c:pt idx="5982">
                  <c:v>3030</c:v>
                </c:pt>
                <c:pt idx="5983">
                  <c:v>2980</c:v>
                </c:pt>
                <c:pt idx="5984">
                  <c:v>2890</c:v>
                </c:pt>
                <c:pt idx="5985">
                  <c:v>2720</c:v>
                </c:pt>
                <c:pt idx="5986">
                  <c:v>2970</c:v>
                </c:pt>
                <c:pt idx="5987">
                  <c:v>2970</c:v>
                </c:pt>
                <c:pt idx="5988">
                  <c:v>3280</c:v>
                </c:pt>
                <c:pt idx="5989">
                  <c:v>2820</c:v>
                </c:pt>
                <c:pt idx="5990">
                  <c:v>2830</c:v>
                </c:pt>
                <c:pt idx="5991">
                  <c:v>3340</c:v>
                </c:pt>
                <c:pt idx="5992">
                  <c:v>3080</c:v>
                </c:pt>
                <c:pt idx="5993">
                  <c:v>2920</c:v>
                </c:pt>
                <c:pt idx="5994">
                  <c:v>3060</c:v>
                </c:pt>
                <c:pt idx="5995">
                  <c:v>3050</c:v>
                </c:pt>
                <c:pt idx="5996">
                  <c:v>2990</c:v>
                </c:pt>
                <c:pt idx="5997">
                  <c:v>2860</c:v>
                </c:pt>
                <c:pt idx="5998">
                  <c:v>2910</c:v>
                </c:pt>
                <c:pt idx="5999">
                  <c:v>2900</c:v>
                </c:pt>
                <c:pt idx="6000">
                  <c:v>2910</c:v>
                </c:pt>
                <c:pt idx="6001">
                  <c:v>3270</c:v>
                </c:pt>
                <c:pt idx="6002">
                  <c:v>3090</c:v>
                </c:pt>
                <c:pt idx="6003">
                  <c:v>3100</c:v>
                </c:pt>
                <c:pt idx="6004">
                  <c:v>3360</c:v>
                </c:pt>
                <c:pt idx="6005">
                  <c:v>3130</c:v>
                </c:pt>
                <c:pt idx="6006">
                  <c:v>3010</c:v>
                </c:pt>
                <c:pt idx="6007">
                  <c:v>3080</c:v>
                </c:pt>
                <c:pt idx="6008">
                  <c:v>3080</c:v>
                </c:pt>
                <c:pt idx="6009">
                  <c:v>2820</c:v>
                </c:pt>
                <c:pt idx="6010">
                  <c:v>3210</c:v>
                </c:pt>
                <c:pt idx="6011">
                  <c:v>2920</c:v>
                </c:pt>
                <c:pt idx="6012">
                  <c:v>2870</c:v>
                </c:pt>
                <c:pt idx="6013">
                  <c:v>3040</c:v>
                </c:pt>
                <c:pt idx="6014">
                  <c:v>3090</c:v>
                </c:pt>
                <c:pt idx="6015">
                  <c:v>3220</c:v>
                </c:pt>
                <c:pt idx="6016">
                  <c:v>3150</c:v>
                </c:pt>
                <c:pt idx="6017">
                  <c:v>3020</c:v>
                </c:pt>
                <c:pt idx="6018">
                  <c:v>2850</c:v>
                </c:pt>
                <c:pt idx="6019">
                  <c:v>2950</c:v>
                </c:pt>
                <c:pt idx="6020">
                  <c:v>3360</c:v>
                </c:pt>
                <c:pt idx="6021">
                  <c:v>3250</c:v>
                </c:pt>
                <c:pt idx="6022">
                  <c:v>3270</c:v>
                </c:pt>
                <c:pt idx="6023">
                  <c:v>3120</c:v>
                </c:pt>
                <c:pt idx="6024">
                  <c:v>2960</c:v>
                </c:pt>
                <c:pt idx="6025">
                  <c:v>3320</c:v>
                </c:pt>
                <c:pt idx="6026">
                  <c:v>2970</c:v>
                </c:pt>
                <c:pt idx="6027">
                  <c:v>2670</c:v>
                </c:pt>
                <c:pt idx="6028">
                  <c:v>3040</c:v>
                </c:pt>
                <c:pt idx="6029">
                  <c:v>2920</c:v>
                </c:pt>
                <c:pt idx="6030">
                  <c:v>3120</c:v>
                </c:pt>
                <c:pt idx="6031">
                  <c:v>3120</c:v>
                </c:pt>
                <c:pt idx="6032">
                  <c:v>3090</c:v>
                </c:pt>
                <c:pt idx="6033">
                  <c:v>3060</c:v>
                </c:pt>
                <c:pt idx="6034">
                  <c:v>3040</c:v>
                </c:pt>
                <c:pt idx="6035">
                  <c:v>3120</c:v>
                </c:pt>
                <c:pt idx="6036">
                  <c:v>2860</c:v>
                </c:pt>
                <c:pt idx="6037">
                  <c:v>3040</c:v>
                </c:pt>
                <c:pt idx="6038">
                  <c:v>2650</c:v>
                </c:pt>
                <c:pt idx="6039">
                  <c:v>2740</c:v>
                </c:pt>
                <c:pt idx="6040">
                  <c:v>2400</c:v>
                </c:pt>
                <c:pt idx="6041">
                  <c:v>3040</c:v>
                </c:pt>
                <c:pt idx="6042">
                  <c:v>2740</c:v>
                </c:pt>
                <c:pt idx="6043">
                  <c:v>2740</c:v>
                </c:pt>
                <c:pt idx="6044">
                  <c:v>3160</c:v>
                </c:pt>
                <c:pt idx="6045">
                  <c:v>2650</c:v>
                </c:pt>
                <c:pt idx="6046">
                  <c:v>3050</c:v>
                </c:pt>
                <c:pt idx="6047">
                  <c:v>2850</c:v>
                </c:pt>
                <c:pt idx="6048">
                  <c:v>3020</c:v>
                </c:pt>
                <c:pt idx="6049">
                  <c:v>3190</c:v>
                </c:pt>
                <c:pt idx="6050">
                  <c:v>3030</c:v>
                </c:pt>
                <c:pt idx="6051">
                  <c:v>3080</c:v>
                </c:pt>
                <c:pt idx="6052">
                  <c:v>3120</c:v>
                </c:pt>
                <c:pt idx="6053">
                  <c:v>3130</c:v>
                </c:pt>
                <c:pt idx="6054">
                  <c:v>2730</c:v>
                </c:pt>
                <c:pt idx="6055">
                  <c:v>2870</c:v>
                </c:pt>
                <c:pt idx="6056">
                  <c:v>3230</c:v>
                </c:pt>
                <c:pt idx="6057">
                  <c:v>3040</c:v>
                </c:pt>
                <c:pt idx="6058">
                  <c:v>2820</c:v>
                </c:pt>
                <c:pt idx="6059">
                  <c:v>2780</c:v>
                </c:pt>
                <c:pt idx="6060">
                  <c:v>2580</c:v>
                </c:pt>
                <c:pt idx="6061">
                  <c:v>2610</c:v>
                </c:pt>
                <c:pt idx="6062">
                  <c:v>3290</c:v>
                </c:pt>
                <c:pt idx="6063">
                  <c:v>3030</c:v>
                </c:pt>
                <c:pt idx="6064">
                  <c:v>3100</c:v>
                </c:pt>
                <c:pt idx="6065">
                  <c:v>2880</c:v>
                </c:pt>
                <c:pt idx="6066">
                  <c:v>3380</c:v>
                </c:pt>
                <c:pt idx="6067">
                  <c:v>3040</c:v>
                </c:pt>
                <c:pt idx="6068">
                  <c:v>2660</c:v>
                </c:pt>
                <c:pt idx="6069">
                  <c:v>3370</c:v>
                </c:pt>
                <c:pt idx="6070">
                  <c:v>2800</c:v>
                </c:pt>
                <c:pt idx="6071">
                  <c:v>3100</c:v>
                </c:pt>
                <c:pt idx="6072">
                  <c:v>2760</c:v>
                </c:pt>
                <c:pt idx="6073">
                  <c:v>3060</c:v>
                </c:pt>
                <c:pt idx="6074">
                  <c:v>3090</c:v>
                </c:pt>
                <c:pt idx="6075">
                  <c:v>3080</c:v>
                </c:pt>
                <c:pt idx="6076">
                  <c:v>2790</c:v>
                </c:pt>
                <c:pt idx="6077">
                  <c:v>3150</c:v>
                </c:pt>
                <c:pt idx="6078">
                  <c:v>2960</c:v>
                </c:pt>
                <c:pt idx="6079">
                  <c:v>2800</c:v>
                </c:pt>
                <c:pt idx="6080">
                  <c:v>2860</c:v>
                </c:pt>
                <c:pt idx="6081">
                  <c:v>2700</c:v>
                </c:pt>
                <c:pt idx="6082">
                  <c:v>2640</c:v>
                </c:pt>
                <c:pt idx="6083">
                  <c:v>2710</c:v>
                </c:pt>
                <c:pt idx="6084">
                  <c:v>2890</c:v>
                </c:pt>
                <c:pt idx="6085">
                  <c:v>2880</c:v>
                </c:pt>
                <c:pt idx="6086">
                  <c:v>3110</c:v>
                </c:pt>
                <c:pt idx="6087">
                  <c:v>3120</c:v>
                </c:pt>
                <c:pt idx="6088">
                  <c:v>2710</c:v>
                </c:pt>
                <c:pt idx="6089">
                  <c:v>3280</c:v>
                </c:pt>
                <c:pt idx="6090">
                  <c:v>2910</c:v>
                </c:pt>
                <c:pt idx="6091">
                  <c:v>3280</c:v>
                </c:pt>
                <c:pt idx="6092">
                  <c:v>3170</c:v>
                </c:pt>
                <c:pt idx="6093">
                  <c:v>2780</c:v>
                </c:pt>
                <c:pt idx="6094">
                  <c:v>3030</c:v>
                </c:pt>
                <c:pt idx="6095">
                  <c:v>3140</c:v>
                </c:pt>
                <c:pt idx="6096">
                  <c:v>3270</c:v>
                </c:pt>
                <c:pt idx="6097">
                  <c:v>2940</c:v>
                </c:pt>
                <c:pt idx="6098">
                  <c:v>3290</c:v>
                </c:pt>
                <c:pt idx="6099">
                  <c:v>2910</c:v>
                </c:pt>
                <c:pt idx="6100">
                  <c:v>3120</c:v>
                </c:pt>
                <c:pt idx="6101">
                  <c:v>2880</c:v>
                </c:pt>
                <c:pt idx="6102">
                  <c:v>2980</c:v>
                </c:pt>
                <c:pt idx="6103">
                  <c:v>2780</c:v>
                </c:pt>
                <c:pt idx="6104">
                  <c:v>2920</c:v>
                </c:pt>
                <c:pt idx="6105">
                  <c:v>3230</c:v>
                </c:pt>
                <c:pt idx="6106">
                  <c:v>3280</c:v>
                </c:pt>
                <c:pt idx="6107">
                  <c:v>3020</c:v>
                </c:pt>
                <c:pt idx="6108">
                  <c:v>2990</c:v>
                </c:pt>
                <c:pt idx="6109">
                  <c:v>3350</c:v>
                </c:pt>
                <c:pt idx="6110">
                  <c:v>2900</c:v>
                </c:pt>
                <c:pt idx="6111">
                  <c:v>2980</c:v>
                </c:pt>
                <c:pt idx="6112">
                  <c:v>2670</c:v>
                </c:pt>
                <c:pt idx="6113">
                  <c:v>2860</c:v>
                </c:pt>
                <c:pt idx="6114">
                  <c:v>3160</c:v>
                </c:pt>
                <c:pt idx="6115">
                  <c:v>3010</c:v>
                </c:pt>
                <c:pt idx="6116">
                  <c:v>3380</c:v>
                </c:pt>
                <c:pt idx="6117">
                  <c:v>3230</c:v>
                </c:pt>
                <c:pt idx="6118">
                  <c:v>2870</c:v>
                </c:pt>
                <c:pt idx="6119">
                  <c:v>2940</c:v>
                </c:pt>
                <c:pt idx="6120">
                  <c:v>2730</c:v>
                </c:pt>
                <c:pt idx="6121">
                  <c:v>3130</c:v>
                </c:pt>
                <c:pt idx="6122">
                  <c:v>3090</c:v>
                </c:pt>
                <c:pt idx="6123">
                  <c:v>3150</c:v>
                </c:pt>
                <c:pt idx="6124">
                  <c:v>3160</c:v>
                </c:pt>
                <c:pt idx="6125">
                  <c:v>3220</c:v>
                </c:pt>
                <c:pt idx="6126">
                  <c:v>3330</c:v>
                </c:pt>
                <c:pt idx="6127">
                  <c:v>3410</c:v>
                </c:pt>
                <c:pt idx="6128">
                  <c:v>3120</c:v>
                </c:pt>
                <c:pt idx="6129">
                  <c:v>3060</c:v>
                </c:pt>
                <c:pt idx="6130">
                  <c:v>3200</c:v>
                </c:pt>
                <c:pt idx="6131">
                  <c:v>2940</c:v>
                </c:pt>
                <c:pt idx="6132">
                  <c:v>3420</c:v>
                </c:pt>
                <c:pt idx="6133">
                  <c:v>3300</c:v>
                </c:pt>
                <c:pt idx="6134">
                  <c:v>2760</c:v>
                </c:pt>
                <c:pt idx="6135">
                  <c:v>2760</c:v>
                </c:pt>
                <c:pt idx="6136">
                  <c:v>2580</c:v>
                </c:pt>
                <c:pt idx="6137">
                  <c:v>3070</c:v>
                </c:pt>
                <c:pt idx="6138">
                  <c:v>3060</c:v>
                </c:pt>
                <c:pt idx="6139">
                  <c:v>3160</c:v>
                </c:pt>
                <c:pt idx="6140">
                  <c:v>3320</c:v>
                </c:pt>
                <c:pt idx="6141">
                  <c:v>3250</c:v>
                </c:pt>
                <c:pt idx="6142">
                  <c:v>3050</c:v>
                </c:pt>
                <c:pt idx="6143">
                  <c:v>3240</c:v>
                </c:pt>
                <c:pt idx="6144">
                  <c:v>3260</c:v>
                </c:pt>
                <c:pt idx="6145">
                  <c:v>2900</c:v>
                </c:pt>
                <c:pt idx="6146">
                  <c:v>2960</c:v>
                </c:pt>
                <c:pt idx="6147">
                  <c:v>2570</c:v>
                </c:pt>
                <c:pt idx="6148">
                  <c:v>2980</c:v>
                </c:pt>
                <c:pt idx="6149">
                  <c:v>2850</c:v>
                </c:pt>
                <c:pt idx="6150">
                  <c:v>2980</c:v>
                </c:pt>
                <c:pt idx="6151">
                  <c:v>3030</c:v>
                </c:pt>
                <c:pt idx="6152">
                  <c:v>2990</c:v>
                </c:pt>
                <c:pt idx="6153">
                  <c:v>2720</c:v>
                </c:pt>
                <c:pt idx="6154">
                  <c:v>3300</c:v>
                </c:pt>
                <c:pt idx="6155">
                  <c:v>3030</c:v>
                </c:pt>
                <c:pt idx="6156">
                  <c:v>3180</c:v>
                </c:pt>
                <c:pt idx="6157">
                  <c:v>2900</c:v>
                </c:pt>
                <c:pt idx="6158">
                  <c:v>2930</c:v>
                </c:pt>
                <c:pt idx="6159">
                  <c:v>2620</c:v>
                </c:pt>
                <c:pt idx="6160">
                  <c:v>3030</c:v>
                </c:pt>
                <c:pt idx="6161">
                  <c:v>2880</c:v>
                </c:pt>
                <c:pt idx="6162">
                  <c:v>3190</c:v>
                </c:pt>
                <c:pt idx="6163">
                  <c:v>2810</c:v>
                </c:pt>
                <c:pt idx="6164">
                  <c:v>2730</c:v>
                </c:pt>
                <c:pt idx="6165">
                  <c:v>3370</c:v>
                </c:pt>
                <c:pt idx="6166">
                  <c:v>2730</c:v>
                </c:pt>
                <c:pt idx="6167">
                  <c:v>3230</c:v>
                </c:pt>
                <c:pt idx="6168">
                  <c:v>2960</c:v>
                </c:pt>
                <c:pt idx="6169">
                  <c:v>3130</c:v>
                </c:pt>
                <c:pt idx="6170">
                  <c:v>3010</c:v>
                </c:pt>
                <c:pt idx="6171">
                  <c:v>2990</c:v>
                </c:pt>
                <c:pt idx="6172">
                  <c:v>2900</c:v>
                </c:pt>
                <c:pt idx="6173">
                  <c:v>2620</c:v>
                </c:pt>
                <c:pt idx="6174">
                  <c:v>2910</c:v>
                </c:pt>
                <c:pt idx="6175">
                  <c:v>3060</c:v>
                </c:pt>
                <c:pt idx="6176">
                  <c:v>2930</c:v>
                </c:pt>
                <c:pt idx="6177">
                  <c:v>2990</c:v>
                </c:pt>
                <c:pt idx="6178">
                  <c:v>2730</c:v>
                </c:pt>
                <c:pt idx="6179">
                  <c:v>2760</c:v>
                </c:pt>
                <c:pt idx="6180">
                  <c:v>3500</c:v>
                </c:pt>
                <c:pt idx="6181">
                  <c:v>3240</c:v>
                </c:pt>
                <c:pt idx="6182">
                  <c:v>2860</c:v>
                </c:pt>
                <c:pt idx="6183">
                  <c:v>2900</c:v>
                </c:pt>
                <c:pt idx="6184">
                  <c:v>2740</c:v>
                </c:pt>
                <c:pt idx="6185">
                  <c:v>3100</c:v>
                </c:pt>
                <c:pt idx="6186">
                  <c:v>2840</c:v>
                </c:pt>
                <c:pt idx="6187">
                  <c:v>2740</c:v>
                </c:pt>
                <c:pt idx="6188">
                  <c:v>2890</c:v>
                </c:pt>
                <c:pt idx="6189">
                  <c:v>2780</c:v>
                </c:pt>
                <c:pt idx="6190">
                  <c:v>3370</c:v>
                </c:pt>
                <c:pt idx="6191">
                  <c:v>2890</c:v>
                </c:pt>
                <c:pt idx="6192">
                  <c:v>3270</c:v>
                </c:pt>
                <c:pt idx="6193">
                  <c:v>3010</c:v>
                </c:pt>
                <c:pt idx="6194">
                  <c:v>2940</c:v>
                </c:pt>
                <c:pt idx="6195">
                  <c:v>2790</c:v>
                </c:pt>
                <c:pt idx="6196">
                  <c:v>3250</c:v>
                </c:pt>
                <c:pt idx="6197">
                  <c:v>3100</c:v>
                </c:pt>
                <c:pt idx="6198">
                  <c:v>2670</c:v>
                </c:pt>
                <c:pt idx="6199">
                  <c:v>3020</c:v>
                </c:pt>
                <c:pt idx="6200">
                  <c:v>2820</c:v>
                </c:pt>
                <c:pt idx="6201">
                  <c:v>2830</c:v>
                </c:pt>
                <c:pt idx="6202">
                  <c:v>3100</c:v>
                </c:pt>
                <c:pt idx="6203">
                  <c:v>3040</c:v>
                </c:pt>
                <c:pt idx="6204">
                  <c:v>2910</c:v>
                </c:pt>
                <c:pt idx="6205">
                  <c:v>2910</c:v>
                </c:pt>
                <c:pt idx="6206">
                  <c:v>2970</c:v>
                </c:pt>
                <c:pt idx="6207">
                  <c:v>2990</c:v>
                </c:pt>
                <c:pt idx="6208">
                  <c:v>3240</c:v>
                </c:pt>
                <c:pt idx="6209">
                  <c:v>2840</c:v>
                </c:pt>
                <c:pt idx="6210">
                  <c:v>2960</c:v>
                </c:pt>
                <c:pt idx="6211">
                  <c:v>3080</c:v>
                </c:pt>
                <c:pt idx="6212">
                  <c:v>2890</c:v>
                </c:pt>
                <c:pt idx="6213">
                  <c:v>3170</c:v>
                </c:pt>
                <c:pt idx="6214">
                  <c:v>2690</c:v>
                </c:pt>
                <c:pt idx="6215">
                  <c:v>2520</c:v>
                </c:pt>
                <c:pt idx="6216">
                  <c:v>2740</c:v>
                </c:pt>
                <c:pt idx="6217">
                  <c:v>3010</c:v>
                </c:pt>
                <c:pt idx="6218">
                  <c:v>2930</c:v>
                </c:pt>
                <c:pt idx="6219">
                  <c:v>2820</c:v>
                </c:pt>
                <c:pt idx="6220">
                  <c:v>3140</c:v>
                </c:pt>
                <c:pt idx="6221">
                  <c:v>3040</c:v>
                </c:pt>
                <c:pt idx="6222">
                  <c:v>2600</c:v>
                </c:pt>
                <c:pt idx="6223">
                  <c:v>3210</c:v>
                </c:pt>
                <c:pt idx="6224">
                  <c:v>2810</c:v>
                </c:pt>
                <c:pt idx="6225">
                  <c:v>3120</c:v>
                </c:pt>
                <c:pt idx="6226">
                  <c:v>3270</c:v>
                </c:pt>
                <c:pt idx="6227">
                  <c:v>2790</c:v>
                </c:pt>
                <c:pt idx="6228">
                  <c:v>2880</c:v>
                </c:pt>
                <c:pt idx="6229">
                  <c:v>3020</c:v>
                </c:pt>
                <c:pt idx="6230">
                  <c:v>2780</c:v>
                </c:pt>
                <c:pt idx="6231">
                  <c:v>2960</c:v>
                </c:pt>
                <c:pt idx="6232">
                  <c:v>2670</c:v>
                </c:pt>
                <c:pt idx="6233">
                  <c:v>2970</c:v>
                </c:pt>
                <c:pt idx="6234">
                  <c:v>2830</c:v>
                </c:pt>
                <c:pt idx="6235">
                  <c:v>3180</c:v>
                </c:pt>
                <c:pt idx="6236">
                  <c:v>3130</c:v>
                </c:pt>
                <c:pt idx="6237">
                  <c:v>3080</c:v>
                </c:pt>
                <c:pt idx="6238">
                  <c:v>2840</c:v>
                </c:pt>
                <c:pt idx="6239">
                  <c:v>3190</c:v>
                </c:pt>
                <c:pt idx="6240">
                  <c:v>3090</c:v>
                </c:pt>
                <c:pt idx="6241">
                  <c:v>2840</c:v>
                </c:pt>
                <c:pt idx="6242">
                  <c:v>2820</c:v>
                </c:pt>
                <c:pt idx="6243">
                  <c:v>2910</c:v>
                </c:pt>
                <c:pt idx="6244">
                  <c:v>2940</c:v>
                </c:pt>
                <c:pt idx="6245">
                  <c:v>2890</c:v>
                </c:pt>
                <c:pt idx="6246">
                  <c:v>2910</c:v>
                </c:pt>
                <c:pt idx="6247">
                  <c:v>2990</c:v>
                </c:pt>
                <c:pt idx="6248">
                  <c:v>3190</c:v>
                </c:pt>
                <c:pt idx="6249">
                  <c:v>2700</c:v>
                </c:pt>
                <c:pt idx="6250">
                  <c:v>2990</c:v>
                </c:pt>
                <c:pt idx="6251">
                  <c:v>2910</c:v>
                </c:pt>
                <c:pt idx="6252">
                  <c:v>2860</c:v>
                </c:pt>
                <c:pt idx="6253">
                  <c:v>3110</c:v>
                </c:pt>
                <c:pt idx="6254">
                  <c:v>3090</c:v>
                </c:pt>
                <c:pt idx="6255">
                  <c:v>2920</c:v>
                </c:pt>
                <c:pt idx="6256">
                  <c:v>2860</c:v>
                </c:pt>
                <c:pt idx="6257">
                  <c:v>2940</c:v>
                </c:pt>
                <c:pt idx="6258">
                  <c:v>3130</c:v>
                </c:pt>
                <c:pt idx="6259">
                  <c:v>2960</c:v>
                </c:pt>
                <c:pt idx="6260">
                  <c:v>2800</c:v>
                </c:pt>
                <c:pt idx="6261">
                  <c:v>2790</c:v>
                </c:pt>
                <c:pt idx="6262">
                  <c:v>2940</c:v>
                </c:pt>
                <c:pt idx="6263">
                  <c:v>2900</c:v>
                </c:pt>
                <c:pt idx="6264">
                  <c:v>2960</c:v>
                </c:pt>
                <c:pt idx="6265">
                  <c:v>2930</c:v>
                </c:pt>
                <c:pt idx="6266">
                  <c:v>3210</c:v>
                </c:pt>
                <c:pt idx="6267">
                  <c:v>3130</c:v>
                </c:pt>
                <c:pt idx="6268">
                  <c:v>3020</c:v>
                </c:pt>
                <c:pt idx="6269">
                  <c:v>2840</c:v>
                </c:pt>
                <c:pt idx="6270">
                  <c:v>2750</c:v>
                </c:pt>
                <c:pt idx="6271">
                  <c:v>2560</c:v>
                </c:pt>
                <c:pt idx="6272">
                  <c:v>3050</c:v>
                </c:pt>
                <c:pt idx="6273">
                  <c:v>2730</c:v>
                </c:pt>
                <c:pt idx="6274">
                  <c:v>2780</c:v>
                </c:pt>
                <c:pt idx="6275">
                  <c:v>2620</c:v>
                </c:pt>
                <c:pt idx="6276">
                  <c:v>2690</c:v>
                </c:pt>
                <c:pt idx="6277">
                  <c:v>3340</c:v>
                </c:pt>
                <c:pt idx="6278">
                  <c:v>2920</c:v>
                </c:pt>
                <c:pt idx="6279">
                  <c:v>2790</c:v>
                </c:pt>
                <c:pt idx="6280">
                  <c:v>2890</c:v>
                </c:pt>
                <c:pt idx="6281">
                  <c:v>2700</c:v>
                </c:pt>
                <c:pt idx="6282">
                  <c:v>2910</c:v>
                </c:pt>
                <c:pt idx="6283">
                  <c:v>3180</c:v>
                </c:pt>
                <c:pt idx="6284">
                  <c:v>2860</c:v>
                </c:pt>
                <c:pt idx="6285">
                  <c:v>2690</c:v>
                </c:pt>
                <c:pt idx="6286">
                  <c:v>2440</c:v>
                </c:pt>
                <c:pt idx="6287">
                  <c:v>2940</c:v>
                </c:pt>
                <c:pt idx="6288">
                  <c:v>2720</c:v>
                </c:pt>
                <c:pt idx="6289">
                  <c:v>2870</c:v>
                </c:pt>
                <c:pt idx="6290">
                  <c:v>3150</c:v>
                </c:pt>
                <c:pt idx="6291">
                  <c:v>3160</c:v>
                </c:pt>
                <c:pt idx="6292">
                  <c:v>2550</c:v>
                </c:pt>
                <c:pt idx="6293">
                  <c:v>2960</c:v>
                </c:pt>
                <c:pt idx="6294">
                  <c:v>3020</c:v>
                </c:pt>
                <c:pt idx="6295">
                  <c:v>2820</c:v>
                </c:pt>
                <c:pt idx="6296">
                  <c:v>3040</c:v>
                </c:pt>
                <c:pt idx="6297">
                  <c:v>3020</c:v>
                </c:pt>
                <c:pt idx="6298">
                  <c:v>2860</c:v>
                </c:pt>
                <c:pt idx="6299">
                  <c:v>2960</c:v>
                </c:pt>
                <c:pt idx="6300">
                  <c:v>2660</c:v>
                </c:pt>
                <c:pt idx="6301">
                  <c:v>2710</c:v>
                </c:pt>
                <c:pt idx="6302">
                  <c:v>2660</c:v>
                </c:pt>
                <c:pt idx="6303">
                  <c:v>3060</c:v>
                </c:pt>
                <c:pt idx="6304">
                  <c:v>3090</c:v>
                </c:pt>
                <c:pt idx="6305">
                  <c:v>2790</c:v>
                </c:pt>
                <c:pt idx="6306">
                  <c:v>2700</c:v>
                </c:pt>
                <c:pt idx="6307">
                  <c:v>2800</c:v>
                </c:pt>
                <c:pt idx="6308">
                  <c:v>2850</c:v>
                </c:pt>
                <c:pt idx="6309">
                  <c:v>3180</c:v>
                </c:pt>
                <c:pt idx="6310">
                  <c:v>2760</c:v>
                </c:pt>
                <c:pt idx="6311">
                  <c:v>2760</c:v>
                </c:pt>
                <c:pt idx="6312">
                  <c:v>2730</c:v>
                </c:pt>
                <c:pt idx="6313">
                  <c:v>2930</c:v>
                </c:pt>
                <c:pt idx="6314">
                  <c:v>2780</c:v>
                </c:pt>
                <c:pt idx="6315">
                  <c:v>2730</c:v>
                </c:pt>
                <c:pt idx="6316">
                  <c:v>3020</c:v>
                </c:pt>
                <c:pt idx="6317">
                  <c:v>2950</c:v>
                </c:pt>
                <c:pt idx="6318">
                  <c:v>2780</c:v>
                </c:pt>
                <c:pt idx="6319">
                  <c:v>3220</c:v>
                </c:pt>
                <c:pt idx="6320">
                  <c:v>2380</c:v>
                </c:pt>
                <c:pt idx="6321">
                  <c:v>2860</c:v>
                </c:pt>
                <c:pt idx="6322">
                  <c:v>2840</c:v>
                </c:pt>
                <c:pt idx="6323">
                  <c:v>3320</c:v>
                </c:pt>
                <c:pt idx="6324">
                  <c:v>2780</c:v>
                </c:pt>
                <c:pt idx="6325">
                  <c:v>2860</c:v>
                </c:pt>
                <c:pt idx="6326">
                  <c:v>2660</c:v>
                </c:pt>
                <c:pt idx="6327">
                  <c:v>3180</c:v>
                </c:pt>
                <c:pt idx="6328">
                  <c:v>2970</c:v>
                </c:pt>
                <c:pt idx="6329">
                  <c:v>2900</c:v>
                </c:pt>
                <c:pt idx="6330">
                  <c:v>2820</c:v>
                </c:pt>
                <c:pt idx="6331">
                  <c:v>3450</c:v>
                </c:pt>
                <c:pt idx="6332">
                  <c:v>2940</c:v>
                </c:pt>
                <c:pt idx="6333">
                  <c:v>2980</c:v>
                </c:pt>
                <c:pt idx="6334">
                  <c:v>2850</c:v>
                </c:pt>
                <c:pt idx="6335">
                  <c:v>3110</c:v>
                </c:pt>
                <c:pt idx="6336">
                  <c:v>3250</c:v>
                </c:pt>
                <c:pt idx="6337">
                  <c:v>2710</c:v>
                </c:pt>
                <c:pt idx="6338">
                  <c:v>3080</c:v>
                </c:pt>
                <c:pt idx="6339">
                  <c:v>2760</c:v>
                </c:pt>
                <c:pt idx="6340">
                  <c:v>2990</c:v>
                </c:pt>
                <c:pt idx="6341">
                  <c:v>3050</c:v>
                </c:pt>
                <c:pt idx="6342">
                  <c:v>2590</c:v>
                </c:pt>
                <c:pt idx="6343">
                  <c:v>3050</c:v>
                </c:pt>
                <c:pt idx="6344">
                  <c:v>3130</c:v>
                </c:pt>
                <c:pt idx="6345">
                  <c:v>2760</c:v>
                </c:pt>
                <c:pt idx="6346">
                  <c:v>2910</c:v>
                </c:pt>
                <c:pt idx="6347">
                  <c:v>3010</c:v>
                </c:pt>
                <c:pt idx="6348">
                  <c:v>2890</c:v>
                </c:pt>
                <c:pt idx="6349">
                  <c:v>3030</c:v>
                </c:pt>
                <c:pt idx="6350">
                  <c:v>3070</c:v>
                </c:pt>
                <c:pt idx="6351">
                  <c:v>2800</c:v>
                </c:pt>
                <c:pt idx="6352">
                  <c:v>2870</c:v>
                </c:pt>
                <c:pt idx="6353">
                  <c:v>2960</c:v>
                </c:pt>
                <c:pt idx="6354">
                  <c:v>2860</c:v>
                </c:pt>
                <c:pt idx="6355">
                  <c:v>2770</c:v>
                </c:pt>
                <c:pt idx="6356">
                  <c:v>2890</c:v>
                </c:pt>
                <c:pt idx="6357">
                  <c:v>2910</c:v>
                </c:pt>
                <c:pt idx="6358">
                  <c:v>3070</c:v>
                </c:pt>
                <c:pt idx="6359">
                  <c:v>2570</c:v>
                </c:pt>
                <c:pt idx="6360">
                  <c:v>2920</c:v>
                </c:pt>
                <c:pt idx="6361">
                  <c:v>3320</c:v>
                </c:pt>
                <c:pt idx="6362">
                  <c:v>2740</c:v>
                </c:pt>
                <c:pt idx="6363">
                  <c:v>2900</c:v>
                </c:pt>
                <c:pt idx="6364">
                  <c:v>3120</c:v>
                </c:pt>
                <c:pt idx="6365">
                  <c:v>2590</c:v>
                </c:pt>
                <c:pt idx="6366">
                  <c:v>3350</c:v>
                </c:pt>
                <c:pt idx="6367">
                  <c:v>2770</c:v>
                </c:pt>
                <c:pt idx="6368">
                  <c:v>2890</c:v>
                </c:pt>
                <c:pt idx="6369">
                  <c:v>3100</c:v>
                </c:pt>
                <c:pt idx="6370">
                  <c:v>2850</c:v>
                </c:pt>
                <c:pt idx="6371">
                  <c:v>2660</c:v>
                </c:pt>
                <c:pt idx="6372">
                  <c:v>2860</c:v>
                </c:pt>
                <c:pt idx="6373">
                  <c:v>2680</c:v>
                </c:pt>
                <c:pt idx="6374">
                  <c:v>2680</c:v>
                </c:pt>
                <c:pt idx="6375">
                  <c:v>2900</c:v>
                </c:pt>
                <c:pt idx="6376">
                  <c:v>2640</c:v>
                </c:pt>
                <c:pt idx="6377">
                  <c:v>2960</c:v>
                </c:pt>
                <c:pt idx="6378">
                  <c:v>2890</c:v>
                </c:pt>
                <c:pt idx="6379">
                  <c:v>2600</c:v>
                </c:pt>
                <c:pt idx="6380">
                  <c:v>2960</c:v>
                </c:pt>
                <c:pt idx="6381">
                  <c:v>2850</c:v>
                </c:pt>
                <c:pt idx="6382">
                  <c:v>2910</c:v>
                </c:pt>
                <c:pt idx="6383">
                  <c:v>2930</c:v>
                </c:pt>
                <c:pt idx="6384">
                  <c:v>2950</c:v>
                </c:pt>
                <c:pt idx="6385">
                  <c:v>2960</c:v>
                </c:pt>
                <c:pt idx="6386">
                  <c:v>2770</c:v>
                </c:pt>
                <c:pt idx="6387">
                  <c:v>2890</c:v>
                </c:pt>
                <c:pt idx="6388">
                  <c:v>3050</c:v>
                </c:pt>
                <c:pt idx="6389">
                  <c:v>2770</c:v>
                </c:pt>
                <c:pt idx="6390">
                  <c:v>2940</c:v>
                </c:pt>
                <c:pt idx="6391">
                  <c:v>2890</c:v>
                </c:pt>
                <c:pt idx="6392">
                  <c:v>2990</c:v>
                </c:pt>
                <c:pt idx="6393">
                  <c:v>2800</c:v>
                </c:pt>
                <c:pt idx="6394">
                  <c:v>2800</c:v>
                </c:pt>
                <c:pt idx="6395">
                  <c:v>2940</c:v>
                </c:pt>
                <c:pt idx="6396">
                  <c:v>3020</c:v>
                </c:pt>
                <c:pt idx="6397">
                  <c:v>2850</c:v>
                </c:pt>
                <c:pt idx="6398">
                  <c:v>2720</c:v>
                </c:pt>
                <c:pt idx="6399">
                  <c:v>2800</c:v>
                </c:pt>
                <c:pt idx="6400">
                  <c:v>2820</c:v>
                </c:pt>
                <c:pt idx="6401">
                  <c:v>2840</c:v>
                </c:pt>
                <c:pt idx="6402">
                  <c:v>2810</c:v>
                </c:pt>
                <c:pt idx="6403">
                  <c:v>2700</c:v>
                </c:pt>
                <c:pt idx="6404">
                  <c:v>2900</c:v>
                </c:pt>
                <c:pt idx="6405">
                  <c:v>2580</c:v>
                </c:pt>
                <c:pt idx="6406">
                  <c:v>2660</c:v>
                </c:pt>
                <c:pt idx="6407">
                  <c:v>3130</c:v>
                </c:pt>
                <c:pt idx="6408">
                  <c:v>2880</c:v>
                </c:pt>
                <c:pt idx="6409">
                  <c:v>2770</c:v>
                </c:pt>
                <c:pt idx="6410">
                  <c:v>2850</c:v>
                </c:pt>
                <c:pt idx="6411">
                  <c:v>2820</c:v>
                </c:pt>
                <c:pt idx="6412">
                  <c:v>3030</c:v>
                </c:pt>
                <c:pt idx="6413">
                  <c:v>2700</c:v>
                </c:pt>
                <c:pt idx="6414">
                  <c:v>2950</c:v>
                </c:pt>
                <c:pt idx="6415">
                  <c:v>2810</c:v>
                </c:pt>
                <c:pt idx="6416">
                  <c:v>3030</c:v>
                </c:pt>
                <c:pt idx="6417">
                  <c:v>2710</c:v>
                </c:pt>
                <c:pt idx="6418">
                  <c:v>3170</c:v>
                </c:pt>
                <c:pt idx="6419">
                  <c:v>3080</c:v>
                </c:pt>
                <c:pt idx="6420">
                  <c:v>2900</c:v>
                </c:pt>
                <c:pt idx="6421">
                  <c:v>2770</c:v>
                </c:pt>
                <c:pt idx="6422">
                  <c:v>2560</c:v>
                </c:pt>
                <c:pt idx="6423">
                  <c:v>2720</c:v>
                </c:pt>
                <c:pt idx="6424">
                  <c:v>3050</c:v>
                </c:pt>
                <c:pt idx="6425">
                  <c:v>2690</c:v>
                </c:pt>
                <c:pt idx="6426">
                  <c:v>2740</c:v>
                </c:pt>
                <c:pt idx="6427">
                  <c:v>2970</c:v>
                </c:pt>
                <c:pt idx="6428">
                  <c:v>2940</c:v>
                </c:pt>
                <c:pt idx="6429">
                  <c:v>2530</c:v>
                </c:pt>
                <c:pt idx="6430">
                  <c:v>2790</c:v>
                </c:pt>
                <c:pt idx="6431">
                  <c:v>2840</c:v>
                </c:pt>
                <c:pt idx="6432">
                  <c:v>3100</c:v>
                </c:pt>
                <c:pt idx="6433">
                  <c:v>2830</c:v>
                </c:pt>
                <c:pt idx="6434">
                  <c:v>2820</c:v>
                </c:pt>
                <c:pt idx="6435">
                  <c:v>2860</c:v>
                </c:pt>
                <c:pt idx="6436">
                  <c:v>2930</c:v>
                </c:pt>
                <c:pt idx="6437">
                  <c:v>3070</c:v>
                </c:pt>
                <c:pt idx="6438">
                  <c:v>2730</c:v>
                </c:pt>
                <c:pt idx="6439">
                  <c:v>3000</c:v>
                </c:pt>
                <c:pt idx="6440">
                  <c:v>2660</c:v>
                </c:pt>
                <c:pt idx="6441">
                  <c:v>2790</c:v>
                </c:pt>
                <c:pt idx="6442">
                  <c:v>2510</c:v>
                </c:pt>
                <c:pt idx="6443">
                  <c:v>2820</c:v>
                </c:pt>
                <c:pt idx="6444">
                  <c:v>2840</c:v>
                </c:pt>
                <c:pt idx="6445">
                  <c:v>2850</c:v>
                </c:pt>
                <c:pt idx="6446">
                  <c:v>2780</c:v>
                </c:pt>
                <c:pt idx="6447">
                  <c:v>2700</c:v>
                </c:pt>
                <c:pt idx="6448">
                  <c:v>2670</c:v>
                </c:pt>
                <c:pt idx="6449">
                  <c:v>3020</c:v>
                </c:pt>
                <c:pt idx="6450">
                  <c:v>2640</c:v>
                </c:pt>
                <c:pt idx="6451">
                  <c:v>2890</c:v>
                </c:pt>
                <c:pt idx="6452">
                  <c:v>3240</c:v>
                </c:pt>
                <c:pt idx="6453">
                  <c:v>3100</c:v>
                </c:pt>
                <c:pt idx="6454">
                  <c:v>2970</c:v>
                </c:pt>
                <c:pt idx="6455">
                  <c:v>3030</c:v>
                </c:pt>
                <c:pt idx="6456">
                  <c:v>2710</c:v>
                </c:pt>
                <c:pt idx="6457">
                  <c:v>3100</c:v>
                </c:pt>
                <c:pt idx="6458">
                  <c:v>2530</c:v>
                </c:pt>
                <c:pt idx="6459">
                  <c:v>2830</c:v>
                </c:pt>
                <c:pt idx="6460">
                  <c:v>3030</c:v>
                </c:pt>
                <c:pt idx="6461">
                  <c:v>2710</c:v>
                </c:pt>
                <c:pt idx="6462">
                  <c:v>2850</c:v>
                </c:pt>
                <c:pt idx="6463">
                  <c:v>2680</c:v>
                </c:pt>
                <c:pt idx="6464">
                  <c:v>3040</c:v>
                </c:pt>
                <c:pt idx="6465">
                  <c:v>2640</c:v>
                </c:pt>
                <c:pt idx="6466">
                  <c:v>2940</c:v>
                </c:pt>
                <c:pt idx="6467">
                  <c:v>3150</c:v>
                </c:pt>
                <c:pt idx="6468">
                  <c:v>2700</c:v>
                </c:pt>
                <c:pt idx="6469">
                  <c:v>2600</c:v>
                </c:pt>
                <c:pt idx="6470">
                  <c:v>3050</c:v>
                </c:pt>
                <c:pt idx="6471">
                  <c:v>2580</c:v>
                </c:pt>
                <c:pt idx="6472">
                  <c:v>2870</c:v>
                </c:pt>
                <c:pt idx="6473">
                  <c:v>2980</c:v>
                </c:pt>
                <c:pt idx="6474">
                  <c:v>2640</c:v>
                </c:pt>
                <c:pt idx="6475">
                  <c:v>3010</c:v>
                </c:pt>
                <c:pt idx="6476">
                  <c:v>2990</c:v>
                </c:pt>
                <c:pt idx="6477">
                  <c:v>2730</c:v>
                </c:pt>
                <c:pt idx="6478">
                  <c:v>2700</c:v>
                </c:pt>
                <c:pt idx="6479">
                  <c:v>2800</c:v>
                </c:pt>
                <c:pt idx="6480">
                  <c:v>2600</c:v>
                </c:pt>
                <c:pt idx="6481">
                  <c:v>2860</c:v>
                </c:pt>
                <c:pt idx="6482">
                  <c:v>2720</c:v>
                </c:pt>
                <c:pt idx="6483">
                  <c:v>2910</c:v>
                </c:pt>
                <c:pt idx="6484">
                  <c:v>2770</c:v>
                </c:pt>
                <c:pt idx="6485">
                  <c:v>2740</c:v>
                </c:pt>
                <c:pt idx="6486">
                  <c:v>2610</c:v>
                </c:pt>
                <c:pt idx="6487">
                  <c:v>2750</c:v>
                </c:pt>
                <c:pt idx="6488">
                  <c:v>2840</c:v>
                </c:pt>
                <c:pt idx="6489">
                  <c:v>2810</c:v>
                </c:pt>
                <c:pt idx="6490">
                  <c:v>2520</c:v>
                </c:pt>
                <c:pt idx="6491">
                  <c:v>3100</c:v>
                </c:pt>
                <c:pt idx="6492">
                  <c:v>2950</c:v>
                </c:pt>
                <c:pt idx="6493">
                  <c:v>2760</c:v>
                </c:pt>
                <c:pt idx="6494">
                  <c:v>2840</c:v>
                </c:pt>
                <c:pt idx="6495">
                  <c:v>2970</c:v>
                </c:pt>
                <c:pt idx="6496">
                  <c:v>2700</c:v>
                </c:pt>
                <c:pt idx="6497">
                  <c:v>2900</c:v>
                </c:pt>
                <c:pt idx="6498">
                  <c:v>2580</c:v>
                </c:pt>
                <c:pt idx="6499">
                  <c:v>2980</c:v>
                </c:pt>
                <c:pt idx="6500">
                  <c:v>2900</c:v>
                </c:pt>
                <c:pt idx="6501">
                  <c:v>3050</c:v>
                </c:pt>
                <c:pt idx="6502">
                  <c:v>2730</c:v>
                </c:pt>
                <c:pt idx="6503">
                  <c:v>2690</c:v>
                </c:pt>
                <c:pt idx="6504">
                  <c:v>3110</c:v>
                </c:pt>
                <c:pt idx="6505">
                  <c:v>2720</c:v>
                </c:pt>
                <c:pt idx="6506">
                  <c:v>2800</c:v>
                </c:pt>
                <c:pt idx="6507">
                  <c:v>2820</c:v>
                </c:pt>
                <c:pt idx="6508">
                  <c:v>2960</c:v>
                </c:pt>
                <c:pt idx="6509">
                  <c:v>2990</c:v>
                </c:pt>
                <c:pt idx="6510">
                  <c:v>2710</c:v>
                </c:pt>
                <c:pt idx="6511">
                  <c:v>2660</c:v>
                </c:pt>
                <c:pt idx="6512">
                  <c:v>2640</c:v>
                </c:pt>
                <c:pt idx="6513">
                  <c:v>3050</c:v>
                </c:pt>
                <c:pt idx="6514">
                  <c:v>2740</c:v>
                </c:pt>
                <c:pt idx="6515">
                  <c:v>2800</c:v>
                </c:pt>
                <c:pt idx="6516">
                  <c:v>2730</c:v>
                </c:pt>
                <c:pt idx="6517">
                  <c:v>3030</c:v>
                </c:pt>
                <c:pt idx="6518">
                  <c:v>2780</c:v>
                </c:pt>
                <c:pt idx="6519">
                  <c:v>2490</c:v>
                </c:pt>
                <c:pt idx="6520">
                  <c:v>2670</c:v>
                </c:pt>
                <c:pt idx="6521">
                  <c:v>3150</c:v>
                </c:pt>
                <c:pt idx="6522">
                  <c:v>3120</c:v>
                </c:pt>
                <c:pt idx="6523">
                  <c:v>2800</c:v>
                </c:pt>
                <c:pt idx="6524">
                  <c:v>2500</c:v>
                </c:pt>
                <c:pt idx="6525">
                  <c:v>2840</c:v>
                </c:pt>
                <c:pt idx="6526">
                  <c:v>2480</c:v>
                </c:pt>
                <c:pt idx="6527">
                  <c:v>2960</c:v>
                </c:pt>
                <c:pt idx="6528">
                  <c:v>2570</c:v>
                </c:pt>
                <c:pt idx="6529">
                  <c:v>3090</c:v>
                </c:pt>
                <c:pt idx="6530">
                  <c:v>2680</c:v>
                </c:pt>
                <c:pt idx="6531">
                  <c:v>2680</c:v>
                </c:pt>
                <c:pt idx="6532">
                  <c:v>2860</c:v>
                </c:pt>
                <c:pt idx="6533">
                  <c:v>2810</c:v>
                </c:pt>
                <c:pt idx="6534">
                  <c:v>2460</c:v>
                </c:pt>
                <c:pt idx="6535">
                  <c:v>2770</c:v>
                </c:pt>
                <c:pt idx="6536">
                  <c:v>2340</c:v>
                </c:pt>
                <c:pt idx="6537">
                  <c:v>2840</c:v>
                </c:pt>
                <c:pt idx="6538">
                  <c:v>2680</c:v>
                </c:pt>
                <c:pt idx="6539">
                  <c:v>2500</c:v>
                </c:pt>
                <c:pt idx="6540">
                  <c:v>2970</c:v>
                </c:pt>
                <c:pt idx="6541">
                  <c:v>2880</c:v>
                </c:pt>
                <c:pt idx="6542">
                  <c:v>2710</c:v>
                </c:pt>
                <c:pt idx="6543">
                  <c:v>2720</c:v>
                </c:pt>
                <c:pt idx="6544">
                  <c:v>2910</c:v>
                </c:pt>
                <c:pt idx="6545">
                  <c:v>2580</c:v>
                </c:pt>
                <c:pt idx="6546">
                  <c:v>2720</c:v>
                </c:pt>
                <c:pt idx="6547">
                  <c:v>2870</c:v>
                </c:pt>
                <c:pt idx="6548">
                  <c:v>2950</c:v>
                </c:pt>
                <c:pt idx="6549">
                  <c:v>2900</c:v>
                </c:pt>
                <c:pt idx="6550">
                  <c:v>2940</c:v>
                </c:pt>
                <c:pt idx="6551">
                  <c:v>2650</c:v>
                </c:pt>
                <c:pt idx="6552">
                  <c:v>2270</c:v>
                </c:pt>
                <c:pt idx="6553">
                  <c:v>2810</c:v>
                </c:pt>
                <c:pt idx="6554">
                  <c:v>2960</c:v>
                </c:pt>
                <c:pt idx="6555">
                  <c:v>2970</c:v>
                </c:pt>
                <c:pt idx="6556">
                  <c:v>2690</c:v>
                </c:pt>
                <c:pt idx="6557">
                  <c:v>3000</c:v>
                </c:pt>
                <c:pt idx="6558">
                  <c:v>3000</c:v>
                </c:pt>
                <c:pt idx="6559">
                  <c:v>2880</c:v>
                </c:pt>
                <c:pt idx="6560">
                  <c:v>2990</c:v>
                </c:pt>
                <c:pt idx="6561">
                  <c:v>2900</c:v>
                </c:pt>
                <c:pt idx="6562">
                  <c:v>2770</c:v>
                </c:pt>
                <c:pt idx="6563">
                  <c:v>2870</c:v>
                </c:pt>
                <c:pt idx="6564">
                  <c:v>3160</c:v>
                </c:pt>
                <c:pt idx="6565">
                  <c:v>2640</c:v>
                </c:pt>
                <c:pt idx="6566">
                  <c:v>2900</c:v>
                </c:pt>
                <c:pt idx="6567">
                  <c:v>2930</c:v>
                </c:pt>
                <c:pt idx="6568">
                  <c:v>2890</c:v>
                </c:pt>
                <c:pt idx="6569">
                  <c:v>2890</c:v>
                </c:pt>
                <c:pt idx="6570">
                  <c:v>2800</c:v>
                </c:pt>
                <c:pt idx="6571">
                  <c:v>2740</c:v>
                </c:pt>
                <c:pt idx="6572">
                  <c:v>2740</c:v>
                </c:pt>
                <c:pt idx="6573">
                  <c:v>2740</c:v>
                </c:pt>
                <c:pt idx="6574">
                  <c:v>2380</c:v>
                </c:pt>
                <c:pt idx="6575">
                  <c:v>2710</c:v>
                </c:pt>
                <c:pt idx="6576">
                  <c:v>2850</c:v>
                </c:pt>
                <c:pt idx="6577">
                  <c:v>3040</c:v>
                </c:pt>
                <c:pt idx="6578">
                  <c:v>3060</c:v>
                </c:pt>
                <c:pt idx="6579">
                  <c:v>2680</c:v>
                </c:pt>
                <c:pt idx="6580">
                  <c:v>2650</c:v>
                </c:pt>
                <c:pt idx="6581">
                  <c:v>2970</c:v>
                </c:pt>
                <c:pt idx="6582">
                  <c:v>2720</c:v>
                </c:pt>
                <c:pt idx="6583">
                  <c:v>2690</c:v>
                </c:pt>
                <c:pt idx="6584">
                  <c:v>2650</c:v>
                </c:pt>
                <c:pt idx="6585">
                  <c:v>2720</c:v>
                </c:pt>
                <c:pt idx="6586">
                  <c:v>2800</c:v>
                </c:pt>
                <c:pt idx="6587">
                  <c:v>2900</c:v>
                </c:pt>
                <c:pt idx="6588">
                  <c:v>2570</c:v>
                </c:pt>
                <c:pt idx="6589">
                  <c:v>2730</c:v>
                </c:pt>
                <c:pt idx="6590">
                  <c:v>2810</c:v>
                </c:pt>
                <c:pt idx="6591">
                  <c:v>2870</c:v>
                </c:pt>
                <c:pt idx="6592">
                  <c:v>2780</c:v>
                </c:pt>
                <c:pt idx="6593">
                  <c:v>2830</c:v>
                </c:pt>
                <c:pt idx="6594">
                  <c:v>2980</c:v>
                </c:pt>
                <c:pt idx="6595">
                  <c:v>2820</c:v>
                </c:pt>
                <c:pt idx="6596">
                  <c:v>2960</c:v>
                </c:pt>
                <c:pt idx="6597">
                  <c:v>2710</c:v>
                </c:pt>
                <c:pt idx="6598">
                  <c:v>2730</c:v>
                </c:pt>
                <c:pt idx="6599">
                  <c:v>2760</c:v>
                </c:pt>
                <c:pt idx="6600">
                  <c:v>2880</c:v>
                </c:pt>
                <c:pt idx="6601">
                  <c:v>2730</c:v>
                </c:pt>
                <c:pt idx="6602">
                  <c:v>2880</c:v>
                </c:pt>
                <c:pt idx="6603">
                  <c:v>2840</c:v>
                </c:pt>
                <c:pt idx="6604">
                  <c:v>2810</c:v>
                </c:pt>
                <c:pt idx="6605">
                  <c:v>2520</c:v>
                </c:pt>
                <c:pt idx="6606">
                  <c:v>2950</c:v>
                </c:pt>
                <c:pt idx="6607">
                  <c:v>2790</c:v>
                </c:pt>
                <c:pt idx="6608">
                  <c:v>2750</c:v>
                </c:pt>
                <c:pt idx="6609">
                  <c:v>2560</c:v>
                </c:pt>
                <c:pt idx="6610">
                  <c:v>2830</c:v>
                </c:pt>
                <c:pt idx="6611">
                  <c:v>2950</c:v>
                </c:pt>
                <c:pt idx="6612">
                  <c:v>2760</c:v>
                </c:pt>
                <c:pt idx="6613">
                  <c:v>2850</c:v>
                </c:pt>
                <c:pt idx="6614">
                  <c:v>3030</c:v>
                </c:pt>
                <c:pt idx="6615">
                  <c:v>3000</c:v>
                </c:pt>
                <c:pt idx="6616">
                  <c:v>2860</c:v>
                </c:pt>
                <c:pt idx="6617">
                  <c:v>3200</c:v>
                </c:pt>
                <c:pt idx="6618">
                  <c:v>2920</c:v>
                </c:pt>
                <c:pt idx="6619">
                  <c:v>2780</c:v>
                </c:pt>
                <c:pt idx="6620">
                  <c:v>2750</c:v>
                </c:pt>
                <c:pt idx="6621">
                  <c:v>2830</c:v>
                </c:pt>
                <c:pt idx="6622">
                  <c:v>3020</c:v>
                </c:pt>
                <c:pt idx="6623">
                  <c:v>2680</c:v>
                </c:pt>
                <c:pt idx="6624">
                  <c:v>2400</c:v>
                </c:pt>
                <c:pt idx="6625">
                  <c:v>3090</c:v>
                </c:pt>
                <c:pt idx="6626">
                  <c:v>2490</c:v>
                </c:pt>
                <c:pt idx="6627">
                  <c:v>2630</c:v>
                </c:pt>
                <c:pt idx="6628">
                  <c:v>2510</c:v>
                </c:pt>
                <c:pt idx="6629">
                  <c:v>2590</c:v>
                </c:pt>
                <c:pt idx="6630">
                  <c:v>2800</c:v>
                </c:pt>
                <c:pt idx="6631">
                  <c:v>2440</c:v>
                </c:pt>
                <c:pt idx="6632">
                  <c:v>2810</c:v>
                </c:pt>
                <c:pt idx="6633">
                  <c:v>3180</c:v>
                </c:pt>
                <c:pt idx="6634">
                  <c:v>2750</c:v>
                </c:pt>
                <c:pt idx="6635">
                  <c:v>2720</c:v>
                </c:pt>
                <c:pt idx="6636">
                  <c:v>2890</c:v>
                </c:pt>
                <c:pt idx="6637">
                  <c:v>2640</c:v>
                </c:pt>
                <c:pt idx="6638">
                  <c:v>2680</c:v>
                </c:pt>
                <c:pt idx="6639">
                  <c:v>2850</c:v>
                </c:pt>
                <c:pt idx="6640">
                  <c:v>2970</c:v>
                </c:pt>
                <c:pt idx="6641">
                  <c:v>2630</c:v>
                </c:pt>
                <c:pt idx="6642">
                  <c:v>2840</c:v>
                </c:pt>
                <c:pt idx="6643">
                  <c:v>2760</c:v>
                </c:pt>
                <c:pt idx="6644">
                  <c:v>2750</c:v>
                </c:pt>
                <c:pt idx="6645">
                  <c:v>2870</c:v>
                </c:pt>
                <c:pt idx="6646">
                  <c:v>3170</c:v>
                </c:pt>
                <c:pt idx="6647">
                  <c:v>3050</c:v>
                </c:pt>
                <c:pt idx="6648">
                  <c:v>2570</c:v>
                </c:pt>
                <c:pt idx="6649">
                  <c:v>3170</c:v>
                </c:pt>
                <c:pt idx="6650">
                  <c:v>2740</c:v>
                </c:pt>
                <c:pt idx="6651">
                  <c:v>2800</c:v>
                </c:pt>
                <c:pt idx="6652">
                  <c:v>2790</c:v>
                </c:pt>
                <c:pt idx="6653">
                  <c:v>2640</c:v>
                </c:pt>
                <c:pt idx="6654">
                  <c:v>3170</c:v>
                </c:pt>
                <c:pt idx="6655">
                  <c:v>2660</c:v>
                </c:pt>
                <c:pt idx="6656">
                  <c:v>3050</c:v>
                </c:pt>
                <c:pt idx="6657">
                  <c:v>2980</c:v>
                </c:pt>
                <c:pt idx="6658">
                  <c:v>2980</c:v>
                </c:pt>
                <c:pt idx="6659">
                  <c:v>2970</c:v>
                </c:pt>
                <c:pt idx="6660">
                  <c:v>2550</c:v>
                </c:pt>
                <c:pt idx="6661">
                  <c:v>2980</c:v>
                </c:pt>
                <c:pt idx="6662">
                  <c:v>2770</c:v>
                </c:pt>
                <c:pt idx="6663">
                  <c:v>2860</c:v>
                </c:pt>
                <c:pt idx="6664">
                  <c:v>2930</c:v>
                </c:pt>
                <c:pt idx="6665">
                  <c:v>2760</c:v>
                </c:pt>
                <c:pt idx="6666">
                  <c:v>2720</c:v>
                </c:pt>
                <c:pt idx="6667">
                  <c:v>2990</c:v>
                </c:pt>
                <c:pt idx="6668">
                  <c:v>2580</c:v>
                </c:pt>
                <c:pt idx="6669">
                  <c:v>2920</c:v>
                </c:pt>
                <c:pt idx="6670">
                  <c:v>2600</c:v>
                </c:pt>
                <c:pt idx="6671">
                  <c:v>3190</c:v>
                </c:pt>
                <c:pt idx="6672">
                  <c:v>2600</c:v>
                </c:pt>
                <c:pt idx="6673">
                  <c:v>2530</c:v>
                </c:pt>
                <c:pt idx="6674">
                  <c:v>2820</c:v>
                </c:pt>
                <c:pt idx="6675">
                  <c:v>2980</c:v>
                </c:pt>
                <c:pt idx="6676">
                  <c:v>2630</c:v>
                </c:pt>
                <c:pt idx="6677">
                  <c:v>2490</c:v>
                </c:pt>
                <c:pt idx="6678">
                  <c:v>2730</c:v>
                </c:pt>
                <c:pt idx="6679">
                  <c:v>3010</c:v>
                </c:pt>
                <c:pt idx="6680">
                  <c:v>2710</c:v>
                </c:pt>
                <c:pt idx="6681">
                  <c:v>2820</c:v>
                </c:pt>
                <c:pt idx="6682">
                  <c:v>3100</c:v>
                </c:pt>
                <c:pt idx="6683">
                  <c:v>2650</c:v>
                </c:pt>
                <c:pt idx="6684">
                  <c:v>2860</c:v>
                </c:pt>
                <c:pt idx="6685">
                  <c:v>2510</c:v>
                </c:pt>
                <c:pt idx="6686">
                  <c:v>2610</c:v>
                </c:pt>
                <c:pt idx="6687">
                  <c:v>2540</c:v>
                </c:pt>
                <c:pt idx="6688">
                  <c:v>2690</c:v>
                </c:pt>
                <c:pt idx="6689">
                  <c:v>2750</c:v>
                </c:pt>
                <c:pt idx="6690">
                  <c:v>2960</c:v>
                </c:pt>
                <c:pt idx="6691">
                  <c:v>3260</c:v>
                </c:pt>
                <c:pt idx="6692">
                  <c:v>2850</c:v>
                </c:pt>
                <c:pt idx="6693">
                  <c:v>2760</c:v>
                </c:pt>
                <c:pt idx="6694">
                  <c:v>2840</c:v>
                </c:pt>
                <c:pt idx="6695">
                  <c:v>2910</c:v>
                </c:pt>
                <c:pt idx="6696">
                  <c:v>2960</c:v>
                </c:pt>
                <c:pt idx="6697">
                  <c:v>2840</c:v>
                </c:pt>
                <c:pt idx="6698">
                  <c:v>2650</c:v>
                </c:pt>
                <c:pt idx="6699">
                  <c:v>2770</c:v>
                </c:pt>
                <c:pt idx="6700">
                  <c:v>2810</c:v>
                </c:pt>
                <c:pt idx="6701">
                  <c:v>2880</c:v>
                </c:pt>
                <c:pt idx="6702">
                  <c:v>2640</c:v>
                </c:pt>
                <c:pt idx="6703">
                  <c:v>2570</c:v>
                </c:pt>
                <c:pt idx="6704">
                  <c:v>2950</c:v>
                </c:pt>
                <c:pt idx="6705">
                  <c:v>2720</c:v>
                </c:pt>
                <c:pt idx="6706">
                  <c:v>2730</c:v>
                </c:pt>
                <c:pt idx="6707">
                  <c:v>2950</c:v>
                </c:pt>
                <c:pt idx="6708">
                  <c:v>2790</c:v>
                </c:pt>
                <c:pt idx="6709">
                  <c:v>2730</c:v>
                </c:pt>
                <c:pt idx="6710">
                  <c:v>2890</c:v>
                </c:pt>
                <c:pt idx="6711">
                  <c:v>3250</c:v>
                </c:pt>
                <c:pt idx="6712">
                  <c:v>2300</c:v>
                </c:pt>
                <c:pt idx="6713">
                  <c:v>2520</c:v>
                </c:pt>
                <c:pt idx="6714">
                  <c:v>2940</c:v>
                </c:pt>
                <c:pt idx="6715">
                  <c:v>2790</c:v>
                </c:pt>
                <c:pt idx="6716">
                  <c:v>2540</c:v>
                </c:pt>
                <c:pt idx="6717">
                  <c:v>2910</c:v>
                </c:pt>
                <c:pt idx="6718">
                  <c:v>2690</c:v>
                </c:pt>
                <c:pt idx="6719">
                  <c:v>2670</c:v>
                </c:pt>
                <c:pt idx="6720">
                  <c:v>2810</c:v>
                </c:pt>
                <c:pt idx="6721">
                  <c:v>2490</c:v>
                </c:pt>
                <c:pt idx="6722">
                  <c:v>2800</c:v>
                </c:pt>
                <c:pt idx="6723">
                  <c:v>2820</c:v>
                </c:pt>
                <c:pt idx="6724">
                  <c:v>2790</c:v>
                </c:pt>
                <c:pt idx="6725">
                  <c:v>2730</c:v>
                </c:pt>
                <c:pt idx="6726">
                  <c:v>2780</c:v>
                </c:pt>
                <c:pt idx="6727">
                  <c:v>2340</c:v>
                </c:pt>
                <c:pt idx="6728">
                  <c:v>2680</c:v>
                </c:pt>
                <c:pt idx="6729">
                  <c:v>3100</c:v>
                </c:pt>
                <c:pt idx="6730">
                  <c:v>2750</c:v>
                </c:pt>
                <c:pt idx="6731">
                  <c:v>2540</c:v>
                </c:pt>
                <c:pt idx="6732">
                  <c:v>2570</c:v>
                </c:pt>
                <c:pt idx="6733">
                  <c:v>2560</c:v>
                </c:pt>
                <c:pt idx="6734">
                  <c:v>2690</c:v>
                </c:pt>
                <c:pt idx="6735">
                  <c:v>2840</c:v>
                </c:pt>
                <c:pt idx="6736">
                  <c:v>2910</c:v>
                </c:pt>
                <c:pt idx="6737">
                  <c:v>2590</c:v>
                </c:pt>
                <c:pt idx="6738">
                  <c:v>2500</c:v>
                </c:pt>
                <c:pt idx="6739">
                  <c:v>2480</c:v>
                </c:pt>
                <c:pt idx="6740">
                  <c:v>2980</c:v>
                </c:pt>
                <c:pt idx="6741">
                  <c:v>2850</c:v>
                </c:pt>
                <c:pt idx="6742">
                  <c:v>2600</c:v>
                </c:pt>
                <c:pt idx="6743">
                  <c:v>2770</c:v>
                </c:pt>
                <c:pt idx="6744">
                  <c:v>2690</c:v>
                </c:pt>
                <c:pt idx="6745">
                  <c:v>2800</c:v>
                </c:pt>
                <c:pt idx="6746">
                  <c:v>2560</c:v>
                </c:pt>
                <c:pt idx="6747">
                  <c:v>2920</c:v>
                </c:pt>
                <c:pt idx="6748">
                  <c:v>2940</c:v>
                </c:pt>
                <c:pt idx="6749">
                  <c:v>2490</c:v>
                </c:pt>
                <c:pt idx="6750">
                  <c:v>2830</c:v>
                </c:pt>
                <c:pt idx="6751">
                  <c:v>2710</c:v>
                </c:pt>
                <c:pt idx="6752">
                  <c:v>3270</c:v>
                </c:pt>
                <c:pt idx="6753">
                  <c:v>2830</c:v>
                </c:pt>
                <c:pt idx="6754">
                  <c:v>2590</c:v>
                </c:pt>
                <c:pt idx="6755">
                  <c:v>2710</c:v>
                </c:pt>
                <c:pt idx="6756">
                  <c:v>2890</c:v>
                </c:pt>
                <c:pt idx="6757">
                  <c:v>3030</c:v>
                </c:pt>
                <c:pt idx="6758">
                  <c:v>2950</c:v>
                </c:pt>
                <c:pt idx="6759">
                  <c:v>2860</c:v>
                </c:pt>
                <c:pt idx="6760">
                  <c:v>2450</c:v>
                </c:pt>
                <c:pt idx="6761">
                  <c:v>2830</c:v>
                </c:pt>
                <c:pt idx="6762">
                  <c:v>3140</c:v>
                </c:pt>
                <c:pt idx="6763">
                  <c:v>2810</c:v>
                </c:pt>
                <c:pt idx="6764">
                  <c:v>3010</c:v>
                </c:pt>
                <c:pt idx="6765">
                  <c:v>2700</c:v>
                </c:pt>
                <c:pt idx="6766">
                  <c:v>2740</c:v>
                </c:pt>
                <c:pt idx="6767">
                  <c:v>2440</c:v>
                </c:pt>
                <c:pt idx="6768">
                  <c:v>2720</c:v>
                </c:pt>
                <c:pt idx="6769">
                  <c:v>2620</c:v>
                </c:pt>
                <c:pt idx="6770">
                  <c:v>2870</c:v>
                </c:pt>
                <c:pt idx="6771">
                  <c:v>3010</c:v>
                </c:pt>
                <c:pt idx="6772">
                  <c:v>2850</c:v>
                </c:pt>
                <c:pt idx="6773">
                  <c:v>2660</c:v>
                </c:pt>
                <c:pt idx="6774">
                  <c:v>3040</c:v>
                </c:pt>
                <c:pt idx="6775">
                  <c:v>2790</c:v>
                </c:pt>
                <c:pt idx="6776">
                  <c:v>2900</c:v>
                </c:pt>
                <c:pt idx="6777">
                  <c:v>2890</c:v>
                </c:pt>
                <c:pt idx="6778">
                  <c:v>3710</c:v>
                </c:pt>
                <c:pt idx="6779">
                  <c:v>2460</c:v>
                </c:pt>
                <c:pt idx="6780">
                  <c:v>2760</c:v>
                </c:pt>
                <c:pt idx="6781">
                  <c:v>2840</c:v>
                </c:pt>
                <c:pt idx="6782">
                  <c:v>2390</c:v>
                </c:pt>
                <c:pt idx="6783">
                  <c:v>2480</c:v>
                </c:pt>
                <c:pt idx="6784">
                  <c:v>3090</c:v>
                </c:pt>
                <c:pt idx="6785">
                  <c:v>2920</c:v>
                </c:pt>
                <c:pt idx="6786">
                  <c:v>2190</c:v>
                </c:pt>
                <c:pt idx="6787">
                  <c:v>3060</c:v>
                </c:pt>
                <c:pt idx="6788">
                  <c:v>2780</c:v>
                </c:pt>
                <c:pt idx="6789">
                  <c:v>3050</c:v>
                </c:pt>
                <c:pt idx="6790">
                  <c:v>2730</c:v>
                </c:pt>
                <c:pt idx="6791">
                  <c:v>3180</c:v>
                </c:pt>
                <c:pt idx="6792">
                  <c:v>2920</c:v>
                </c:pt>
                <c:pt idx="6793">
                  <c:v>2870</c:v>
                </c:pt>
                <c:pt idx="6794">
                  <c:v>2810</c:v>
                </c:pt>
                <c:pt idx="6795">
                  <c:v>2680</c:v>
                </c:pt>
                <c:pt idx="6796">
                  <c:v>2760</c:v>
                </c:pt>
                <c:pt idx="6797">
                  <c:v>2770</c:v>
                </c:pt>
                <c:pt idx="6798">
                  <c:v>2800</c:v>
                </c:pt>
                <c:pt idx="6799">
                  <c:v>2880</c:v>
                </c:pt>
                <c:pt idx="6800">
                  <c:v>2930</c:v>
                </c:pt>
                <c:pt idx="6801">
                  <c:v>2340</c:v>
                </c:pt>
                <c:pt idx="6802">
                  <c:v>2710</c:v>
                </c:pt>
                <c:pt idx="6803">
                  <c:v>2700</c:v>
                </c:pt>
                <c:pt idx="6804">
                  <c:v>2940</c:v>
                </c:pt>
                <c:pt idx="6805">
                  <c:v>2810</c:v>
                </c:pt>
                <c:pt idx="6806">
                  <c:v>2700</c:v>
                </c:pt>
                <c:pt idx="6807">
                  <c:v>2390</c:v>
                </c:pt>
                <c:pt idx="6808">
                  <c:v>2660</c:v>
                </c:pt>
                <c:pt idx="6809">
                  <c:v>2510</c:v>
                </c:pt>
                <c:pt idx="6810">
                  <c:v>3100</c:v>
                </c:pt>
                <c:pt idx="6811">
                  <c:v>2720</c:v>
                </c:pt>
                <c:pt idx="6812">
                  <c:v>2860</c:v>
                </c:pt>
                <c:pt idx="6813">
                  <c:v>2540</c:v>
                </c:pt>
                <c:pt idx="6814">
                  <c:v>2680</c:v>
                </c:pt>
                <c:pt idx="6815">
                  <c:v>2730</c:v>
                </c:pt>
                <c:pt idx="6816">
                  <c:v>2870</c:v>
                </c:pt>
                <c:pt idx="6817">
                  <c:v>2960</c:v>
                </c:pt>
                <c:pt idx="6818">
                  <c:v>2820</c:v>
                </c:pt>
                <c:pt idx="6819">
                  <c:v>3010</c:v>
                </c:pt>
                <c:pt idx="6820">
                  <c:v>2600</c:v>
                </c:pt>
                <c:pt idx="6821">
                  <c:v>2820</c:v>
                </c:pt>
                <c:pt idx="6822">
                  <c:v>3100</c:v>
                </c:pt>
                <c:pt idx="6823">
                  <c:v>2980</c:v>
                </c:pt>
                <c:pt idx="6824">
                  <c:v>2750</c:v>
                </c:pt>
                <c:pt idx="6825">
                  <c:v>2920</c:v>
                </c:pt>
                <c:pt idx="6826">
                  <c:v>3070</c:v>
                </c:pt>
                <c:pt idx="6827">
                  <c:v>2750</c:v>
                </c:pt>
                <c:pt idx="6828">
                  <c:v>2960</c:v>
                </c:pt>
                <c:pt idx="6829">
                  <c:v>3120</c:v>
                </c:pt>
                <c:pt idx="6830">
                  <c:v>2850</c:v>
                </c:pt>
                <c:pt idx="6831">
                  <c:v>2570</c:v>
                </c:pt>
                <c:pt idx="6832">
                  <c:v>2700</c:v>
                </c:pt>
                <c:pt idx="6833">
                  <c:v>2960</c:v>
                </c:pt>
                <c:pt idx="6834">
                  <c:v>2660</c:v>
                </c:pt>
                <c:pt idx="6835">
                  <c:v>2530</c:v>
                </c:pt>
                <c:pt idx="6836">
                  <c:v>2690</c:v>
                </c:pt>
                <c:pt idx="6837">
                  <c:v>2880</c:v>
                </c:pt>
                <c:pt idx="6838">
                  <c:v>2850</c:v>
                </c:pt>
                <c:pt idx="6839">
                  <c:v>2500</c:v>
                </c:pt>
                <c:pt idx="6840">
                  <c:v>2770</c:v>
                </c:pt>
                <c:pt idx="6841">
                  <c:v>2540</c:v>
                </c:pt>
                <c:pt idx="6842">
                  <c:v>2810</c:v>
                </c:pt>
                <c:pt idx="6843">
                  <c:v>2580</c:v>
                </c:pt>
                <c:pt idx="6844">
                  <c:v>2490</c:v>
                </c:pt>
                <c:pt idx="6845">
                  <c:v>2680</c:v>
                </c:pt>
                <c:pt idx="6846">
                  <c:v>2590</c:v>
                </c:pt>
                <c:pt idx="6847">
                  <c:v>2710</c:v>
                </c:pt>
                <c:pt idx="6848">
                  <c:v>2920</c:v>
                </c:pt>
                <c:pt idx="6849">
                  <c:v>3000</c:v>
                </c:pt>
                <c:pt idx="6850">
                  <c:v>2740</c:v>
                </c:pt>
                <c:pt idx="6851">
                  <c:v>2500</c:v>
                </c:pt>
                <c:pt idx="6852">
                  <c:v>2920</c:v>
                </c:pt>
                <c:pt idx="6853">
                  <c:v>2390</c:v>
                </c:pt>
                <c:pt idx="6854">
                  <c:v>3090</c:v>
                </c:pt>
                <c:pt idx="6855">
                  <c:v>2850</c:v>
                </c:pt>
                <c:pt idx="6856">
                  <c:v>2750</c:v>
                </c:pt>
                <c:pt idx="6857">
                  <c:v>3060</c:v>
                </c:pt>
                <c:pt idx="6858">
                  <c:v>2600</c:v>
                </c:pt>
                <c:pt idx="6859">
                  <c:v>2620</c:v>
                </c:pt>
                <c:pt idx="6860">
                  <c:v>2950</c:v>
                </c:pt>
                <c:pt idx="6861">
                  <c:v>2660</c:v>
                </c:pt>
                <c:pt idx="6862">
                  <c:v>2390</c:v>
                </c:pt>
                <c:pt idx="6863">
                  <c:v>2430</c:v>
                </c:pt>
                <c:pt idx="6864">
                  <c:v>2580</c:v>
                </c:pt>
                <c:pt idx="6865">
                  <c:v>2900</c:v>
                </c:pt>
                <c:pt idx="6866">
                  <c:v>2860</c:v>
                </c:pt>
                <c:pt idx="6867">
                  <c:v>2670</c:v>
                </c:pt>
                <c:pt idx="6868">
                  <c:v>2500</c:v>
                </c:pt>
                <c:pt idx="6869">
                  <c:v>2610</c:v>
                </c:pt>
                <c:pt idx="6870">
                  <c:v>2480</c:v>
                </c:pt>
                <c:pt idx="6871">
                  <c:v>2800</c:v>
                </c:pt>
                <c:pt idx="6872">
                  <c:v>2650</c:v>
                </c:pt>
                <c:pt idx="6873">
                  <c:v>2600</c:v>
                </c:pt>
                <c:pt idx="6874">
                  <c:v>2850</c:v>
                </c:pt>
                <c:pt idx="6875">
                  <c:v>2380</c:v>
                </c:pt>
                <c:pt idx="6876">
                  <c:v>2600</c:v>
                </c:pt>
                <c:pt idx="6877">
                  <c:v>2660</c:v>
                </c:pt>
                <c:pt idx="6878">
                  <c:v>2750</c:v>
                </c:pt>
                <c:pt idx="6879">
                  <c:v>2530</c:v>
                </c:pt>
                <c:pt idx="6880">
                  <c:v>2660</c:v>
                </c:pt>
                <c:pt idx="6881">
                  <c:v>2710</c:v>
                </c:pt>
                <c:pt idx="6882">
                  <c:v>2760</c:v>
                </c:pt>
                <c:pt idx="6883">
                  <c:v>2930</c:v>
                </c:pt>
                <c:pt idx="6884">
                  <c:v>2370</c:v>
                </c:pt>
                <c:pt idx="6885">
                  <c:v>2610</c:v>
                </c:pt>
                <c:pt idx="6886">
                  <c:v>2340</c:v>
                </c:pt>
                <c:pt idx="6887">
                  <c:v>2510</c:v>
                </c:pt>
                <c:pt idx="6888">
                  <c:v>2740</c:v>
                </c:pt>
                <c:pt idx="6889">
                  <c:v>2480</c:v>
                </c:pt>
                <c:pt idx="6890">
                  <c:v>2380</c:v>
                </c:pt>
                <c:pt idx="6891">
                  <c:v>2660</c:v>
                </c:pt>
                <c:pt idx="6892">
                  <c:v>2870</c:v>
                </c:pt>
                <c:pt idx="6893">
                  <c:v>2640</c:v>
                </c:pt>
                <c:pt idx="6894">
                  <c:v>2830</c:v>
                </c:pt>
                <c:pt idx="6895">
                  <c:v>2730</c:v>
                </c:pt>
                <c:pt idx="6896">
                  <c:v>2840</c:v>
                </c:pt>
                <c:pt idx="6897">
                  <c:v>2900</c:v>
                </c:pt>
                <c:pt idx="6898">
                  <c:v>2720</c:v>
                </c:pt>
                <c:pt idx="6899">
                  <c:v>2610</c:v>
                </c:pt>
                <c:pt idx="6900">
                  <c:v>2930</c:v>
                </c:pt>
                <c:pt idx="6901">
                  <c:v>2850</c:v>
                </c:pt>
                <c:pt idx="6902">
                  <c:v>2550</c:v>
                </c:pt>
                <c:pt idx="6903">
                  <c:v>2300</c:v>
                </c:pt>
                <c:pt idx="6904">
                  <c:v>2630</c:v>
                </c:pt>
                <c:pt idx="6905">
                  <c:v>2710</c:v>
                </c:pt>
                <c:pt idx="6906">
                  <c:v>2500</c:v>
                </c:pt>
                <c:pt idx="6907">
                  <c:v>2820</c:v>
                </c:pt>
                <c:pt idx="6908">
                  <c:v>2720</c:v>
                </c:pt>
                <c:pt idx="6909">
                  <c:v>2500</c:v>
                </c:pt>
                <c:pt idx="6910">
                  <c:v>2520</c:v>
                </c:pt>
                <c:pt idx="6911">
                  <c:v>2600</c:v>
                </c:pt>
                <c:pt idx="6912">
                  <c:v>2740</c:v>
                </c:pt>
                <c:pt idx="6913">
                  <c:v>3000</c:v>
                </c:pt>
                <c:pt idx="6914">
                  <c:v>2690</c:v>
                </c:pt>
                <c:pt idx="6915">
                  <c:v>2710</c:v>
                </c:pt>
                <c:pt idx="6916">
                  <c:v>2620</c:v>
                </c:pt>
                <c:pt idx="6917">
                  <c:v>2520</c:v>
                </c:pt>
                <c:pt idx="6918">
                  <c:v>2850</c:v>
                </c:pt>
                <c:pt idx="6919">
                  <c:v>2620</c:v>
                </c:pt>
                <c:pt idx="6920">
                  <c:v>2500</c:v>
                </c:pt>
                <c:pt idx="6921">
                  <c:v>2610</c:v>
                </c:pt>
                <c:pt idx="6922">
                  <c:v>3030</c:v>
                </c:pt>
                <c:pt idx="6923">
                  <c:v>2940</c:v>
                </c:pt>
                <c:pt idx="6924">
                  <c:v>2670</c:v>
                </c:pt>
                <c:pt idx="6925">
                  <c:v>2620</c:v>
                </c:pt>
                <c:pt idx="6926">
                  <c:v>2310</c:v>
                </c:pt>
                <c:pt idx="6927">
                  <c:v>2750</c:v>
                </c:pt>
                <c:pt idx="6928">
                  <c:v>2660</c:v>
                </c:pt>
                <c:pt idx="6929">
                  <c:v>2850</c:v>
                </c:pt>
                <c:pt idx="6930">
                  <c:v>2530</c:v>
                </c:pt>
                <c:pt idx="6931">
                  <c:v>3070</c:v>
                </c:pt>
                <c:pt idx="6932">
                  <c:v>2490</c:v>
                </c:pt>
                <c:pt idx="6933">
                  <c:v>2430</c:v>
                </c:pt>
                <c:pt idx="6934">
                  <c:v>3030</c:v>
                </c:pt>
                <c:pt idx="6935">
                  <c:v>2450</c:v>
                </c:pt>
                <c:pt idx="6936">
                  <c:v>2630</c:v>
                </c:pt>
                <c:pt idx="6937">
                  <c:v>2860</c:v>
                </c:pt>
                <c:pt idx="6938">
                  <c:v>2880</c:v>
                </c:pt>
                <c:pt idx="6939">
                  <c:v>2580</c:v>
                </c:pt>
                <c:pt idx="6940">
                  <c:v>2740</c:v>
                </c:pt>
                <c:pt idx="6941">
                  <c:v>2940</c:v>
                </c:pt>
                <c:pt idx="6942">
                  <c:v>2590</c:v>
                </c:pt>
                <c:pt idx="6943">
                  <c:v>2660</c:v>
                </c:pt>
                <c:pt idx="6944">
                  <c:v>2730</c:v>
                </c:pt>
                <c:pt idx="6945">
                  <c:v>2610</c:v>
                </c:pt>
                <c:pt idx="6946">
                  <c:v>2600</c:v>
                </c:pt>
                <c:pt idx="6947">
                  <c:v>2780</c:v>
                </c:pt>
                <c:pt idx="6948">
                  <c:v>2650</c:v>
                </c:pt>
                <c:pt idx="6949">
                  <c:v>2700</c:v>
                </c:pt>
                <c:pt idx="6950">
                  <c:v>2450</c:v>
                </c:pt>
                <c:pt idx="6951">
                  <c:v>2660</c:v>
                </c:pt>
                <c:pt idx="6952">
                  <c:v>2730</c:v>
                </c:pt>
                <c:pt idx="6953">
                  <c:v>2770</c:v>
                </c:pt>
                <c:pt idx="6954">
                  <c:v>2820</c:v>
                </c:pt>
                <c:pt idx="6955">
                  <c:v>2880</c:v>
                </c:pt>
                <c:pt idx="6956">
                  <c:v>2470</c:v>
                </c:pt>
                <c:pt idx="6957">
                  <c:v>2560</c:v>
                </c:pt>
                <c:pt idx="6958">
                  <c:v>2730</c:v>
                </c:pt>
                <c:pt idx="6959">
                  <c:v>2610</c:v>
                </c:pt>
                <c:pt idx="6960">
                  <c:v>2920</c:v>
                </c:pt>
                <c:pt idx="6961">
                  <c:v>2910</c:v>
                </c:pt>
                <c:pt idx="6962">
                  <c:v>2780</c:v>
                </c:pt>
                <c:pt idx="6963">
                  <c:v>2730</c:v>
                </c:pt>
                <c:pt idx="6964">
                  <c:v>2560</c:v>
                </c:pt>
                <c:pt idx="6965">
                  <c:v>2700</c:v>
                </c:pt>
                <c:pt idx="6966">
                  <c:v>2890</c:v>
                </c:pt>
                <c:pt idx="6967">
                  <c:v>2650</c:v>
                </c:pt>
                <c:pt idx="6968">
                  <c:v>2580</c:v>
                </c:pt>
                <c:pt idx="6969">
                  <c:v>2880</c:v>
                </c:pt>
                <c:pt idx="6970">
                  <c:v>3120</c:v>
                </c:pt>
                <c:pt idx="6971">
                  <c:v>2510</c:v>
                </c:pt>
                <c:pt idx="6972">
                  <c:v>2530</c:v>
                </c:pt>
                <c:pt idx="6973">
                  <c:v>2420</c:v>
                </c:pt>
                <c:pt idx="6974">
                  <c:v>2850</c:v>
                </c:pt>
                <c:pt idx="6975">
                  <c:v>2550</c:v>
                </c:pt>
                <c:pt idx="6976">
                  <c:v>2740</c:v>
                </c:pt>
                <c:pt idx="6977">
                  <c:v>2550</c:v>
                </c:pt>
                <c:pt idx="6978">
                  <c:v>2750</c:v>
                </c:pt>
                <c:pt idx="6979">
                  <c:v>2910</c:v>
                </c:pt>
                <c:pt idx="6980">
                  <c:v>2840</c:v>
                </c:pt>
                <c:pt idx="6981">
                  <c:v>2580</c:v>
                </c:pt>
                <c:pt idx="6982">
                  <c:v>2750</c:v>
                </c:pt>
                <c:pt idx="6983">
                  <c:v>2430</c:v>
                </c:pt>
                <c:pt idx="6984">
                  <c:v>2470</c:v>
                </c:pt>
                <c:pt idx="6985">
                  <c:v>2520</c:v>
                </c:pt>
                <c:pt idx="6986">
                  <c:v>2750</c:v>
                </c:pt>
                <c:pt idx="6987">
                  <c:v>2410</c:v>
                </c:pt>
                <c:pt idx="6988">
                  <c:v>2580</c:v>
                </c:pt>
                <c:pt idx="6989">
                  <c:v>2680</c:v>
                </c:pt>
                <c:pt idx="6990">
                  <c:v>2770</c:v>
                </c:pt>
                <c:pt idx="6991">
                  <c:v>2420</c:v>
                </c:pt>
                <c:pt idx="6992">
                  <c:v>3110</c:v>
                </c:pt>
                <c:pt idx="6993">
                  <c:v>2980</c:v>
                </c:pt>
                <c:pt idx="6994">
                  <c:v>2680</c:v>
                </c:pt>
                <c:pt idx="6995">
                  <c:v>2640</c:v>
                </c:pt>
                <c:pt idx="6996">
                  <c:v>2700</c:v>
                </c:pt>
                <c:pt idx="6997">
                  <c:v>2680</c:v>
                </c:pt>
                <c:pt idx="6998">
                  <c:v>2630</c:v>
                </c:pt>
                <c:pt idx="6999">
                  <c:v>2610</c:v>
                </c:pt>
                <c:pt idx="7000">
                  <c:v>2490</c:v>
                </c:pt>
                <c:pt idx="7001">
                  <c:v>2640</c:v>
                </c:pt>
                <c:pt idx="7002">
                  <c:v>2470</c:v>
                </c:pt>
                <c:pt idx="7003">
                  <c:v>2850</c:v>
                </c:pt>
                <c:pt idx="7004">
                  <c:v>2710</c:v>
                </c:pt>
                <c:pt idx="7005">
                  <c:v>2760</c:v>
                </c:pt>
                <c:pt idx="7006">
                  <c:v>2850</c:v>
                </c:pt>
                <c:pt idx="7007">
                  <c:v>2730</c:v>
                </c:pt>
                <c:pt idx="7008">
                  <c:v>2640</c:v>
                </c:pt>
                <c:pt idx="7009">
                  <c:v>2430</c:v>
                </c:pt>
                <c:pt idx="7010">
                  <c:v>2990</c:v>
                </c:pt>
                <c:pt idx="7011">
                  <c:v>2520</c:v>
                </c:pt>
                <c:pt idx="7012">
                  <c:v>2670</c:v>
                </c:pt>
                <c:pt idx="7013">
                  <c:v>2660</c:v>
                </c:pt>
                <c:pt idx="7014">
                  <c:v>2860</c:v>
                </c:pt>
                <c:pt idx="7015">
                  <c:v>2880</c:v>
                </c:pt>
                <c:pt idx="7016">
                  <c:v>2770</c:v>
                </c:pt>
                <c:pt idx="7017">
                  <c:v>2730</c:v>
                </c:pt>
                <c:pt idx="7018">
                  <c:v>2640</c:v>
                </c:pt>
                <c:pt idx="7019">
                  <c:v>2610</c:v>
                </c:pt>
                <c:pt idx="7020">
                  <c:v>2540</c:v>
                </c:pt>
                <c:pt idx="7021">
                  <c:v>2840</c:v>
                </c:pt>
                <c:pt idx="7022">
                  <c:v>2750</c:v>
                </c:pt>
                <c:pt idx="7023">
                  <c:v>2830</c:v>
                </c:pt>
                <c:pt idx="7024">
                  <c:v>2680</c:v>
                </c:pt>
                <c:pt idx="7025">
                  <c:v>2710</c:v>
                </c:pt>
                <c:pt idx="7026">
                  <c:v>2660</c:v>
                </c:pt>
                <c:pt idx="7027">
                  <c:v>2720</c:v>
                </c:pt>
                <c:pt idx="7028">
                  <c:v>2440</c:v>
                </c:pt>
                <c:pt idx="7029">
                  <c:v>2530</c:v>
                </c:pt>
                <c:pt idx="7030">
                  <c:v>2800</c:v>
                </c:pt>
                <c:pt idx="7031">
                  <c:v>2560</c:v>
                </c:pt>
                <c:pt idx="7032">
                  <c:v>2660</c:v>
                </c:pt>
                <c:pt idx="7033">
                  <c:v>2880</c:v>
                </c:pt>
                <c:pt idx="7034">
                  <c:v>2930</c:v>
                </c:pt>
                <c:pt idx="7035">
                  <c:v>2750</c:v>
                </c:pt>
                <c:pt idx="7036">
                  <c:v>2850</c:v>
                </c:pt>
                <c:pt idx="7037">
                  <c:v>2820</c:v>
                </c:pt>
                <c:pt idx="7038">
                  <c:v>2710</c:v>
                </c:pt>
                <c:pt idx="7039">
                  <c:v>2690</c:v>
                </c:pt>
                <c:pt idx="7040">
                  <c:v>2760</c:v>
                </c:pt>
                <c:pt idx="7041">
                  <c:v>2640</c:v>
                </c:pt>
                <c:pt idx="7042">
                  <c:v>2560</c:v>
                </c:pt>
                <c:pt idx="7043">
                  <c:v>2740</c:v>
                </c:pt>
                <c:pt idx="7044">
                  <c:v>2720</c:v>
                </c:pt>
                <c:pt idx="7045">
                  <c:v>2760</c:v>
                </c:pt>
                <c:pt idx="7046">
                  <c:v>2970</c:v>
                </c:pt>
                <c:pt idx="7047">
                  <c:v>2800</c:v>
                </c:pt>
                <c:pt idx="7048">
                  <c:v>2530</c:v>
                </c:pt>
                <c:pt idx="7049">
                  <c:v>2810</c:v>
                </c:pt>
                <c:pt idx="7050">
                  <c:v>2470</c:v>
                </c:pt>
                <c:pt idx="7051">
                  <c:v>2640</c:v>
                </c:pt>
                <c:pt idx="7052">
                  <c:v>2860</c:v>
                </c:pt>
                <c:pt idx="7053">
                  <c:v>2490</c:v>
                </c:pt>
                <c:pt idx="7054">
                  <c:v>2400</c:v>
                </c:pt>
                <c:pt idx="7055">
                  <c:v>2640</c:v>
                </c:pt>
                <c:pt idx="7056">
                  <c:v>2930</c:v>
                </c:pt>
                <c:pt idx="7057">
                  <c:v>3090</c:v>
                </c:pt>
                <c:pt idx="7058">
                  <c:v>2580</c:v>
                </c:pt>
                <c:pt idx="7059">
                  <c:v>2450</c:v>
                </c:pt>
                <c:pt idx="7060">
                  <c:v>2800</c:v>
                </c:pt>
                <c:pt idx="7061">
                  <c:v>2630</c:v>
                </c:pt>
                <c:pt idx="7062">
                  <c:v>2480</c:v>
                </c:pt>
                <c:pt idx="7063">
                  <c:v>2690</c:v>
                </c:pt>
                <c:pt idx="7064">
                  <c:v>2850</c:v>
                </c:pt>
                <c:pt idx="7065">
                  <c:v>2640</c:v>
                </c:pt>
                <c:pt idx="7066">
                  <c:v>2780</c:v>
                </c:pt>
                <c:pt idx="7067">
                  <c:v>2700</c:v>
                </c:pt>
                <c:pt idx="7068">
                  <c:v>2660</c:v>
                </c:pt>
                <c:pt idx="7069">
                  <c:v>2690</c:v>
                </c:pt>
                <c:pt idx="7070">
                  <c:v>2730</c:v>
                </c:pt>
                <c:pt idx="7071">
                  <c:v>2490</c:v>
                </c:pt>
                <c:pt idx="7072">
                  <c:v>2650</c:v>
                </c:pt>
                <c:pt idx="7073">
                  <c:v>2590</c:v>
                </c:pt>
                <c:pt idx="7074">
                  <c:v>2840</c:v>
                </c:pt>
                <c:pt idx="7075">
                  <c:v>2930</c:v>
                </c:pt>
                <c:pt idx="7076">
                  <c:v>2510</c:v>
                </c:pt>
                <c:pt idx="7077">
                  <c:v>2650</c:v>
                </c:pt>
                <c:pt idx="7078">
                  <c:v>2490</c:v>
                </c:pt>
                <c:pt idx="7079">
                  <c:v>2800</c:v>
                </c:pt>
                <c:pt idx="7080">
                  <c:v>3040</c:v>
                </c:pt>
                <c:pt idx="7081">
                  <c:v>2790</c:v>
                </c:pt>
                <c:pt idx="7082">
                  <c:v>2590</c:v>
                </c:pt>
                <c:pt idx="7083">
                  <c:v>2760</c:v>
                </c:pt>
                <c:pt idx="7084">
                  <c:v>2710</c:v>
                </c:pt>
                <c:pt idx="7085">
                  <c:v>2770</c:v>
                </c:pt>
                <c:pt idx="7086">
                  <c:v>2580</c:v>
                </c:pt>
                <c:pt idx="7087">
                  <c:v>2510</c:v>
                </c:pt>
                <c:pt idx="7088">
                  <c:v>2710</c:v>
                </c:pt>
                <c:pt idx="7089">
                  <c:v>2440</c:v>
                </c:pt>
                <c:pt idx="7090">
                  <c:v>2680</c:v>
                </c:pt>
                <c:pt idx="7091">
                  <c:v>3110</c:v>
                </c:pt>
                <c:pt idx="7092">
                  <c:v>2550</c:v>
                </c:pt>
                <c:pt idx="7093">
                  <c:v>2700</c:v>
                </c:pt>
                <c:pt idx="7094">
                  <c:v>2990</c:v>
                </c:pt>
                <c:pt idx="7095">
                  <c:v>3020</c:v>
                </c:pt>
                <c:pt idx="7096">
                  <c:v>2540</c:v>
                </c:pt>
                <c:pt idx="7097">
                  <c:v>2590</c:v>
                </c:pt>
                <c:pt idx="7098">
                  <c:v>2440</c:v>
                </c:pt>
                <c:pt idx="7099">
                  <c:v>2450</c:v>
                </c:pt>
                <c:pt idx="7100">
                  <c:v>2740</c:v>
                </c:pt>
                <c:pt idx="7101">
                  <c:v>3050</c:v>
                </c:pt>
                <c:pt idx="7102">
                  <c:v>2680</c:v>
                </c:pt>
                <c:pt idx="7103">
                  <c:v>2600</c:v>
                </c:pt>
                <c:pt idx="7104">
                  <c:v>2550</c:v>
                </c:pt>
                <c:pt idx="7105">
                  <c:v>2390</c:v>
                </c:pt>
                <c:pt idx="7106">
                  <c:v>2610</c:v>
                </c:pt>
                <c:pt idx="7107">
                  <c:v>2580</c:v>
                </c:pt>
                <c:pt idx="7108">
                  <c:v>2690</c:v>
                </c:pt>
                <c:pt idx="7109">
                  <c:v>2450</c:v>
                </c:pt>
                <c:pt idx="7110">
                  <c:v>2790</c:v>
                </c:pt>
                <c:pt idx="7111">
                  <c:v>2950</c:v>
                </c:pt>
                <c:pt idx="7112">
                  <c:v>2660</c:v>
                </c:pt>
                <c:pt idx="7113">
                  <c:v>2620</c:v>
                </c:pt>
                <c:pt idx="7114">
                  <c:v>2790</c:v>
                </c:pt>
                <c:pt idx="7115">
                  <c:v>2570</c:v>
                </c:pt>
                <c:pt idx="7116">
                  <c:v>2490</c:v>
                </c:pt>
                <c:pt idx="7117">
                  <c:v>2530</c:v>
                </c:pt>
                <c:pt idx="7118">
                  <c:v>3010</c:v>
                </c:pt>
                <c:pt idx="7119">
                  <c:v>2490</c:v>
                </c:pt>
                <c:pt idx="7120">
                  <c:v>2560</c:v>
                </c:pt>
                <c:pt idx="7121">
                  <c:v>2670</c:v>
                </c:pt>
                <c:pt idx="7122">
                  <c:v>2490</c:v>
                </c:pt>
                <c:pt idx="7123">
                  <c:v>2760</c:v>
                </c:pt>
                <c:pt idx="7124">
                  <c:v>2460</c:v>
                </c:pt>
                <c:pt idx="7125">
                  <c:v>2480</c:v>
                </c:pt>
                <c:pt idx="7126">
                  <c:v>2640</c:v>
                </c:pt>
                <c:pt idx="7127">
                  <c:v>2630</c:v>
                </c:pt>
                <c:pt idx="7128">
                  <c:v>2720</c:v>
                </c:pt>
                <c:pt idx="7129">
                  <c:v>2560</c:v>
                </c:pt>
                <c:pt idx="7130">
                  <c:v>2670</c:v>
                </c:pt>
                <c:pt idx="7131">
                  <c:v>2670</c:v>
                </c:pt>
                <c:pt idx="7132">
                  <c:v>2710</c:v>
                </c:pt>
                <c:pt idx="7133">
                  <c:v>2760</c:v>
                </c:pt>
                <c:pt idx="7134">
                  <c:v>2650</c:v>
                </c:pt>
                <c:pt idx="7135">
                  <c:v>2470</c:v>
                </c:pt>
                <c:pt idx="7136">
                  <c:v>2670</c:v>
                </c:pt>
                <c:pt idx="7137">
                  <c:v>2340</c:v>
                </c:pt>
                <c:pt idx="7138">
                  <c:v>2370</c:v>
                </c:pt>
                <c:pt idx="7139">
                  <c:v>2630</c:v>
                </c:pt>
                <c:pt idx="7140">
                  <c:v>2770</c:v>
                </c:pt>
                <c:pt idx="7141">
                  <c:v>2470</c:v>
                </c:pt>
                <c:pt idx="7142">
                  <c:v>2450</c:v>
                </c:pt>
                <c:pt idx="7143">
                  <c:v>2450</c:v>
                </c:pt>
                <c:pt idx="7144">
                  <c:v>2360</c:v>
                </c:pt>
                <c:pt idx="7145">
                  <c:v>2720</c:v>
                </c:pt>
                <c:pt idx="7146">
                  <c:v>2720</c:v>
                </c:pt>
                <c:pt idx="7147">
                  <c:v>2900</c:v>
                </c:pt>
                <c:pt idx="7148">
                  <c:v>2570</c:v>
                </c:pt>
                <c:pt idx="7149">
                  <c:v>2540</c:v>
                </c:pt>
                <c:pt idx="7150">
                  <c:v>2970</c:v>
                </c:pt>
                <c:pt idx="7151">
                  <c:v>2710</c:v>
                </c:pt>
                <c:pt idx="7152">
                  <c:v>2850</c:v>
                </c:pt>
                <c:pt idx="7153">
                  <c:v>2230</c:v>
                </c:pt>
                <c:pt idx="7154">
                  <c:v>2890</c:v>
                </c:pt>
                <c:pt idx="7155">
                  <c:v>2700</c:v>
                </c:pt>
                <c:pt idx="7156">
                  <c:v>2540</c:v>
                </c:pt>
                <c:pt idx="7157">
                  <c:v>2760</c:v>
                </c:pt>
                <c:pt idx="7158">
                  <c:v>2610</c:v>
                </c:pt>
                <c:pt idx="7159">
                  <c:v>2560</c:v>
                </c:pt>
                <c:pt idx="7160">
                  <c:v>2940</c:v>
                </c:pt>
                <c:pt idx="7161">
                  <c:v>2580</c:v>
                </c:pt>
                <c:pt idx="7162">
                  <c:v>2680</c:v>
                </c:pt>
                <c:pt idx="7163">
                  <c:v>2300</c:v>
                </c:pt>
                <c:pt idx="7164">
                  <c:v>2620</c:v>
                </c:pt>
                <c:pt idx="7165">
                  <c:v>2310</c:v>
                </c:pt>
                <c:pt idx="7166">
                  <c:v>2720</c:v>
                </c:pt>
                <c:pt idx="7167">
                  <c:v>2800</c:v>
                </c:pt>
                <c:pt idx="7168">
                  <c:v>2550</c:v>
                </c:pt>
                <c:pt idx="7169">
                  <c:v>2690</c:v>
                </c:pt>
                <c:pt idx="7170">
                  <c:v>2760</c:v>
                </c:pt>
                <c:pt idx="7171">
                  <c:v>2680</c:v>
                </c:pt>
                <c:pt idx="7172">
                  <c:v>2460</c:v>
                </c:pt>
                <c:pt idx="7173">
                  <c:v>2530</c:v>
                </c:pt>
                <c:pt idx="7174">
                  <c:v>2740</c:v>
                </c:pt>
                <c:pt idx="7175">
                  <c:v>2630</c:v>
                </c:pt>
                <c:pt idx="7176">
                  <c:v>2820</c:v>
                </c:pt>
                <c:pt idx="7177">
                  <c:v>2420</c:v>
                </c:pt>
                <c:pt idx="7178">
                  <c:v>2730</c:v>
                </c:pt>
                <c:pt idx="7179">
                  <c:v>2460</c:v>
                </c:pt>
                <c:pt idx="7180">
                  <c:v>2820</c:v>
                </c:pt>
                <c:pt idx="7181">
                  <c:v>2810</c:v>
                </c:pt>
                <c:pt idx="7182">
                  <c:v>2770</c:v>
                </c:pt>
                <c:pt idx="7183">
                  <c:v>2660</c:v>
                </c:pt>
                <c:pt idx="7184">
                  <c:v>2260</c:v>
                </c:pt>
                <c:pt idx="7185">
                  <c:v>2710</c:v>
                </c:pt>
                <c:pt idx="7186">
                  <c:v>2630</c:v>
                </c:pt>
                <c:pt idx="7187">
                  <c:v>2620</c:v>
                </c:pt>
                <c:pt idx="7188">
                  <c:v>2520</c:v>
                </c:pt>
                <c:pt idx="7189">
                  <c:v>2890</c:v>
                </c:pt>
                <c:pt idx="7190">
                  <c:v>2390</c:v>
                </c:pt>
                <c:pt idx="7191">
                  <c:v>2900</c:v>
                </c:pt>
                <c:pt idx="7192">
                  <c:v>2750</c:v>
                </c:pt>
                <c:pt idx="7193">
                  <c:v>2640</c:v>
                </c:pt>
                <c:pt idx="7194">
                  <c:v>2620</c:v>
                </c:pt>
                <c:pt idx="7195">
                  <c:v>2880</c:v>
                </c:pt>
                <c:pt idx="7196">
                  <c:v>2760</c:v>
                </c:pt>
                <c:pt idx="7197">
                  <c:v>2560</c:v>
                </c:pt>
                <c:pt idx="7198">
                  <c:v>2710</c:v>
                </c:pt>
                <c:pt idx="7199">
                  <c:v>2630</c:v>
                </c:pt>
                <c:pt idx="7200">
                  <c:v>2640</c:v>
                </c:pt>
                <c:pt idx="7201">
                  <c:v>2310</c:v>
                </c:pt>
                <c:pt idx="7202">
                  <c:v>2810</c:v>
                </c:pt>
                <c:pt idx="7203">
                  <c:v>2350</c:v>
                </c:pt>
                <c:pt idx="7204">
                  <c:v>2850</c:v>
                </c:pt>
                <c:pt idx="7205">
                  <c:v>2480</c:v>
                </c:pt>
                <c:pt idx="7206">
                  <c:v>2590</c:v>
                </c:pt>
                <c:pt idx="7207">
                  <c:v>2920</c:v>
                </c:pt>
                <c:pt idx="7208">
                  <c:v>2590</c:v>
                </c:pt>
                <c:pt idx="7209">
                  <c:v>2620</c:v>
                </c:pt>
                <c:pt idx="7210">
                  <c:v>2700</c:v>
                </c:pt>
                <c:pt idx="7211">
                  <c:v>2610</c:v>
                </c:pt>
                <c:pt idx="7212">
                  <c:v>2490</c:v>
                </c:pt>
                <c:pt idx="7213">
                  <c:v>2580</c:v>
                </c:pt>
                <c:pt idx="7214">
                  <c:v>2330</c:v>
                </c:pt>
                <c:pt idx="7215">
                  <c:v>3000</c:v>
                </c:pt>
                <c:pt idx="7216">
                  <c:v>2500</c:v>
                </c:pt>
                <c:pt idx="7217">
                  <c:v>2680</c:v>
                </c:pt>
                <c:pt idx="7218">
                  <c:v>2710</c:v>
                </c:pt>
                <c:pt idx="7219">
                  <c:v>2240</c:v>
                </c:pt>
                <c:pt idx="7220">
                  <c:v>2500</c:v>
                </c:pt>
                <c:pt idx="7221">
                  <c:v>2750</c:v>
                </c:pt>
                <c:pt idx="7222">
                  <c:v>2660</c:v>
                </c:pt>
                <c:pt idx="7223">
                  <c:v>2410</c:v>
                </c:pt>
                <c:pt idx="7224">
                  <c:v>2940</c:v>
                </c:pt>
                <c:pt idx="7225">
                  <c:v>2520</c:v>
                </c:pt>
                <c:pt idx="7226">
                  <c:v>2780</c:v>
                </c:pt>
                <c:pt idx="7227">
                  <c:v>2420</c:v>
                </c:pt>
                <c:pt idx="7228">
                  <c:v>2960</c:v>
                </c:pt>
                <c:pt idx="7229">
                  <c:v>2730</c:v>
                </c:pt>
                <c:pt idx="7230">
                  <c:v>2370</c:v>
                </c:pt>
                <c:pt idx="7231">
                  <c:v>2610</c:v>
                </c:pt>
                <c:pt idx="7232">
                  <c:v>3050</c:v>
                </c:pt>
                <c:pt idx="7233">
                  <c:v>2510</c:v>
                </c:pt>
                <c:pt idx="7234">
                  <c:v>2730</c:v>
                </c:pt>
                <c:pt idx="7235">
                  <c:v>2940</c:v>
                </c:pt>
                <c:pt idx="7236">
                  <c:v>2310</c:v>
                </c:pt>
                <c:pt idx="7237">
                  <c:v>2560</c:v>
                </c:pt>
                <c:pt idx="7238">
                  <c:v>2670</c:v>
                </c:pt>
                <c:pt idx="7239">
                  <c:v>2570</c:v>
                </c:pt>
                <c:pt idx="7240">
                  <c:v>2620</c:v>
                </c:pt>
                <c:pt idx="7241">
                  <c:v>2540</c:v>
                </c:pt>
                <c:pt idx="7242">
                  <c:v>2360</c:v>
                </c:pt>
                <c:pt idx="7243">
                  <c:v>2270</c:v>
                </c:pt>
                <c:pt idx="7244">
                  <c:v>2650</c:v>
                </c:pt>
                <c:pt idx="7245">
                  <c:v>2730</c:v>
                </c:pt>
                <c:pt idx="7246">
                  <c:v>2550</c:v>
                </c:pt>
                <c:pt idx="7247">
                  <c:v>2470</c:v>
                </c:pt>
                <c:pt idx="7248">
                  <c:v>2560</c:v>
                </c:pt>
                <c:pt idx="7249">
                  <c:v>2400</c:v>
                </c:pt>
                <c:pt idx="7250">
                  <c:v>2660</c:v>
                </c:pt>
                <c:pt idx="7251">
                  <c:v>2400</c:v>
                </c:pt>
                <c:pt idx="7252">
                  <c:v>2880</c:v>
                </c:pt>
                <c:pt idx="7253">
                  <c:v>2530</c:v>
                </c:pt>
                <c:pt idx="7254">
                  <c:v>2780</c:v>
                </c:pt>
                <c:pt idx="7255">
                  <c:v>2700</c:v>
                </c:pt>
                <c:pt idx="7256">
                  <c:v>2560</c:v>
                </c:pt>
                <c:pt idx="7257">
                  <c:v>2610</c:v>
                </c:pt>
                <c:pt idx="7258">
                  <c:v>2600</c:v>
                </c:pt>
                <c:pt idx="7259">
                  <c:v>2520</c:v>
                </c:pt>
                <c:pt idx="7260">
                  <c:v>2460</c:v>
                </c:pt>
                <c:pt idx="7261">
                  <c:v>2530</c:v>
                </c:pt>
                <c:pt idx="7262">
                  <c:v>2790</c:v>
                </c:pt>
                <c:pt idx="7263">
                  <c:v>2510</c:v>
                </c:pt>
                <c:pt idx="7264">
                  <c:v>2820</c:v>
                </c:pt>
                <c:pt idx="7265">
                  <c:v>2600</c:v>
                </c:pt>
                <c:pt idx="7266">
                  <c:v>2250</c:v>
                </c:pt>
                <c:pt idx="7267">
                  <c:v>2540</c:v>
                </c:pt>
                <c:pt idx="7268">
                  <c:v>2620</c:v>
                </c:pt>
                <c:pt idx="7269">
                  <c:v>2640</c:v>
                </c:pt>
                <c:pt idx="7270">
                  <c:v>2970</c:v>
                </c:pt>
                <c:pt idx="7271">
                  <c:v>2620</c:v>
                </c:pt>
                <c:pt idx="7272">
                  <c:v>2680</c:v>
                </c:pt>
                <c:pt idx="7273">
                  <c:v>2540</c:v>
                </c:pt>
                <c:pt idx="7274">
                  <c:v>2580</c:v>
                </c:pt>
                <c:pt idx="7275">
                  <c:v>2500</c:v>
                </c:pt>
                <c:pt idx="7276">
                  <c:v>2800</c:v>
                </c:pt>
                <c:pt idx="7277">
                  <c:v>2470</c:v>
                </c:pt>
                <c:pt idx="7278">
                  <c:v>2350</c:v>
                </c:pt>
                <c:pt idx="7279">
                  <c:v>2810</c:v>
                </c:pt>
                <c:pt idx="7280">
                  <c:v>2760</c:v>
                </c:pt>
                <c:pt idx="7281">
                  <c:v>2590</c:v>
                </c:pt>
                <c:pt idx="7282">
                  <c:v>2670</c:v>
                </c:pt>
                <c:pt idx="7283">
                  <c:v>2510</c:v>
                </c:pt>
                <c:pt idx="7284">
                  <c:v>2590</c:v>
                </c:pt>
                <c:pt idx="7285">
                  <c:v>2610</c:v>
                </c:pt>
                <c:pt idx="7286">
                  <c:v>2080</c:v>
                </c:pt>
                <c:pt idx="7287">
                  <c:v>2810</c:v>
                </c:pt>
                <c:pt idx="7288">
                  <c:v>2300</c:v>
                </c:pt>
                <c:pt idx="7289">
                  <c:v>2460</c:v>
                </c:pt>
                <c:pt idx="7290">
                  <c:v>2800</c:v>
                </c:pt>
                <c:pt idx="7291">
                  <c:v>2760</c:v>
                </c:pt>
                <c:pt idx="7292">
                  <c:v>2390</c:v>
                </c:pt>
                <c:pt idx="7293">
                  <c:v>2610</c:v>
                </c:pt>
                <c:pt idx="7294">
                  <c:v>2900</c:v>
                </c:pt>
                <c:pt idx="7295">
                  <c:v>2510</c:v>
                </c:pt>
                <c:pt idx="7296">
                  <c:v>2830</c:v>
                </c:pt>
                <c:pt idx="7297">
                  <c:v>2680</c:v>
                </c:pt>
                <c:pt idx="7298">
                  <c:v>2370</c:v>
                </c:pt>
                <c:pt idx="7299">
                  <c:v>2560</c:v>
                </c:pt>
                <c:pt idx="7300">
                  <c:v>2560</c:v>
                </c:pt>
                <c:pt idx="7301">
                  <c:v>2710</c:v>
                </c:pt>
                <c:pt idx="7302">
                  <c:v>2790</c:v>
                </c:pt>
                <c:pt idx="7303">
                  <c:v>2660</c:v>
                </c:pt>
                <c:pt idx="7304">
                  <c:v>2640</c:v>
                </c:pt>
                <c:pt idx="7305">
                  <c:v>2530</c:v>
                </c:pt>
                <c:pt idx="7306">
                  <c:v>2250</c:v>
                </c:pt>
                <c:pt idx="7307">
                  <c:v>2480</c:v>
                </c:pt>
                <c:pt idx="7308">
                  <c:v>2590</c:v>
                </c:pt>
                <c:pt idx="7309">
                  <c:v>2500</c:v>
                </c:pt>
                <c:pt idx="7310">
                  <c:v>2570</c:v>
                </c:pt>
                <c:pt idx="7311">
                  <c:v>2880</c:v>
                </c:pt>
                <c:pt idx="7312">
                  <c:v>2500</c:v>
                </c:pt>
                <c:pt idx="7313">
                  <c:v>2700</c:v>
                </c:pt>
                <c:pt idx="7314">
                  <c:v>2530</c:v>
                </c:pt>
                <c:pt idx="7315">
                  <c:v>2630</c:v>
                </c:pt>
                <c:pt idx="7316">
                  <c:v>2540</c:v>
                </c:pt>
                <c:pt idx="7317">
                  <c:v>2790</c:v>
                </c:pt>
                <c:pt idx="7318">
                  <c:v>2660</c:v>
                </c:pt>
                <c:pt idx="7319">
                  <c:v>2570</c:v>
                </c:pt>
                <c:pt idx="7320">
                  <c:v>2690</c:v>
                </c:pt>
                <c:pt idx="7321">
                  <c:v>2430</c:v>
                </c:pt>
                <c:pt idx="7322">
                  <c:v>2530</c:v>
                </c:pt>
                <c:pt idx="7323">
                  <c:v>2650</c:v>
                </c:pt>
                <c:pt idx="7324">
                  <c:v>2790</c:v>
                </c:pt>
                <c:pt idx="7325">
                  <c:v>3000</c:v>
                </c:pt>
                <c:pt idx="7326">
                  <c:v>2710</c:v>
                </c:pt>
                <c:pt idx="7327">
                  <c:v>2450</c:v>
                </c:pt>
                <c:pt idx="7328">
                  <c:v>2540</c:v>
                </c:pt>
                <c:pt idx="7329">
                  <c:v>2490</c:v>
                </c:pt>
                <c:pt idx="7330">
                  <c:v>2710</c:v>
                </c:pt>
                <c:pt idx="7331">
                  <c:v>2630</c:v>
                </c:pt>
                <c:pt idx="7332">
                  <c:v>2270</c:v>
                </c:pt>
                <c:pt idx="7333">
                  <c:v>2470</c:v>
                </c:pt>
                <c:pt idx="7334">
                  <c:v>2520</c:v>
                </c:pt>
                <c:pt idx="7335">
                  <c:v>2680</c:v>
                </c:pt>
                <c:pt idx="7336">
                  <c:v>2740</c:v>
                </c:pt>
                <c:pt idx="7337">
                  <c:v>2630</c:v>
                </c:pt>
                <c:pt idx="7338">
                  <c:v>2320</c:v>
                </c:pt>
                <c:pt idx="7339">
                  <c:v>2890</c:v>
                </c:pt>
                <c:pt idx="7340">
                  <c:v>2320</c:v>
                </c:pt>
                <c:pt idx="7341">
                  <c:v>2590</c:v>
                </c:pt>
                <c:pt idx="7342">
                  <c:v>2520</c:v>
                </c:pt>
                <c:pt idx="7343">
                  <c:v>2890</c:v>
                </c:pt>
                <c:pt idx="7344">
                  <c:v>2430</c:v>
                </c:pt>
                <c:pt idx="7345">
                  <c:v>3040</c:v>
                </c:pt>
                <c:pt idx="7346">
                  <c:v>2410</c:v>
                </c:pt>
                <c:pt idx="7347">
                  <c:v>2950</c:v>
                </c:pt>
                <c:pt idx="7348">
                  <c:v>2890</c:v>
                </c:pt>
                <c:pt idx="7349">
                  <c:v>2590</c:v>
                </c:pt>
                <c:pt idx="7350">
                  <c:v>2550</c:v>
                </c:pt>
                <c:pt idx="7351">
                  <c:v>2490</c:v>
                </c:pt>
                <c:pt idx="7352">
                  <c:v>2660</c:v>
                </c:pt>
                <c:pt idx="7353">
                  <c:v>2220</c:v>
                </c:pt>
                <c:pt idx="7354">
                  <c:v>2740</c:v>
                </c:pt>
                <c:pt idx="7355">
                  <c:v>2540</c:v>
                </c:pt>
                <c:pt idx="7356">
                  <c:v>2860</c:v>
                </c:pt>
                <c:pt idx="7357">
                  <c:v>2610</c:v>
                </c:pt>
                <c:pt idx="7358">
                  <c:v>2750</c:v>
                </c:pt>
                <c:pt idx="7359">
                  <c:v>2380</c:v>
                </c:pt>
                <c:pt idx="7360">
                  <c:v>3000</c:v>
                </c:pt>
                <c:pt idx="7361">
                  <c:v>2490</c:v>
                </c:pt>
                <c:pt idx="7362">
                  <c:v>2500</c:v>
                </c:pt>
                <c:pt idx="7363">
                  <c:v>2510</c:v>
                </c:pt>
                <c:pt idx="7364">
                  <c:v>2670</c:v>
                </c:pt>
                <c:pt idx="7365">
                  <c:v>2600</c:v>
                </c:pt>
                <c:pt idx="7366">
                  <c:v>2600</c:v>
                </c:pt>
                <c:pt idx="7367">
                  <c:v>2610</c:v>
                </c:pt>
                <c:pt idx="7368">
                  <c:v>2590</c:v>
                </c:pt>
                <c:pt idx="7369">
                  <c:v>2700</c:v>
                </c:pt>
                <c:pt idx="7370">
                  <c:v>2320</c:v>
                </c:pt>
                <c:pt idx="7371">
                  <c:v>2620</c:v>
                </c:pt>
                <c:pt idx="7372">
                  <c:v>2530</c:v>
                </c:pt>
                <c:pt idx="7373">
                  <c:v>2280</c:v>
                </c:pt>
                <c:pt idx="7374">
                  <c:v>2470</c:v>
                </c:pt>
                <c:pt idx="7375">
                  <c:v>2500</c:v>
                </c:pt>
                <c:pt idx="7376">
                  <c:v>2520</c:v>
                </c:pt>
                <c:pt idx="7377">
                  <c:v>2520</c:v>
                </c:pt>
                <c:pt idx="7378">
                  <c:v>2720</c:v>
                </c:pt>
                <c:pt idx="7379">
                  <c:v>2540</c:v>
                </c:pt>
                <c:pt idx="7380">
                  <c:v>2350</c:v>
                </c:pt>
                <c:pt idx="7381">
                  <c:v>2590</c:v>
                </c:pt>
                <c:pt idx="7382">
                  <c:v>2550</c:v>
                </c:pt>
                <c:pt idx="7383">
                  <c:v>2310</c:v>
                </c:pt>
                <c:pt idx="7384">
                  <c:v>2700</c:v>
                </c:pt>
                <c:pt idx="7385">
                  <c:v>2740</c:v>
                </c:pt>
                <c:pt idx="7386">
                  <c:v>2740</c:v>
                </c:pt>
                <c:pt idx="7387">
                  <c:v>2490</c:v>
                </c:pt>
                <c:pt idx="7388">
                  <c:v>2540</c:v>
                </c:pt>
                <c:pt idx="7389">
                  <c:v>2570</c:v>
                </c:pt>
                <c:pt idx="7390">
                  <c:v>2770</c:v>
                </c:pt>
                <c:pt idx="7391">
                  <c:v>2140</c:v>
                </c:pt>
                <c:pt idx="7392">
                  <c:v>2660</c:v>
                </c:pt>
                <c:pt idx="7393">
                  <c:v>2820</c:v>
                </c:pt>
                <c:pt idx="7394">
                  <c:v>2910</c:v>
                </c:pt>
                <c:pt idx="7395">
                  <c:v>2680</c:v>
                </c:pt>
                <c:pt idx="7396">
                  <c:v>2600</c:v>
                </c:pt>
                <c:pt idx="7397">
                  <c:v>2520</c:v>
                </c:pt>
                <c:pt idx="7398">
                  <c:v>2640</c:v>
                </c:pt>
                <c:pt idx="7399">
                  <c:v>2220</c:v>
                </c:pt>
                <c:pt idx="7400">
                  <c:v>2670</c:v>
                </c:pt>
                <c:pt idx="7401">
                  <c:v>2490</c:v>
                </c:pt>
                <c:pt idx="7402">
                  <c:v>2480</c:v>
                </c:pt>
                <c:pt idx="7403">
                  <c:v>2790</c:v>
                </c:pt>
                <c:pt idx="7404">
                  <c:v>2600</c:v>
                </c:pt>
                <c:pt idx="7405">
                  <c:v>2770</c:v>
                </c:pt>
                <c:pt idx="7406">
                  <c:v>2800</c:v>
                </c:pt>
                <c:pt idx="7407">
                  <c:v>2270</c:v>
                </c:pt>
                <c:pt idx="7408">
                  <c:v>2340</c:v>
                </c:pt>
                <c:pt idx="7409">
                  <c:v>2200</c:v>
                </c:pt>
                <c:pt idx="7410">
                  <c:v>2460</c:v>
                </c:pt>
                <c:pt idx="7411">
                  <c:v>2870</c:v>
                </c:pt>
                <c:pt idx="7412">
                  <c:v>2420</c:v>
                </c:pt>
                <c:pt idx="7413">
                  <c:v>2690</c:v>
                </c:pt>
                <c:pt idx="7414">
                  <c:v>2550</c:v>
                </c:pt>
                <c:pt idx="7415">
                  <c:v>2440</c:v>
                </c:pt>
                <c:pt idx="7416">
                  <c:v>2780</c:v>
                </c:pt>
                <c:pt idx="7417">
                  <c:v>2940</c:v>
                </c:pt>
                <c:pt idx="7418">
                  <c:v>2450</c:v>
                </c:pt>
                <c:pt idx="7419">
                  <c:v>2850</c:v>
                </c:pt>
                <c:pt idx="7420">
                  <c:v>2540</c:v>
                </c:pt>
                <c:pt idx="7421">
                  <c:v>2430</c:v>
                </c:pt>
                <c:pt idx="7422">
                  <c:v>2420</c:v>
                </c:pt>
                <c:pt idx="7423">
                  <c:v>2530</c:v>
                </c:pt>
                <c:pt idx="7424">
                  <c:v>2830</c:v>
                </c:pt>
                <c:pt idx="7425">
                  <c:v>2370</c:v>
                </c:pt>
                <c:pt idx="7426">
                  <c:v>2620</c:v>
                </c:pt>
                <c:pt idx="7427">
                  <c:v>2860</c:v>
                </c:pt>
                <c:pt idx="7428">
                  <c:v>2300</c:v>
                </c:pt>
                <c:pt idx="7429">
                  <c:v>2870</c:v>
                </c:pt>
                <c:pt idx="7430">
                  <c:v>2700</c:v>
                </c:pt>
                <c:pt idx="7431">
                  <c:v>2790</c:v>
                </c:pt>
                <c:pt idx="7432">
                  <c:v>2830</c:v>
                </c:pt>
                <c:pt idx="7433">
                  <c:v>2340</c:v>
                </c:pt>
                <c:pt idx="7434">
                  <c:v>2810</c:v>
                </c:pt>
                <c:pt idx="7435">
                  <c:v>2520</c:v>
                </c:pt>
                <c:pt idx="7436">
                  <c:v>2580</c:v>
                </c:pt>
                <c:pt idx="7437">
                  <c:v>2600</c:v>
                </c:pt>
                <c:pt idx="7438">
                  <c:v>2550</c:v>
                </c:pt>
                <c:pt idx="7439">
                  <c:v>2600</c:v>
                </c:pt>
                <c:pt idx="7440">
                  <c:v>2480</c:v>
                </c:pt>
                <c:pt idx="7441">
                  <c:v>2630</c:v>
                </c:pt>
                <c:pt idx="7442">
                  <c:v>2680</c:v>
                </c:pt>
                <c:pt idx="7443">
                  <c:v>2350</c:v>
                </c:pt>
                <c:pt idx="7444">
                  <c:v>2840</c:v>
                </c:pt>
                <c:pt idx="7445">
                  <c:v>2570</c:v>
                </c:pt>
                <c:pt idx="7446">
                  <c:v>2670</c:v>
                </c:pt>
                <c:pt idx="7447">
                  <c:v>2650</c:v>
                </c:pt>
                <c:pt idx="7448">
                  <c:v>2380</c:v>
                </c:pt>
                <c:pt idx="7449">
                  <c:v>2280</c:v>
                </c:pt>
                <c:pt idx="7450">
                  <c:v>2650</c:v>
                </c:pt>
                <c:pt idx="7451">
                  <c:v>2670</c:v>
                </c:pt>
                <c:pt idx="7452">
                  <c:v>2350</c:v>
                </c:pt>
                <c:pt idx="7453">
                  <c:v>2220</c:v>
                </c:pt>
                <c:pt idx="7454">
                  <c:v>2530</c:v>
                </c:pt>
                <c:pt idx="7455">
                  <c:v>2410</c:v>
                </c:pt>
                <c:pt idx="7456">
                  <c:v>2510</c:v>
                </c:pt>
                <c:pt idx="7457">
                  <c:v>2300</c:v>
                </c:pt>
                <c:pt idx="7458">
                  <c:v>2470</c:v>
                </c:pt>
                <c:pt idx="7459">
                  <c:v>2480</c:v>
                </c:pt>
                <c:pt idx="7460">
                  <c:v>2780</c:v>
                </c:pt>
                <c:pt idx="7461">
                  <c:v>2590</c:v>
                </c:pt>
                <c:pt idx="7462">
                  <c:v>2540</c:v>
                </c:pt>
                <c:pt idx="7463">
                  <c:v>2510</c:v>
                </c:pt>
                <c:pt idx="7464">
                  <c:v>2730</c:v>
                </c:pt>
                <c:pt idx="7465">
                  <c:v>2660</c:v>
                </c:pt>
                <c:pt idx="7466">
                  <c:v>2530</c:v>
                </c:pt>
                <c:pt idx="7467">
                  <c:v>2570</c:v>
                </c:pt>
                <c:pt idx="7468">
                  <c:v>2570</c:v>
                </c:pt>
                <c:pt idx="7469">
                  <c:v>2790</c:v>
                </c:pt>
                <c:pt idx="7470">
                  <c:v>2660</c:v>
                </c:pt>
                <c:pt idx="7471">
                  <c:v>2470</c:v>
                </c:pt>
                <c:pt idx="7472">
                  <c:v>2150</c:v>
                </c:pt>
                <c:pt idx="7473">
                  <c:v>2520</c:v>
                </c:pt>
                <c:pt idx="7474">
                  <c:v>2340</c:v>
                </c:pt>
                <c:pt idx="7475">
                  <c:v>2860</c:v>
                </c:pt>
                <c:pt idx="7476">
                  <c:v>2320</c:v>
                </c:pt>
                <c:pt idx="7477">
                  <c:v>2590</c:v>
                </c:pt>
                <c:pt idx="7478">
                  <c:v>2310</c:v>
                </c:pt>
                <c:pt idx="7479">
                  <c:v>2170</c:v>
                </c:pt>
                <c:pt idx="7480">
                  <c:v>2540</c:v>
                </c:pt>
                <c:pt idx="7481">
                  <c:v>2520</c:v>
                </c:pt>
                <c:pt idx="7482">
                  <c:v>2600</c:v>
                </c:pt>
                <c:pt idx="7483">
                  <c:v>2350</c:v>
                </c:pt>
                <c:pt idx="7484">
                  <c:v>2470</c:v>
                </c:pt>
                <c:pt idx="7485">
                  <c:v>2610</c:v>
                </c:pt>
                <c:pt idx="7486">
                  <c:v>2520</c:v>
                </c:pt>
                <c:pt idx="7487">
                  <c:v>2420</c:v>
                </c:pt>
                <c:pt idx="7488">
                  <c:v>2820</c:v>
                </c:pt>
                <c:pt idx="7489">
                  <c:v>2440</c:v>
                </c:pt>
                <c:pt idx="7490">
                  <c:v>2600</c:v>
                </c:pt>
                <c:pt idx="7491">
                  <c:v>2730</c:v>
                </c:pt>
                <c:pt idx="7492">
                  <c:v>2570</c:v>
                </c:pt>
                <c:pt idx="7493">
                  <c:v>2350</c:v>
                </c:pt>
                <c:pt idx="7494">
                  <c:v>2540</c:v>
                </c:pt>
                <c:pt idx="7495">
                  <c:v>2640</c:v>
                </c:pt>
                <c:pt idx="7496">
                  <c:v>2780</c:v>
                </c:pt>
                <c:pt idx="7497">
                  <c:v>2430</c:v>
                </c:pt>
                <c:pt idx="7498">
                  <c:v>2580</c:v>
                </c:pt>
                <c:pt idx="7499">
                  <c:v>2590</c:v>
                </c:pt>
                <c:pt idx="7500">
                  <c:v>2290</c:v>
                </c:pt>
                <c:pt idx="7501">
                  <c:v>2610</c:v>
                </c:pt>
                <c:pt idx="7502">
                  <c:v>3010</c:v>
                </c:pt>
                <c:pt idx="7503">
                  <c:v>2580</c:v>
                </c:pt>
                <c:pt idx="7504">
                  <c:v>2660</c:v>
                </c:pt>
                <c:pt idx="7505">
                  <c:v>2700</c:v>
                </c:pt>
                <c:pt idx="7506">
                  <c:v>2400</c:v>
                </c:pt>
                <c:pt idx="7507">
                  <c:v>2510</c:v>
                </c:pt>
                <c:pt idx="7508">
                  <c:v>2240</c:v>
                </c:pt>
                <c:pt idx="7509">
                  <c:v>2170</c:v>
                </c:pt>
                <c:pt idx="7510">
                  <c:v>2570</c:v>
                </c:pt>
                <c:pt idx="7511">
                  <c:v>2550</c:v>
                </c:pt>
                <c:pt idx="7512">
                  <c:v>2520</c:v>
                </c:pt>
                <c:pt idx="7513">
                  <c:v>2460</c:v>
                </c:pt>
                <c:pt idx="7514">
                  <c:v>2540</c:v>
                </c:pt>
                <c:pt idx="7515">
                  <c:v>2150</c:v>
                </c:pt>
                <c:pt idx="7516">
                  <c:v>2580</c:v>
                </c:pt>
                <c:pt idx="7517">
                  <c:v>2570</c:v>
                </c:pt>
                <c:pt idx="7518">
                  <c:v>2700</c:v>
                </c:pt>
                <c:pt idx="7519">
                  <c:v>2770</c:v>
                </c:pt>
                <c:pt idx="7520">
                  <c:v>2570</c:v>
                </c:pt>
                <c:pt idx="7521">
                  <c:v>2360</c:v>
                </c:pt>
                <c:pt idx="7522">
                  <c:v>2520</c:v>
                </c:pt>
                <c:pt idx="7523">
                  <c:v>2640</c:v>
                </c:pt>
                <c:pt idx="7524">
                  <c:v>2110</c:v>
                </c:pt>
                <c:pt idx="7525">
                  <c:v>2350</c:v>
                </c:pt>
                <c:pt idx="7526">
                  <c:v>2470</c:v>
                </c:pt>
                <c:pt idx="7527">
                  <c:v>2430</c:v>
                </c:pt>
                <c:pt idx="7528">
                  <c:v>2140</c:v>
                </c:pt>
                <c:pt idx="7529">
                  <c:v>2410</c:v>
                </c:pt>
                <c:pt idx="7530">
                  <c:v>2580</c:v>
                </c:pt>
                <c:pt idx="7531">
                  <c:v>2610</c:v>
                </c:pt>
                <c:pt idx="7532">
                  <c:v>2620</c:v>
                </c:pt>
                <c:pt idx="7533">
                  <c:v>2780</c:v>
                </c:pt>
                <c:pt idx="7534">
                  <c:v>2510</c:v>
                </c:pt>
                <c:pt idx="7535">
                  <c:v>2910</c:v>
                </c:pt>
                <c:pt idx="7536">
                  <c:v>2660</c:v>
                </c:pt>
                <c:pt idx="7537">
                  <c:v>2850</c:v>
                </c:pt>
                <c:pt idx="7538">
                  <c:v>2310</c:v>
                </c:pt>
                <c:pt idx="7539">
                  <c:v>2560</c:v>
                </c:pt>
                <c:pt idx="7540">
                  <c:v>2610</c:v>
                </c:pt>
                <c:pt idx="7541">
                  <c:v>2660</c:v>
                </c:pt>
                <c:pt idx="7542">
                  <c:v>2890</c:v>
                </c:pt>
                <c:pt idx="7543">
                  <c:v>2520</c:v>
                </c:pt>
                <c:pt idx="7544">
                  <c:v>2420</c:v>
                </c:pt>
                <c:pt idx="7545">
                  <c:v>2530</c:v>
                </c:pt>
                <c:pt idx="7546">
                  <c:v>2730</c:v>
                </c:pt>
                <c:pt idx="7547">
                  <c:v>2770</c:v>
                </c:pt>
                <c:pt idx="7548">
                  <c:v>2760</c:v>
                </c:pt>
                <c:pt idx="7549">
                  <c:v>2490</c:v>
                </c:pt>
                <c:pt idx="7550">
                  <c:v>2510</c:v>
                </c:pt>
                <c:pt idx="7551">
                  <c:v>2480</c:v>
                </c:pt>
                <c:pt idx="7552">
                  <c:v>2490</c:v>
                </c:pt>
                <c:pt idx="7553">
                  <c:v>2230</c:v>
                </c:pt>
                <c:pt idx="7554">
                  <c:v>2320</c:v>
                </c:pt>
                <c:pt idx="7555">
                  <c:v>2460</c:v>
                </c:pt>
                <c:pt idx="7556">
                  <c:v>2530</c:v>
                </c:pt>
                <c:pt idx="7557">
                  <c:v>2540</c:v>
                </c:pt>
                <c:pt idx="7558">
                  <c:v>2380</c:v>
                </c:pt>
                <c:pt idx="7559">
                  <c:v>2530</c:v>
                </c:pt>
                <c:pt idx="7560">
                  <c:v>2410</c:v>
                </c:pt>
                <c:pt idx="7561">
                  <c:v>2360</c:v>
                </c:pt>
                <c:pt idx="7562">
                  <c:v>2450</c:v>
                </c:pt>
                <c:pt idx="7563">
                  <c:v>2220</c:v>
                </c:pt>
                <c:pt idx="7564">
                  <c:v>2530</c:v>
                </c:pt>
                <c:pt idx="7565">
                  <c:v>2550</c:v>
                </c:pt>
                <c:pt idx="7566">
                  <c:v>2720</c:v>
                </c:pt>
                <c:pt idx="7567">
                  <c:v>2270</c:v>
                </c:pt>
                <c:pt idx="7568">
                  <c:v>2600</c:v>
                </c:pt>
                <c:pt idx="7569">
                  <c:v>2520</c:v>
                </c:pt>
                <c:pt idx="7570">
                  <c:v>2300</c:v>
                </c:pt>
                <c:pt idx="7571">
                  <c:v>2590</c:v>
                </c:pt>
                <c:pt idx="7572">
                  <c:v>2520</c:v>
                </c:pt>
                <c:pt idx="7573">
                  <c:v>2540</c:v>
                </c:pt>
                <c:pt idx="7574">
                  <c:v>2660</c:v>
                </c:pt>
                <c:pt idx="7575">
                  <c:v>2710</c:v>
                </c:pt>
                <c:pt idx="7576">
                  <c:v>2450</c:v>
                </c:pt>
                <c:pt idx="7577">
                  <c:v>2680</c:v>
                </c:pt>
                <c:pt idx="7578">
                  <c:v>2460</c:v>
                </c:pt>
                <c:pt idx="7579">
                  <c:v>2220</c:v>
                </c:pt>
                <c:pt idx="7580">
                  <c:v>2350</c:v>
                </c:pt>
                <c:pt idx="7581">
                  <c:v>2490</c:v>
                </c:pt>
                <c:pt idx="7582">
                  <c:v>2390</c:v>
                </c:pt>
                <c:pt idx="7583">
                  <c:v>2350</c:v>
                </c:pt>
                <c:pt idx="7584">
                  <c:v>2570</c:v>
                </c:pt>
                <c:pt idx="7585">
                  <c:v>2670</c:v>
                </c:pt>
                <c:pt idx="7586">
                  <c:v>2260</c:v>
                </c:pt>
                <c:pt idx="7587">
                  <c:v>2640</c:v>
                </c:pt>
                <c:pt idx="7588">
                  <c:v>2740</c:v>
                </c:pt>
                <c:pt idx="7589">
                  <c:v>2440</c:v>
                </c:pt>
                <c:pt idx="7590">
                  <c:v>2430</c:v>
                </c:pt>
                <c:pt idx="7591">
                  <c:v>2610</c:v>
                </c:pt>
                <c:pt idx="7592">
                  <c:v>2560</c:v>
                </c:pt>
                <c:pt idx="7593">
                  <c:v>2920</c:v>
                </c:pt>
                <c:pt idx="7594">
                  <c:v>2640</c:v>
                </c:pt>
                <c:pt idx="7595">
                  <c:v>2630</c:v>
                </c:pt>
                <c:pt idx="7596">
                  <c:v>2200</c:v>
                </c:pt>
                <c:pt idx="7597">
                  <c:v>2410</c:v>
                </c:pt>
                <c:pt idx="7598">
                  <c:v>2470</c:v>
                </c:pt>
                <c:pt idx="7599">
                  <c:v>2390</c:v>
                </c:pt>
                <c:pt idx="7600">
                  <c:v>2200</c:v>
                </c:pt>
                <c:pt idx="7601">
                  <c:v>2190</c:v>
                </c:pt>
                <c:pt idx="7602">
                  <c:v>2510</c:v>
                </c:pt>
                <c:pt idx="7603">
                  <c:v>2400</c:v>
                </c:pt>
                <c:pt idx="7604">
                  <c:v>2550</c:v>
                </c:pt>
                <c:pt idx="7605">
                  <c:v>2490</c:v>
                </c:pt>
                <c:pt idx="7606">
                  <c:v>2650</c:v>
                </c:pt>
                <c:pt idx="7607">
                  <c:v>2670</c:v>
                </c:pt>
                <c:pt idx="7608">
                  <c:v>2560</c:v>
                </c:pt>
                <c:pt idx="7609">
                  <c:v>2740</c:v>
                </c:pt>
                <c:pt idx="7610">
                  <c:v>2310</c:v>
                </c:pt>
                <c:pt idx="7611">
                  <c:v>2520</c:v>
                </c:pt>
                <c:pt idx="7612">
                  <c:v>2520</c:v>
                </c:pt>
                <c:pt idx="7613">
                  <c:v>2590</c:v>
                </c:pt>
                <c:pt idx="7614">
                  <c:v>2420</c:v>
                </c:pt>
                <c:pt idx="7615">
                  <c:v>2680</c:v>
                </c:pt>
                <c:pt idx="7616">
                  <c:v>2710</c:v>
                </c:pt>
                <c:pt idx="7617">
                  <c:v>2710</c:v>
                </c:pt>
                <c:pt idx="7618">
                  <c:v>2590</c:v>
                </c:pt>
                <c:pt idx="7619">
                  <c:v>2460</c:v>
                </c:pt>
                <c:pt idx="7620">
                  <c:v>2240</c:v>
                </c:pt>
                <c:pt idx="7621">
                  <c:v>2260</c:v>
                </c:pt>
                <c:pt idx="7622">
                  <c:v>2610</c:v>
                </c:pt>
                <c:pt idx="7623">
                  <c:v>2500</c:v>
                </c:pt>
                <c:pt idx="7624">
                  <c:v>2420</c:v>
                </c:pt>
                <c:pt idx="7625">
                  <c:v>2530</c:v>
                </c:pt>
                <c:pt idx="7626">
                  <c:v>2310</c:v>
                </c:pt>
                <c:pt idx="7627">
                  <c:v>2490</c:v>
                </c:pt>
                <c:pt idx="7628">
                  <c:v>2670</c:v>
                </c:pt>
                <c:pt idx="7629">
                  <c:v>2110</c:v>
                </c:pt>
                <c:pt idx="7630">
                  <c:v>2660</c:v>
                </c:pt>
                <c:pt idx="7631">
                  <c:v>2380</c:v>
                </c:pt>
                <c:pt idx="7632">
                  <c:v>2570</c:v>
                </c:pt>
                <c:pt idx="7633">
                  <c:v>2630</c:v>
                </c:pt>
                <c:pt idx="7634">
                  <c:v>2540</c:v>
                </c:pt>
                <c:pt idx="7635">
                  <c:v>2700</c:v>
                </c:pt>
                <c:pt idx="7636">
                  <c:v>2580</c:v>
                </c:pt>
                <c:pt idx="7637">
                  <c:v>2740</c:v>
                </c:pt>
                <c:pt idx="7638">
                  <c:v>2460</c:v>
                </c:pt>
                <c:pt idx="7639">
                  <c:v>2700</c:v>
                </c:pt>
                <c:pt idx="7640">
                  <c:v>2610</c:v>
                </c:pt>
                <c:pt idx="7641">
                  <c:v>2260</c:v>
                </c:pt>
                <c:pt idx="7642">
                  <c:v>2600</c:v>
                </c:pt>
                <c:pt idx="7643">
                  <c:v>2410</c:v>
                </c:pt>
                <c:pt idx="7644">
                  <c:v>2450</c:v>
                </c:pt>
                <c:pt idx="7645">
                  <c:v>2280</c:v>
                </c:pt>
                <c:pt idx="7646">
                  <c:v>2460</c:v>
                </c:pt>
                <c:pt idx="7647">
                  <c:v>2260</c:v>
                </c:pt>
                <c:pt idx="7648">
                  <c:v>2490</c:v>
                </c:pt>
                <c:pt idx="7649">
                  <c:v>2460</c:v>
                </c:pt>
                <c:pt idx="7650">
                  <c:v>2400</c:v>
                </c:pt>
                <c:pt idx="7651">
                  <c:v>2440</c:v>
                </c:pt>
                <c:pt idx="7652">
                  <c:v>2530</c:v>
                </c:pt>
                <c:pt idx="7653">
                  <c:v>2460</c:v>
                </c:pt>
                <c:pt idx="7654">
                  <c:v>2550</c:v>
                </c:pt>
                <c:pt idx="7655">
                  <c:v>2620</c:v>
                </c:pt>
                <c:pt idx="7656">
                  <c:v>2460</c:v>
                </c:pt>
                <c:pt idx="7657">
                  <c:v>2740</c:v>
                </c:pt>
                <c:pt idx="7658">
                  <c:v>2410</c:v>
                </c:pt>
                <c:pt idx="7659">
                  <c:v>2360</c:v>
                </c:pt>
                <c:pt idx="7660">
                  <c:v>2430</c:v>
                </c:pt>
                <c:pt idx="7661">
                  <c:v>2300</c:v>
                </c:pt>
                <c:pt idx="7662">
                  <c:v>2680</c:v>
                </c:pt>
                <c:pt idx="7663">
                  <c:v>2430</c:v>
                </c:pt>
                <c:pt idx="7664">
                  <c:v>2670</c:v>
                </c:pt>
                <c:pt idx="7665">
                  <c:v>2730</c:v>
                </c:pt>
                <c:pt idx="7666">
                  <c:v>2440</c:v>
                </c:pt>
                <c:pt idx="7667">
                  <c:v>2460</c:v>
                </c:pt>
                <c:pt idx="7668">
                  <c:v>2600</c:v>
                </c:pt>
                <c:pt idx="7669">
                  <c:v>2210</c:v>
                </c:pt>
                <c:pt idx="7670">
                  <c:v>2520</c:v>
                </c:pt>
                <c:pt idx="7671">
                  <c:v>2400</c:v>
                </c:pt>
                <c:pt idx="7672">
                  <c:v>2800</c:v>
                </c:pt>
                <c:pt idx="7673">
                  <c:v>2370</c:v>
                </c:pt>
                <c:pt idx="7674">
                  <c:v>2480</c:v>
                </c:pt>
                <c:pt idx="7675">
                  <c:v>2170</c:v>
                </c:pt>
                <c:pt idx="7676">
                  <c:v>2540</c:v>
                </c:pt>
                <c:pt idx="7677">
                  <c:v>2580</c:v>
                </c:pt>
                <c:pt idx="7678">
                  <c:v>2150</c:v>
                </c:pt>
                <c:pt idx="7679">
                  <c:v>2390</c:v>
                </c:pt>
                <c:pt idx="7680">
                  <c:v>2680</c:v>
                </c:pt>
                <c:pt idx="7681">
                  <c:v>2590</c:v>
                </c:pt>
                <c:pt idx="7682">
                  <c:v>2760</c:v>
                </c:pt>
                <c:pt idx="7683">
                  <c:v>2730</c:v>
                </c:pt>
                <c:pt idx="7684">
                  <c:v>2600</c:v>
                </c:pt>
                <c:pt idx="7685">
                  <c:v>2520</c:v>
                </c:pt>
                <c:pt idx="7686">
                  <c:v>2560</c:v>
                </c:pt>
                <c:pt idx="7687">
                  <c:v>2930</c:v>
                </c:pt>
                <c:pt idx="7688">
                  <c:v>2690</c:v>
                </c:pt>
                <c:pt idx="7689">
                  <c:v>2150</c:v>
                </c:pt>
                <c:pt idx="7690">
                  <c:v>2490</c:v>
                </c:pt>
                <c:pt idx="7691">
                  <c:v>2690</c:v>
                </c:pt>
                <c:pt idx="7692">
                  <c:v>2350</c:v>
                </c:pt>
                <c:pt idx="7693">
                  <c:v>2580</c:v>
                </c:pt>
                <c:pt idx="7694">
                  <c:v>2760</c:v>
                </c:pt>
                <c:pt idx="7695">
                  <c:v>2460</c:v>
                </c:pt>
                <c:pt idx="7696">
                  <c:v>2570</c:v>
                </c:pt>
                <c:pt idx="7697">
                  <c:v>2400</c:v>
                </c:pt>
                <c:pt idx="7698">
                  <c:v>2750</c:v>
                </c:pt>
                <c:pt idx="7699">
                  <c:v>2660</c:v>
                </c:pt>
                <c:pt idx="7700">
                  <c:v>2420</c:v>
                </c:pt>
                <c:pt idx="7701">
                  <c:v>2760</c:v>
                </c:pt>
                <c:pt idx="7702">
                  <c:v>2610</c:v>
                </c:pt>
                <c:pt idx="7703">
                  <c:v>2190</c:v>
                </c:pt>
                <c:pt idx="7704">
                  <c:v>2390</c:v>
                </c:pt>
                <c:pt idx="7705">
                  <c:v>2740</c:v>
                </c:pt>
                <c:pt idx="7706">
                  <c:v>2570</c:v>
                </c:pt>
                <c:pt idx="7707">
                  <c:v>2730</c:v>
                </c:pt>
                <c:pt idx="7708">
                  <c:v>2670</c:v>
                </c:pt>
                <c:pt idx="7709">
                  <c:v>2560</c:v>
                </c:pt>
                <c:pt idx="7710">
                  <c:v>2600</c:v>
                </c:pt>
                <c:pt idx="7711">
                  <c:v>2460</c:v>
                </c:pt>
                <c:pt idx="7712">
                  <c:v>2510</c:v>
                </c:pt>
                <c:pt idx="7713">
                  <c:v>2550</c:v>
                </c:pt>
                <c:pt idx="7714">
                  <c:v>2370</c:v>
                </c:pt>
                <c:pt idx="7715">
                  <c:v>2400</c:v>
                </c:pt>
                <c:pt idx="7716">
                  <c:v>2410</c:v>
                </c:pt>
                <c:pt idx="7717">
                  <c:v>2360</c:v>
                </c:pt>
                <c:pt idx="7718">
                  <c:v>2700</c:v>
                </c:pt>
                <c:pt idx="7719">
                  <c:v>2860</c:v>
                </c:pt>
                <c:pt idx="7720">
                  <c:v>2600</c:v>
                </c:pt>
                <c:pt idx="7721">
                  <c:v>2740</c:v>
                </c:pt>
                <c:pt idx="7722">
                  <c:v>2550</c:v>
                </c:pt>
                <c:pt idx="7723">
                  <c:v>2450</c:v>
                </c:pt>
                <c:pt idx="7724">
                  <c:v>2480</c:v>
                </c:pt>
                <c:pt idx="7725">
                  <c:v>2190</c:v>
                </c:pt>
                <c:pt idx="7726">
                  <c:v>2320</c:v>
                </c:pt>
                <c:pt idx="7727">
                  <c:v>2250</c:v>
                </c:pt>
                <c:pt idx="7728">
                  <c:v>2670</c:v>
                </c:pt>
                <c:pt idx="7729">
                  <c:v>2640</c:v>
                </c:pt>
                <c:pt idx="7730">
                  <c:v>2620</c:v>
                </c:pt>
                <c:pt idx="7731">
                  <c:v>2610</c:v>
                </c:pt>
                <c:pt idx="7732">
                  <c:v>2620</c:v>
                </c:pt>
                <c:pt idx="7733">
                  <c:v>2530</c:v>
                </c:pt>
                <c:pt idx="7734">
                  <c:v>2350</c:v>
                </c:pt>
                <c:pt idx="7735">
                  <c:v>2130</c:v>
                </c:pt>
                <c:pt idx="7736">
                  <c:v>2440</c:v>
                </c:pt>
                <c:pt idx="7737">
                  <c:v>2450</c:v>
                </c:pt>
                <c:pt idx="7738">
                  <c:v>2180</c:v>
                </c:pt>
                <c:pt idx="7739">
                  <c:v>2790</c:v>
                </c:pt>
                <c:pt idx="7740">
                  <c:v>2560</c:v>
                </c:pt>
                <c:pt idx="7741">
                  <c:v>2720</c:v>
                </c:pt>
                <c:pt idx="7742">
                  <c:v>2440</c:v>
                </c:pt>
                <c:pt idx="7743">
                  <c:v>2530</c:v>
                </c:pt>
                <c:pt idx="7744">
                  <c:v>2530</c:v>
                </c:pt>
                <c:pt idx="7745">
                  <c:v>2650</c:v>
                </c:pt>
                <c:pt idx="7746">
                  <c:v>2330</c:v>
                </c:pt>
                <c:pt idx="7747">
                  <c:v>2500</c:v>
                </c:pt>
                <c:pt idx="7748">
                  <c:v>2420</c:v>
                </c:pt>
                <c:pt idx="7749">
                  <c:v>2510</c:v>
                </c:pt>
                <c:pt idx="7750">
                  <c:v>2330</c:v>
                </c:pt>
                <c:pt idx="7751">
                  <c:v>2330</c:v>
                </c:pt>
                <c:pt idx="7752">
                  <c:v>2450</c:v>
                </c:pt>
                <c:pt idx="7753">
                  <c:v>2550</c:v>
                </c:pt>
                <c:pt idx="7754">
                  <c:v>2020</c:v>
                </c:pt>
                <c:pt idx="7755">
                  <c:v>2730</c:v>
                </c:pt>
                <c:pt idx="7756">
                  <c:v>2590</c:v>
                </c:pt>
                <c:pt idx="7757">
                  <c:v>2620</c:v>
                </c:pt>
                <c:pt idx="7758">
                  <c:v>2280</c:v>
                </c:pt>
                <c:pt idx="7759">
                  <c:v>2400</c:v>
                </c:pt>
                <c:pt idx="7760">
                  <c:v>2500</c:v>
                </c:pt>
                <c:pt idx="7761">
                  <c:v>2640</c:v>
                </c:pt>
                <c:pt idx="7762">
                  <c:v>2700</c:v>
                </c:pt>
                <c:pt idx="7763">
                  <c:v>2780</c:v>
                </c:pt>
                <c:pt idx="7764">
                  <c:v>2190</c:v>
                </c:pt>
                <c:pt idx="7765">
                  <c:v>2480</c:v>
                </c:pt>
                <c:pt idx="7766">
                  <c:v>2370</c:v>
                </c:pt>
                <c:pt idx="7767">
                  <c:v>2490</c:v>
                </c:pt>
                <c:pt idx="7768">
                  <c:v>2480</c:v>
                </c:pt>
                <c:pt idx="7769">
                  <c:v>2350</c:v>
                </c:pt>
                <c:pt idx="7770">
                  <c:v>2650</c:v>
                </c:pt>
                <c:pt idx="7771">
                  <c:v>2430</c:v>
                </c:pt>
                <c:pt idx="7772">
                  <c:v>2530</c:v>
                </c:pt>
                <c:pt idx="7773">
                  <c:v>2680</c:v>
                </c:pt>
                <c:pt idx="7774">
                  <c:v>2460</c:v>
                </c:pt>
                <c:pt idx="7775">
                  <c:v>2480</c:v>
                </c:pt>
                <c:pt idx="7776">
                  <c:v>2640</c:v>
                </c:pt>
                <c:pt idx="7777">
                  <c:v>2530</c:v>
                </c:pt>
                <c:pt idx="7778">
                  <c:v>2540</c:v>
                </c:pt>
                <c:pt idx="7779">
                  <c:v>2590</c:v>
                </c:pt>
                <c:pt idx="7780">
                  <c:v>2660</c:v>
                </c:pt>
                <c:pt idx="7781">
                  <c:v>2450</c:v>
                </c:pt>
                <c:pt idx="7782">
                  <c:v>2340</c:v>
                </c:pt>
                <c:pt idx="7783">
                  <c:v>2420</c:v>
                </c:pt>
                <c:pt idx="7784">
                  <c:v>2430</c:v>
                </c:pt>
                <c:pt idx="7785">
                  <c:v>1980</c:v>
                </c:pt>
                <c:pt idx="7786">
                  <c:v>2570</c:v>
                </c:pt>
                <c:pt idx="7787">
                  <c:v>2470</c:v>
                </c:pt>
                <c:pt idx="7788">
                  <c:v>2220</c:v>
                </c:pt>
                <c:pt idx="7789">
                  <c:v>2470</c:v>
                </c:pt>
                <c:pt idx="7790">
                  <c:v>2680</c:v>
                </c:pt>
                <c:pt idx="7791">
                  <c:v>2490</c:v>
                </c:pt>
                <c:pt idx="7792">
                  <c:v>2310</c:v>
                </c:pt>
                <c:pt idx="7793">
                  <c:v>2320</c:v>
                </c:pt>
                <c:pt idx="7794">
                  <c:v>2330</c:v>
                </c:pt>
                <c:pt idx="7795">
                  <c:v>2450</c:v>
                </c:pt>
                <c:pt idx="7796">
                  <c:v>2620</c:v>
                </c:pt>
                <c:pt idx="7797">
                  <c:v>2760</c:v>
                </c:pt>
                <c:pt idx="7798">
                  <c:v>2280</c:v>
                </c:pt>
                <c:pt idx="7799">
                  <c:v>2350</c:v>
                </c:pt>
                <c:pt idx="7800">
                  <c:v>2330</c:v>
                </c:pt>
                <c:pt idx="7801">
                  <c:v>2170</c:v>
                </c:pt>
                <c:pt idx="7802">
                  <c:v>2650</c:v>
                </c:pt>
                <c:pt idx="7803">
                  <c:v>2570</c:v>
                </c:pt>
                <c:pt idx="7804">
                  <c:v>2680</c:v>
                </c:pt>
                <c:pt idx="7805">
                  <c:v>2480</c:v>
                </c:pt>
                <c:pt idx="7806">
                  <c:v>2600</c:v>
                </c:pt>
                <c:pt idx="7807">
                  <c:v>2420</c:v>
                </c:pt>
                <c:pt idx="7808">
                  <c:v>2590</c:v>
                </c:pt>
                <c:pt idx="7809">
                  <c:v>2630</c:v>
                </c:pt>
                <c:pt idx="7810">
                  <c:v>2240</c:v>
                </c:pt>
                <c:pt idx="7811">
                  <c:v>2350</c:v>
                </c:pt>
                <c:pt idx="7812">
                  <c:v>2830</c:v>
                </c:pt>
                <c:pt idx="7813">
                  <c:v>2410</c:v>
                </c:pt>
                <c:pt idx="7814">
                  <c:v>2470</c:v>
                </c:pt>
                <c:pt idx="7815">
                  <c:v>2390</c:v>
                </c:pt>
                <c:pt idx="7816">
                  <c:v>2720</c:v>
                </c:pt>
                <c:pt idx="7817">
                  <c:v>2570</c:v>
                </c:pt>
                <c:pt idx="7818">
                  <c:v>2300</c:v>
                </c:pt>
                <c:pt idx="7819">
                  <c:v>2360</c:v>
                </c:pt>
                <c:pt idx="7820">
                  <c:v>2610</c:v>
                </c:pt>
                <c:pt idx="7821">
                  <c:v>2580</c:v>
                </c:pt>
                <c:pt idx="7822">
                  <c:v>2340</c:v>
                </c:pt>
                <c:pt idx="7823">
                  <c:v>2270</c:v>
                </c:pt>
                <c:pt idx="7824">
                  <c:v>2400</c:v>
                </c:pt>
                <c:pt idx="7825">
                  <c:v>2700</c:v>
                </c:pt>
                <c:pt idx="7826">
                  <c:v>2610</c:v>
                </c:pt>
                <c:pt idx="7827">
                  <c:v>2800</c:v>
                </c:pt>
                <c:pt idx="7828">
                  <c:v>2190</c:v>
                </c:pt>
                <c:pt idx="7829">
                  <c:v>2650</c:v>
                </c:pt>
                <c:pt idx="7830">
                  <c:v>2220</c:v>
                </c:pt>
                <c:pt idx="7831">
                  <c:v>2390</c:v>
                </c:pt>
                <c:pt idx="7832">
                  <c:v>2400</c:v>
                </c:pt>
                <c:pt idx="7833">
                  <c:v>2110</c:v>
                </c:pt>
                <c:pt idx="7834">
                  <c:v>2200</c:v>
                </c:pt>
                <c:pt idx="7835">
                  <c:v>2320</c:v>
                </c:pt>
                <c:pt idx="7836">
                  <c:v>2600</c:v>
                </c:pt>
                <c:pt idx="7837">
                  <c:v>2200</c:v>
                </c:pt>
                <c:pt idx="7838">
                  <c:v>2740</c:v>
                </c:pt>
                <c:pt idx="7839">
                  <c:v>2350</c:v>
                </c:pt>
                <c:pt idx="7840">
                  <c:v>2660</c:v>
                </c:pt>
                <c:pt idx="7841">
                  <c:v>2400</c:v>
                </c:pt>
                <c:pt idx="7842">
                  <c:v>2130</c:v>
                </c:pt>
                <c:pt idx="7843">
                  <c:v>2290</c:v>
                </c:pt>
                <c:pt idx="7844">
                  <c:v>2190</c:v>
                </c:pt>
                <c:pt idx="7845">
                  <c:v>2460</c:v>
                </c:pt>
                <c:pt idx="7846">
                  <c:v>2560</c:v>
                </c:pt>
                <c:pt idx="7847">
                  <c:v>2370</c:v>
                </c:pt>
                <c:pt idx="7848">
                  <c:v>2650</c:v>
                </c:pt>
                <c:pt idx="7849">
                  <c:v>2780</c:v>
                </c:pt>
                <c:pt idx="7850">
                  <c:v>2570</c:v>
                </c:pt>
                <c:pt idx="7851">
                  <c:v>2400</c:v>
                </c:pt>
                <c:pt idx="7852">
                  <c:v>2540</c:v>
                </c:pt>
                <c:pt idx="7853">
                  <c:v>2480</c:v>
                </c:pt>
                <c:pt idx="7854">
                  <c:v>2410</c:v>
                </c:pt>
                <c:pt idx="7855">
                  <c:v>2440</c:v>
                </c:pt>
                <c:pt idx="7856">
                  <c:v>2420</c:v>
                </c:pt>
                <c:pt idx="7857">
                  <c:v>2520</c:v>
                </c:pt>
                <c:pt idx="7858">
                  <c:v>2360</c:v>
                </c:pt>
                <c:pt idx="7859">
                  <c:v>2320</c:v>
                </c:pt>
                <c:pt idx="7860">
                  <c:v>2470</c:v>
                </c:pt>
                <c:pt idx="7861">
                  <c:v>2580</c:v>
                </c:pt>
                <c:pt idx="7862">
                  <c:v>2400</c:v>
                </c:pt>
                <c:pt idx="7863">
                  <c:v>2710</c:v>
                </c:pt>
                <c:pt idx="7864">
                  <c:v>2560</c:v>
                </c:pt>
                <c:pt idx="7865">
                  <c:v>2320</c:v>
                </c:pt>
                <c:pt idx="7866">
                  <c:v>2530</c:v>
                </c:pt>
                <c:pt idx="7867">
                  <c:v>2120</c:v>
                </c:pt>
                <c:pt idx="7868">
                  <c:v>2590</c:v>
                </c:pt>
                <c:pt idx="7869">
                  <c:v>2580</c:v>
                </c:pt>
                <c:pt idx="7870">
                  <c:v>2570</c:v>
                </c:pt>
                <c:pt idx="7871">
                  <c:v>2440</c:v>
                </c:pt>
                <c:pt idx="7872">
                  <c:v>2360</c:v>
                </c:pt>
                <c:pt idx="7873">
                  <c:v>2440</c:v>
                </c:pt>
                <c:pt idx="7874">
                  <c:v>2430</c:v>
                </c:pt>
                <c:pt idx="7875">
                  <c:v>2430</c:v>
                </c:pt>
                <c:pt idx="7876">
                  <c:v>2250</c:v>
                </c:pt>
                <c:pt idx="7877">
                  <c:v>2330</c:v>
                </c:pt>
                <c:pt idx="7878">
                  <c:v>2730</c:v>
                </c:pt>
                <c:pt idx="7879">
                  <c:v>2300</c:v>
                </c:pt>
                <c:pt idx="7880">
                  <c:v>2330</c:v>
                </c:pt>
                <c:pt idx="7881">
                  <c:v>2380</c:v>
                </c:pt>
                <c:pt idx="7882">
                  <c:v>2250</c:v>
                </c:pt>
                <c:pt idx="7883">
                  <c:v>2500</c:v>
                </c:pt>
                <c:pt idx="7884">
                  <c:v>2470</c:v>
                </c:pt>
                <c:pt idx="7885">
                  <c:v>2480</c:v>
                </c:pt>
                <c:pt idx="7886">
                  <c:v>2430</c:v>
                </c:pt>
                <c:pt idx="7887">
                  <c:v>2350</c:v>
                </c:pt>
                <c:pt idx="7888">
                  <c:v>2430</c:v>
                </c:pt>
                <c:pt idx="7889">
                  <c:v>2430</c:v>
                </c:pt>
                <c:pt idx="7890">
                  <c:v>2360</c:v>
                </c:pt>
                <c:pt idx="7891">
                  <c:v>2170</c:v>
                </c:pt>
                <c:pt idx="7892">
                  <c:v>2360</c:v>
                </c:pt>
                <c:pt idx="7893">
                  <c:v>2520</c:v>
                </c:pt>
                <c:pt idx="7894">
                  <c:v>2030</c:v>
                </c:pt>
                <c:pt idx="7895">
                  <c:v>2520</c:v>
                </c:pt>
                <c:pt idx="7896">
                  <c:v>2550</c:v>
                </c:pt>
                <c:pt idx="7897">
                  <c:v>2390</c:v>
                </c:pt>
                <c:pt idx="7898">
                  <c:v>2330</c:v>
                </c:pt>
                <c:pt idx="7899">
                  <c:v>2670</c:v>
                </c:pt>
                <c:pt idx="7900">
                  <c:v>2500</c:v>
                </c:pt>
                <c:pt idx="7901">
                  <c:v>2500</c:v>
                </c:pt>
                <c:pt idx="7902">
                  <c:v>2570</c:v>
                </c:pt>
                <c:pt idx="7903">
                  <c:v>2150</c:v>
                </c:pt>
                <c:pt idx="7904">
                  <c:v>2470</c:v>
                </c:pt>
                <c:pt idx="7905">
                  <c:v>2880</c:v>
                </c:pt>
                <c:pt idx="7906">
                  <c:v>2090</c:v>
                </c:pt>
                <c:pt idx="7907">
                  <c:v>2590</c:v>
                </c:pt>
                <c:pt idx="7908">
                  <c:v>2360</c:v>
                </c:pt>
                <c:pt idx="7909">
                  <c:v>2460</c:v>
                </c:pt>
                <c:pt idx="7910">
                  <c:v>1950</c:v>
                </c:pt>
                <c:pt idx="7911">
                  <c:v>2720</c:v>
                </c:pt>
                <c:pt idx="7912">
                  <c:v>2600</c:v>
                </c:pt>
                <c:pt idx="7913">
                  <c:v>2390</c:v>
                </c:pt>
                <c:pt idx="7914">
                  <c:v>2240</c:v>
                </c:pt>
                <c:pt idx="7915">
                  <c:v>2330</c:v>
                </c:pt>
                <c:pt idx="7916">
                  <c:v>2150</c:v>
                </c:pt>
                <c:pt idx="7917">
                  <c:v>2570</c:v>
                </c:pt>
                <c:pt idx="7918">
                  <c:v>2410</c:v>
                </c:pt>
                <c:pt idx="7919">
                  <c:v>2420</c:v>
                </c:pt>
                <c:pt idx="7920">
                  <c:v>2370</c:v>
                </c:pt>
                <c:pt idx="7921">
                  <c:v>2480</c:v>
                </c:pt>
                <c:pt idx="7922">
                  <c:v>2450</c:v>
                </c:pt>
                <c:pt idx="7923">
                  <c:v>2570</c:v>
                </c:pt>
                <c:pt idx="7924">
                  <c:v>2200</c:v>
                </c:pt>
                <c:pt idx="7925">
                  <c:v>2480</c:v>
                </c:pt>
                <c:pt idx="7926">
                  <c:v>2320</c:v>
                </c:pt>
                <c:pt idx="7927">
                  <c:v>2640</c:v>
                </c:pt>
                <c:pt idx="7928">
                  <c:v>2500</c:v>
                </c:pt>
                <c:pt idx="7929">
                  <c:v>2250</c:v>
                </c:pt>
                <c:pt idx="7930">
                  <c:v>2880</c:v>
                </c:pt>
                <c:pt idx="7931">
                  <c:v>2390</c:v>
                </c:pt>
                <c:pt idx="7932">
                  <c:v>2480</c:v>
                </c:pt>
                <c:pt idx="7933">
                  <c:v>2720</c:v>
                </c:pt>
                <c:pt idx="7934">
                  <c:v>2320</c:v>
                </c:pt>
                <c:pt idx="7935">
                  <c:v>2480</c:v>
                </c:pt>
                <c:pt idx="7936">
                  <c:v>2320</c:v>
                </c:pt>
                <c:pt idx="7937">
                  <c:v>2450</c:v>
                </c:pt>
                <c:pt idx="7938">
                  <c:v>2470</c:v>
                </c:pt>
                <c:pt idx="7939">
                  <c:v>2570</c:v>
                </c:pt>
                <c:pt idx="7940">
                  <c:v>2500</c:v>
                </c:pt>
                <c:pt idx="7941">
                  <c:v>2570</c:v>
                </c:pt>
                <c:pt idx="7942">
                  <c:v>2360</c:v>
                </c:pt>
                <c:pt idx="7943">
                  <c:v>2550</c:v>
                </c:pt>
                <c:pt idx="7944">
                  <c:v>2390</c:v>
                </c:pt>
                <c:pt idx="7945">
                  <c:v>2200</c:v>
                </c:pt>
                <c:pt idx="7946">
                  <c:v>2540</c:v>
                </c:pt>
                <c:pt idx="7947">
                  <c:v>2370</c:v>
                </c:pt>
                <c:pt idx="7948">
                  <c:v>2250</c:v>
                </c:pt>
                <c:pt idx="7949">
                  <c:v>2390</c:v>
                </c:pt>
                <c:pt idx="7950">
                  <c:v>2840</c:v>
                </c:pt>
                <c:pt idx="7951">
                  <c:v>2380</c:v>
                </c:pt>
                <c:pt idx="7952">
                  <c:v>2610</c:v>
                </c:pt>
                <c:pt idx="7953">
                  <c:v>2740</c:v>
                </c:pt>
                <c:pt idx="7954">
                  <c:v>2370</c:v>
                </c:pt>
                <c:pt idx="7955">
                  <c:v>2270</c:v>
                </c:pt>
                <c:pt idx="7956">
                  <c:v>2670</c:v>
                </c:pt>
                <c:pt idx="7957">
                  <c:v>2540</c:v>
                </c:pt>
                <c:pt idx="7958">
                  <c:v>2150</c:v>
                </c:pt>
                <c:pt idx="7959">
                  <c:v>2760</c:v>
                </c:pt>
                <c:pt idx="7960">
                  <c:v>2390</c:v>
                </c:pt>
                <c:pt idx="7961">
                  <c:v>2370</c:v>
                </c:pt>
                <c:pt idx="7962">
                  <c:v>2730</c:v>
                </c:pt>
                <c:pt idx="7963">
                  <c:v>2600</c:v>
                </c:pt>
                <c:pt idx="7964">
                  <c:v>2080</c:v>
                </c:pt>
                <c:pt idx="7965">
                  <c:v>2260</c:v>
                </c:pt>
                <c:pt idx="7966">
                  <c:v>2460</c:v>
                </c:pt>
                <c:pt idx="7967">
                  <c:v>2580</c:v>
                </c:pt>
                <c:pt idx="7968">
                  <c:v>2240</c:v>
                </c:pt>
                <c:pt idx="7969">
                  <c:v>2410</c:v>
                </c:pt>
                <c:pt idx="7970">
                  <c:v>2520</c:v>
                </c:pt>
                <c:pt idx="7971">
                  <c:v>2730</c:v>
                </c:pt>
                <c:pt idx="7972">
                  <c:v>2270</c:v>
                </c:pt>
                <c:pt idx="7973">
                  <c:v>2390</c:v>
                </c:pt>
                <c:pt idx="7974">
                  <c:v>2230</c:v>
                </c:pt>
                <c:pt idx="7975">
                  <c:v>2280</c:v>
                </c:pt>
                <c:pt idx="7976">
                  <c:v>2530</c:v>
                </c:pt>
                <c:pt idx="7977">
                  <c:v>2460</c:v>
                </c:pt>
                <c:pt idx="7978">
                  <c:v>2480</c:v>
                </c:pt>
                <c:pt idx="7979">
                  <c:v>2360</c:v>
                </c:pt>
                <c:pt idx="7980">
                  <c:v>2380</c:v>
                </c:pt>
                <c:pt idx="7981">
                  <c:v>2470</c:v>
                </c:pt>
                <c:pt idx="7982">
                  <c:v>2390</c:v>
                </c:pt>
                <c:pt idx="7983">
                  <c:v>2460</c:v>
                </c:pt>
                <c:pt idx="7984">
                  <c:v>2620</c:v>
                </c:pt>
                <c:pt idx="7985">
                  <c:v>2500</c:v>
                </c:pt>
                <c:pt idx="7986">
                  <c:v>2470</c:v>
                </c:pt>
                <c:pt idx="7987">
                  <c:v>2040</c:v>
                </c:pt>
                <c:pt idx="7988">
                  <c:v>2340</c:v>
                </c:pt>
                <c:pt idx="7989">
                  <c:v>2390</c:v>
                </c:pt>
                <c:pt idx="7990">
                  <c:v>2270</c:v>
                </c:pt>
                <c:pt idx="7991">
                  <c:v>2390</c:v>
                </c:pt>
                <c:pt idx="7992">
                  <c:v>2560</c:v>
                </c:pt>
                <c:pt idx="7993">
                  <c:v>2270</c:v>
                </c:pt>
                <c:pt idx="7994">
                  <c:v>2630</c:v>
                </c:pt>
                <c:pt idx="7995">
                  <c:v>2360</c:v>
                </c:pt>
                <c:pt idx="7996">
                  <c:v>2830</c:v>
                </c:pt>
                <c:pt idx="7997">
                  <c:v>2340</c:v>
                </c:pt>
                <c:pt idx="7998">
                  <c:v>2730</c:v>
                </c:pt>
                <c:pt idx="7999">
                  <c:v>2340</c:v>
                </c:pt>
                <c:pt idx="8000">
                  <c:v>2470</c:v>
                </c:pt>
                <c:pt idx="8001">
                  <c:v>2410</c:v>
                </c:pt>
                <c:pt idx="8002">
                  <c:v>2250</c:v>
                </c:pt>
                <c:pt idx="8003">
                  <c:v>2250</c:v>
                </c:pt>
                <c:pt idx="8004">
                  <c:v>2620</c:v>
                </c:pt>
                <c:pt idx="8005">
                  <c:v>2330</c:v>
                </c:pt>
                <c:pt idx="8006">
                  <c:v>2250</c:v>
                </c:pt>
                <c:pt idx="8007">
                  <c:v>2440</c:v>
                </c:pt>
                <c:pt idx="8008">
                  <c:v>2650</c:v>
                </c:pt>
                <c:pt idx="8009">
                  <c:v>2310</c:v>
                </c:pt>
                <c:pt idx="8010">
                  <c:v>2360</c:v>
                </c:pt>
                <c:pt idx="8011">
                  <c:v>2360</c:v>
                </c:pt>
                <c:pt idx="8012">
                  <c:v>2520</c:v>
                </c:pt>
                <c:pt idx="8013">
                  <c:v>2180</c:v>
                </c:pt>
                <c:pt idx="8014">
                  <c:v>2530</c:v>
                </c:pt>
                <c:pt idx="8015">
                  <c:v>2350</c:v>
                </c:pt>
                <c:pt idx="8016">
                  <c:v>2300</c:v>
                </c:pt>
                <c:pt idx="8017">
                  <c:v>2410</c:v>
                </c:pt>
                <c:pt idx="8018">
                  <c:v>2430</c:v>
                </c:pt>
                <c:pt idx="8019">
                  <c:v>2380</c:v>
                </c:pt>
                <c:pt idx="8020">
                  <c:v>2540</c:v>
                </c:pt>
                <c:pt idx="8021">
                  <c:v>2200</c:v>
                </c:pt>
                <c:pt idx="8022">
                  <c:v>2390</c:v>
                </c:pt>
                <c:pt idx="8023">
                  <c:v>2290</c:v>
                </c:pt>
                <c:pt idx="8024">
                  <c:v>2070</c:v>
                </c:pt>
                <c:pt idx="8025">
                  <c:v>2480</c:v>
                </c:pt>
                <c:pt idx="8026">
                  <c:v>2110</c:v>
                </c:pt>
                <c:pt idx="8027">
                  <c:v>2320</c:v>
                </c:pt>
                <c:pt idx="8028">
                  <c:v>2300</c:v>
                </c:pt>
                <c:pt idx="8029">
                  <c:v>2370</c:v>
                </c:pt>
                <c:pt idx="8030">
                  <c:v>1970</c:v>
                </c:pt>
                <c:pt idx="8031">
                  <c:v>2590</c:v>
                </c:pt>
                <c:pt idx="8032">
                  <c:v>2540</c:v>
                </c:pt>
                <c:pt idx="8033">
                  <c:v>2550</c:v>
                </c:pt>
                <c:pt idx="8034">
                  <c:v>2350</c:v>
                </c:pt>
                <c:pt idx="8035">
                  <c:v>2450</c:v>
                </c:pt>
                <c:pt idx="8036">
                  <c:v>2460</c:v>
                </c:pt>
                <c:pt idx="8037">
                  <c:v>2600</c:v>
                </c:pt>
                <c:pt idx="8038">
                  <c:v>2420</c:v>
                </c:pt>
                <c:pt idx="8039">
                  <c:v>2410</c:v>
                </c:pt>
                <c:pt idx="8040">
                  <c:v>2280</c:v>
                </c:pt>
                <c:pt idx="8041">
                  <c:v>2350</c:v>
                </c:pt>
                <c:pt idx="8042">
                  <c:v>2490</c:v>
                </c:pt>
                <c:pt idx="8043">
                  <c:v>2070</c:v>
                </c:pt>
                <c:pt idx="8044">
                  <c:v>2540</c:v>
                </c:pt>
                <c:pt idx="8045">
                  <c:v>2310</c:v>
                </c:pt>
                <c:pt idx="8046">
                  <c:v>2290</c:v>
                </c:pt>
                <c:pt idx="8047">
                  <c:v>2610</c:v>
                </c:pt>
                <c:pt idx="8048">
                  <c:v>2370</c:v>
                </c:pt>
                <c:pt idx="8049">
                  <c:v>2490</c:v>
                </c:pt>
                <c:pt idx="8050">
                  <c:v>2490</c:v>
                </c:pt>
                <c:pt idx="8051">
                  <c:v>2410</c:v>
                </c:pt>
                <c:pt idx="8052">
                  <c:v>2570</c:v>
                </c:pt>
                <c:pt idx="8053">
                  <c:v>2290</c:v>
                </c:pt>
                <c:pt idx="8054">
                  <c:v>2490</c:v>
                </c:pt>
                <c:pt idx="8055">
                  <c:v>2650</c:v>
                </c:pt>
                <c:pt idx="8056">
                  <c:v>2490</c:v>
                </c:pt>
                <c:pt idx="8057">
                  <c:v>2170</c:v>
                </c:pt>
                <c:pt idx="8058">
                  <c:v>2110</c:v>
                </c:pt>
                <c:pt idx="8059">
                  <c:v>2430</c:v>
                </c:pt>
                <c:pt idx="8060">
                  <c:v>2480</c:v>
                </c:pt>
                <c:pt idx="8061">
                  <c:v>2560</c:v>
                </c:pt>
                <c:pt idx="8062">
                  <c:v>2220</c:v>
                </c:pt>
                <c:pt idx="8063">
                  <c:v>2440</c:v>
                </c:pt>
                <c:pt idx="8064">
                  <c:v>2440</c:v>
                </c:pt>
                <c:pt idx="8065">
                  <c:v>2360</c:v>
                </c:pt>
                <c:pt idx="8066">
                  <c:v>2200</c:v>
                </c:pt>
                <c:pt idx="8067">
                  <c:v>2220</c:v>
                </c:pt>
                <c:pt idx="8068">
                  <c:v>2520</c:v>
                </c:pt>
                <c:pt idx="8069">
                  <c:v>2180</c:v>
                </c:pt>
                <c:pt idx="8070">
                  <c:v>2690</c:v>
                </c:pt>
                <c:pt idx="8071">
                  <c:v>2520</c:v>
                </c:pt>
                <c:pt idx="8072">
                  <c:v>2400</c:v>
                </c:pt>
                <c:pt idx="8073">
                  <c:v>2260</c:v>
                </c:pt>
                <c:pt idx="8074">
                  <c:v>2480</c:v>
                </c:pt>
                <c:pt idx="8075">
                  <c:v>2520</c:v>
                </c:pt>
                <c:pt idx="8076">
                  <c:v>2490</c:v>
                </c:pt>
                <c:pt idx="8077">
                  <c:v>2380</c:v>
                </c:pt>
                <c:pt idx="8078">
                  <c:v>2440</c:v>
                </c:pt>
                <c:pt idx="8079">
                  <c:v>2390</c:v>
                </c:pt>
                <c:pt idx="8080">
                  <c:v>2680</c:v>
                </c:pt>
                <c:pt idx="8081">
                  <c:v>2310</c:v>
                </c:pt>
                <c:pt idx="8082">
                  <c:v>2530</c:v>
                </c:pt>
                <c:pt idx="8083">
                  <c:v>2510</c:v>
                </c:pt>
                <c:pt idx="8084">
                  <c:v>2470</c:v>
                </c:pt>
                <c:pt idx="8085">
                  <c:v>2450</c:v>
                </c:pt>
                <c:pt idx="8086">
                  <c:v>2710</c:v>
                </c:pt>
                <c:pt idx="8087">
                  <c:v>2540</c:v>
                </c:pt>
                <c:pt idx="8088">
                  <c:v>2550</c:v>
                </c:pt>
                <c:pt idx="8089">
                  <c:v>2230</c:v>
                </c:pt>
                <c:pt idx="8090">
                  <c:v>2250</c:v>
                </c:pt>
                <c:pt idx="8091">
                  <c:v>2520</c:v>
                </c:pt>
                <c:pt idx="8092">
                  <c:v>2330</c:v>
                </c:pt>
                <c:pt idx="8093">
                  <c:v>2380</c:v>
                </c:pt>
                <c:pt idx="8094">
                  <c:v>2160</c:v>
                </c:pt>
                <c:pt idx="8095">
                  <c:v>2220</c:v>
                </c:pt>
                <c:pt idx="8096">
                  <c:v>2290</c:v>
                </c:pt>
                <c:pt idx="8097">
                  <c:v>2590</c:v>
                </c:pt>
                <c:pt idx="8098">
                  <c:v>2370</c:v>
                </c:pt>
                <c:pt idx="8099">
                  <c:v>2580</c:v>
                </c:pt>
                <c:pt idx="8100">
                  <c:v>2410</c:v>
                </c:pt>
                <c:pt idx="8101">
                  <c:v>2690</c:v>
                </c:pt>
                <c:pt idx="8102">
                  <c:v>2160</c:v>
                </c:pt>
                <c:pt idx="8103">
                  <c:v>2310</c:v>
                </c:pt>
                <c:pt idx="8104">
                  <c:v>2380</c:v>
                </c:pt>
                <c:pt idx="8105">
                  <c:v>2130</c:v>
                </c:pt>
                <c:pt idx="8106">
                  <c:v>2190</c:v>
                </c:pt>
                <c:pt idx="8107">
                  <c:v>2360</c:v>
                </c:pt>
                <c:pt idx="8108">
                  <c:v>2170</c:v>
                </c:pt>
                <c:pt idx="8109">
                  <c:v>2280</c:v>
                </c:pt>
                <c:pt idx="8110">
                  <c:v>2420</c:v>
                </c:pt>
                <c:pt idx="8111">
                  <c:v>2540</c:v>
                </c:pt>
                <c:pt idx="8112">
                  <c:v>2620</c:v>
                </c:pt>
                <c:pt idx="8113">
                  <c:v>2510</c:v>
                </c:pt>
                <c:pt idx="8114">
                  <c:v>2660</c:v>
                </c:pt>
                <c:pt idx="8115">
                  <c:v>2650</c:v>
                </c:pt>
                <c:pt idx="8116">
                  <c:v>2380</c:v>
                </c:pt>
                <c:pt idx="8117">
                  <c:v>2620</c:v>
                </c:pt>
                <c:pt idx="8118">
                  <c:v>2640</c:v>
                </c:pt>
                <c:pt idx="8119">
                  <c:v>2540</c:v>
                </c:pt>
                <c:pt idx="8120">
                  <c:v>2380</c:v>
                </c:pt>
                <c:pt idx="8121">
                  <c:v>2630</c:v>
                </c:pt>
                <c:pt idx="8122">
                  <c:v>2540</c:v>
                </c:pt>
                <c:pt idx="8123">
                  <c:v>2480</c:v>
                </c:pt>
                <c:pt idx="8124">
                  <c:v>2380</c:v>
                </c:pt>
                <c:pt idx="8125">
                  <c:v>2570</c:v>
                </c:pt>
                <c:pt idx="8126">
                  <c:v>2380</c:v>
                </c:pt>
                <c:pt idx="8127">
                  <c:v>2370</c:v>
                </c:pt>
                <c:pt idx="8128">
                  <c:v>2530</c:v>
                </c:pt>
                <c:pt idx="8129">
                  <c:v>2260</c:v>
                </c:pt>
                <c:pt idx="8130">
                  <c:v>2640</c:v>
                </c:pt>
                <c:pt idx="8131">
                  <c:v>2460</c:v>
                </c:pt>
                <c:pt idx="8132">
                  <c:v>2580</c:v>
                </c:pt>
                <c:pt idx="8133">
                  <c:v>2580</c:v>
                </c:pt>
                <c:pt idx="8134">
                  <c:v>2360</c:v>
                </c:pt>
                <c:pt idx="8135">
                  <c:v>2300</c:v>
                </c:pt>
                <c:pt idx="8136">
                  <c:v>2090</c:v>
                </c:pt>
                <c:pt idx="8137">
                  <c:v>2800</c:v>
                </c:pt>
                <c:pt idx="8138">
                  <c:v>2240</c:v>
                </c:pt>
                <c:pt idx="8139">
                  <c:v>2770</c:v>
                </c:pt>
                <c:pt idx="8140">
                  <c:v>2370</c:v>
                </c:pt>
                <c:pt idx="8141">
                  <c:v>2220</c:v>
                </c:pt>
                <c:pt idx="8142">
                  <c:v>2470</c:v>
                </c:pt>
                <c:pt idx="8143">
                  <c:v>2410</c:v>
                </c:pt>
                <c:pt idx="8144">
                  <c:v>2370</c:v>
                </c:pt>
                <c:pt idx="8145">
                  <c:v>2540</c:v>
                </c:pt>
                <c:pt idx="8146">
                  <c:v>2350</c:v>
                </c:pt>
                <c:pt idx="8147">
                  <c:v>2190</c:v>
                </c:pt>
                <c:pt idx="8148">
                  <c:v>2320</c:v>
                </c:pt>
                <c:pt idx="8149">
                  <c:v>2520</c:v>
                </c:pt>
                <c:pt idx="8150">
                  <c:v>2200</c:v>
                </c:pt>
                <c:pt idx="8151">
                  <c:v>2280</c:v>
                </c:pt>
                <c:pt idx="8152">
                  <c:v>2510</c:v>
                </c:pt>
                <c:pt idx="8153">
                  <c:v>2360</c:v>
                </c:pt>
                <c:pt idx="8154">
                  <c:v>2220</c:v>
                </c:pt>
                <c:pt idx="8155">
                  <c:v>2190</c:v>
                </c:pt>
                <c:pt idx="8156">
                  <c:v>2440</c:v>
                </c:pt>
                <c:pt idx="8157">
                  <c:v>2130</c:v>
                </c:pt>
                <c:pt idx="8158">
                  <c:v>2250</c:v>
                </c:pt>
                <c:pt idx="8159">
                  <c:v>2510</c:v>
                </c:pt>
                <c:pt idx="8160">
                  <c:v>2380</c:v>
                </c:pt>
                <c:pt idx="8161">
                  <c:v>2420</c:v>
                </c:pt>
                <c:pt idx="8162">
                  <c:v>2180</c:v>
                </c:pt>
                <c:pt idx="8163">
                  <c:v>2680</c:v>
                </c:pt>
                <c:pt idx="8164">
                  <c:v>2220</c:v>
                </c:pt>
                <c:pt idx="8165">
                  <c:v>2330</c:v>
                </c:pt>
                <c:pt idx="8166">
                  <c:v>2330</c:v>
                </c:pt>
                <c:pt idx="8167">
                  <c:v>2460</c:v>
                </c:pt>
                <c:pt idx="8168">
                  <c:v>2100</c:v>
                </c:pt>
                <c:pt idx="8169">
                  <c:v>2450</c:v>
                </c:pt>
                <c:pt idx="8170">
                  <c:v>2240</c:v>
                </c:pt>
                <c:pt idx="8171">
                  <c:v>2500</c:v>
                </c:pt>
                <c:pt idx="8172">
                  <c:v>2780</c:v>
                </c:pt>
                <c:pt idx="8173">
                  <c:v>2430</c:v>
                </c:pt>
                <c:pt idx="8174">
                  <c:v>2410</c:v>
                </c:pt>
                <c:pt idx="8175">
                  <c:v>2310</c:v>
                </c:pt>
                <c:pt idx="8176">
                  <c:v>2120</c:v>
                </c:pt>
                <c:pt idx="8177">
                  <c:v>2700</c:v>
                </c:pt>
                <c:pt idx="8178">
                  <c:v>2080</c:v>
                </c:pt>
                <c:pt idx="8179">
                  <c:v>2350</c:v>
                </c:pt>
                <c:pt idx="8180">
                  <c:v>2570</c:v>
                </c:pt>
                <c:pt idx="8181">
                  <c:v>2350</c:v>
                </c:pt>
                <c:pt idx="8182">
                  <c:v>2310</c:v>
                </c:pt>
                <c:pt idx="8183">
                  <c:v>2430</c:v>
                </c:pt>
                <c:pt idx="8184">
                  <c:v>1980</c:v>
                </c:pt>
                <c:pt idx="8185">
                  <c:v>2510</c:v>
                </c:pt>
                <c:pt idx="8186">
                  <c:v>2180</c:v>
                </c:pt>
                <c:pt idx="8187">
                  <c:v>2480</c:v>
                </c:pt>
                <c:pt idx="8188">
                  <c:v>2770</c:v>
                </c:pt>
                <c:pt idx="8189">
                  <c:v>2460</c:v>
                </c:pt>
                <c:pt idx="8190">
                  <c:v>2430</c:v>
                </c:pt>
                <c:pt idx="8191">
                  <c:v>2180</c:v>
                </c:pt>
                <c:pt idx="8192">
                  <c:v>2290</c:v>
                </c:pt>
                <c:pt idx="8193">
                  <c:v>2500</c:v>
                </c:pt>
                <c:pt idx="8194">
                  <c:v>1930</c:v>
                </c:pt>
                <c:pt idx="8195">
                  <c:v>2050</c:v>
                </c:pt>
                <c:pt idx="8196">
                  <c:v>2240</c:v>
                </c:pt>
                <c:pt idx="8197">
                  <c:v>2480</c:v>
                </c:pt>
                <c:pt idx="8198">
                  <c:v>2480</c:v>
                </c:pt>
                <c:pt idx="8199">
                  <c:v>2250</c:v>
                </c:pt>
                <c:pt idx="8200">
                  <c:v>2570</c:v>
                </c:pt>
                <c:pt idx="8201">
                  <c:v>2440</c:v>
                </c:pt>
                <c:pt idx="8202">
                  <c:v>2230</c:v>
                </c:pt>
                <c:pt idx="8203">
                  <c:v>2280</c:v>
                </c:pt>
                <c:pt idx="8204">
                  <c:v>2320</c:v>
                </c:pt>
                <c:pt idx="8205">
                  <c:v>2700</c:v>
                </c:pt>
                <c:pt idx="8206">
                  <c:v>2260</c:v>
                </c:pt>
                <c:pt idx="8207">
                  <c:v>2500</c:v>
                </c:pt>
                <c:pt idx="8208">
                  <c:v>2330</c:v>
                </c:pt>
                <c:pt idx="8209">
                  <c:v>2300</c:v>
                </c:pt>
                <c:pt idx="8210">
                  <c:v>2270</c:v>
                </c:pt>
                <c:pt idx="8211">
                  <c:v>1960</c:v>
                </c:pt>
                <c:pt idx="8212">
                  <c:v>2290</c:v>
                </c:pt>
                <c:pt idx="8213">
                  <c:v>2080</c:v>
                </c:pt>
                <c:pt idx="8214">
                  <c:v>2210</c:v>
                </c:pt>
                <c:pt idx="8215">
                  <c:v>2260</c:v>
                </c:pt>
                <c:pt idx="8216">
                  <c:v>2230</c:v>
                </c:pt>
                <c:pt idx="8217">
                  <c:v>2440</c:v>
                </c:pt>
                <c:pt idx="8218">
                  <c:v>2480</c:v>
                </c:pt>
                <c:pt idx="8219">
                  <c:v>2460</c:v>
                </c:pt>
                <c:pt idx="8220">
                  <c:v>2260</c:v>
                </c:pt>
                <c:pt idx="8221">
                  <c:v>2260</c:v>
                </c:pt>
                <c:pt idx="8222">
                  <c:v>2260</c:v>
                </c:pt>
                <c:pt idx="8223">
                  <c:v>2260</c:v>
                </c:pt>
                <c:pt idx="8224">
                  <c:v>2490</c:v>
                </c:pt>
                <c:pt idx="8225">
                  <c:v>2490</c:v>
                </c:pt>
                <c:pt idx="8226">
                  <c:v>2160</c:v>
                </c:pt>
                <c:pt idx="8227">
                  <c:v>2340</c:v>
                </c:pt>
                <c:pt idx="8228">
                  <c:v>2240</c:v>
                </c:pt>
                <c:pt idx="8229">
                  <c:v>2080</c:v>
                </c:pt>
                <c:pt idx="8230">
                  <c:v>2590</c:v>
                </c:pt>
                <c:pt idx="8231">
                  <c:v>2310</c:v>
                </c:pt>
                <c:pt idx="8232">
                  <c:v>2390</c:v>
                </c:pt>
                <c:pt idx="8233">
                  <c:v>2030</c:v>
                </c:pt>
                <c:pt idx="8234">
                  <c:v>2590</c:v>
                </c:pt>
                <c:pt idx="8235">
                  <c:v>2420</c:v>
                </c:pt>
                <c:pt idx="8236">
                  <c:v>2240</c:v>
                </c:pt>
                <c:pt idx="8237">
                  <c:v>2250</c:v>
                </c:pt>
                <c:pt idx="8238">
                  <c:v>2200</c:v>
                </c:pt>
                <c:pt idx="8239">
                  <c:v>2290</c:v>
                </c:pt>
                <c:pt idx="8240">
                  <c:v>2450</c:v>
                </c:pt>
                <c:pt idx="8241">
                  <c:v>2480</c:v>
                </c:pt>
                <c:pt idx="8242">
                  <c:v>2370</c:v>
                </c:pt>
                <c:pt idx="8243">
                  <c:v>2450</c:v>
                </c:pt>
                <c:pt idx="8244">
                  <c:v>2580</c:v>
                </c:pt>
                <c:pt idx="8245">
                  <c:v>2440</c:v>
                </c:pt>
                <c:pt idx="8246">
                  <c:v>2190</c:v>
                </c:pt>
                <c:pt idx="8247">
                  <c:v>2610</c:v>
                </c:pt>
                <c:pt idx="8248">
                  <c:v>2390</c:v>
                </c:pt>
                <c:pt idx="8249">
                  <c:v>2370</c:v>
                </c:pt>
                <c:pt idx="8250">
                  <c:v>2060</c:v>
                </c:pt>
                <c:pt idx="8251">
                  <c:v>2530</c:v>
                </c:pt>
                <c:pt idx="8252">
                  <c:v>2660</c:v>
                </c:pt>
                <c:pt idx="8253">
                  <c:v>2490</c:v>
                </c:pt>
                <c:pt idx="8254">
                  <c:v>2070</c:v>
                </c:pt>
                <c:pt idx="8255">
                  <c:v>2450</c:v>
                </c:pt>
                <c:pt idx="8256">
                  <c:v>2230</c:v>
                </c:pt>
                <c:pt idx="8257">
                  <c:v>2280</c:v>
                </c:pt>
                <c:pt idx="8258">
                  <c:v>2490</c:v>
                </c:pt>
                <c:pt idx="8259">
                  <c:v>2650</c:v>
                </c:pt>
                <c:pt idx="8260">
                  <c:v>2690</c:v>
                </c:pt>
                <c:pt idx="8261">
                  <c:v>2400</c:v>
                </c:pt>
                <c:pt idx="8262">
                  <c:v>2610</c:v>
                </c:pt>
                <c:pt idx="8263">
                  <c:v>2330</c:v>
                </c:pt>
                <c:pt idx="8264">
                  <c:v>2450</c:v>
                </c:pt>
                <c:pt idx="8265">
                  <c:v>2280</c:v>
                </c:pt>
                <c:pt idx="8266">
                  <c:v>2520</c:v>
                </c:pt>
                <c:pt idx="8267">
                  <c:v>2380</c:v>
                </c:pt>
                <c:pt idx="8268">
                  <c:v>2600</c:v>
                </c:pt>
                <c:pt idx="8269">
                  <c:v>2150</c:v>
                </c:pt>
                <c:pt idx="8270">
                  <c:v>2280</c:v>
                </c:pt>
                <c:pt idx="8271">
                  <c:v>2260</c:v>
                </c:pt>
                <c:pt idx="8272">
                  <c:v>2640</c:v>
                </c:pt>
                <c:pt idx="8273">
                  <c:v>2270</c:v>
                </c:pt>
                <c:pt idx="8274">
                  <c:v>2180</c:v>
                </c:pt>
                <c:pt idx="8275">
                  <c:v>2290</c:v>
                </c:pt>
                <c:pt idx="8276">
                  <c:v>2510</c:v>
                </c:pt>
                <c:pt idx="8277">
                  <c:v>2290</c:v>
                </c:pt>
                <c:pt idx="8278">
                  <c:v>2010</c:v>
                </c:pt>
                <c:pt idx="8279">
                  <c:v>2420</c:v>
                </c:pt>
                <c:pt idx="8280">
                  <c:v>2440</c:v>
                </c:pt>
                <c:pt idx="8281">
                  <c:v>2220</c:v>
                </c:pt>
                <c:pt idx="8282">
                  <c:v>2350</c:v>
                </c:pt>
                <c:pt idx="8283">
                  <c:v>2380</c:v>
                </c:pt>
                <c:pt idx="8284">
                  <c:v>2600</c:v>
                </c:pt>
                <c:pt idx="8285">
                  <c:v>2710</c:v>
                </c:pt>
                <c:pt idx="8286">
                  <c:v>2290</c:v>
                </c:pt>
                <c:pt idx="8287">
                  <c:v>2640</c:v>
                </c:pt>
                <c:pt idx="8288">
                  <c:v>2200</c:v>
                </c:pt>
                <c:pt idx="8289">
                  <c:v>2200</c:v>
                </c:pt>
                <c:pt idx="8290">
                  <c:v>2360</c:v>
                </c:pt>
                <c:pt idx="8291">
                  <c:v>2320</c:v>
                </c:pt>
                <c:pt idx="8292">
                  <c:v>2150</c:v>
                </c:pt>
                <c:pt idx="8293">
                  <c:v>2550</c:v>
                </c:pt>
                <c:pt idx="8294">
                  <c:v>2390</c:v>
                </c:pt>
                <c:pt idx="8295">
                  <c:v>2220</c:v>
                </c:pt>
                <c:pt idx="8296">
                  <c:v>2070</c:v>
                </c:pt>
                <c:pt idx="8297">
                  <c:v>2060</c:v>
                </c:pt>
                <c:pt idx="8298">
                  <c:v>2480</c:v>
                </c:pt>
                <c:pt idx="8299">
                  <c:v>2600</c:v>
                </c:pt>
                <c:pt idx="8300">
                  <c:v>2360</c:v>
                </c:pt>
                <c:pt idx="8301">
                  <c:v>2330</c:v>
                </c:pt>
                <c:pt idx="8302">
                  <c:v>2340</c:v>
                </c:pt>
                <c:pt idx="8303">
                  <c:v>2170</c:v>
                </c:pt>
                <c:pt idx="8304">
                  <c:v>2110</c:v>
                </c:pt>
                <c:pt idx="8305">
                  <c:v>2480</c:v>
                </c:pt>
                <c:pt idx="8306">
                  <c:v>2020</c:v>
                </c:pt>
                <c:pt idx="8307">
                  <c:v>2190</c:v>
                </c:pt>
                <c:pt idx="8308">
                  <c:v>2240</c:v>
                </c:pt>
                <c:pt idx="8309">
                  <c:v>2640</c:v>
                </c:pt>
                <c:pt idx="8310">
                  <c:v>2270</c:v>
                </c:pt>
                <c:pt idx="8311">
                  <c:v>2370</c:v>
                </c:pt>
                <c:pt idx="8312">
                  <c:v>2420</c:v>
                </c:pt>
                <c:pt idx="8313">
                  <c:v>2410</c:v>
                </c:pt>
                <c:pt idx="8314">
                  <c:v>2250</c:v>
                </c:pt>
                <c:pt idx="8315">
                  <c:v>2370</c:v>
                </c:pt>
                <c:pt idx="8316">
                  <c:v>2150</c:v>
                </c:pt>
                <c:pt idx="8317">
                  <c:v>2470</c:v>
                </c:pt>
                <c:pt idx="8318">
                  <c:v>2280</c:v>
                </c:pt>
                <c:pt idx="8319">
                  <c:v>1980</c:v>
                </c:pt>
                <c:pt idx="8320">
                  <c:v>2280</c:v>
                </c:pt>
                <c:pt idx="8321">
                  <c:v>2550</c:v>
                </c:pt>
                <c:pt idx="8322">
                  <c:v>2680</c:v>
                </c:pt>
                <c:pt idx="8323">
                  <c:v>2360</c:v>
                </c:pt>
                <c:pt idx="8324">
                  <c:v>2410</c:v>
                </c:pt>
                <c:pt idx="8325">
                  <c:v>2480</c:v>
                </c:pt>
                <c:pt idx="8326">
                  <c:v>2410</c:v>
                </c:pt>
                <c:pt idx="8327">
                  <c:v>2400</c:v>
                </c:pt>
                <c:pt idx="8328">
                  <c:v>2310</c:v>
                </c:pt>
                <c:pt idx="8329">
                  <c:v>2390</c:v>
                </c:pt>
                <c:pt idx="8330">
                  <c:v>2530</c:v>
                </c:pt>
                <c:pt idx="8331">
                  <c:v>2170</c:v>
                </c:pt>
                <c:pt idx="8332">
                  <c:v>2400</c:v>
                </c:pt>
                <c:pt idx="8333">
                  <c:v>2300</c:v>
                </c:pt>
                <c:pt idx="8334">
                  <c:v>2420</c:v>
                </c:pt>
                <c:pt idx="8335">
                  <c:v>2220</c:v>
                </c:pt>
                <c:pt idx="8336">
                  <c:v>2090</c:v>
                </c:pt>
                <c:pt idx="8337">
                  <c:v>2490</c:v>
                </c:pt>
                <c:pt idx="8338">
                  <c:v>2440</c:v>
                </c:pt>
                <c:pt idx="8339">
                  <c:v>2280</c:v>
                </c:pt>
                <c:pt idx="8340">
                  <c:v>2410</c:v>
                </c:pt>
                <c:pt idx="8341">
                  <c:v>2360</c:v>
                </c:pt>
                <c:pt idx="8342">
                  <c:v>2290</c:v>
                </c:pt>
                <c:pt idx="8343">
                  <c:v>2440</c:v>
                </c:pt>
                <c:pt idx="8344">
                  <c:v>2550</c:v>
                </c:pt>
                <c:pt idx="8345">
                  <c:v>2350</c:v>
                </c:pt>
                <c:pt idx="8346">
                  <c:v>2440</c:v>
                </c:pt>
                <c:pt idx="8347">
                  <c:v>2160</c:v>
                </c:pt>
                <c:pt idx="8348">
                  <c:v>2440</c:v>
                </c:pt>
                <c:pt idx="8349">
                  <c:v>2190</c:v>
                </c:pt>
                <c:pt idx="8350">
                  <c:v>2470</c:v>
                </c:pt>
                <c:pt idx="8351">
                  <c:v>2490</c:v>
                </c:pt>
                <c:pt idx="8352">
                  <c:v>2190</c:v>
                </c:pt>
                <c:pt idx="8353">
                  <c:v>2190</c:v>
                </c:pt>
                <c:pt idx="8354">
                  <c:v>2530</c:v>
                </c:pt>
                <c:pt idx="8355">
                  <c:v>2080</c:v>
                </c:pt>
                <c:pt idx="8356">
                  <c:v>2280</c:v>
                </c:pt>
                <c:pt idx="8357">
                  <c:v>2530</c:v>
                </c:pt>
                <c:pt idx="8358">
                  <c:v>2300</c:v>
                </c:pt>
                <c:pt idx="8359">
                  <c:v>2160</c:v>
                </c:pt>
                <c:pt idx="8360">
                  <c:v>2430</c:v>
                </c:pt>
                <c:pt idx="8361">
                  <c:v>2230</c:v>
                </c:pt>
                <c:pt idx="8362">
                  <c:v>2520</c:v>
                </c:pt>
                <c:pt idx="8363">
                  <c:v>2290</c:v>
                </c:pt>
                <c:pt idx="8364">
                  <c:v>2230</c:v>
                </c:pt>
                <c:pt idx="8365">
                  <c:v>2510</c:v>
                </c:pt>
                <c:pt idx="8366">
                  <c:v>2230</c:v>
                </c:pt>
                <c:pt idx="8367">
                  <c:v>2510</c:v>
                </c:pt>
                <c:pt idx="8368">
                  <c:v>1950</c:v>
                </c:pt>
                <c:pt idx="8369">
                  <c:v>2560</c:v>
                </c:pt>
                <c:pt idx="8370">
                  <c:v>2630</c:v>
                </c:pt>
                <c:pt idx="8371">
                  <c:v>2290</c:v>
                </c:pt>
                <c:pt idx="8372">
                  <c:v>2560</c:v>
                </c:pt>
                <c:pt idx="8373">
                  <c:v>2380</c:v>
                </c:pt>
                <c:pt idx="8374">
                  <c:v>2290</c:v>
                </c:pt>
                <c:pt idx="8375">
                  <c:v>2300</c:v>
                </c:pt>
                <c:pt idx="8376">
                  <c:v>2090</c:v>
                </c:pt>
                <c:pt idx="8377">
                  <c:v>2450</c:v>
                </c:pt>
                <c:pt idx="8378">
                  <c:v>2240</c:v>
                </c:pt>
                <c:pt idx="8379">
                  <c:v>2530</c:v>
                </c:pt>
                <c:pt idx="8380">
                  <c:v>2390</c:v>
                </c:pt>
                <c:pt idx="8381">
                  <c:v>1990</c:v>
                </c:pt>
                <c:pt idx="8382">
                  <c:v>2260</c:v>
                </c:pt>
                <c:pt idx="8383">
                  <c:v>2330</c:v>
                </c:pt>
                <c:pt idx="8384">
                  <c:v>2740</c:v>
                </c:pt>
                <c:pt idx="8385">
                  <c:v>2200</c:v>
                </c:pt>
                <c:pt idx="8386">
                  <c:v>2250</c:v>
                </c:pt>
                <c:pt idx="8387">
                  <c:v>2500</c:v>
                </c:pt>
                <c:pt idx="8388">
                  <c:v>2350</c:v>
                </c:pt>
                <c:pt idx="8389">
                  <c:v>2290</c:v>
                </c:pt>
                <c:pt idx="8390">
                  <c:v>2340</c:v>
                </c:pt>
                <c:pt idx="8391">
                  <c:v>2310</c:v>
                </c:pt>
                <c:pt idx="8392">
                  <c:v>2140</c:v>
                </c:pt>
                <c:pt idx="8393">
                  <c:v>2250</c:v>
                </c:pt>
                <c:pt idx="8394">
                  <c:v>2260</c:v>
                </c:pt>
                <c:pt idx="8395">
                  <c:v>2210</c:v>
                </c:pt>
                <c:pt idx="8396">
                  <c:v>2410</c:v>
                </c:pt>
                <c:pt idx="8397">
                  <c:v>2120</c:v>
                </c:pt>
                <c:pt idx="8398">
                  <c:v>2680</c:v>
                </c:pt>
                <c:pt idx="8399">
                  <c:v>2230</c:v>
                </c:pt>
                <c:pt idx="8400">
                  <c:v>2360</c:v>
                </c:pt>
                <c:pt idx="8401">
                  <c:v>2330</c:v>
                </c:pt>
                <c:pt idx="8402">
                  <c:v>2190</c:v>
                </c:pt>
                <c:pt idx="8403">
                  <c:v>2360</c:v>
                </c:pt>
                <c:pt idx="8404">
                  <c:v>2640</c:v>
                </c:pt>
                <c:pt idx="8405">
                  <c:v>2310</c:v>
                </c:pt>
                <c:pt idx="8406">
                  <c:v>2370</c:v>
                </c:pt>
                <c:pt idx="8407">
                  <c:v>2680</c:v>
                </c:pt>
                <c:pt idx="8408">
                  <c:v>2190</c:v>
                </c:pt>
                <c:pt idx="8409">
                  <c:v>2290</c:v>
                </c:pt>
                <c:pt idx="8410">
                  <c:v>2590</c:v>
                </c:pt>
                <c:pt idx="8411">
                  <c:v>2280</c:v>
                </c:pt>
                <c:pt idx="8412">
                  <c:v>2370</c:v>
                </c:pt>
                <c:pt idx="8413">
                  <c:v>2400</c:v>
                </c:pt>
                <c:pt idx="8414">
                  <c:v>2160</c:v>
                </c:pt>
                <c:pt idx="8415">
                  <c:v>2270</c:v>
                </c:pt>
                <c:pt idx="8416">
                  <c:v>2240</c:v>
                </c:pt>
                <c:pt idx="8417">
                  <c:v>2260</c:v>
                </c:pt>
                <c:pt idx="8418">
                  <c:v>2300</c:v>
                </c:pt>
                <c:pt idx="8419">
                  <c:v>2070</c:v>
                </c:pt>
                <c:pt idx="8420">
                  <c:v>2290</c:v>
                </c:pt>
                <c:pt idx="8421">
                  <c:v>2320</c:v>
                </c:pt>
                <c:pt idx="8422">
                  <c:v>2210</c:v>
                </c:pt>
                <c:pt idx="8423">
                  <c:v>2320</c:v>
                </c:pt>
                <c:pt idx="8424">
                  <c:v>2250</c:v>
                </c:pt>
                <c:pt idx="8425">
                  <c:v>2310</c:v>
                </c:pt>
                <c:pt idx="8426">
                  <c:v>2480</c:v>
                </c:pt>
                <c:pt idx="8427">
                  <c:v>1960</c:v>
                </c:pt>
                <c:pt idx="8428">
                  <c:v>2520</c:v>
                </c:pt>
                <c:pt idx="8429">
                  <c:v>2170</c:v>
                </c:pt>
                <c:pt idx="8430">
                  <c:v>2540</c:v>
                </c:pt>
                <c:pt idx="8431">
                  <c:v>2170</c:v>
                </c:pt>
                <c:pt idx="8432">
                  <c:v>2410</c:v>
                </c:pt>
                <c:pt idx="8433">
                  <c:v>2180</c:v>
                </c:pt>
                <c:pt idx="8434">
                  <c:v>2470</c:v>
                </c:pt>
                <c:pt idx="8435">
                  <c:v>2280</c:v>
                </c:pt>
                <c:pt idx="8436">
                  <c:v>2090</c:v>
                </c:pt>
                <c:pt idx="8437">
                  <c:v>2210</c:v>
                </c:pt>
                <c:pt idx="8438">
                  <c:v>2260</c:v>
                </c:pt>
                <c:pt idx="8439">
                  <c:v>2480</c:v>
                </c:pt>
                <c:pt idx="8440">
                  <c:v>2340</c:v>
                </c:pt>
                <c:pt idx="8441">
                  <c:v>2490</c:v>
                </c:pt>
                <c:pt idx="8442">
                  <c:v>2100</c:v>
                </c:pt>
                <c:pt idx="8443">
                  <c:v>2280</c:v>
                </c:pt>
                <c:pt idx="8444">
                  <c:v>2270</c:v>
                </c:pt>
                <c:pt idx="8445">
                  <c:v>2590</c:v>
                </c:pt>
                <c:pt idx="8446">
                  <c:v>2320</c:v>
                </c:pt>
                <c:pt idx="8447">
                  <c:v>2150</c:v>
                </c:pt>
                <c:pt idx="8448">
                  <c:v>2440</c:v>
                </c:pt>
                <c:pt idx="8449">
                  <c:v>2090</c:v>
                </c:pt>
                <c:pt idx="8450">
                  <c:v>2390</c:v>
                </c:pt>
                <c:pt idx="8451">
                  <c:v>2220</c:v>
                </c:pt>
                <c:pt idx="8452">
                  <c:v>2510</c:v>
                </c:pt>
                <c:pt idx="8453">
                  <c:v>2450</c:v>
                </c:pt>
                <c:pt idx="8454">
                  <c:v>2200</c:v>
                </c:pt>
                <c:pt idx="8455">
                  <c:v>2280</c:v>
                </c:pt>
                <c:pt idx="8456">
                  <c:v>2360</c:v>
                </c:pt>
                <c:pt idx="8457">
                  <c:v>2300</c:v>
                </c:pt>
                <c:pt idx="8458">
                  <c:v>2100</c:v>
                </c:pt>
                <c:pt idx="8459">
                  <c:v>2380</c:v>
                </c:pt>
                <c:pt idx="8460">
                  <c:v>2230</c:v>
                </c:pt>
                <c:pt idx="8461">
                  <c:v>2320</c:v>
                </c:pt>
                <c:pt idx="8462">
                  <c:v>2350</c:v>
                </c:pt>
                <c:pt idx="8463">
                  <c:v>2430</c:v>
                </c:pt>
                <c:pt idx="8464">
                  <c:v>2160</c:v>
                </c:pt>
                <c:pt idx="8465">
                  <c:v>2360</c:v>
                </c:pt>
                <c:pt idx="8466">
                  <c:v>2360</c:v>
                </c:pt>
                <c:pt idx="8467">
                  <c:v>2420</c:v>
                </c:pt>
                <c:pt idx="8468">
                  <c:v>2480</c:v>
                </c:pt>
                <c:pt idx="8469">
                  <c:v>2650</c:v>
                </c:pt>
                <c:pt idx="8470">
                  <c:v>2390</c:v>
                </c:pt>
                <c:pt idx="8471">
                  <c:v>2320</c:v>
                </c:pt>
                <c:pt idx="8472">
                  <c:v>2150</c:v>
                </c:pt>
                <c:pt idx="8473">
                  <c:v>2010</c:v>
                </c:pt>
                <c:pt idx="8474">
                  <c:v>2510</c:v>
                </c:pt>
                <c:pt idx="8475">
                  <c:v>2390</c:v>
                </c:pt>
                <c:pt idx="8476">
                  <c:v>2500</c:v>
                </c:pt>
                <c:pt idx="8477">
                  <c:v>2240</c:v>
                </c:pt>
                <c:pt idx="8478">
                  <c:v>2180</c:v>
                </c:pt>
                <c:pt idx="8479">
                  <c:v>2400</c:v>
                </c:pt>
                <c:pt idx="8480">
                  <c:v>2510</c:v>
                </c:pt>
                <c:pt idx="8481">
                  <c:v>2580</c:v>
                </c:pt>
                <c:pt idx="8482">
                  <c:v>2350</c:v>
                </c:pt>
                <c:pt idx="8483">
                  <c:v>2570</c:v>
                </c:pt>
                <c:pt idx="8484">
                  <c:v>2550</c:v>
                </c:pt>
                <c:pt idx="8485">
                  <c:v>2110</c:v>
                </c:pt>
                <c:pt idx="8486">
                  <c:v>2140</c:v>
                </c:pt>
                <c:pt idx="8487">
                  <c:v>2430</c:v>
                </c:pt>
                <c:pt idx="8488">
                  <c:v>2090</c:v>
                </c:pt>
                <c:pt idx="8489">
                  <c:v>2220</c:v>
                </c:pt>
                <c:pt idx="8490">
                  <c:v>2310</c:v>
                </c:pt>
                <c:pt idx="8491">
                  <c:v>2490</c:v>
                </c:pt>
                <c:pt idx="8492">
                  <c:v>2280</c:v>
                </c:pt>
                <c:pt idx="8493">
                  <c:v>2450</c:v>
                </c:pt>
                <c:pt idx="8494">
                  <c:v>2420</c:v>
                </c:pt>
                <c:pt idx="8495">
                  <c:v>2600</c:v>
                </c:pt>
                <c:pt idx="8496">
                  <c:v>2210</c:v>
                </c:pt>
                <c:pt idx="8497">
                  <c:v>2370</c:v>
                </c:pt>
                <c:pt idx="8498">
                  <c:v>2480</c:v>
                </c:pt>
                <c:pt idx="8499">
                  <c:v>2720</c:v>
                </c:pt>
                <c:pt idx="8500">
                  <c:v>2370</c:v>
                </c:pt>
                <c:pt idx="8501">
                  <c:v>2250</c:v>
                </c:pt>
                <c:pt idx="8502">
                  <c:v>2440</c:v>
                </c:pt>
                <c:pt idx="8503">
                  <c:v>2460</c:v>
                </c:pt>
                <c:pt idx="8504">
                  <c:v>2280</c:v>
                </c:pt>
                <c:pt idx="8505">
                  <c:v>2380</c:v>
                </c:pt>
                <c:pt idx="8506">
                  <c:v>2350</c:v>
                </c:pt>
                <c:pt idx="8507">
                  <c:v>2110</c:v>
                </c:pt>
                <c:pt idx="8508">
                  <c:v>2200</c:v>
                </c:pt>
                <c:pt idx="8509">
                  <c:v>2250</c:v>
                </c:pt>
                <c:pt idx="8510">
                  <c:v>2340</c:v>
                </c:pt>
                <c:pt idx="8511">
                  <c:v>2330</c:v>
                </c:pt>
                <c:pt idx="8512">
                  <c:v>2020</c:v>
                </c:pt>
                <c:pt idx="8513">
                  <c:v>2370</c:v>
                </c:pt>
                <c:pt idx="8514">
                  <c:v>2200</c:v>
                </c:pt>
                <c:pt idx="8515">
                  <c:v>2600</c:v>
                </c:pt>
                <c:pt idx="8516">
                  <c:v>2040</c:v>
                </c:pt>
                <c:pt idx="8517">
                  <c:v>2190</c:v>
                </c:pt>
                <c:pt idx="8518">
                  <c:v>2390</c:v>
                </c:pt>
                <c:pt idx="8519">
                  <c:v>2210</c:v>
                </c:pt>
                <c:pt idx="8520">
                  <c:v>2320</c:v>
                </c:pt>
                <c:pt idx="8521">
                  <c:v>2120</c:v>
                </c:pt>
                <c:pt idx="8522">
                  <c:v>1930</c:v>
                </c:pt>
                <c:pt idx="8523">
                  <c:v>2120</c:v>
                </c:pt>
                <c:pt idx="8524">
                  <c:v>2440</c:v>
                </c:pt>
                <c:pt idx="8525">
                  <c:v>2450</c:v>
                </c:pt>
                <c:pt idx="8526">
                  <c:v>2370</c:v>
                </c:pt>
                <c:pt idx="8527">
                  <c:v>2310</c:v>
                </c:pt>
                <c:pt idx="8528">
                  <c:v>2280</c:v>
                </c:pt>
                <c:pt idx="8529">
                  <c:v>2370</c:v>
                </c:pt>
                <c:pt idx="8530">
                  <c:v>2510</c:v>
                </c:pt>
                <c:pt idx="8531">
                  <c:v>2540</c:v>
                </c:pt>
                <c:pt idx="8532">
                  <c:v>2500</c:v>
                </c:pt>
                <c:pt idx="8533">
                  <c:v>2350</c:v>
                </c:pt>
                <c:pt idx="8534">
                  <c:v>2430</c:v>
                </c:pt>
                <c:pt idx="8535">
                  <c:v>2260</c:v>
                </c:pt>
                <c:pt idx="8536">
                  <c:v>2350</c:v>
                </c:pt>
                <c:pt idx="8537">
                  <c:v>2250</c:v>
                </c:pt>
                <c:pt idx="8538">
                  <c:v>2240</c:v>
                </c:pt>
                <c:pt idx="8539">
                  <c:v>2380</c:v>
                </c:pt>
                <c:pt idx="8540">
                  <c:v>2530</c:v>
                </c:pt>
                <c:pt idx="8541">
                  <c:v>2500</c:v>
                </c:pt>
                <c:pt idx="8542">
                  <c:v>2330</c:v>
                </c:pt>
                <c:pt idx="8543">
                  <c:v>2370</c:v>
                </c:pt>
                <c:pt idx="8544">
                  <c:v>2360</c:v>
                </c:pt>
                <c:pt idx="8545">
                  <c:v>2160</c:v>
                </c:pt>
                <c:pt idx="8546">
                  <c:v>2700</c:v>
                </c:pt>
                <c:pt idx="8547">
                  <c:v>2280</c:v>
                </c:pt>
                <c:pt idx="8548">
                  <c:v>2110</c:v>
                </c:pt>
                <c:pt idx="8549">
                  <c:v>2200</c:v>
                </c:pt>
                <c:pt idx="8550">
                  <c:v>2260</c:v>
                </c:pt>
                <c:pt idx="8551">
                  <c:v>2590</c:v>
                </c:pt>
                <c:pt idx="8552">
                  <c:v>2200</c:v>
                </c:pt>
                <c:pt idx="8553">
                  <c:v>2200</c:v>
                </c:pt>
                <c:pt idx="8554">
                  <c:v>2220</c:v>
                </c:pt>
                <c:pt idx="8555">
                  <c:v>2420</c:v>
                </c:pt>
                <c:pt idx="8556">
                  <c:v>2430</c:v>
                </c:pt>
                <c:pt idx="8557">
                  <c:v>1960</c:v>
                </c:pt>
                <c:pt idx="8558">
                  <c:v>2270</c:v>
                </c:pt>
                <c:pt idx="8559">
                  <c:v>2240</c:v>
                </c:pt>
                <c:pt idx="8560">
                  <c:v>2150</c:v>
                </c:pt>
                <c:pt idx="8561">
                  <c:v>2560</c:v>
                </c:pt>
                <c:pt idx="8562">
                  <c:v>2050</c:v>
                </c:pt>
                <c:pt idx="8563">
                  <c:v>2240</c:v>
                </c:pt>
                <c:pt idx="8564">
                  <c:v>2260</c:v>
                </c:pt>
                <c:pt idx="8565">
                  <c:v>2280</c:v>
                </c:pt>
                <c:pt idx="8566">
                  <c:v>2370</c:v>
                </c:pt>
                <c:pt idx="8567">
                  <c:v>2290</c:v>
                </c:pt>
                <c:pt idx="8568">
                  <c:v>2300</c:v>
                </c:pt>
                <c:pt idx="8569">
                  <c:v>2540</c:v>
                </c:pt>
                <c:pt idx="8570">
                  <c:v>2030</c:v>
                </c:pt>
                <c:pt idx="8571">
                  <c:v>2210</c:v>
                </c:pt>
                <c:pt idx="8572">
                  <c:v>2220</c:v>
                </c:pt>
                <c:pt idx="8573">
                  <c:v>2350</c:v>
                </c:pt>
                <c:pt idx="8574">
                  <c:v>2130</c:v>
                </c:pt>
                <c:pt idx="8575">
                  <c:v>2110</c:v>
                </c:pt>
                <c:pt idx="8576">
                  <c:v>2200</c:v>
                </c:pt>
                <c:pt idx="8577">
                  <c:v>2370</c:v>
                </c:pt>
                <c:pt idx="8578">
                  <c:v>2210</c:v>
                </c:pt>
                <c:pt idx="8579">
                  <c:v>2190</c:v>
                </c:pt>
                <c:pt idx="8580">
                  <c:v>2380</c:v>
                </c:pt>
                <c:pt idx="8581">
                  <c:v>2330</c:v>
                </c:pt>
                <c:pt idx="8582">
                  <c:v>2440</c:v>
                </c:pt>
                <c:pt idx="8583">
                  <c:v>2320</c:v>
                </c:pt>
                <c:pt idx="8584">
                  <c:v>1920</c:v>
                </c:pt>
                <c:pt idx="8585">
                  <c:v>2100</c:v>
                </c:pt>
                <c:pt idx="8586">
                  <c:v>2150</c:v>
                </c:pt>
                <c:pt idx="8587">
                  <c:v>2450</c:v>
                </c:pt>
                <c:pt idx="8588">
                  <c:v>2410</c:v>
                </c:pt>
                <c:pt idx="8589">
                  <c:v>2270</c:v>
                </c:pt>
                <c:pt idx="8590">
                  <c:v>1760</c:v>
                </c:pt>
                <c:pt idx="8591">
                  <c:v>2270</c:v>
                </c:pt>
                <c:pt idx="8592">
                  <c:v>2290</c:v>
                </c:pt>
                <c:pt idx="8593">
                  <c:v>2260</c:v>
                </c:pt>
                <c:pt idx="8594">
                  <c:v>2400</c:v>
                </c:pt>
                <c:pt idx="8595">
                  <c:v>2350</c:v>
                </c:pt>
                <c:pt idx="8596">
                  <c:v>2150</c:v>
                </c:pt>
                <c:pt idx="8597">
                  <c:v>2130</c:v>
                </c:pt>
                <c:pt idx="8598">
                  <c:v>2360</c:v>
                </c:pt>
                <c:pt idx="8599">
                  <c:v>2270</c:v>
                </c:pt>
                <c:pt idx="8600">
                  <c:v>2340</c:v>
                </c:pt>
                <c:pt idx="8601">
                  <c:v>2160</c:v>
                </c:pt>
                <c:pt idx="8602">
                  <c:v>2320</c:v>
                </c:pt>
                <c:pt idx="8603">
                  <c:v>2180</c:v>
                </c:pt>
                <c:pt idx="8604">
                  <c:v>2110</c:v>
                </c:pt>
                <c:pt idx="8605">
                  <c:v>2440</c:v>
                </c:pt>
                <c:pt idx="8606">
                  <c:v>2470</c:v>
                </c:pt>
                <c:pt idx="8607">
                  <c:v>2280</c:v>
                </c:pt>
                <c:pt idx="8608">
                  <c:v>2340</c:v>
                </c:pt>
                <c:pt idx="8609">
                  <c:v>2270</c:v>
                </c:pt>
                <c:pt idx="8610">
                  <c:v>2600</c:v>
                </c:pt>
                <c:pt idx="8611">
                  <c:v>2610</c:v>
                </c:pt>
                <c:pt idx="8612">
                  <c:v>2210</c:v>
                </c:pt>
                <c:pt idx="8613">
                  <c:v>2130</c:v>
                </c:pt>
                <c:pt idx="8614">
                  <c:v>2390</c:v>
                </c:pt>
                <c:pt idx="8615">
                  <c:v>2180</c:v>
                </c:pt>
                <c:pt idx="8616">
                  <c:v>2520</c:v>
                </c:pt>
                <c:pt idx="8617">
                  <c:v>2200</c:v>
                </c:pt>
                <c:pt idx="8618">
                  <c:v>2540</c:v>
                </c:pt>
                <c:pt idx="8619">
                  <c:v>2340</c:v>
                </c:pt>
                <c:pt idx="8620">
                  <c:v>2590</c:v>
                </c:pt>
                <c:pt idx="8621">
                  <c:v>2190</c:v>
                </c:pt>
                <c:pt idx="8622">
                  <c:v>2190</c:v>
                </c:pt>
                <c:pt idx="8623">
                  <c:v>2070</c:v>
                </c:pt>
                <c:pt idx="8624">
                  <c:v>2020</c:v>
                </c:pt>
                <c:pt idx="8625">
                  <c:v>2260</c:v>
                </c:pt>
                <c:pt idx="8626">
                  <c:v>1980</c:v>
                </c:pt>
                <c:pt idx="8627">
                  <c:v>2230</c:v>
                </c:pt>
                <c:pt idx="8628">
                  <c:v>2300</c:v>
                </c:pt>
                <c:pt idx="8629">
                  <c:v>2230</c:v>
                </c:pt>
                <c:pt idx="8630">
                  <c:v>2260</c:v>
                </c:pt>
                <c:pt idx="8631">
                  <c:v>2670</c:v>
                </c:pt>
                <c:pt idx="8632">
                  <c:v>2120</c:v>
                </c:pt>
                <c:pt idx="8633">
                  <c:v>2470</c:v>
                </c:pt>
                <c:pt idx="8634">
                  <c:v>2360</c:v>
                </c:pt>
                <c:pt idx="8635">
                  <c:v>2420</c:v>
                </c:pt>
                <c:pt idx="8636">
                  <c:v>2330</c:v>
                </c:pt>
                <c:pt idx="8637">
                  <c:v>2180</c:v>
                </c:pt>
                <c:pt idx="8638">
                  <c:v>2100</c:v>
                </c:pt>
                <c:pt idx="8639">
                  <c:v>2420</c:v>
                </c:pt>
                <c:pt idx="8640">
                  <c:v>2250</c:v>
                </c:pt>
                <c:pt idx="8641">
                  <c:v>2240</c:v>
                </c:pt>
                <c:pt idx="8642">
                  <c:v>2600</c:v>
                </c:pt>
                <c:pt idx="8643">
                  <c:v>2320</c:v>
                </c:pt>
                <c:pt idx="8644">
                  <c:v>2520</c:v>
                </c:pt>
                <c:pt idx="8645">
                  <c:v>2480</c:v>
                </c:pt>
                <c:pt idx="8646">
                  <c:v>2420</c:v>
                </c:pt>
                <c:pt idx="8647">
                  <c:v>2300</c:v>
                </c:pt>
                <c:pt idx="8648">
                  <c:v>2410</c:v>
                </c:pt>
                <c:pt idx="8649">
                  <c:v>2060</c:v>
                </c:pt>
                <c:pt idx="8650">
                  <c:v>2380</c:v>
                </c:pt>
                <c:pt idx="8651">
                  <c:v>2180</c:v>
                </c:pt>
                <c:pt idx="8652">
                  <c:v>2260</c:v>
                </c:pt>
                <c:pt idx="8653">
                  <c:v>2110</c:v>
                </c:pt>
                <c:pt idx="8654">
                  <c:v>2220</c:v>
                </c:pt>
                <c:pt idx="8655">
                  <c:v>2380</c:v>
                </c:pt>
                <c:pt idx="8656">
                  <c:v>2670</c:v>
                </c:pt>
                <c:pt idx="8657">
                  <c:v>2040</c:v>
                </c:pt>
                <c:pt idx="8658">
                  <c:v>2030</c:v>
                </c:pt>
                <c:pt idx="8659">
                  <c:v>2610</c:v>
                </c:pt>
                <c:pt idx="8660">
                  <c:v>2280</c:v>
                </c:pt>
                <c:pt idx="8661">
                  <c:v>2240</c:v>
                </c:pt>
                <c:pt idx="8662">
                  <c:v>2130</c:v>
                </c:pt>
                <c:pt idx="8663">
                  <c:v>2400</c:v>
                </c:pt>
                <c:pt idx="8664">
                  <c:v>2240</c:v>
                </c:pt>
                <c:pt idx="8665">
                  <c:v>2450</c:v>
                </c:pt>
                <c:pt idx="8666">
                  <c:v>2330</c:v>
                </c:pt>
                <c:pt idx="8667">
                  <c:v>2300</c:v>
                </c:pt>
                <c:pt idx="8668">
                  <c:v>2220</c:v>
                </c:pt>
                <c:pt idx="8669">
                  <c:v>1940</c:v>
                </c:pt>
                <c:pt idx="8670">
                  <c:v>2100</c:v>
                </c:pt>
                <c:pt idx="8671">
                  <c:v>2090</c:v>
                </c:pt>
                <c:pt idx="8672">
                  <c:v>2290</c:v>
                </c:pt>
                <c:pt idx="8673">
                  <c:v>2290</c:v>
                </c:pt>
                <c:pt idx="8674">
                  <c:v>1900</c:v>
                </c:pt>
                <c:pt idx="8675">
                  <c:v>2270</c:v>
                </c:pt>
                <c:pt idx="8676">
                  <c:v>2570</c:v>
                </c:pt>
                <c:pt idx="8677">
                  <c:v>2200</c:v>
                </c:pt>
                <c:pt idx="8678">
                  <c:v>2200</c:v>
                </c:pt>
                <c:pt idx="8679">
                  <c:v>2200</c:v>
                </c:pt>
                <c:pt idx="8680">
                  <c:v>2350</c:v>
                </c:pt>
                <c:pt idx="8681">
                  <c:v>2430</c:v>
                </c:pt>
                <c:pt idx="8682">
                  <c:v>2180</c:v>
                </c:pt>
                <c:pt idx="8683">
                  <c:v>2450</c:v>
                </c:pt>
                <c:pt idx="8684">
                  <c:v>2300</c:v>
                </c:pt>
                <c:pt idx="8685">
                  <c:v>2110</c:v>
                </c:pt>
                <c:pt idx="8686">
                  <c:v>2070</c:v>
                </c:pt>
                <c:pt idx="8687">
                  <c:v>2350</c:v>
                </c:pt>
                <c:pt idx="8688">
                  <c:v>2520</c:v>
                </c:pt>
                <c:pt idx="8689">
                  <c:v>2180</c:v>
                </c:pt>
                <c:pt idx="8690">
                  <c:v>2160</c:v>
                </c:pt>
                <c:pt idx="8691">
                  <c:v>2420</c:v>
                </c:pt>
                <c:pt idx="8692">
                  <c:v>2240</c:v>
                </c:pt>
                <c:pt idx="8693">
                  <c:v>2080</c:v>
                </c:pt>
                <c:pt idx="8694">
                  <c:v>2210</c:v>
                </c:pt>
                <c:pt idx="8695">
                  <c:v>2260</c:v>
                </c:pt>
                <c:pt idx="8696">
                  <c:v>2260</c:v>
                </c:pt>
                <c:pt idx="8697">
                  <c:v>2110</c:v>
                </c:pt>
                <c:pt idx="8698">
                  <c:v>2250</c:v>
                </c:pt>
                <c:pt idx="8699">
                  <c:v>2460</c:v>
                </c:pt>
                <c:pt idx="8700">
                  <c:v>1850</c:v>
                </c:pt>
                <c:pt idx="8701">
                  <c:v>2170</c:v>
                </c:pt>
                <c:pt idx="8702">
                  <c:v>2320</c:v>
                </c:pt>
                <c:pt idx="8703">
                  <c:v>2110</c:v>
                </c:pt>
                <c:pt idx="8704">
                  <c:v>2320</c:v>
                </c:pt>
                <c:pt idx="8705">
                  <c:v>2470</c:v>
                </c:pt>
                <c:pt idx="8706">
                  <c:v>2290</c:v>
                </c:pt>
                <c:pt idx="8707">
                  <c:v>1940</c:v>
                </c:pt>
                <c:pt idx="8708">
                  <c:v>2300</c:v>
                </c:pt>
                <c:pt idx="8709">
                  <c:v>2370</c:v>
                </c:pt>
                <c:pt idx="8710">
                  <c:v>2010</c:v>
                </c:pt>
                <c:pt idx="8711">
                  <c:v>2190</c:v>
                </c:pt>
                <c:pt idx="8712">
                  <c:v>2530</c:v>
                </c:pt>
                <c:pt idx="8713">
                  <c:v>2130</c:v>
                </c:pt>
                <c:pt idx="8714">
                  <c:v>2280</c:v>
                </c:pt>
                <c:pt idx="8715">
                  <c:v>2270</c:v>
                </c:pt>
                <c:pt idx="8716">
                  <c:v>2640</c:v>
                </c:pt>
                <c:pt idx="8717">
                  <c:v>2090</c:v>
                </c:pt>
                <c:pt idx="8718">
                  <c:v>2400</c:v>
                </c:pt>
                <c:pt idx="8719">
                  <c:v>2320</c:v>
                </c:pt>
                <c:pt idx="8720">
                  <c:v>2350</c:v>
                </c:pt>
                <c:pt idx="8721">
                  <c:v>1920</c:v>
                </c:pt>
                <c:pt idx="8722">
                  <c:v>2210</c:v>
                </c:pt>
                <c:pt idx="8723">
                  <c:v>2380</c:v>
                </c:pt>
                <c:pt idx="8724">
                  <c:v>2030</c:v>
                </c:pt>
                <c:pt idx="8725">
                  <c:v>2610</c:v>
                </c:pt>
                <c:pt idx="8726">
                  <c:v>2330</c:v>
                </c:pt>
                <c:pt idx="8727">
                  <c:v>2150</c:v>
                </c:pt>
                <c:pt idx="8728">
                  <c:v>2400</c:v>
                </c:pt>
                <c:pt idx="8729">
                  <c:v>2050</c:v>
                </c:pt>
                <c:pt idx="8730">
                  <c:v>2100</c:v>
                </c:pt>
                <c:pt idx="8731">
                  <c:v>2430</c:v>
                </c:pt>
                <c:pt idx="8732">
                  <c:v>2070</c:v>
                </c:pt>
                <c:pt idx="8733">
                  <c:v>2650</c:v>
                </c:pt>
                <c:pt idx="8734">
                  <c:v>2320</c:v>
                </c:pt>
                <c:pt idx="8735">
                  <c:v>2300</c:v>
                </c:pt>
                <c:pt idx="8736">
                  <c:v>2170</c:v>
                </c:pt>
                <c:pt idx="8737">
                  <c:v>2420</c:v>
                </c:pt>
                <c:pt idx="8738">
                  <c:v>2060</c:v>
                </c:pt>
                <c:pt idx="8739">
                  <c:v>2470</c:v>
                </c:pt>
                <c:pt idx="8740">
                  <c:v>2120</c:v>
                </c:pt>
                <c:pt idx="8741">
                  <c:v>2240</c:v>
                </c:pt>
                <c:pt idx="8742">
                  <c:v>2270</c:v>
                </c:pt>
                <c:pt idx="8743">
                  <c:v>2390</c:v>
                </c:pt>
                <c:pt idx="8744">
                  <c:v>2490</c:v>
                </c:pt>
                <c:pt idx="8745">
                  <c:v>2280</c:v>
                </c:pt>
                <c:pt idx="8746">
                  <c:v>2130</c:v>
                </c:pt>
                <c:pt idx="8747">
                  <c:v>2230</c:v>
                </c:pt>
                <c:pt idx="8748">
                  <c:v>2440</c:v>
                </c:pt>
                <c:pt idx="8749">
                  <c:v>2090</c:v>
                </c:pt>
                <c:pt idx="8750">
                  <c:v>2530</c:v>
                </c:pt>
                <c:pt idx="8751">
                  <c:v>2330</c:v>
                </c:pt>
                <c:pt idx="8752">
                  <c:v>2340</c:v>
                </c:pt>
                <c:pt idx="8753">
                  <c:v>2350</c:v>
                </c:pt>
                <c:pt idx="8754">
                  <c:v>2360</c:v>
                </c:pt>
                <c:pt idx="8755">
                  <c:v>2090</c:v>
                </c:pt>
                <c:pt idx="8756">
                  <c:v>2260</c:v>
                </c:pt>
                <c:pt idx="8757">
                  <c:v>2260</c:v>
                </c:pt>
                <c:pt idx="8758">
                  <c:v>1970</c:v>
                </c:pt>
                <c:pt idx="8759">
                  <c:v>2160</c:v>
                </c:pt>
                <c:pt idx="8760">
                  <c:v>2400</c:v>
                </c:pt>
                <c:pt idx="8761">
                  <c:v>2380</c:v>
                </c:pt>
                <c:pt idx="8762">
                  <c:v>2310</c:v>
                </c:pt>
                <c:pt idx="8763">
                  <c:v>2090</c:v>
                </c:pt>
                <c:pt idx="8764">
                  <c:v>2260</c:v>
                </c:pt>
                <c:pt idx="8765">
                  <c:v>2330</c:v>
                </c:pt>
                <c:pt idx="8766">
                  <c:v>2070</c:v>
                </c:pt>
                <c:pt idx="8767">
                  <c:v>2070</c:v>
                </c:pt>
                <c:pt idx="8768">
                  <c:v>2340</c:v>
                </c:pt>
                <c:pt idx="8769">
                  <c:v>2170</c:v>
                </c:pt>
                <c:pt idx="8770">
                  <c:v>2130</c:v>
                </c:pt>
                <c:pt idx="8771">
                  <c:v>2270</c:v>
                </c:pt>
                <c:pt idx="8772">
                  <c:v>2440</c:v>
                </c:pt>
                <c:pt idx="8773">
                  <c:v>2350</c:v>
                </c:pt>
                <c:pt idx="8774">
                  <c:v>2290</c:v>
                </c:pt>
                <c:pt idx="8775">
                  <c:v>2310</c:v>
                </c:pt>
                <c:pt idx="8776">
                  <c:v>2320</c:v>
                </c:pt>
                <c:pt idx="8777">
                  <c:v>2100</c:v>
                </c:pt>
                <c:pt idx="8778">
                  <c:v>2250</c:v>
                </c:pt>
                <c:pt idx="8779">
                  <c:v>2230</c:v>
                </c:pt>
                <c:pt idx="8780">
                  <c:v>2360</c:v>
                </c:pt>
                <c:pt idx="8781">
                  <c:v>2100</c:v>
                </c:pt>
                <c:pt idx="8782">
                  <c:v>2470</c:v>
                </c:pt>
                <c:pt idx="8783">
                  <c:v>2330</c:v>
                </c:pt>
                <c:pt idx="8784">
                  <c:v>2240</c:v>
                </c:pt>
                <c:pt idx="8785">
                  <c:v>2050</c:v>
                </c:pt>
                <c:pt idx="8786">
                  <c:v>2190</c:v>
                </c:pt>
                <c:pt idx="8787">
                  <c:v>2270</c:v>
                </c:pt>
                <c:pt idx="8788">
                  <c:v>2110</c:v>
                </c:pt>
                <c:pt idx="8789">
                  <c:v>2410</c:v>
                </c:pt>
                <c:pt idx="8790">
                  <c:v>2240</c:v>
                </c:pt>
                <c:pt idx="8791">
                  <c:v>2430</c:v>
                </c:pt>
                <c:pt idx="8792">
                  <c:v>2100</c:v>
                </c:pt>
                <c:pt idx="8793">
                  <c:v>2260</c:v>
                </c:pt>
                <c:pt idx="8794">
                  <c:v>2390</c:v>
                </c:pt>
                <c:pt idx="8795">
                  <c:v>2550</c:v>
                </c:pt>
                <c:pt idx="8796">
                  <c:v>2070</c:v>
                </c:pt>
                <c:pt idx="8797">
                  <c:v>2300</c:v>
                </c:pt>
                <c:pt idx="8798">
                  <c:v>2070</c:v>
                </c:pt>
                <c:pt idx="8799">
                  <c:v>1840</c:v>
                </c:pt>
                <c:pt idx="8800">
                  <c:v>2120</c:v>
                </c:pt>
                <c:pt idx="8801">
                  <c:v>2270</c:v>
                </c:pt>
                <c:pt idx="8802">
                  <c:v>2310</c:v>
                </c:pt>
                <c:pt idx="8803">
                  <c:v>2630</c:v>
                </c:pt>
                <c:pt idx="8804">
                  <c:v>1950</c:v>
                </c:pt>
                <c:pt idx="8805">
                  <c:v>2330</c:v>
                </c:pt>
                <c:pt idx="8806">
                  <c:v>2160</c:v>
                </c:pt>
                <c:pt idx="8807">
                  <c:v>2360</c:v>
                </c:pt>
                <c:pt idx="8808">
                  <c:v>2220</c:v>
                </c:pt>
                <c:pt idx="8809">
                  <c:v>2480</c:v>
                </c:pt>
                <c:pt idx="8810">
                  <c:v>2340</c:v>
                </c:pt>
                <c:pt idx="8811">
                  <c:v>2450</c:v>
                </c:pt>
                <c:pt idx="8812">
                  <c:v>2320</c:v>
                </c:pt>
                <c:pt idx="8813">
                  <c:v>1930</c:v>
                </c:pt>
                <c:pt idx="8814">
                  <c:v>2050</c:v>
                </c:pt>
                <c:pt idx="8815">
                  <c:v>2470</c:v>
                </c:pt>
                <c:pt idx="8816">
                  <c:v>1900</c:v>
                </c:pt>
                <c:pt idx="8817">
                  <c:v>2480</c:v>
                </c:pt>
                <c:pt idx="8818">
                  <c:v>2110</c:v>
                </c:pt>
                <c:pt idx="8819">
                  <c:v>2360</c:v>
                </c:pt>
                <c:pt idx="8820">
                  <c:v>2460</c:v>
                </c:pt>
                <c:pt idx="8821">
                  <c:v>2370</c:v>
                </c:pt>
                <c:pt idx="8822">
                  <c:v>2280</c:v>
                </c:pt>
                <c:pt idx="8823">
                  <c:v>2280</c:v>
                </c:pt>
                <c:pt idx="8824">
                  <c:v>2460</c:v>
                </c:pt>
                <c:pt idx="8825">
                  <c:v>2070</c:v>
                </c:pt>
                <c:pt idx="8826">
                  <c:v>2210</c:v>
                </c:pt>
                <c:pt idx="8827">
                  <c:v>2400</c:v>
                </c:pt>
                <c:pt idx="8828">
                  <c:v>2100</c:v>
                </c:pt>
                <c:pt idx="8829">
                  <c:v>2270</c:v>
                </c:pt>
                <c:pt idx="8830">
                  <c:v>2240</c:v>
                </c:pt>
                <c:pt idx="8831">
                  <c:v>2090</c:v>
                </c:pt>
                <c:pt idx="8832">
                  <c:v>2240</c:v>
                </c:pt>
                <c:pt idx="8833">
                  <c:v>2220</c:v>
                </c:pt>
                <c:pt idx="8834">
                  <c:v>2300</c:v>
                </c:pt>
                <c:pt idx="8835">
                  <c:v>2250</c:v>
                </c:pt>
                <c:pt idx="8836">
                  <c:v>2420</c:v>
                </c:pt>
                <c:pt idx="8837">
                  <c:v>2490</c:v>
                </c:pt>
                <c:pt idx="8838">
                  <c:v>2290</c:v>
                </c:pt>
                <c:pt idx="8839">
                  <c:v>2120</c:v>
                </c:pt>
                <c:pt idx="8840">
                  <c:v>2230</c:v>
                </c:pt>
                <c:pt idx="8841">
                  <c:v>2260</c:v>
                </c:pt>
                <c:pt idx="8842">
                  <c:v>2300</c:v>
                </c:pt>
                <c:pt idx="8843">
                  <c:v>2270</c:v>
                </c:pt>
                <c:pt idx="8844">
                  <c:v>2160</c:v>
                </c:pt>
                <c:pt idx="8845">
                  <c:v>2410</c:v>
                </c:pt>
                <c:pt idx="8846">
                  <c:v>2010</c:v>
                </c:pt>
                <c:pt idx="8847">
                  <c:v>1980</c:v>
                </c:pt>
                <c:pt idx="8848">
                  <c:v>1960</c:v>
                </c:pt>
                <c:pt idx="8849">
                  <c:v>2500</c:v>
                </c:pt>
                <c:pt idx="8850">
                  <c:v>2250</c:v>
                </c:pt>
                <c:pt idx="8851">
                  <c:v>2060</c:v>
                </c:pt>
                <c:pt idx="8852">
                  <c:v>2340</c:v>
                </c:pt>
                <c:pt idx="8853">
                  <c:v>2390</c:v>
                </c:pt>
                <c:pt idx="8854">
                  <c:v>2020</c:v>
                </c:pt>
                <c:pt idx="8855">
                  <c:v>2160</c:v>
                </c:pt>
                <c:pt idx="8856">
                  <c:v>2390</c:v>
                </c:pt>
                <c:pt idx="8857">
                  <c:v>2020</c:v>
                </c:pt>
                <c:pt idx="8858">
                  <c:v>2480</c:v>
                </c:pt>
                <c:pt idx="8859">
                  <c:v>2230</c:v>
                </c:pt>
                <c:pt idx="8860">
                  <c:v>2400</c:v>
                </c:pt>
                <c:pt idx="8861">
                  <c:v>2560</c:v>
                </c:pt>
                <c:pt idx="8862">
                  <c:v>2100</c:v>
                </c:pt>
                <c:pt idx="8863">
                  <c:v>2340</c:v>
                </c:pt>
                <c:pt idx="8864">
                  <c:v>2180</c:v>
                </c:pt>
                <c:pt idx="8865">
                  <c:v>1980</c:v>
                </c:pt>
                <c:pt idx="8866">
                  <c:v>1950</c:v>
                </c:pt>
                <c:pt idx="8867">
                  <c:v>2230</c:v>
                </c:pt>
                <c:pt idx="8868">
                  <c:v>2360</c:v>
                </c:pt>
                <c:pt idx="8869">
                  <c:v>2280</c:v>
                </c:pt>
                <c:pt idx="8870">
                  <c:v>2080</c:v>
                </c:pt>
                <c:pt idx="8871">
                  <c:v>2280</c:v>
                </c:pt>
                <c:pt idx="8872">
                  <c:v>2050</c:v>
                </c:pt>
                <c:pt idx="8873">
                  <c:v>1960</c:v>
                </c:pt>
                <c:pt idx="8874">
                  <c:v>2110</c:v>
                </c:pt>
                <c:pt idx="8875">
                  <c:v>1970</c:v>
                </c:pt>
                <c:pt idx="8876">
                  <c:v>2250</c:v>
                </c:pt>
                <c:pt idx="8877">
                  <c:v>2360</c:v>
                </c:pt>
                <c:pt idx="8878">
                  <c:v>2560</c:v>
                </c:pt>
                <c:pt idx="8879">
                  <c:v>2070</c:v>
                </c:pt>
                <c:pt idx="8880">
                  <c:v>2260</c:v>
                </c:pt>
                <c:pt idx="8881">
                  <c:v>2390</c:v>
                </c:pt>
                <c:pt idx="8882">
                  <c:v>2160</c:v>
                </c:pt>
                <c:pt idx="8883">
                  <c:v>2390</c:v>
                </c:pt>
                <c:pt idx="8884">
                  <c:v>2090</c:v>
                </c:pt>
                <c:pt idx="8885">
                  <c:v>2330</c:v>
                </c:pt>
                <c:pt idx="8886">
                  <c:v>2070</c:v>
                </c:pt>
                <c:pt idx="8887">
                  <c:v>2180</c:v>
                </c:pt>
                <c:pt idx="8888">
                  <c:v>2120</c:v>
                </c:pt>
                <c:pt idx="8889">
                  <c:v>2380</c:v>
                </c:pt>
                <c:pt idx="8890">
                  <c:v>2310</c:v>
                </c:pt>
                <c:pt idx="8891">
                  <c:v>2110</c:v>
                </c:pt>
                <c:pt idx="8892">
                  <c:v>2230</c:v>
                </c:pt>
                <c:pt idx="8893">
                  <c:v>2040</c:v>
                </c:pt>
                <c:pt idx="8894">
                  <c:v>2070</c:v>
                </c:pt>
                <c:pt idx="8895">
                  <c:v>2410</c:v>
                </c:pt>
                <c:pt idx="8896">
                  <c:v>1970</c:v>
                </c:pt>
                <c:pt idx="8897">
                  <c:v>2000</c:v>
                </c:pt>
                <c:pt idx="8898">
                  <c:v>2620</c:v>
                </c:pt>
                <c:pt idx="8899">
                  <c:v>2340</c:v>
                </c:pt>
                <c:pt idx="8900">
                  <c:v>2570</c:v>
                </c:pt>
                <c:pt idx="8901">
                  <c:v>2170</c:v>
                </c:pt>
                <c:pt idx="8902">
                  <c:v>2020</c:v>
                </c:pt>
                <c:pt idx="8903">
                  <c:v>2110</c:v>
                </c:pt>
                <c:pt idx="8904">
                  <c:v>2040</c:v>
                </c:pt>
                <c:pt idx="8905">
                  <c:v>2540</c:v>
                </c:pt>
                <c:pt idx="8906">
                  <c:v>2330</c:v>
                </c:pt>
                <c:pt idx="8907">
                  <c:v>2160</c:v>
                </c:pt>
                <c:pt idx="8908">
                  <c:v>2230</c:v>
                </c:pt>
                <c:pt idx="8909">
                  <c:v>2640</c:v>
                </c:pt>
                <c:pt idx="8910">
                  <c:v>2400</c:v>
                </c:pt>
                <c:pt idx="8911">
                  <c:v>2270</c:v>
                </c:pt>
                <c:pt idx="8912">
                  <c:v>2300</c:v>
                </c:pt>
                <c:pt idx="8913">
                  <c:v>2330</c:v>
                </c:pt>
                <c:pt idx="8914">
                  <c:v>2280</c:v>
                </c:pt>
                <c:pt idx="8915">
                  <c:v>1930</c:v>
                </c:pt>
                <c:pt idx="8916">
                  <c:v>2520</c:v>
                </c:pt>
                <c:pt idx="8917">
                  <c:v>2030</c:v>
                </c:pt>
                <c:pt idx="8918">
                  <c:v>2510</c:v>
                </c:pt>
                <c:pt idx="8919">
                  <c:v>2380</c:v>
                </c:pt>
                <c:pt idx="8920">
                  <c:v>2230</c:v>
                </c:pt>
                <c:pt idx="8921">
                  <c:v>2370</c:v>
                </c:pt>
                <c:pt idx="8922">
                  <c:v>2320</c:v>
                </c:pt>
                <c:pt idx="8923">
                  <c:v>2450</c:v>
                </c:pt>
                <c:pt idx="8924">
                  <c:v>2170</c:v>
                </c:pt>
                <c:pt idx="8925">
                  <c:v>1830</c:v>
                </c:pt>
                <c:pt idx="8926">
                  <c:v>2160</c:v>
                </c:pt>
                <c:pt idx="8927">
                  <c:v>2310</c:v>
                </c:pt>
                <c:pt idx="8928">
                  <c:v>2270</c:v>
                </c:pt>
                <c:pt idx="8929">
                  <c:v>2210</c:v>
                </c:pt>
                <c:pt idx="8930">
                  <c:v>2280</c:v>
                </c:pt>
                <c:pt idx="8931">
                  <c:v>2100</c:v>
                </c:pt>
                <c:pt idx="8932">
                  <c:v>2350</c:v>
                </c:pt>
                <c:pt idx="8933">
                  <c:v>2370</c:v>
                </c:pt>
                <c:pt idx="8934">
                  <c:v>2640</c:v>
                </c:pt>
                <c:pt idx="8935">
                  <c:v>2210</c:v>
                </c:pt>
                <c:pt idx="8936">
                  <c:v>2160</c:v>
                </c:pt>
                <c:pt idx="8937">
                  <c:v>2210</c:v>
                </c:pt>
                <c:pt idx="8938">
                  <c:v>2080</c:v>
                </c:pt>
                <c:pt idx="8939">
                  <c:v>2080</c:v>
                </c:pt>
                <c:pt idx="8940">
                  <c:v>2100</c:v>
                </c:pt>
                <c:pt idx="8941">
                  <c:v>2280</c:v>
                </c:pt>
                <c:pt idx="8942">
                  <c:v>2120</c:v>
                </c:pt>
                <c:pt idx="8943">
                  <c:v>2150</c:v>
                </c:pt>
                <c:pt idx="8944">
                  <c:v>2150</c:v>
                </c:pt>
                <c:pt idx="8945">
                  <c:v>2630</c:v>
                </c:pt>
                <c:pt idx="8946">
                  <c:v>2320</c:v>
                </c:pt>
                <c:pt idx="8947">
                  <c:v>2280</c:v>
                </c:pt>
                <c:pt idx="8948">
                  <c:v>2280</c:v>
                </c:pt>
                <c:pt idx="8949">
                  <c:v>2300</c:v>
                </c:pt>
                <c:pt idx="8950">
                  <c:v>2100</c:v>
                </c:pt>
                <c:pt idx="8951">
                  <c:v>2000</c:v>
                </c:pt>
                <c:pt idx="8952">
                  <c:v>2290</c:v>
                </c:pt>
                <c:pt idx="8953">
                  <c:v>2200</c:v>
                </c:pt>
                <c:pt idx="8954">
                  <c:v>2300</c:v>
                </c:pt>
                <c:pt idx="8955">
                  <c:v>2200</c:v>
                </c:pt>
                <c:pt idx="8956">
                  <c:v>2230</c:v>
                </c:pt>
                <c:pt idx="8957">
                  <c:v>2120</c:v>
                </c:pt>
                <c:pt idx="8958">
                  <c:v>2320</c:v>
                </c:pt>
                <c:pt idx="8959">
                  <c:v>2170</c:v>
                </c:pt>
                <c:pt idx="8960">
                  <c:v>2250</c:v>
                </c:pt>
                <c:pt idx="8961">
                  <c:v>2210</c:v>
                </c:pt>
                <c:pt idx="8962">
                  <c:v>2350</c:v>
                </c:pt>
                <c:pt idx="8963">
                  <c:v>2390</c:v>
                </c:pt>
                <c:pt idx="8964">
                  <c:v>1890</c:v>
                </c:pt>
                <c:pt idx="8965">
                  <c:v>2080</c:v>
                </c:pt>
                <c:pt idx="8966">
                  <c:v>2230</c:v>
                </c:pt>
                <c:pt idx="8967">
                  <c:v>1900</c:v>
                </c:pt>
                <c:pt idx="8968">
                  <c:v>2400</c:v>
                </c:pt>
                <c:pt idx="8969">
                  <c:v>2000</c:v>
                </c:pt>
                <c:pt idx="8970">
                  <c:v>2220</c:v>
                </c:pt>
                <c:pt idx="8971">
                  <c:v>2140</c:v>
                </c:pt>
                <c:pt idx="8972">
                  <c:v>2400</c:v>
                </c:pt>
                <c:pt idx="8973">
                  <c:v>2020</c:v>
                </c:pt>
                <c:pt idx="8974">
                  <c:v>2330</c:v>
                </c:pt>
                <c:pt idx="8975">
                  <c:v>2030</c:v>
                </c:pt>
                <c:pt idx="8976">
                  <c:v>1930</c:v>
                </c:pt>
                <c:pt idx="8977">
                  <c:v>2270</c:v>
                </c:pt>
                <c:pt idx="8978">
                  <c:v>2250</c:v>
                </c:pt>
                <c:pt idx="8979">
                  <c:v>1950</c:v>
                </c:pt>
                <c:pt idx="8980">
                  <c:v>1970</c:v>
                </c:pt>
                <c:pt idx="8981">
                  <c:v>1860</c:v>
                </c:pt>
                <c:pt idx="8982">
                  <c:v>2120</c:v>
                </c:pt>
                <c:pt idx="8983">
                  <c:v>2440</c:v>
                </c:pt>
                <c:pt idx="8984">
                  <c:v>2310</c:v>
                </c:pt>
                <c:pt idx="8985">
                  <c:v>2290</c:v>
                </c:pt>
                <c:pt idx="8986">
                  <c:v>2270</c:v>
                </c:pt>
                <c:pt idx="8987">
                  <c:v>2490</c:v>
                </c:pt>
                <c:pt idx="8988">
                  <c:v>2360</c:v>
                </c:pt>
                <c:pt idx="8989">
                  <c:v>2440</c:v>
                </c:pt>
                <c:pt idx="8990">
                  <c:v>1960</c:v>
                </c:pt>
                <c:pt idx="8991">
                  <c:v>2500</c:v>
                </c:pt>
                <c:pt idx="8992">
                  <c:v>2030</c:v>
                </c:pt>
                <c:pt idx="8993">
                  <c:v>2420</c:v>
                </c:pt>
                <c:pt idx="8994">
                  <c:v>2350</c:v>
                </c:pt>
                <c:pt idx="8995">
                  <c:v>2220</c:v>
                </c:pt>
                <c:pt idx="8996">
                  <c:v>2410</c:v>
                </c:pt>
                <c:pt idx="8997">
                  <c:v>2100</c:v>
                </c:pt>
                <c:pt idx="8998">
                  <c:v>2220</c:v>
                </c:pt>
                <c:pt idx="8999">
                  <c:v>2120</c:v>
                </c:pt>
                <c:pt idx="9000">
                  <c:v>2170</c:v>
                </c:pt>
                <c:pt idx="9001">
                  <c:v>2280</c:v>
                </c:pt>
                <c:pt idx="9002">
                  <c:v>2360</c:v>
                </c:pt>
                <c:pt idx="9003">
                  <c:v>2450</c:v>
                </c:pt>
                <c:pt idx="9004">
                  <c:v>2170</c:v>
                </c:pt>
                <c:pt idx="9005">
                  <c:v>2180</c:v>
                </c:pt>
                <c:pt idx="9006">
                  <c:v>2250</c:v>
                </c:pt>
                <c:pt idx="9007">
                  <c:v>2020</c:v>
                </c:pt>
                <c:pt idx="9008">
                  <c:v>2240</c:v>
                </c:pt>
                <c:pt idx="9009">
                  <c:v>2080</c:v>
                </c:pt>
                <c:pt idx="9010">
                  <c:v>2260</c:v>
                </c:pt>
                <c:pt idx="9011">
                  <c:v>1970</c:v>
                </c:pt>
                <c:pt idx="9012">
                  <c:v>2380</c:v>
                </c:pt>
                <c:pt idx="9013">
                  <c:v>2450</c:v>
                </c:pt>
                <c:pt idx="9014">
                  <c:v>2380</c:v>
                </c:pt>
                <c:pt idx="9015">
                  <c:v>2120</c:v>
                </c:pt>
                <c:pt idx="9016">
                  <c:v>2070</c:v>
                </c:pt>
                <c:pt idx="9017">
                  <c:v>2150</c:v>
                </c:pt>
                <c:pt idx="9018">
                  <c:v>2430</c:v>
                </c:pt>
                <c:pt idx="9019">
                  <c:v>2200</c:v>
                </c:pt>
                <c:pt idx="9020">
                  <c:v>2370</c:v>
                </c:pt>
                <c:pt idx="9021">
                  <c:v>2130</c:v>
                </c:pt>
                <c:pt idx="9022">
                  <c:v>2470</c:v>
                </c:pt>
                <c:pt idx="9023">
                  <c:v>2270</c:v>
                </c:pt>
                <c:pt idx="9024">
                  <c:v>2020</c:v>
                </c:pt>
                <c:pt idx="9025">
                  <c:v>2380</c:v>
                </c:pt>
                <c:pt idx="9026">
                  <c:v>2050</c:v>
                </c:pt>
                <c:pt idx="9027">
                  <c:v>2070</c:v>
                </c:pt>
                <c:pt idx="9028">
                  <c:v>2230</c:v>
                </c:pt>
                <c:pt idx="9029">
                  <c:v>2180</c:v>
                </c:pt>
                <c:pt idx="9030">
                  <c:v>2000</c:v>
                </c:pt>
                <c:pt idx="9031">
                  <c:v>2410</c:v>
                </c:pt>
                <c:pt idx="9032">
                  <c:v>2440</c:v>
                </c:pt>
                <c:pt idx="9033">
                  <c:v>2230</c:v>
                </c:pt>
                <c:pt idx="9034">
                  <c:v>2250</c:v>
                </c:pt>
                <c:pt idx="9035">
                  <c:v>2170</c:v>
                </c:pt>
                <c:pt idx="9036">
                  <c:v>2160</c:v>
                </c:pt>
                <c:pt idx="9037">
                  <c:v>2050</c:v>
                </c:pt>
                <c:pt idx="9038">
                  <c:v>1990</c:v>
                </c:pt>
                <c:pt idx="9039">
                  <c:v>2100</c:v>
                </c:pt>
                <c:pt idx="9040">
                  <c:v>2050</c:v>
                </c:pt>
                <c:pt idx="9041">
                  <c:v>1880</c:v>
                </c:pt>
                <c:pt idx="9042">
                  <c:v>2140</c:v>
                </c:pt>
                <c:pt idx="9043">
                  <c:v>2020</c:v>
                </c:pt>
                <c:pt idx="9044">
                  <c:v>1920</c:v>
                </c:pt>
                <c:pt idx="9045">
                  <c:v>2600</c:v>
                </c:pt>
                <c:pt idx="9046">
                  <c:v>2120</c:v>
                </c:pt>
                <c:pt idx="9047">
                  <c:v>1970</c:v>
                </c:pt>
                <c:pt idx="9048">
                  <c:v>2210</c:v>
                </c:pt>
                <c:pt idx="9049">
                  <c:v>2390</c:v>
                </c:pt>
                <c:pt idx="9050">
                  <c:v>2400</c:v>
                </c:pt>
                <c:pt idx="9051">
                  <c:v>2190</c:v>
                </c:pt>
                <c:pt idx="9052">
                  <c:v>2040</c:v>
                </c:pt>
                <c:pt idx="9053">
                  <c:v>2340</c:v>
                </c:pt>
                <c:pt idx="9054">
                  <c:v>2340</c:v>
                </c:pt>
                <c:pt idx="9055">
                  <c:v>2110</c:v>
                </c:pt>
                <c:pt idx="9056">
                  <c:v>2240</c:v>
                </c:pt>
                <c:pt idx="9057">
                  <c:v>1990</c:v>
                </c:pt>
                <c:pt idx="9058">
                  <c:v>2400</c:v>
                </c:pt>
                <c:pt idx="9059">
                  <c:v>2090</c:v>
                </c:pt>
                <c:pt idx="9060">
                  <c:v>1960</c:v>
                </c:pt>
                <c:pt idx="9061">
                  <c:v>2500</c:v>
                </c:pt>
                <c:pt idx="9062">
                  <c:v>2140</c:v>
                </c:pt>
                <c:pt idx="9063">
                  <c:v>2040</c:v>
                </c:pt>
                <c:pt idx="9064">
                  <c:v>2220</c:v>
                </c:pt>
                <c:pt idx="9065">
                  <c:v>2200</c:v>
                </c:pt>
                <c:pt idx="9066">
                  <c:v>2260</c:v>
                </c:pt>
                <c:pt idx="9067">
                  <c:v>2310</c:v>
                </c:pt>
                <c:pt idx="9068">
                  <c:v>2190</c:v>
                </c:pt>
                <c:pt idx="9069">
                  <c:v>2420</c:v>
                </c:pt>
                <c:pt idx="9070">
                  <c:v>2340</c:v>
                </c:pt>
                <c:pt idx="9071">
                  <c:v>2420</c:v>
                </c:pt>
                <c:pt idx="9072">
                  <c:v>2200</c:v>
                </c:pt>
                <c:pt idx="9073">
                  <c:v>2260</c:v>
                </c:pt>
                <c:pt idx="9074">
                  <c:v>2150</c:v>
                </c:pt>
                <c:pt idx="9075">
                  <c:v>2110</c:v>
                </c:pt>
                <c:pt idx="9076">
                  <c:v>2210</c:v>
                </c:pt>
                <c:pt idx="9077">
                  <c:v>2160</c:v>
                </c:pt>
                <c:pt idx="9078">
                  <c:v>2220</c:v>
                </c:pt>
                <c:pt idx="9079">
                  <c:v>2120</c:v>
                </c:pt>
                <c:pt idx="9080">
                  <c:v>2570</c:v>
                </c:pt>
                <c:pt idx="9081">
                  <c:v>2020</c:v>
                </c:pt>
                <c:pt idx="9082">
                  <c:v>2360</c:v>
                </c:pt>
                <c:pt idx="9083">
                  <c:v>2140</c:v>
                </c:pt>
                <c:pt idx="9084">
                  <c:v>2320</c:v>
                </c:pt>
                <c:pt idx="9085">
                  <c:v>2070</c:v>
                </c:pt>
                <c:pt idx="9086">
                  <c:v>2310</c:v>
                </c:pt>
                <c:pt idx="9087">
                  <c:v>2230</c:v>
                </c:pt>
                <c:pt idx="9088">
                  <c:v>2200</c:v>
                </c:pt>
                <c:pt idx="9089">
                  <c:v>2370</c:v>
                </c:pt>
                <c:pt idx="9090">
                  <c:v>2010</c:v>
                </c:pt>
                <c:pt idx="9091">
                  <c:v>2080</c:v>
                </c:pt>
                <c:pt idx="9092">
                  <c:v>2090</c:v>
                </c:pt>
                <c:pt idx="9093">
                  <c:v>2230</c:v>
                </c:pt>
                <c:pt idx="9094">
                  <c:v>2460</c:v>
                </c:pt>
                <c:pt idx="9095">
                  <c:v>2070</c:v>
                </c:pt>
                <c:pt idx="9096">
                  <c:v>2050</c:v>
                </c:pt>
                <c:pt idx="9097">
                  <c:v>2050</c:v>
                </c:pt>
                <c:pt idx="9098">
                  <c:v>1950</c:v>
                </c:pt>
                <c:pt idx="9099">
                  <c:v>2200</c:v>
                </c:pt>
                <c:pt idx="9100">
                  <c:v>2120</c:v>
                </c:pt>
                <c:pt idx="9101">
                  <c:v>2560</c:v>
                </c:pt>
                <c:pt idx="9102">
                  <c:v>2260</c:v>
                </c:pt>
                <c:pt idx="9103">
                  <c:v>2070</c:v>
                </c:pt>
                <c:pt idx="9104">
                  <c:v>1810</c:v>
                </c:pt>
                <c:pt idx="9105">
                  <c:v>2360</c:v>
                </c:pt>
                <c:pt idx="9106">
                  <c:v>1880</c:v>
                </c:pt>
                <c:pt idx="9107">
                  <c:v>2120</c:v>
                </c:pt>
                <c:pt idx="9108">
                  <c:v>1940</c:v>
                </c:pt>
                <c:pt idx="9109">
                  <c:v>1880</c:v>
                </c:pt>
                <c:pt idx="9110">
                  <c:v>2370</c:v>
                </c:pt>
                <c:pt idx="9111">
                  <c:v>2190</c:v>
                </c:pt>
                <c:pt idx="9112">
                  <c:v>2180</c:v>
                </c:pt>
                <c:pt idx="9113">
                  <c:v>2120</c:v>
                </c:pt>
                <c:pt idx="9114">
                  <c:v>1940</c:v>
                </c:pt>
                <c:pt idx="9115">
                  <c:v>1820</c:v>
                </c:pt>
                <c:pt idx="9116">
                  <c:v>2000</c:v>
                </c:pt>
                <c:pt idx="9117">
                  <c:v>1890</c:v>
                </c:pt>
                <c:pt idx="9118">
                  <c:v>1930</c:v>
                </c:pt>
                <c:pt idx="9119">
                  <c:v>2070</c:v>
                </c:pt>
                <c:pt idx="9120">
                  <c:v>2400</c:v>
                </c:pt>
                <c:pt idx="9121">
                  <c:v>2280</c:v>
                </c:pt>
                <c:pt idx="9122">
                  <c:v>2140</c:v>
                </c:pt>
                <c:pt idx="9123">
                  <c:v>2370</c:v>
                </c:pt>
                <c:pt idx="9124">
                  <c:v>2140</c:v>
                </c:pt>
                <c:pt idx="9125">
                  <c:v>2210</c:v>
                </c:pt>
                <c:pt idx="9126">
                  <c:v>2200</c:v>
                </c:pt>
                <c:pt idx="9127">
                  <c:v>2190</c:v>
                </c:pt>
                <c:pt idx="9128">
                  <c:v>2480</c:v>
                </c:pt>
                <c:pt idx="9129">
                  <c:v>2270</c:v>
                </c:pt>
                <c:pt idx="9130">
                  <c:v>2260</c:v>
                </c:pt>
                <c:pt idx="9131">
                  <c:v>2290</c:v>
                </c:pt>
                <c:pt idx="9132">
                  <c:v>2170</c:v>
                </c:pt>
                <c:pt idx="9133">
                  <c:v>1870</c:v>
                </c:pt>
                <c:pt idx="9134">
                  <c:v>1860</c:v>
                </c:pt>
                <c:pt idx="9135">
                  <c:v>2200</c:v>
                </c:pt>
                <c:pt idx="9136">
                  <c:v>1890</c:v>
                </c:pt>
                <c:pt idx="9137">
                  <c:v>2210</c:v>
                </c:pt>
                <c:pt idx="9138">
                  <c:v>2280</c:v>
                </c:pt>
                <c:pt idx="9139">
                  <c:v>2330</c:v>
                </c:pt>
                <c:pt idx="9140">
                  <c:v>2050</c:v>
                </c:pt>
                <c:pt idx="9141">
                  <c:v>2180</c:v>
                </c:pt>
                <c:pt idx="9142">
                  <c:v>2020</c:v>
                </c:pt>
                <c:pt idx="9143">
                  <c:v>2010</c:v>
                </c:pt>
                <c:pt idx="9144">
                  <c:v>2010</c:v>
                </c:pt>
                <c:pt idx="9145">
                  <c:v>2530</c:v>
                </c:pt>
                <c:pt idx="9146">
                  <c:v>2240</c:v>
                </c:pt>
                <c:pt idx="9147">
                  <c:v>2220</c:v>
                </c:pt>
                <c:pt idx="9148">
                  <c:v>1890</c:v>
                </c:pt>
                <c:pt idx="9149">
                  <c:v>1930</c:v>
                </c:pt>
                <c:pt idx="9150">
                  <c:v>2010</c:v>
                </c:pt>
                <c:pt idx="9151">
                  <c:v>2110</c:v>
                </c:pt>
                <c:pt idx="9152">
                  <c:v>2150</c:v>
                </c:pt>
                <c:pt idx="9153">
                  <c:v>2030</c:v>
                </c:pt>
                <c:pt idx="9154">
                  <c:v>2390</c:v>
                </c:pt>
                <c:pt idx="9155">
                  <c:v>1950</c:v>
                </c:pt>
                <c:pt idx="9156">
                  <c:v>2430</c:v>
                </c:pt>
                <c:pt idx="9157">
                  <c:v>2130</c:v>
                </c:pt>
                <c:pt idx="9158">
                  <c:v>2260</c:v>
                </c:pt>
                <c:pt idx="9159">
                  <c:v>2000</c:v>
                </c:pt>
                <c:pt idx="9160">
                  <c:v>2400</c:v>
                </c:pt>
                <c:pt idx="9161">
                  <c:v>2330</c:v>
                </c:pt>
                <c:pt idx="9162">
                  <c:v>2380</c:v>
                </c:pt>
                <c:pt idx="9163">
                  <c:v>1930</c:v>
                </c:pt>
                <c:pt idx="9164">
                  <c:v>2300</c:v>
                </c:pt>
                <c:pt idx="9165">
                  <c:v>1980</c:v>
                </c:pt>
                <c:pt idx="9166">
                  <c:v>2130</c:v>
                </c:pt>
                <c:pt idx="9167">
                  <c:v>2200</c:v>
                </c:pt>
                <c:pt idx="9168">
                  <c:v>2210</c:v>
                </c:pt>
                <c:pt idx="9169">
                  <c:v>2110</c:v>
                </c:pt>
                <c:pt idx="9170">
                  <c:v>2110</c:v>
                </c:pt>
                <c:pt idx="9171">
                  <c:v>2180</c:v>
                </c:pt>
                <c:pt idx="9172">
                  <c:v>1990</c:v>
                </c:pt>
                <c:pt idx="9173">
                  <c:v>2100</c:v>
                </c:pt>
                <c:pt idx="9174">
                  <c:v>2330</c:v>
                </c:pt>
                <c:pt idx="9175">
                  <c:v>1980</c:v>
                </c:pt>
                <c:pt idx="9176">
                  <c:v>2280</c:v>
                </c:pt>
                <c:pt idx="9177">
                  <c:v>2360</c:v>
                </c:pt>
                <c:pt idx="9178">
                  <c:v>2000</c:v>
                </c:pt>
                <c:pt idx="9179">
                  <c:v>2150</c:v>
                </c:pt>
                <c:pt idx="9180">
                  <c:v>2160</c:v>
                </c:pt>
                <c:pt idx="9181">
                  <c:v>2140</c:v>
                </c:pt>
                <c:pt idx="9182">
                  <c:v>2080</c:v>
                </c:pt>
                <c:pt idx="9183">
                  <c:v>1870</c:v>
                </c:pt>
                <c:pt idx="9184">
                  <c:v>2110</c:v>
                </c:pt>
                <c:pt idx="9185">
                  <c:v>2200</c:v>
                </c:pt>
                <c:pt idx="9186">
                  <c:v>2240</c:v>
                </c:pt>
                <c:pt idx="9187">
                  <c:v>2160</c:v>
                </c:pt>
                <c:pt idx="9188">
                  <c:v>2420</c:v>
                </c:pt>
                <c:pt idx="9189">
                  <c:v>2300</c:v>
                </c:pt>
                <c:pt idx="9190">
                  <c:v>2320</c:v>
                </c:pt>
                <c:pt idx="9191">
                  <c:v>2390</c:v>
                </c:pt>
                <c:pt idx="9192">
                  <c:v>2150</c:v>
                </c:pt>
                <c:pt idx="9193">
                  <c:v>1930</c:v>
                </c:pt>
                <c:pt idx="9194">
                  <c:v>2220</c:v>
                </c:pt>
                <c:pt idx="9195">
                  <c:v>1990</c:v>
                </c:pt>
                <c:pt idx="9196">
                  <c:v>1940</c:v>
                </c:pt>
                <c:pt idx="9197">
                  <c:v>2180</c:v>
                </c:pt>
                <c:pt idx="9198">
                  <c:v>1840</c:v>
                </c:pt>
                <c:pt idx="9199">
                  <c:v>2110</c:v>
                </c:pt>
                <c:pt idx="9200">
                  <c:v>1700</c:v>
                </c:pt>
                <c:pt idx="9201">
                  <c:v>1960</c:v>
                </c:pt>
                <c:pt idx="9202">
                  <c:v>2370</c:v>
                </c:pt>
                <c:pt idx="9203">
                  <c:v>2210</c:v>
                </c:pt>
                <c:pt idx="9204">
                  <c:v>1980</c:v>
                </c:pt>
                <c:pt idx="9205">
                  <c:v>2250</c:v>
                </c:pt>
                <c:pt idx="9206">
                  <c:v>2440</c:v>
                </c:pt>
                <c:pt idx="9207">
                  <c:v>2210</c:v>
                </c:pt>
                <c:pt idx="9208">
                  <c:v>2080</c:v>
                </c:pt>
                <c:pt idx="9209">
                  <c:v>2200</c:v>
                </c:pt>
                <c:pt idx="9210">
                  <c:v>2470</c:v>
                </c:pt>
                <c:pt idx="9211">
                  <c:v>2400</c:v>
                </c:pt>
                <c:pt idx="9212">
                  <c:v>2040</c:v>
                </c:pt>
                <c:pt idx="9213">
                  <c:v>2140</c:v>
                </c:pt>
                <c:pt idx="9214">
                  <c:v>2240</c:v>
                </c:pt>
                <c:pt idx="9215">
                  <c:v>2140</c:v>
                </c:pt>
                <c:pt idx="9216">
                  <c:v>2230</c:v>
                </c:pt>
                <c:pt idx="9217">
                  <c:v>2310</c:v>
                </c:pt>
                <c:pt idx="9218">
                  <c:v>2110</c:v>
                </c:pt>
                <c:pt idx="9219">
                  <c:v>2190</c:v>
                </c:pt>
                <c:pt idx="9220">
                  <c:v>2440</c:v>
                </c:pt>
                <c:pt idx="9221">
                  <c:v>2120</c:v>
                </c:pt>
                <c:pt idx="9222">
                  <c:v>1960</c:v>
                </c:pt>
                <c:pt idx="9223">
                  <c:v>1810</c:v>
                </c:pt>
                <c:pt idx="9224">
                  <c:v>2320</c:v>
                </c:pt>
                <c:pt idx="9225">
                  <c:v>2060</c:v>
                </c:pt>
                <c:pt idx="9226">
                  <c:v>2090</c:v>
                </c:pt>
                <c:pt idx="9227">
                  <c:v>2370</c:v>
                </c:pt>
                <c:pt idx="9228">
                  <c:v>2060</c:v>
                </c:pt>
                <c:pt idx="9229">
                  <c:v>2260</c:v>
                </c:pt>
                <c:pt idx="9230">
                  <c:v>2120</c:v>
                </c:pt>
                <c:pt idx="9231">
                  <c:v>1780</c:v>
                </c:pt>
                <c:pt idx="9232">
                  <c:v>2050</c:v>
                </c:pt>
                <c:pt idx="9233">
                  <c:v>2210</c:v>
                </c:pt>
                <c:pt idx="9234">
                  <c:v>2370</c:v>
                </c:pt>
                <c:pt idx="9235">
                  <c:v>2270</c:v>
                </c:pt>
                <c:pt idx="9236">
                  <c:v>2010</c:v>
                </c:pt>
                <c:pt idx="9237">
                  <c:v>2080</c:v>
                </c:pt>
                <c:pt idx="9238">
                  <c:v>2260</c:v>
                </c:pt>
                <c:pt idx="9239">
                  <c:v>2250</c:v>
                </c:pt>
                <c:pt idx="9240">
                  <c:v>2340</c:v>
                </c:pt>
                <c:pt idx="9241">
                  <c:v>2060</c:v>
                </c:pt>
                <c:pt idx="9242">
                  <c:v>2040</c:v>
                </c:pt>
                <c:pt idx="9243">
                  <c:v>2230</c:v>
                </c:pt>
                <c:pt idx="9244">
                  <c:v>1720</c:v>
                </c:pt>
                <c:pt idx="9245">
                  <c:v>2140</c:v>
                </c:pt>
                <c:pt idx="9246">
                  <c:v>2280</c:v>
                </c:pt>
                <c:pt idx="9247">
                  <c:v>2100</c:v>
                </c:pt>
                <c:pt idx="9248">
                  <c:v>2190</c:v>
                </c:pt>
                <c:pt idx="9249">
                  <c:v>2050</c:v>
                </c:pt>
                <c:pt idx="9250">
                  <c:v>2280</c:v>
                </c:pt>
                <c:pt idx="9251">
                  <c:v>2170</c:v>
                </c:pt>
                <c:pt idx="9252">
                  <c:v>2190</c:v>
                </c:pt>
                <c:pt idx="9253">
                  <c:v>2210</c:v>
                </c:pt>
                <c:pt idx="9254">
                  <c:v>1870</c:v>
                </c:pt>
                <c:pt idx="9255">
                  <c:v>2150</c:v>
                </c:pt>
                <c:pt idx="9256">
                  <c:v>2290</c:v>
                </c:pt>
                <c:pt idx="9257">
                  <c:v>2110</c:v>
                </c:pt>
                <c:pt idx="9258">
                  <c:v>2140</c:v>
                </c:pt>
                <c:pt idx="9259">
                  <c:v>2150</c:v>
                </c:pt>
                <c:pt idx="9260">
                  <c:v>2130</c:v>
                </c:pt>
                <c:pt idx="9261">
                  <c:v>1850</c:v>
                </c:pt>
                <c:pt idx="9262">
                  <c:v>2340</c:v>
                </c:pt>
                <c:pt idx="9263">
                  <c:v>1930</c:v>
                </c:pt>
                <c:pt idx="9264">
                  <c:v>2230</c:v>
                </c:pt>
                <c:pt idx="9265">
                  <c:v>2010</c:v>
                </c:pt>
                <c:pt idx="9266">
                  <c:v>2390</c:v>
                </c:pt>
                <c:pt idx="9267">
                  <c:v>2200</c:v>
                </c:pt>
                <c:pt idx="9268">
                  <c:v>2390</c:v>
                </c:pt>
                <c:pt idx="9269">
                  <c:v>2090</c:v>
                </c:pt>
                <c:pt idx="9270">
                  <c:v>2410</c:v>
                </c:pt>
                <c:pt idx="9271">
                  <c:v>1960</c:v>
                </c:pt>
                <c:pt idx="9272">
                  <c:v>2090</c:v>
                </c:pt>
                <c:pt idx="9273">
                  <c:v>2340</c:v>
                </c:pt>
                <c:pt idx="9274">
                  <c:v>2300</c:v>
                </c:pt>
                <c:pt idx="9275">
                  <c:v>2110</c:v>
                </c:pt>
                <c:pt idx="9276">
                  <c:v>2150</c:v>
                </c:pt>
                <c:pt idx="9277">
                  <c:v>2170</c:v>
                </c:pt>
                <c:pt idx="9278">
                  <c:v>2080</c:v>
                </c:pt>
                <c:pt idx="9279">
                  <c:v>2210</c:v>
                </c:pt>
                <c:pt idx="9280">
                  <c:v>2310</c:v>
                </c:pt>
                <c:pt idx="9281">
                  <c:v>2090</c:v>
                </c:pt>
                <c:pt idx="9282">
                  <c:v>2260</c:v>
                </c:pt>
                <c:pt idx="9283">
                  <c:v>2370</c:v>
                </c:pt>
                <c:pt idx="9284">
                  <c:v>2060</c:v>
                </c:pt>
                <c:pt idx="9285">
                  <c:v>2320</c:v>
                </c:pt>
                <c:pt idx="9286">
                  <c:v>2120</c:v>
                </c:pt>
                <c:pt idx="9287">
                  <c:v>2070</c:v>
                </c:pt>
                <c:pt idx="9288">
                  <c:v>1720</c:v>
                </c:pt>
                <c:pt idx="9289">
                  <c:v>2210</c:v>
                </c:pt>
                <c:pt idx="9290">
                  <c:v>2100</c:v>
                </c:pt>
                <c:pt idx="9291">
                  <c:v>2200</c:v>
                </c:pt>
                <c:pt idx="9292">
                  <c:v>2150</c:v>
                </c:pt>
                <c:pt idx="9293">
                  <c:v>2240</c:v>
                </c:pt>
                <c:pt idx="9294">
                  <c:v>2010</c:v>
                </c:pt>
                <c:pt idx="9295">
                  <c:v>1910</c:v>
                </c:pt>
                <c:pt idx="9296">
                  <c:v>2050</c:v>
                </c:pt>
                <c:pt idx="9297">
                  <c:v>2150</c:v>
                </c:pt>
                <c:pt idx="9298">
                  <c:v>2150</c:v>
                </c:pt>
                <c:pt idx="9299">
                  <c:v>2280</c:v>
                </c:pt>
                <c:pt idx="9300">
                  <c:v>2310</c:v>
                </c:pt>
                <c:pt idx="9301">
                  <c:v>2330</c:v>
                </c:pt>
                <c:pt idx="9302">
                  <c:v>2530</c:v>
                </c:pt>
                <c:pt idx="9303">
                  <c:v>2090</c:v>
                </c:pt>
                <c:pt idx="9304">
                  <c:v>2130</c:v>
                </c:pt>
                <c:pt idx="9305">
                  <c:v>2160</c:v>
                </c:pt>
                <c:pt idx="9306">
                  <c:v>2070</c:v>
                </c:pt>
                <c:pt idx="9307">
                  <c:v>2590</c:v>
                </c:pt>
                <c:pt idx="9308">
                  <c:v>1920</c:v>
                </c:pt>
                <c:pt idx="9309">
                  <c:v>2010</c:v>
                </c:pt>
                <c:pt idx="9310">
                  <c:v>2200</c:v>
                </c:pt>
                <c:pt idx="9311">
                  <c:v>2030</c:v>
                </c:pt>
                <c:pt idx="9312">
                  <c:v>2200</c:v>
                </c:pt>
                <c:pt idx="9313">
                  <c:v>2250</c:v>
                </c:pt>
                <c:pt idx="9314">
                  <c:v>2030</c:v>
                </c:pt>
                <c:pt idx="9315">
                  <c:v>2150</c:v>
                </c:pt>
                <c:pt idx="9316">
                  <c:v>2380</c:v>
                </c:pt>
                <c:pt idx="9317">
                  <c:v>1970</c:v>
                </c:pt>
                <c:pt idx="9318">
                  <c:v>2080</c:v>
                </c:pt>
                <c:pt idx="9319">
                  <c:v>2080</c:v>
                </c:pt>
                <c:pt idx="9320">
                  <c:v>2170</c:v>
                </c:pt>
                <c:pt idx="9321">
                  <c:v>2220</c:v>
                </c:pt>
                <c:pt idx="9322">
                  <c:v>2210</c:v>
                </c:pt>
                <c:pt idx="9323">
                  <c:v>1980</c:v>
                </c:pt>
                <c:pt idx="9324">
                  <c:v>2170</c:v>
                </c:pt>
                <c:pt idx="9325">
                  <c:v>2340</c:v>
                </c:pt>
                <c:pt idx="9326">
                  <c:v>2270</c:v>
                </c:pt>
                <c:pt idx="9327">
                  <c:v>2170</c:v>
                </c:pt>
                <c:pt idx="9328">
                  <c:v>2000</c:v>
                </c:pt>
                <c:pt idx="9329">
                  <c:v>2310</c:v>
                </c:pt>
                <c:pt idx="9330">
                  <c:v>1960</c:v>
                </c:pt>
                <c:pt idx="9331">
                  <c:v>2080</c:v>
                </c:pt>
                <c:pt idx="9332">
                  <c:v>2130</c:v>
                </c:pt>
                <c:pt idx="9333">
                  <c:v>2310</c:v>
                </c:pt>
                <c:pt idx="9334">
                  <c:v>2110</c:v>
                </c:pt>
                <c:pt idx="9335">
                  <c:v>1960</c:v>
                </c:pt>
                <c:pt idx="9336">
                  <c:v>2370</c:v>
                </c:pt>
                <c:pt idx="9337">
                  <c:v>2040</c:v>
                </c:pt>
                <c:pt idx="9338">
                  <c:v>2280</c:v>
                </c:pt>
                <c:pt idx="9339">
                  <c:v>2090</c:v>
                </c:pt>
                <c:pt idx="9340">
                  <c:v>2330</c:v>
                </c:pt>
                <c:pt idx="9341">
                  <c:v>1910</c:v>
                </c:pt>
                <c:pt idx="9342">
                  <c:v>2470</c:v>
                </c:pt>
                <c:pt idx="9343">
                  <c:v>2110</c:v>
                </c:pt>
                <c:pt idx="9344">
                  <c:v>2140</c:v>
                </c:pt>
                <c:pt idx="9345">
                  <c:v>2260</c:v>
                </c:pt>
                <c:pt idx="9346">
                  <c:v>2120</c:v>
                </c:pt>
                <c:pt idx="9347">
                  <c:v>2280</c:v>
                </c:pt>
                <c:pt idx="9348">
                  <c:v>2100</c:v>
                </c:pt>
                <c:pt idx="9349">
                  <c:v>2200</c:v>
                </c:pt>
                <c:pt idx="9350">
                  <c:v>2060</c:v>
                </c:pt>
                <c:pt idx="9351">
                  <c:v>2010</c:v>
                </c:pt>
                <c:pt idx="9352">
                  <c:v>1900</c:v>
                </c:pt>
                <c:pt idx="9353">
                  <c:v>2160</c:v>
                </c:pt>
                <c:pt idx="9354">
                  <c:v>1800</c:v>
                </c:pt>
                <c:pt idx="9355">
                  <c:v>2140</c:v>
                </c:pt>
                <c:pt idx="9356">
                  <c:v>2010</c:v>
                </c:pt>
                <c:pt idx="9357">
                  <c:v>2130</c:v>
                </c:pt>
                <c:pt idx="9358">
                  <c:v>2250</c:v>
                </c:pt>
                <c:pt idx="9359">
                  <c:v>2480</c:v>
                </c:pt>
                <c:pt idx="9360">
                  <c:v>2260</c:v>
                </c:pt>
                <c:pt idx="9361">
                  <c:v>2130</c:v>
                </c:pt>
                <c:pt idx="9362">
                  <c:v>2250</c:v>
                </c:pt>
                <c:pt idx="9363">
                  <c:v>2330</c:v>
                </c:pt>
                <c:pt idx="9364">
                  <c:v>1960</c:v>
                </c:pt>
                <c:pt idx="9365">
                  <c:v>2270</c:v>
                </c:pt>
                <c:pt idx="9366">
                  <c:v>2050</c:v>
                </c:pt>
                <c:pt idx="9367">
                  <c:v>2080</c:v>
                </c:pt>
                <c:pt idx="9368">
                  <c:v>2220</c:v>
                </c:pt>
                <c:pt idx="9369">
                  <c:v>2180</c:v>
                </c:pt>
                <c:pt idx="9370">
                  <c:v>2360</c:v>
                </c:pt>
                <c:pt idx="9371">
                  <c:v>2110</c:v>
                </c:pt>
                <c:pt idx="9372">
                  <c:v>1990</c:v>
                </c:pt>
                <c:pt idx="9373">
                  <c:v>2200</c:v>
                </c:pt>
                <c:pt idx="9374">
                  <c:v>2060</c:v>
                </c:pt>
                <c:pt idx="9375">
                  <c:v>2180</c:v>
                </c:pt>
                <c:pt idx="9376">
                  <c:v>2090</c:v>
                </c:pt>
                <c:pt idx="9377">
                  <c:v>2110</c:v>
                </c:pt>
                <c:pt idx="9378">
                  <c:v>2290</c:v>
                </c:pt>
                <c:pt idx="9379">
                  <c:v>1830</c:v>
                </c:pt>
                <c:pt idx="9380">
                  <c:v>2070</c:v>
                </c:pt>
                <c:pt idx="9381">
                  <c:v>2090</c:v>
                </c:pt>
                <c:pt idx="9382">
                  <c:v>2210</c:v>
                </c:pt>
                <c:pt idx="9383">
                  <c:v>2070</c:v>
                </c:pt>
                <c:pt idx="9384">
                  <c:v>1690</c:v>
                </c:pt>
                <c:pt idx="9385">
                  <c:v>1890</c:v>
                </c:pt>
                <c:pt idx="9386">
                  <c:v>1760</c:v>
                </c:pt>
                <c:pt idx="9387">
                  <c:v>2050</c:v>
                </c:pt>
                <c:pt idx="9388">
                  <c:v>2060</c:v>
                </c:pt>
                <c:pt idx="9389">
                  <c:v>2090</c:v>
                </c:pt>
                <c:pt idx="9390">
                  <c:v>1840</c:v>
                </c:pt>
                <c:pt idx="9391">
                  <c:v>2250</c:v>
                </c:pt>
                <c:pt idx="9392">
                  <c:v>2340</c:v>
                </c:pt>
                <c:pt idx="9393">
                  <c:v>2090</c:v>
                </c:pt>
                <c:pt idx="9394">
                  <c:v>2310</c:v>
                </c:pt>
                <c:pt idx="9395">
                  <c:v>2470</c:v>
                </c:pt>
                <c:pt idx="9396">
                  <c:v>1800</c:v>
                </c:pt>
                <c:pt idx="9397">
                  <c:v>2190</c:v>
                </c:pt>
                <c:pt idx="9398">
                  <c:v>2110</c:v>
                </c:pt>
                <c:pt idx="9399">
                  <c:v>2000</c:v>
                </c:pt>
                <c:pt idx="9400">
                  <c:v>1980</c:v>
                </c:pt>
                <c:pt idx="9401">
                  <c:v>2080</c:v>
                </c:pt>
                <c:pt idx="9402">
                  <c:v>2140</c:v>
                </c:pt>
                <c:pt idx="9403">
                  <c:v>2040</c:v>
                </c:pt>
                <c:pt idx="9404">
                  <c:v>2090</c:v>
                </c:pt>
                <c:pt idx="9405">
                  <c:v>2140</c:v>
                </c:pt>
                <c:pt idx="9406">
                  <c:v>1960</c:v>
                </c:pt>
                <c:pt idx="9407">
                  <c:v>2160</c:v>
                </c:pt>
                <c:pt idx="9408">
                  <c:v>2170</c:v>
                </c:pt>
                <c:pt idx="9409">
                  <c:v>2110</c:v>
                </c:pt>
                <c:pt idx="9410">
                  <c:v>1830</c:v>
                </c:pt>
                <c:pt idx="9411">
                  <c:v>1830</c:v>
                </c:pt>
                <c:pt idx="9412">
                  <c:v>2210</c:v>
                </c:pt>
                <c:pt idx="9413">
                  <c:v>2040</c:v>
                </c:pt>
                <c:pt idx="9414">
                  <c:v>2020</c:v>
                </c:pt>
                <c:pt idx="9415">
                  <c:v>2300</c:v>
                </c:pt>
                <c:pt idx="9416">
                  <c:v>2270</c:v>
                </c:pt>
                <c:pt idx="9417">
                  <c:v>2270</c:v>
                </c:pt>
                <c:pt idx="9418">
                  <c:v>2250</c:v>
                </c:pt>
                <c:pt idx="9419">
                  <c:v>1880</c:v>
                </c:pt>
                <c:pt idx="9420">
                  <c:v>2010</c:v>
                </c:pt>
                <c:pt idx="9421">
                  <c:v>1960</c:v>
                </c:pt>
                <c:pt idx="9422">
                  <c:v>2050</c:v>
                </c:pt>
                <c:pt idx="9423">
                  <c:v>2250</c:v>
                </c:pt>
                <c:pt idx="9424">
                  <c:v>2190</c:v>
                </c:pt>
                <c:pt idx="9425">
                  <c:v>2360</c:v>
                </c:pt>
                <c:pt idx="9426">
                  <c:v>2160</c:v>
                </c:pt>
                <c:pt idx="9427">
                  <c:v>2320</c:v>
                </c:pt>
                <c:pt idx="9428">
                  <c:v>2170</c:v>
                </c:pt>
                <c:pt idx="9429">
                  <c:v>2290</c:v>
                </c:pt>
                <c:pt idx="9430">
                  <c:v>2250</c:v>
                </c:pt>
                <c:pt idx="9431">
                  <c:v>2040</c:v>
                </c:pt>
                <c:pt idx="9432">
                  <c:v>1960</c:v>
                </c:pt>
                <c:pt idx="9433">
                  <c:v>2010</c:v>
                </c:pt>
                <c:pt idx="9434">
                  <c:v>2160</c:v>
                </c:pt>
                <c:pt idx="9435">
                  <c:v>2150</c:v>
                </c:pt>
                <c:pt idx="9436">
                  <c:v>2510</c:v>
                </c:pt>
                <c:pt idx="9437">
                  <c:v>2260</c:v>
                </c:pt>
                <c:pt idx="9438">
                  <c:v>2200</c:v>
                </c:pt>
                <c:pt idx="9439">
                  <c:v>2000</c:v>
                </c:pt>
                <c:pt idx="9440">
                  <c:v>2050</c:v>
                </c:pt>
                <c:pt idx="9441">
                  <c:v>2190</c:v>
                </c:pt>
                <c:pt idx="9442">
                  <c:v>1910</c:v>
                </c:pt>
                <c:pt idx="9443">
                  <c:v>2180</c:v>
                </c:pt>
                <c:pt idx="9444">
                  <c:v>1890</c:v>
                </c:pt>
                <c:pt idx="9445">
                  <c:v>2390</c:v>
                </c:pt>
                <c:pt idx="9446">
                  <c:v>1930</c:v>
                </c:pt>
                <c:pt idx="9447">
                  <c:v>2100</c:v>
                </c:pt>
                <c:pt idx="9448">
                  <c:v>2100</c:v>
                </c:pt>
                <c:pt idx="9449">
                  <c:v>2190</c:v>
                </c:pt>
                <c:pt idx="9450">
                  <c:v>1860</c:v>
                </c:pt>
                <c:pt idx="9451">
                  <c:v>2200</c:v>
                </c:pt>
                <c:pt idx="9452">
                  <c:v>2050</c:v>
                </c:pt>
                <c:pt idx="9453">
                  <c:v>2250</c:v>
                </c:pt>
                <c:pt idx="9454">
                  <c:v>2200</c:v>
                </c:pt>
                <c:pt idx="9455">
                  <c:v>2010</c:v>
                </c:pt>
                <c:pt idx="9456">
                  <c:v>2190</c:v>
                </c:pt>
                <c:pt idx="9457">
                  <c:v>2080</c:v>
                </c:pt>
                <c:pt idx="9458">
                  <c:v>2140</c:v>
                </c:pt>
                <c:pt idx="9459">
                  <c:v>2070</c:v>
                </c:pt>
                <c:pt idx="9460">
                  <c:v>2360</c:v>
                </c:pt>
                <c:pt idx="9461">
                  <c:v>2030</c:v>
                </c:pt>
                <c:pt idx="9462">
                  <c:v>2150</c:v>
                </c:pt>
                <c:pt idx="9463">
                  <c:v>2240</c:v>
                </c:pt>
                <c:pt idx="9464">
                  <c:v>2100</c:v>
                </c:pt>
                <c:pt idx="9465">
                  <c:v>2030</c:v>
                </c:pt>
                <c:pt idx="9466">
                  <c:v>2370</c:v>
                </c:pt>
                <c:pt idx="9467">
                  <c:v>2080</c:v>
                </c:pt>
                <c:pt idx="9468">
                  <c:v>2040</c:v>
                </c:pt>
                <c:pt idx="9469">
                  <c:v>2340</c:v>
                </c:pt>
                <c:pt idx="9470">
                  <c:v>1990</c:v>
                </c:pt>
                <c:pt idx="9471">
                  <c:v>2160</c:v>
                </c:pt>
                <c:pt idx="9472">
                  <c:v>2300</c:v>
                </c:pt>
                <c:pt idx="9473">
                  <c:v>2080</c:v>
                </c:pt>
                <c:pt idx="9474">
                  <c:v>2160</c:v>
                </c:pt>
                <c:pt idx="9475">
                  <c:v>2240</c:v>
                </c:pt>
                <c:pt idx="9476">
                  <c:v>1730</c:v>
                </c:pt>
                <c:pt idx="9477">
                  <c:v>2330</c:v>
                </c:pt>
                <c:pt idx="9478">
                  <c:v>2260</c:v>
                </c:pt>
                <c:pt idx="9479">
                  <c:v>2270</c:v>
                </c:pt>
                <c:pt idx="9480">
                  <c:v>2270</c:v>
                </c:pt>
                <c:pt idx="9481">
                  <c:v>2000</c:v>
                </c:pt>
                <c:pt idx="9482">
                  <c:v>2380</c:v>
                </c:pt>
                <c:pt idx="9483">
                  <c:v>2170</c:v>
                </c:pt>
                <c:pt idx="9484">
                  <c:v>2050</c:v>
                </c:pt>
                <c:pt idx="9485">
                  <c:v>2330</c:v>
                </c:pt>
                <c:pt idx="9486">
                  <c:v>2370</c:v>
                </c:pt>
                <c:pt idx="9487">
                  <c:v>2380</c:v>
                </c:pt>
                <c:pt idx="9488">
                  <c:v>2150</c:v>
                </c:pt>
                <c:pt idx="9489">
                  <c:v>1960</c:v>
                </c:pt>
                <c:pt idx="9490">
                  <c:v>2310</c:v>
                </c:pt>
                <c:pt idx="9491">
                  <c:v>2000</c:v>
                </c:pt>
                <c:pt idx="9492">
                  <c:v>2250</c:v>
                </c:pt>
                <c:pt idx="9493">
                  <c:v>2190</c:v>
                </c:pt>
                <c:pt idx="9494">
                  <c:v>2160</c:v>
                </c:pt>
                <c:pt idx="9495">
                  <c:v>2210</c:v>
                </c:pt>
                <c:pt idx="9496">
                  <c:v>2310</c:v>
                </c:pt>
                <c:pt idx="9497">
                  <c:v>2150</c:v>
                </c:pt>
                <c:pt idx="9498">
                  <c:v>1800</c:v>
                </c:pt>
                <c:pt idx="9499">
                  <c:v>2120</c:v>
                </c:pt>
                <c:pt idx="9500">
                  <c:v>2160</c:v>
                </c:pt>
                <c:pt idx="9501">
                  <c:v>2010</c:v>
                </c:pt>
                <c:pt idx="9502">
                  <c:v>1820</c:v>
                </c:pt>
                <c:pt idx="9503">
                  <c:v>1900</c:v>
                </c:pt>
                <c:pt idx="9504">
                  <c:v>2410</c:v>
                </c:pt>
                <c:pt idx="9505">
                  <c:v>2050</c:v>
                </c:pt>
                <c:pt idx="9506">
                  <c:v>2070</c:v>
                </c:pt>
                <c:pt idx="9507">
                  <c:v>2020</c:v>
                </c:pt>
                <c:pt idx="9508">
                  <c:v>2240</c:v>
                </c:pt>
                <c:pt idx="9509">
                  <c:v>2340</c:v>
                </c:pt>
                <c:pt idx="9510">
                  <c:v>2480</c:v>
                </c:pt>
                <c:pt idx="9511">
                  <c:v>2030</c:v>
                </c:pt>
                <c:pt idx="9512">
                  <c:v>2350</c:v>
                </c:pt>
                <c:pt idx="9513">
                  <c:v>2010</c:v>
                </c:pt>
                <c:pt idx="9514">
                  <c:v>1930</c:v>
                </c:pt>
                <c:pt idx="9515">
                  <c:v>1940</c:v>
                </c:pt>
                <c:pt idx="9516">
                  <c:v>2280</c:v>
                </c:pt>
                <c:pt idx="9517">
                  <c:v>1770</c:v>
                </c:pt>
                <c:pt idx="9518">
                  <c:v>1930</c:v>
                </c:pt>
                <c:pt idx="9519">
                  <c:v>1980</c:v>
                </c:pt>
                <c:pt idx="9520">
                  <c:v>2190</c:v>
                </c:pt>
                <c:pt idx="9521">
                  <c:v>2160</c:v>
                </c:pt>
                <c:pt idx="9522">
                  <c:v>2100</c:v>
                </c:pt>
                <c:pt idx="9523">
                  <c:v>2150</c:v>
                </c:pt>
                <c:pt idx="9524">
                  <c:v>2150</c:v>
                </c:pt>
                <c:pt idx="9525">
                  <c:v>2420</c:v>
                </c:pt>
                <c:pt idx="9526">
                  <c:v>2230</c:v>
                </c:pt>
                <c:pt idx="9527">
                  <c:v>2030</c:v>
                </c:pt>
                <c:pt idx="9528">
                  <c:v>1980</c:v>
                </c:pt>
                <c:pt idx="9529">
                  <c:v>2440</c:v>
                </c:pt>
                <c:pt idx="9530">
                  <c:v>1860</c:v>
                </c:pt>
                <c:pt idx="9531">
                  <c:v>2060</c:v>
                </c:pt>
                <c:pt idx="9532">
                  <c:v>2280</c:v>
                </c:pt>
                <c:pt idx="9533">
                  <c:v>1970</c:v>
                </c:pt>
                <c:pt idx="9534">
                  <c:v>2100</c:v>
                </c:pt>
                <c:pt idx="9535">
                  <c:v>2100</c:v>
                </c:pt>
                <c:pt idx="9536">
                  <c:v>2030</c:v>
                </c:pt>
                <c:pt idx="9537">
                  <c:v>2250</c:v>
                </c:pt>
                <c:pt idx="9538">
                  <c:v>2070</c:v>
                </c:pt>
                <c:pt idx="9539">
                  <c:v>1860</c:v>
                </c:pt>
                <c:pt idx="9540">
                  <c:v>2060</c:v>
                </c:pt>
                <c:pt idx="9541">
                  <c:v>2130</c:v>
                </c:pt>
                <c:pt idx="9542">
                  <c:v>1850</c:v>
                </c:pt>
                <c:pt idx="9543">
                  <c:v>2100</c:v>
                </c:pt>
                <c:pt idx="9544">
                  <c:v>2010</c:v>
                </c:pt>
                <c:pt idx="9545">
                  <c:v>2280</c:v>
                </c:pt>
                <c:pt idx="9546">
                  <c:v>2130</c:v>
                </c:pt>
                <c:pt idx="9547">
                  <c:v>2510</c:v>
                </c:pt>
                <c:pt idx="9548">
                  <c:v>2550</c:v>
                </c:pt>
                <c:pt idx="9549">
                  <c:v>2140</c:v>
                </c:pt>
                <c:pt idx="9550">
                  <c:v>2120</c:v>
                </c:pt>
                <c:pt idx="9551">
                  <c:v>2440</c:v>
                </c:pt>
                <c:pt idx="9552">
                  <c:v>2100</c:v>
                </c:pt>
                <c:pt idx="9553">
                  <c:v>1900</c:v>
                </c:pt>
                <c:pt idx="9554">
                  <c:v>2080</c:v>
                </c:pt>
                <c:pt idx="9555">
                  <c:v>2240</c:v>
                </c:pt>
                <c:pt idx="9556">
                  <c:v>1780</c:v>
                </c:pt>
                <c:pt idx="9557">
                  <c:v>2040</c:v>
                </c:pt>
                <c:pt idx="9558">
                  <c:v>2180</c:v>
                </c:pt>
                <c:pt idx="9559">
                  <c:v>2080</c:v>
                </c:pt>
                <c:pt idx="9560">
                  <c:v>2370</c:v>
                </c:pt>
                <c:pt idx="9561">
                  <c:v>1980</c:v>
                </c:pt>
                <c:pt idx="9562">
                  <c:v>2240</c:v>
                </c:pt>
                <c:pt idx="9563">
                  <c:v>2050</c:v>
                </c:pt>
                <c:pt idx="9564">
                  <c:v>2010</c:v>
                </c:pt>
                <c:pt idx="9565">
                  <c:v>1800</c:v>
                </c:pt>
                <c:pt idx="9566">
                  <c:v>2120</c:v>
                </c:pt>
                <c:pt idx="9567">
                  <c:v>2070</c:v>
                </c:pt>
                <c:pt idx="9568">
                  <c:v>1960</c:v>
                </c:pt>
                <c:pt idx="9569">
                  <c:v>1910</c:v>
                </c:pt>
                <c:pt idx="9570">
                  <c:v>2100</c:v>
                </c:pt>
                <c:pt idx="9571">
                  <c:v>2460</c:v>
                </c:pt>
                <c:pt idx="9572">
                  <c:v>1950</c:v>
                </c:pt>
                <c:pt idx="9573">
                  <c:v>2200</c:v>
                </c:pt>
                <c:pt idx="9574">
                  <c:v>2230</c:v>
                </c:pt>
                <c:pt idx="9575">
                  <c:v>1990</c:v>
                </c:pt>
                <c:pt idx="9576">
                  <c:v>2180</c:v>
                </c:pt>
                <c:pt idx="9577">
                  <c:v>2200</c:v>
                </c:pt>
                <c:pt idx="9578">
                  <c:v>2180</c:v>
                </c:pt>
                <c:pt idx="9579">
                  <c:v>2020</c:v>
                </c:pt>
                <c:pt idx="9580">
                  <c:v>1770</c:v>
                </c:pt>
                <c:pt idx="9581">
                  <c:v>2200</c:v>
                </c:pt>
                <c:pt idx="9582">
                  <c:v>2070</c:v>
                </c:pt>
                <c:pt idx="9583">
                  <c:v>2020</c:v>
                </c:pt>
                <c:pt idx="9584">
                  <c:v>2170</c:v>
                </c:pt>
                <c:pt idx="9585">
                  <c:v>1700</c:v>
                </c:pt>
                <c:pt idx="9586">
                  <c:v>2000</c:v>
                </c:pt>
                <c:pt idx="9587">
                  <c:v>2390</c:v>
                </c:pt>
                <c:pt idx="9588">
                  <c:v>2020</c:v>
                </c:pt>
                <c:pt idx="9589">
                  <c:v>2350</c:v>
                </c:pt>
                <c:pt idx="9590">
                  <c:v>2140</c:v>
                </c:pt>
                <c:pt idx="9591">
                  <c:v>2180</c:v>
                </c:pt>
                <c:pt idx="9592">
                  <c:v>2470</c:v>
                </c:pt>
                <c:pt idx="9593">
                  <c:v>2340</c:v>
                </c:pt>
                <c:pt idx="9594">
                  <c:v>2090</c:v>
                </c:pt>
                <c:pt idx="9595">
                  <c:v>2010</c:v>
                </c:pt>
                <c:pt idx="9596">
                  <c:v>2020</c:v>
                </c:pt>
                <c:pt idx="9597">
                  <c:v>2160</c:v>
                </c:pt>
                <c:pt idx="9598">
                  <c:v>2180</c:v>
                </c:pt>
                <c:pt idx="9599">
                  <c:v>2220</c:v>
                </c:pt>
                <c:pt idx="9600">
                  <c:v>2320</c:v>
                </c:pt>
                <c:pt idx="9601">
                  <c:v>2150</c:v>
                </c:pt>
                <c:pt idx="9602">
                  <c:v>2350</c:v>
                </c:pt>
                <c:pt idx="9603">
                  <c:v>2380</c:v>
                </c:pt>
                <c:pt idx="9604">
                  <c:v>1810</c:v>
                </c:pt>
                <c:pt idx="9605">
                  <c:v>2250</c:v>
                </c:pt>
                <c:pt idx="9606">
                  <c:v>2130</c:v>
                </c:pt>
                <c:pt idx="9607">
                  <c:v>2000</c:v>
                </c:pt>
                <c:pt idx="9608">
                  <c:v>2030</c:v>
                </c:pt>
                <c:pt idx="9609">
                  <c:v>2160</c:v>
                </c:pt>
                <c:pt idx="9610">
                  <c:v>2130</c:v>
                </c:pt>
                <c:pt idx="9611">
                  <c:v>2310</c:v>
                </c:pt>
                <c:pt idx="9612">
                  <c:v>2130</c:v>
                </c:pt>
                <c:pt idx="9613">
                  <c:v>2050</c:v>
                </c:pt>
                <c:pt idx="9614">
                  <c:v>1750</c:v>
                </c:pt>
                <c:pt idx="9615">
                  <c:v>1790</c:v>
                </c:pt>
                <c:pt idx="9616">
                  <c:v>2050</c:v>
                </c:pt>
                <c:pt idx="9617">
                  <c:v>1840</c:v>
                </c:pt>
                <c:pt idx="9618">
                  <c:v>1930</c:v>
                </c:pt>
                <c:pt idx="9619">
                  <c:v>2270</c:v>
                </c:pt>
                <c:pt idx="9620">
                  <c:v>2120</c:v>
                </c:pt>
                <c:pt idx="9621">
                  <c:v>1970</c:v>
                </c:pt>
                <c:pt idx="9622">
                  <c:v>2140</c:v>
                </c:pt>
                <c:pt idx="9623">
                  <c:v>2090</c:v>
                </c:pt>
                <c:pt idx="9624">
                  <c:v>2000</c:v>
                </c:pt>
                <c:pt idx="9625">
                  <c:v>2040</c:v>
                </c:pt>
                <c:pt idx="9626">
                  <c:v>2280</c:v>
                </c:pt>
                <c:pt idx="9627">
                  <c:v>2200</c:v>
                </c:pt>
                <c:pt idx="9628">
                  <c:v>2150</c:v>
                </c:pt>
                <c:pt idx="9629">
                  <c:v>2360</c:v>
                </c:pt>
                <c:pt idx="9630">
                  <c:v>2180</c:v>
                </c:pt>
                <c:pt idx="9631">
                  <c:v>2170</c:v>
                </c:pt>
                <c:pt idx="9632">
                  <c:v>2330</c:v>
                </c:pt>
                <c:pt idx="9633">
                  <c:v>1880</c:v>
                </c:pt>
                <c:pt idx="9634">
                  <c:v>2020</c:v>
                </c:pt>
                <c:pt idx="9635">
                  <c:v>1970</c:v>
                </c:pt>
                <c:pt idx="9636">
                  <c:v>1990</c:v>
                </c:pt>
                <c:pt idx="9637">
                  <c:v>2120</c:v>
                </c:pt>
                <c:pt idx="9638">
                  <c:v>2290</c:v>
                </c:pt>
                <c:pt idx="9639">
                  <c:v>2300</c:v>
                </c:pt>
                <c:pt idx="9640">
                  <c:v>2040</c:v>
                </c:pt>
                <c:pt idx="9641">
                  <c:v>2170</c:v>
                </c:pt>
                <c:pt idx="9642">
                  <c:v>1820</c:v>
                </c:pt>
                <c:pt idx="9643">
                  <c:v>2110</c:v>
                </c:pt>
                <c:pt idx="9644">
                  <c:v>1840</c:v>
                </c:pt>
                <c:pt idx="9645">
                  <c:v>2180</c:v>
                </c:pt>
                <c:pt idx="9646">
                  <c:v>2240</c:v>
                </c:pt>
                <c:pt idx="9647">
                  <c:v>2340</c:v>
                </c:pt>
                <c:pt idx="9648">
                  <c:v>2190</c:v>
                </c:pt>
                <c:pt idx="9649">
                  <c:v>2030</c:v>
                </c:pt>
                <c:pt idx="9650">
                  <c:v>2140</c:v>
                </c:pt>
                <c:pt idx="9651">
                  <c:v>1930</c:v>
                </c:pt>
                <c:pt idx="9652">
                  <c:v>2280</c:v>
                </c:pt>
                <c:pt idx="9653">
                  <c:v>2050</c:v>
                </c:pt>
                <c:pt idx="9654">
                  <c:v>2110</c:v>
                </c:pt>
                <c:pt idx="9655">
                  <c:v>2030</c:v>
                </c:pt>
                <c:pt idx="9656">
                  <c:v>2250</c:v>
                </c:pt>
                <c:pt idx="9657">
                  <c:v>2280</c:v>
                </c:pt>
                <c:pt idx="9658">
                  <c:v>2040</c:v>
                </c:pt>
                <c:pt idx="9659">
                  <c:v>2200</c:v>
                </c:pt>
                <c:pt idx="9660">
                  <c:v>2080</c:v>
                </c:pt>
                <c:pt idx="9661">
                  <c:v>2310</c:v>
                </c:pt>
                <c:pt idx="9662">
                  <c:v>2170</c:v>
                </c:pt>
                <c:pt idx="9663">
                  <c:v>2260</c:v>
                </c:pt>
                <c:pt idx="9664">
                  <c:v>2120</c:v>
                </c:pt>
                <c:pt idx="9665">
                  <c:v>2080</c:v>
                </c:pt>
                <c:pt idx="9666">
                  <c:v>1770</c:v>
                </c:pt>
                <c:pt idx="9667">
                  <c:v>2300</c:v>
                </c:pt>
                <c:pt idx="9668">
                  <c:v>2040</c:v>
                </c:pt>
                <c:pt idx="9669">
                  <c:v>2170</c:v>
                </c:pt>
                <c:pt idx="9670">
                  <c:v>2010</c:v>
                </c:pt>
                <c:pt idx="9671">
                  <c:v>2010</c:v>
                </c:pt>
                <c:pt idx="9672">
                  <c:v>2130</c:v>
                </c:pt>
                <c:pt idx="9673">
                  <c:v>2030</c:v>
                </c:pt>
                <c:pt idx="9674">
                  <c:v>2130</c:v>
                </c:pt>
                <c:pt idx="9675">
                  <c:v>1990</c:v>
                </c:pt>
                <c:pt idx="9676">
                  <c:v>1960</c:v>
                </c:pt>
                <c:pt idx="9677">
                  <c:v>2000</c:v>
                </c:pt>
                <c:pt idx="9678">
                  <c:v>2020</c:v>
                </c:pt>
                <c:pt idx="9679">
                  <c:v>2400</c:v>
                </c:pt>
                <c:pt idx="9680">
                  <c:v>2060</c:v>
                </c:pt>
                <c:pt idx="9681">
                  <c:v>2010</c:v>
                </c:pt>
                <c:pt idx="9682">
                  <c:v>2280</c:v>
                </c:pt>
                <c:pt idx="9683">
                  <c:v>1870</c:v>
                </c:pt>
                <c:pt idx="9684">
                  <c:v>1940</c:v>
                </c:pt>
                <c:pt idx="9685">
                  <c:v>1960</c:v>
                </c:pt>
                <c:pt idx="9686">
                  <c:v>2200</c:v>
                </c:pt>
                <c:pt idx="9687">
                  <c:v>1960</c:v>
                </c:pt>
                <c:pt idx="9688">
                  <c:v>2140</c:v>
                </c:pt>
                <c:pt idx="9689">
                  <c:v>2280</c:v>
                </c:pt>
                <c:pt idx="9690">
                  <c:v>2030</c:v>
                </c:pt>
                <c:pt idx="9691">
                  <c:v>2000</c:v>
                </c:pt>
                <c:pt idx="9692">
                  <c:v>1950</c:v>
                </c:pt>
                <c:pt idx="9693">
                  <c:v>2110</c:v>
                </c:pt>
                <c:pt idx="9694">
                  <c:v>2530</c:v>
                </c:pt>
                <c:pt idx="9695">
                  <c:v>1900</c:v>
                </c:pt>
                <c:pt idx="9696">
                  <c:v>2130</c:v>
                </c:pt>
                <c:pt idx="9697">
                  <c:v>2040</c:v>
                </c:pt>
                <c:pt idx="9698">
                  <c:v>2230</c:v>
                </c:pt>
                <c:pt idx="9699">
                  <c:v>2240</c:v>
                </c:pt>
                <c:pt idx="9700">
                  <c:v>2410</c:v>
                </c:pt>
                <c:pt idx="9701">
                  <c:v>2280</c:v>
                </c:pt>
                <c:pt idx="9702">
                  <c:v>2320</c:v>
                </c:pt>
                <c:pt idx="9703">
                  <c:v>1880</c:v>
                </c:pt>
                <c:pt idx="9704">
                  <c:v>2000</c:v>
                </c:pt>
                <c:pt idx="9705">
                  <c:v>1870</c:v>
                </c:pt>
                <c:pt idx="9706">
                  <c:v>2100</c:v>
                </c:pt>
                <c:pt idx="9707">
                  <c:v>2000</c:v>
                </c:pt>
                <c:pt idx="9708">
                  <c:v>2210</c:v>
                </c:pt>
                <c:pt idx="9709">
                  <c:v>2050</c:v>
                </c:pt>
                <c:pt idx="9710">
                  <c:v>2310</c:v>
                </c:pt>
                <c:pt idx="9711">
                  <c:v>2230</c:v>
                </c:pt>
                <c:pt idx="9712">
                  <c:v>2120</c:v>
                </c:pt>
                <c:pt idx="9713">
                  <c:v>2240</c:v>
                </c:pt>
                <c:pt idx="9714">
                  <c:v>2220</c:v>
                </c:pt>
                <c:pt idx="9715">
                  <c:v>2100</c:v>
                </c:pt>
                <c:pt idx="9716">
                  <c:v>2270</c:v>
                </c:pt>
                <c:pt idx="9717">
                  <c:v>1930</c:v>
                </c:pt>
                <c:pt idx="9718">
                  <c:v>2510</c:v>
                </c:pt>
                <c:pt idx="9719">
                  <c:v>2040</c:v>
                </c:pt>
                <c:pt idx="9720">
                  <c:v>2270</c:v>
                </c:pt>
                <c:pt idx="9721">
                  <c:v>1810</c:v>
                </c:pt>
                <c:pt idx="9722">
                  <c:v>1970</c:v>
                </c:pt>
                <c:pt idx="9723">
                  <c:v>1900</c:v>
                </c:pt>
                <c:pt idx="9724">
                  <c:v>2170</c:v>
                </c:pt>
                <c:pt idx="9725">
                  <c:v>2120</c:v>
                </c:pt>
                <c:pt idx="9726">
                  <c:v>1960</c:v>
                </c:pt>
                <c:pt idx="9727">
                  <c:v>2210</c:v>
                </c:pt>
                <c:pt idx="9728">
                  <c:v>1900</c:v>
                </c:pt>
                <c:pt idx="9729">
                  <c:v>2080</c:v>
                </c:pt>
                <c:pt idx="9730">
                  <c:v>2050</c:v>
                </c:pt>
                <c:pt idx="9731">
                  <c:v>1990</c:v>
                </c:pt>
                <c:pt idx="9732">
                  <c:v>1900</c:v>
                </c:pt>
                <c:pt idx="9733">
                  <c:v>2170</c:v>
                </c:pt>
                <c:pt idx="9734">
                  <c:v>2210</c:v>
                </c:pt>
                <c:pt idx="9735">
                  <c:v>2030</c:v>
                </c:pt>
                <c:pt idx="9736">
                  <c:v>2310</c:v>
                </c:pt>
                <c:pt idx="9737">
                  <c:v>1830</c:v>
                </c:pt>
                <c:pt idx="9738">
                  <c:v>2260</c:v>
                </c:pt>
                <c:pt idx="9739">
                  <c:v>1960</c:v>
                </c:pt>
                <c:pt idx="9740">
                  <c:v>2240</c:v>
                </c:pt>
                <c:pt idx="9741">
                  <c:v>2140</c:v>
                </c:pt>
                <c:pt idx="9742">
                  <c:v>1970</c:v>
                </c:pt>
                <c:pt idx="9743">
                  <c:v>2350</c:v>
                </c:pt>
                <c:pt idx="9744">
                  <c:v>2040</c:v>
                </c:pt>
                <c:pt idx="9745">
                  <c:v>1990</c:v>
                </c:pt>
                <c:pt idx="9746">
                  <c:v>2020</c:v>
                </c:pt>
                <c:pt idx="9747">
                  <c:v>2300</c:v>
                </c:pt>
                <c:pt idx="9748">
                  <c:v>2270</c:v>
                </c:pt>
                <c:pt idx="9749">
                  <c:v>2390</c:v>
                </c:pt>
                <c:pt idx="9750">
                  <c:v>1910</c:v>
                </c:pt>
                <c:pt idx="9751">
                  <c:v>2050</c:v>
                </c:pt>
                <c:pt idx="9752">
                  <c:v>2200</c:v>
                </c:pt>
                <c:pt idx="9753">
                  <c:v>2120</c:v>
                </c:pt>
                <c:pt idx="9754">
                  <c:v>2170</c:v>
                </c:pt>
                <c:pt idx="9755">
                  <c:v>1960</c:v>
                </c:pt>
                <c:pt idx="9756">
                  <c:v>2250</c:v>
                </c:pt>
                <c:pt idx="9757">
                  <c:v>1950</c:v>
                </c:pt>
                <c:pt idx="9758">
                  <c:v>2300</c:v>
                </c:pt>
                <c:pt idx="9759">
                  <c:v>2130</c:v>
                </c:pt>
                <c:pt idx="9760">
                  <c:v>1920</c:v>
                </c:pt>
                <c:pt idx="9761">
                  <c:v>1700</c:v>
                </c:pt>
                <c:pt idx="9762">
                  <c:v>1960</c:v>
                </c:pt>
                <c:pt idx="9763">
                  <c:v>1920</c:v>
                </c:pt>
                <c:pt idx="9764">
                  <c:v>2030</c:v>
                </c:pt>
                <c:pt idx="9765">
                  <c:v>1900</c:v>
                </c:pt>
                <c:pt idx="9766">
                  <c:v>2100</c:v>
                </c:pt>
                <c:pt idx="9767">
                  <c:v>2250</c:v>
                </c:pt>
                <c:pt idx="9768">
                  <c:v>1990</c:v>
                </c:pt>
                <c:pt idx="9769">
                  <c:v>1980</c:v>
                </c:pt>
                <c:pt idx="9770">
                  <c:v>2090</c:v>
                </c:pt>
                <c:pt idx="9771">
                  <c:v>2290</c:v>
                </c:pt>
                <c:pt idx="9772">
                  <c:v>2260</c:v>
                </c:pt>
                <c:pt idx="9773">
                  <c:v>2290</c:v>
                </c:pt>
                <c:pt idx="9774">
                  <c:v>1990</c:v>
                </c:pt>
                <c:pt idx="9775">
                  <c:v>2260</c:v>
                </c:pt>
                <c:pt idx="9776">
                  <c:v>1850</c:v>
                </c:pt>
                <c:pt idx="9777">
                  <c:v>2030</c:v>
                </c:pt>
                <c:pt idx="9778">
                  <c:v>2130</c:v>
                </c:pt>
                <c:pt idx="9779">
                  <c:v>1980</c:v>
                </c:pt>
                <c:pt idx="9780">
                  <c:v>2040</c:v>
                </c:pt>
                <c:pt idx="9781">
                  <c:v>2320</c:v>
                </c:pt>
                <c:pt idx="9782">
                  <c:v>2040</c:v>
                </c:pt>
                <c:pt idx="9783">
                  <c:v>2170</c:v>
                </c:pt>
                <c:pt idx="9784">
                  <c:v>2130</c:v>
                </c:pt>
                <c:pt idx="9785">
                  <c:v>1900</c:v>
                </c:pt>
                <c:pt idx="9786">
                  <c:v>2260</c:v>
                </c:pt>
                <c:pt idx="9787">
                  <c:v>2090</c:v>
                </c:pt>
                <c:pt idx="9788">
                  <c:v>2110</c:v>
                </c:pt>
                <c:pt idx="9789">
                  <c:v>1920</c:v>
                </c:pt>
                <c:pt idx="9790">
                  <c:v>1950</c:v>
                </c:pt>
                <c:pt idx="9791">
                  <c:v>2110</c:v>
                </c:pt>
                <c:pt idx="9792">
                  <c:v>2200</c:v>
                </c:pt>
                <c:pt idx="9793">
                  <c:v>2130</c:v>
                </c:pt>
                <c:pt idx="9794">
                  <c:v>1880</c:v>
                </c:pt>
                <c:pt idx="9795">
                  <c:v>1820</c:v>
                </c:pt>
                <c:pt idx="9796">
                  <c:v>1980</c:v>
                </c:pt>
                <c:pt idx="9797">
                  <c:v>2250</c:v>
                </c:pt>
                <c:pt idx="9798">
                  <c:v>2220</c:v>
                </c:pt>
                <c:pt idx="9799">
                  <c:v>1940</c:v>
                </c:pt>
                <c:pt idx="9800">
                  <c:v>2100</c:v>
                </c:pt>
                <c:pt idx="9801">
                  <c:v>2180</c:v>
                </c:pt>
                <c:pt idx="9802">
                  <c:v>2010</c:v>
                </c:pt>
                <c:pt idx="9803">
                  <c:v>2180</c:v>
                </c:pt>
                <c:pt idx="9804">
                  <c:v>2040</c:v>
                </c:pt>
                <c:pt idx="9805">
                  <c:v>2180</c:v>
                </c:pt>
                <c:pt idx="9806">
                  <c:v>1740</c:v>
                </c:pt>
                <c:pt idx="9807">
                  <c:v>2230</c:v>
                </c:pt>
                <c:pt idx="9808">
                  <c:v>1870</c:v>
                </c:pt>
                <c:pt idx="9809">
                  <c:v>2060</c:v>
                </c:pt>
                <c:pt idx="9810">
                  <c:v>2130</c:v>
                </c:pt>
                <c:pt idx="9811">
                  <c:v>1990</c:v>
                </c:pt>
                <c:pt idx="9812">
                  <c:v>2360</c:v>
                </c:pt>
                <c:pt idx="9813">
                  <c:v>2020</c:v>
                </c:pt>
                <c:pt idx="9814">
                  <c:v>1950</c:v>
                </c:pt>
                <c:pt idx="9815">
                  <c:v>1680</c:v>
                </c:pt>
                <c:pt idx="9816">
                  <c:v>1950</c:v>
                </c:pt>
                <c:pt idx="9817">
                  <c:v>1940</c:v>
                </c:pt>
                <c:pt idx="9818">
                  <c:v>2200</c:v>
                </c:pt>
                <c:pt idx="9819">
                  <c:v>2050</c:v>
                </c:pt>
                <c:pt idx="9820">
                  <c:v>2250</c:v>
                </c:pt>
                <c:pt idx="9821">
                  <c:v>1880</c:v>
                </c:pt>
                <c:pt idx="9822">
                  <c:v>2250</c:v>
                </c:pt>
                <c:pt idx="9823">
                  <c:v>1860</c:v>
                </c:pt>
                <c:pt idx="9824">
                  <c:v>2280</c:v>
                </c:pt>
                <c:pt idx="9825">
                  <c:v>1930</c:v>
                </c:pt>
                <c:pt idx="9826">
                  <c:v>2130</c:v>
                </c:pt>
                <c:pt idx="9827">
                  <c:v>2160</c:v>
                </c:pt>
                <c:pt idx="9828">
                  <c:v>2150</c:v>
                </c:pt>
                <c:pt idx="9829">
                  <c:v>2060</c:v>
                </c:pt>
                <c:pt idx="9830">
                  <c:v>2340</c:v>
                </c:pt>
                <c:pt idx="9831">
                  <c:v>1860</c:v>
                </c:pt>
                <c:pt idx="9832">
                  <c:v>1940</c:v>
                </c:pt>
                <c:pt idx="9833">
                  <c:v>1720</c:v>
                </c:pt>
                <c:pt idx="9834">
                  <c:v>2060</c:v>
                </c:pt>
                <c:pt idx="9835">
                  <c:v>1920</c:v>
                </c:pt>
                <c:pt idx="9836">
                  <c:v>1930</c:v>
                </c:pt>
                <c:pt idx="9837">
                  <c:v>2010</c:v>
                </c:pt>
                <c:pt idx="9838">
                  <c:v>2080</c:v>
                </c:pt>
                <c:pt idx="9839">
                  <c:v>2210</c:v>
                </c:pt>
                <c:pt idx="9840">
                  <c:v>1970</c:v>
                </c:pt>
                <c:pt idx="9841">
                  <c:v>1920</c:v>
                </c:pt>
                <c:pt idx="9842">
                  <c:v>2120</c:v>
                </c:pt>
                <c:pt idx="9843">
                  <c:v>2380</c:v>
                </c:pt>
                <c:pt idx="9844">
                  <c:v>2260</c:v>
                </c:pt>
                <c:pt idx="9845">
                  <c:v>2180</c:v>
                </c:pt>
                <c:pt idx="9846">
                  <c:v>2150</c:v>
                </c:pt>
                <c:pt idx="9847">
                  <c:v>1920</c:v>
                </c:pt>
                <c:pt idx="9848">
                  <c:v>2040</c:v>
                </c:pt>
                <c:pt idx="9849">
                  <c:v>2070</c:v>
                </c:pt>
                <c:pt idx="9850">
                  <c:v>1800</c:v>
                </c:pt>
                <c:pt idx="9851">
                  <c:v>2430</c:v>
                </c:pt>
                <c:pt idx="9852">
                  <c:v>2270</c:v>
                </c:pt>
                <c:pt idx="9853">
                  <c:v>2030</c:v>
                </c:pt>
                <c:pt idx="9854">
                  <c:v>1950</c:v>
                </c:pt>
                <c:pt idx="9855">
                  <c:v>1850</c:v>
                </c:pt>
                <c:pt idx="9856">
                  <c:v>1970</c:v>
                </c:pt>
                <c:pt idx="9857">
                  <c:v>2230</c:v>
                </c:pt>
                <c:pt idx="9858">
                  <c:v>1910</c:v>
                </c:pt>
                <c:pt idx="9859">
                  <c:v>1950</c:v>
                </c:pt>
                <c:pt idx="9860">
                  <c:v>2050</c:v>
                </c:pt>
                <c:pt idx="9861">
                  <c:v>2250</c:v>
                </c:pt>
                <c:pt idx="9862">
                  <c:v>2060</c:v>
                </c:pt>
                <c:pt idx="9863">
                  <c:v>1840</c:v>
                </c:pt>
                <c:pt idx="9864">
                  <c:v>2000</c:v>
                </c:pt>
                <c:pt idx="9865">
                  <c:v>2020</c:v>
                </c:pt>
                <c:pt idx="9866">
                  <c:v>2120</c:v>
                </c:pt>
                <c:pt idx="9867">
                  <c:v>1870</c:v>
                </c:pt>
                <c:pt idx="9868">
                  <c:v>2030</c:v>
                </c:pt>
                <c:pt idx="9869">
                  <c:v>2350</c:v>
                </c:pt>
                <c:pt idx="9870">
                  <c:v>2220</c:v>
                </c:pt>
                <c:pt idx="9871">
                  <c:v>2000</c:v>
                </c:pt>
                <c:pt idx="9872">
                  <c:v>2180</c:v>
                </c:pt>
                <c:pt idx="9873">
                  <c:v>1890</c:v>
                </c:pt>
                <c:pt idx="9874">
                  <c:v>2240</c:v>
                </c:pt>
                <c:pt idx="9875">
                  <c:v>2020</c:v>
                </c:pt>
                <c:pt idx="9876">
                  <c:v>2120</c:v>
                </c:pt>
                <c:pt idx="9877">
                  <c:v>2010</c:v>
                </c:pt>
                <c:pt idx="9878">
                  <c:v>1970</c:v>
                </c:pt>
                <c:pt idx="9879">
                  <c:v>1910</c:v>
                </c:pt>
                <c:pt idx="9880">
                  <c:v>2130</c:v>
                </c:pt>
                <c:pt idx="9881">
                  <c:v>1730</c:v>
                </c:pt>
                <c:pt idx="9882">
                  <c:v>2010</c:v>
                </c:pt>
                <c:pt idx="9883">
                  <c:v>2280</c:v>
                </c:pt>
                <c:pt idx="9884">
                  <c:v>2330</c:v>
                </c:pt>
                <c:pt idx="9885">
                  <c:v>1690</c:v>
                </c:pt>
                <c:pt idx="9886">
                  <c:v>1930</c:v>
                </c:pt>
                <c:pt idx="9887">
                  <c:v>2050</c:v>
                </c:pt>
                <c:pt idx="9888">
                  <c:v>2070</c:v>
                </c:pt>
                <c:pt idx="9889">
                  <c:v>2170</c:v>
                </c:pt>
                <c:pt idx="9890">
                  <c:v>2290</c:v>
                </c:pt>
                <c:pt idx="9891">
                  <c:v>2200</c:v>
                </c:pt>
                <c:pt idx="9892">
                  <c:v>1770</c:v>
                </c:pt>
                <c:pt idx="9893">
                  <c:v>2050</c:v>
                </c:pt>
                <c:pt idx="9894">
                  <c:v>1830</c:v>
                </c:pt>
                <c:pt idx="9895">
                  <c:v>2060</c:v>
                </c:pt>
                <c:pt idx="9896">
                  <c:v>1840</c:v>
                </c:pt>
                <c:pt idx="9897">
                  <c:v>2130</c:v>
                </c:pt>
                <c:pt idx="9898">
                  <c:v>1830</c:v>
                </c:pt>
                <c:pt idx="9899">
                  <c:v>2090</c:v>
                </c:pt>
                <c:pt idx="9900">
                  <c:v>1980</c:v>
                </c:pt>
                <c:pt idx="9901">
                  <c:v>2010</c:v>
                </c:pt>
                <c:pt idx="9902">
                  <c:v>2070</c:v>
                </c:pt>
                <c:pt idx="9903">
                  <c:v>2030</c:v>
                </c:pt>
                <c:pt idx="9904">
                  <c:v>2040</c:v>
                </c:pt>
                <c:pt idx="9905">
                  <c:v>2270</c:v>
                </c:pt>
                <c:pt idx="9906">
                  <c:v>2280</c:v>
                </c:pt>
                <c:pt idx="9907">
                  <c:v>2290</c:v>
                </c:pt>
                <c:pt idx="9908">
                  <c:v>2030</c:v>
                </c:pt>
                <c:pt idx="9909">
                  <c:v>2080</c:v>
                </c:pt>
                <c:pt idx="9910">
                  <c:v>1880</c:v>
                </c:pt>
                <c:pt idx="9911">
                  <c:v>1850</c:v>
                </c:pt>
                <c:pt idx="9912">
                  <c:v>1930</c:v>
                </c:pt>
                <c:pt idx="9913">
                  <c:v>2080</c:v>
                </c:pt>
                <c:pt idx="9914">
                  <c:v>1800</c:v>
                </c:pt>
                <c:pt idx="9915">
                  <c:v>2080</c:v>
                </c:pt>
                <c:pt idx="9916">
                  <c:v>1920</c:v>
                </c:pt>
                <c:pt idx="9917">
                  <c:v>2290</c:v>
                </c:pt>
                <c:pt idx="9918">
                  <c:v>1910</c:v>
                </c:pt>
                <c:pt idx="9919">
                  <c:v>1890</c:v>
                </c:pt>
                <c:pt idx="9920">
                  <c:v>1770</c:v>
                </c:pt>
                <c:pt idx="9921">
                  <c:v>2040</c:v>
                </c:pt>
                <c:pt idx="9922">
                  <c:v>1750</c:v>
                </c:pt>
                <c:pt idx="9923">
                  <c:v>2240</c:v>
                </c:pt>
                <c:pt idx="9924">
                  <c:v>2090</c:v>
                </c:pt>
                <c:pt idx="9925">
                  <c:v>2250</c:v>
                </c:pt>
                <c:pt idx="9926">
                  <c:v>2070</c:v>
                </c:pt>
                <c:pt idx="9927">
                  <c:v>2080</c:v>
                </c:pt>
                <c:pt idx="9928">
                  <c:v>1890</c:v>
                </c:pt>
                <c:pt idx="9929">
                  <c:v>2030</c:v>
                </c:pt>
                <c:pt idx="9930">
                  <c:v>2330</c:v>
                </c:pt>
                <c:pt idx="9931">
                  <c:v>2380</c:v>
                </c:pt>
                <c:pt idx="9932">
                  <c:v>2150</c:v>
                </c:pt>
                <c:pt idx="9933">
                  <c:v>1970</c:v>
                </c:pt>
                <c:pt idx="9934">
                  <c:v>2220</c:v>
                </c:pt>
                <c:pt idx="9935">
                  <c:v>2040</c:v>
                </c:pt>
                <c:pt idx="9936">
                  <c:v>2000</c:v>
                </c:pt>
                <c:pt idx="9937">
                  <c:v>1940</c:v>
                </c:pt>
                <c:pt idx="9938">
                  <c:v>2060</c:v>
                </c:pt>
                <c:pt idx="9939">
                  <c:v>2340</c:v>
                </c:pt>
                <c:pt idx="9940">
                  <c:v>2230</c:v>
                </c:pt>
                <c:pt idx="9941">
                  <c:v>2180</c:v>
                </c:pt>
                <c:pt idx="9942">
                  <c:v>2180</c:v>
                </c:pt>
                <c:pt idx="9943">
                  <c:v>2110</c:v>
                </c:pt>
                <c:pt idx="9944">
                  <c:v>2250</c:v>
                </c:pt>
                <c:pt idx="9945">
                  <c:v>1960</c:v>
                </c:pt>
                <c:pt idx="9946">
                  <c:v>2030</c:v>
                </c:pt>
                <c:pt idx="9947">
                  <c:v>2200</c:v>
                </c:pt>
                <c:pt idx="9948">
                  <c:v>2170</c:v>
                </c:pt>
                <c:pt idx="9949">
                  <c:v>1790</c:v>
                </c:pt>
                <c:pt idx="9950">
                  <c:v>2260</c:v>
                </c:pt>
                <c:pt idx="9951">
                  <c:v>2050</c:v>
                </c:pt>
                <c:pt idx="9952">
                  <c:v>1940</c:v>
                </c:pt>
                <c:pt idx="9953">
                  <c:v>1820</c:v>
                </c:pt>
                <c:pt idx="9954">
                  <c:v>2140</c:v>
                </c:pt>
                <c:pt idx="9955">
                  <c:v>2140</c:v>
                </c:pt>
                <c:pt idx="9956">
                  <c:v>2130</c:v>
                </c:pt>
                <c:pt idx="9957">
                  <c:v>2050</c:v>
                </c:pt>
                <c:pt idx="9958">
                  <c:v>1750</c:v>
                </c:pt>
                <c:pt idx="9959">
                  <c:v>2020</c:v>
                </c:pt>
                <c:pt idx="9960">
                  <c:v>1920</c:v>
                </c:pt>
                <c:pt idx="9961">
                  <c:v>1770</c:v>
                </c:pt>
                <c:pt idx="9962">
                  <c:v>2040</c:v>
                </c:pt>
                <c:pt idx="9963">
                  <c:v>2070</c:v>
                </c:pt>
                <c:pt idx="9964">
                  <c:v>2240</c:v>
                </c:pt>
                <c:pt idx="9965">
                  <c:v>1810</c:v>
                </c:pt>
                <c:pt idx="9966">
                  <c:v>2030</c:v>
                </c:pt>
                <c:pt idx="9967">
                  <c:v>2000</c:v>
                </c:pt>
                <c:pt idx="9968">
                  <c:v>1850</c:v>
                </c:pt>
                <c:pt idx="9969">
                  <c:v>2130</c:v>
                </c:pt>
                <c:pt idx="9970">
                  <c:v>2120</c:v>
                </c:pt>
                <c:pt idx="9971">
                  <c:v>2090</c:v>
                </c:pt>
                <c:pt idx="9972">
                  <c:v>1970</c:v>
                </c:pt>
                <c:pt idx="9973">
                  <c:v>2250</c:v>
                </c:pt>
                <c:pt idx="9974">
                  <c:v>2050</c:v>
                </c:pt>
                <c:pt idx="9975">
                  <c:v>1760</c:v>
                </c:pt>
                <c:pt idx="9976">
                  <c:v>1810</c:v>
                </c:pt>
                <c:pt idx="9977">
                  <c:v>2010</c:v>
                </c:pt>
                <c:pt idx="9978">
                  <c:v>2090</c:v>
                </c:pt>
                <c:pt idx="9979">
                  <c:v>1730</c:v>
                </c:pt>
                <c:pt idx="9980">
                  <c:v>1980</c:v>
                </c:pt>
                <c:pt idx="9981">
                  <c:v>2140</c:v>
                </c:pt>
                <c:pt idx="9982">
                  <c:v>2040</c:v>
                </c:pt>
                <c:pt idx="9983">
                  <c:v>2020</c:v>
                </c:pt>
                <c:pt idx="9984">
                  <c:v>1940</c:v>
                </c:pt>
                <c:pt idx="9985">
                  <c:v>2290</c:v>
                </c:pt>
                <c:pt idx="9986">
                  <c:v>1870</c:v>
                </c:pt>
                <c:pt idx="9987">
                  <c:v>1940</c:v>
                </c:pt>
                <c:pt idx="9988">
                  <c:v>2040</c:v>
                </c:pt>
                <c:pt idx="9989">
                  <c:v>2220</c:v>
                </c:pt>
                <c:pt idx="9990">
                  <c:v>2030</c:v>
                </c:pt>
                <c:pt idx="9991">
                  <c:v>1790</c:v>
                </c:pt>
                <c:pt idx="9992">
                  <c:v>2200</c:v>
                </c:pt>
                <c:pt idx="9993">
                  <c:v>1950</c:v>
                </c:pt>
                <c:pt idx="9994">
                  <c:v>1880</c:v>
                </c:pt>
                <c:pt idx="9995">
                  <c:v>2050</c:v>
                </c:pt>
                <c:pt idx="9996">
                  <c:v>2170</c:v>
                </c:pt>
                <c:pt idx="9997">
                  <c:v>1970</c:v>
                </c:pt>
                <c:pt idx="9998">
                  <c:v>2190</c:v>
                </c:pt>
                <c:pt idx="9999">
                  <c:v>2070</c:v>
                </c:pt>
                <c:pt idx="10000">
                  <c:v>2090</c:v>
                </c:pt>
                <c:pt idx="10001">
                  <c:v>1970</c:v>
                </c:pt>
                <c:pt idx="10002">
                  <c:v>2030</c:v>
                </c:pt>
                <c:pt idx="10003">
                  <c:v>2100</c:v>
                </c:pt>
                <c:pt idx="10004">
                  <c:v>1990</c:v>
                </c:pt>
                <c:pt idx="10005">
                  <c:v>2090</c:v>
                </c:pt>
                <c:pt idx="10006">
                  <c:v>2000</c:v>
                </c:pt>
                <c:pt idx="10007">
                  <c:v>1870</c:v>
                </c:pt>
                <c:pt idx="10008">
                  <c:v>2110</c:v>
                </c:pt>
                <c:pt idx="10009">
                  <c:v>2180</c:v>
                </c:pt>
                <c:pt idx="10010">
                  <c:v>1910</c:v>
                </c:pt>
                <c:pt idx="10011">
                  <c:v>1950</c:v>
                </c:pt>
                <c:pt idx="10012">
                  <c:v>2220</c:v>
                </c:pt>
                <c:pt idx="10013">
                  <c:v>1950</c:v>
                </c:pt>
                <c:pt idx="10014">
                  <c:v>1860</c:v>
                </c:pt>
                <c:pt idx="10015">
                  <c:v>1810</c:v>
                </c:pt>
                <c:pt idx="10016">
                  <c:v>2000</c:v>
                </c:pt>
                <c:pt idx="10017">
                  <c:v>2010</c:v>
                </c:pt>
                <c:pt idx="10018">
                  <c:v>1800</c:v>
                </c:pt>
                <c:pt idx="10019">
                  <c:v>1990</c:v>
                </c:pt>
                <c:pt idx="10020">
                  <c:v>2100</c:v>
                </c:pt>
                <c:pt idx="10021">
                  <c:v>1990</c:v>
                </c:pt>
                <c:pt idx="10022">
                  <c:v>2130</c:v>
                </c:pt>
                <c:pt idx="10023">
                  <c:v>2120</c:v>
                </c:pt>
                <c:pt idx="10024">
                  <c:v>1950</c:v>
                </c:pt>
                <c:pt idx="10025">
                  <c:v>2090</c:v>
                </c:pt>
                <c:pt idx="10026">
                  <c:v>1910</c:v>
                </c:pt>
                <c:pt idx="10027">
                  <c:v>2290</c:v>
                </c:pt>
                <c:pt idx="10028">
                  <c:v>2370</c:v>
                </c:pt>
                <c:pt idx="10029">
                  <c:v>1910</c:v>
                </c:pt>
                <c:pt idx="10030">
                  <c:v>2060</c:v>
                </c:pt>
                <c:pt idx="10031">
                  <c:v>2110</c:v>
                </c:pt>
                <c:pt idx="10032">
                  <c:v>2040</c:v>
                </c:pt>
                <c:pt idx="10033">
                  <c:v>1770</c:v>
                </c:pt>
                <c:pt idx="10034">
                  <c:v>1800</c:v>
                </c:pt>
                <c:pt idx="10035">
                  <c:v>2060</c:v>
                </c:pt>
                <c:pt idx="10036">
                  <c:v>2060</c:v>
                </c:pt>
                <c:pt idx="10037">
                  <c:v>1870</c:v>
                </c:pt>
                <c:pt idx="10038">
                  <c:v>2250</c:v>
                </c:pt>
                <c:pt idx="10039">
                  <c:v>2060</c:v>
                </c:pt>
                <c:pt idx="10040">
                  <c:v>2140</c:v>
                </c:pt>
                <c:pt idx="10041">
                  <c:v>2040</c:v>
                </c:pt>
                <c:pt idx="10042">
                  <c:v>1820</c:v>
                </c:pt>
                <c:pt idx="10043">
                  <c:v>1970</c:v>
                </c:pt>
                <c:pt idx="10044">
                  <c:v>2260</c:v>
                </c:pt>
                <c:pt idx="10045">
                  <c:v>2000</c:v>
                </c:pt>
                <c:pt idx="10046">
                  <c:v>1870</c:v>
                </c:pt>
                <c:pt idx="10047">
                  <c:v>2150</c:v>
                </c:pt>
                <c:pt idx="10048">
                  <c:v>1820</c:v>
                </c:pt>
                <c:pt idx="10049">
                  <c:v>2060</c:v>
                </c:pt>
                <c:pt idx="10050">
                  <c:v>1980</c:v>
                </c:pt>
                <c:pt idx="10051">
                  <c:v>1960</c:v>
                </c:pt>
                <c:pt idx="10052">
                  <c:v>1920</c:v>
                </c:pt>
                <c:pt idx="10053">
                  <c:v>2180</c:v>
                </c:pt>
                <c:pt idx="10054">
                  <c:v>2000</c:v>
                </c:pt>
                <c:pt idx="10055">
                  <c:v>2000</c:v>
                </c:pt>
                <c:pt idx="10056">
                  <c:v>1960</c:v>
                </c:pt>
                <c:pt idx="10057">
                  <c:v>2350</c:v>
                </c:pt>
                <c:pt idx="10058">
                  <c:v>2100</c:v>
                </c:pt>
                <c:pt idx="10059">
                  <c:v>2140</c:v>
                </c:pt>
                <c:pt idx="10060">
                  <c:v>1930</c:v>
                </c:pt>
                <c:pt idx="10061">
                  <c:v>2000</c:v>
                </c:pt>
                <c:pt idx="10062">
                  <c:v>2070</c:v>
                </c:pt>
                <c:pt idx="10063">
                  <c:v>1900</c:v>
                </c:pt>
                <c:pt idx="10064">
                  <c:v>2250</c:v>
                </c:pt>
                <c:pt idx="10065">
                  <c:v>2240</c:v>
                </c:pt>
                <c:pt idx="10066">
                  <c:v>2070</c:v>
                </c:pt>
                <c:pt idx="10067">
                  <c:v>1860</c:v>
                </c:pt>
                <c:pt idx="10068">
                  <c:v>1860</c:v>
                </c:pt>
                <c:pt idx="10069">
                  <c:v>1900</c:v>
                </c:pt>
                <c:pt idx="10070">
                  <c:v>1700</c:v>
                </c:pt>
                <c:pt idx="10071">
                  <c:v>2150</c:v>
                </c:pt>
                <c:pt idx="10072">
                  <c:v>1870</c:v>
                </c:pt>
                <c:pt idx="10073">
                  <c:v>2320</c:v>
                </c:pt>
                <c:pt idx="10074">
                  <c:v>1850</c:v>
                </c:pt>
                <c:pt idx="10075">
                  <c:v>1930</c:v>
                </c:pt>
                <c:pt idx="10076">
                  <c:v>2210</c:v>
                </c:pt>
                <c:pt idx="10077">
                  <c:v>2190</c:v>
                </c:pt>
                <c:pt idx="10078">
                  <c:v>1920</c:v>
                </c:pt>
                <c:pt idx="10079">
                  <c:v>2100</c:v>
                </c:pt>
                <c:pt idx="10080">
                  <c:v>1950</c:v>
                </c:pt>
                <c:pt idx="10081">
                  <c:v>2010</c:v>
                </c:pt>
                <c:pt idx="10082">
                  <c:v>1860</c:v>
                </c:pt>
                <c:pt idx="10083">
                  <c:v>2030</c:v>
                </c:pt>
                <c:pt idx="10084">
                  <c:v>2170</c:v>
                </c:pt>
                <c:pt idx="10085">
                  <c:v>2010</c:v>
                </c:pt>
                <c:pt idx="10086">
                  <c:v>1920</c:v>
                </c:pt>
                <c:pt idx="10087">
                  <c:v>1880</c:v>
                </c:pt>
                <c:pt idx="10088">
                  <c:v>2050</c:v>
                </c:pt>
                <c:pt idx="10089">
                  <c:v>2250</c:v>
                </c:pt>
                <c:pt idx="10090">
                  <c:v>1990</c:v>
                </c:pt>
                <c:pt idx="10091">
                  <c:v>2040</c:v>
                </c:pt>
                <c:pt idx="10092">
                  <c:v>2250</c:v>
                </c:pt>
                <c:pt idx="10093">
                  <c:v>1960</c:v>
                </c:pt>
                <c:pt idx="10094">
                  <c:v>1800</c:v>
                </c:pt>
                <c:pt idx="10095">
                  <c:v>2270</c:v>
                </c:pt>
                <c:pt idx="10096">
                  <c:v>2120</c:v>
                </c:pt>
                <c:pt idx="10097">
                  <c:v>1840</c:v>
                </c:pt>
                <c:pt idx="10098">
                  <c:v>2030</c:v>
                </c:pt>
                <c:pt idx="10099">
                  <c:v>1880</c:v>
                </c:pt>
                <c:pt idx="10100">
                  <c:v>2330</c:v>
                </c:pt>
                <c:pt idx="10101">
                  <c:v>1930</c:v>
                </c:pt>
                <c:pt idx="10102">
                  <c:v>2160</c:v>
                </c:pt>
                <c:pt idx="10103">
                  <c:v>1950</c:v>
                </c:pt>
                <c:pt idx="10104">
                  <c:v>2060</c:v>
                </c:pt>
                <c:pt idx="10105">
                  <c:v>2000</c:v>
                </c:pt>
                <c:pt idx="10106">
                  <c:v>2040</c:v>
                </c:pt>
                <c:pt idx="10107">
                  <c:v>1810</c:v>
                </c:pt>
                <c:pt idx="10108">
                  <c:v>1830</c:v>
                </c:pt>
                <c:pt idx="10109">
                  <c:v>1980</c:v>
                </c:pt>
                <c:pt idx="10110">
                  <c:v>2160</c:v>
                </c:pt>
                <c:pt idx="10111">
                  <c:v>1960</c:v>
                </c:pt>
                <c:pt idx="10112">
                  <c:v>1780</c:v>
                </c:pt>
                <c:pt idx="10113">
                  <c:v>1960</c:v>
                </c:pt>
                <c:pt idx="10114">
                  <c:v>1930</c:v>
                </c:pt>
                <c:pt idx="10115">
                  <c:v>2260</c:v>
                </c:pt>
                <c:pt idx="10116">
                  <c:v>2280</c:v>
                </c:pt>
                <c:pt idx="10117">
                  <c:v>1980</c:v>
                </c:pt>
                <c:pt idx="10118">
                  <c:v>2000</c:v>
                </c:pt>
                <c:pt idx="10119">
                  <c:v>2050</c:v>
                </c:pt>
                <c:pt idx="10120">
                  <c:v>2230</c:v>
                </c:pt>
                <c:pt idx="10121">
                  <c:v>2120</c:v>
                </c:pt>
                <c:pt idx="10122">
                  <c:v>1780</c:v>
                </c:pt>
                <c:pt idx="10123">
                  <c:v>1950</c:v>
                </c:pt>
                <c:pt idx="10124">
                  <c:v>2030</c:v>
                </c:pt>
                <c:pt idx="10125">
                  <c:v>1810</c:v>
                </c:pt>
                <c:pt idx="10126">
                  <c:v>2090</c:v>
                </c:pt>
                <c:pt idx="10127">
                  <c:v>1980</c:v>
                </c:pt>
                <c:pt idx="10128">
                  <c:v>1840</c:v>
                </c:pt>
                <c:pt idx="10129">
                  <c:v>2130</c:v>
                </c:pt>
                <c:pt idx="10130">
                  <c:v>2070</c:v>
                </c:pt>
                <c:pt idx="10131">
                  <c:v>2080</c:v>
                </c:pt>
                <c:pt idx="10132">
                  <c:v>1960</c:v>
                </c:pt>
                <c:pt idx="10133">
                  <c:v>1790</c:v>
                </c:pt>
                <c:pt idx="10134">
                  <c:v>2110</c:v>
                </c:pt>
                <c:pt idx="10135">
                  <c:v>2060</c:v>
                </c:pt>
                <c:pt idx="10136">
                  <c:v>2000</c:v>
                </c:pt>
                <c:pt idx="10137">
                  <c:v>2020</c:v>
                </c:pt>
                <c:pt idx="10138">
                  <c:v>1880</c:v>
                </c:pt>
                <c:pt idx="10139">
                  <c:v>2050</c:v>
                </c:pt>
                <c:pt idx="10140">
                  <c:v>2070</c:v>
                </c:pt>
                <c:pt idx="10141">
                  <c:v>1860</c:v>
                </c:pt>
                <c:pt idx="10142">
                  <c:v>2170</c:v>
                </c:pt>
                <c:pt idx="10143">
                  <c:v>2120</c:v>
                </c:pt>
                <c:pt idx="10144">
                  <c:v>2190</c:v>
                </c:pt>
                <c:pt idx="10145">
                  <c:v>1960</c:v>
                </c:pt>
                <c:pt idx="10146">
                  <c:v>1860</c:v>
                </c:pt>
                <c:pt idx="10147">
                  <c:v>1870</c:v>
                </c:pt>
                <c:pt idx="10148">
                  <c:v>2340</c:v>
                </c:pt>
                <c:pt idx="10149">
                  <c:v>1880</c:v>
                </c:pt>
                <c:pt idx="10150">
                  <c:v>1780</c:v>
                </c:pt>
                <c:pt idx="10151">
                  <c:v>2230</c:v>
                </c:pt>
                <c:pt idx="10152">
                  <c:v>1730</c:v>
                </c:pt>
                <c:pt idx="10153">
                  <c:v>2020</c:v>
                </c:pt>
                <c:pt idx="10154">
                  <c:v>2020</c:v>
                </c:pt>
                <c:pt idx="10155">
                  <c:v>1930</c:v>
                </c:pt>
                <c:pt idx="10156">
                  <c:v>1750</c:v>
                </c:pt>
                <c:pt idx="10157">
                  <c:v>1960</c:v>
                </c:pt>
                <c:pt idx="10158">
                  <c:v>2000</c:v>
                </c:pt>
                <c:pt idx="10159">
                  <c:v>1930</c:v>
                </c:pt>
                <c:pt idx="10160">
                  <c:v>2180</c:v>
                </c:pt>
                <c:pt idx="10161">
                  <c:v>2030</c:v>
                </c:pt>
                <c:pt idx="10162">
                  <c:v>2120</c:v>
                </c:pt>
                <c:pt idx="10163">
                  <c:v>2130</c:v>
                </c:pt>
                <c:pt idx="10164">
                  <c:v>2150</c:v>
                </c:pt>
                <c:pt idx="10165">
                  <c:v>1900</c:v>
                </c:pt>
                <c:pt idx="10166">
                  <c:v>2070</c:v>
                </c:pt>
                <c:pt idx="10167">
                  <c:v>2310</c:v>
                </c:pt>
                <c:pt idx="10168">
                  <c:v>2110</c:v>
                </c:pt>
                <c:pt idx="10169">
                  <c:v>1980</c:v>
                </c:pt>
                <c:pt idx="10170">
                  <c:v>1760</c:v>
                </c:pt>
                <c:pt idx="10171">
                  <c:v>2280</c:v>
                </c:pt>
                <c:pt idx="10172">
                  <c:v>2140</c:v>
                </c:pt>
                <c:pt idx="10173">
                  <c:v>2080</c:v>
                </c:pt>
                <c:pt idx="10174">
                  <c:v>1830</c:v>
                </c:pt>
                <c:pt idx="10175">
                  <c:v>1880</c:v>
                </c:pt>
                <c:pt idx="10176">
                  <c:v>1880</c:v>
                </c:pt>
                <c:pt idx="10177">
                  <c:v>2340</c:v>
                </c:pt>
                <c:pt idx="10178">
                  <c:v>2110</c:v>
                </c:pt>
                <c:pt idx="10179">
                  <c:v>1940</c:v>
                </c:pt>
                <c:pt idx="10180">
                  <c:v>1950</c:v>
                </c:pt>
                <c:pt idx="10181">
                  <c:v>2380</c:v>
                </c:pt>
                <c:pt idx="10182">
                  <c:v>2180</c:v>
                </c:pt>
                <c:pt idx="10183">
                  <c:v>2090</c:v>
                </c:pt>
                <c:pt idx="10184">
                  <c:v>1780</c:v>
                </c:pt>
                <c:pt idx="10185">
                  <c:v>2060</c:v>
                </c:pt>
                <c:pt idx="10186">
                  <c:v>1990</c:v>
                </c:pt>
                <c:pt idx="10187">
                  <c:v>2110</c:v>
                </c:pt>
                <c:pt idx="10188">
                  <c:v>2150</c:v>
                </c:pt>
                <c:pt idx="10189">
                  <c:v>1960</c:v>
                </c:pt>
                <c:pt idx="10190">
                  <c:v>1960</c:v>
                </c:pt>
                <c:pt idx="10191">
                  <c:v>2260</c:v>
                </c:pt>
                <c:pt idx="10192">
                  <c:v>2240</c:v>
                </c:pt>
                <c:pt idx="10193">
                  <c:v>2080</c:v>
                </c:pt>
                <c:pt idx="10194">
                  <c:v>2130</c:v>
                </c:pt>
                <c:pt idx="10195">
                  <c:v>2320</c:v>
                </c:pt>
                <c:pt idx="10196">
                  <c:v>2200</c:v>
                </c:pt>
                <c:pt idx="10197">
                  <c:v>1750</c:v>
                </c:pt>
                <c:pt idx="10198">
                  <c:v>2280</c:v>
                </c:pt>
                <c:pt idx="10199">
                  <c:v>1810</c:v>
                </c:pt>
                <c:pt idx="10200">
                  <c:v>2090</c:v>
                </c:pt>
                <c:pt idx="10201">
                  <c:v>2360</c:v>
                </c:pt>
                <c:pt idx="10202">
                  <c:v>2070</c:v>
                </c:pt>
                <c:pt idx="10203">
                  <c:v>2060</c:v>
                </c:pt>
                <c:pt idx="10204">
                  <c:v>1980</c:v>
                </c:pt>
                <c:pt idx="10205">
                  <c:v>2050</c:v>
                </c:pt>
                <c:pt idx="10206">
                  <c:v>1940</c:v>
                </c:pt>
                <c:pt idx="10207">
                  <c:v>1980</c:v>
                </c:pt>
                <c:pt idx="10208">
                  <c:v>2260</c:v>
                </c:pt>
                <c:pt idx="10209">
                  <c:v>1980</c:v>
                </c:pt>
                <c:pt idx="10210">
                  <c:v>1980</c:v>
                </c:pt>
                <c:pt idx="10211">
                  <c:v>1940</c:v>
                </c:pt>
                <c:pt idx="10212">
                  <c:v>1920</c:v>
                </c:pt>
                <c:pt idx="10213">
                  <c:v>1980</c:v>
                </c:pt>
                <c:pt idx="10214">
                  <c:v>1910</c:v>
                </c:pt>
                <c:pt idx="10215">
                  <c:v>2070</c:v>
                </c:pt>
                <c:pt idx="10216">
                  <c:v>2110</c:v>
                </c:pt>
                <c:pt idx="10217">
                  <c:v>1900</c:v>
                </c:pt>
                <c:pt idx="10218">
                  <c:v>2150</c:v>
                </c:pt>
                <c:pt idx="10219">
                  <c:v>2050</c:v>
                </c:pt>
                <c:pt idx="10220">
                  <c:v>2070</c:v>
                </c:pt>
                <c:pt idx="10221">
                  <c:v>1980</c:v>
                </c:pt>
                <c:pt idx="10222">
                  <c:v>2150</c:v>
                </c:pt>
                <c:pt idx="10223">
                  <c:v>2220</c:v>
                </c:pt>
                <c:pt idx="10224">
                  <c:v>1700</c:v>
                </c:pt>
                <c:pt idx="10225">
                  <c:v>1920</c:v>
                </c:pt>
                <c:pt idx="10226">
                  <c:v>2200</c:v>
                </c:pt>
                <c:pt idx="10227">
                  <c:v>1850</c:v>
                </c:pt>
                <c:pt idx="10228">
                  <c:v>1700</c:v>
                </c:pt>
                <c:pt idx="10229">
                  <c:v>2230</c:v>
                </c:pt>
                <c:pt idx="10230">
                  <c:v>2290</c:v>
                </c:pt>
                <c:pt idx="10231">
                  <c:v>2110</c:v>
                </c:pt>
                <c:pt idx="10232">
                  <c:v>2190</c:v>
                </c:pt>
                <c:pt idx="10233">
                  <c:v>1880</c:v>
                </c:pt>
                <c:pt idx="10234">
                  <c:v>2100</c:v>
                </c:pt>
                <c:pt idx="10235">
                  <c:v>1920</c:v>
                </c:pt>
                <c:pt idx="10236">
                  <c:v>1960</c:v>
                </c:pt>
                <c:pt idx="10237">
                  <c:v>1870</c:v>
                </c:pt>
                <c:pt idx="10238">
                  <c:v>1860</c:v>
                </c:pt>
                <c:pt idx="10239">
                  <c:v>1740</c:v>
                </c:pt>
                <c:pt idx="10240">
                  <c:v>2090</c:v>
                </c:pt>
                <c:pt idx="10241">
                  <c:v>1720</c:v>
                </c:pt>
                <c:pt idx="10242">
                  <c:v>2080</c:v>
                </c:pt>
                <c:pt idx="10243">
                  <c:v>1760</c:v>
                </c:pt>
                <c:pt idx="10244">
                  <c:v>1890</c:v>
                </c:pt>
                <c:pt idx="10245">
                  <c:v>1950</c:v>
                </c:pt>
                <c:pt idx="10246">
                  <c:v>1930</c:v>
                </c:pt>
                <c:pt idx="10247">
                  <c:v>2140</c:v>
                </c:pt>
                <c:pt idx="10248">
                  <c:v>1930</c:v>
                </c:pt>
                <c:pt idx="10249">
                  <c:v>2070</c:v>
                </c:pt>
                <c:pt idx="10250">
                  <c:v>1960</c:v>
                </c:pt>
                <c:pt idx="10251">
                  <c:v>2040</c:v>
                </c:pt>
                <c:pt idx="10252">
                  <c:v>2080</c:v>
                </c:pt>
                <c:pt idx="10253">
                  <c:v>2110</c:v>
                </c:pt>
                <c:pt idx="10254">
                  <c:v>1990</c:v>
                </c:pt>
                <c:pt idx="10255">
                  <c:v>1950</c:v>
                </c:pt>
                <c:pt idx="10256">
                  <c:v>2020</c:v>
                </c:pt>
                <c:pt idx="10257">
                  <c:v>2230</c:v>
                </c:pt>
                <c:pt idx="10258">
                  <c:v>1980</c:v>
                </c:pt>
                <c:pt idx="10259">
                  <c:v>2040</c:v>
                </c:pt>
                <c:pt idx="10260">
                  <c:v>2060</c:v>
                </c:pt>
                <c:pt idx="10261">
                  <c:v>1930</c:v>
                </c:pt>
                <c:pt idx="10262">
                  <c:v>1840</c:v>
                </c:pt>
                <c:pt idx="10263">
                  <c:v>2070</c:v>
                </c:pt>
                <c:pt idx="10264">
                  <c:v>2210</c:v>
                </c:pt>
                <c:pt idx="10265">
                  <c:v>1770</c:v>
                </c:pt>
                <c:pt idx="10266">
                  <c:v>2030</c:v>
                </c:pt>
                <c:pt idx="10267">
                  <c:v>2210</c:v>
                </c:pt>
                <c:pt idx="10268">
                  <c:v>2070</c:v>
                </c:pt>
                <c:pt idx="10269">
                  <c:v>2110</c:v>
                </c:pt>
                <c:pt idx="10270">
                  <c:v>2140</c:v>
                </c:pt>
                <c:pt idx="10271">
                  <c:v>2340</c:v>
                </c:pt>
                <c:pt idx="10272">
                  <c:v>1890</c:v>
                </c:pt>
                <c:pt idx="10273">
                  <c:v>1760</c:v>
                </c:pt>
                <c:pt idx="10274">
                  <c:v>1800</c:v>
                </c:pt>
                <c:pt idx="10275">
                  <c:v>1980</c:v>
                </c:pt>
                <c:pt idx="10276">
                  <c:v>2030</c:v>
                </c:pt>
                <c:pt idx="10277">
                  <c:v>2100</c:v>
                </c:pt>
                <c:pt idx="10278">
                  <c:v>2020</c:v>
                </c:pt>
                <c:pt idx="10279">
                  <c:v>2260</c:v>
                </c:pt>
                <c:pt idx="10280">
                  <c:v>1990</c:v>
                </c:pt>
                <c:pt idx="10281">
                  <c:v>2370</c:v>
                </c:pt>
                <c:pt idx="10282">
                  <c:v>2060</c:v>
                </c:pt>
                <c:pt idx="10283">
                  <c:v>2020</c:v>
                </c:pt>
                <c:pt idx="10284">
                  <c:v>2030</c:v>
                </c:pt>
                <c:pt idx="10285">
                  <c:v>1920</c:v>
                </c:pt>
                <c:pt idx="10286">
                  <c:v>2220</c:v>
                </c:pt>
                <c:pt idx="10287">
                  <c:v>2000</c:v>
                </c:pt>
                <c:pt idx="10288">
                  <c:v>2140</c:v>
                </c:pt>
                <c:pt idx="10289">
                  <c:v>1980</c:v>
                </c:pt>
                <c:pt idx="10290">
                  <c:v>2060</c:v>
                </c:pt>
                <c:pt idx="10291">
                  <c:v>2140</c:v>
                </c:pt>
                <c:pt idx="10292">
                  <c:v>2040</c:v>
                </c:pt>
                <c:pt idx="10293">
                  <c:v>1970</c:v>
                </c:pt>
                <c:pt idx="10294">
                  <c:v>1850</c:v>
                </c:pt>
                <c:pt idx="10295">
                  <c:v>2000</c:v>
                </c:pt>
                <c:pt idx="10296">
                  <c:v>2110</c:v>
                </c:pt>
                <c:pt idx="10297">
                  <c:v>1950</c:v>
                </c:pt>
                <c:pt idx="10298">
                  <c:v>2090</c:v>
                </c:pt>
                <c:pt idx="10299">
                  <c:v>2320</c:v>
                </c:pt>
                <c:pt idx="10300">
                  <c:v>2140</c:v>
                </c:pt>
                <c:pt idx="10301">
                  <c:v>1930</c:v>
                </c:pt>
                <c:pt idx="10302">
                  <c:v>1620</c:v>
                </c:pt>
                <c:pt idx="10303">
                  <c:v>2020</c:v>
                </c:pt>
                <c:pt idx="10304">
                  <c:v>2000</c:v>
                </c:pt>
                <c:pt idx="10305">
                  <c:v>2260</c:v>
                </c:pt>
                <c:pt idx="10306">
                  <c:v>2320</c:v>
                </c:pt>
                <c:pt idx="10307">
                  <c:v>2030</c:v>
                </c:pt>
                <c:pt idx="10308">
                  <c:v>2060</c:v>
                </c:pt>
                <c:pt idx="10309">
                  <c:v>1650</c:v>
                </c:pt>
                <c:pt idx="10310">
                  <c:v>2110</c:v>
                </c:pt>
                <c:pt idx="10311">
                  <c:v>1900</c:v>
                </c:pt>
                <c:pt idx="10312">
                  <c:v>2050</c:v>
                </c:pt>
                <c:pt idx="10313">
                  <c:v>2060</c:v>
                </c:pt>
                <c:pt idx="10314">
                  <c:v>1920</c:v>
                </c:pt>
                <c:pt idx="10315">
                  <c:v>2000</c:v>
                </c:pt>
                <c:pt idx="10316">
                  <c:v>2160</c:v>
                </c:pt>
                <c:pt idx="10317">
                  <c:v>1800</c:v>
                </c:pt>
                <c:pt idx="10318">
                  <c:v>1750</c:v>
                </c:pt>
                <c:pt idx="10319">
                  <c:v>2110</c:v>
                </c:pt>
                <c:pt idx="10320">
                  <c:v>2080</c:v>
                </c:pt>
                <c:pt idx="10321">
                  <c:v>2210</c:v>
                </c:pt>
                <c:pt idx="10322">
                  <c:v>1850</c:v>
                </c:pt>
                <c:pt idx="10323">
                  <c:v>2170</c:v>
                </c:pt>
                <c:pt idx="10324">
                  <c:v>1930</c:v>
                </c:pt>
                <c:pt idx="10325">
                  <c:v>2250</c:v>
                </c:pt>
                <c:pt idx="10326">
                  <c:v>1770</c:v>
                </c:pt>
                <c:pt idx="10327">
                  <c:v>1880</c:v>
                </c:pt>
                <c:pt idx="10328">
                  <c:v>1820</c:v>
                </c:pt>
                <c:pt idx="10329">
                  <c:v>1870</c:v>
                </c:pt>
                <c:pt idx="10330">
                  <c:v>1750</c:v>
                </c:pt>
                <c:pt idx="10331">
                  <c:v>1650</c:v>
                </c:pt>
                <c:pt idx="10332">
                  <c:v>2070</c:v>
                </c:pt>
                <c:pt idx="10333">
                  <c:v>2020</c:v>
                </c:pt>
                <c:pt idx="10334">
                  <c:v>2000</c:v>
                </c:pt>
                <c:pt idx="10335">
                  <c:v>2100</c:v>
                </c:pt>
                <c:pt idx="10336">
                  <c:v>1910</c:v>
                </c:pt>
                <c:pt idx="10337">
                  <c:v>2150</c:v>
                </c:pt>
                <c:pt idx="10338">
                  <c:v>2010</c:v>
                </c:pt>
                <c:pt idx="10339">
                  <c:v>2080</c:v>
                </c:pt>
                <c:pt idx="10340">
                  <c:v>1780</c:v>
                </c:pt>
                <c:pt idx="10341">
                  <c:v>2390</c:v>
                </c:pt>
                <c:pt idx="10342">
                  <c:v>2270</c:v>
                </c:pt>
                <c:pt idx="10343">
                  <c:v>1940</c:v>
                </c:pt>
                <c:pt idx="10344">
                  <c:v>2100</c:v>
                </c:pt>
                <c:pt idx="10345">
                  <c:v>1970</c:v>
                </c:pt>
                <c:pt idx="10346">
                  <c:v>1830</c:v>
                </c:pt>
                <c:pt idx="10347">
                  <c:v>2120</c:v>
                </c:pt>
                <c:pt idx="10348">
                  <c:v>1680</c:v>
                </c:pt>
                <c:pt idx="10349">
                  <c:v>2050</c:v>
                </c:pt>
                <c:pt idx="10350">
                  <c:v>1910</c:v>
                </c:pt>
                <c:pt idx="10351">
                  <c:v>2110</c:v>
                </c:pt>
                <c:pt idx="10352">
                  <c:v>2020</c:v>
                </c:pt>
                <c:pt idx="10353">
                  <c:v>1900</c:v>
                </c:pt>
                <c:pt idx="10354">
                  <c:v>2340</c:v>
                </c:pt>
                <c:pt idx="10355">
                  <c:v>1880</c:v>
                </c:pt>
                <c:pt idx="10356">
                  <c:v>2300</c:v>
                </c:pt>
                <c:pt idx="10357">
                  <c:v>1960</c:v>
                </c:pt>
                <c:pt idx="10358">
                  <c:v>1820</c:v>
                </c:pt>
                <c:pt idx="10359">
                  <c:v>1760</c:v>
                </c:pt>
                <c:pt idx="10360">
                  <c:v>1590</c:v>
                </c:pt>
                <c:pt idx="10361">
                  <c:v>2090</c:v>
                </c:pt>
                <c:pt idx="10362">
                  <c:v>1830</c:v>
                </c:pt>
                <c:pt idx="10363">
                  <c:v>1900</c:v>
                </c:pt>
                <c:pt idx="10364">
                  <c:v>2020</c:v>
                </c:pt>
                <c:pt idx="10365">
                  <c:v>2140</c:v>
                </c:pt>
                <c:pt idx="10366">
                  <c:v>1970</c:v>
                </c:pt>
                <c:pt idx="10367">
                  <c:v>1660</c:v>
                </c:pt>
                <c:pt idx="10368">
                  <c:v>2190</c:v>
                </c:pt>
                <c:pt idx="10369">
                  <c:v>2070</c:v>
                </c:pt>
                <c:pt idx="10370">
                  <c:v>1770</c:v>
                </c:pt>
                <c:pt idx="10371">
                  <c:v>2140</c:v>
                </c:pt>
                <c:pt idx="10372">
                  <c:v>2220</c:v>
                </c:pt>
                <c:pt idx="10373">
                  <c:v>2040</c:v>
                </c:pt>
                <c:pt idx="10374">
                  <c:v>1960</c:v>
                </c:pt>
                <c:pt idx="10375">
                  <c:v>2090</c:v>
                </c:pt>
                <c:pt idx="10376">
                  <c:v>2040</c:v>
                </c:pt>
                <c:pt idx="10377">
                  <c:v>1620</c:v>
                </c:pt>
                <c:pt idx="10378">
                  <c:v>1930</c:v>
                </c:pt>
                <c:pt idx="10379">
                  <c:v>1790</c:v>
                </c:pt>
                <c:pt idx="10380">
                  <c:v>2010</c:v>
                </c:pt>
                <c:pt idx="10381">
                  <c:v>2160</c:v>
                </c:pt>
                <c:pt idx="10382">
                  <c:v>1790</c:v>
                </c:pt>
                <c:pt idx="10383">
                  <c:v>1860</c:v>
                </c:pt>
                <c:pt idx="10384">
                  <c:v>1760</c:v>
                </c:pt>
                <c:pt idx="10385">
                  <c:v>1830</c:v>
                </c:pt>
                <c:pt idx="10386">
                  <c:v>2040</c:v>
                </c:pt>
                <c:pt idx="10387">
                  <c:v>2300</c:v>
                </c:pt>
                <c:pt idx="10388">
                  <c:v>2020</c:v>
                </c:pt>
                <c:pt idx="10389">
                  <c:v>2090</c:v>
                </c:pt>
                <c:pt idx="10390">
                  <c:v>2060</c:v>
                </c:pt>
                <c:pt idx="10391">
                  <c:v>1800</c:v>
                </c:pt>
                <c:pt idx="10392">
                  <c:v>1900</c:v>
                </c:pt>
                <c:pt idx="10393">
                  <c:v>1850</c:v>
                </c:pt>
                <c:pt idx="10394">
                  <c:v>1910</c:v>
                </c:pt>
                <c:pt idx="10395">
                  <c:v>1910</c:v>
                </c:pt>
                <c:pt idx="10396">
                  <c:v>2290</c:v>
                </c:pt>
                <c:pt idx="10397">
                  <c:v>2190</c:v>
                </c:pt>
                <c:pt idx="10398">
                  <c:v>2030</c:v>
                </c:pt>
                <c:pt idx="10399">
                  <c:v>1880</c:v>
                </c:pt>
                <c:pt idx="10400">
                  <c:v>2080</c:v>
                </c:pt>
                <c:pt idx="10401">
                  <c:v>2080</c:v>
                </c:pt>
                <c:pt idx="10402">
                  <c:v>1830</c:v>
                </c:pt>
                <c:pt idx="10403">
                  <c:v>1930</c:v>
                </c:pt>
                <c:pt idx="10404">
                  <c:v>2170</c:v>
                </c:pt>
                <c:pt idx="10405">
                  <c:v>1960</c:v>
                </c:pt>
                <c:pt idx="10406">
                  <c:v>1950</c:v>
                </c:pt>
                <c:pt idx="10407">
                  <c:v>1950</c:v>
                </c:pt>
                <c:pt idx="10408">
                  <c:v>1860</c:v>
                </c:pt>
                <c:pt idx="10409">
                  <c:v>1990</c:v>
                </c:pt>
                <c:pt idx="10410">
                  <c:v>1830</c:v>
                </c:pt>
                <c:pt idx="10411">
                  <c:v>2120</c:v>
                </c:pt>
                <c:pt idx="10412">
                  <c:v>2050</c:v>
                </c:pt>
                <c:pt idx="10413">
                  <c:v>2120</c:v>
                </c:pt>
                <c:pt idx="10414">
                  <c:v>1830</c:v>
                </c:pt>
                <c:pt idx="10415">
                  <c:v>1830</c:v>
                </c:pt>
                <c:pt idx="10416">
                  <c:v>2110</c:v>
                </c:pt>
                <c:pt idx="10417">
                  <c:v>2160</c:v>
                </c:pt>
                <c:pt idx="10418">
                  <c:v>1950</c:v>
                </c:pt>
                <c:pt idx="10419">
                  <c:v>2130</c:v>
                </c:pt>
                <c:pt idx="10420">
                  <c:v>2270</c:v>
                </c:pt>
                <c:pt idx="10421">
                  <c:v>2000</c:v>
                </c:pt>
                <c:pt idx="10422">
                  <c:v>1920</c:v>
                </c:pt>
                <c:pt idx="10423">
                  <c:v>2080</c:v>
                </c:pt>
                <c:pt idx="10424">
                  <c:v>2100</c:v>
                </c:pt>
                <c:pt idx="10425">
                  <c:v>1730</c:v>
                </c:pt>
                <c:pt idx="10426">
                  <c:v>1990</c:v>
                </c:pt>
                <c:pt idx="10427">
                  <c:v>1980</c:v>
                </c:pt>
                <c:pt idx="10428">
                  <c:v>1960</c:v>
                </c:pt>
                <c:pt idx="10429">
                  <c:v>2100</c:v>
                </c:pt>
                <c:pt idx="10430">
                  <c:v>1980</c:v>
                </c:pt>
                <c:pt idx="10431">
                  <c:v>2060</c:v>
                </c:pt>
                <c:pt idx="10432">
                  <c:v>1700</c:v>
                </c:pt>
                <c:pt idx="10433">
                  <c:v>1880</c:v>
                </c:pt>
                <c:pt idx="10434">
                  <c:v>2040</c:v>
                </c:pt>
                <c:pt idx="10435">
                  <c:v>1860</c:v>
                </c:pt>
                <c:pt idx="10436">
                  <c:v>2030</c:v>
                </c:pt>
                <c:pt idx="10437">
                  <c:v>2010</c:v>
                </c:pt>
                <c:pt idx="10438">
                  <c:v>1830</c:v>
                </c:pt>
                <c:pt idx="10439">
                  <c:v>1870</c:v>
                </c:pt>
                <c:pt idx="10440">
                  <c:v>2050</c:v>
                </c:pt>
                <c:pt idx="10441">
                  <c:v>1860</c:v>
                </c:pt>
                <c:pt idx="10442">
                  <c:v>2470</c:v>
                </c:pt>
                <c:pt idx="10443">
                  <c:v>2400</c:v>
                </c:pt>
                <c:pt idx="10444">
                  <c:v>1930</c:v>
                </c:pt>
                <c:pt idx="10445">
                  <c:v>2110</c:v>
                </c:pt>
                <c:pt idx="10446">
                  <c:v>1760</c:v>
                </c:pt>
                <c:pt idx="10447">
                  <c:v>2160</c:v>
                </c:pt>
                <c:pt idx="10448">
                  <c:v>1940</c:v>
                </c:pt>
                <c:pt idx="10449">
                  <c:v>1920</c:v>
                </c:pt>
                <c:pt idx="10450">
                  <c:v>1950</c:v>
                </c:pt>
                <c:pt idx="10451">
                  <c:v>2080</c:v>
                </c:pt>
                <c:pt idx="10452">
                  <c:v>1760</c:v>
                </c:pt>
                <c:pt idx="10453">
                  <c:v>1840</c:v>
                </c:pt>
                <c:pt idx="10454">
                  <c:v>1950</c:v>
                </c:pt>
                <c:pt idx="10455">
                  <c:v>2030</c:v>
                </c:pt>
                <c:pt idx="10456">
                  <c:v>1780</c:v>
                </c:pt>
                <c:pt idx="10457">
                  <c:v>2150</c:v>
                </c:pt>
                <c:pt idx="10458">
                  <c:v>2030</c:v>
                </c:pt>
                <c:pt idx="10459">
                  <c:v>1880</c:v>
                </c:pt>
                <c:pt idx="10460">
                  <c:v>1820</c:v>
                </c:pt>
                <c:pt idx="10461">
                  <c:v>2180</c:v>
                </c:pt>
                <c:pt idx="10462">
                  <c:v>1900</c:v>
                </c:pt>
                <c:pt idx="10463">
                  <c:v>1810</c:v>
                </c:pt>
                <c:pt idx="10464">
                  <c:v>1840</c:v>
                </c:pt>
                <c:pt idx="10465">
                  <c:v>1780</c:v>
                </c:pt>
                <c:pt idx="10466">
                  <c:v>1980</c:v>
                </c:pt>
                <c:pt idx="10467">
                  <c:v>1910</c:v>
                </c:pt>
                <c:pt idx="10468">
                  <c:v>1900</c:v>
                </c:pt>
                <c:pt idx="10469">
                  <c:v>1970</c:v>
                </c:pt>
                <c:pt idx="10470">
                  <c:v>1970</c:v>
                </c:pt>
                <c:pt idx="10471">
                  <c:v>1740</c:v>
                </c:pt>
                <c:pt idx="10472">
                  <c:v>2220</c:v>
                </c:pt>
                <c:pt idx="10473">
                  <c:v>1870</c:v>
                </c:pt>
                <c:pt idx="10474">
                  <c:v>1860</c:v>
                </c:pt>
                <c:pt idx="10475">
                  <c:v>2070</c:v>
                </c:pt>
                <c:pt idx="10476">
                  <c:v>2140</c:v>
                </c:pt>
                <c:pt idx="10477">
                  <c:v>1980</c:v>
                </c:pt>
                <c:pt idx="10478">
                  <c:v>1960</c:v>
                </c:pt>
                <c:pt idx="10479">
                  <c:v>1760</c:v>
                </c:pt>
                <c:pt idx="10480">
                  <c:v>2050</c:v>
                </c:pt>
                <c:pt idx="10481">
                  <c:v>2050</c:v>
                </c:pt>
                <c:pt idx="10482">
                  <c:v>2040</c:v>
                </c:pt>
                <c:pt idx="10483">
                  <c:v>1890</c:v>
                </c:pt>
                <c:pt idx="10484">
                  <c:v>1850</c:v>
                </c:pt>
                <c:pt idx="10485">
                  <c:v>1940</c:v>
                </c:pt>
                <c:pt idx="10486">
                  <c:v>2020</c:v>
                </c:pt>
                <c:pt idx="10487">
                  <c:v>1830</c:v>
                </c:pt>
                <c:pt idx="10488">
                  <c:v>2000</c:v>
                </c:pt>
                <c:pt idx="10489">
                  <c:v>2160</c:v>
                </c:pt>
                <c:pt idx="10490">
                  <c:v>2170</c:v>
                </c:pt>
                <c:pt idx="10491">
                  <c:v>1870</c:v>
                </c:pt>
                <c:pt idx="10492">
                  <c:v>1800</c:v>
                </c:pt>
                <c:pt idx="10493">
                  <c:v>2200</c:v>
                </c:pt>
                <c:pt idx="10494">
                  <c:v>2130</c:v>
                </c:pt>
                <c:pt idx="10495">
                  <c:v>2010</c:v>
                </c:pt>
                <c:pt idx="10496">
                  <c:v>2080</c:v>
                </c:pt>
                <c:pt idx="10497">
                  <c:v>1930</c:v>
                </c:pt>
                <c:pt idx="10498">
                  <c:v>1930</c:v>
                </c:pt>
                <c:pt idx="10499">
                  <c:v>1800</c:v>
                </c:pt>
                <c:pt idx="10500">
                  <c:v>1860</c:v>
                </c:pt>
                <c:pt idx="10501">
                  <c:v>1980</c:v>
                </c:pt>
                <c:pt idx="10502">
                  <c:v>1720</c:v>
                </c:pt>
                <c:pt idx="10503">
                  <c:v>1970</c:v>
                </c:pt>
                <c:pt idx="10504">
                  <c:v>2100</c:v>
                </c:pt>
                <c:pt idx="10505">
                  <c:v>1960</c:v>
                </c:pt>
                <c:pt idx="10506">
                  <c:v>2130</c:v>
                </c:pt>
                <c:pt idx="10507">
                  <c:v>1910</c:v>
                </c:pt>
                <c:pt idx="10508">
                  <c:v>1750</c:v>
                </c:pt>
                <c:pt idx="10509">
                  <c:v>1930</c:v>
                </c:pt>
                <c:pt idx="10510">
                  <c:v>1980</c:v>
                </c:pt>
                <c:pt idx="10511">
                  <c:v>1990</c:v>
                </c:pt>
                <c:pt idx="10512">
                  <c:v>1780</c:v>
                </c:pt>
                <c:pt idx="10513">
                  <c:v>1810</c:v>
                </c:pt>
                <c:pt idx="10514">
                  <c:v>2150</c:v>
                </c:pt>
                <c:pt idx="10515">
                  <c:v>1740</c:v>
                </c:pt>
                <c:pt idx="10516">
                  <c:v>2100</c:v>
                </c:pt>
                <c:pt idx="10517">
                  <c:v>1940</c:v>
                </c:pt>
                <c:pt idx="10518">
                  <c:v>1910</c:v>
                </c:pt>
                <c:pt idx="10519">
                  <c:v>1730</c:v>
                </c:pt>
                <c:pt idx="10520">
                  <c:v>2250</c:v>
                </c:pt>
                <c:pt idx="10521">
                  <c:v>1980</c:v>
                </c:pt>
                <c:pt idx="10522">
                  <c:v>2140</c:v>
                </c:pt>
                <c:pt idx="10523">
                  <c:v>2100</c:v>
                </c:pt>
                <c:pt idx="10524">
                  <c:v>1680</c:v>
                </c:pt>
                <c:pt idx="10525">
                  <c:v>1710</c:v>
                </c:pt>
                <c:pt idx="10526">
                  <c:v>1770</c:v>
                </c:pt>
                <c:pt idx="10527">
                  <c:v>2120</c:v>
                </c:pt>
                <c:pt idx="10528">
                  <c:v>1980</c:v>
                </c:pt>
                <c:pt idx="10529">
                  <c:v>1980</c:v>
                </c:pt>
                <c:pt idx="10530">
                  <c:v>1840</c:v>
                </c:pt>
                <c:pt idx="10531">
                  <c:v>1900</c:v>
                </c:pt>
                <c:pt idx="10532">
                  <c:v>1940</c:v>
                </c:pt>
                <c:pt idx="10533">
                  <c:v>1900</c:v>
                </c:pt>
                <c:pt idx="10534">
                  <c:v>2030</c:v>
                </c:pt>
                <c:pt idx="10535">
                  <c:v>2170</c:v>
                </c:pt>
                <c:pt idx="10536">
                  <c:v>1750</c:v>
                </c:pt>
                <c:pt idx="10537">
                  <c:v>1910</c:v>
                </c:pt>
                <c:pt idx="10538">
                  <c:v>1930</c:v>
                </c:pt>
                <c:pt idx="10539">
                  <c:v>2150</c:v>
                </c:pt>
                <c:pt idx="10540">
                  <c:v>1820</c:v>
                </c:pt>
                <c:pt idx="10541">
                  <c:v>2120</c:v>
                </c:pt>
                <c:pt idx="10542">
                  <c:v>1750</c:v>
                </c:pt>
                <c:pt idx="10543">
                  <c:v>1750</c:v>
                </c:pt>
                <c:pt idx="10544">
                  <c:v>1780</c:v>
                </c:pt>
                <c:pt idx="10545">
                  <c:v>2020</c:v>
                </c:pt>
                <c:pt idx="10546">
                  <c:v>1880</c:v>
                </c:pt>
                <c:pt idx="10547">
                  <c:v>1800</c:v>
                </c:pt>
                <c:pt idx="10548">
                  <c:v>1970</c:v>
                </c:pt>
                <c:pt idx="10549">
                  <c:v>1810</c:v>
                </c:pt>
                <c:pt idx="10550">
                  <c:v>2000</c:v>
                </c:pt>
                <c:pt idx="10551">
                  <c:v>2050</c:v>
                </c:pt>
                <c:pt idx="10552">
                  <c:v>1770</c:v>
                </c:pt>
                <c:pt idx="10553">
                  <c:v>1770</c:v>
                </c:pt>
                <c:pt idx="10554">
                  <c:v>2090</c:v>
                </c:pt>
                <c:pt idx="10555">
                  <c:v>1910</c:v>
                </c:pt>
                <c:pt idx="10556">
                  <c:v>1820</c:v>
                </c:pt>
                <c:pt idx="10557">
                  <c:v>2160</c:v>
                </c:pt>
                <c:pt idx="10558">
                  <c:v>2050</c:v>
                </c:pt>
                <c:pt idx="10559">
                  <c:v>2030</c:v>
                </c:pt>
                <c:pt idx="10560">
                  <c:v>1990</c:v>
                </c:pt>
                <c:pt idx="10561">
                  <c:v>1800</c:v>
                </c:pt>
                <c:pt idx="10562">
                  <c:v>1800</c:v>
                </c:pt>
                <c:pt idx="10563">
                  <c:v>2050</c:v>
                </c:pt>
                <c:pt idx="10564">
                  <c:v>1760</c:v>
                </c:pt>
                <c:pt idx="10565">
                  <c:v>2040</c:v>
                </c:pt>
                <c:pt idx="10566">
                  <c:v>1970</c:v>
                </c:pt>
                <c:pt idx="10567">
                  <c:v>1940</c:v>
                </c:pt>
                <c:pt idx="10568">
                  <c:v>2070</c:v>
                </c:pt>
                <c:pt idx="10569">
                  <c:v>1860</c:v>
                </c:pt>
                <c:pt idx="10570">
                  <c:v>1940</c:v>
                </c:pt>
                <c:pt idx="10571">
                  <c:v>1870</c:v>
                </c:pt>
                <c:pt idx="10572">
                  <c:v>1950</c:v>
                </c:pt>
                <c:pt idx="10573">
                  <c:v>1890</c:v>
                </c:pt>
                <c:pt idx="10574">
                  <c:v>2090</c:v>
                </c:pt>
                <c:pt idx="10575">
                  <c:v>1920</c:v>
                </c:pt>
                <c:pt idx="10576">
                  <c:v>2060</c:v>
                </c:pt>
                <c:pt idx="10577">
                  <c:v>1890</c:v>
                </c:pt>
                <c:pt idx="10578">
                  <c:v>2130</c:v>
                </c:pt>
                <c:pt idx="10579">
                  <c:v>2230</c:v>
                </c:pt>
                <c:pt idx="10580">
                  <c:v>1800</c:v>
                </c:pt>
                <c:pt idx="10581">
                  <c:v>1990</c:v>
                </c:pt>
                <c:pt idx="10582">
                  <c:v>1890</c:v>
                </c:pt>
                <c:pt idx="10583">
                  <c:v>2110</c:v>
                </c:pt>
                <c:pt idx="10584">
                  <c:v>1790</c:v>
                </c:pt>
                <c:pt idx="10585">
                  <c:v>1740</c:v>
                </c:pt>
                <c:pt idx="10586">
                  <c:v>1940</c:v>
                </c:pt>
                <c:pt idx="10587">
                  <c:v>1960</c:v>
                </c:pt>
                <c:pt idx="10588">
                  <c:v>1680</c:v>
                </c:pt>
                <c:pt idx="10589">
                  <c:v>1930</c:v>
                </c:pt>
                <c:pt idx="10590">
                  <c:v>2020</c:v>
                </c:pt>
                <c:pt idx="10591">
                  <c:v>1840</c:v>
                </c:pt>
                <c:pt idx="10592">
                  <c:v>2040</c:v>
                </c:pt>
                <c:pt idx="10593">
                  <c:v>1760</c:v>
                </c:pt>
                <c:pt idx="10594">
                  <c:v>2040</c:v>
                </c:pt>
                <c:pt idx="10595">
                  <c:v>1850</c:v>
                </c:pt>
                <c:pt idx="10596">
                  <c:v>1890</c:v>
                </c:pt>
                <c:pt idx="10597">
                  <c:v>1850</c:v>
                </c:pt>
                <c:pt idx="10598">
                  <c:v>1950</c:v>
                </c:pt>
                <c:pt idx="10599">
                  <c:v>2140</c:v>
                </c:pt>
                <c:pt idx="10600">
                  <c:v>2030</c:v>
                </c:pt>
                <c:pt idx="10601">
                  <c:v>1810</c:v>
                </c:pt>
                <c:pt idx="10602">
                  <c:v>1800</c:v>
                </c:pt>
                <c:pt idx="10603">
                  <c:v>1830</c:v>
                </c:pt>
                <c:pt idx="10604">
                  <c:v>1840</c:v>
                </c:pt>
                <c:pt idx="10605">
                  <c:v>2140</c:v>
                </c:pt>
                <c:pt idx="10606">
                  <c:v>2170</c:v>
                </c:pt>
                <c:pt idx="10607">
                  <c:v>2270</c:v>
                </c:pt>
                <c:pt idx="10608">
                  <c:v>2130</c:v>
                </c:pt>
                <c:pt idx="10609">
                  <c:v>1820</c:v>
                </c:pt>
                <c:pt idx="10610">
                  <c:v>1890</c:v>
                </c:pt>
                <c:pt idx="10611">
                  <c:v>1830</c:v>
                </c:pt>
                <c:pt idx="10612">
                  <c:v>2290</c:v>
                </c:pt>
                <c:pt idx="10613">
                  <c:v>1960</c:v>
                </c:pt>
                <c:pt idx="10614">
                  <c:v>1990</c:v>
                </c:pt>
                <c:pt idx="10615">
                  <c:v>1900</c:v>
                </c:pt>
                <c:pt idx="10616">
                  <c:v>2190</c:v>
                </c:pt>
                <c:pt idx="10617">
                  <c:v>2280</c:v>
                </c:pt>
                <c:pt idx="10618">
                  <c:v>1870</c:v>
                </c:pt>
                <c:pt idx="10619">
                  <c:v>1940</c:v>
                </c:pt>
                <c:pt idx="10620">
                  <c:v>2270</c:v>
                </c:pt>
                <c:pt idx="10621">
                  <c:v>2190</c:v>
                </c:pt>
                <c:pt idx="10622">
                  <c:v>2000</c:v>
                </c:pt>
                <c:pt idx="10623">
                  <c:v>2180</c:v>
                </c:pt>
                <c:pt idx="10624">
                  <c:v>1820</c:v>
                </c:pt>
                <c:pt idx="10625">
                  <c:v>2120</c:v>
                </c:pt>
                <c:pt idx="10626">
                  <c:v>2030</c:v>
                </c:pt>
                <c:pt idx="10627">
                  <c:v>1900</c:v>
                </c:pt>
                <c:pt idx="10628">
                  <c:v>1900</c:v>
                </c:pt>
                <c:pt idx="10629">
                  <c:v>2010</c:v>
                </c:pt>
                <c:pt idx="10630">
                  <c:v>1560</c:v>
                </c:pt>
                <c:pt idx="10631">
                  <c:v>2010</c:v>
                </c:pt>
                <c:pt idx="10632">
                  <c:v>2000</c:v>
                </c:pt>
                <c:pt idx="10633">
                  <c:v>2300</c:v>
                </c:pt>
                <c:pt idx="10634">
                  <c:v>1640</c:v>
                </c:pt>
                <c:pt idx="10635">
                  <c:v>1970</c:v>
                </c:pt>
                <c:pt idx="10636">
                  <c:v>1750</c:v>
                </c:pt>
                <c:pt idx="10637">
                  <c:v>1720</c:v>
                </c:pt>
                <c:pt idx="10638">
                  <c:v>1980</c:v>
                </c:pt>
                <c:pt idx="10639">
                  <c:v>1760</c:v>
                </c:pt>
                <c:pt idx="10640">
                  <c:v>1830</c:v>
                </c:pt>
                <c:pt idx="10641">
                  <c:v>2060</c:v>
                </c:pt>
                <c:pt idx="10642">
                  <c:v>1950</c:v>
                </c:pt>
                <c:pt idx="10643">
                  <c:v>2150</c:v>
                </c:pt>
                <c:pt idx="10644">
                  <c:v>2130</c:v>
                </c:pt>
                <c:pt idx="10645">
                  <c:v>1980</c:v>
                </c:pt>
                <c:pt idx="10646">
                  <c:v>1700</c:v>
                </c:pt>
                <c:pt idx="10647">
                  <c:v>1940</c:v>
                </c:pt>
                <c:pt idx="10648">
                  <c:v>1940</c:v>
                </c:pt>
                <c:pt idx="10649">
                  <c:v>2100</c:v>
                </c:pt>
                <c:pt idx="10650">
                  <c:v>1900</c:v>
                </c:pt>
                <c:pt idx="10651">
                  <c:v>2000</c:v>
                </c:pt>
                <c:pt idx="10652">
                  <c:v>1860</c:v>
                </c:pt>
                <c:pt idx="10653">
                  <c:v>2140</c:v>
                </c:pt>
                <c:pt idx="10654">
                  <c:v>2060</c:v>
                </c:pt>
                <c:pt idx="10655">
                  <c:v>2090</c:v>
                </c:pt>
                <c:pt idx="10656">
                  <c:v>2210</c:v>
                </c:pt>
                <c:pt idx="10657">
                  <c:v>1940</c:v>
                </c:pt>
                <c:pt idx="10658">
                  <c:v>2060</c:v>
                </c:pt>
                <c:pt idx="10659">
                  <c:v>1990</c:v>
                </c:pt>
                <c:pt idx="10660">
                  <c:v>2180</c:v>
                </c:pt>
                <c:pt idx="10661">
                  <c:v>1910</c:v>
                </c:pt>
                <c:pt idx="10662">
                  <c:v>2010</c:v>
                </c:pt>
                <c:pt idx="10663">
                  <c:v>1680</c:v>
                </c:pt>
                <c:pt idx="10664">
                  <c:v>1980</c:v>
                </c:pt>
                <c:pt idx="10665">
                  <c:v>1560</c:v>
                </c:pt>
                <c:pt idx="10666">
                  <c:v>1980</c:v>
                </c:pt>
                <c:pt idx="10667">
                  <c:v>2070</c:v>
                </c:pt>
                <c:pt idx="10668">
                  <c:v>1880</c:v>
                </c:pt>
                <c:pt idx="10669">
                  <c:v>2160</c:v>
                </c:pt>
                <c:pt idx="10670">
                  <c:v>2170</c:v>
                </c:pt>
                <c:pt idx="10671">
                  <c:v>2030</c:v>
                </c:pt>
                <c:pt idx="10672">
                  <c:v>1820</c:v>
                </c:pt>
                <c:pt idx="10673">
                  <c:v>2150</c:v>
                </c:pt>
                <c:pt idx="10674">
                  <c:v>2030</c:v>
                </c:pt>
                <c:pt idx="10675">
                  <c:v>1810</c:v>
                </c:pt>
                <c:pt idx="10676">
                  <c:v>2120</c:v>
                </c:pt>
                <c:pt idx="10677">
                  <c:v>2100</c:v>
                </c:pt>
                <c:pt idx="10678">
                  <c:v>1780</c:v>
                </c:pt>
                <c:pt idx="10679">
                  <c:v>2080</c:v>
                </c:pt>
                <c:pt idx="10680">
                  <c:v>1630</c:v>
                </c:pt>
                <c:pt idx="10681">
                  <c:v>1910</c:v>
                </c:pt>
                <c:pt idx="10682">
                  <c:v>2050</c:v>
                </c:pt>
                <c:pt idx="10683">
                  <c:v>1800</c:v>
                </c:pt>
                <c:pt idx="10684">
                  <c:v>2220</c:v>
                </c:pt>
                <c:pt idx="10685">
                  <c:v>1910</c:v>
                </c:pt>
                <c:pt idx="10686">
                  <c:v>1940</c:v>
                </c:pt>
                <c:pt idx="10687">
                  <c:v>1870</c:v>
                </c:pt>
                <c:pt idx="10688">
                  <c:v>1780</c:v>
                </c:pt>
                <c:pt idx="10689">
                  <c:v>2340</c:v>
                </c:pt>
                <c:pt idx="10690">
                  <c:v>2000</c:v>
                </c:pt>
                <c:pt idx="10691">
                  <c:v>2130</c:v>
                </c:pt>
                <c:pt idx="10692">
                  <c:v>2010</c:v>
                </c:pt>
                <c:pt idx="10693">
                  <c:v>2100</c:v>
                </c:pt>
                <c:pt idx="10694">
                  <c:v>2020</c:v>
                </c:pt>
                <c:pt idx="10695">
                  <c:v>2060</c:v>
                </c:pt>
                <c:pt idx="10696">
                  <c:v>1910</c:v>
                </c:pt>
                <c:pt idx="10697">
                  <c:v>2060</c:v>
                </c:pt>
                <c:pt idx="10698">
                  <c:v>2130</c:v>
                </c:pt>
                <c:pt idx="10699">
                  <c:v>1920</c:v>
                </c:pt>
                <c:pt idx="10700">
                  <c:v>1850</c:v>
                </c:pt>
                <c:pt idx="10701">
                  <c:v>2120</c:v>
                </c:pt>
                <c:pt idx="10702">
                  <c:v>1910</c:v>
                </c:pt>
                <c:pt idx="10703">
                  <c:v>1800</c:v>
                </c:pt>
                <c:pt idx="10704">
                  <c:v>2100</c:v>
                </c:pt>
                <c:pt idx="10705">
                  <c:v>1800</c:v>
                </c:pt>
                <c:pt idx="10706">
                  <c:v>2060</c:v>
                </c:pt>
                <c:pt idx="10707">
                  <c:v>1990</c:v>
                </c:pt>
                <c:pt idx="10708">
                  <c:v>2030</c:v>
                </c:pt>
                <c:pt idx="10709">
                  <c:v>2110</c:v>
                </c:pt>
                <c:pt idx="10710">
                  <c:v>1970</c:v>
                </c:pt>
                <c:pt idx="10711">
                  <c:v>2090</c:v>
                </c:pt>
                <c:pt idx="10712">
                  <c:v>1730</c:v>
                </c:pt>
                <c:pt idx="10713">
                  <c:v>2010</c:v>
                </c:pt>
                <c:pt idx="10714">
                  <c:v>2130</c:v>
                </c:pt>
                <c:pt idx="10715">
                  <c:v>2280</c:v>
                </c:pt>
                <c:pt idx="10716">
                  <c:v>1870</c:v>
                </c:pt>
                <c:pt idx="10717">
                  <c:v>1720</c:v>
                </c:pt>
                <c:pt idx="10718">
                  <c:v>1960</c:v>
                </c:pt>
                <c:pt idx="10719">
                  <c:v>1990</c:v>
                </c:pt>
                <c:pt idx="10720">
                  <c:v>2110</c:v>
                </c:pt>
                <c:pt idx="10721">
                  <c:v>1820</c:v>
                </c:pt>
                <c:pt idx="10722">
                  <c:v>1950</c:v>
                </c:pt>
                <c:pt idx="10723">
                  <c:v>2040</c:v>
                </c:pt>
                <c:pt idx="10724">
                  <c:v>1960</c:v>
                </c:pt>
                <c:pt idx="10725">
                  <c:v>1790</c:v>
                </c:pt>
                <c:pt idx="10726">
                  <c:v>2240</c:v>
                </c:pt>
                <c:pt idx="10727">
                  <c:v>1920</c:v>
                </c:pt>
                <c:pt idx="10728">
                  <c:v>1780</c:v>
                </c:pt>
                <c:pt idx="10729">
                  <c:v>1830</c:v>
                </c:pt>
                <c:pt idx="10730">
                  <c:v>2070</c:v>
                </c:pt>
                <c:pt idx="10731">
                  <c:v>1780</c:v>
                </c:pt>
                <c:pt idx="10732">
                  <c:v>1760</c:v>
                </c:pt>
                <c:pt idx="10733">
                  <c:v>1690</c:v>
                </c:pt>
                <c:pt idx="10734">
                  <c:v>1860</c:v>
                </c:pt>
                <c:pt idx="10735">
                  <c:v>2070</c:v>
                </c:pt>
                <c:pt idx="10736">
                  <c:v>2030</c:v>
                </c:pt>
                <c:pt idx="10737">
                  <c:v>2060</c:v>
                </c:pt>
                <c:pt idx="10738">
                  <c:v>1610</c:v>
                </c:pt>
                <c:pt idx="10739">
                  <c:v>2010</c:v>
                </c:pt>
                <c:pt idx="10740">
                  <c:v>1760</c:v>
                </c:pt>
                <c:pt idx="10741">
                  <c:v>1740</c:v>
                </c:pt>
                <c:pt idx="10742">
                  <c:v>1820</c:v>
                </c:pt>
                <c:pt idx="10743">
                  <c:v>1990</c:v>
                </c:pt>
                <c:pt idx="10744">
                  <c:v>2010</c:v>
                </c:pt>
                <c:pt idx="10745">
                  <c:v>1820</c:v>
                </c:pt>
                <c:pt idx="10746">
                  <c:v>1850</c:v>
                </c:pt>
                <c:pt idx="10747">
                  <c:v>1950</c:v>
                </c:pt>
                <c:pt idx="10748">
                  <c:v>2030</c:v>
                </c:pt>
                <c:pt idx="10749">
                  <c:v>1900</c:v>
                </c:pt>
                <c:pt idx="10750">
                  <c:v>1820</c:v>
                </c:pt>
                <c:pt idx="10751">
                  <c:v>1930</c:v>
                </c:pt>
                <c:pt idx="10752">
                  <c:v>1780</c:v>
                </c:pt>
                <c:pt idx="10753">
                  <c:v>1790</c:v>
                </c:pt>
                <c:pt idx="10754">
                  <c:v>1840</c:v>
                </c:pt>
                <c:pt idx="10755">
                  <c:v>1780</c:v>
                </c:pt>
                <c:pt idx="10756">
                  <c:v>1990</c:v>
                </c:pt>
                <c:pt idx="10757">
                  <c:v>1950</c:v>
                </c:pt>
                <c:pt idx="10758">
                  <c:v>1730</c:v>
                </c:pt>
                <c:pt idx="10759">
                  <c:v>1920</c:v>
                </c:pt>
                <c:pt idx="10760">
                  <c:v>1920</c:v>
                </c:pt>
                <c:pt idx="10761">
                  <c:v>1890</c:v>
                </c:pt>
                <c:pt idx="10762">
                  <c:v>2050</c:v>
                </c:pt>
                <c:pt idx="10763">
                  <c:v>1760</c:v>
                </c:pt>
                <c:pt idx="10764">
                  <c:v>2070</c:v>
                </c:pt>
                <c:pt idx="10765">
                  <c:v>1750</c:v>
                </c:pt>
                <c:pt idx="10766">
                  <c:v>2010</c:v>
                </c:pt>
                <c:pt idx="10767">
                  <c:v>1670</c:v>
                </c:pt>
                <c:pt idx="10768">
                  <c:v>1920</c:v>
                </c:pt>
                <c:pt idx="10769">
                  <c:v>1990</c:v>
                </c:pt>
                <c:pt idx="10770">
                  <c:v>1970</c:v>
                </c:pt>
                <c:pt idx="10771">
                  <c:v>2140</c:v>
                </c:pt>
                <c:pt idx="10772">
                  <c:v>1950</c:v>
                </c:pt>
                <c:pt idx="10773">
                  <c:v>1710</c:v>
                </c:pt>
                <c:pt idx="10774">
                  <c:v>2080</c:v>
                </c:pt>
                <c:pt idx="10775">
                  <c:v>1750</c:v>
                </c:pt>
                <c:pt idx="10776">
                  <c:v>1910</c:v>
                </c:pt>
                <c:pt idx="10777">
                  <c:v>1810</c:v>
                </c:pt>
                <c:pt idx="10778">
                  <c:v>1860</c:v>
                </c:pt>
                <c:pt idx="10779">
                  <c:v>1660</c:v>
                </c:pt>
                <c:pt idx="10780">
                  <c:v>1990</c:v>
                </c:pt>
                <c:pt idx="10781">
                  <c:v>1800</c:v>
                </c:pt>
                <c:pt idx="10782">
                  <c:v>1770</c:v>
                </c:pt>
                <c:pt idx="10783">
                  <c:v>1670</c:v>
                </c:pt>
                <c:pt idx="10784">
                  <c:v>2180</c:v>
                </c:pt>
                <c:pt idx="10785">
                  <c:v>1850</c:v>
                </c:pt>
                <c:pt idx="10786">
                  <c:v>1760</c:v>
                </c:pt>
                <c:pt idx="10787">
                  <c:v>1910</c:v>
                </c:pt>
                <c:pt idx="10788">
                  <c:v>2100</c:v>
                </c:pt>
                <c:pt idx="10789">
                  <c:v>1850</c:v>
                </c:pt>
                <c:pt idx="10790">
                  <c:v>1850</c:v>
                </c:pt>
                <c:pt idx="10791">
                  <c:v>1820</c:v>
                </c:pt>
                <c:pt idx="10792">
                  <c:v>2000</c:v>
                </c:pt>
                <c:pt idx="10793">
                  <c:v>2000</c:v>
                </c:pt>
                <c:pt idx="10794">
                  <c:v>1930</c:v>
                </c:pt>
                <c:pt idx="10795">
                  <c:v>1980</c:v>
                </c:pt>
                <c:pt idx="10796">
                  <c:v>1940</c:v>
                </c:pt>
                <c:pt idx="10797">
                  <c:v>1830</c:v>
                </c:pt>
                <c:pt idx="10798">
                  <c:v>1970</c:v>
                </c:pt>
                <c:pt idx="10799">
                  <c:v>2010</c:v>
                </c:pt>
                <c:pt idx="10800">
                  <c:v>1930</c:v>
                </c:pt>
                <c:pt idx="10801">
                  <c:v>2150</c:v>
                </c:pt>
                <c:pt idx="10802">
                  <c:v>1990</c:v>
                </c:pt>
                <c:pt idx="10803">
                  <c:v>1770</c:v>
                </c:pt>
                <c:pt idx="10804">
                  <c:v>1850</c:v>
                </c:pt>
                <c:pt idx="10805">
                  <c:v>1820</c:v>
                </c:pt>
                <c:pt idx="10806">
                  <c:v>1950</c:v>
                </c:pt>
                <c:pt idx="10807">
                  <c:v>1710</c:v>
                </c:pt>
                <c:pt idx="10808">
                  <c:v>2120</c:v>
                </c:pt>
                <c:pt idx="10809">
                  <c:v>1630</c:v>
                </c:pt>
                <c:pt idx="10810">
                  <c:v>1710</c:v>
                </c:pt>
                <c:pt idx="10811">
                  <c:v>1770</c:v>
                </c:pt>
                <c:pt idx="10812">
                  <c:v>2000</c:v>
                </c:pt>
                <c:pt idx="10813">
                  <c:v>1870</c:v>
                </c:pt>
                <c:pt idx="10814">
                  <c:v>1870</c:v>
                </c:pt>
                <c:pt idx="10815">
                  <c:v>1970</c:v>
                </c:pt>
                <c:pt idx="10816">
                  <c:v>1710</c:v>
                </c:pt>
                <c:pt idx="10817">
                  <c:v>1720</c:v>
                </c:pt>
                <c:pt idx="10818">
                  <c:v>1880</c:v>
                </c:pt>
                <c:pt idx="10819">
                  <c:v>1960</c:v>
                </c:pt>
                <c:pt idx="10820">
                  <c:v>1940</c:v>
                </c:pt>
                <c:pt idx="10821">
                  <c:v>1830</c:v>
                </c:pt>
                <c:pt idx="10822">
                  <c:v>1830</c:v>
                </c:pt>
                <c:pt idx="10823">
                  <c:v>2040</c:v>
                </c:pt>
                <c:pt idx="10824">
                  <c:v>1560</c:v>
                </c:pt>
                <c:pt idx="10825">
                  <c:v>1970</c:v>
                </c:pt>
                <c:pt idx="10826">
                  <c:v>2190</c:v>
                </c:pt>
                <c:pt idx="10827">
                  <c:v>2150</c:v>
                </c:pt>
                <c:pt idx="10828">
                  <c:v>1490</c:v>
                </c:pt>
                <c:pt idx="10829">
                  <c:v>1690</c:v>
                </c:pt>
                <c:pt idx="10830">
                  <c:v>2070</c:v>
                </c:pt>
                <c:pt idx="10831">
                  <c:v>1880</c:v>
                </c:pt>
                <c:pt idx="10832">
                  <c:v>1880</c:v>
                </c:pt>
                <c:pt idx="10833">
                  <c:v>1960</c:v>
                </c:pt>
                <c:pt idx="10834">
                  <c:v>1840</c:v>
                </c:pt>
                <c:pt idx="10835">
                  <c:v>1790</c:v>
                </c:pt>
                <c:pt idx="10836">
                  <c:v>1940</c:v>
                </c:pt>
                <c:pt idx="10837">
                  <c:v>1910</c:v>
                </c:pt>
                <c:pt idx="10838">
                  <c:v>2150</c:v>
                </c:pt>
                <c:pt idx="10839">
                  <c:v>2280</c:v>
                </c:pt>
                <c:pt idx="10840">
                  <c:v>1880</c:v>
                </c:pt>
                <c:pt idx="10841">
                  <c:v>1690</c:v>
                </c:pt>
                <c:pt idx="10842">
                  <c:v>1960</c:v>
                </c:pt>
                <c:pt idx="10843">
                  <c:v>2070</c:v>
                </c:pt>
                <c:pt idx="10844">
                  <c:v>1860</c:v>
                </c:pt>
                <c:pt idx="10845">
                  <c:v>2000</c:v>
                </c:pt>
                <c:pt idx="10846">
                  <c:v>2300</c:v>
                </c:pt>
                <c:pt idx="10847">
                  <c:v>1890</c:v>
                </c:pt>
                <c:pt idx="10848">
                  <c:v>1930</c:v>
                </c:pt>
                <c:pt idx="10849">
                  <c:v>1940</c:v>
                </c:pt>
                <c:pt idx="10850">
                  <c:v>1920</c:v>
                </c:pt>
                <c:pt idx="10851">
                  <c:v>2050</c:v>
                </c:pt>
                <c:pt idx="10852">
                  <c:v>2040</c:v>
                </c:pt>
                <c:pt idx="10853">
                  <c:v>1640</c:v>
                </c:pt>
                <c:pt idx="10854">
                  <c:v>2030</c:v>
                </c:pt>
                <c:pt idx="10855">
                  <c:v>1900</c:v>
                </c:pt>
                <c:pt idx="10856">
                  <c:v>1630</c:v>
                </c:pt>
                <c:pt idx="10857">
                  <c:v>2080</c:v>
                </c:pt>
                <c:pt idx="10858">
                  <c:v>1520</c:v>
                </c:pt>
                <c:pt idx="10859">
                  <c:v>2060</c:v>
                </c:pt>
                <c:pt idx="10860">
                  <c:v>1860</c:v>
                </c:pt>
                <c:pt idx="10861">
                  <c:v>1870</c:v>
                </c:pt>
                <c:pt idx="10862">
                  <c:v>1510</c:v>
                </c:pt>
                <c:pt idx="10863">
                  <c:v>1890</c:v>
                </c:pt>
                <c:pt idx="10864">
                  <c:v>1910</c:v>
                </c:pt>
                <c:pt idx="10865">
                  <c:v>1830</c:v>
                </c:pt>
                <c:pt idx="10866">
                  <c:v>1740</c:v>
                </c:pt>
                <c:pt idx="10867">
                  <c:v>1790</c:v>
                </c:pt>
                <c:pt idx="10868">
                  <c:v>1640</c:v>
                </c:pt>
                <c:pt idx="10869">
                  <c:v>1970</c:v>
                </c:pt>
                <c:pt idx="10870">
                  <c:v>1530</c:v>
                </c:pt>
                <c:pt idx="10871">
                  <c:v>1920</c:v>
                </c:pt>
                <c:pt idx="10872">
                  <c:v>1770</c:v>
                </c:pt>
                <c:pt idx="10873">
                  <c:v>2010</c:v>
                </c:pt>
                <c:pt idx="10874">
                  <c:v>2040</c:v>
                </c:pt>
                <c:pt idx="10875">
                  <c:v>1590</c:v>
                </c:pt>
                <c:pt idx="10876">
                  <c:v>1820</c:v>
                </c:pt>
                <c:pt idx="10877">
                  <c:v>1870</c:v>
                </c:pt>
                <c:pt idx="10878">
                  <c:v>2010</c:v>
                </c:pt>
                <c:pt idx="10879">
                  <c:v>1890</c:v>
                </c:pt>
                <c:pt idx="10880">
                  <c:v>1810</c:v>
                </c:pt>
                <c:pt idx="10881">
                  <c:v>2040</c:v>
                </c:pt>
                <c:pt idx="10882">
                  <c:v>1730</c:v>
                </c:pt>
                <c:pt idx="10883">
                  <c:v>1890</c:v>
                </c:pt>
                <c:pt idx="10884">
                  <c:v>2110</c:v>
                </c:pt>
                <c:pt idx="10885">
                  <c:v>1820</c:v>
                </c:pt>
                <c:pt idx="10886">
                  <c:v>2020</c:v>
                </c:pt>
                <c:pt idx="10887">
                  <c:v>1960</c:v>
                </c:pt>
                <c:pt idx="10888">
                  <c:v>1930</c:v>
                </c:pt>
                <c:pt idx="10889">
                  <c:v>1960</c:v>
                </c:pt>
                <c:pt idx="10890">
                  <c:v>2030</c:v>
                </c:pt>
                <c:pt idx="10891">
                  <c:v>2050</c:v>
                </c:pt>
                <c:pt idx="10892">
                  <c:v>2040</c:v>
                </c:pt>
                <c:pt idx="10893">
                  <c:v>1800</c:v>
                </c:pt>
                <c:pt idx="10894">
                  <c:v>1960</c:v>
                </c:pt>
                <c:pt idx="10895">
                  <c:v>2050</c:v>
                </c:pt>
                <c:pt idx="10896">
                  <c:v>2160</c:v>
                </c:pt>
                <c:pt idx="10897">
                  <c:v>2120</c:v>
                </c:pt>
                <c:pt idx="10898">
                  <c:v>1890</c:v>
                </c:pt>
                <c:pt idx="10899">
                  <c:v>1750</c:v>
                </c:pt>
                <c:pt idx="10900">
                  <c:v>1760</c:v>
                </c:pt>
                <c:pt idx="10901">
                  <c:v>1940</c:v>
                </c:pt>
                <c:pt idx="10902">
                  <c:v>1940</c:v>
                </c:pt>
                <c:pt idx="10903">
                  <c:v>2200</c:v>
                </c:pt>
                <c:pt idx="10904">
                  <c:v>1970</c:v>
                </c:pt>
                <c:pt idx="10905">
                  <c:v>2060</c:v>
                </c:pt>
                <c:pt idx="10906">
                  <c:v>1700</c:v>
                </c:pt>
                <c:pt idx="10907">
                  <c:v>1920</c:v>
                </c:pt>
                <c:pt idx="10908">
                  <c:v>1990</c:v>
                </c:pt>
                <c:pt idx="10909">
                  <c:v>1900</c:v>
                </c:pt>
                <c:pt idx="10910">
                  <c:v>1820</c:v>
                </c:pt>
                <c:pt idx="10911">
                  <c:v>2070</c:v>
                </c:pt>
                <c:pt idx="10912">
                  <c:v>1940</c:v>
                </c:pt>
                <c:pt idx="10913">
                  <c:v>2000</c:v>
                </c:pt>
                <c:pt idx="10914">
                  <c:v>1780</c:v>
                </c:pt>
                <c:pt idx="10915">
                  <c:v>1640</c:v>
                </c:pt>
                <c:pt idx="10916">
                  <c:v>1740</c:v>
                </c:pt>
                <c:pt idx="10917">
                  <c:v>1710</c:v>
                </c:pt>
                <c:pt idx="10918">
                  <c:v>1840</c:v>
                </c:pt>
                <c:pt idx="10919">
                  <c:v>1830</c:v>
                </c:pt>
                <c:pt idx="10920">
                  <c:v>1860</c:v>
                </c:pt>
                <c:pt idx="10921">
                  <c:v>1760</c:v>
                </c:pt>
                <c:pt idx="10922">
                  <c:v>1970</c:v>
                </c:pt>
                <c:pt idx="10923">
                  <c:v>2030</c:v>
                </c:pt>
                <c:pt idx="10924">
                  <c:v>1980</c:v>
                </c:pt>
                <c:pt idx="10925">
                  <c:v>1970</c:v>
                </c:pt>
                <c:pt idx="10926">
                  <c:v>1800</c:v>
                </c:pt>
                <c:pt idx="10927">
                  <c:v>1870</c:v>
                </c:pt>
                <c:pt idx="10928">
                  <c:v>2220</c:v>
                </c:pt>
                <c:pt idx="10929">
                  <c:v>1940</c:v>
                </c:pt>
                <c:pt idx="10930">
                  <c:v>1980</c:v>
                </c:pt>
                <c:pt idx="10931">
                  <c:v>1920</c:v>
                </c:pt>
                <c:pt idx="10932">
                  <c:v>1720</c:v>
                </c:pt>
                <c:pt idx="10933">
                  <c:v>2160</c:v>
                </c:pt>
                <c:pt idx="10934">
                  <c:v>2000</c:v>
                </c:pt>
                <c:pt idx="10935">
                  <c:v>1530</c:v>
                </c:pt>
                <c:pt idx="10936">
                  <c:v>1860</c:v>
                </c:pt>
                <c:pt idx="10937">
                  <c:v>1840</c:v>
                </c:pt>
                <c:pt idx="10938">
                  <c:v>2060</c:v>
                </c:pt>
                <c:pt idx="10939">
                  <c:v>1860</c:v>
                </c:pt>
                <c:pt idx="10940">
                  <c:v>1940</c:v>
                </c:pt>
                <c:pt idx="10941">
                  <c:v>1690</c:v>
                </c:pt>
                <c:pt idx="10942">
                  <c:v>1940</c:v>
                </c:pt>
                <c:pt idx="10943">
                  <c:v>1950</c:v>
                </c:pt>
                <c:pt idx="10944">
                  <c:v>1920</c:v>
                </c:pt>
                <c:pt idx="10945">
                  <c:v>1870</c:v>
                </c:pt>
                <c:pt idx="10946">
                  <c:v>1740</c:v>
                </c:pt>
                <c:pt idx="10947">
                  <c:v>1910</c:v>
                </c:pt>
                <c:pt idx="10948">
                  <c:v>2180</c:v>
                </c:pt>
                <c:pt idx="10949">
                  <c:v>2030</c:v>
                </c:pt>
                <c:pt idx="10950">
                  <c:v>1830</c:v>
                </c:pt>
                <c:pt idx="10951">
                  <c:v>2010</c:v>
                </c:pt>
                <c:pt idx="10952">
                  <c:v>1750</c:v>
                </c:pt>
                <c:pt idx="10953">
                  <c:v>1700</c:v>
                </c:pt>
                <c:pt idx="10954">
                  <c:v>1850</c:v>
                </c:pt>
                <c:pt idx="10955">
                  <c:v>1900</c:v>
                </c:pt>
                <c:pt idx="10956">
                  <c:v>1820</c:v>
                </c:pt>
                <c:pt idx="10957">
                  <c:v>1730</c:v>
                </c:pt>
                <c:pt idx="10958">
                  <c:v>1880</c:v>
                </c:pt>
                <c:pt idx="10959">
                  <c:v>1840</c:v>
                </c:pt>
                <c:pt idx="10960">
                  <c:v>1840</c:v>
                </c:pt>
                <c:pt idx="10961">
                  <c:v>2080</c:v>
                </c:pt>
                <c:pt idx="10962">
                  <c:v>1700</c:v>
                </c:pt>
                <c:pt idx="10963">
                  <c:v>2120</c:v>
                </c:pt>
                <c:pt idx="10964">
                  <c:v>1950</c:v>
                </c:pt>
                <c:pt idx="10965">
                  <c:v>1930</c:v>
                </c:pt>
                <c:pt idx="10966">
                  <c:v>2130</c:v>
                </c:pt>
                <c:pt idx="10967">
                  <c:v>1780</c:v>
                </c:pt>
                <c:pt idx="10968">
                  <c:v>1600</c:v>
                </c:pt>
                <c:pt idx="10969">
                  <c:v>2110</c:v>
                </c:pt>
                <c:pt idx="10970">
                  <c:v>1880</c:v>
                </c:pt>
                <c:pt idx="10971">
                  <c:v>1700</c:v>
                </c:pt>
                <c:pt idx="10972">
                  <c:v>1890</c:v>
                </c:pt>
                <c:pt idx="10973">
                  <c:v>2040</c:v>
                </c:pt>
                <c:pt idx="10974">
                  <c:v>1680</c:v>
                </c:pt>
                <c:pt idx="10975">
                  <c:v>1720</c:v>
                </c:pt>
                <c:pt idx="10976">
                  <c:v>1870</c:v>
                </c:pt>
                <c:pt idx="10977">
                  <c:v>1850</c:v>
                </c:pt>
                <c:pt idx="10978">
                  <c:v>2240</c:v>
                </c:pt>
                <c:pt idx="10979">
                  <c:v>1780</c:v>
                </c:pt>
                <c:pt idx="10980">
                  <c:v>1760</c:v>
                </c:pt>
                <c:pt idx="10981">
                  <c:v>1860</c:v>
                </c:pt>
                <c:pt idx="10982">
                  <c:v>1860</c:v>
                </c:pt>
                <c:pt idx="10983">
                  <c:v>1920</c:v>
                </c:pt>
                <c:pt idx="10984">
                  <c:v>1770</c:v>
                </c:pt>
                <c:pt idx="10985">
                  <c:v>2010</c:v>
                </c:pt>
                <c:pt idx="10986">
                  <c:v>2090</c:v>
                </c:pt>
                <c:pt idx="10987">
                  <c:v>1940</c:v>
                </c:pt>
                <c:pt idx="10988">
                  <c:v>2140</c:v>
                </c:pt>
                <c:pt idx="10989">
                  <c:v>2150</c:v>
                </c:pt>
                <c:pt idx="10990">
                  <c:v>1880</c:v>
                </c:pt>
                <c:pt idx="10991">
                  <c:v>2150</c:v>
                </c:pt>
                <c:pt idx="10992">
                  <c:v>1910</c:v>
                </c:pt>
                <c:pt idx="10993">
                  <c:v>1800</c:v>
                </c:pt>
                <c:pt idx="10994">
                  <c:v>1940</c:v>
                </c:pt>
                <c:pt idx="10995">
                  <c:v>1860</c:v>
                </c:pt>
                <c:pt idx="10996">
                  <c:v>1680</c:v>
                </c:pt>
                <c:pt idx="10997">
                  <c:v>2230</c:v>
                </c:pt>
                <c:pt idx="10998">
                  <c:v>1880</c:v>
                </c:pt>
                <c:pt idx="10999">
                  <c:v>2120</c:v>
                </c:pt>
                <c:pt idx="11000">
                  <c:v>1690</c:v>
                </c:pt>
                <c:pt idx="11001">
                  <c:v>1760</c:v>
                </c:pt>
                <c:pt idx="11002">
                  <c:v>1770</c:v>
                </c:pt>
                <c:pt idx="11003">
                  <c:v>1880</c:v>
                </c:pt>
                <c:pt idx="11004">
                  <c:v>1850</c:v>
                </c:pt>
                <c:pt idx="11005">
                  <c:v>1840</c:v>
                </c:pt>
                <c:pt idx="11006">
                  <c:v>1620</c:v>
                </c:pt>
                <c:pt idx="11007">
                  <c:v>1850</c:v>
                </c:pt>
                <c:pt idx="11008">
                  <c:v>1910</c:v>
                </c:pt>
                <c:pt idx="11009">
                  <c:v>1760</c:v>
                </c:pt>
                <c:pt idx="11010">
                  <c:v>1690</c:v>
                </c:pt>
                <c:pt idx="11011">
                  <c:v>1780</c:v>
                </c:pt>
                <c:pt idx="11012">
                  <c:v>1840</c:v>
                </c:pt>
                <c:pt idx="11013">
                  <c:v>1930</c:v>
                </c:pt>
                <c:pt idx="11014">
                  <c:v>1650</c:v>
                </c:pt>
                <c:pt idx="11015">
                  <c:v>1780</c:v>
                </c:pt>
                <c:pt idx="11016">
                  <c:v>1970</c:v>
                </c:pt>
                <c:pt idx="11017">
                  <c:v>1950</c:v>
                </c:pt>
                <c:pt idx="11018">
                  <c:v>1850</c:v>
                </c:pt>
                <c:pt idx="11019">
                  <c:v>2090</c:v>
                </c:pt>
                <c:pt idx="11020">
                  <c:v>2060</c:v>
                </c:pt>
                <c:pt idx="11021">
                  <c:v>2010</c:v>
                </c:pt>
                <c:pt idx="11022">
                  <c:v>1910</c:v>
                </c:pt>
                <c:pt idx="11023">
                  <c:v>1900</c:v>
                </c:pt>
                <c:pt idx="11024">
                  <c:v>1860</c:v>
                </c:pt>
                <c:pt idx="11025">
                  <c:v>1920</c:v>
                </c:pt>
                <c:pt idx="11026">
                  <c:v>1690</c:v>
                </c:pt>
                <c:pt idx="11027">
                  <c:v>2010</c:v>
                </c:pt>
                <c:pt idx="11028">
                  <c:v>1950</c:v>
                </c:pt>
                <c:pt idx="11029">
                  <c:v>1570</c:v>
                </c:pt>
                <c:pt idx="11030">
                  <c:v>2090</c:v>
                </c:pt>
                <c:pt idx="11031">
                  <c:v>1660</c:v>
                </c:pt>
                <c:pt idx="11032">
                  <c:v>1960</c:v>
                </c:pt>
                <c:pt idx="11033">
                  <c:v>1880</c:v>
                </c:pt>
                <c:pt idx="11034">
                  <c:v>1610</c:v>
                </c:pt>
                <c:pt idx="11035">
                  <c:v>2000</c:v>
                </c:pt>
                <c:pt idx="11036">
                  <c:v>1680</c:v>
                </c:pt>
                <c:pt idx="11037">
                  <c:v>1680</c:v>
                </c:pt>
                <c:pt idx="11038">
                  <c:v>1620</c:v>
                </c:pt>
                <c:pt idx="11039">
                  <c:v>2020</c:v>
                </c:pt>
                <c:pt idx="11040">
                  <c:v>1580</c:v>
                </c:pt>
                <c:pt idx="11041">
                  <c:v>1890</c:v>
                </c:pt>
                <c:pt idx="11042">
                  <c:v>1560</c:v>
                </c:pt>
                <c:pt idx="11043">
                  <c:v>1900</c:v>
                </c:pt>
                <c:pt idx="11044">
                  <c:v>1840</c:v>
                </c:pt>
                <c:pt idx="11045">
                  <c:v>1930</c:v>
                </c:pt>
                <c:pt idx="11046">
                  <c:v>1760</c:v>
                </c:pt>
                <c:pt idx="11047">
                  <c:v>2080</c:v>
                </c:pt>
                <c:pt idx="11048">
                  <c:v>1860</c:v>
                </c:pt>
                <c:pt idx="11049">
                  <c:v>1740</c:v>
                </c:pt>
                <c:pt idx="11050">
                  <c:v>1870</c:v>
                </c:pt>
                <c:pt idx="11051">
                  <c:v>1740</c:v>
                </c:pt>
                <c:pt idx="11052">
                  <c:v>1810</c:v>
                </c:pt>
                <c:pt idx="11053">
                  <c:v>1880</c:v>
                </c:pt>
                <c:pt idx="11054">
                  <c:v>1860</c:v>
                </c:pt>
                <c:pt idx="11055">
                  <c:v>1800</c:v>
                </c:pt>
                <c:pt idx="11056">
                  <c:v>1950</c:v>
                </c:pt>
                <c:pt idx="11057">
                  <c:v>1910</c:v>
                </c:pt>
                <c:pt idx="11058">
                  <c:v>1780</c:v>
                </c:pt>
                <c:pt idx="11059">
                  <c:v>2070</c:v>
                </c:pt>
                <c:pt idx="11060">
                  <c:v>1810</c:v>
                </c:pt>
                <c:pt idx="11061">
                  <c:v>2030</c:v>
                </c:pt>
                <c:pt idx="11062">
                  <c:v>1750</c:v>
                </c:pt>
                <c:pt idx="11063">
                  <c:v>1970</c:v>
                </c:pt>
                <c:pt idx="11064">
                  <c:v>2360</c:v>
                </c:pt>
                <c:pt idx="11065">
                  <c:v>1870</c:v>
                </c:pt>
                <c:pt idx="11066">
                  <c:v>1860</c:v>
                </c:pt>
                <c:pt idx="11067">
                  <c:v>1830</c:v>
                </c:pt>
                <c:pt idx="11068">
                  <c:v>2130</c:v>
                </c:pt>
                <c:pt idx="11069">
                  <c:v>1790</c:v>
                </c:pt>
                <c:pt idx="11070">
                  <c:v>1800</c:v>
                </c:pt>
                <c:pt idx="11071">
                  <c:v>1490</c:v>
                </c:pt>
                <c:pt idx="11072">
                  <c:v>1800</c:v>
                </c:pt>
                <c:pt idx="11073">
                  <c:v>1790</c:v>
                </c:pt>
                <c:pt idx="11074">
                  <c:v>1800</c:v>
                </c:pt>
                <c:pt idx="11075">
                  <c:v>1890</c:v>
                </c:pt>
                <c:pt idx="11076">
                  <c:v>1780</c:v>
                </c:pt>
                <c:pt idx="11077">
                  <c:v>1950</c:v>
                </c:pt>
                <c:pt idx="11078">
                  <c:v>1860</c:v>
                </c:pt>
                <c:pt idx="11079">
                  <c:v>2230</c:v>
                </c:pt>
                <c:pt idx="11080">
                  <c:v>1590</c:v>
                </c:pt>
                <c:pt idx="11081">
                  <c:v>1810</c:v>
                </c:pt>
                <c:pt idx="11082">
                  <c:v>2050</c:v>
                </c:pt>
                <c:pt idx="11083">
                  <c:v>1870</c:v>
                </c:pt>
                <c:pt idx="11084">
                  <c:v>1890</c:v>
                </c:pt>
                <c:pt idx="11085">
                  <c:v>1810</c:v>
                </c:pt>
                <c:pt idx="11086">
                  <c:v>1760</c:v>
                </c:pt>
                <c:pt idx="11087">
                  <c:v>2050</c:v>
                </c:pt>
                <c:pt idx="11088">
                  <c:v>1860</c:v>
                </c:pt>
                <c:pt idx="11089">
                  <c:v>1720</c:v>
                </c:pt>
                <c:pt idx="11090">
                  <c:v>1960</c:v>
                </c:pt>
                <c:pt idx="11091">
                  <c:v>1810</c:v>
                </c:pt>
                <c:pt idx="11092">
                  <c:v>1980</c:v>
                </c:pt>
                <c:pt idx="11093">
                  <c:v>1880</c:v>
                </c:pt>
                <c:pt idx="11094">
                  <c:v>2070</c:v>
                </c:pt>
                <c:pt idx="11095">
                  <c:v>1770</c:v>
                </c:pt>
                <c:pt idx="11096">
                  <c:v>1810</c:v>
                </c:pt>
                <c:pt idx="11097">
                  <c:v>1850</c:v>
                </c:pt>
                <c:pt idx="11098">
                  <c:v>2070</c:v>
                </c:pt>
                <c:pt idx="11099">
                  <c:v>1990</c:v>
                </c:pt>
                <c:pt idx="11100">
                  <c:v>1600</c:v>
                </c:pt>
                <c:pt idx="11101">
                  <c:v>1650</c:v>
                </c:pt>
                <c:pt idx="11102">
                  <c:v>1950</c:v>
                </c:pt>
                <c:pt idx="11103">
                  <c:v>2130</c:v>
                </c:pt>
                <c:pt idx="11104">
                  <c:v>2140</c:v>
                </c:pt>
                <c:pt idx="11105">
                  <c:v>2020</c:v>
                </c:pt>
                <c:pt idx="11106">
                  <c:v>1720</c:v>
                </c:pt>
                <c:pt idx="11107">
                  <c:v>1620</c:v>
                </c:pt>
                <c:pt idx="11108">
                  <c:v>1960</c:v>
                </c:pt>
                <c:pt idx="11109">
                  <c:v>1730</c:v>
                </c:pt>
                <c:pt idx="11110">
                  <c:v>1850</c:v>
                </c:pt>
                <c:pt idx="11111">
                  <c:v>1610</c:v>
                </c:pt>
                <c:pt idx="11112">
                  <c:v>2170</c:v>
                </c:pt>
                <c:pt idx="11113">
                  <c:v>1860</c:v>
                </c:pt>
                <c:pt idx="11114">
                  <c:v>1850</c:v>
                </c:pt>
                <c:pt idx="11115">
                  <c:v>1840</c:v>
                </c:pt>
                <c:pt idx="11116">
                  <c:v>2110</c:v>
                </c:pt>
                <c:pt idx="11117">
                  <c:v>1840</c:v>
                </c:pt>
                <c:pt idx="11118">
                  <c:v>1700</c:v>
                </c:pt>
                <c:pt idx="11119">
                  <c:v>2010</c:v>
                </c:pt>
                <c:pt idx="11120">
                  <c:v>2040</c:v>
                </c:pt>
                <c:pt idx="11121">
                  <c:v>1790</c:v>
                </c:pt>
                <c:pt idx="11122">
                  <c:v>2050</c:v>
                </c:pt>
                <c:pt idx="11123">
                  <c:v>2020</c:v>
                </c:pt>
                <c:pt idx="11124">
                  <c:v>1830</c:v>
                </c:pt>
                <c:pt idx="11125">
                  <c:v>1880</c:v>
                </c:pt>
                <c:pt idx="11126">
                  <c:v>1740</c:v>
                </c:pt>
                <c:pt idx="11127">
                  <c:v>1840</c:v>
                </c:pt>
                <c:pt idx="11128">
                  <c:v>2120</c:v>
                </c:pt>
                <c:pt idx="11129">
                  <c:v>1720</c:v>
                </c:pt>
                <c:pt idx="11130">
                  <c:v>1940</c:v>
                </c:pt>
                <c:pt idx="11131">
                  <c:v>2090</c:v>
                </c:pt>
                <c:pt idx="11132">
                  <c:v>2120</c:v>
                </c:pt>
                <c:pt idx="11133">
                  <c:v>1660</c:v>
                </c:pt>
                <c:pt idx="11134">
                  <c:v>1640</c:v>
                </c:pt>
                <c:pt idx="11135">
                  <c:v>1590</c:v>
                </c:pt>
                <c:pt idx="11136">
                  <c:v>1870</c:v>
                </c:pt>
                <c:pt idx="11137">
                  <c:v>2070</c:v>
                </c:pt>
                <c:pt idx="11138">
                  <c:v>1770</c:v>
                </c:pt>
                <c:pt idx="11139">
                  <c:v>1670</c:v>
                </c:pt>
                <c:pt idx="11140">
                  <c:v>1810</c:v>
                </c:pt>
                <c:pt idx="11141">
                  <c:v>1750</c:v>
                </c:pt>
                <c:pt idx="11142">
                  <c:v>1940</c:v>
                </c:pt>
                <c:pt idx="11143">
                  <c:v>1970</c:v>
                </c:pt>
                <c:pt idx="11144">
                  <c:v>1780</c:v>
                </c:pt>
                <c:pt idx="11145">
                  <c:v>1750</c:v>
                </c:pt>
                <c:pt idx="11146">
                  <c:v>1780</c:v>
                </c:pt>
                <c:pt idx="11147">
                  <c:v>1790</c:v>
                </c:pt>
                <c:pt idx="11148">
                  <c:v>2190</c:v>
                </c:pt>
                <c:pt idx="11149">
                  <c:v>1700</c:v>
                </c:pt>
                <c:pt idx="11150">
                  <c:v>1870</c:v>
                </c:pt>
                <c:pt idx="11151">
                  <c:v>1910</c:v>
                </c:pt>
                <c:pt idx="11152">
                  <c:v>1950</c:v>
                </c:pt>
                <c:pt idx="11153">
                  <c:v>1790</c:v>
                </c:pt>
                <c:pt idx="11154">
                  <c:v>1840</c:v>
                </c:pt>
                <c:pt idx="11155">
                  <c:v>1930</c:v>
                </c:pt>
                <c:pt idx="11156">
                  <c:v>1830</c:v>
                </c:pt>
                <c:pt idx="11157">
                  <c:v>1980</c:v>
                </c:pt>
                <c:pt idx="11158">
                  <c:v>1800</c:v>
                </c:pt>
                <c:pt idx="11159">
                  <c:v>2050</c:v>
                </c:pt>
                <c:pt idx="11160">
                  <c:v>1810</c:v>
                </c:pt>
                <c:pt idx="11161">
                  <c:v>1840</c:v>
                </c:pt>
                <c:pt idx="11162">
                  <c:v>1840</c:v>
                </c:pt>
                <c:pt idx="11163">
                  <c:v>1740</c:v>
                </c:pt>
                <c:pt idx="11164">
                  <c:v>1930</c:v>
                </c:pt>
                <c:pt idx="11165">
                  <c:v>2050</c:v>
                </c:pt>
                <c:pt idx="11166">
                  <c:v>1780</c:v>
                </c:pt>
                <c:pt idx="11167">
                  <c:v>1980</c:v>
                </c:pt>
                <c:pt idx="11168">
                  <c:v>1870</c:v>
                </c:pt>
                <c:pt idx="11169">
                  <c:v>2000</c:v>
                </c:pt>
                <c:pt idx="11170">
                  <c:v>1860</c:v>
                </c:pt>
                <c:pt idx="11171">
                  <c:v>2010</c:v>
                </c:pt>
                <c:pt idx="11172">
                  <c:v>2030</c:v>
                </c:pt>
                <c:pt idx="11173">
                  <c:v>1850</c:v>
                </c:pt>
                <c:pt idx="11174">
                  <c:v>1690</c:v>
                </c:pt>
                <c:pt idx="11175">
                  <c:v>1750</c:v>
                </c:pt>
                <c:pt idx="11176">
                  <c:v>1930</c:v>
                </c:pt>
                <c:pt idx="11177">
                  <c:v>1920</c:v>
                </c:pt>
                <c:pt idx="11178">
                  <c:v>2040</c:v>
                </c:pt>
                <c:pt idx="11179">
                  <c:v>1850</c:v>
                </c:pt>
                <c:pt idx="11180">
                  <c:v>2030</c:v>
                </c:pt>
                <c:pt idx="11181">
                  <c:v>1990</c:v>
                </c:pt>
                <c:pt idx="11182">
                  <c:v>1890</c:v>
                </c:pt>
                <c:pt idx="11183">
                  <c:v>1890</c:v>
                </c:pt>
                <c:pt idx="11184">
                  <c:v>1610</c:v>
                </c:pt>
                <c:pt idx="11185">
                  <c:v>1870</c:v>
                </c:pt>
                <c:pt idx="11186">
                  <c:v>1800</c:v>
                </c:pt>
                <c:pt idx="11187">
                  <c:v>2220</c:v>
                </c:pt>
                <c:pt idx="11188">
                  <c:v>1770</c:v>
                </c:pt>
                <c:pt idx="11189">
                  <c:v>1670</c:v>
                </c:pt>
                <c:pt idx="11190">
                  <c:v>1900</c:v>
                </c:pt>
                <c:pt idx="11191">
                  <c:v>1820</c:v>
                </c:pt>
                <c:pt idx="11192">
                  <c:v>1890</c:v>
                </c:pt>
                <c:pt idx="11193">
                  <c:v>1770</c:v>
                </c:pt>
                <c:pt idx="11194">
                  <c:v>1820</c:v>
                </c:pt>
                <c:pt idx="11195">
                  <c:v>2070</c:v>
                </c:pt>
                <c:pt idx="11196">
                  <c:v>1840</c:v>
                </c:pt>
                <c:pt idx="11197">
                  <c:v>1860</c:v>
                </c:pt>
                <c:pt idx="11198">
                  <c:v>2010</c:v>
                </c:pt>
                <c:pt idx="11199">
                  <c:v>1840</c:v>
                </c:pt>
                <c:pt idx="11200">
                  <c:v>1860</c:v>
                </c:pt>
                <c:pt idx="11201">
                  <c:v>1830</c:v>
                </c:pt>
                <c:pt idx="11202">
                  <c:v>2030</c:v>
                </c:pt>
                <c:pt idx="11203">
                  <c:v>1800</c:v>
                </c:pt>
                <c:pt idx="11204">
                  <c:v>1920</c:v>
                </c:pt>
                <c:pt idx="11205">
                  <c:v>1740</c:v>
                </c:pt>
                <c:pt idx="11206">
                  <c:v>1810</c:v>
                </c:pt>
                <c:pt idx="11207">
                  <c:v>2240</c:v>
                </c:pt>
                <c:pt idx="11208">
                  <c:v>1880</c:v>
                </c:pt>
                <c:pt idx="11209">
                  <c:v>1700</c:v>
                </c:pt>
                <c:pt idx="11210">
                  <c:v>2010</c:v>
                </c:pt>
                <c:pt idx="11211">
                  <c:v>2110</c:v>
                </c:pt>
                <c:pt idx="11212">
                  <c:v>1810</c:v>
                </c:pt>
                <c:pt idx="11213">
                  <c:v>1510</c:v>
                </c:pt>
                <c:pt idx="11214">
                  <c:v>2060</c:v>
                </c:pt>
                <c:pt idx="11215">
                  <c:v>1900</c:v>
                </c:pt>
                <c:pt idx="11216">
                  <c:v>1710</c:v>
                </c:pt>
                <c:pt idx="11217">
                  <c:v>1760</c:v>
                </c:pt>
                <c:pt idx="11218">
                  <c:v>1820</c:v>
                </c:pt>
                <c:pt idx="11219">
                  <c:v>2150</c:v>
                </c:pt>
                <c:pt idx="11220">
                  <c:v>1580</c:v>
                </c:pt>
                <c:pt idx="11221">
                  <c:v>1800</c:v>
                </c:pt>
                <c:pt idx="11222">
                  <c:v>1870</c:v>
                </c:pt>
                <c:pt idx="11223">
                  <c:v>1660</c:v>
                </c:pt>
                <c:pt idx="11224">
                  <c:v>1890</c:v>
                </c:pt>
                <c:pt idx="11225">
                  <c:v>1980</c:v>
                </c:pt>
                <c:pt idx="11226">
                  <c:v>1860</c:v>
                </c:pt>
                <c:pt idx="11227">
                  <c:v>1820</c:v>
                </c:pt>
                <c:pt idx="11228">
                  <c:v>1810</c:v>
                </c:pt>
                <c:pt idx="11229">
                  <c:v>1790</c:v>
                </c:pt>
                <c:pt idx="11230">
                  <c:v>1960</c:v>
                </c:pt>
                <c:pt idx="11231">
                  <c:v>1850</c:v>
                </c:pt>
                <c:pt idx="11232">
                  <c:v>1780</c:v>
                </c:pt>
                <c:pt idx="11233">
                  <c:v>1760</c:v>
                </c:pt>
                <c:pt idx="11234">
                  <c:v>2180</c:v>
                </c:pt>
                <c:pt idx="11235">
                  <c:v>1990</c:v>
                </c:pt>
                <c:pt idx="11236">
                  <c:v>1780</c:v>
                </c:pt>
                <c:pt idx="11237">
                  <c:v>1620</c:v>
                </c:pt>
                <c:pt idx="11238">
                  <c:v>1960</c:v>
                </c:pt>
                <c:pt idx="11239">
                  <c:v>2160</c:v>
                </c:pt>
                <c:pt idx="11240">
                  <c:v>1800</c:v>
                </c:pt>
                <c:pt idx="11241">
                  <c:v>1970</c:v>
                </c:pt>
                <c:pt idx="11242">
                  <c:v>2040</c:v>
                </c:pt>
                <c:pt idx="11243">
                  <c:v>1660</c:v>
                </c:pt>
                <c:pt idx="11244">
                  <c:v>1750</c:v>
                </c:pt>
                <c:pt idx="11245">
                  <c:v>1830</c:v>
                </c:pt>
                <c:pt idx="11246">
                  <c:v>1820</c:v>
                </c:pt>
                <c:pt idx="11247">
                  <c:v>1920</c:v>
                </c:pt>
                <c:pt idx="11248">
                  <c:v>2170</c:v>
                </c:pt>
                <c:pt idx="11249">
                  <c:v>1930</c:v>
                </c:pt>
                <c:pt idx="11250">
                  <c:v>1990</c:v>
                </c:pt>
                <c:pt idx="11251">
                  <c:v>1560</c:v>
                </c:pt>
                <c:pt idx="11252">
                  <c:v>1860</c:v>
                </c:pt>
                <c:pt idx="11253">
                  <c:v>1920</c:v>
                </c:pt>
                <c:pt idx="11254">
                  <c:v>1820</c:v>
                </c:pt>
                <c:pt idx="11255">
                  <c:v>1900</c:v>
                </c:pt>
                <c:pt idx="11256">
                  <c:v>1860</c:v>
                </c:pt>
                <c:pt idx="11257">
                  <c:v>2030</c:v>
                </c:pt>
                <c:pt idx="11258">
                  <c:v>1910</c:v>
                </c:pt>
                <c:pt idx="11259">
                  <c:v>1850</c:v>
                </c:pt>
                <c:pt idx="11260">
                  <c:v>2090</c:v>
                </c:pt>
                <c:pt idx="11261">
                  <c:v>1920</c:v>
                </c:pt>
                <c:pt idx="11262">
                  <c:v>1810</c:v>
                </c:pt>
                <c:pt idx="11263">
                  <c:v>1890</c:v>
                </c:pt>
                <c:pt idx="11264">
                  <c:v>1670</c:v>
                </c:pt>
                <c:pt idx="11265">
                  <c:v>1540</c:v>
                </c:pt>
                <c:pt idx="11266">
                  <c:v>1580</c:v>
                </c:pt>
                <c:pt idx="11267">
                  <c:v>1870</c:v>
                </c:pt>
                <c:pt idx="11268">
                  <c:v>1750</c:v>
                </c:pt>
                <c:pt idx="11269">
                  <c:v>1680</c:v>
                </c:pt>
                <c:pt idx="11270">
                  <c:v>1640</c:v>
                </c:pt>
                <c:pt idx="11271">
                  <c:v>1930</c:v>
                </c:pt>
                <c:pt idx="11272">
                  <c:v>1610</c:v>
                </c:pt>
                <c:pt idx="11273">
                  <c:v>1980</c:v>
                </c:pt>
                <c:pt idx="11274">
                  <c:v>1970</c:v>
                </c:pt>
                <c:pt idx="11275">
                  <c:v>2010</c:v>
                </c:pt>
                <c:pt idx="11276">
                  <c:v>1680</c:v>
                </c:pt>
                <c:pt idx="11277">
                  <c:v>1990</c:v>
                </c:pt>
                <c:pt idx="11278">
                  <c:v>1630</c:v>
                </c:pt>
                <c:pt idx="11279">
                  <c:v>1860</c:v>
                </c:pt>
                <c:pt idx="11280">
                  <c:v>1970</c:v>
                </c:pt>
                <c:pt idx="11281">
                  <c:v>1920</c:v>
                </c:pt>
                <c:pt idx="11282">
                  <c:v>1770</c:v>
                </c:pt>
                <c:pt idx="11283">
                  <c:v>1820</c:v>
                </c:pt>
                <c:pt idx="11284">
                  <c:v>2050</c:v>
                </c:pt>
                <c:pt idx="11285">
                  <c:v>1780</c:v>
                </c:pt>
                <c:pt idx="11286">
                  <c:v>1700</c:v>
                </c:pt>
                <c:pt idx="11287">
                  <c:v>1940</c:v>
                </c:pt>
                <c:pt idx="11288">
                  <c:v>1820</c:v>
                </c:pt>
                <c:pt idx="11289">
                  <c:v>1760</c:v>
                </c:pt>
                <c:pt idx="11290">
                  <c:v>1680</c:v>
                </c:pt>
                <c:pt idx="11291">
                  <c:v>2060</c:v>
                </c:pt>
                <c:pt idx="11292">
                  <c:v>2100</c:v>
                </c:pt>
                <c:pt idx="11293">
                  <c:v>1760</c:v>
                </c:pt>
                <c:pt idx="11294">
                  <c:v>1770</c:v>
                </c:pt>
                <c:pt idx="11295">
                  <c:v>1880</c:v>
                </c:pt>
                <c:pt idx="11296">
                  <c:v>1920</c:v>
                </c:pt>
                <c:pt idx="11297">
                  <c:v>1780</c:v>
                </c:pt>
                <c:pt idx="11298">
                  <c:v>1940</c:v>
                </c:pt>
                <c:pt idx="11299">
                  <c:v>1800</c:v>
                </c:pt>
                <c:pt idx="11300">
                  <c:v>1900</c:v>
                </c:pt>
                <c:pt idx="11301">
                  <c:v>1690</c:v>
                </c:pt>
                <c:pt idx="11302">
                  <c:v>1920</c:v>
                </c:pt>
                <c:pt idx="11303">
                  <c:v>2190</c:v>
                </c:pt>
                <c:pt idx="11304">
                  <c:v>1990</c:v>
                </c:pt>
                <c:pt idx="11305">
                  <c:v>1810</c:v>
                </c:pt>
                <c:pt idx="11306">
                  <c:v>1740</c:v>
                </c:pt>
                <c:pt idx="11307">
                  <c:v>1770</c:v>
                </c:pt>
                <c:pt idx="11308">
                  <c:v>1830</c:v>
                </c:pt>
                <c:pt idx="11309">
                  <c:v>1900</c:v>
                </c:pt>
                <c:pt idx="11310">
                  <c:v>1900</c:v>
                </c:pt>
                <c:pt idx="11311">
                  <c:v>2030</c:v>
                </c:pt>
                <c:pt idx="11312">
                  <c:v>1950</c:v>
                </c:pt>
                <c:pt idx="11313">
                  <c:v>2110</c:v>
                </c:pt>
                <c:pt idx="11314">
                  <c:v>2100</c:v>
                </c:pt>
                <c:pt idx="11315">
                  <c:v>1740</c:v>
                </c:pt>
                <c:pt idx="11316">
                  <c:v>1510</c:v>
                </c:pt>
                <c:pt idx="11317">
                  <c:v>1980</c:v>
                </c:pt>
                <c:pt idx="11318">
                  <c:v>1750</c:v>
                </c:pt>
                <c:pt idx="11319">
                  <c:v>1590</c:v>
                </c:pt>
                <c:pt idx="11320">
                  <c:v>1850</c:v>
                </c:pt>
                <c:pt idx="11321">
                  <c:v>2140</c:v>
                </c:pt>
                <c:pt idx="11322">
                  <c:v>2080</c:v>
                </c:pt>
                <c:pt idx="11323">
                  <c:v>1790</c:v>
                </c:pt>
                <c:pt idx="11324">
                  <c:v>1790</c:v>
                </c:pt>
                <c:pt idx="11325">
                  <c:v>1950</c:v>
                </c:pt>
                <c:pt idx="11326">
                  <c:v>1810</c:v>
                </c:pt>
                <c:pt idx="11327">
                  <c:v>1580</c:v>
                </c:pt>
                <c:pt idx="11328">
                  <c:v>1620</c:v>
                </c:pt>
                <c:pt idx="11329">
                  <c:v>1800</c:v>
                </c:pt>
                <c:pt idx="11330">
                  <c:v>1660</c:v>
                </c:pt>
                <c:pt idx="11331">
                  <c:v>1770</c:v>
                </c:pt>
                <c:pt idx="11332">
                  <c:v>1890</c:v>
                </c:pt>
                <c:pt idx="11333">
                  <c:v>1800</c:v>
                </c:pt>
                <c:pt idx="11334">
                  <c:v>1810</c:v>
                </c:pt>
                <c:pt idx="11335">
                  <c:v>1930</c:v>
                </c:pt>
                <c:pt idx="11336">
                  <c:v>2240</c:v>
                </c:pt>
                <c:pt idx="11337">
                  <c:v>1670</c:v>
                </c:pt>
                <c:pt idx="11338">
                  <c:v>1770</c:v>
                </c:pt>
                <c:pt idx="11339">
                  <c:v>1880</c:v>
                </c:pt>
                <c:pt idx="11340">
                  <c:v>2100</c:v>
                </c:pt>
                <c:pt idx="11341">
                  <c:v>2050</c:v>
                </c:pt>
                <c:pt idx="11342">
                  <c:v>2090</c:v>
                </c:pt>
                <c:pt idx="11343">
                  <c:v>1810</c:v>
                </c:pt>
                <c:pt idx="11344">
                  <c:v>1700</c:v>
                </c:pt>
                <c:pt idx="11345">
                  <c:v>1580</c:v>
                </c:pt>
                <c:pt idx="11346">
                  <c:v>1680</c:v>
                </c:pt>
                <c:pt idx="11347">
                  <c:v>1720</c:v>
                </c:pt>
                <c:pt idx="11348">
                  <c:v>1820</c:v>
                </c:pt>
                <c:pt idx="11349">
                  <c:v>1750</c:v>
                </c:pt>
                <c:pt idx="11350">
                  <c:v>1820</c:v>
                </c:pt>
                <c:pt idx="11351">
                  <c:v>1820</c:v>
                </c:pt>
                <c:pt idx="11352">
                  <c:v>2060</c:v>
                </c:pt>
                <c:pt idx="11353">
                  <c:v>1500</c:v>
                </c:pt>
                <c:pt idx="11354">
                  <c:v>1690</c:v>
                </c:pt>
                <c:pt idx="11355">
                  <c:v>1800</c:v>
                </c:pt>
                <c:pt idx="11356">
                  <c:v>1760</c:v>
                </c:pt>
                <c:pt idx="11357">
                  <c:v>1740</c:v>
                </c:pt>
                <c:pt idx="11358">
                  <c:v>1830</c:v>
                </c:pt>
                <c:pt idx="11359">
                  <c:v>1810</c:v>
                </c:pt>
                <c:pt idx="11360">
                  <c:v>2060</c:v>
                </c:pt>
                <c:pt idx="11361">
                  <c:v>1740</c:v>
                </c:pt>
                <c:pt idx="11362">
                  <c:v>1960</c:v>
                </c:pt>
                <c:pt idx="11363">
                  <c:v>1790</c:v>
                </c:pt>
                <c:pt idx="11364">
                  <c:v>1920</c:v>
                </c:pt>
                <c:pt idx="11365">
                  <c:v>1760</c:v>
                </c:pt>
                <c:pt idx="11366">
                  <c:v>2040</c:v>
                </c:pt>
                <c:pt idx="11367">
                  <c:v>2010</c:v>
                </c:pt>
                <c:pt idx="11368">
                  <c:v>1750</c:v>
                </c:pt>
                <c:pt idx="11369">
                  <c:v>2040</c:v>
                </c:pt>
                <c:pt idx="11370">
                  <c:v>1760</c:v>
                </c:pt>
                <c:pt idx="11371">
                  <c:v>2180</c:v>
                </c:pt>
                <c:pt idx="11372">
                  <c:v>1770</c:v>
                </c:pt>
                <c:pt idx="11373">
                  <c:v>1670</c:v>
                </c:pt>
                <c:pt idx="11374">
                  <c:v>1750</c:v>
                </c:pt>
                <c:pt idx="11375">
                  <c:v>1860</c:v>
                </c:pt>
                <c:pt idx="11376">
                  <c:v>1580</c:v>
                </c:pt>
                <c:pt idx="11377">
                  <c:v>2090</c:v>
                </c:pt>
                <c:pt idx="11378">
                  <c:v>2000</c:v>
                </c:pt>
                <c:pt idx="11379">
                  <c:v>1800</c:v>
                </c:pt>
                <c:pt idx="11380">
                  <c:v>1890</c:v>
                </c:pt>
                <c:pt idx="11381">
                  <c:v>2000</c:v>
                </c:pt>
                <c:pt idx="11382">
                  <c:v>1610</c:v>
                </c:pt>
                <c:pt idx="11383">
                  <c:v>1820</c:v>
                </c:pt>
                <c:pt idx="11384">
                  <c:v>1930</c:v>
                </c:pt>
                <c:pt idx="11385">
                  <c:v>1790</c:v>
                </c:pt>
                <c:pt idx="11386">
                  <c:v>1520</c:v>
                </c:pt>
                <c:pt idx="11387">
                  <c:v>1770</c:v>
                </c:pt>
                <c:pt idx="11388">
                  <c:v>1700</c:v>
                </c:pt>
                <c:pt idx="11389">
                  <c:v>1680</c:v>
                </c:pt>
                <c:pt idx="11390">
                  <c:v>1760</c:v>
                </c:pt>
                <c:pt idx="11391">
                  <c:v>1830</c:v>
                </c:pt>
                <c:pt idx="11392">
                  <c:v>1950</c:v>
                </c:pt>
                <c:pt idx="11393">
                  <c:v>1770</c:v>
                </c:pt>
                <c:pt idx="11394">
                  <c:v>1850</c:v>
                </c:pt>
                <c:pt idx="11395">
                  <c:v>1720</c:v>
                </c:pt>
                <c:pt idx="11396">
                  <c:v>1860</c:v>
                </c:pt>
                <c:pt idx="11397">
                  <c:v>1880</c:v>
                </c:pt>
                <c:pt idx="11398">
                  <c:v>1740</c:v>
                </c:pt>
                <c:pt idx="11399">
                  <c:v>1970</c:v>
                </c:pt>
                <c:pt idx="11400">
                  <c:v>2110</c:v>
                </c:pt>
                <c:pt idx="11401">
                  <c:v>1850</c:v>
                </c:pt>
                <c:pt idx="11402">
                  <c:v>1920</c:v>
                </c:pt>
                <c:pt idx="11403">
                  <c:v>1490</c:v>
                </c:pt>
                <c:pt idx="11404">
                  <c:v>1680</c:v>
                </c:pt>
                <c:pt idx="11405">
                  <c:v>1640</c:v>
                </c:pt>
                <c:pt idx="11406">
                  <c:v>1710</c:v>
                </c:pt>
                <c:pt idx="11407">
                  <c:v>1700</c:v>
                </c:pt>
                <c:pt idx="11408">
                  <c:v>1690</c:v>
                </c:pt>
                <c:pt idx="11409">
                  <c:v>1940</c:v>
                </c:pt>
                <c:pt idx="11410">
                  <c:v>1730</c:v>
                </c:pt>
                <c:pt idx="11411">
                  <c:v>2260</c:v>
                </c:pt>
                <c:pt idx="11412">
                  <c:v>2030</c:v>
                </c:pt>
                <c:pt idx="11413">
                  <c:v>1760</c:v>
                </c:pt>
                <c:pt idx="11414">
                  <c:v>1880</c:v>
                </c:pt>
                <c:pt idx="11415">
                  <c:v>2070</c:v>
                </c:pt>
                <c:pt idx="11416">
                  <c:v>1620</c:v>
                </c:pt>
                <c:pt idx="11417">
                  <c:v>1990</c:v>
                </c:pt>
                <c:pt idx="11418">
                  <c:v>1700</c:v>
                </c:pt>
                <c:pt idx="11419">
                  <c:v>1950</c:v>
                </c:pt>
                <c:pt idx="11420">
                  <c:v>1610</c:v>
                </c:pt>
                <c:pt idx="11421">
                  <c:v>2340</c:v>
                </c:pt>
                <c:pt idx="11422">
                  <c:v>1820</c:v>
                </c:pt>
                <c:pt idx="11423">
                  <c:v>1930</c:v>
                </c:pt>
                <c:pt idx="11424">
                  <c:v>1780</c:v>
                </c:pt>
                <c:pt idx="11425">
                  <c:v>1680</c:v>
                </c:pt>
                <c:pt idx="11426">
                  <c:v>1660</c:v>
                </c:pt>
                <c:pt idx="11427">
                  <c:v>1840</c:v>
                </c:pt>
                <c:pt idx="11428">
                  <c:v>1800</c:v>
                </c:pt>
                <c:pt idx="11429">
                  <c:v>1940</c:v>
                </c:pt>
                <c:pt idx="11430">
                  <c:v>1950</c:v>
                </c:pt>
                <c:pt idx="11431">
                  <c:v>1790</c:v>
                </c:pt>
                <c:pt idx="11432">
                  <c:v>1730</c:v>
                </c:pt>
                <c:pt idx="11433">
                  <c:v>2120</c:v>
                </c:pt>
                <c:pt idx="11434">
                  <c:v>2110</c:v>
                </c:pt>
                <c:pt idx="11435">
                  <c:v>1660</c:v>
                </c:pt>
                <c:pt idx="11436">
                  <c:v>1990</c:v>
                </c:pt>
                <c:pt idx="11437">
                  <c:v>1870</c:v>
                </c:pt>
                <c:pt idx="11438">
                  <c:v>1810</c:v>
                </c:pt>
                <c:pt idx="11439">
                  <c:v>1760</c:v>
                </c:pt>
                <c:pt idx="11440">
                  <c:v>1700</c:v>
                </c:pt>
                <c:pt idx="11441">
                  <c:v>1670</c:v>
                </c:pt>
                <c:pt idx="11442">
                  <c:v>1610</c:v>
                </c:pt>
                <c:pt idx="11443">
                  <c:v>2010</c:v>
                </c:pt>
                <c:pt idx="11444">
                  <c:v>1830</c:v>
                </c:pt>
                <c:pt idx="11445">
                  <c:v>1810</c:v>
                </c:pt>
                <c:pt idx="11446">
                  <c:v>1580</c:v>
                </c:pt>
                <c:pt idx="11447">
                  <c:v>1690</c:v>
                </c:pt>
                <c:pt idx="11448">
                  <c:v>1670</c:v>
                </c:pt>
                <c:pt idx="11449">
                  <c:v>1770</c:v>
                </c:pt>
                <c:pt idx="11450">
                  <c:v>2120</c:v>
                </c:pt>
                <c:pt idx="11451">
                  <c:v>2040</c:v>
                </c:pt>
                <c:pt idx="11452">
                  <c:v>1720</c:v>
                </c:pt>
                <c:pt idx="11453">
                  <c:v>1960</c:v>
                </c:pt>
                <c:pt idx="11454">
                  <c:v>1660</c:v>
                </c:pt>
                <c:pt idx="11455">
                  <c:v>1880</c:v>
                </c:pt>
                <c:pt idx="11456">
                  <c:v>1890</c:v>
                </c:pt>
                <c:pt idx="11457">
                  <c:v>1770</c:v>
                </c:pt>
                <c:pt idx="11458">
                  <c:v>1770</c:v>
                </c:pt>
                <c:pt idx="11459">
                  <c:v>1980</c:v>
                </c:pt>
                <c:pt idx="11460">
                  <c:v>1670</c:v>
                </c:pt>
                <c:pt idx="11461">
                  <c:v>1640</c:v>
                </c:pt>
                <c:pt idx="11462">
                  <c:v>1840</c:v>
                </c:pt>
                <c:pt idx="11463">
                  <c:v>1690</c:v>
                </c:pt>
                <c:pt idx="11464">
                  <c:v>1690</c:v>
                </c:pt>
                <c:pt idx="11465">
                  <c:v>1610</c:v>
                </c:pt>
                <c:pt idx="11466">
                  <c:v>1740</c:v>
                </c:pt>
                <c:pt idx="11467">
                  <c:v>1880</c:v>
                </c:pt>
                <c:pt idx="11468">
                  <c:v>1950</c:v>
                </c:pt>
                <c:pt idx="11469">
                  <c:v>1760</c:v>
                </c:pt>
                <c:pt idx="11470">
                  <c:v>2250</c:v>
                </c:pt>
                <c:pt idx="11471">
                  <c:v>1570</c:v>
                </c:pt>
                <c:pt idx="11472">
                  <c:v>1750</c:v>
                </c:pt>
                <c:pt idx="11473">
                  <c:v>1800</c:v>
                </c:pt>
                <c:pt idx="11474">
                  <c:v>1730</c:v>
                </c:pt>
                <c:pt idx="11475">
                  <c:v>1570</c:v>
                </c:pt>
                <c:pt idx="11476">
                  <c:v>1880</c:v>
                </c:pt>
                <c:pt idx="11477">
                  <c:v>1960</c:v>
                </c:pt>
                <c:pt idx="11478">
                  <c:v>1970</c:v>
                </c:pt>
                <c:pt idx="11479">
                  <c:v>1620</c:v>
                </c:pt>
                <c:pt idx="11480">
                  <c:v>1810</c:v>
                </c:pt>
                <c:pt idx="11481">
                  <c:v>1910</c:v>
                </c:pt>
                <c:pt idx="11482">
                  <c:v>1850</c:v>
                </c:pt>
                <c:pt idx="11483">
                  <c:v>1690</c:v>
                </c:pt>
                <c:pt idx="11484">
                  <c:v>1820</c:v>
                </c:pt>
                <c:pt idx="11485">
                  <c:v>1940</c:v>
                </c:pt>
                <c:pt idx="11486">
                  <c:v>2250</c:v>
                </c:pt>
                <c:pt idx="11487">
                  <c:v>1810</c:v>
                </c:pt>
                <c:pt idx="11488">
                  <c:v>1960</c:v>
                </c:pt>
                <c:pt idx="11489">
                  <c:v>1840</c:v>
                </c:pt>
                <c:pt idx="11490">
                  <c:v>1680</c:v>
                </c:pt>
                <c:pt idx="11491">
                  <c:v>1950</c:v>
                </c:pt>
                <c:pt idx="11492">
                  <c:v>1860</c:v>
                </c:pt>
                <c:pt idx="11493">
                  <c:v>1800</c:v>
                </c:pt>
                <c:pt idx="11494">
                  <c:v>2050</c:v>
                </c:pt>
                <c:pt idx="11495">
                  <c:v>1720</c:v>
                </c:pt>
                <c:pt idx="11496">
                  <c:v>1630</c:v>
                </c:pt>
                <c:pt idx="11497">
                  <c:v>1580</c:v>
                </c:pt>
                <c:pt idx="11498">
                  <c:v>1550</c:v>
                </c:pt>
                <c:pt idx="11499">
                  <c:v>1830</c:v>
                </c:pt>
                <c:pt idx="11500">
                  <c:v>1900</c:v>
                </c:pt>
                <c:pt idx="11501">
                  <c:v>1740</c:v>
                </c:pt>
                <c:pt idx="11502">
                  <c:v>1720</c:v>
                </c:pt>
                <c:pt idx="11503">
                  <c:v>2070</c:v>
                </c:pt>
                <c:pt idx="11504">
                  <c:v>1900</c:v>
                </c:pt>
                <c:pt idx="11505">
                  <c:v>1830</c:v>
                </c:pt>
                <c:pt idx="11506">
                  <c:v>1750</c:v>
                </c:pt>
                <c:pt idx="11507">
                  <c:v>1740</c:v>
                </c:pt>
                <c:pt idx="11508">
                  <c:v>1800</c:v>
                </c:pt>
                <c:pt idx="11509">
                  <c:v>1910</c:v>
                </c:pt>
                <c:pt idx="11510">
                  <c:v>1850</c:v>
                </c:pt>
                <c:pt idx="11511">
                  <c:v>1850</c:v>
                </c:pt>
                <c:pt idx="11512">
                  <c:v>1820</c:v>
                </c:pt>
                <c:pt idx="11513">
                  <c:v>1940</c:v>
                </c:pt>
                <c:pt idx="11514">
                  <c:v>1640</c:v>
                </c:pt>
                <c:pt idx="11515">
                  <c:v>1730</c:v>
                </c:pt>
                <c:pt idx="11516">
                  <c:v>1970</c:v>
                </c:pt>
                <c:pt idx="11517">
                  <c:v>1610</c:v>
                </c:pt>
                <c:pt idx="11518">
                  <c:v>1870</c:v>
                </c:pt>
                <c:pt idx="11519">
                  <c:v>1900</c:v>
                </c:pt>
                <c:pt idx="11520">
                  <c:v>2050</c:v>
                </c:pt>
                <c:pt idx="11521">
                  <c:v>1920</c:v>
                </c:pt>
                <c:pt idx="11522">
                  <c:v>1930</c:v>
                </c:pt>
                <c:pt idx="11523">
                  <c:v>1920</c:v>
                </c:pt>
                <c:pt idx="11524">
                  <c:v>1870</c:v>
                </c:pt>
                <c:pt idx="11525">
                  <c:v>1890</c:v>
                </c:pt>
                <c:pt idx="11526">
                  <c:v>1760</c:v>
                </c:pt>
                <c:pt idx="11527">
                  <c:v>1530</c:v>
                </c:pt>
                <c:pt idx="11528">
                  <c:v>1990</c:v>
                </c:pt>
                <c:pt idx="11529">
                  <c:v>1690</c:v>
                </c:pt>
                <c:pt idx="11530">
                  <c:v>1780</c:v>
                </c:pt>
                <c:pt idx="11531">
                  <c:v>1910</c:v>
                </c:pt>
                <c:pt idx="11532">
                  <c:v>1800</c:v>
                </c:pt>
                <c:pt idx="11533">
                  <c:v>1630</c:v>
                </c:pt>
                <c:pt idx="11534">
                  <c:v>1540</c:v>
                </c:pt>
                <c:pt idx="11535">
                  <c:v>2050</c:v>
                </c:pt>
                <c:pt idx="11536">
                  <c:v>1720</c:v>
                </c:pt>
                <c:pt idx="11537">
                  <c:v>2060</c:v>
                </c:pt>
                <c:pt idx="11538">
                  <c:v>1600</c:v>
                </c:pt>
                <c:pt idx="11539">
                  <c:v>1780</c:v>
                </c:pt>
                <c:pt idx="11540">
                  <c:v>1900</c:v>
                </c:pt>
                <c:pt idx="11541">
                  <c:v>2140</c:v>
                </c:pt>
                <c:pt idx="11542">
                  <c:v>1550</c:v>
                </c:pt>
                <c:pt idx="11543">
                  <c:v>2080</c:v>
                </c:pt>
                <c:pt idx="11544">
                  <c:v>1940</c:v>
                </c:pt>
                <c:pt idx="11545">
                  <c:v>1880</c:v>
                </c:pt>
                <c:pt idx="11546">
                  <c:v>1970</c:v>
                </c:pt>
                <c:pt idx="11547">
                  <c:v>1800</c:v>
                </c:pt>
                <c:pt idx="11548">
                  <c:v>2080</c:v>
                </c:pt>
                <c:pt idx="11549">
                  <c:v>1880</c:v>
                </c:pt>
                <c:pt idx="11550">
                  <c:v>1580</c:v>
                </c:pt>
                <c:pt idx="11551">
                  <c:v>1800</c:v>
                </c:pt>
                <c:pt idx="11552">
                  <c:v>1710</c:v>
                </c:pt>
                <c:pt idx="11553">
                  <c:v>2020</c:v>
                </c:pt>
                <c:pt idx="11554">
                  <c:v>2160</c:v>
                </c:pt>
                <c:pt idx="11555">
                  <c:v>2010</c:v>
                </c:pt>
                <c:pt idx="11556">
                  <c:v>1780</c:v>
                </c:pt>
                <c:pt idx="11557">
                  <c:v>1600</c:v>
                </c:pt>
                <c:pt idx="11558">
                  <c:v>1620</c:v>
                </c:pt>
                <c:pt idx="11559">
                  <c:v>1960</c:v>
                </c:pt>
                <c:pt idx="11560">
                  <c:v>1960</c:v>
                </c:pt>
                <c:pt idx="11561">
                  <c:v>1710</c:v>
                </c:pt>
                <c:pt idx="11562">
                  <c:v>1800</c:v>
                </c:pt>
                <c:pt idx="11563">
                  <c:v>1800</c:v>
                </c:pt>
                <c:pt idx="11564">
                  <c:v>1720</c:v>
                </c:pt>
                <c:pt idx="11565">
                  <c:v>1860</c:v>
                </c:pt>
                <c:pt idx="11566">
                  <c:v>1640</c:v>
                </c:pt>
                <c:pt idx="11567">
                  <c:v>2120</c:v>
                </c:pt>
                <c:pt idx="11568">
                  <c:v>1830</c:v>
                </c:pt>
                <c:pt idx="11569">
                  <c:v>1750</c:v>
                </c:pt>
                <c:pt idx="11570">
                  <c:v>1680</c:v>
                </c:pt>
                <c:pt idx="11571">
                  <c:v>1540</c:v>
                </c:pt>
                <c:pt idx="11572">
                  <c:v>1630</c:v>
                </c:pt>
                <c:pt idx="11573">
                  <c:v>2100</c:v>
                </c:pt>
                <c:pt idx="11574">
                  <c:v>1890</c:v>
                </c:pt>
                <c:pt idx="11575">
                  <c:v>1750</c:v>
                </c:pt>
                <c:pt idx="11576">
                  <c:v>1680</c:v>
                </c:pt>
                <c:pt idx="11577">
                  <c:v>1540</c:v>
                </c:pt>
                <c:pt idx="11578">
                  <c:v>1780</c:v>
                </c:pt>
                <c:pt idx="11579">
                  <c:v>1820</c:v>
                </c:pt>
                <c:pt idx="11580">
                  <c:v>1770</c:v>
                </c:pt>
                <c:pt idx="11581">
                  <c:v>1850</c:v>
                </c:pt>
                <c:pt idx="11582">
                  <c:v>1830</c:v>
                </c:pt>
                <c:pt idx="11583">
                  <c:v>2100</c:v>
                </c:pt>
                <c:pt idx="11584">
                  <c:v>1760</c:v>
                </c:pt>
                <c:pt idx="11585">
                  <c:v>1800</c:v>
                </c:pt>
                <c:pt idx="11586">
                  <c:v>1790</c:v>
                </c:pt>
                <c:pt idx="11587">
                  <c:v>1880</c:v>
                </c:pt>
                <c:pt idx="11588">
                  <c:v>1650</c:v>
                </c:pt>
                <c:pt idx="11589">
                  <c:v>1860</c:v>
                </c:pt>
                <c:pt idx="11590">
                  <c:v>1870</c:v>
                </c:pt>
                <c:pt idx="11591">
                  <c:v>2070</c:v>
                </c:pt>
                <c:pt idx="11592">
                  <c:v>1950</c:v>
                </c:pt>
                <c:pt idx="11593">
                  <c:v>1910</c:v>
                </c:pt>
                <c:pt idx="11594">
                  <c:v>1840</c:v>
                </c:pt>
                <c:pt idx="11595">
                  <c:v>1830</c:v>
                </c:pt>
                <c:pt idx="11596">
                  <c:v>1910</c:v>
                </c:pt>
                <c:pt idx="11597">
                  <c:v>1960</c:v>
                </c:pt>
                <c:pt idx="11598">
                  <c:v>1970</c:v>
                </c:pt>
                <c:pt idx="11599">
                  <c:v>1920</c:v>
                </c:pt>
                <c:pt idx="11600">
                  <c:v>2060</c:v>
                </c:pt>
                <c:pt idx="11601">
                  <c:v>1690</c:v>
                </c:pt>
                <c:pt idx="11602">
                  <c:v>1680</c:v>
                </c:pt>
                <c:pt idx="11603">
                  <c:v>1670</c:v>
                </c:pt>
                <c:pt idx="11604">
                  <c:v>1880</c:v>
                </c:pt>
                <c:pt idx="11605">
                  <c:v>1680</c:v>
                </c:pt>
                <c:pt idx="11606">
                  <c:v>1700</c:v>
                </c:pt>
                <c:pt idx="11607">
                  <c:v>2090</c:v>
                </c:pt>
                <c:pt idx="11608">
                  <c:v>1800</c:v>
                </c:pt>
                <c:pt idx="11609">
                  <c:v>1770</c:v>
                </c:pt>
                <c:pt idx="11610">
                  <c:v>2130</c:v>
                </c:pt>
                <c:pt idx="11611">
                  <c:v>1970</c:v>
                </c:pt>
                <c:pt idx="11612">
                  <c:v>1510</c:v>
                </c:pt>
                <c:pt idx="11613">
                  <c:v>1670</c:v>
                </c:pt>
                <c:pt idx="11614">
                  <c:v>1730</c:v>
                </c:pt>
                <c:pt idx="11615">
                  <c:v>1820</c:v>
                </c:pt>
                <c:pt idx="11616">
                  <c:v>1860</c:v>
                </c:pt>
                <c:pt idx="11617">
                  <c:v>2100</c:v>
                </c:pt>
                <c:pt idx="11618">
                  <c:v>1640</c:v>
                </c:pt>
                <c:pt idx="11619">
                  <c:v>1770</c:v>
                </c:pt>
                <c:pt idx="11620">
                  <c:v>1360</c:v>
                </c:pt>
                <c:pt idx="11621">
                  <c:v>2000</c:v>
                </c:pt>
                <c:pt idx="11622">
                  <c:v>1940</c:v>
                </c:pt>
                <c:pt idx="11623">
                  <c:v>1790</c:v>
                </c:pt>
                <c:pt idx="11624">
                  <c:v>1830</c:v>
                </c:pt>
                <c:pt idx="11625">
                  <c:v>1910</c:v>
                </c:pt>
                <c:pt idx="11626">
                  <c:v>1980</c:v>
                </c:pt>
                <c:pt idx="11627">
                  <c:v>1640</c:v>
                </c:pt>
                <c:pt idx="11628">
                  <c:v>1840</c:v>
                </c:pt>
                <c:pt idx="11629">
                  <c:v>2070</c:v>
                </c:pt>
                <c:pt idx="11630">
                  <c:v>1580</c:v>
                </c:pt>
                <c:pt idx="11631">
                  <c:v>1860</c:v>
                </c:pt>
                <c:pt idx="11632">
                  <c:v>2000</c:v>
                </c:pt>
                <c:pt idx="11633">
                  <c:v>1830</c:v>
                </c:pt>
                <c:pt idx="11634">
                  <c:v>1720</c:v>
                </c:pt>
                <c:pt idx="11635">
                  <c:v>1590</c:v>
                </c:pt>
                <c:pt idx="11636">
                  <c:v>1960</c:v>
                </c:pt>
                <c:pt idx="11637">
                  <c:v>1750</c:v>
                </c:pt>
                <c:pt idx="11638">
                  <c:v>1880</c:v>
                </c:pt>
                <c:pt idx="11639">
                  <c:v>1660</c:v>
                </c:pt>
                <c:pt idx="11640">
                  <c:v>1810</c:v>
                </c:pt>
                <c:pt idx="11641">
                  <c:v>1750</c:v>
                </c:pt>
                <c:pt idx="11642">
                  <c:v>1630</c:v>
                </c:pt>
                <c:pt idx="11643">
                  <c:v>1490</c:v>
                </c:pt>
                <c:pt idx="11644">
                  <c:v>1840</c:v>
                </c:pt>
                <c:pt idx="11645">
                  <c:v>1800</c:v>
                </c:pt>
                <c:pt idx="11646">
                  <c:v>1700</c:v>
                </c:pt>
                <c:pt idx="11647">
                  <c:v>1780</c:v>
                </c:pt>
                <c:pt idx="11648">
                  <c:v>1850</c:v>
                </c:pt>
                <c:pt idx="11649">
                  <c:v>1720</c:v>
                </c:pt>
                <c:pt idx="11650">
                  <c:v>2040</c:v>
                </c:pt>
                <c:pt idx="11651">
                  <c:v>1740</c:v>
                </c:pt>
                <c:pt idx="11652">
                  <c:v>1790</c:v>
                </c:pt>
                <c:pt idx="11653">
                  <c:v>1710</c:v>
                </c:pt>
                <c:pt idx="11654">
                  <c:v>1850</c:v>
                </c:pt>
                <c:pt idx="11655">
                  <c:v>1720</c:v>
                </c:pt>
                <c:pt idx="11656">
                  <c:v>1860</c:v>
                </c:pt>
                <c:pt idx="11657">
                  <c:v>1760</c:v>
                </c:pt>
                <c:pt idx="11658">
                  <c:v>1950</c:v>
                </c:pt>
                <c:pt idx="11659">
                  <c:v>1700</c:v>
                </c:pt>
                <c:pt idx="11660">
                  <c:v>1550</c:v>
                </c:pt>
                <c:pt idx="11661">
                  <c:v>1810</c:v>
                </c:pt>
                <c:pt idx="11662">
                  <c:v>1730</c:v>
                </c:pt>
                <c:pt idx="11663">
                  <c:v>1750</c:v>
                </c:pt>
                <c:pt idx="11664">
                  <c:v>1670</c:v>
                </c:pt>
                <c:pt idx="11665">
                  <c:v>1550</c:v>
                </c:pt>
                <c:pt idx="11666">
                  <c:v>1690</c:v>
                </c:pt>
                <c:pt idx="11667">
                  <c:v>1840</c:v>
                </c:pt>
                <c:pt idx="11668">
                  <c:v>1710</c:v>
                </c:pt>
                <c:pt idx="11669">
                  <c:v>1860</c:v>
                </c:pt>
                <c:pt idx="11670">
                  <c:v>1800</c:v>
                </c:pt>
                <c:pt idx="11671">
                  <c:v>1770</c:v>
                </c:pt>
                <c:pt idx="11672">
                  <c:v>1630</c:v>
                </c:pt>
                <c:pt idx="11673">
                  <c:v>2230</c:v>
                </c:pt>
                <c:pt idx="11674">
                  <c:v>1720</c:v>
                </c:pt>
                <c:pt idx="11675">
                  <c:v>1980</c:v>
                </c:pt>
                <c:pt idx="11676">
                  <c:v>1650</c:v>
                </c:pt>
                <c:pt idx="11677">
                  <c:v>1820</c:v>
                </c:pt>
                <c:pt idx="11678">
                  <c:v>1780</c:v>
                </c:pt>
                <c:pt idx="11679">
                  <c:v>1860</c:v>
                </c:pt>
                <c:pt idx="11680">
                  <c:v>2000</c:v>
                </c:pt>
                <c:pt idx="11681">
                  <c:v>1590</c:v>
                </c:pt>
                <c:pt idx="11682">
                  <c:v>1840</c:v>
                </c:pt>
                <c:pt idx="11683">
                  <c:v>1990</c:v>
                </c:pt>
                <c:pt idx="11684">
                  <c:v>1690</c:v>
                </c:pt>
                <c:pt idx="11685">
                  <c:v>1670</c:v>
                </c:pt>
                <c:pt idx="11686">
                  <c:v>1680</c:v>
                </c:pt>
                <c:pt idx="11687">
                  <c:v>1860</c:v>
                </c:pt>
                <c:pt idx="11688">
                  <c:v>1720</c:v>
                </c:pt>
                <c:pt idx="11689">
                  <c:v>1600</c:v>
                </c:pt>
                <c:pt idx="11690">
                  <c:v>1810</c:v>
                </c:pt>
                <c:pt idx="11691">
                  <c:v>1940</c:v>
                </c:pt>
                <c:pt idx="11692">
                  <c:v>1710</c:v>
                </c:pt>
                <c:pt idx="11693">
                  <c:v>1770</c:v>
                </c:pt>
                <c:pt idx="11694">
                  <c:v>1770</c:v>
                </c:pt>
                <c:pt idx="11695">
                  <c:v>1420</c:v>
                </c:pt>
                <c:pt idx="11696">
                  <c:v>1500</c:v>
                </c:pt>
                <c:pt idx="11697">
                  <c:v>1720</c:v>
                </c:pt>
                <c:pt idx="11698">
                  <c:v>1630</c:v>
                </c:pt>
                <c:pt idx="11699">
                  <c:v>1780</c:v>
                </c:pt>
                <c:pt idx="11700">
                  <c:v>1950</c:v>
                </c:pt>
                <c:pt idx="11701">
                  <c:v>1820</c:v>
                </c:pt>
                <c:pt idx="11702">
                  <c:v>1930</c:v>
                </c:pt>
                <c:pt idx="11703">
                  <c:v>1770</c:v>
                </c:pt>
                <c:pt idx="11704">
                  <c:v>1590</c:v>
                </c:pt>
                <c:pt idx="11705">
                  <c:v>1800</c:v>
                </c:pt>
                <c:pt idx="11706">
                  <c:v>2070</c:v>
                </c:pt>
                <c:pt idx="11707">
                  <c:v>1680</c:v>
                </c:pt>
                <c:pt idx="11708">
                  <c:v>2360</c:v>
                </c:pt>
                <c:pt idx="11709">
                  <c:v>1810</c:v>
                </c:pt>
                <c:pt idx="11710">
                  <c:v>1830</c:v>
                </c:pt>
                <c:pt idx="11711">
                  <c:v>1700</c:v>
                </c:pt>
                <c:pt idx="11712">
                  <c:v>1870</c:v>
                </c:pt>
                <c:pt idx="11713">
                  <c:v>1670</c:v>
                </c:pt>
                <c:pt idx="11714">
                  <c:v>1630</c:v>
                </c:pt>
                <c:pt idx="11715">
                  <c:v>2080</c:v>
                </c:pt>
                <c:pt idx="11716">
                  <c:v>1900</c:v>
                </c:pt>
                <c:pt idx="11717">
                  <c:v>1720</c:v>
                </c:pt>
                <c:pt idx="11718">
                  <c:v>1920</c:v>
                </c:pt>
                <c:pt idx="11719">
                  <c:v>1720</c:v>
                </c:pt>
                <c:pt idx="11720">
                  <c:v>1680</c:v>
                </c:pt>
                <c:pt idx="11721">
                  <c:v>1760</c:v>
                </c:pt>
                <c:pt idx="11722">
                  <c:v>2040</c:v>
                </c:pt>
                <c:pt idx="11723">
                  <c:v>1580</c:v>
                </c:pt>
                <c:pt idx="11724">
                  <c:v>1850</c:v>
                </c:pt>
                <c:pt idx="11725">
                  <c:v>1910</c:v>
                </c:pt>
                <c:pt idx="11726">
                  <c:v>2010</c:v>
                </c:pt>
                <c:pt idx="11727">
                  <c:v>1510</c:v>
                </c:pt>
                <c:pt idx="11728">
                  <c:v>1850</c:v>
                </c:pt>
                <c:pt idx="11729">
                  <c:v>1730</c:v>
                </c:pt>
                <c:pt idx="11730">
                  <c:v>1830</c:v>
                </c:pt>
                <c:pt idx="11731">
                  <c:v>1930</c:v>
                </c:pt>
                <c:pt idx="11732">
                  <c:v>1650</c:v>
                </c:pt>
                <c:pt idx="11733">
                  <c:v>1910</c:v>
                </c:pt>
                <c:pt idx="11734">
                  <c:v>1950</c:v>
                </c:pt>
                <c:pt idx="11735">
                  <c:v>1710</c:v>
                </c:pt>
                <c:pt idx="11736">
                  <c:v>1860</c:v>
                </c:pt>
                <c:pt idx="11737">
                  <c:v>1870</c:v>
                </c:pt>
                <c:pt idx="11738">
                  <c:v>1990</c:v>
                </c:pt>
                <c:pt idx="11739">
                  <c:v>1980</c:v>
                </c:pt>
                <c:pt idx="11740">
                  <c:v>1990</c:v>
                </c:pt>
                <c:pt idx="11741">
                  <c:v>1920</c:v>
                </c:pt>
                <c:pt idx="11742">
                  <c:v>1740</c:v>
                </c:pt>
                <c:pt idx="11743">
                  <c:v>2070</c:v>
                </c:pt>
                <c:pt idx="11744">
                  <c:v>1750</c:v>
                </c:pt>
                <c:pt idx="11745">
                  <c:v>1630</c:v>
                </c:pt>
                <c:pt idx="11746">
                  <c:v>1900</c:v>
                </c:pt>
                <c:pt idx="11747">
                  <c:v>1700</c:v>
                </c:pt>
                <c:pt idx="11748">
                  <c:v>1720</c:v>
                </c:pt>
                <c:pt idx="11749">
                  <c:v>1700</c:v>
                </c:pt>
                <c:pt idx="11750">
                  <c:v>1890</c:v>
                </c:pt>
                <c:pt idx="11751">
                  <c:v>1900</c:v>
                </c:pt>
                <c:pt idx="11752">
                  <c:v>1660</c:v>
                </c:pt>
                <c:pt idx="11753">
                  <c:v>1790</c:v>
                </c:pt>
                <c:pt idx="11754">
                  <c:v>2060</c:v>
                </c:pt>
                <c:pt idx="11755">
                  <c:v>1630</c:v>
                </c:pt>
                <c:pt idx="11756">
                  <c:v>1730</c:v>
                </c:pt>
                <c:pt idx="11757">
                  <c:v>2000</c:v>
                </c:pt>
                <c:pt idx="11758">
                  <c:v>1720</c:v>
                </c:pt>
                <c:pt idx="11759">
                  <c:v>1960</c:v>
                </c:pt>
                <c:pt idx="11760">
                  <c:v>1760</c:v>
                </c:pt>
                <c:pt idx="11761">
                  <c:v>1850</c:v>
                </c:pt>
                <c:pt idx="11762">
                  <c:v>1890</c:v>
                </c:pt>
                <c:pt idx="11763">
                  <c:v>1720</c:v>
                </c:pt>
                <c:pt idx="11764">
                  <c:v>1910</c:v>
                </c:pt>
                <c:pt idx="11765">
                  <c:v>1890</c:v>
                </c:pt>
                <c:pt idx="11766">
                  <c:v>1870</c:v>
                </c:pt>
                <c:pt idx="11767">
                  <c:v>1890</c:v>
                </c:pt>
                <c:pt idx="11768">
                  <c:v>1830</c:v>
                </c:pt>
                <c:pt idx="11769">
                  <c:v>1960</c:v>
                </c:pt>
                <c:pt idx="11770">
                  <c:v>1780</c:v>
                </c:pt>
                <c:pt idx="11771">
                  <c:v>1870</c:v>
                </c:pt>
                <c:pt idx="11772">
                  <c:v>1900</c:v>
                </c:pt>
                <c:pt idx="11773">
                  <c:v>1770</c:v>
                </c:pt>
                <c:pt idx="11774">
                  <c:v>1910</c:v>
                </c:pt>
                <c:pt idx="11775">
                  <c:v>1960</c:v>
                </c:pt>
                <c:pt idx="11776">
                  <c:v>1700</c:v>
                </c:pt>
                <c:pt idx="11777">
                  <c:v>1870</c:v>
                </c:pt>
                <c:pt idx="11778">
                  <c:v>1750</c:v>
                </c:pt>
                <c:pt idx="11779">
                  <c:v>1830</c:v>
                </c:pt>
                <c:pt idx="11780">
                  <c:v>1790</c:v>
                </c:pt>
                <c:pt idx="11781">
                  <c:v>1700</c:v>
                </c:pt>
                <c:pt idx="11782">
                  <c:v>1900</c:v>
                </c:pt>
                <c:pt idx="11783">
                  <c:v>1850</c:v>
                </c:pt>
                <c:pt idx="11784">
                  <c:v>1630</c:v>
                </c:pt>
                <c:pt idx="11785">
                  <c:v>1870</c:v>
                </c:pt>
                <c:pt idx="11786">
                  <c:v>1930</c:v>
                </c:pt>
                <c:pt idx="11787">
                  <c:v>1880</c:v>
                </c:pt>
                <c:pt idx="11788">
                  <c:v>1900</c:v>
                </c:pt>
                <c:pt idx="11789">
                  <c:v>1680</c:v>
                </c:pt>
                <c:pt idx="11790">
                  <c:v>1610</c:v>
                </c:pt>
                <c:pt idx="11791">
                  <c:v>1660</c:v>
                </c:pt>
                <c:pt idx="11792">
                  <c:v>2090</c:v>
                </c:pt>
                <c:pt idx="11793">
                  <c:v>1920</c:v>
                </c:pt>
                <c:pt idx="11794">
                  <c:v>1880</c:v>
                </c:pt>
                <c:pt idx="11795">
                  <c:v>1570</c:v>
                </c:pt>
                <c:pt idx="11796">
                  <c:v>1880</c:v>
                </c:pt>
                <c:pt idx="11797">
                  <c:v>1680</c:v>
                </c:pt>
                <c:pt idx="11798">
                  <c:v>1590</c:v>
                </c:pt>
                <c:pt idx="11799">
                  <c:v>1660</c:v>
                </c:pt>
                <c:pt idx="11800">
                  <c:v>1630</c:v>
                </c:pt>
                <c:pt idx="11801">
                  <c:v>1620</c:v>
                </c:pt>
                <c:pt idx="11802">
                  <c:v>1840</c:v>
                </c:pt>
                <c:pt idx="11803">
                  <c:v>1930</c:v>
                </c:pt>
                <c:pt idx="11804">
                  <c:v>1680</c:v>
                </c:pt>
                <c:pt idx="11805">
                  <c:v>1980</c:v>
                </c:pt>
                <c:pt idx="11806">
                  <c:v>1910</c:v>
                </c:pt>
                <c:pt idx="11807">
                  <c:v>1790</c:v>
                </c:pt>
                <c:pt idx="11808">
                  <c:v>1560</c:v>
                </c:pt>
                <c:pt idx="11809">
                  <c:v>1750</c:v>
                </c:pt>
                <c:pt idx="11810">
                  <c:v>1670</c:v>
                </c:pt>
                <c:pt idx="11811">
                  <c:v>1840</c:v>
                </c:pt>
                <c:pt idx="11812">
                  <c:v>1950</c:v>
                </c:pt>
                <c:pt idx="11813">
                  <c:v>2070</c:v>
                </c:pt>
                <c:pt idx="11814">
                  <c:v>2050</c:v>
                </c:pt>
                <c:pt idx="11815">
                  <c:v>1860</c:v>
                </c:pt>
                <c:pt idx="11816">
                  <c:v>1900</c:v>
                </c:pt>
                <c:pt idx="11817">
                  <c:v>1670</c:v>
                </c:pt>
                <c:pt idx="11818">
                  <c:v>1880</c:v>
                </c:pt>
                <c:pt idx="11819">
                  <c:v>1770</c:v>
                </c:pt>
                <c:pt idx="11820">
                  <c:v>1910</c:v>
                </c:pt>
                <c:pt idx="11821">
                  <c:v>1670</c:v>
                </c:pt>
                <c:pt idx="11822">
                  <c:v>1690</c:v>
                </c:pt>
                <c:pt idx="11823">
                  <c:v>1980</c:v>
                </c:pt>
                <c:pt idx="11824">
                  <c:v>1690</c:v>
                </c:pt>
                <c:pt idx="11825">
                  <c:v>1820</c:v>
                </c:pt>
                <c:pt idx="11826">
                  <c:v>1710</c:v>
                </c:pt>
                <c:pt idx="11827">
                  <c:v>1710</c:v>
                </c:pt>
                <c:pt idx="11828">
                  <c:v>2040</c:v>
                </c:pt>
                <c:pt idx="11829">
                  <c:v>1540</c:v>
                </c:pt>
                <c:pt idx="11830">
                  <c:v>1960</c:v>
                </c:pt>
                <c:pt idx="11831">
                  <c:v>1650</c:v>
                </c:pt>
                <c:pt idx="11832">
                  <c:v>1790</c:v>
                </c:pt>
                <c:pt idx="11833">
                  <c:v>1790</c:v>
                </c:pt>
                <c:pt idx="11834">
                  <c:v>1890</c:v>
                </c:pt>
                <c:pt idx="11835">
                  <c:v>1930</c:v>
                </c:pt>
                <c:pt idx="11836">
                  <c:v>1680</c:v>
                </c:pt>
                <c:pt idx="11837">
                  <c:v>1610</c:v>
                </c:pt>
                <c:pt idx="11838">
                  <c:v>1710</c:v>
                </c:pt>
                <c:pt idx="11839">
                  <c:v>1720</c:v>
                </c:pt>
                <c:pt idx="11840">
                  <c:v>1690</c:v>
                </c:pt>
                <c:pt idx="11841">
                  <c:v>1470</c:v>
                </c:pt>
                <c:pt idx="11842">
                  <c:v>1890</c:v>
                </c:pt>
                <c:pt idx="11843">
                  <c:v>1750</c:v>
                </c:pt>
                <c:pt idx="11844">
                  <c:v>1720</c:v>
                </c:pt>
                <c:pt idx="11845">
                  <c:v>1910</c:v>
                </c:pt>
                <c:pt idx="11846">
                  <c:v>1710</c:v>
                </c:pt>
                <c:pt idx="11847">
                  <c:v>1710</c:v>
                </c:pt>
                <c:pt idx="11848">
                  <c:v>1940</c:v>
                </c:pt>
                <c:pt idx="11849">
                  <c:v>1910</c:v>
                </c:pt>
                <c:pt idx="11850">
                  <c:v>2060</c:v>
                </c:pt>
                <c:pt idx="11851">
                  <c:v>1800</c:v>
                </c:pt>
                <c:pt idx="11852">
                  <c:v>1620</c:v>
                </c:pt>
                <c:pt idx="11853">
                  <c:v>1700</c:v>
                </c:pt>
                <c:pt idx="11854">
                  <c:v>2020</c:v>
                </c:pt>
                <c:pt idx="11855">
                  <c:v>1530</c:v>
                </c:pt>
                <c:pt idx="11856">
                  <c:v>1790</c:v>
                </c:pt>
                <c:pt idx="11857">
                  <c:v>1710</c:v>
                </c:pt>
                <c:pt idx="11858">
                  <c:v>1670</c:v>
                </c:pt>
                <c:pt idx="11859">
                  <c:v>1780</c:v>
                </c:pt>
                <c:pt idx="11860">
                  <c:v>1800</c:v>
                </c:pt>
                <c:pt idx="11861">
                  <c:v>1540</c:v>
                </c:pt>
                <c:pt idx="11862">
                  <c:v>1550</c:v>
                </c:pt>
                <c:pt idx="11863">
                  <c:v>1740</c:v>
                </c:pt>
                <c:pt idx="11864">
                  <c:v>2000</c:v>
                </c:pt>
                <c:pt idx="11865">
                  <c:v>1930</c:v>
                </c:pt>
                <c:pt idx="11866">
                  <c:v>1760</c:v>
                </c:pt>
                <c:pt idx="11867">
                  <c:v>1670</c:v>
                </c:pt>
                <c:pt idx="11868">
                  <c:v>1620</c:v>
                </c:pt>
                <c:pt idx="11869">
                  <c:v>1970</c:v>
                </c:pt>
                <c:pt idx="11870">
                  <c:v>1730</c:v>
                </c:pt>
                <c:pt idx="11871">
                  <c:v>1820</c:v>
                </c:pt>
                <c:pt idx="11872">
                  <c:v>1770</c:v>
                </c:pt>
                <c:pt idx="11873">
                  <c:v>1730</c:v>
                </c:pt>
                <c:pt idx="11874">
                  <c:v>1540</c:v>
                </c:pt>
                <c:pt idx="11875">
                  <c:v>1820</c:v>
                </c:pt>
                <c:pt idx="11876">
                  <c:v>2090</c:v>
                </c:pt>
                <c:pt idx="11877">
                  <c:v>1560</c:v>
                </c:pt>
                <c:pt idx="11878">
                  <c:v>1720</c:v>
                </c:pt>
                <c:pt idx="11879">
                  <c:v>1470</c:v>
                </c:pt>
                <c:pt idx="11880">
                  <c:v>1820</c:v>
                </c:pt>
                <c:pt idx="11881">
                  <c:v>2110</c:v>
                </c:pt>
                <c:pt idx="11882">
                  <c:v>1680</c:v>
                </c:pt>
                <c:pt idx="11883">
                  <c:v>1940</c:v>
                </c:pt>
                <c:pt idx="11884">
                  <c:v>1740</c:v>
                </c:pt>
                <c:pt idx="11885">
                  <c:v>1820</c:v>
                </c:pt>
                <c:pt idx="11886">
                  <c:v>1800</c:v>
                </c:pt>
                <c:pt idx="11887">
                  <c:v>1730</c:v>
                </c:pt>
                <c:pt idx="11888">
                  <c:v>1830</c:v>
                </c:pt>
                <c:pt idx="11889">
                  <c:v>1710</c:v>
                </c:pt>
                <c:pt idx="11890">
                  <c:v>1800</c:v>
                </c:pt>
                <c:pt idx="11891">
                  <c:v>1850</c:v>
                </c:pt>
                <c:pt idx="11892">
                  <c:v>1540</c:v>
                </c:pt>
                <c:pt idx="11893">
                  <c:v>1780</c:v>
                </c:pt>
                <c:pt idx="11894">
                  <c:v>1810</c:v>
                </c:pt>
                <c:pt idx="11895">
                  <c:v>1670</c:v>
                </c:pt>
                <c:pt idx="11896">
                  <c:v>1720</c:v>
                </c:pt>
                <c:pt idx="11897">
                  <c:v>1910</c:v>
                </c:pt>
                <c:pt idx="11898">
                  <c:v>1860</c:v>
                </c:pt>
                <c:pt idx="11899">
                  <c:v>1960</c:v>
                </c:pt>
                <c:pt idx="11900">
                  <c:v>1670</c:v>
                </c:pt>
                <c:pt idx="11901">
                  <c:v>1690</c:v>
                </c:pt>
                <c:pt idx="11902">
                  <c:v>1890</c:v>
                </c:pt>
                <c:pt idx="11903">
                  <c:v>1650</c:v>
                </c:pt>
                <c:pt idx="11904">
                  <c:v>1720</c:v>
                </c:pt>
                <c:pt idx="11905">
                  <c:v>1760</c:v>
                </c:pt>
                <c:pt idx="11906">
                  <c:v>1930</c:v>
                </c:pt>
                <c:pt idx="11907">
                  <c:v>1770</c:v>
                </c:pt>
                <c:pt idx="11908">
                  <c:v>1950</c:v>
                </c:pt>
                <c:pt idx="11909">
                  <c:v>1570</c:v>
                </c:pt>
                <c:pt idx="11910">
                  <c:v>1770</c:v>
                </c:pt>
                <c:pt idx="11911">
                  <c:v>1790</c:v>
                </c:pt>
                <c:pt idx="11912">
                  <c:v>1940</c:v>
                </c:pt>
                <c:pt idx="11913">
                  <c:v>2190</c:v>
                </c:pt>
                <c:pt idx="11914">
                  <c:v>1590</c:v>
                </c:pt>
                <c:pt idx="11915">
                  <c:v>1660</c:v>
                </c:pt>
                <c:pt idx="11916">
                  <c:v>1830</c:v>
                </c:pt>
                <c:pt idx="11917">
                  <c:v>2020</c:v>
                </c:pt>
                <c:pt idx="11918">
                  <c:v>1650</c:v>
                </c:pt>
                <c:pt idx="11919">
                  <c:v>1580</c:v>
                </c:pt>
                <c:pt idx="11920">
                  <c:v>1720</c:v>
                </c:pt>
                <c:pt idx="11921">
                  <c:v>1890</c:v>
                </c:pt>
                <c:pt idx="11922">
                  <c:v>1710</c:v>
                </c:pt>
                <c:pt idx="11923">
                  <c:v>1800</c:v>
                </c:pt>
                <c:pt idx="11924">
                  <c:v>2060</c:v>
                </c:pt>
                <c:pt idx="11925">
                  <c:v>2080</c:v>
                </c:pt>
                <c:pt idx="11926">
                  <c:v>1860</c:v>
                </c:pt>
                <c:pt idx="11927">
                  <c:v>1680</c:v>
                </c:pt>
                <c:pt idx="11928">
                  <c:v>1580</c:v>
                </c:pt>
                <c:pt idx="11929">
                  <c:v>1740</c:v>
                </c:pt>
                <c:pt idx="11930">
                  <c:v>1940</c:v>
                </c:pt>
                <c:pt idx="11931">
                  <c:v>1610</c:v>
                </c:pt>
                <c:pt idx="11932">
                  <c:v>1800</c:v>
                </c:pt>
                <c:pt idx="11933">
                  <c:v>1990</c:v>
                </c:pt>
                <c:pt idx="11934">
                  <c:v>1890</c:v>
                </c:pt>
                <c:pt idx="11935">
                  <c:v>2040</c:v>
                </c:pt>
                <c:pt idx="11936">
                  <c:v>1550</c:v>
                </c:pt>
                <c:pt idx="11937">
                  <c:v>1910</c:v>
                </c:pt>
                <c:pt idx="11938">
                  <c:v>1700</c:v>
                </c:pt>
                <c:pt idx="11939">
                  <c:v>1970</c:v>
                </c:pt>
                <c:pt idx="11940">
                  <c:v>1850</c:v>
                </c:pt>
                <c:pt idx="11941">
                  <c:v>1680</c:v>
                </c:pt>
                <c:pt idx="11942">
                  <c:v>1740</c:v>
                </c:pt>
                <c:pt idx="11943">
                  <c:v>1540</c:v>
                </c:pt>
                <c:pt idx="11944">
                  <c:v>1990</c:v>
                </c:pt>
                <c:pt idx="11945">
                  <c:v>1630</c:v>
                </c:pt>
                <c:pt idx="11946">
                  <c:v>1760</c:v>
                </c:pt>
                <c:pt idx="11947">
                  <c:v>1910</c:v>
                </c:pt>
                <c:pt idx="11948">
                  <c:v>1930</c:v>
                </c:pt>
                <c:pt idx="11949">
                  <c:v>1920</c:v>
                </c:pt>
                <c:pt idx="11950">
                  <c:v>1740</c:v>
                </c:pt>
                <c:pt idx="11951">
                  <c:v>1990</c:v>
                </c:pt>
                <c:pt idx="11952">
                  <c:v>1760</c:v>
                </c:pt>
                <c:pt idx="11953">
                  <c:v>1810</c:v>
                </c:pt>
                <c:pt idx="11954">
                  <c:v>1700</c:v>
                </c:pt>
                <c:pt idx="11955">
                  <c:v>1680</c:v>
                </c:pt>
                <c:pt idx="11956">
                  <c:v>1740</c:v>
                </c:pt>
                <c:pt idx="11957">
                  <c:v>1440</c:v>
                </c:pt>
                <c:pt idx="11958">
                  <c:v>1840</c:v>
                </c:pt>
                <c:pt idx="11959">
                  <c:v>1700</c:v>
                </c:pt>
                <c:pt idx="11960">
                  <c:v>1920</c:v>
                </c:pt>
                <c:pt idx="11961">
                  <c:v>1760</c:v>
                </c:pt>
                <c:pt idx="11962">
                  <c:v>1600</c:v>
                </c:pt>
                <c:pt idx="11963">
                  <c:v>1540</c:v>
                </c:pt>
                <c:pt idx="11964">
                  <c:v>1670</c:v>
                </c:pt>
                <c:pt idx="11965">
                  <c:v>1760</c:v>
                </c:pt>
                <c:pt idx="11966">
                  <c:v>1790</c:v>
                </c:pt>
                <c:pt idx="11967">
                  <c:v>1960</c:v>
                </c:pt>
                <c:pt idx="11968">
                  <c:v>1890</c:v>
                </c:pt>
                <c:pt idx="11969">
                  <c:v>1860</c:v>
                </c:pt>
                <c:pt idx="11970">
                  <c:v>1860</c:v>
                </c:pt>
                <c:pt idx="11971">
                  <c:v>1900</c:v>
                </c:pt>
                <c:pt idx="11972">
                  <c:v>2210</c:v>
                </c:pt>
                <c:pt idx="11973">
                  <c:v>1860</c:v>
                </c:pt>
                <c:pt idx="11974">
                  <c:v>1880</c:v>
                </c:pt>
                <c:pt idx="11975">
                  <c:v>1560</c:v>
                </c:pt>
                <c:pt idx="11976">
                  <c:v>1980</c:v>
                </c:pt>
                <c:pt idx="11977">
                  <c:v>1920</c:v>
                </c:pt>
                <c:pt idx="11978">
                  <c:v>1740</c:v>
                </c:pt>
                <c:pt idx="11979">
                  <c:v>1670</c:v>
                </c:pt>
                <c:pt idx="11980">
                  <c:v>1910</c:v>
                </c:pt>
                <c:pt idx="11981">
                  <c:v>1960</c:v>
                </c:pt>
                <c:pt idx="11982">
                  <c:v>1580</c:v>
                </c:pt>
                <c:pt idx="11983">
                  <c:v>1920</c:v>
                </c:pt>
                <c:pt idx="11984">
                  <c:v>1740</c:v>
                </c:pt>
                <c:pt idx="11985">
                  <c:v>1820</c:v>
                </c:pt>
                <c:pt idx="11986">
                  <c:v>1590</c:v>
                </c:pt>
                <c:pt idx="11987">
                  <c:v>1640</c:v>
                </c:pt>
                <c:pt idx="11988">
                  <c:v>1470</c:v>
                </c:pt>
                <c:pt idx="11989">
                  <c:v>1840</c:v>
                </c:pt>
                <c:pt idx="11990">
                  <c:v>1940</c:v>
                </c:pt>
                <c:pt idx="11991">
                  <c:v>1840</c:v>
                </c:pt>
                <c:pt idx="11992">
                  <c:v>1700</c:v>
                </c:pt>
                <c:pt idx="11993">
                  <c:v>1830</c:v>
                </c:pt>
                <c:pt idx="11994">
                  <c:v>1760</c:v>
                </c:pt>
                <c:pt idx="11995">
                  <c:v>1770</c:v>
                </c:pt>
                <c:pt idx="11996">
                  <c:v>1790</c:v>
                </c:pt>
                <c:pt idx="11997">
                  <c:v>1880</c:v>
                </c:pt>
                <c:pt idx="11998">
                  <c:v>1500</c:v>
                </c:pt>
                <c:pt idx="11999">
                  <c:v>1890</c:v>
                </c:pt>
                <c:pt idx="12000">
                  <c:v>1810</c:v>
                </c:pt>
                <c:pt idx="12001">
                  <c:v>1700</c:v>
                </c:pt>
                <c:pt idx="12002">
                  <c:v>1870</c:v>
                </c:pt>
                <c:pt idx="12003">
                  <c:v>1980</c:v>
                </c:pt>
                <c:pt idx="12004">
                  <c:v>1770</c:v>
                </c:pt>
                <c:pt idx="12005">
                  <c:v>2040</c:v>
                </c:pt>
                <c:pt idx="12006">
                  <c:v>1590</c:v>
                </c:pt>
                <c:pt idx="12007">
                  <c:v>1670</c:v>
                </c:pt>
                <c:pt idx="12008">
                  <c:v>1730</c:v>
                </c:pt>
                <c:pt idx="12009">
                  <c:v>1980</c:v>
                </c:pt>
                <c:pt idx="12010">
                  <c:v>1910</c:v>
                </c:pt>
                <c:pt idx="12011">
                  <c:v>1520</c:v>
                </c:pt>
                <c:pt idx="12012">
                  <c:v>1600</c:v>
                </c:pt>
                <c:pt idx="12013">
                  <c:v>1930</c:v>
                </c:pt>
                <c:pt idx="12014">
                  <c:v>1690</c:v>
                </c:pt>
                <c:pt idx="12015">
                  <c:v>1770</c:v>
                </c:pt>
                <c:pt idx="12016">
                  <c:v>1850</c:v>
                </c:pt>
                <c:pt idx="12017">
                  <c:v>1790</c:v>
                </c:pt>
                <c:pt idx="12018">
                  <c:v>1610</c:v>
                </c:pt>
                <c:pt idx="12019">
                  <c:v>1590</c:v>
                </c:pt>
                <c:pt idx="12020">
                  <c:v>1990</c:v>
                </c:pt>
                <c:pt idx="12021">
                  <c:v>1880</c:v>
                </c:pt>
                <c:pt idx="12022">
                  <c:v>1950</c:v>
                </c:pt>
                <c:pt idx="12023">
                  <c:v>1480</c:v>
                </c:pt>
                <c:pt idx="12024">
                  <c:v>1690</c:v>
                </c:pt>
                <c:pt idx="12025">
                  <c:v>2060</c:v>
                </c:pt>
                <c:pt idx="12026">
                  <c:v>1570</c:v>
                </c:pt>
                <c:pt idx="12027">
                  <c:v>2000</c:v>
                </c:pt>
                <c:pt idx="12028">
                  <c:v>1750</c:v>
                </c:pt>
                <c:pt idx="12029">
                  <c:v>1860</c:v>
                </c:pt>
                <c:pt idx="12030">
                  <c:v>2130</c:v>
                </c:pt>
                <c:pt idx="12031">
                  <c:v>1650</c:v>
                </c:pt>
                <c:pt idx="12032">
                  <c:v>1950</c:v>
                </c:pt>
                <c:pt idx="12033">
                  <c:v>1450</c:v>
                </c:pt>
                <c:pt idx="12034">
                  <c:v>1520</c:v>
                </c:pt>
                <c:pt idx="12035">
                  <c:v>1860</c:v>
                </c:pt>
                <c:pt idx="12036">
                  <c:v>1560</c:v>
                </c:pt>
                <c:pt idx="12037">
                  <c:v>2020</c:v>
                </c:pt>
                <c:pt idx="12038">
                  <c:v>1630</c:v>
                </c:pt>
                <c:pt idx="12039">
                  <c:v>1910</c:v>
                </c:pt>
                <c:pt idx="12040">
                  <c:v>1630</c:v>
                </c:pt>
                <c:pt idx="12041">
                  <c:v>1730</c:v>
                </c:pt>
                <c:pt idx="12042">
                  <c:v>1850</c:v>
                </c:pt>
                <c:pt idx="12043">
                  <c:v>1610</c:v>
                </c:pt>
                <c:pt idx="12044">
                  <c:v>1690</c:v>
                </c:pt>
                <c:pt idx="12045">
                  <c:v>1940</c:v>
                </c:pt>
                <c:pt idx="12046">
                  <c:v>1770</c:v>
                </c:pt>
                <c:pt idx="12047">
                  <c:v>1720</c:v>
                </c:pt>
                <c:pt idx="12048">
                  <c:v>1640</c:v>
                </c:pt>
                <c:pt idx="12049">
                  <c:v>1680</c:v>
                </c:pt>
                <c:pt idx="12050">
                  <c:v>1420</c:v>
                </c:pt>
                <c:pt idx="12051">
                  <c:v>1850</c:v>
                </c:pt>
                <c:pt idx="12052">
                  <c:v>1530</c:v>
                </c:pt>
                <c:pt idx="12053">
                  <c:v>1660</c:v>
                </c:pt>
                <c:pt idx="12054">
                  <c:v>2010</c:v>
                </c:pt>
                <c:pt idx="12055">
                  <c:v>1670</c:v>
                </c:pt>
                <c:pt idx="12056">
                  <c:v>1920</c:v>
                </c:pt>
                <c:pt idx="12057">
                  <c:v>2090</c:v>
                </c:pt>
                <c:pt idx="12058">
                  <c:v>1780</c:v>
                </c:pt>
                <c:pt idx="12059">
                  <c:v>1850</c:v>
                </c:pt>
                <c:pt idx="12060">
                  <c:v>1760</c:v>
                </c:pt>
                <c:pt idx="12061">
                  <c:v>1690</c:v>
                </c:pt>
                <c:pt idx="12062">
                  <c:v>1940</c:v>
                </c:pt>
                <c:pt idx="12063">
                  <c:v>1850</c:v>
                </c:pt>
                <c:pt idx="12064">
                  <c:v>1890</c:v>
                </c:pt>
                <c:pt idx="12065">
                  <c:v>1840</c:v>
                </c:pt>
                <c:pt idx="12066">
                  <c:v>1850</c:v>
                </c:pt>
                <c:pt idx="12067">
                  <c:v>2010</c:v>
                </c:pt>
                <c:pt idx="12068">
                  <c:v>1560</c:v>
                </c:pt>
                <c:pt idx="12069">
                  <c:v>1650</c:v>
                </c:pt>
                <c:pt idx="12070">
                  <c:v>1870</c:v>
                </c:pt>
                <c:pt idx="12071">
                  <c:v>1880</c:v>
                </c:pt>
                <c:pt idx="12072">
                  <c:v>1710</c:v>
                </c:pt>
                <c:pt idx="12073">
                  <c:v>1660</c:v>
                </c:pt>
                <c:pt idx="12074">
                  <c:v>1850</c:v>
                </c:pt>
                <c:pt idx="12075">
                  <c:v>1680</c:v>
                </c:pt>
                <c:pt idx="12076">
                  <c:v>1740</c:v>
                </c:pt>
                <c:pt idx="12077">
                  <c:v>1890</c:v>
                </c:pt>
                <c:pt idx="12078">
                  <c:v>1970</c:v>
                </c:pt>
                <c:pt idx="12079">
                  <c:v>2010</c:v>
                </c:pt>
                <c:pt idx="12080">
                  <c:v>1650</c:v>
                </c:pt>
                <c:pt idx="12081">
                  <c:v>1670</c:v>
                </c:pt>
                <c:pt idx="12082">
                  <c:v>1570</c:v>
                </c:pt>
                <c:pt idx="12083">
                  <c:v>1660</c:v>
                </c:pt>
                <c:pt idx="12084">
                  <c:v>1710</c:v>
                </c:pt>
                <c:pt idx="12085">
                  <c:v>1700</c:v>
                </c:pt>
                <c:pt idx="12086">
                  <c:v>1890</c:v>
                </c:pt>
                <c:pt idx="12087">
                  <c:v>1800</c:v>
                </c:pt>
                <c:pt idx="12088">
                  <c:v>1670</c:v>
                </c:pt>
                <c:pt idx="12089">
                  <c:v>1650</c:v>
                </c:pt>
                <c:pt idx="12090">
                  <c:v>1900</c:v>
                </c:pt>
                <c:pt idx="12091">
                  <c:v>1620</c:v>
                </c:pt>
                <c:pt idx="12092">
                  <c:v>1960</c:v>
                </c:pt>
                <c:pt idx="12093">
                  <c:v>1820</c:v>
                </c:pt>
                <c:pt idx="12094">
                  <c:v>1890</c:v>
                </c:pt>
                <c:pt idx="12095">
                  <c:v>1870</c:v>
                </c:pt>
                <c:pt idx="12096">
                  <c:v>1600</c:v>
                </c:pt>
                <c:pt idx="12097">
                  <c:v>1760</c:v>
                </c:pt>
                <c:pt idx="12098">
                  <c:v>1590</c:v>
                </c:pt>
                <c:pt idx="12099">
                  <c:v>1880</c:v>
                </c:pt>
                <c:pt idx="12100">
                  <c:v>2110</c:v>
                </c:pt>
                <c:pt idx="12101">
                  <c:v>1850</c:v>
                </c:pt>
                <c:pt idx="12102">
                  <c:v>1720</c:v>
                </c:pt>
                <c:pt idx="12103">
                  <c:v>1520</c:v>
                </c:pt>
                <c:pt idx="12104">
                  <c:v>1690</c:v>
                </c:pt>
                <c:pt idx="12105">
                  <c:v>1890</c:v>
                </c:pt>
                <c:pt idx="12106">
                  <c:v>1860</c:v>
                </c:pt>
                <c:pt idx="12107">
                  <c:v>1830</c:v>
                </c:pt>
                <c:pt idx="12108">
                  <c:v>1960</c:v>
                </c:pt>
                <c:pt idx="12109">
                  <c:v>2120</c:v>
                </c:pt>
                <c:pt idx="12110">
                  <c:v>1780</c:v>
                </c:pt>
                <c:pt idx="12111">
                  <c:v>1870</c:v>
                </c:pt>
                <c:pt idx="12112">
                  <c:v>1770</c:v>
                </c:pt>
                <c:pt idx="12113">
                  <c:v>1690</c:v>
                </c:pt>
                <c:pt idx="12114">
                  <c:v>1880</c:v>
                </c:pt>
                <c:pt idx="12115">
                  <c:v>1800</c:v>
                </c:pt>
                <c:pt idx="12116">
                  <c:v>1610</c:v>
                </c:pt>
                <c:pt idx="12117">
                  <c:v>1580</c:v>
                </c:pt>
                <c:pt idx="12118">
                  <c:v>2010</c:v>
                </c:pt>
                <c:pt idx="12119">
                  <c:v>1570</c:v>
                </c:pt>
                <c:pt idx="12120">
                  <c:v>1600</c:v>
                </c:pt>
                <c:pt idx="12121">
                  <c:v>1770</c:v>
                </c:pt>
                <c:pt idx="12122">
                  <c:v>1750</c:v>
                </c:pt>
                <c:pt idx="12123">
                  <c:v>1810</c:v>
                </c:pt>
                <c:pt idx="12124">
                  <c:v>1700</c:v>
                </c:pt>
                <c:pt idx="12125">
                  <c:v>1810</c:v>
                </c:pt>
                <c:pt idx="12126">
                  <c:v>1700</c:v>
                </c:pt>
                <c:pt idx="12127">
                  <c:v>1920</c:v>
                </c:pt>
                <c:pt idx="12128">
                  <c:v>1840</c:v>
                </c:pt>
                <c:pt idx="12129">
                  <c:v>1730</c:v>
                </c:pt>
                <c:pt idx="12130">
                  <c:v>1470</c:v>
                </c:pt>
                <c:pt idx="12131">
                  <c:v>1650</c:v>
                </c:pt>
                <c:pt idx="12132">
                  <c:v>1760</c:v>
                </c:pt>
                <c:pt idx="12133">
                  <c:v>1730</c:v>
                </c:pt>
                <c:pt idx="12134">
                  <c:v>1810</c:v>
                </c:pt>
                <c:pt idx="12135">
                  <c:v>1810</c:v>
                </c:pt>
                <c:pt idx="12136">
                  <c:v>1670</c:v>
                </c:pt>
                <c:pt idx="12137">
                  <c:v>1720</c:v>
                </c:pt>
                <c:pt idx="12138">
                  <c:v>1980</c:v>
                </c:pt>
                <c:pt idx="12139">
                  <c:v>1840</c:v>
                </c:pt>
                <c:pt idx="12140">
                  <c:v>1550</c:v>
                </c:pt>
                <c:pt idx="12141">
                  <c:v>1600</c:v>
                </c:pt>
                <c:pt idx="12142">
                  <c:v>1890</c:v>
                </c:pt>
                <c:pt idx="12143">
                  <c:v>1800</c:v>
                </c:pt>
                <c:pt idx="12144">
                  <c:v>1740</c:v>
                </c:pt>
                <c:pt idx="12145">
                  <c:v>1910</c:v>
                </c:pt>
                <c:pt idx="12146">
                  <c:v>1680</c:v>
                </c:pt>
                <c:pt idx="12147">
                  <c:v>1740</c:v>
                </c:pt>
                <c:pt idx="12148">
                  <c:v>1660</c:v>
                </c:pt>
                <c:pt idx="12149">
                  <c:v>1770</c:v>
                </c:pt>
                <c:pt idx="12150">
                  <c:v>2000</c:v>
                </c:pt>
                <c:pt idx="12151">
                  <c:v>1790</c:v>
                </c:pt>
                <c:pt idx="12152">
                  <c:v>1870</c:v>
                </c:pt>
                <c:pt idx="12153">
                  <c:v>1660</c:v>
                </c:pt>
                <c:pt idx="12154">
                  <c:v>1840</c:v>
                </c:pt>
                <c:pt idx="12155">
                  <c:v>1700</c:v>
                </c:pt>
                <c:pt idx="12156">
                  <c:v>1600</c:v>
                </c:pt>
                <c:pt idx="12157">
                  <c:v>1760</c:v>
                </c:pt>
                <c:pt idx="12158">
                  <c:v>1600</c:v>
                </c:pt>
                <c:pt idx="12159">
                  <c:v>1870</c:v>
                </c:pt>
                <c:pt idx="12160">
                  <c:v>1600</c:v>
                </c:pt>
                <c:pt idx="12161">
                  <c:v>1450</c:v>
                </c:pt>
                <c:pt idx="12162">
                  <c:v>1740</c:v>
                </c:pt>
                <c:pt idx="12163">
                  <c:v>1810</c:v>
                </c:pt>
                <c:pt idx="12164">
                  <c:v>1740</c:v>
                </c:pt>
                <c:pt idx="12165">
                  <c:v>1770</c:v>
                </c:pt>
                <c:pt idx="12166">
                  <c:v>1520</c:v>
                </c:pt>
                <c:pt idx="12167">
                  <c:v>1370</c:v>
                </c:pt>
                <c:pt idx="12168">
                  <c:v>1820</c:v>
                </c:pt>
                <c:pt idx="12169">
                  <c:v>1900</c:v>
                </c:pt>
                <c:pt idx="12170">
                  <c:v>1730</c:v>
                </c:pt>
                <c:pt idx="12171">
                  <c:v>1670</c:v>
                </c:pt>
                <c:pt idx="12172">
                  <c:v>1980</c:v>
                </c:pt>
                <c:pt idx="12173">
                  <c:v>1750</c:v>
                </c:pt>
                <c:pt idx="12174">
                  <c:v>1670</c:v>
                </c:pt>
                <c:pt idx="12175">
                  <c:v>1640</c:v>
                </c:pt>
                <c:pt idx="12176">
                  <c:v>1670</c:v>
                </c:pt>
                <c:pt idx="12177">
                  <c:v>1880</c:v>
                </c:pt>
                <c:pt idx="12178">
                  <c:v>1690</c:v>
                </c:pt>
                <c:pt idx="12179">
                  <c:v>1920</c:v>
                </c:pt>
                <c:pt idx="12180">
                  <c:v>1570</c:v>
                </c:pt>
                <c:pt idx="12181">
                  <c:v>1840</c:v>
                </c:pt>
                <c:pt idx="12182">
                  <c:v>1830</c:v>
                </c:pt>
                <c:pt idx="12183">
                  <c:v>1930</c:v>
                </c:pt>
                <c:pt idx="12184">
                  <c:v>1770</c:v>
                </c:pt>
                <c:pt idx="12185">
                  <c:v>1680</c:v>
                </c:pt>
                <c:pt idx="12186">
                  <c:v>1690</c:v>
                </c:pt>
                <c:pt idx="12187">
                  <c:v>2130</c:v>
                </c:pt>
                <c:pt idx="12188">
                  <c:v>1750</c:v>
                </c:pt>
                <c:pt idx="12189">
                  <c:v>1430</c:v>
                </c:pt>
                <c:pt idx="12190">
                  <c:v>1730</c:v>
                </c:pt>
                <c:pt idx="12191">
                  <c:v>2010</c:v>
                </c:pt>
                <c:pt idx="12192">
                  <c:v>1680</c:v>
                </c:pt>
                <c:pt idx="12193">
                  <c:v>1900</c:v>
                </c:pt>
                <c:pt idx="12194">
                  <c:v>1730</c:v>
                </c:pt>
                <c:pt idx="12195">
                  <c:v>1740</c:v>
                </c:pt>
                <c:pt idx="12196">
                  <c:v>1740</c:v>
                </c:pt>
                <c:pt idx="12197">
                  <c:v>1600</c:v>
                </c:pt>
                <c:pt idx="12198">
                  <c:v>1790</c:v>
                </c:pt>
                <c:pt idx="12199">
                  <c:v>1590</c:v>
                </c:pt>
                <c:pt idx="12200">
                  <c:v>1950</c:v>
                </c:pt>
                <c:pt idx="12201">
                  <c:v>1540</c:v>
                </c:pt>
                <c:pt idx="12202">
                  <c:v>1750</c:v>
                </c:pt>
                <c:pt idx="12203">
                  <c:v>1920</c:v>
                </c:pt>
                <c:pt idx="12204">
                  <c:v>1710</c:v>
                </c:pt>
                <c:pt idx="12205">
                  <c:v>1840</c:v>
                </c:pt>
                <c:pt idx="12206">
                  <c:v>1700</c:v>
                </c:pt>
                <c:pt idx="12207">
                  <c:v>1720</c:v>
                </c:pt>
                <c:pt idx="12208">
                  <c:v>1730</c:v>
                </c:pt>
                <c:pt idx="12209">
                  <c:v>2110</c:v>
                </c:pt>
                <c:pt idx="12210">
                  <c:v>1690</c:v>
                </c:pt>
                <c:pt idx="12211">
                  <c:v>1690</c:v>
                </c:pt>
                <c:pt idx="12212">
                  <c:v>1660</c:v>
                </c:pt>
                <c:pt idx="12213">
                  <c:v>1670</c:v>
                </c:pt>
                <c:pt idx="12214">
                  <c:v>1720</c:v>
                </c:pt>
                <c:pt idx="12215">
                  <c:v>1640</c:v>
                </c:pt>
                <c:pt idx="12216">
                  <c:v>1690</c:v>
                </c:pt>
                <c:pt idx="12217">
                  <c:v>1540</c:v>
                </c:pt>
                <c:pt idx="12218">
                  <c:v>1580</c:v>
                </c:pt>
                <c:pt idx="12219">
                  <c:v>1780</c:v>
                </c:pt>
                <c:pt idx="12220">
                  <c:v>1470</c:v>
                </c:pt>
                <c:pt idx="12221">
                  <c:v>1740</c:v>
                </c:pt>
                <c:pt idx="12222">
                  <c:v>1910</c:v>
                </c:pt>
                <c:pt idx="12223">
                  <c:v>1510</c:v>
                </c:pt>
                <c:pt idx="12224">
                  <c:v>1540</c:v>
                </c:pt>
                <c:pt idx="12225">
                  <c:v>1860</c:v>
                </c:pt>
                <c:pt idx="12226">
                  <c:v>1580</c:v>
                </c:pt>
                <c:pt idx="12227">
                  <c:v>2110</c:v>
                </c:pt>
                <c:pt idx="12228">
                  <c:v>1870</c:v>
                </c:pt>
                <c:pt idx="12229">
                  <c:v>1940</c:v>
                </c:pt>
                <c:pt idx="12230">
                  <c:v>1670</c:v>
                </c:pt>
                <c:pt idx="12231">
                  <c:v>1880</c:v>
                </c:pt>
                <c:pt idx="12232">
                  <c:v>1740</c:v>
                </c:pt>
                <c:pt idx="12233">
                  <c:v>1960</c:v>
                </c:pt>
                <c:pt idx="12234">
                  <c:v>1880</c:v>
                </c:pt>
                <c:pt idx="12235">
                  <c:v>1670</c:v>
                </c:pt>
                <c:pt idx="12236">
                  <c:v>1730</c:v>
                </c:pt>
                <c:pt idx="12237">
                  <c:v>1470</c:v>
                </c:pt>
                <c:pt idx="12238">
                  <c:v>1640</c:v>
                </c:pt>
                <c:pt idx="12239">
                  <c:v>1740</c:v>
                </c:pt>
                <c:pt idx="12240">
                  <c:v>2030</c:v>
                </c:pt>
                <c:pt idx="12241">
                  <c:v>1710</c:v>
                </c:pt>
                <c:pt idx="12242">
                  <c:v>1620</c:v>
                </c:pt>
                <c:pt idx="12243">
                  <c:v>1840</c:v>
                </c:pt>
                <c:pt idx="12244">
                  <c:v>1810</c:v>
                </c:pt>
                <c:pt idx="12245">
                  <c:v>1860</c:v>
                </c:pt>
                <c:pt idx="12246">
                  <c:v>1810</c:v>
                </c:pt>
                <c:pt idx="12247">
                  <c:v>1910</c:v>
                </c:pt>
                <c:pt idx="12248">
                  <c:v>1710</c:v>
                </c:pt>
                <c:pt idx="12249">
                  <c:v>1760</c:v>
                </c:pt>
                <c:pt idx="12250">
                  <c:v>1680</c:v>
                </c:pt>
                <c:pt idx="12251">
                  <c:v>1580</c:v>
                </c:pt>
                <c:pt idx="12252">
                  <c:v>1770</c:v>
                </c:pt>
                <c:pt idx="12253">
                  <c:v>1860</c:v>
                </c:pt>
                <c:pt idx="12254">
                  <c:v>1680</c:v>
                </c:pt>
                <c:pt idx="12255">
                  <c:v>1880</c:v>
                </c:pt>
                <c:pt idx="12256">
                  <c:v>1810</c:v>
                </c:pt>
                <c:pt idx="12257">
                  <c:v>1600</c:v>
                </c:pt>
                <c:pt idx="12258">
                  <c:v>1800</c:v>
                </c:pt>
                <c:pt idx="12259">
                  <c:v>1980</c:v>
                </c:pt>
                <c:pt idx="12260">
                  <c:v>1710</c:v>
                </c:pt>
                <c:pt idx="12261">
                  <c:v>1730</c:v>
                </c:pt>
                <c:pt idx="12262">
                  <c:v>1460</c:v>
                </c:pt>
                <c:pt idx="12263">
                  <c:v>1660</c:v>
                </c:pt>
                <c:pt idx="12264">
                  <c:v>1630</c:v>
                </c:pt>
                <c:pt idx="12265">
                  <c:v>1860</c:v>
                </c:pt>
                <c:pt idx="12266">
                  <c:v>1780</c:v>
                </c:pt>
                <c:pt idx="12267">
                  <c:v>1620</c:v>
                </c:pt>
                <c:pt idx="12268">
                  <c:v>1820</c:v>
                </c:pt>
                <c:pt idx="12269">
                  <c:v>1840</c:v>
                </c:pt>
                <c:pt idx="12270">
                  <c:v>1470</c:v>
                </c:pt>
                <c:pt idx="12271">
                  <c:v>1570</c:v>
                </c:pt>
                <c:pt idx="12272">
                  <c:v>1750</c:v>
                </c:pt>
                <c:pt idx="12273">
                  <c:v>1640</c:v>
                </c:pt>
                <c:pt idx="12274">
                  <c:v>1740</c:v>
                </c:pt>
                <c:pt idx="12275">
                  <c:v>1760</c:v>
                </c:pt>
                <c:pt idx="12276">
                  <c:v>1810</c:v>
                </c:pt>
                <c:pt idx="12277">
                  <c:v>1500</c:v>
                </c:pt>
                <c:pt idx="12278">
                  <c:v>1720</c:v>
                </c:pt>
                <c:pt idx="12279">
                  <c:v>1690</c:v>
                </c:pt>
                <c:pt idx="12280">
                  <c:v>1710</c:v>
                </c:pt>
                <c:pt idx="12281">
                  <c:v>1620</c:v>
                </c:pt>
                <c:pt idx="12282">
                  <c:v>1510</c:v>
                </c:pt>
                <c:pt idx="12283">
                  <c:v>1670</c:v>
                </c:pt>
                <c:pt idx="12284">
                  <c:v>1950</c:v>
                </c:pt>
                <c:pt idx="12285">
                  <c:v>1930</c:v>
                </c:pt>
                <c:pt idx="12286">
                  <c:v>1820</c:v>
                </c:pt>
                <c:pt idx="12287">
                  <c:v>1880</c:v>
                </c:pt>
                <c:pt idx="12288">
                  <c:v>1740</c:v>
                </c:pt>
                <c:pt idx="12289">
                  <c:v>1700</c:v>
                </c:pt>
                <c:pt idx="12290">
                  <c:v>1620</c:v>
                </c:pt>
                <c:pt idx="12291">
                  <c:v>1750</c:v>
                </c:pt>
                <c:pt idx="12292">
                  <c:v>1560</c:v>
                </c:pt>
                <c:pt idx="12293">
                  <c:v>1720</c:v>
                </c:pt>
                <c:pt idx="12294">
                  <c:v>1550</c:v>
                </c:pt>
                <c:pt idx="12295">
                  <c:v>1630</c:v>
                </c:pt>
                <c:pt idx="12296">
                  <c:v>1610</c:v>
                </c:pt>
                <c:pt idx="12297">
                  <c:v>1690</c:v>
                </c:pt>
                <c:pt idx="12298">
                  <c:v>1620</c:v>
                </c:pt>
                <c:pt idx="12299">
                  <c:v>1830</c:v>
                </c:pt>
                <c:pt idx="12300">
                  <c:v>1700</c:v>
                </c:pt>
                <c:pt idx="12301">
                  <c:v>1810</c:v>
                </c:pt>
                <c:pt idx="12302">
                  <c:v>1580</c:v>
                </c:pt>
                <c:pt idx="12303">
                  <c:v>1920</c:v>
                </c:pt>
                <c:pt idx="12304">
                  <c:v>1480</c:v>
                </c:pt>
                <c:pt idx="12305">
                  <c:v>1880</c:v>
                </c:pt>
                <c:pt idx="12306">
                  <c:v>1780</c:v>
                </c:pt>
                <c:pt idx="12307">
                  <c:v>1690</c:v>
                </c:pt>
                <c:pt idx="12308">
                  <c:v>1730</c:v>
                </c:pt>
                <c:pt idx="12309">
                  <c:v>1670</c:v>
                </c:pt>
                <c:pt idx="12310">
                  <c:v>1610</c:v>
                </c:pt>
                <c:pt idx="12311">
                  <c:v>1570</c:v>
                </c:pt>
                <c:pt idx="12312">
                  <c:v>1690</c:v>
                </c:pt>
                <c:pt idx="12313">
                  <c:v>1350</c:v>
                </c:pt>
                <c:pt idx="12314">
                  <c:v>1530</c:v>
                </c:pt>
                <c:pt idx="12315">
                  <c:v>1690</c:v>
                </c:pt>
                <c:pt idx="12316">
                  <c:v>1740</c:v>
                </c:pt>
                <c:pt idx="12317">
                  <c:v>1780</c:v>
                </c:pt>
                <c:pt idx="12318">
                  <c:v>1720</c:v>
                </c:pt>
                <c:pt idx="12319">
                  <c:v>1640</c:v>
                </c:pt>
                <c:pt idx="12320">
                  <c:v>1590</c:v>
                </c:pt>
                <c:pt idx="12321">
                  <c:v>2040</c:v>
                </c:pt>
                <c:pt idx="12322">
                  <c:v>1810</c:v>
                </c:pt>
                <c:pt idx="12323">
                  <c:v>1560</c:v>
                </c:pt>
                <c:pt idx="12324">
                  <c:v>1670</c:v>
                </c:pt>
                <c:pt idx="12325">
                  <c:v>1440</c:v>
                </c:pt>
                <c:pt idx="12326">
                  <c:v>1840</c:v>
                </c:pt>
                <c:pt idx="12327">
                  <c:v>1820</c:v>
                </c:pt>
                <c:pt idx="12328">
                  <c:v>1800</c:v>
                </c:pt>
                <c:pt idx="12329">
                  <c:v>1530</c:v>
                </c:pt>
                <c:pt idx="12330">
                  <c:v>1830</c:v>
                </c:pt>
                <c:pt idx="12331">
                  <c:v>1780</c:v>
                </c:pt>
                <c:pt idx="12332">
                  <c:v>1680</c:v>
                </c:pt>
                <c:pt idx="12333">
                  <c:v>2050</c:v>
                </c:pt>
                <c:pt idx="12334">
                  <c:v>1540</c:v>
                </c:pt>
                <c:pt idx="12335">
                  <c:v>1800</c:v>
                </c:pt>
                <c:pt idx="12336">
                  <c:v>1820</c:v>
                </c:pt>
                <c:pt idx="12337">
                  <c:v>1940</c:v>
                </c:pt>
                <c:pt idx="12338">
                  <c:v>1590</c:v>
                </c:pt>
                <c:pt idx="12339">
                  <c:v>1770</c:v>
                </c:pt>
                <c:pt idx="12340">
                  <c:v>1460</c:v>
                </c:pt>
                <c:pt idx="12341">
                  <c:v>1760</c:v>
                </c:pt>
                <c:pt idx="12342">
                  <c:v>1780</c:v>
                </c:pt>
                <c:pt idx="12343">
                  <c:v>1630</c:v>
                </c:pt>
                <c:pt idx="12344">
                  <c:v>1850</c:v>
                </c:pt>
                <c:pt idx="12345">
                  <c:v>1650</c:v>
                </c:pt>
                <c:pt idx="12346">
                  <c:v>1640</c:v>
                </c:pt>
                <c:pt idx="12347">
                  <c:v>1790</c:v>
                </c:pt>
                <c:pt idx="12348">
                  <c:v>1520</c:v>
                </c:pt>
                <c:pt idx="12349">
                  <c:v>1670</c:v>
                </c:pt>
                <c:pt idx="12350">
                  <c:v>1680</c:v>
                </c:pt>
                <c:pt idx="12351">
                  <c:v>1420</c:v>
                </c:pt>
                <c:pt idx="12352">
                  <c:v>1660</c:v>
                </c:pt>
                <c:pt idx="12353">
                  <c:v>1600</c:v>
                </c:pt>
                <c:pt idx="12354">
                  <c:v>1840</c:v>
                </c:pt>
                <c:pt idx="12355">
                  <c:v>1640</c:v>
                </c:pt>
                <c:pt idx="12356">
                  <c:v>1780</c:v>
                </c:pt>
                <c:pt idx="12357">
                  <c:v>1610</c:v>
                </c:pt>
                <c:pt idx="12358">
                  <c:v>1760</c:v>
                </c:pt>
                <c:pt idx="12359">
                  <c:v>1680</c:v>
                </c:pt>
                <c:pt idx="12360">
                  <c:v>1850</c:v>
                </c:pt>
                <c:pt idx="12361">
                  <c:v>1810</c:v>
                </c:pt>
                <c:pt idx="12362">
                  <c:v>1870</c:v>
                </c:pt>
                <c:pt idx="12363">
                  <c:v>1930</c:v>
                </c:pt>
                <c:pt idx="12364">
                  <c:v>1610</c:v>
                </c:pt>
                <c:pt idx="12365">
                  <c:v>1500</c:v>
                </c:pt>
                <c:pt idx="12366">
                  <c:v>1900</c:v>
                </c:pt>
                <c:pt idx="12367">
                  <c:v>1570</c:v>
                </c:pt>
                <c:pt idx="12368">
                  <c:v>1780</c:v>
                </c:pt>
                <c:pt idx="12369">
                  <c:v>1640</c:v>
                </c:pt>
                <c:pt idx="12370">
                  <c:v>1720</c:v>
                </c:pt>
                <c:pt idx="12371">
                  <c:v>1600</c:v>
                </c:pt>
                <c:pt idx="12372">
                  <c:v>1670</c:v>
                </c:pt>
                <c:pt idx="12373">
                  <c:v>1680</c:v>
                </c:pt>
                <c:pt idx="12374">
                  <c:v>1720</c:v>
                </c:pt>
                <c:pt idx="12375">
                  <c:v>2030</c:v>
                </c:pt>
                <c:pt idx="12376">
                  <c:v>1630</c:v>
                </c:pt>
                <c:pt idx="12377">
                  <c:v>1570</c:v>
                </c:pt>
                <c:pt idx="12378">
                  <c:v>1920</c:v>
                </c:pt>
                <c:pt idx="12379">
                  <c:v>1570</c:v>
                </c:pt>
                <c:pt idx="12380">
                  <c:v>1590</c:v>
                </c:pt>
                <c:pt idx="12381">
                  <c:v>1690</c:v>
                </c:pt>
                <c:pt idx="12382">
                  <c:v>1760</c:v>
                </c:pt>
                <c:pt idx="12383">
                  <c:v>1510</c:v>
                </c:pt>
                <c:pt idx="12384">
                  <c:v>1880</c:v>
                </c:pt>
                <c:pt idx="12385">
                  <c:v>1680</c:v>
                </c:pt>
                <c:pt idx="12386">
                  <c:v>1640</c:v>
                </c:pt>
                <c:pt idx="12387">
                  <c:v>1670</c:v>
                </c:pt>
                <c:pt idx="12388">
                  <c:v>1720</c:v>
                </c:pt>
                <c:pt idx="12389">
                  <c:v>1820</c:v>
                </c:pt>
                <c:pt idx="12390">
                  <c:v>1620</c:v>
                </c:pt>
                <c:pt idx="12391">
                  <c:v>1900</c:v>
                </c:pt>
                <c:pt idx="12392">
                  <c:v>1780</c:v>
                </c:pt>
                <c:pt idx="12393">
                  <c:v>1680</c:v>
                </c:pt>
                <c:pt idx="12394">
                  <c:v>1760</c:v>
                </c:pt>
                <c:pt idx="12395">
                  <c:v>1800</c:v>
                </c:pt>
                <c:pt idx="12396">
                  <c:v>1790</c:v>
                </c:pt>
                <c:pt idx="12397">
                  <c:v>1930</c:v>
                </c:pt>
                <c:pt idx="12398">
                  <c:v>1620</c:v>
                </c:pt>
                <c:pt idx="12399">
                  <c:v>1650</c:v>
                </c:pt>
                <c:pt idx="12400">
                  <c:v>1510</c:v>
                </c:pt>
                <c:pt idx="12401">
                  <c:v>1890</c:v>
                </c:pt>
                <c:pt idx="12402">
                  <c:v>1680</c:v>
                </c:pt>
                <c:pt idx="12403">
                  <c:v>1860</c:v>
                </c:pt>
                <c:pt idx="12404">
                  <c:v>1520</c:v>
                </c:pt>
                <c:pt idx="12405">
                  <c:v>1960</c:v>
                </c:pt>
                <c:pt idx="12406">
                  <c:v>1500</c:v>
                </c:pt>
                <c:pt idx="12407">
                  <c:v>1890</c:v>
                </c:pt>
                <c:pt idx="12408">
                  <c:v>1730</c:v>
                </c:pt>
                <c:pt idx="12409">
                  <c:v>1830</c:v>
                </c:pt>
                <c:pt idx="12410">
                  <c:v>1960</c:v>
                </c:pt>
                <c:pt idx="12411">
                  <c:v>1640</c:v>
                </c:pt>
                <c:pt idx="12412">
                  <c:v>1790</c:v>
                </c:pt>
                <c:pt idx="12413">
                  <c:v>1770</c:v>
                </c:pt>
                <c:pt idx="12414">
                  <c:v>1670</c:v>
                </c:pt>
                <c:pt idx="12415">
                  <c:v>1690</c:v>
                </c:pt>
                <c:pt idx="12416">
                  <c:v>1840</c:v>
                </c:pt>
                <c:pt idx="12417">
                  <c:v>1680</c:v>
                </c:pt>
                <c:pt idx="12418">
                  <c:v>1670</c:v>
                </c:pt>
                <c:pt idx="12419">
                  <c:v>1740</c:v>
                </c:pt>
                <c:pt idx="12420">
                  <c:v>1810</c:v>
                </c:pt>
                <c:pt idx="12421">
                  <c:v>1830</c:v>
                </c:pt>
                <c:pt idx="12422">
                  <c:v>1680</c:v>
                </c:pt>
                <c:pt idx="12423">
                  <c:v>1870</c:v>
                </c:pt>
                <c:pt idx="12424">
                  <c:v>1700</c:v>
                </c:pt>
                <c:pt idx="12425">
                  <c:v>1730</c:v>
                </c:pt>
                <c:pt idx="12426">
                  <c:v>1680</c:v>
                </c:pt>
                <c:pt idx="12427">
                  <c:v>1790</c:v>
                </c:pt>
                <c:pt idx="12428">
                  <c:v>1770</c:v>
                </c:pt>
                <c:pt idx="12429">
                  <c:v>1510</c:v>
                </c:pt>
                <c:pt idx="12430">
                  <c:v>1720</c:v>
                </c:pt>
                <c:pt idx="12431">
                  <c:v>1870</c:v>
                </c:pt>
                <c:pt idx="12432">
                  <c:v>1750</c:v>
                </c:pt>
                <c:pt idx="12433">
                  <c:v>1490</c:v>
                </c:pt>
                <c:pt idx="12434">
                  <c:v>1510</c:v>
                </c:pt>
                <c:pt idx="12435">
                  <c:v>1850</c:v>
                </c:pt>
                <c:pt idx="12436">
                  <c:v>1550</c:v>
                </c:pt>
                <c:pt idx="12437">
                  <c:v>1680</c:v>
                </c:pt>
                <c:pt idx="12438">
                  <c:v>1870</c:v>
                </c:pt>
                <c:pt idx="12439">
                  <c:v>1500</c:v>
                </c:pt>
                <c:pt idx="12440">
                  <c:v>1840</c:v>
                </c:pt>
                <c:pt idx="12441">
                  <c:v>1740</c:v>
                </c:pt>
                <c:pt idx="12442">
                  <c:v>1860</c:v>
                </c:pt>
                <c:pt idx="12443">
                  <c:v>1610</c:v>
                </c:pt>
                <c:pt idx="12444">
                  <c:v>1870</c:v>
                </c:pt>
                <c:pt idx="12445">
                  <c:v>1750</c:v>
                </c:pt>
                <c:pt idx="12446">
                  <c:v>1580</c:v>
                </c:pt>
                <c:pt idx="12447">
                  <c:v>1590</c:v>
                </c:pt>
                <c:pt idx="12448">
                  <c:v>1640</c:v>
                </c:pt>
                <c:pt idx="12449">
                  <c:v>1800</c:v>
                </c:pt>
                <c:pt idx="12450">
                  <c:v>1670</c:v>
                </c:pt>
                <c:pt idx="12451">
                  <c:v>1720</c:v>
                </c:pt>
                <c:pt idx="12452">
                  <c:v>1670</c:v>
                </c:pt>
                <c:pt idx="12453">
                  <c:v>2090</c:v>
                </c:pt>
                <c:pt idx="12454">
                  <c:v>1540</c:v>
                </c:pt>
                <c:pt idx="12455">
                  <c:v>1730</c:v>
                </c:pt>
                <c:pt idx="12456">
                  <c:v>1570</c:v>
                </c:pt>
                <c:pt idx="12457">
                  <c:v>1810</c:v>
                </c:pt>
                <c:pt idx="12458">
                  <c:v>1670</c:v>
                </c:pt>
                <c:pt idx="12459">
                  <c:v>1600</c:v>
                </c:pt>
                <c:pt idx="12460">
                  <c:v>1740</c:v>
                </c:pt>
                <c:pt idx="12461">
                  <c:v>1810</c:v>
                </c:pt>
                <c:pt idx="12462">
                  <c:v>1680</c:v>
                </c:pt>
                <c:pt idx="12463">
                  <c:v>1780</c:v>
                </c:pt>
                <c:pt idx="12464">
                  <c:v>1890</c:v>
                </c:pt>
                <c:pt idx="12465">
                  <c:v>1530</c:v>
                </c:pt>
                <c:pt idx="12466">
                  <c:v>1900</c:v>
                </c:pt>
                <c:pt idx="12467">
                  <c:v>1520</c:v>
                </c:pt>
                <c:pt idx="12468">
                  <c:v>1860</c:v>
                </c:pt>
                <c:pt idx="12469">
                  <c:v>1760</c:v>
                </c:pt>
                <c:pt idx="12470">
                  <c:v>1800</c:v>
                </c:pt>
                <c:pt idx="12471">
                  <c:v>1770</c:v>
                </c:pt>
                <c:pt idx="12472">
                  <c:v>1730</c:v>
                </c:pt>
                <c:pt idx="12473">
                  <c:v>1640</c:v>
                </c:pt>
                <c:pt idx="12474">
                  <c:v>1710</c:v>
                </c:pt>
                <c:pt idx="12475">
                  <c:v>1510</c:v>
                </c:pt>
                <c:pt idx="12476">
                  <c:v>1860</c:v>
                </c:pt>
                <c:pt idx="12477">
                  <c:v>1990</c:v>
                </c:pt>
                <c:pt idx="12478">
                  <c:v>1630</c:v>
                </c:pt>
                <c:pt idx="12479">
                  <c:v>1740</c:v>
                </c:pt>
                <c:pt idx="12480">
                  <c:v>1660</c:v>
                </c:pt>
                <c:pt idx="12481">
                  <c:v>1780</c:v>
                </c:pt>
                <c:pt idx="12482">
                  <c:v>1730</c:v>
                </c:pt>
                <c:pt idx="12483">
                  <c:v>1750</c:v>
                </c:pt>
                <c:pt idx="12484">
                  <c:v>1630</c:v>
                </c:pt>
                <c:pt idx="12485">
                  <c:v>1840</c:v>
                </c:pt>
                <c:pt idx="12486">
                  <c:v>1610</c:v>
                </c:pt>
                <c:pt idx="12487">
                  <c:v>1780</c:v>
                </c:pt>
                <c:pt idx="12488">
                  <c:v>1750</c:v>
                </c:pt>
                <c:pt idx="12489">
                  <c:v>1960</c:v>
                </c:pt>
                <c:pt idx="12490">
                  <c:v>1930</c:v>
                </c:pt>
                <c:pt idx="12491">
                  <c:v>1680</c:v>
                </c:pt>
                <c:pt idx="12492">
                  <c:v>1640</c:v>
                </c:pt>
                <c:pt idx="12493">
                  <c:v>1680</c:v>
                </c:pt>
                <c:pt idx="12494">
                  <c:v>1730</c:v>
                </c:pt>
                <c:pt idx="12495">
                  <c:v>1610</c:v>
                </c:pt>
                <c:pt idx="12496">
                  <c:v>1450</c:v>
                </c:pt>
                <c:pt idx="12497">
                  <c:v>1680</c:v>
                </c:pt>
                <c:pt idx="12498">
                  <c:v>1650</c:v>
                </c:pt>
                <c:pt idx="12499">
                  <c:v>1510</c:v>
                </c:pt>
                <c:pt idx="12500">
                  <c:v>1680</c:v>
                </c:pt>
                <c:pt idx="12501">
                  <c:v>1890</c:v>
                </c:pt>
                <c:pt idx="12502">
                  <c:v>1670</c:v>
                </c:pt>
                <c:pt idx="12503">
                  <c:v>1830</c:v>
                </c:pt>
                <c:pt idx="12504">
                  <c:v>1680</c:v>
                </c:pt>
                <c:pt idx="12505">
                  <c:v>1660</c:v>
                </c:pt>
                <c:pt idx="12506">
                  <c:v>1770</c:v>
                </c:pt>
                <c:pt idx="12507">
                  <c:v>1790</c:v>
                </c:pt>
                <c:pt idx="12508">
                  <c:v>1640</c:v>
                </c:pt>
                <c:pt idx="12509">
                  <c:v>1750</c:v>
                </c:pt>
                <c:pt idx="12510">
                  <c:v>1770</c:v>
                </c:pt>
                <c:pt idx="12511">
                  <c:v>1630</c:v>
                </c:pt>
                <c:pt idx="12512">
                  <c:v>1700</c:v>
                </c:pt>
                <c:pt idx="12513">
                  <c:v>1610</c:v>
                </c:pt>
                <c:pt idx="12514">
                  <c:v>1600</c:v>
                </c:pt>
                <c:pt idx="12515">
                  <c:v>1700</c:v>
                </c:pt>
                <c:pt idx="12516">
                  <c:v>1750</c:v>
                </c:pt>
                <c:pt idx="12517">
                  <c:v>1610</c:v>
                </c:pt>
                <c:pt idx="12518">
                  <c:v>1780</c:v>
                </c:pt>
                <c:pt idx="12519">
                  <c:v>1780</c:v>
                </c:pt>
                <c:pt idx="12520">
                  <c:v>1850</c:v>
                </c:pt>
                <c:pt idx="12521">
                  <c:v>1730</c:v>
                </c:pt>
                <c:pt idx="12522">
                  <c:v>1540</c:v>
                </c:pt>
                <c:pt idx="12523">
                  <c:v>1410</c:v>
                </c:pt>
                <c:pt idx="12524">
                  <c:v>1650</c:v>
                </c:pt>
                <c:pt idx="12525">
                  <c:v>1730</c:v>
                </c:pt>
                <c:pt idx="12526">
                  <c:v>1730</c:v>
                </c:pt>
                <c:pt idx="12527">
                  <c:v>1800</c:v>
                </c:pt>
                <c:pt idx="12528">
                  <c:v>1700</c:v>
                </c:pt>
                <c:pt idx="12529">
                  <c:v>1820</c:v>
                </c:pt>
                <c:pt idx="12530">
                  <c:v>1640</c:v>
                </c:pt>
                <c:pt idx="12531">
                  <c:v>1940</c:v>
                </c:pt>
                <c:pt idx="12532">
                  <c:v>1820</c:v>
                </c:pt>
                <c:pt idx="12533">
                  <c:v>1610</c:v>
                </c:pt>
                <c:pt idx="12534">
                  <c:v>1450</c:v>
                </c:pt>
                <c:pt idx="12535">
                  <c:v>1640</c:v>
                </c:pt>
                <c:pt idx="12536">
                  <c:v>1600</c:v>
                </c:pt>
                <c:pt idx="12537">
                  <c:v>1760</c:v>
                </c:pt>
                <c:pt idx="12538">
                  <c:v>1920</c:v>
                </c:pt>
                <c:pt idx="12539">
                  <c:v>1760</c:v>
                </c:pt>
                <c:pt idx="12540">
                  <c:v>1840</c:v>
                </c:pt>
                <c:pt idx="12541">
                  <c:v>1830</c:v>
                </c:pt>
                <c:pt idx="12542">
                  <c:v>1800</c:v>
                </c:pt>
                <c:pt idx="12543">
                  <c:v>1800</c:v>
                </c:pt>
                <c:pt idx="12544">
                  <c:v>1670</c:v>
                </c:pt>
                <c:pt idx="12545">
                  <c:v>1610</c:v>
                </c:pt>
                <c:pt idx="12546">
                  <c:v>1710</c:v>
                </c:pt>
                <c:pt idx="12547">
                  <c:v>1880</c:v>
                </c:pt>
                <c:pt idx="12548">
                  <c:v>1630</c:v>
                </c:pt>
                <c:pt idx="12549">
                  <c:v>1550</c:v>
                </c:pt>
                <c:pt idx="12550">
                  <c:v>1910</c:v>
                </c:pt>
                <c:pt idx="12551">
                  <c:v>1690</c:v>
                </c:pt>
                <c:pt idx="12552">
                  <c:v>1640</c:v>
                </c:pt>
                <c:pt idx="12553">
                  <c:v>1650</c:v>
                </c:pt>
                <c:pt idx="12554">
                  <c:v>1770</c:v>
                </c:pt>
                <c:pt idx="12555">
                  <c:v>1700</c:v>
                </c:pt>
                <c:pt idx="12556">
                  <c:v>1470</c:v>
                </c:pt>
                <c:pt idx="12557">
                  <c:v>1900</c:v>
                </c:pt>
                <c:pt idx="12558">
                  <c:v>2000</c:v>
                </c:pt>
                <c:pt idx="12559">
                  <c:v>1840</c:v>
                </c:pt>
                <c:pt idx="12560">
                  <c:v>1610</c:v>
                </c:pt>
                <c:pt idx="12561">
                  <c:v>1640</c:v>
                </c:pt>
                <c:pt idx="12562">
                  <c:v>1640</c:v>
                </c:pt>
                <c:pt idx="12563">
                  <c:v>1910</c:v>
                </c:pt>
                <c:pt idx="12564">
                  <c:v>1720</c:v>
                </c:pt>
                <c:pt idx="12565">
                  <c:v>1690</c:v>
                </c:pt>
                <c:pt idx="12566">
                  <c:v>1910</c:v>
                </c:pt>
                <c:pt idx="12567">
                  <c:v>1810</c:v>
                </c:pt>
                <c:pt idx="12568">
                  <c:v>1500</c:v>
                </c:pt>
                <c:pt idx="12569">
                  <c:v>1810</c:v>
                </c:pt>
                <c:pt idx="12570">
                  <c:v>1700</c:v>
                </c:pt>
                <c:pt idx="12571">
                  <c:v>1790</c:v>
                </c:pt>
                <c:pt idx="12572">
                  <c:v>1820</c:v>
                </c:pt>
                <c:pt idx="12573">
                  <c:v>1590</c:v>
                </c:pt>
                <c:pt idx="12574">
                  <c:v>1830</c:v>
                </c:pt>
                <c:pt idx="12575">
                  <c:v>1910</c:v>
                </c:pt>
                <c:pt idx="12576">
                  <c:v>1900</c:v>
                </c:pt>
                <c:pt idx="12577">
                  <c:v>1600</c:v>
                </c:pt>
                <c:pt idx="12578">
                  <c:v>2040</c:v>
                </c:pt>
                <c:pt idx="12579">
                  <c:v>1840</c:v>
                </c:pt>
                <c:pt idx="12580">
                  <c:v>1320</c:v>
                </c:pt>
                <c:pt idx="12581">
                  <c:v>1680</c:v>
                </c:pt>
                <c:pt idx="12582">
                  <c:v>1780</c:v>
                </c:pt>
                <c:pt idx="12583">
                  <c:v>1870</c:v>
                </c:pt>
                <c:pt idx="12584">
                  <c:v>1670</c:v>
                </c:pt>
                <c:pt idx="12585">
                  <c:v>1620</c:v>
                </c:pt>
                <c:pt idx="12586">
                  <c:v>1620</c:v>
                </c:pt>
                <c:pt idx="12587">
                  <c:v>1920</c:v>
                </c:pt>
                <c:pt idx="12588">
                  <c:v>1800</c:v>
                </c:pt>
                <c:pt idx="12589">
                  <c:v>1940</c:v>
                </c:pt>
                <c:pt idx="12590">
                  <c:v>1920</c:v>
                </c:pt>
                <c:pt idx="12591">
                  <c:v>1890</c:v>
                </c:pt>
                <c:pt idx="12592">
                  <c:v>1730</c:v>
                </c:pt>
                <c:pt idx="12593">
                  <c:v>1670</c:v>
                </c:pt>
                <c:pt idx="12594">
                  <c:v>1580</c:v>
                </c:pt>
                <c:pt idx="12595">
                  <c:v>1770</c:v>
                </c:pt>
                <c:pt idx="12596">
                  <c:v>1600</c:v>
                </c:pt>
                <c:pt idx="12597">
                  <c:v>1620</c:v>
                </c:pt>
                <c:pt idx="12598">
                  <c:v>1630</c:v>
                </c:pt>
                <c:pt idx="12599">
                  <c:v>1890</c:v>
                </c:pt>
                <c:pt idx="12600">
                  <c:v>1970</c:v>
                </c:pt>
                <c:pt idx="12601">
                  <c:v>1800</c:v>
                </c:pt>
                <c:pt idx="12602">
                  <c:v>1870</c:v>
                </c:pt>
                <c:pt idx="12603">
                  <c:v>1900</c:v>
                </c:pt>
                <c:pt idx="12604">
                  <c:v>1700</c:v>
                </c:pt>
                <c:pt idx="12605">
                  <c:v>1730</c:v>
                </c:pt>
                <c:pt idx="12606">
                  <c:v>1780</c:v>
                </c:pt>
                <c:pt idx="12607">
                  <c:v>1750</c:v>
                </c:pt>
                <c:pt idx="12608">
                  <c:v>1730</c:v>
                </c:pt>
                <c:pt idx="12609">
                  <c:v>1720</c:v>
                </c:pt>
                <c:pt idx="12610">
                  <c:v>1640</c:v>
                </c:pt>
                <c:pt idx="12611">
                  <c:v>1800</c:v>
                </c:pt>
                <c:pt idx="12612">
                  <c:v>1810</c:v>
                </c:pt>
                <c:pt idx="12613">
                  <c:v>1560</c:v>
                </c:pt>
                <c:pt idx="12614">
                  <c:v>1670</c:v>
                </c:pt>
                <c:pt idx="12615">
                  <c:v>1510</c:v>
                </c:pt>
                <c:pt idx="12616">
                  <c:v>1860</c:v>
                </c:pt>
                <c:pt idx="12617">
                  <c:v>1780</c:v>
                </c:pt>
                <c:pt idx="12618">
                  <c:v>1660</c:v>
                </c:pt>
                <c:pt idx="12619">
                  <c:v>1740</c:v>
                </c:pt>
                <c:pt idx="12620">
                  <c:v>1900</c:v>
                </c:pt>
                <c:pt idx="12621">
                  <c:v>1550</c:v>
                </c:pt>
                <c:pt idx="12622">
                  <c:v>1580</c:v>
                </c:pt>
                <c:pt idx="12623">
                  <c:v>1500</c:v>
                </c:pt>
                <c:pt idx="12624">
                  <c:v>1720</c:v>
                </c:pt>
                <c:pt idx="12625">
                  <c:v>1610</c:v>
                </c:pt>
                <c:pt idx="12626">
                  <c:v>1570</c:v>
                </c:pt>
                <c:pt idx="12627">
                  <c:v>1830</c:v>
                </c:pt>
                <c:pt idx="12628">
                  <c:v>1550</c:v>
                </c:pt>
                <c:pt idx="12629">
                  <c:v>1440</c:v>
                </c:pt>
                <c:pt idx="12630">
                  <c:v>1600</c:v>
                </c:pt>
                <c:pt idx="12631">
                  <c:v>1470</c:v>
                </c:pt>
                <c:pt idx="12632">
                  <c:v>1790</c:v>
                </c:pt>
                <c:pt idx="12633">
                  <c:v>1560</c:v>
                </c:pt>
                <c:pt idx="12634">
                  <c:v>1820</c:v>
                </c:pt>
                <c:pt idx="12635">
                  <c:v>1390</c:v>
                </c:pt>
                <c:pt idx="12636">
                  <c:v>1490</c:v>
                </c:pt>
                <c:pt idx="12637">
                  <c:v>1620</c:v>
                </c:pt>
                <c:pt idx="12638">
                  <c:v>1640</c:v>
                </c:pt>
                <c:pt idx="12639">
                  <c:v>1820</c:v>
                </c:pt>
                <c:pt idx="12640">
                  <c:v>1520</c:v>
                </c:pt>
                <c:pt idx="12641">
                  <c:v>1400</c:v>
                </c:pt>
                <c:pt idx="12642">
                  <c:v>1730</c:v>
                </c:pt>
                <c:pt idx="12643">
                  <c:v>1720</c:v>
                </c:pt>
                <c:pt idx="12644">
                  <c:v>1420</c:v>
                </c:pt>
                <c:pt idx="12645">
                  <c:v>1410</c:v>
                </c:pt>
                <c:pt idx="12646">
                  <c:v>1630</c:v>
                </c:pt>
                <c:pt idx="12647">
                  <c:v>2050</c:v>
                </c:pt>
                <c:pt idx="12648">
                  <c:v>1980</c:v>
                </c:pt>
                <c:pt idx="12649">
                  <c:v>1680</c:v>
                </c:pt>
                <c:pt idx="12650">
                  <c:v>1880</c:v>
                </c:pt>
                <c:pt idx="12651">
                  <c:v>1680</c:v>
                </c:pt>
                <c:pt idx="12652">
                  <c:v>1610</c:v>
                </c:pt>
                <c:pt idx="12653">
                  <c:v>1640</c:v>
                </c:pt>
                <c:pt idx="12654">
                  <c:v>1830</c:v>
                </c:pt>
                <c:pt idx="12655">
                  <c:v>1820</c:v>
                </c:pt>
                <c:pt idx="12656">
                  <c:v>1630</c:v>
                </c:pt>
                <c:pt idx="12657">
                  <c:v>1600</c:v>
                </c:pt>
                <c:pt idx="12658">
                  <c:v>1680</c:v>
                </c:pt>
                <c:pt idx="12659">
                  <c:v>1480</c:v>
                </c:pt>
                <c:pt idx="12660">
                  <c:v>1890</c:v>
                </c:pt>
                <c:pt idx="12661">
                  <c:v>1840</c:v>
                </c:pt>
                <c:pt idx="12662">
                  <c:v>1620</c:v>
                </c:pt>
                <c:pt idx="12663">
                  <c:v>1660</c:v>
                </c:pt>
                <c:pt idx="12664">
                  <c:v>1840</c:v>
                </c:pt>
                <c:pt idx="12665">
                  <c:v>1560</c:v>
                </c:pt>
                <c:pt idx="12666">
                  <c:v>1650</c:v>
                </c:pt>
                <c:pt idx="12667">
                  <c:v>1640</c:v>
                </c:pt>
                <c:pt idx="12668">
                  <c:v>1740</c:v>
                </c:pt>
                <c:pt idx="12669">
                  <c:v>1450</c:v>
                </c:pt>
                <c:pt idx="12670">
                  <c:v>1600</c:v>
                </c:pt>
                <c:pt idx="12671">
                  <c:v>1660</c:v>
                </c:pt>
                <c:pt idx="12672">
                  <c:v>1370</c:v>
                </c:pt>
                <c:pt idx="12673">
                  <c:v>1720</c:v>
                </c:pt>
                <c:pt idx="12674">
                  <c:v>1770</c:v>
                </c:pt>
                <c:pt idx="12675">
                  <c:v>1660</c:v>
                </c:pt>
                <c:pt idx="12676">
                  <c:v>1700</c:v>
                </c:pt>
                <c:pt idx="12677">
                  <c:v>1730</c:v>
                </c:pt>
                <c:pt idx="12678">
                  <c:v>1760</c:v>
                </c:pt>
                <c:pt idx="12679">
                  <c:v>1680</c:v>
                </c:pt>
                <c:pt idx="12680">
                  <c:v>1620</c:v>
                </c:pt>
                <c:pt idx="12681">
                  <c:v>1710</c:v>
                </c:pt>
                <c:pt idx="12682">
                  <c:v>1760</c:v>
                </c:pt>
                <c:pt idx="12683">
                  <c:v>1620</c:v>
                </c:pt>
                <c:pt idx="12684">
                  <c:v>1690</c:v>
                </c:pt>
                <c:pt idx="12685">
                  <c:v>1420</c:v>
                </c:pt>
                <c:pt idx="12686">
                  <c:v>1780</c:v>
                </c:pt>
                <c:pt idx="12687">
                  <c:v>1740</c:v>
                </c:pt>
                <c:pt idx="12688">
                  <c:v>1310</c:v>
                </c:pt>
                <c:pt idx="12689">
                  <c:v>1590</c:v>
                </c:pt>
                <c:pt idx="12690">
                  <c:v>1650</c:v>
                </c:pt>
                <c:pt idx="12691">
                  <c:v>1600</c:v>
                </c:pt>
                <c:pt idx="12692">
                  <c:v>1840</c:v>
                </c:pt>
                <c:pt idx="12693">
                  <c:v>1720</c:v>
                </c:pt>
                <c:pt idx="12694">
                  <c:v>1500</c:v>
                </c:pt>
                <c:pt idx="12695">
                  <c:v>1850</c:v>
                </c:pt>
                <c:pt idx="12696">
                  <c:v>1520</c:v>
                </c:pt>
                <c:pt idx="12697">
                  <c:v>1640</c:v>
                </c:pt>
                <c:pt idx="12698">
                  <c:v>1690</c:v>
                </c:pt>
                <c:pt idx="12699">
                  <c:v>1500</c:v>
                </c:pt>
                <c:pt idx="12700">
                  <c:v>1590</c:v>
                </c:pt>
                <c:pt idx="12701">
                  <c:v>1400</c:v>
                </c:pt>
                <c:pt idx="12702">
                  <c:v>1550</c:v>
                </c:pt>
                <c:pt idx="12703">
                  <c:v>1500</c:v>
                </c:pt>
                <c:pt idx="12704">
                  <c:v>1710</c:v>
                </c:pt>
                <c:pt idx="12705">
                  <c:v>1560</c:v>
                </c:pt>
                <c:pt idx="12706">
                  <c:v>1500</c:v>
                </c:pt>
                <c:pt idx="12707">
                  <c:v>1700</c:v>
                </c:pt>
                <c:pt idx="12708">
                  <c:v>1680</c:v>
                </c:pt>
                <c:pt idx="12709">
                  <c:v>1900</c:v>
                </c:pt>
                <c:pt idx="12710">
                  <c:v>1760</c:v>
                </c:pt>
                <c:pt idx="12711">
                  <c:v>1620</c:v>
                </c:pt>
                <c:pt idx="12712">
                  <c:v>1570</c:v>
                </c:pt>
                <c:pt idx="12713">
                  <c:v>1440</c:v>
                </c:pt>
                <c:pt idx="12714">
                  <c:v>1830</c:v>
                </c:pt>
                <c:pt idx="12715">
                  <c:v>1510</c:v>
                </c:pt>
                <c:pt idx="12716">
                  <c:v>1450</c:v>
                </c:pt>
                <c:pt idx="12717">
                  <c:v>1580</c:v>
                </c:pt>
                <c:pt idx="12718">
                  <c:v>1350</c:v>
                </c:pt>
                <c:pt idx="12719">
                  <c:v>1820</c:v>
                </c:pt>
                <c:pt idx="12720">
                  <c:v>1730</c:v>
                </c:pt>
                <c:pt idx="12721">
                  <c:v>1470</c:v>
                </c:pt>
                <c:pt idx="12722">
                  <c:v>1850</c:v>
                </c:pt>
                <c:pt idx="12723">
                  <c:v>1850</c:v>
                </c:pt>
                <c:pt idx="12724">
                  <c:v>1600</c:v>
                </c:pt>
                <c:pt idx="12725">
                  <c:v>1930</c:v>
                </c:pt>
                <c:pt idx="12726">
                  <c:v>1640</c:v>
                </c:pt>
                <c:pt idx="12727">
                  <c:v>1810</c:v>
                </c:pt>
                <c:pt idx="12728">
                  <c:v>1770</c:v>
                </c:pt>
                <c:pt idx="12729">
                  <c:v>1450</c:v>
                </c:pt>
                <c:pt idx="12730">
                  <c:v>1630</c:v>
                </c:pt>
                <c:pt idx="12731">
                  <c:v>1770</c:v>
                </c:pt>
                <c:pt idx="12732">
                  <c:v>1640</c:v>
                </c:pt>
                <c:pt idx="12733">
                  <c:v>1680</c:v>
                </c:pt>
                <c:pt idx="12734">
                  <c:v>1770</c:v>
                </c:pt>
                <c:pt idx="12735">
                  <c:v>1790</c:v>
                </c:pt>
                <c:pt idx="12736">
                  <c:v>1700</c:v>
                </c:pt>
                <c:pt idx="12737">
                  <c:v>1620</c:v>
                </c:pt>
                <c:pt idx="12738">
                  <c:v>1820</c:v>
                </c:pt>
                <c:pt idx="12739">
                  <c:v>1590</c:v>
                </c:pt>
                <c:pt idx="12740">
                  <c:v>1530</c:v>
                </c:pt>
                <c:pt idx="12741">
                  <c:v>1870</c:v>
                </c:pt>
                <c:pt idx="12742">
                  <c:v>1660</c:v>
                </c:pt>
                <c:pt idx="12743">
                  <c:v>1690</c:v>
                </c:pt>
                <c:pt idx="12744">
                  <c:v>1610</c:v>
                </c:pt>
                <c:pt idx="12745">
                  <c:v>1690</c:v>
                </c:pt>
                <c:pt idx="12746">
                  <c:v>1570</c:v>
                </c:pt>
                <c:pt idx="12747">
                  <c:v>1830</c:v>
                </c:pt>
                <c:pt idx="12748">
                  <c:v>1800</c:v>
                </c:pt>
                <c:pt idx="12749">
                  <c:v>1570</c:v>
                </c:pt>
                <c:pt idx="12750">
                  <c:v>1750</c:v>
                </c:pt>
                <c:pt idx="12751">
                  <c:v>1800</c:v>
                </c:pt>
                <c:pt idx="12752">
                  <c:v>1680</c:v>
                </c:pt>
                <c:pt idx="12753">
                  <c:v>1580</c:v>
                </c:pt>
                <c:pt idx="12754">
                  <c:v>1720</c:v>
                </c:pt>
                <c:pt idx="12755">
                  <c:v>1710</c:v>
                </c:pt>
                <c:pt idx="12756">
                  <c:v>1720</c:v>
                </c:pt>
                <c:pt idx="12757">
                  <c:v>1930</c:v>
                </c:pt>
                <c:pt idx="12758">
                  <c:v>1610</c:v>
                </c:pt>
                <c:pt idx="12759">
                  <c:v>1790</c:v>
                </c:pt>
                <c:pt idx="12760">
                  <c:v>1650</c:v>
                </c:pt>
                <c:pt idx="12761">
                  <c:v>1450</c:v>
                </c:pt>
                <c:pt idx="12762">
                  <c:v>1540</c:v>
                </c:pt>
                <c:pt idx="12763">
                  <c:v>1660</c:v>
                </c:pt>
                <c:pt idx="12764">
                  <c:v>1550</c:v>
                </c:pt>
                <c:pt idx="12765">
                  <c:v>1860</c:v>
                </c:pt>
                <c:pt idx="12766">
                  <c:v>1740</c:v>
                </c:pt>
                <c:pt idx="12767">
                  <c:v>1610</c:v>
                </c:pt>
                <c:pt idx="12768">
                  <c:v>1830</c:v>
                </c:pt>
                <c:pt idx="12769">
                  <c:v>1530</c:v>
                </c:pt>
                <c:pt idx="12770">
                  <c:v>1530</c:v>
                </c:pt>
                <c:pt idx="12771">
                  <c:v>1710</c:v>
                </c:pt>
                <c:pt idx="12772">
                  <c:v>1760</c:v>
                </c:pt>
                <c:pt idx="12773">
                  <c:v>1580</c:v>
                </c:pt>
                <c:pt idx="12774">
                  <c:v>1710</c:v>
                </c:pt>
                <c:pt idx="12775">
                  <c:v>1990</c:v>
                </c:pt>
                <c:pt idx="12776">
                  <c:v>1600</c:v>
                </c:pt>
                <c:pt idx="12777">
                  <c:v>1660</c:v>
                </c:pt>
                <c:pt idx="12778">
                  <c:v>1420</c:v>
                </c:pt>
                <c:pt idx="12779">
                  <c:v>1600</c:v>
                </c:pt>
                <c:pt idx="12780">
                  <c:v>1600</c:v>
                </c:pt>
                <c:pt idx="12781">
                  <c:v>1680</c:v>
                </c:pt>
                <c:pt idx="12782">
                  <c:v>1840</c:v>
                </c:pt>
                <c:pt idx="12783">
                  <c:v>2050</c:v>
                </c:pt>
                <c:pt idx="12784">
                  <c:v>1850</c:v>
                </c:pt>
                <c:pt idx="12785">
                  <c:v>1740</c:v>
                </c:pt>
                <c:pt idx="12786">
                  <c:v>1590</c:v>
                </c:pt>
                <c:pt idx="12787">
                  <c:v>1720</c:v>
                </c:pt>
                <c:pt idx="12788">
                  <c:v>2040</c:v>
                </c:pt>
                <c:pt idx="12789">
                  <c:v>1830</c:v>
                </c:pt>
                <c:pt idx="12790">
                  <c:v>1640</c:v>
                </c:pt>
                <c:pt idx="12791">
                  <c:v>1670</c:v>
                </c:pt>
                <c:pt idx="12792">
                  <c:v>1640</c:v>
                </c:pt>
                <c:pt idx="12793">
                  <c:v>1530</c:v>
                </c:pt>
                <c:pt idx="12794">
                  <c:v>1750</c:v>
                </c:pt>
                <c:pt idx="12795">
                  <c:v>1760</c:v>
                </c:pt>
                <c:pt idx="12796">
                  <c:v>1910</c:v>
                </c:pt>
                <c:pt idx="12797">
                  <c:v>1680</c:v>
                </c:pt>
                <c:pt idx="12798">
                  <c:v>1770</c:v>
                </c:pt>
                <c:pt idx="12799">
                  <c:v>1800</c:v>
                </c:pt>
                <c:pt idx="12800">
                  <c:v>1810</c:v>
                </c:pt>
                <c:pt idx="12801">
                  <c:v>1860</c:v>
                </c:pt>
                <c:pt idx="12802">
                  <c:v>1700</c:v>
                </c:pt>
                <c:pt idx="12803">
                  <c:v>1530</c:v>
                </c:pt>
                <c:pt idx="12804">
                  <c:v>1560</c:v>
                </c:pt>
                <c:pt idx="12805">
                  <c:v>1720</c:v>
                </c:pt>
                <c:pt idx="12806">
                  <c:v>1700</c:v>
                </c:pt>
                <c:pt idx="12807">
                  <c:v>1690</c:v>
                </c:pt>
                <c:pt idx="12808">
                  <c:v>1610</c:v>
                </c:pt>
                <c:pt idx="12809">
                  <c:v>1600</c:v>
                </c:pt>
                <c:pt idx="12810">
                  <c:v>1640</c:v>
                </c:pt>
                <c:pt idx="12811">
                  <c:v>1630</c:v>
                </c:pt>
                <c:pt idx="12812">
                  <c:v>1690</c:v>
                </c:pt>
                <c:pt idx="12813">
                  <c:v>1600</c:v>
                </c:pt>
                <c:pt idx="12814">
                  <c:v>1820</c:v>
                </c:pt>
                <c:pt idx="12815">
                  <c:v>1850</c:v>
                </c:pt>
                <c:pt idx="12816">
                  <c:v>1780</c:v>
                </c:pt>
                <c:pt idx="12817">
                  <c:v>1530</c:v>
                </c:pt>
                <c:pt idx="12818">
                  <c:v>1610</c:v>
                </c:pt>
                <c:pt idx="12819">
                  <c:v>1800</c:v>
                </c:pt>
                <c:pt idx="12820">
                  <c:v>1780</c:v>
                </c:pt>
                <c:pt idx="12821">
                  <c:v>1660</c:v>
                </c:pt>
                <c:pt idx="12822">
                  <c:v>1550</c:v>
                </c:pt>
                <c:pt idx="12823">
                  <c:v>1620</c:v>
                </c:pt>
                <c:pt idx="12824">
                  <c:v>1910</c:v>
                </c:pt>
                <c:pt idx="12825">
                  <c:v>1780</c:v>
                </c:pt>
                <c:pt idx="12826">
                  <c:v>1600</c:v>
                </c:pt>
                <c:pt idx="12827">
                  <c:v>1590</c:v>
                </c:pt>
                <c:pt idx="12828">
                  <c:v>1880</c:v>
                </c:pt>
                <c:pt idx="12829">
                  <c:v>1780</c:v>
                </c:pt>
                <c:pt idx="12830">
                  <c:v>1790</c:v>
                </c:pt>
                <c:pt idx="12831">
                  <c:v>1720</c:v>
                </c:pt>
                <c:pt idx="12832">
                  <c:v>1870</c:v>
                </c:pt>
                <c:pt idx="12833">
                  <c:v>1850</c:v>
                </c:pt>
                <c:pt idx="12834">
                  <c:v>1260</c:v>
                </c:pt>
                <c:pt idx="12835">
                  <c:v>1690</c:v>
                </c:pt>
                <c:pt idx="12836">
                  <c:v>1690</c:v>
                </c:pt>
                <c:pt idx="12837">
                  <c:v>1700</c:v>
                </c:pt>
                <c:pt idx="12838">
                  <c:v>1820</c:v>
                </c:pt>
                <c:pt idx="12839">
                  <c:v>1720</c:v>
                </c:pt>
                <c:pt idx="12840">
                  <c:v>1510</c:v>
                </c:pt>
                <c:pt idx="12841">
                  <c:v>1640</c:v>
                </c:pt>
                <c:pt idx="12842">
                  <c:v>1560</c:v>
                </c:pt>
                <c:pt idx="12843">
                  <c:v>1630</c:v>
                </c:pt>
                <c:pt idx="12844">
                  <c:v>1810</c:v>
                </c:pt>
                <c:pt idx="12845">
                  <c:v>1870</c:v>
                </c:pt>
                <c:pt idx="12846">
                  <c:v>1560</c:v>
                </c:pt>
                <c:pt idx="12847">
                  <c:v>1670</c:v>
                </c:pt>
                <c:pt idx="12848">
                  <c:v>1830</c:v>
                </c:pt>
                <c:pt idx="12849">
                  <c:v>1530</c:v>
                </c:pt>
                <c:pt idx="12850">
                  <c:v>1990</c:v>
                </c:pt>
                <c:pt idx="12851">
                  <c:v>1790</c:v>
                </c:pt>
                <c:pt idx="12852">
                  <c:v>1740</c:v>
                </c:pt>
                <c:pt idx="12853">
                  <c:v>1540</c:v>
                </c:pt>
                <c:pt idx="12854">
                  <c:v>1430</c:v>
                </c:pt>
                <c:pt idx="12855">
                  <c:v>1690</c:v>
                </c:pt>
                <c:pt idx="12856">
                  <c:v>1710</c:v>
                </c:pt>
                <c:pt idx="12857">
                  <c:v>1790</c:v>
                </c:pt>
                <c:pt idx="12858">
                  <c:v>2010</c:v>
                </c:pt>
                <c:pt idx="12859">
                  <c:v>1670</c:v>
                </c:pt>
                <c:pt idx="12860">
                  <c:v>1710</c:v>
                </c:pt>
                <c:pt idx="12861">
                  <c:v>1800</c:v>
                </c:pt>
                <c:pt idx="12862">
                  <c:v>1830</c:v>
                </c:pt>
                <c:pt idx="12863">
                  <c:v>1800</c:v>
                </c:pt>
                <c:pt idx="12864">
                  <c:v>1710</c:v>
                </c:pt>
                <c:pt idx="12865">
                  <c:v>1670</c:v>
                </c:pt>
                <c:pt idx="12866">
                  <c:v>1640</c:v>
                </c:pt>
                <c:pt idx="12867">
                  <c:v>1720</c:v>
                </c:pt>
                <c:pt idx="12868">
                  <c:v>1760</c:v>
                </c:pt>
                <c:pt idx="12869">
                  <c:v>1640</c:v>
                </c:pt>
                <c:pt idx="12870">
                  <c:v>1360</c:v>
                </c:pt>
                <c:pt idx="12871">
                  <c:v>1550</c:v>
                </c:pt>
                <c:pt idx="12872">
                  <c:v>1610</c:v>
                </c:pt>
                <c:pt idx="12873">
                  <c:v>1690</c:v>
                </c:pt>
                <c:pt idx="12874">
                  <c:v>1560</c:v>
                </c:pt>
                <c:pt idx="12875">
                  <c:v>1620</c:v>
                </c:pt>
                <c:pt idx="12876">
                  <c:v>1530</c:v>
                </c:pt>
                <c:pt idx="12877">
                  <c:v>1660</c:v>
                </c:pt>
                <c:pt idx="12878">
                  <c:v>1690</c:v>
                </c:pt>
                <c:pt idx="12879">
                  <c:v>1860</c:v>
                </c:pt>
                <c:pt idx="12880">
                  <c:v>1680</c:v>
                </c:pt>
                <c:pt idx="12881">
                  <c:v>1960</c:v>
                </c:pt>
                <c:pt idx="12882">
                  <c:v>1660</c:v>
                </c:pt>
                <c:pt idx="12883">
                  <c:v>1530</c:v>
                </c:pt>
                <c:pt idx="12884">
                  <c:v>1770</c:v>
                </c:pt>
                <c:pt idx="12885">
                  <c:v>1680</c:v>
                </c:pt>
                <c:pt idx="12886">
                  <c:v>2010</c:v>
                </c:pt>
                <c:pt idx="12887">
                  <c:v>1640</c:v>
                </c:pt>
                <c:pt idx="12888">
                  <c:v>1680</c:v>
                </c:pt>
                <c:pt idx="12889">
                  <c:v>1600</c:v>
                </c:pt>
                <c:pt idx="12890">
                  <c:v>1690</c:v>
                </c:pt>
                <c:pt idx="12891">
                  <c:v>1780</c:v>
                </c:pt>
                <c:pt idx="12892">
                  <c:v>1670</c:v>
                </c:pt>
                <c:pt idx="12893">
                  <c:v>1900</c:v>
                </c:pt>
                <c:pt idx="12894">
                  <c:v>1580</c:v>
                </c:pt>
                <c:pt idx="12895">
                  <c:v>1680</c:v>
                </c:pt>
                <c:pt idx="12896">
                  <c:v>1880</c:v>
                </c:pt>
                <c:pt idx="12897">
                  <c:v>1880</c:v>
                </c:pt>
                <c:pt idx="12898">
                  <c:v>1560</c:v>
                </c:pt>
                <c:pt idx="12899">
                  <c:v>1770</c:v>
                </c:pt>
                <c:pt idx="12900">
                  <c:v>1440</c:v>
                </c:pt>
                <c:pt idx="12901">
                  <c:v>1800</c:v>
                </c:pt>
                <c:pt idx="12902">
                  <c:v>1820</c:v>
                </c:pt>
                <c:pt idx="12903">
                  <c:v>1790</c:v>
                </c:pt>
                <c:pt idx="12904">
                  <c:v>1640</c:v>
                </c:pt>
                <c:pt idx="12905">
                  <c:v>1830</c:v>
                </c:pt>
                <c:pt idx="12906">
                  <c:v>1880</c:v>
                </c:pt>
                <c:pt idx="12907">
                  <c:v>1370</c:v>
                </c:pt>
                <c:pt idx="12908">
                  <c:v>1490</c:v>
                </c:pt>
                <c:pt idx="12909">
                  <c:v>1740</c:v>
                </c:pt>
                <c:pt idx="12910">
                  <c:v>1650</c:v>
                </c:pt>
                <c:pt idx="12911">
                  <c:v>1890</c:v>
                </c:pt>
                <c:pt idx="12912">
                  <c:v>1400</c:v>
                </c:pt>
                <c:pt idx="12913">
                  <c:v>1900</c:v>
                </c:pt>
                <c:pt idx="12914">
                  <c:v>1910</c:v>
                </c:pt>
                <c:pt idx="12915">
                  <c:v>1740</c:v>
                </c:pt>
                <c:pt idx="12916">
                  <c:v>1750</c:v>
                </c:pt>
                <c:pt idx="12917">
                  <c:v>1580</c:v>
                </c:pt>
                <c:pt idx="12918">
                  <c:v>1710</c:v>
                </c:pt>
                <c:pt idx="12919">
                  <c:v>1620</c:v>
                </c:pt>
                <c:pt idx="12920">
                  <c:v>1350</c:v>
                </c:pt>
                <c:pt idx="12921">
                  <c:v>1590</c:v>
                </c:pt>
                <c:pt idx="12922">
                  <c:v>1540</c:v>
                </c:pt>
                <c:pt idx="12923">
                  <c:v>1580</c:v>
                </c:pt>
                <c:pt idx="12924">
                  <c:v>1570</c:v>
                </c:pt>
                <c:pt idx="12925">
                  <c:v>1510</c:v>
                </c:pt>
                <c:pt idx="12926">
                  <c:v>1780</c:v>
                </c:pt>
                <c:pt idx="12927">
                  <c:v>1740</c:v>
                </c:pt>
                <c:pt idx="12928">
                  <c:v>1650</c:v>
                </c:pt>
                <c:pt idx="12929">
                  <c:v>1720</c:v>
                </c:pt>
                <c:pt idx="12930">
                  <c:v>1690</c:v>
                </c:pt>
                <c:pt idx="12931">
                  <c:v>1510</c:v>
                </c:pt>
                <c:pt idx="12932">
                  <c:v>1680</c:v>
                </c:pt>
                <c:pt idx="12933">
                  <c:v>1640</c:v>
                </c:pt>
                <c:pt idx="12934">
                  <c:v>1400</c:v>
                </c:pt>
                <c:pt idx="12935">
                  <c:v>1840</c:v>
                </c:pt>
                <c:pt idx="12936">
                  <c:v>1760</c:v>
                </c:pt>
                <c:pt idx="12937">
                  <c:v>1810</c:v>
                </c:pt>
                <c:pt idx="12938">
                  <c:v>1450</c:v>
                </c:pt>
                <c:pt idx="12939">
                  <c:v>1620</c:v>
                </c:pt>
                <c:pt idx="12940">
                  <c:v>1910</c:v>
                </c:pt>
                <c:pt idx="12941">
                  <c:v>1530</c:v>
                </c:pt>
                <c:pt idx="12942">
                  <c:v>1640</c:v>
                </c:pt>
                <c:pt idx="12943">
                  <c:v>1590</c:v>
                </c:pt>
                <c:pt idx="12944">
                  <c:v>1580</c:v>
                </c:pt>
                <c:pt idx="12945">
                  <c:v>1270</c:v>
                </c:pt>
                <c:pt idx="12946">
                  <c:v>1740</c:v>
                </c:pt>
                <c:pt idx="12947">
                  <c:v>1920</c:v>
                </c:pt>
                <c:pt idx="12948">
                  <c:v>1690</c:v>
                </c:pt>
                <c:pt idx="12949">
                  <c:v>1890</c:v>
                </c:pt>
                <c:pt idx="12950">
                  <c:v>1500</c:v>
                </c:pt>
                <c:pt idx="12951">
                  <c:v>1630</c:v>
                </c:pt>
                <c:pt idx="12952">
                  <c:v>1660</c:v>
                </c:pt>
                <c:pt idx="12953">
                  <c:v>1630</c:v>
                </c:pt>
                <c:pt idx="12954">
                  <c:v>1440</c:v>
                </c:pt>
                <c:pt idx="12955">
                  <c:v>1590</c:v>
                </c:pt>
                <c:pt idx="12956">
                  <c:v>1770</c:v>
                </c:pt>
                <c:pt idx="12957">
                  <c:v>1530</c:v>
                </c:pt>
                <c:pt idx="12958">
                  <c:v>1620</c:v>
                </c:pt>
                <c:pt idx="12959">
                  <c:v>1750</c:v>
                </c:pt>
                <c:pt idx="12960">
                  <c:v>1410</c:v>
                </c:pt>
                <c:pt idx="12961">
                  <c:v>2100</c:v>
                </c:pt>
                <c:pt idx="12962">
                  <c:v>1860</c:v>
                </c:pt>
                <c:pt idx="12963">
                  <c:v>1750</c:v>
                </c:pt>
                <c:pt idx="12964">
                  <c:v>1510</c:v>
                </c:pt>
                <c:pt idx="12965">
                  <c:v>1650</c:v>
                </c:pt>
                <c:pt idx="12966">
                  <c:v>1690</c:v>
                </c:pt>
                <c:pt idx="12967">
                  <c:v>1820</c:v>
                </c:pt>
                <c:pt idx="12968">
                  <c:v>1750</c:v>
                </c:pt>
                <c:pt idx="12969">
                  <c:v>1690</c:v>
                </c:pt>
                <c:pt idx="12970">
                  <c:v>1720</c:v>
                </c:pt>
                <c:pt idx="12971">
                  <c:v>1370</c:v>
                </c:pt>
                <c:pt idx="12972">
                  <c:v>1610</c:v>
                </c:pt>
                <c:pt idx="12973">
                  <c:v>1710</c:v>
                </c:pt>
                <c:pt idx="12974">
                  <c:v>1750</c:v>
                </c:pt>
                <c:pt idx="12975">
                  <c:v>1800</c:v>
                </c:pt>
                <c:pt idx="12976">
                  <c:v>1600</c:v>
                </c:pt>
                <c:pt idx="12977">
                  <c:v>1650</c:v>
                </c:pt>
                <c:pt idx="12978">
                  <c:v>1800</c:v>
                </c:pt>
                <c:pt idx="12979">
                  <c:v>1710</c:v>
                </c:pt>
                <c:pt idx="12980">
                  <c:v>1770</c:v>
                </c:pt>
                <c:pt idx="12981">
                  <c:v>1420</c:v>
                </c:pt>
                <c:pt idx="12982">
                  <c:v>1490</c:v>
                </c:pt>
                <c:pt idx="12983">
                  <c:v>1620</c:v>
                </c:pt>
                <c:pt idx="12984">
                  <c:v>1810</c:v>
                </c:pt>
                <c:pt idx="12985">
                  <c:v>1660</c:v>
                </c:pt>
                <c:pt idx="12986">
                  <c:v>1710</c:v>
                </c:pt>
                <c:pt idx="12987">
                  <c:v>1840</c:v>
                </c:pt>
                <c:pt idx="12988">
                  <c:v>1750</c:v>
                </c:pt>
                <c:pt idx="12989">
                  <c:v>1650</c:v>
                </c:pt>
                <c:pt idx="12990">
                  <c:v>1580</c:v>
                </c:pt>
                <c:pt idx="12991">
                  <c:v>1580</c:v>
                </c:pt>
                <c:pt idx="12992">
                  <c:v>1630</c:v>
                </c:pt>
                <c:pt idx="12993">
                  <c:v>1570</c:v>
                </c:pt>
                <c:pt idx="12994">
                  <c:v>1680</c:v>
                </c:pt>
                <c:pt idx="12995">
                  <c:v>1670</c:v>
                </c:pt>
                <c:pt idx="12996">
                  <c:v>1650</c:v>
                </c:pt>
                <c:pt idx="12997">
                  <c:v>1890</c:v>
                </c:pt>
                <c:pt idx="12998">
                  <c:v>1750</c:v>
                </c:pt>
                <c:pt idx="12999">
                  <c:v>1610</c:v>
                </c:pt>
                <c:pt idx="13000">
                  <c:v>1580</c:v>
                </c:pt>
                <c:pt idx="13001">
                  <c:v>1580</c:v>
                </c:pt>
                <c:pt idx="13002">
                  <c:v>1420</c:v>
                </c:pt>
                <c:pt idx="13003">
                  <c:v>1830</c:v>
                </c:pt>
                <c:pt idx="13004">
                  <c:v>1690</c:v>
                </c:pt>
                <c:pt idx="13005">
                  <c:v>1320</c:v>
                </c:pt>
                <c:pt idx="13006">
                  <c:v>1690</c:v>
                </c:pt>
                <c:pt idx="13007">
                  <c:v>1640</c:v>
                </c:pt>
                <c:pt idx="13008">
                  <c:v>1580</c:v>
                </c:pt>
                <c:pt idx="13009">
                  <c:v>1900</c:v>
                </c:pt>
                <c:pt idx="13010">
                  <c:v>1790</c:v>
                </c:pt>
                <c:pt idx="13011">
                  <c:v>1800</c:v>
                </c:pt>
                <c:pt idx="13012">
                  <c:v>1750</c:v>
                </c:pt>
                <c:pt idx="13013">
                  <c:v>1800</c:v>
                </c:pt>
                <c:pt idx="13014">
                  <c:v>1570</c:v>
                </c:pt>
                <c:pt idx="13015">
                  <c:v>1360</c:v>
                </c:pt>
                <c:pt idx="13016">
                  <c:v>1690</c:v>
                </c:pt>
                <c:pt idx="13017">
                  <c:v>1600</c:v>
                </c:pt>
                <c:pt idx="13018">
                  <c:v>1460</c:v>
                </c:pt>
                <c:pt idx="13019">
                  <c:v>1680</c:v>
                </c:pt>
                <c:pt idx="13020">
                  <c:v>1670</c:v>
                </c:pt>
                <c:pt idx="13021">
                  <c:v>1650</c:v>
                </c:pt>
                <c:pt idx="13022">
                  <c:v>1790</c:v>
                </c:pt>
                <c:pt idx="13023">
                  <c:v>1580</c:v>
                </c:pt>
                <c:pt idx="13024">
                  <c:v>1540</c:v>
                </c:pt>
                <c:pt idx="13025">
                  <c:v>1360</c:v>
                </c:pt>
                <c:pt idx="13026">
                  <c:v>1270</c:v>
                </c:pt>
                <c:pt idx="13027">
                  <c:v>1600</c:v>
                </c:pt>
                <c:pt idx="13028">
                  <c:v>1600</c:v>
                </c:pt>
                <c:pt idx="13029">
                  <c:v>1730</c:v>
                </c:pt>
                <c:pt idx="13030">
                  <c:v>1460</c:v>
                </c:pt>
                <c:pt idx="13031">
                  <c:v>1590</c:v>
                </c:pt>
                <c:pt idx="13032">
                  <c:v>1490</c:v>
                </c:pt>
                <c:pt idx="13033">
                  <c:v>1760</c:v>
                </c:pt>
                <c:pt idx="13034">
                  <c:v>1530</c:v>
                </c:pt>
                <c:pt idx="13035">
                  <c:v>1710</c:v>
                </c:pt>
                <c:pt idx="13036">
                  <c:v>1830</c:v>
                </c:pt>
                <c:pt idx="13037">
                  <c:v>1580</c:v>
                </c:pt>
                <c:pt idx="13038">
                  <c:v>1870</c:v>
                </c:pt>
                <c:pt idx="13039">
                  <c:v>1570</c:v>
                </c:pt>
                <c:pt idx="13040">
                  <c:v>1650</c:v>
                </c:pt>
                <c:pt idx="13041">
                  <c:v>1590</c:v>
                </c:pt>
                <c:pt idx="13042">
                  <c:v>1580</c:v>
                </c:pt>
                <c:pt idx="13043">
                  <c:v>1640</c:v>
                </c:pt>
                <c:pt idx="13044">
                  <c:v>1680</c:v>
                </c:pt>
                <c:pt idx="13045">
                  <c:v>1650</c:v>
                </c:pt>
                <c:pt idx="13046">
                  <c:v>1390</c:v>
                </c:pt>
                <c:pt idx="13047">
                  <c:v>1640</c:v>
                </c:pt>
                <c:pt idx="13048">
                  <c:v>1520</c:v>
                </c:pt>
                <c:pt idx="13049">
                  <c:v>1590</c:v>
                </c:pt>
                <c:pt idx="13050">
                  <c:v>1670</c:v>
                </c:pt>
                <c:pt idx="13051">
                  <c:v>1730</c:v>
                </c:pt>
                <c:pt idx="13052">
                  <c:v>1660</c:v>
                </c:pt>
                <c:pt idx="13053">
                  <c:v>1720</c:v>
                </c:pt>
                <c:pt idx="13054">
                  <c:v>1830</c:v>
                </c:pt>
                <c:pt idx="13055">
                  <c:v>1560</c:v>
                </c:pt>
                <c:pt idx="13056">
                  <c:v>1410</c:v>
                </c:pt>
                <c:pt idx="13057">
                  <c:v>1550</c:v>
                </c:pt>
                <c:pt idx="13058">
                  <c:v>1630</c:v>
                </c:pt>
                <c:pt idx="13059">
                  <c:v>1880</c:v>
                </c:pt>
                <c:pt idx="13060">
                  <c:v>1900</c:v>
                </c:pt>
                <c:pt idx="13061">
                  <c:v>1830</c:v>
                </c:pt>
                <c:pt idx="13062">
                  <c:v>1890</c:v>
                </c:pt>
                <c:pt idx="13063">
                  <c:v>1570</c:v>
                </c:pt>
                <c:pt idx="13064">
                  <c:v>1410</c:v>
                </c:pt>
                <c:pt idx="13065">
                  <c:v>1540</c:v>
                </c:pt>
                <c:pt idx="13066">
                  <c:v>1760</c:v>
                </c:pt>
                <c:pt idx="13067">
                  <c:v>1670</c:v>
                </c:pt>
                <c:pt idx="13068">
                  <c:v>1650</c:v>
                </c:pt>
                <c:pt idx="13069">
                  <c:v>1700</c:v>
                </c:pt>
                <c:pt idx="13070">
                  <c:v>1490</c:v>
                </c:pt>
                <c:pt idx="13071">
                  <c:v>1530</c:v>
                </c:pt>
                <c:pt idx="13072">
                  <c:v>1670</c:v>
                </c:pt>
                <c:pt idx="13073">
                  <c:v>1550</c:v>
                </c:pt>
                <c:pt idx="13074">
                  <c:v>1460</c:v>
                </c:pt>
                <c:pt idx="13075">
                  <c:v>1430</c:v>
                </c:pt>
                <c:pt idx="13076">
                  <c:v>1830</c:v>
                </c:pt>
                <c:pt idx="13077">
                  <c:v>1670</c:v>
                </c:pt>
                <c:pt idx="13078">
                  <c:v>1670</c:v>
                </c:pt>
                <c:pt idx="13079">
                  <c:v>1620</c:v>
                </c:pt>
                <c:pt idx="13080">
                  <c:v>1600</c:v>
                </c:pt>
                <c:pt idx="13081">
                  <c:v>1870</c:v>
                </c:pt>
                <c:pt idx="13082">
                  <c:v>1680</c:v>
                </c:pt>
                <c:pt idx="13083">
                  <c:v>1690</c:v>
                </c:pt>
                <c:pt idx="13084">
                  <c:v>1740</c:v>
                </c:pt>
                <c:pt idx="13085">
                  <c:v>1520</c:v>
                </c:pt>
                <c:pt idx="13086">
                  <c:v>1750</c:v>
                </c:pt>
                <c:pt idx="13087">
                  <c:v>1800</c:v>
                </c:pt>
                <c:pt idx="13088">
                  <c:v>1760</c:v>
                </c:pt>
                <c:pt idx="13089">
                  <c:v>1750</c:v>
                </c:pt>
                <c:pt idx="13090">
                  <c:v>1480</c:v>
                </c:pt>
                <c:pt idx="13091">
                  <c:v>1660</c:v>
                </c:pt>
                <c:pt idx="13092">
                  <c:v>1510</c:v>
                </c:pt>
                <c:pt idx="13093">
                  <c:v>1590</c:v>
                </c:pt>
                <c:pt idx="13094">
                  <c:v>1710</c:v>
                </c:pt>
                <c:pt idx="13095">
                  <c:v>1890</c:v>
                </c:pt>
                <c:pt idx="13096">
                  <c:v>1850</c:v>
                </c:pt>
                <c:pt idx="13097">
                  <c:v>1800</c:v>
                </c:pt>
                <c:pt idx="13098">
                  <c:v>1400</c:v>
                </c:pt>
                <c:pt idx="13099">
                  <c:v>1730</c:v>
                </c:pt>
                <c:pt idx="13100">
                  <c:v>1570</c:v>
                </c:pt>
                <c:pt idx="13101">
                  <c:v>1540</c:v>
                </c:pt>
                <c:pt idx="13102">
                  <c:v>1460</c:v>
                </c:pt>
                <c:pt idx="13103">
                  <c:v>1740</c:v>
                </c:pt>
                <c:pt idx="13104">
                  <c:v>1520</c:v>
                </c:pt>
                <c:pt idx="13105">
                  <c:v>1570</c:v>
                </c:pt>
                <c:pt idx="13106">
                  <c:v>1590</c:v>
                </c:pt>
                <c:pt idx="13107">
                  <c:v>1540</c:v>
                </c:pt>
                <c:pt idx="13108">
                  <c:v>1810</c:v>
                </c:pt>
                <c:pt idx="13109">
                  <c:v>1470</c:v>
                </c:pt>
                <c:pt idx="13110">
                  <c:v>1230</c:v>
                </c:pt>
                <c:pt idx="13111">
                  <c:v>1610</c:v>
                </c:pt>
                <c:pt idx="13112">
                  <c:v>1560</c:v>
                </c:pt>
                <c:pt idx="13113">
                  <c:v>1550</c:v>
                </c:pt>
                <c:pt idx="13114">
                  <c:v>2020</c:v>
                </c:pt>
                <c:pt idx="13115">
                  <c:v>1630</c:v>
                </c:pt>
                <c:pt idx="13116">
                  <c:v>1480</c:v>
                </c:pt>
                <c:pt idx="13117">
                  <c:v>1530</c:v>
                </c:pt>
                <c:pt idx="13118">
                  <c:v>1590</c:v>
                </c:pt>
                <c:pt idx="13119">
                  <c:v>1720</c:v>
                </c:pt>
                <c:pt idx="13120">
                  <c:v>1550</c:v>
                </c:pt>
                <c:pt idx="13121">
                  <c:v>1300</c:v>
                </c:pt>
                <c:pt idx="13122">
                  <c:v>1420</c:v>
                </c:pt>
                <c:pt idx="13123">
                  <c:v>1780</c:v>
                </c:pt>
                <c:pt idx="13124">
                  <c:v>1790</c:v>
                </c:pt>
                <c:pt idx="13125">
                  <c:v>1610</c:v>
                </c:pt>
                <c:pt idx="13126">
                  <c:v>1750</c:v>
                </c:pt>
                <c:pt idx="13127">
                  <c:v>1350</c:v>
                </c:pt>
                <c:pt idx="13128">
                  <c:v>1600</c:v>
                </c:pt>
                <c:pt idx="13129">
                  <c:v>1800</c:v>
                </c:pt>
                <c:pt idx="13130">
                  <c:v>1660</c:v>
                </c:pt>
                <c:pt idx="13131">
                  <c:v>1750</c:v>
                </c:pt>
                <c:pt idx="13132">
                  <c:v>1430</c:v>
                </c:pt>
                <c:pt idx="13133">
                  <c:v>1910</c:v>
                </c:pt>
                <c:pt idx="13134">
                  <c:v>1410</c:v>
                </c:pt>
                <c:pt idx="13135">
                  <c:v>1260</c:v>
                </c:pt>
                <c:pt idx="13136">
                  <c:v>1540</c:v>
                </c:pt>
                <c:pt idx="13137">
                  <c:v>1490</c:v>
                </c:pt>
                <c:pt idx="13138">
                  <c:v>1740</c:v>
                </c:pt>
                <c:pt idx="13139">
                  <c:v>1770</c:v>
                </c:pt>
                <c:pt idx="13140">
                  <c:v>1840</c:v>
                </c:pt>
                <c:pt idx="13141">
                  <c:v>1620</c:v>
                </c:pt>
                <c:pt idx="13142">
                  <c:v>1840</c:v>
                </c:pt>
                <c:pt idx="13143">
                  <c:v>1560</c:v>
                </c:pt>
                <c:pt idx="13144">
                  <c:v>1890</c:v>
                </c:pt>
                <c:pt idx="13145">
                  <c:v>1820</c:v>
                </c:pt>
                <c:pt idx="13146">
                  <c:v>1340</c:v>
                </c:pt>
                <c:pt idx="13147">
                  <c:v>1650</c:v>
                </c:pt>
                <c:pt idx="13148">
                  <c:v>1620</c:v>
                </c:pt>
                <c:pt idx="13149">
                  <c:v>1330</c:v>
                </c:pt>
                <c:pt idx="13150">
                  <c:v>1720</c:v>
                </c:pt>
                <c:pt idx="13151">
                  <c:v>1690</c:v>
                </c:pt>
                <c:pt idx="13152">
                  <c:v>1690</c:v>
                </c:pt>
                <c:pt idx="13153">
                  <c:v>1510</c:v>
                </c:pt>
                <c:pt idx="13154">
                  <c:v>1810</c:v>
                </c:pt>
                <c:pt idx="13155">
                  <c:v>1700</c:v>
                </c:pt>
                <c:pt idx="13156">
                  <c:v>1920</c:v>
                </c:pt>
                <c:pt idx="13157">
                  <c:v>1600</c:v>
                </c:pt>
                <c:pt idx="13158">
                  <c:v>1580</c:v>
                </c:pt>
                <c:pt idx="13159">
                  <c:v>1390</c:v>
                </c:pt>
                <c:pt idx="13160">
                  <c:v>1480</c:v>
                </c:pt>
                <c:pt idx="13161">
                  <c:v>1470</c:v>
                </c:pt>
                <c:pt idx="13162">
                  <c:v>1760</c:v>
                </c:pt>
                <c:pt idx="13163">
                  <c:v>1630</c:v>
                </c:pt>
                <c:pt idx="13164">
                  <c:v>1740</c:v>
                </c:pt>
                <c:pt idx="13165">
                  <c:v>1760</c:v>
                </c:pt>
                <c:pt idx="13166">
                  <c:v>1500</c:v>
                </c:pt>
                <c:pt idx="13167">
                  <c:v>1390</c:v>
                </c:pt>
                <c:pt idx="13168">
                  <c:v>1620</c:v>
                </c:pt>
                <c:pt idx="13169">
                  <c:v>1500</c:v>
                </c:pt>
                <c:pt idx="13170">
                  <c:v>1590</c:v>
                </c:pt>
                <c:pt idx="13171">
                  <c:v>1390</c:v>
                </c:pt>
                <c:pt idx="13172">
                  <c:v>1730</c:v>
                </c:pt>
                <c:pt idx="13173">
                  <c:v>1670</c:v>
                </c:pt>
                <c:pt idx="13174">
                  <c:v>1610</c:v>
                </c:pt>
                <c:pt idx="13175">
                  <c:v>1590</c:v>
                </c:pt>
                <c:pt idx="13176">
                  <c:v>1490</c:v>
                </c:pt>
                <c:pt idx="13177">
                  <c:v>1740</c:v>
                </c:pt>
                <c:pt idx="13178">
                  <c:v>1950</c:v>
                </c:pt>
                <c:pt idx="13179">
                  <c:v>1670</c:v>
                </c:pt>
                <c:pt idx="13180">
                  <c:v>1520</c:v>
                </c:pt>
                <c:pt idx="13181">
                  <c:v>1590</c:v>
                </c:pt>
                <c:pt idx="13182">
                  <c:v>1670</c:v>
                </c:pt>
                <c:pt idx="13183">
                  <c:v>1770</c:v>
                </c:pt>
                <c:pt idx="13184">
                  <c:v>1660</c:v>
                </c:pt>
                <c:pt idx="13185">
                  <c:v>1580</c:v>
                </c:pt>
                <c:pt idx="13186">
                  <c:v>1730</c:v>
                </c:pt>
                <c:pt idx="13187">
                  <c:v>1580</c:v>
                </c:pt>
                <c:pt idx="13188">
                  <c:v>1490</c:v>
                </c:pt>
                <c:pt idx="13189">
                  <c:v>1560</c:v>
                </c:pt>
                <c:pt idx="13190">
                  <c:v>1740</c:v>
                </c:pt>
                <c:pt idx="13191">
                  <c:v>1420</c:v>
                </c:pt>
                <c:pt idx="13192">
                  <c:v>1470</c:v>
                </c:pt>
                <c:pt idx="13193">
                  <c:v>1810</c:v>
                </c:pt>
                <c:pt idx="13194">
                  <c:v>1640</c:v>
                </c:pt>
                <c:pt idx="13195">
                  <c:v>1520</c:v>
                </c:pt>
                <c:pt idx="13196">
                  <c:v>1670</c:v>
                </c:pt>
                <c:pt idx="13197">
                  <c:v>1790</c:v>
                </c:pt>
                <c:pt idx="13198">
                  <c:v>1810</c:v>
                </c:pt>
                <c:pt idx="13199">
                  <c:v>1650</c:v>
                </c:pt>
                <c:pt idx="13200">
                  <c:v>1630</c:v>
                </c:pt>
                <c:pt idx="13201">
                  <c:v>1910</c:v>
                </c:pt>
                <c:pt idx="13202">
                  <c:v>1620</c:v>
                </c:pt>
                <c:pt idx="13203">
                  <c:v>1590</c:v>
                </c:pt>
                <c:pt idx="13204">
                  <c:v>1450</c:v>
                </c:pt>
                <c:pt idx="13205">
                  <c:v>1790</c:v>
                </c:pt>
                <c:pt idx="13206">
                  <c:v>1350</c:v>
                </c:pt>
                <c:pt idx="13207">
                  <c:v>1840</c:v>
                </c:pt>
                <c:pt idx="13208">
                  <c:v>1790</c:v>
                </c:pt>
                <c:pt idx="13209">
                  <c:v>1850</c:v>
                </c:pt>
                <c:pt idx="13210">
                  <c:v>1760</c:v>
                </c:pt>
                <c:pt idx="13211">
                  <c:v>1460</c:v>
                </c:pt>
                <c:pt idx="13212">
                  <c:v>1870</c:v>
                </c:pt>
                <c:pt idx="13213">
                  <c:v>1460</c:v>
                </c:pt>
                <c:pt idx="13214">
                  <c:v>1530</c:v>
                </c:pt>
                <c:pt idx="13215">
                  <c:v>1540</c:v>
                </c:pt>
                <c:pt idx="13216">
                  <c:v>1220</c:v>
                </c:pt>
                <c:pt idx="13217">
                  <c:v>1740</c:v>
                </c:pt>
                <c:pt idx="13218">
                  <c:v>1540</c:v>
                </c:pt>
                <c:pt idx="13219">
                  <c:v>1510</c:v>
                </c:pt>
                <c:pt idx="13220">
                  <c:v>1580</c:v>
                </c:pt>
                <c:pt idx="13221">
                  <c:v>1670</c:v>
                </c:pt>
                <c:pt idx="13222">
                  <c:v>1500</c:v>
                </c:pt>
                <c:pt idx="13223">
                  <c:v>1620</c:v>
                </c:pt>
                <c:pt idx="13224">
                  <c:v>1710</c:v>
                </c:pt>
                <c:pt idx="13225">
                  <c:v>1590</c:v>
                </c:pt>
                <c:pt idx="13226">
                  <c:v>1650</c:v>
                </c:pt>
                <c:pt idx="13227">
                  <c:v>1650</c:v>
                </c:pt>
                <c:pt idx="13228">
                  <c:v>1490</c:v>
                </c:pt>
                <c:pt idx="13229">
                  <c:v>1620</c:v>
                </c:pt>
                <c:pt idx="13230">
                  <c:v>1720</c:v>
                </c:pt>
                <c:pt idx="13231">
                  <c:v>1560</c:v>
                </c:pt>
                <c:pt idx="13232">
                  <c:v>1580</c:v>
                </c:pt>
                <c:pt idx="13233">
                  <c:v>1530</c:v>
                </c:pt>
                <c:pt idx="13234">
                  <c:v>1610</c:v>
                </c:pt>
                <c:pt idx="13235">
                  <c:v>1790</c:v>
                </c:pt>
                <c:pt idx="13236">
                  <c:v>1540</c:v>
                </c:pt>
                <c:pt idx="13237">
                  <c:v>1760</c:v>
                </c:pt>
                <c:pt idx="13238">
                  <c:v>1620</c:v>
                </c:pt>
                <c:pt idx="13239">
                  <c:v>1640</c:v>
                </c:pt>
                <c:pt idx="13240">
                  <c:v>1760</c:v>
                </c:pt>
                <c:pt idx="13241">
                  <c:v>1570</c:v>
                </c:pt>
                <c:pt idx="13242">
                  <c:v>1840</c:v>
                </c:pt>
                <c:pt idx="13243">
                  <c:v>1700</c:v>
                </c:pt>
                <c:pt idx="13244">
                  <c:v>1730</c:v>
                </c:pt>
                <c:pt idx="13245">
                  <c:v>1570</c:v>
                </c:pt>
                <c:pt idx="13246">
                  <c:v>1570</c:v>
                </c:pt>
                <c:pt idx="13247">
                  <c:v>1540</c:v>
                </c:pt>
                <c:pt idx="13248">
                  <c:v>1710</c:v>
                </c:pt>
                <c:pt idx="13249">
                  <c:v>1650</c:v>
                </c:pt>
                <c:pt idx="13250">
                  <c:v>1770</c:v>
                </c:pt>
                <c:pt idx="13251">
                  <c:v>1470</c:v>
                </c:pt>
                <c:pt idx="13252">
                  <c:v>1730</c:v>
                </c:pt>
                <c:pt idx="13253">
                  <c:v>1510</c:v>
                </c:pt>
                <c:pt idx="13254">
                  <c:v>1610</c:v>
                </c:pt>
                <c:pt idx="13255">
                  <c:v>2110</c:v>
                </c:pt>
                <c:pt idx="13256">
                  <c:v>1690</c:v>
                </c:pt>
                <c:pt idx="13257">
                  <c:v>1780</c:v>
                </c:pt>
                <c:pt idx="13258">
                  <c:v>1590</c:v>
                </c:pt>
                <c:pt idx="13259">
                  <c:v>1570</c:v>
                </c:pt>
                <c:pt idx="13260">
                  <c:v>1790</c:v>
                </c:pt>
                <c:pt idx="13261">
                  <c:v>1660</c:v>
                </c:pt>
                <c:pt idx="13262">
                  <c:v>1560</c:v>
                </c:pt>
                <c:pt idx="13263">
                  <c:v>1680</c:v>
                </c:pt>
                <c:pt idx="13264">
                  <c:v>1550</c:v>
                </c:pt>
                <c:pt idx="13265">
                  <c:v>1800</c:v>
                </c:pt>
                <c:pt idx="13266">
                  <c:v>1610</c:v>
                </c:pt>
                <c:pt idx="13267">
                  <c:v>1610</c:v>
                </c:pt>
                <c:pt idx="13268">
                  <c:v>1800</c:v>
                </c:pt>
                <c:pt idx="13269">
                  <c:v>1580</c:v>
                </c:pt>
                <c:pt idx="13270">
                  <c:v>1820</c:v>
                </c:pt>
                <c:pt idx="13271">
                  <c:v>1910</c:v>
                </c:pt>
                <c:pt idx="13272">
                  <c:v>1700</c:v>
                </c:pt>
                <c:pt idx="13273">
                  <c:v>1500</c:v>
                </c:pt>
                <c:pt idx="13274">
                  <c:v>1400</c:v>
                </c:pt>
                <c:pt idx="13275">
                  <c:v>1610</c:v>
                </c:pt>
                <c:pt idx="13276">
                  <c:v>1760</c:v>
                </c:pt>
                <c:pt idx="13277">
                  <c:v>1570</c:v>
                </c:pt>
                <c:pt idx="13278">
                  <c:v>1620</c:v>
                </c:pt>
                <c:pt idx="13279">
                  <c:v>1580</c:v>
                </c:pt>
                <c:pt idx="13280">
                  <c:v>1860</c:v>
                </c:pt>
                <c:pt idx="13281">
                  <c:v>1480</c:v>
                </c:pt>
                <c:pt idx="13282">
                  <c:v>1500</c:v>
                </c:pt>
                <c:pt idx="13283">
                  <c:v>1750</c:v>
                </c:pt>
                <c:pt idx="13284">
                  <c:v>1770</c:v>
                </c:pt>
                <c:pt idx="13285">
                  <c:v>1620</c:v>
                </c:pt>
                <c:pt idx="13286">
                  <c:v>1610</c:v>
                </c:pt>
                <c:pt idx="13287">
                  <c:v>1770</c:v>
                </c:pt>
                <c:pt idx="13288">
                  <c:v>1550</c:v>
                </c:pt>
                <c:pt idx="13289">
                  <c:v>1790</c:v>
                </c:pt>
                <c:pt idx="13290">
                  <c:v>1520</c:v>
                </c:pt>
                <c:pt idx="13291">
                  <c:v>1790</c:v>
                </c:pt>
                <c:pt idx="13292">
                  <c:v>1740</c:v>
                </c:pt>
                <c:pt idx="13293">
                  <c:v>1890</c:v>
                </c:pt>
                <c:pt idx="13294">
                  <c:v>1720</c:v>
                </c:pt>
                <c:pt idx="13295">
                  <c:v>1400</c:v>
                </c:pt>
                <c:pt idx="13296">
                  <c:v>1720</c:v>
                </c:pt>
                <c:pt idx="13297">
                  <c:v>1730</c:v>
                </c:pt>
                <c:pt idx="13298">
                  <c:v>1640</c:v>
                </c:pt>
                <c:pt idx="13299">
                  <c:v>1710</c:v>
                </c:pt>
                <c:pt idx="13300">
                  <c:v>1780</c:v>
                </c:pt>
                <c:pt idx="13301">
                  <c:v>1470</c:v>
                </c:pt>
                <c:pt idx="13302">
                  <c:v>1560</c:v>
                </c:pt>
                <c:pt idx="13303">
                  <c:v>1510</c:v>
                </c:pt>
                <c:pt idx="13304">
                  <c:v>1860</c:v>
                </c:pt>
                <c:pt idx="13305">
                  <c:v>1650</c:v>
                </c:pt>
                <c:pt idx="13306">
                  <c:v>1660</c:v>
                </c:pt>
                <c:pt idx="13307">
                  <c:v>1530</c:v>
                </c:pt>
                <c:pt idx="13308">
                  <c:v>1460</c:v>
                </c:pt>
                <c:pt idx="13309">
                  <c:v>1610</c:v>
                </c:pt>
                <c:pt idx="13310">
                  <c:v>1580</c:v>
                </c:pt>
                <c:pt idx="13311">
                  <c:v>1380</c:v>
                </c:pt>
                <c:pt idx="13312">
                  <c:v>1700</c:v>
                </c:pt>
                <c:pt idx="13313">
                  <c:v>1520</c:v>
                </c:pt>
                <c:pt idx="13314">
                  <c:v>1510</c:v>
                </c:pt>
                <c:pt idx="13315">
                  <c:v>1590</c:v>
                </c:pt>
                <c:pt idx="13316">
                  <c:v>1860</c:v>
                </c:pt>
                <c:pt idx="13317">
                  <c:v>1860</c:v>
                </c:pt>
                <c:pt idx="13318">
                  <c:v>1440</c:v>
                </c:pt>
                <c:pt idx="13319">
                  <c:v>1900</c:v>
                </c:pt>
                <c:pt idx="13320">
                  <c:v>1580</c:v>
                </c:pt>
                <c:pt idx="13321">
                  <c:v>1820</c:v>
                </c:pt>
                <c:pt idx="13322">
                  <c:v>1680</c:v>
                </c:pt>
                <c:pt idx="13323">
                  <c:v>1590</c:v>
                </c:pt>
                <c:pt idx="13324">
                  <c:v>1820</c:v>
                </c:pt>
                <c:pt idx="13325">
                  <c:v>1770</c:v>
                </c:pt>
                <c:pt idx="13326">
                  <c:v>1520</c:v>
                </c:pt>
                <c:pt idx="13327">
                  <c:v>1640</c:v>
                </c:pt>
                <c:pt idx="13328">
                  <c:v>1470</c:v>
                </c:pt>
                <c:pt idx="13329">
                  <c:v>1580</c:v>
                </c:pt>
                <c:pt idx="13330">
                  <c:v>1860</c:v>
                </c:pt>
                <c:pt idx="13331">
                  <c:v>1730</c:v>
                </c:pt>
                <c:pt idx="13332">
                  <c:v>1640</c:v>
                </c:pt>
                <c:pt idx="13333">
                  <c:v>1640</c:v>
                </c:pt>
                <c:pt idx="13334">
                  <c:v>1590</c:v>
                </c:pt>
                <c:pt idx="13335">
                  <c:v>1500</c:v>
                </c:pt>
                <c:pt idx="13336">
                  <c:v>1470</c:v>
                </c:pt>
                <c:pt idx="13337">
                  <c:v>1490</c:v>
                </c:pt>
                <c:pt idx="13338">
                  <c:v>1490</c:v>
                </c:pt>
                <c:pt idx="13339">
                  <c:v>1670</c:v>
                </c:pt>
                <c:pt idx="13340">
                  <c:v>1750</c:v>
                </c:pt>
                <c:pt idx="13341">
                  <c:v>1330</c:v>
                </c:pt>
                <c:pt idx="13342">
                  <c:v>1980</c:v>
                </c:pt>
                <c:pt idx="13343">
                  <c:v>1530</c:v>
                </c:pt>
                <c:pt idx="13344">
                  <c:v>1580</c:v>
                </c:pt>
                <c:pt idx="13345">
                  <c:v>1750</c:v>
                </c:pt>
                <c:pt idx="13346">
                  <c:v>1280</c:v>
                </c:pt>
                <c:pt idx="13347">
                  <c:v>1580</c:v>
                </c:pt>
                <c:pt idx="13348">
                  <c:v>1660</c:v>
                </c:pt>
                <c:pt idx="13349">
                  <c:v>1710</c:v>
                </c:pt>
                <c:pt idx="13350">
                  <c:v>1680</c:v>
                </c:pt>
                <c:pt idx="13351">
                  <c:v>1790</c:v>
                </c:pt>
                <c:pt idx="13352">
                  <c:v>1700</c:v>
                </c:pt>
                <c:pt idx="13353">
                  <c:v>1700</c:v>
                </c:pt>
                <c:pt idx="13354">
                  <c:v>1560</c:v>
                </c:pt>
                <c:pt idx="13355">
                  <c:v>1600</c:v>
                </c:pt>
                <c:pt idx="13356">
                  <c:v>1670</c:v>
                </c:pt>
                <c:pt idx="13357">
                  <c:v>1630</c:v>
                </c:pt>
                <c:pt idx="13358">
                  <c:v>1550</c:v>
                </c:pt>
                <c:pt idx="13359">
                  <c:v>1620</c:v>
                </c:pt>
                <c:pt idx="13360">
                  <c:v>1430</c:v>
                </c:pt>
                <c:pt idx="13361">
                  <c:v>1630</c:v>
                </c:pt>
                <c:pt idx="13362">
                  <c:v>1530</c:v>
                </c:pt>
                <c:pt idx="13363">
                  <c:v>1660</c:v>
                </c:pt>
                <c:pt idx="13364">
                  <c:v>1470</c:v>
                </c:pt>
                <c:pt idx="13365">
                  <c:v>1660</c:v>
                </c:pt>
                <c:pt idx="13366">
                  <c:v>1800</c:v>
                </c:pt>
                <c:pt idx="13367">
                  <c:v>1500</c:v>
                </c:pt>
                <c:pt idx="13368">
                  <c:v>1720</c:v>
                </c:pt>
                <c:pt idx="13369">
                  <c:v>1790</c:v>
                </c:pt>
                <c:pt idx="13370">
                  <c:v>1640</c:v>
                </c:pt>
                <c:pt idx="13371">
                  <c:v>1750</c:v>
                </c:pt>
                <c:pt idx="13372">
                  <c:v>1530</c:v>
                </c:pt>
                <c:pt idx="13373">
                  <c:v>1830</c:v>
                </c:pt>
                <c:pt idx="13374">
                  <c:v>1650</c:v>
                </c:pt>
                <c:pt idx="13375">
                  <c:v>1610</c:v>
                </c:pt>
                <c:pt idx="13376">
                  <c:v>1540</c:v>
                </c:pt>
                <c:pt idx="13377">
                  <c:v>1550</c:v>
                </c:pt>
                <c:pt idx="13378">
                  <c:v>1550</c:v>
                </c:pt>
                <c:pt idx="13379">
                  <c:v>1650</c:v>
                </c:pt>
                <c:pt idx="13380">
                  <c:v>1570</c:v>
                </c:pt>
                <c:pt idx="13381">
                  <c:v>1610</c:v>
                </c:pt>
                <c:pt idx="13382">
                  <c:v>1730</c:v>
                </c:pt>
                <c:pt idx="13383">
                  <c:v>1700</c:v>
                </c:pt>
                <c:pt idx="13384">
                  <c:v>1540</c:v>
                </c:pt>
                <c:pt idx="13385">
                  <c:v>1680</c:v>
                </c:pt>
                <c:pt idx="13386">
                  <c:v>1490</c:v>
                </c:pt>
                <c:pt idx="13387">
                  <c:v>1880</c:v>
                </c:pt>
                <c:pt idx="13388">
                  <c:v>1550</c:v>
                </c:pt>
                <c:pt idx="13389">
                  <c:v>1850</c:v>
                </c:pt>
                <c:pt idx="13390">
                  <c:v>1710</c:v>
                </c:pt>
                <c:pt idx="13391">
                  <c:v>1620</c:v>
                </c:pt>
                <c:pt idx="13392">
                  <c:v>1440</c:v>
                </c:pt>
                <c:pt idx="13393">
                  <c:v>1530</c:v>
                </c:pt>
                <c:pt idx="13394">
                  <c:v>1800</c:v>
                </c:pt>
                <c:pt idx="13395">
                  <c:v>1670</c:v>
                </c:pt>
                <c:pt idx="13396">
                  <c:v>1520</c:v>
                </c:pt>
                <c:pt idx="13397">
                  <c:v>1810</c:v>
                </c:pt>
                <c:pt idx="13398">
                  <c:v>1670</c:v>
                </c:pt>
                <c:pt idx="13399">
                  <c:v>1500</c:v>
                </c:pt>
                <c:pt idx="13400">
                  <c:v>1690</c:v>
                </c:pt>
                <c:pt idx="13401">
                  <c:v>1460</c:v>
                </c:pt>
                <c:pt idx="13402">
                  <c:v>1530</c:v>
                </c:pt>
                <c:pt idx="13403">
                  <c:v>1460</c:v>
                </c:pt>
                <c:pt idx="13404">
                  <c:v>1790</c:v>
                </c:pt>
                <c:pt idx="13405">
                  <c:v>1540</c:v>
                </c:pt>
                <c:pt idx="13406">
                  <c:v>1840</c:v>
                </c:pt>
                <c:pt idx="13407">
                  <c:v>1560</c:v>
                </c:pt>
                <c:pt idx="13408">
                  <c:v>1530</c:v>
                </c:pt>
                <c:pt idx="13409">
                  <c:v>1800</c:v>
                </c:pt>
                <c:pt idx="13410">
                  <c:v>1850</c:v>
                </c:pt>
                <c:pt idx="13411">
                  <c:v>1460</c:v>
                </c:pt>
                <c:pt idx="13412">
                  <c:v>1910</c:v>
                </c:pt>
                <c:pt idx="13413">
                  <c:v>1820</c:v>
                </c:pt>
                <c:pt idx="13414">
                  <c:v>1570</c:v>
                </c:pt>
                <c:pt idx="13415">
                  <c:v>1640</c:v>
                </c:pt>
                <c:pt idx="13416">
                  <c:v>1700</c:v>
                </c:pt>
                <c:pt idx="13417">
                  <c:v>1450</c:v>
                </c:pt>
                <c:pt idx="13418">
                  <c:v>1590</c:v>
                </c:pt>
                <c:pt idx="13419">
                  <c:v>1680</c:v>
                </c:pt>
                <c:pt idx="13420">
                  <c:v>1440</c:v>
                </c:pt>
                <c:pt idx="13421">
                  <c:v>1350</c:v>
                </c:pt>
                <c:pt idx="13422">
                  <c:v>1450</c:v>
                </c:pt>
                <c:pt idx="13423">
                  <c:v>1580</c:v>
                </c:pt>
                <c:pt idx="13424">
                  <c:v>1620</c:v>
                </c:pt>
                <c:pt idx="13425">
                  <c:v>1400</c:v>
                </c:pt>
                <c:pt idx="13426">
                  <c:v>1680</c:v>
                </c:pt>
                <c:pt idx="13427">
                  <c:v>1770</c:v>
                </c:pt>
                <c:pt idx="13428">
                  <c:v>1730</c:v>
                </c:pt>
                <c:pt idx="13429">
                  <c:v>1930</c:v>
                </c:pt>
                <c:pt idx="13430">
                  <c:v>1470</c:v>
                </c:pt>
                <c:pt idx="13431">
                  <c:v>1580</c:v>
                </c:pt>
                <c:pt idx="13432">
                  <c:v>1640</c:v>
                </c:pt>
                <c:pt idx="13433">
                  <c:v>1550</c:v>
                </c:pt>
                <c:pt idx="13434">
                  <c:v>1550</c:v>
                </c:pt>
                <c:pt idx="13435">
                  <c:v>1680</c:v>
                </c:pt>
                <c:pt idx="13436">
                  <c:v>1570</c:v>
                </c:pt>
                <c:pt idx="13437">
                  <c:v>1380</c:v>
                </c:pt>
                <c:pt idx="13438">
                  <c:v>1570</c:v>
                </c:pt>
                <c:pt idx="13439">
                  <c:v>1710</c:v>
                </c:pt>
                <c:pt idx="13440">
                  <c:v>1450</c:v>
                </c:pt>
                <c:pt idx="13441">
                  <c:v>1610</c:v>
                </c:pt>
                <c:pt idx="13442">
                  <c:v>1570</c:v>
                </c:pt>
                <c:pt idx="13443">
                  <c:v>1640</c:v>
                </c:pt>
                <c:pt idx="13444">
                  <c:v>1670</c:v>
                </c:pt>
                <c:pt idx="13445">
                  <c:v>1530</c:v>
                </c:pt>
                <c:pt idx="13446">
                  <c:v>1470</c:v>
                </c:pt>
                <c:pt idx="13447">
                  <c:v>1650</c:v>
                </c:pt>
                <c:pt idx="13448">
                  <c:v>1670</c:v>
                </c:pt>
                <c:pt idx="13449">
                  <c:v>1600</c:v>
                </c:pt>
                <c:pt idx="13450">
                  <c:v>1670</c:v>
                </c:pt>
                <c:pt idx="13451">
                  <c:v>1470</c:v>
                </c:pt>
                <c:pt idx="13452">
                  <c:v>1590</c:v>
                </c:pt>
                <c:pt idx="13453">
                  <c:v>1650</c:v>
                </c:pt>
                <c:pt idx="13454">
                  <c:v>1850</c:v>
                </c:pt>
                <c:pt idx="13455">
                  <c:v>1620</c:v>
                </c:pt>
                <c:pt idx="13456">
                  <c:v>1380</c:v>
                </c:pt>
                <c:pt idx="13457">
                  <c:v>1490</c:v>
                </c:pt>
                <c:pt idx="13458">
                  <c:v>1560</c:v>
                </c:pt>
                <c:pt idx="13459">
                  <c:v>1880</c:v>
                </c:pt>
                <c:pt idx="13460">
                  <c:v>1770</c:v>
                </c:pt>
                <c:pt idx="13461">
                  <c:v>1430</c:v>
                </c:pt>
                <c:pt idx="13462">
                  <c:v>1930</c:v>
                </c:pt>
                <c:pt idx="13463">
                  <c:v>1620</c:v>
                </c:pt>
                <c:pt idx="13464">
                  <c:v>1600</c:v>
                </c:pt>
                <c:pt idx="13465">
                  <c:v>1700</c:v>
                </c:pt>
                <c:pt idx="13466">
                  <c:v>1480</c:v>
                </c:pt>
                <c:pt idx="13467">
                  <c:v>1610</c:v>
                </c:pt>
                <c:pt idx="13468">
                  <c:v>1510</c:v>
                </c:pt>
                <c:pt idx="13469">
                  <c:v>1570</c:v>
                </c:pt>
                <c:pt idx="13470">
                  <c:v>1960</c:v>
                </c:pt>
                <c:pt idx="13471">
                  <c:v>1570</c:v>
                </c:pt>
                <c:pt idx="13472">
                  <c:v>1430</c:v>
                </c:pt>
                <c:pt idx="13473">
                  <c:v>1700</c:v>
                </c:pt>
                <c:pt idx="13474">
                  <c:v>1460</c:v>
                </c:pt>
                <c:pt idx="13475">
                  <c:v>1730</c:v>
                </c:pt>
                <c:pt idx="13476">
                  <c:v>1530</c:v>
                </c:pt>
                <c:pt idx="13477">
                  <c:v>1660</c:v>
                </c:pt>
                <c:pt idx="13478">
                  <c:v>1410</c:v>
                </c:pt>
                <c:pt idx="13479">
                  <c:v>1600</c:v>
                </c:pt>
                <c:pt idx="13480">
                  <c:v>1740</c:v>
                </c:pt>
                <c:pt idx="13481">
                  <c:v>1490</c:v>
                </c:pt>
                <c:pt idx="13482">
                  <c:v>1620</c:v>
                </c:pt>
                <c:pt idx="13483">
                  <c:v>1690</c:v>
                </c:pt>
                <c:pt idx="13484">
                  <c:v>1480</c:v>
                </c:pt>
                <c:pt idx="13485">
                  <c:v>1540</c:v>
                </c:pt>
                <c:pt idx="13486">
                  <c:v>2020</c:v>
                </c:pt>
                <c:pt idx="13487">
                  <c:v>1470</c:v>
                </c:pt>
                <c:pt idx="13488">
                  <c:v>1760</c:v>
                </c:pt>
                <c:pt idx="13489">
                  <c:v>1580</c:v>
                </c:pt>
                <c:pt idx="13490">
                  <c:v>1820</c:v>
                </c:pt>
                <c:pt idx="13491">
                  <c:v>1930</c:v>
                </c:pt>
                <c:pt idx="13492">
                  <c:v>1720</c:v>
                </c:pt>
                <c:pt idx="13493">
                  <c:v>1900</c:v>
                </c:pt>
                <c:pt idx="13494">
                  <c:v>1790</c:v>
                </c:pt>
                <c:pt idx="13495">
                  <c:v>1510</c:v>
                </c:pt>
                <c:pt idx="13496">
                  <c:v>1690</c:v>
                </c:pt>
                <c:pt idx="13497">
                  <c:v>1340</c:v>
                </c:pt>
                <c:pt idx="13498">
                  <c:v>1390</c:v>
                </c:pt>
                <c:pt idx="13499">
                  <c:v>1490</c:v>
                </c:pt>
                <c:pt idx="13500">
                  <c:v>1650</c:v>
                </c:pt>
                <c:pt idx="13501">
                  <c:v>1440</c:v>
                </c:pt>
                <c:pt idx="13502">
                  <c:v>1800</c:v>
                </c:pt>
                <c:pt idx="13503">
                  <c:v>1480</c:v>
                </c:pt>
                <c:pt idx="13504">
                  <c:v>1710</c:v>
                </c:pt>
                <c:pt idx="13505">
                  <c:v>1410</c:v>
                </c:pt>
                <c:pt idx="13506">
                  <c:v>1570</c:v>
                </c:pt>
                <c:pt idx="13507">
                  <c:v>1690</c:v>
                </c:pt>
                <c:pt idx="13508">
                  <c:v>1510</c:v>
                </c:pt>
                <c:pt idx="13509">
                  <c:v>1700</c:v>
                </c:pt>
                <c:pt idx="13510">
                  <c:v>1690</c:v>
                </c:pt>
                <c:pt idx="13511">
                  <c:v>1590</c:v>
                </c:pt>
                <c:pt idx="13512">
                  <c:v>1390</c:v>
                </c:pt>
                <c:pt idx="13513">
                  <c:v>1600</c:v>
                </c:pt>
                <c:pt idx="13514">
                  <c:v>1670</c:v>
                </c:pt>
                <c:pt idx="13515">
                  <c:v>1460</c:v>
                </c:pt>
                <c:pt idx="13516">
                  <c:v>1530</c:v>
                </c:pt>
                <c:pt idx="13517">
                  <c:v>1740</c:v>
                </c:pt>
                <c:pt idx="13518">
                  <c:v>1450</c:v>
                </c:pt>
                <c:pt idx="13519">
                  <c:v>1700</c:v>
                </c:pt>
                <c:pt idx="13520">
                  <c:v>1670</c:v>
                </c:pt>
                <c:pt idx="13521">
                  <c:v>1720</c:v>
                </c:pt>
                <c:pt idx="13522">
                  <c:v>1860</c:v>
                </c:pt>
                <c:pt idx="13523">
                  <c:v>1650</c:v>
                </c:pt>
                <c:pt idx="13524">
                  <c:v>1630</c:v>
                </c:pt>
                <c:pt idx="13525">
                  <c:v>1640</c:v>
                </c:pt>
                <c:pt idx="13526">
                  <c:v>1420</c:v>
                </c:pt>
                <c:pt idx="13527">
                  <c:v>1680</c:v>
                </c:pt>
                <c:pt idx="13528">
                  <c:v>1740</c:v>
                </c:pt>
                <c:pt idx="13529">
                  <c:v>1510</c:v>
                </c:pt>
                <c:pt idx="13530">
                  <c:v>1640</c:v>
                </c:pt>
                <c:pt idx="13531">
                  <c:v>1520</c:v>
                </c:pt>
                <c:pt idx="13532">
                  <c:v>1590</c:v>
                </c:pt>
                <c:pt idx="13533">
                  <c:v>1660</c:v>
                </c:pt>
                <c:pt idx="13534">
                  <c:v>1720</c:v>
                </c:pt>
                <c:pt idx="13535">
                  <c:v>1530</c:v>
                </c:pt>
                <c:pt idx="13536">
                  <c:v>1750</c:v>
                </c:pt>
                <c:pt idx="13537">
                  <c:v>1570</c:v>
                </c:pt>
                <c:pt idx="13538">
                  <c:v>1680</c:v>
                </c:pt>
                <c:pt idx="13539">
                  <c:v>1600</c:v>
                </c:pt>
                <c:pt idx="13540">
                  <c:v>1520</c:v>
                </c:pt>
                <c:pt idx="13541">
                  <c:v>1420</c:v>
                </c:pt>
                <c:pt idx="13542">
                  <c:v>1740</c:v>
                </c:pt>
                <c:pt idx="13543">
                  <c:v>1900</c:v>
                </c:pt>
                <c:pt idx="13544">
                  <c:v>1690</c:v>
                </c:pt>
                <c:pt idx="13545">
                  <c:v>1750</c:v>
                </c:pt>
                <c:pt idx="13546">
                  <c:v>1570</c:v>
                </c:pt>
                <c:pt idx="13547">
                  <c:v>1550</c:v>
                </c:pt>
                <c:pt idx="13548">
                  <c:v>1560</c:v>
                </c:pt>
                <c:pt idx="13549">
                  <c:v>1530</c:v>
                </c:pt>
                <c:pt idx="13550">
                  <c:v>1660</c:v>
                </c:pt>
                <c:pt idx="13551">
                  <c:v>1680</c:v>
                </c:pt>
                <c:pt idx="13552">
                  <c:v>1570</c:v>
                </c:pt>
                <c:pt idx="13553">
                  <c:v>1660</c:v>
                </c:pt>
                <c:pt idx="13554">
                  <c:v>1720</c:v>
                </c:pt>
                <c:pt idx="13555">
                  <c:v>1510</c:v>
                </c:pt>
                <c:pt idx="13556">
                  <c:v>1800</c:v>
                </c:pt>
                <c:pt idx="13557">
                  <c:v>1660</c:v>
                </c:pt>
                <c:pt idx="13558">
                  <c:v>1520</c:v>
                </c:pt>
                <c:pt idx="13559">
                  <c:v>1710</c:v>
                </c:pt>
                <c:pt idx="13560">
                  <c:v>1550</c:v>
                </c:pt>
                <c:pt idx="13561">
                  <c:v>1640</c:v>
                </c:pt>
                <c:pt idx="13562">
                  <c:v>1640</c:v>
                </c:pt>
                <c:pt idx="13563">
                  <c:v>1370</c:v>
                </c:pt>
                <c:pt idx="13564">
                  <c:v>1360</c:v>
                </c:pt>
                <c:pt idx="13565">
                  <c:v>1680</c:v>
                </c:pt>
                <c:pt idx="13566">
                  <c:v>1500</c:v>
                </c:pt>
                <c:pt idx="13567">
                  <c:v>1690</c:v>
                </c:pt>
                <c:pt idx="13568">
                  <c:v>1690</c:v>
                </c:pt>
                <c:pt idx="13569">
                  <c:v>1630</c:v>
                </c:pt>
                <c:pt idx="13570">
                  <c:v>1690</c:v>
                </c:pt>
                <c:pt idx="13571">
                  <c:v>1540</c:v>
                </c:pt>
                <c:pt idx="13572">
                  <c:v>1510</c:v>
                </c:pt>
                <c:pt idx="13573">
                  <c:v>1900</c:v>
                </c:pt>
                <c:pt idx="13574">
                  <c:v>1510</c:v>
                </c:pt>
                <c:pt idx="13575">
                  <c:v>2090</c:v>
                </c:pt>
                <c:pt idx="13576">
                  <c:v>1720</c:v>
                </c:pt>
                <c:pt idx="13577">
                  <c:v>1990</c:v>
                </c:pt>
                <c:pt idx="13578">
                  <c:v>1720</c:v>
                </c:pt>
                <c:pt idx="13579">
                  <c:v>1570</c:v>
                </c:pt>
                <c:pt idx="13580">
                  <c:v>1760</c:v>
                </c:pt>
                <c:pt idx="13581">
                  <c:v>1300</c:v>
                </c:pt>
                <c:pt idx="13582">
                  <c:v>1590</c:v>
                </c:pt>
                <c:pt idx="13583">
                  <c:v>1610</c:v>
                </c:pt>
                <c:pt idx="13584">
                  <c:v>1740</c:v>
                </c:pt>
                <c:pt idx="13585">
                  <c:v>1630</c:v>
                </c:pt>
                <c:pt idx="13586">
                  <c:v>1430</c:v>
                </c:pt>
                <c:pt idx="13587">
                  <c:v>1570</c:v>
                </c:pt>
                <c:pt idx="13588">
                  <c:v>1770</c:v>
                </c:pt>
                <c:pt idx="13589">
                  <c:v>1620</c:v>
                </c:pt>
                <c:pt idx="13590">
                  <c:v>1430</c:v>
                </c:pt>
                <c:pt idx="13591">
                  <c:v>1630</c:v>
                </c:pt>
                <c:pt idx="13592">
                  <c:v>1570</c:v>
                </c:pt>
                <c:pt idx="13593">
                  <c:v>1790</c:v>
                </c:pt>
                <c:pt idx="13594">
                  <c:v>1400</c:v>
                </c:pt>
                <c:pt idx="13595">
                  <c:v>1530</c:v>
                </c:pt>
                <c:pt idx="13596">
                  <c:v>1450</c:v>
                </c:pt>
                <c:pt idx="13597">
                  <c:v>1840</c:v>
                </c:pt>
                <c:pt idx="13598">
                  <c:v>1710</c:v>
                </c:pt>
                <c:pt idx="13599">
                  <c:v>1420</c:v>
                </c:pt>
                <c:pt idx="13600">
                  <c:v>1550</c:v>
                </c:pt>
                <c:pt idx="13601">
                  <c:v>1660</c:v>
                </c:pt>
                <c:pt idx="13602">
                  <c:v>1550</c:v>
                </c:pt>
                <c:pt idx="13603">
                  <c:v>1610</c:v>
                </c:pt>
                <c:pt idx="13604">
                  <c:v>1530</c:v>
                </c:pt>
                <c:pt idx="13605">
                  <c:v>1690</c:v>
                </c:pt>
                <c:pt idx="13606">
                  <c:v>1570</c:v>
                </c:pt>
                <c:pt idx="13607">
                  <c:v>1420</c:v>
                </c:pt>
                <c:pt idx="13608">
                  <c:v>1650</c:v>
                </c:pt>
                <c:pt idx="13609">
                  <c:v>1590</c:v>
                </c:pt>
                <c:pt idx="13610">
                  <c:v>1490</c:v>
                </c:pt>
                <c:pt idx="13611">
                  <c:v>1670</c:v>
                </c:pt>
                <c:pt idx="13612">
                  <c:v>1500</c:v>
                </c:pt>
                <c:pt idx="13613">
                  <c:v>1560</c:v>
                </c:pt>
                <c:pt idx="13614">
                  <c:v>1820</c:v>
                </c:pt>
                <c:pt idx="13615">
                  <c:v>1810</c:v>
                </c:pt>
                <c:pt idx="13616">
                  <c:v>1610</c:v>
                </c:pt>
                <c:pt idx="13617">
                  <c:v>1910</c:v>
                </c:pt>
                <c:pt idx="13618">
                  <c:v>1780</c:v>
                </c:pt>
                <c:pt idx="13619">
                  <c:v>1340</c:v>
                </c:pt>
                <c:pt idx="13620">
                  <c:v>1470</c:v>
                </c:pt>
                <c:pt idx="13621">
                  <c:v>1610</c:v>
                </c:pt>
                <c:pt idx="13622">
                  <c:v>1640</c:v>
                </c:pt>
                <c:pt idx="13623">
                  <c:v>1420</c:v>
                </c:pt>
                <c:pt idx="13624">
                  <c:v>1470</c:v>
                </c:pt>
                <c:pt idx="13625">
                  <c:v>1540</c:v>
                </c:pt>
                <c:pt idx="13626">
                  <c:v>1830</c:v>
                </c:pt>
                <c:pt idx="13627">
                  <c:v>1600</c:v>
                </c:pt>
                <c:pt idx="13628">
                  <c:v>1450</c:v>
                </c:pt>
                <c:pt idx="13629">
                  <c:v>1560</c:v>
                </c:pt>
                <c:pt idx="13630">
                  <c:v>1450</c:v>
                </c:pt>
                <c:pt idx="13631">
                  <c:v>1460</c:v>
                </c:pt>
                <c:pt idx="13632">
                  <c:v>1620</c:v>
                </c:pt>
                <c:pt idx="13633">
                  <c:v>1750</c:v>
                </c:pt>
                <c:pt idx="13634">
                  <c:v>1760</c:v>
                </c:pt>
                <c:pt idx="13635">
                  <c:v>1530</c:v>
                </c:pt>
                <c:pt idx="13636">
                  <c:v>1680</c:v>
                </c:pt>
                <c:pt idx="13637">
                  <c:v>1650</c:v>
                </c:pt>
                <c:pt idx="13638">
                  <c:v>1720</c:v>
                </c:pt>
                <c:pt idx="13639">
                  <c:v>1430</c:v>
                </c:pt>
                <c:pt idx="13640">
                  <c:v>1510</c:v>
                </c:pt>
                <c:pt idx="13641">
                  <c:v>1700</c:v>
                </c:pt>
                <c:pt idx="13642">
                  <c:v>1790</c:v>
                </c:pt>
                <c:pt idx="13643">
                  <c:v>1300</c:v>
                </c:pt>
                <c:pt idx="13644">
                  <c:v>1500</c:v>
                </c:pt>
                <c:pt idx="13645">
                  <c:v>1620</c:v>
                </c:pt>
                <c:pt idx="13646">
                  <c:v>1520</c:v>
                </c:pt>
                <c:pt idx="13647">
                  <c:v>1710</c:v>
                </c:pt>
                <c:pt idx="13648">
                  <c:v>1530</c:v>
                </c:pt>
                <c:pt idx="13649">
                  <c:v>1950</c:v>
                </c:pt>
                <c:pt idx="13650">
                  <c:v>1480</c:v>
                </c:pt>
                <c:pt idx="13651">
                  <c:v>1850</c:v>
                </c:pt>
                <c:pt idx="13652">
                  <c:v>1490</c:v>
                </c:pt>
                <c:pt idx="13653">
                  <c:v>1860</c:v>
                </c:pt>
                <c:pt idx="13654">
                  <c:v>1580</c:v>
                </c:pt>
                <c:pt idx="13655">
                  <c:v>1590</c:v>
                </c:pt>
                <c:pt idx="13656">
                  <c:v>1600</c:v>
                </c:pt>
                <c:pt idx="13657">
                  <c:v>1560</c:v>
                </c:pt>
                <c:pt idx="13658">
                  <c:v>1620</c:v>
                </c:pt>
                <c:pt idx="13659">
                  <c:v>1630</c:v>
                </c:pt>
                <c:pt idx="13660">
                  <c:v>1600</c:v>
                </c:pt>
                <c:pt idx="13661">
                  <c:v>1530</c:v>
                </c:pt>
                <c:pt idx="13662">
                  <c:v>1420</c:v>
                </c:pt>
                <c:pt idx="13663">
                  <c:v>1660</c:v>
                </c:pt>
                <c:pt idx="13664">
                  <c:v>1550</c:v>
                </c:pt>
                <c:pt idx="13665">
                  <c:v>1760</c:v>
                </c:pt>
                <c:pt idx="13666">
                  <c:v>1450</c:v>
                </c:pt>
                <c:pt idx="13667">
                  <c:v>1570</c:v>
                </c:pt>
                <c:pt idx="13668">
                  <c:v>1460</c:v>
                </c:pt>
                <c:pt idx="13669">
                  <c:v>1600</c:v>
                </c:pt>
                <c:pt idx="13670">
                  <c:v>1340</c:v>
                </c:pt>
                <c:pt idx="13671">
                  <c:v>2040</c:v>
                </c:pt>
                <c:pt idx="13672">
                  <c:v>1550</c:v>
                </c:pt>
                <c:pt idx="13673">
                  <c:v>1510</c:v>
                </c:pt>
                <c:pt idx="13674">
                  <c:v>1590</c:v>
                </c:pt>
                <c:pt idx="13675">
                  <c:v>1470</c:v>
                </c:pt>
                <c:pt idx="13676">
                  <c:v>1850</c:v>
                </c:pt>
                <c:pt idx="13677">
                  <c:v>1390</c:v>
                </c:pt>
                <c:pt idx="13678">
                  <c:v>1510</c:v>
                </c:pt>
                <c:pt idx="13679">
                  <c:v>1710</c:v>
                </c:pt>
                <c:pt idx="13680">
                  <c:v>1490</c:v>
                </c:pt>
                <c:pt idx="13681">
                  <c:v>1580</c:v>
                </c:pt>
                <c:pt idx="13682">
                  <c:v>1590</c:v>
                </c:pt>
                <c:pt idx="13683">
                  <c:v>1750</c:v>
                </c:pt>
                <c:pt idx="13684">
                  <c:v>1780</c:v>
                </c:pt>
                <c:pt idx="13685">
                  <c:v>1730</c:v>
                </c:pt>
                <c:pt idx="13686">
                  <c:v>1550</c:v>
                </c:pt>
                <c:pt idx="13687">
                  <c:v>1510</c:v>
                </c:pt>
                <c:pt idx="13688">
                  <c:v>1600</c:v>
                </c:pt>
                <c:pt idx="13689">
                  <c:v>1720</c:v>
                </c:pt>
                <c:pt idx="13690">
                  <c:v>1400</c:v>
                </c:pt>
                <c:pt idx="13691">
                  <c:v>1460</c:v>
                </c:pt>
                <c:pt idx="13692">
                  <c:v>1390</c:v>
                </c:pt>
                <c:pt idx="13693">
                  <c:v>1430</c:v>
                </c:pt>
                <c:pt idx="13694">
                  <c:v>1810</c:v>
                </c:pt>
                <c:pt idx="13695">
                  <c:v>1460</c:v>
                </c:pt>
                <c:pt idx="13696">
                  <c:v>1700</c:v>
                </c:pt>
                <c:pt idx="13697">
                  <c:v>1900</c:v>
                </c:pt>
                <c:pt idx="13698">
                  <c:v>1520</c:v>
                </c:pt>
                <c:pt idx="13699">
                  <c:v>1340</c:v>
                </c:pt>
                <c:pt idx="13700">
                  <c:v>1260</c:v>
                </c:pt>
                <c:pt idx="13701">
                  <c:v>1530</c:v>
                </c:pt>
                <c:pt idx="13702">
                  <c:v>1530</c:v>
                </c:pt>
                <c:pt idx="13703">
                  <c:v>1520</c:v>
                </c:pt>
                <c:pt idx="13704">
                  <c:v>2040</c:v>
                </c:pt>
                <c:pt idx="13705">
                  <c:v>1670</c:v>
                </c:pt>
                <c:pt idx="13706">
                  <c:v>1630</c:v>
                </c:pt>
                <c:pt idx="13707">
                  <c:v>1350</c:v>
                </c:pt>
                <c:pt idx="13708">
                  <c:v>1740</c:v>
                </c:pt>
                <c:pt idx="13709">
                  <c:v>1650</c:v>
                </c:pt>
                <c:pt idx="13710">
                  <c:v>1430</c:v>
                </c:pt>
                <c:pt idx="13711">
                  <c:v>1770</c:v>
                </c:pt>
                <c:pt idx="13712">
                  <c:v>1330</c:v>
                </c:pt>
                <c:pt idx="13713">
                  <c:v>1480</c:v>
                </c:pt>
                <c:pt idx="13714">
                  <c:v>1640</c:v>
                </c:pt>
                <c:pt idx="13715">
                  <c:v>1500</c:v>
                </c:pt>
                <c:pt idx="13716">
                  <c:v>1650</c:v>
                </c:pt>
                <c:pt idx="13717">
                  <c:v>1630</c:v>
                </c:pt>
                <c:pt idx="13718">
                  <c:v>1580</c:v>
                </c:pt>
                <c:pt idx="13719">
                  <c:v>1500</c:v>
                </c:pt>
                <c:pt idx="13720">
                  <c:v>1580</c:v>
                </c:pt>
                <c:pt idx="13721">
                  <c:v>1410</c:v>
                </c:pt>
                <c:pt idx="13722">
                  <c:v>1520</c:v>
                </c:pt>
                <c:pt idx="13723">
                  <c:v>1500</c:v>
                </c:pt>
                <c:pt idx="13724">
                  <c:v>1590</c:v>
                </c:pt>
                <c:pt idx="13725">
                  <c:v>1530</c:v>
                </c:pt>
                <c:pt idx="13726">
                  <c:v>1650</c:v>
                </c:pt>
                <c:pt idx="13727">
                  <c:v>1260</c:v>
                </c:pt>
                <c:pt idx="13728">
                  <c:v>1540</c:v>
                </c:pt>
                <c:pt idx="13729">
                  <c:v>1620</c:v>
                </c:pt>
                <c:pt idx="13730">
                  <c:v>1650</c:v>
                </c:pt>
                <c:pt idx="13731">
                  <c:v>1730</c:v>
                </c:pt>
                <c:pt idx="13732">
                  <c:v>1770</c:v>
                </c:pt>
                <c:pt idx="13733">
                  <c:v>1650</c:v>
                </c:pt>
                <c:pt idx="13734">
                  <c:v>1620</c:v>
                </c:pt>
                <c:pt idx="13735">
                  <c:v>1580</c:v>
                </c:pt>
                <c:pt idx="13736">
                  <c:v>1410</c:v>
                </c:pt>
                <c:pt idx="13737">
                  <c:v>1470</c:v>
                </c:pt>
                <c:pt idx="13738">
                  <c:v>1700</c:v>
                </c:pt>
                <c:pt idx="13739">
                  <c:v>1610</c:v>
                </c:pt>
                <c:pt idx="13740">
                  <c:v>1640</c:v>
                </c:pt>
                <c:pt idx="13741">
                  <c:v>1550</c:v>
                </c:pt>
                <c:pt idx="13742">
                  <c:v>1650</c:v>
                </c:pt>
                <c:pt idx="13743">
                  <c:v>1730</c:v>
                </c:pt>
                <c:pt idx="13744">
                  <c:v>1330</c:v>
                </c:pt>
                <c:pt idx="13745">
                  <c:v>1440</c:v>
                </c:pt>
                <c:pt idx="13746">
                  <c:v>1710</c:v>
                </c:pt>
                <c:pt idx="13747">
                  <c:v>1810</c:v>
                </c:pt>
                <c:pt idx="13748">
                  <c:v>1570</c:v>
                </c:pt>
                <c:pt idx="13749">
                  <c:v>1790</c:v>
                </c:pt>
                <c:pt idx="13750">
                  <c:v>1610</c:v>
                </c:pt>
                <c:pt idx="13751">
                  <c:v>1580</c:v>
                </c:pt>
                <c:pt idx="13752">
                  <c:v>1380</c:v>
                </c:pt>
                <c:pt idx="13753">
                  <c:v>1470</c:v>
                </c:pt>
                <c:pt idx="13754">
                  <c:v>1660</c:v>
                </c:pt>
                <c:pt idx="13755">
                  <c:v>1440</c:v>
                </c:pt>
                <c:pt idx="13756">
                  <c:v>1640</c:v>
                </c:pt>
                <c:pt idx="13757">
                  <c:v>1430</c:v>
                </c:pt>
                <c:pt idx="13758">
                  <c:v>1530</c:v>
                </c:pt>
                <c:pt idx="13759">
                  <c:v>1770</c:v>
                </c:pt>
                <c:pt idx="13760">
                  <c:v>1670</c:v>
                </c:pt>
                <c:pt idx="13761">
                  <c:v>1650</c:v>
                </c:pt>
                <c:pt idx="13762">
                  <c:v>1410</c:v>
                </c:pt>
                <c:pt idx="13763">
                  <c:v>1560</c:v>
                </c:pt>
                <c:pt idx="13764">
                  <c:v>1370</c:v>
                </c:pt>
                <c:pt idx="13765">
                  <c:v>1950</c:v>
                </c:pt>
                <c:pt idx="13766">
                  <c:v>1570</c:v>
                </c:pt>
                <c:pt idx="13767">
                  <c:v>1600</c:v>
                </c:pt>
                <c:pt idx="13768">
                  <c:v>1660</c:v>
                </c:pt>
                <c:pt idx="13769">
                  <c:v>1620</c:v>
                </c:pt>
                <c:pt idx="13770">
                  <c:v>1540</c:v>
                </c:pt>
                <c:pt idx="13771">
                  <c:v>1530</c:v>
                </c:pt>
                <c:pt idx="13772">
                  <c:v>1490</c:v>
                </c:pt>
                <c:pt idx="13773">
                  <c:v>1370</c:v>
                </c:pt>
                <c:pt idx="13774">
                  <c:v>1460</c:v>
                </c:pt>
                <c:pt idx="13775">
                  <c:v>1630</c:v>
                </c:pt>
                <c:pt idx="13776">
                  <c:v>1600</c:v>
                </c:pt>
                <c:pt idx="13777">
                  <c:v>1650</c:v>
                </c:pt>
                <c:pt idx="13778">
                  <c:v>1590</c:v>
                </c:pt>
                <c:pt idx="13779">
                  <c:v>1520</c:v>
                </c:pt>
                <c:pt idx="13780">
                  <c:v>1500</c:v>
                </c:pt>
                <c:pt idx="13781">
                  <c:v>1520</c:v>
                </c:pt>
                <c:pt idx="13782">
                  <c:v>1490</c:v>
                </c:pt>
                <c:pt idx="13783">
                  <c:v>1730</c:v>
                </c:pt>
                <c:pt idx="13784">
                  <c:v>1880</c:v>
                </c:pt>
                <c:pt idx="13785">
                  <c:v>1440</c:v>
                </c:pt>
                <c:pt idx="13786">
                  <c:v>1670</c:v>
                </c:pt>
                <c:pt idx="13787">
                  <c:v>1420</c:v>
                </c:pt>
                <c:pt idx="13788">
                  <c:v>1740</c:v>
                </c:pt>
                <c:pt idx="13789">
                  <c:v>1670</c:v>
                </c:pt>
                <c:pt idx="13790">
                  <c:v>1620</c:v>
                </c:pt>
                <c:pt idx="13791">
                  <c:v>1750</c:v>
                </c:pt>
                <c:pt idx="13792">
                  <c:v>1700</c:v>
                </c:pt>
                <c:pt idx="13793">
                  <c:v>1860</c:v>
                </c:pt>
                <c:pt idx="13794">
                  <c:v>1630</c:v>
                </c:pt>
                <c:pt idx="13795">
                  <c:v>1550</c:v>
                </c:pt>
                <c:pt idx="13796">
                  <c:v>1410</c:v>
                </c:pt>
                <c:pt idx="13797">
                  <c:v>1320</c:v>
                </c:pt>
                <c:pt idx="13798">
                  <c:v>1810</c:v>
                </c:pt>
                <c:pt idx="13799">
                  <c:v>1470</c:v>
                </c:pt>
                <c:pt idx="13800">
                  <c:v>1520</c:v>
                </c:pt>
                <c:pt idx="13801">
                  <c:v>1790</c:v>
                </c:pt>
                <c:pt idx="13802">
                  <c:v>1820</c:v>
                </c:pt>
                <c:pt idx="13803">
                  <c:v>1360</c:v>
                </c:pt>
                <c:pt idx="13804">
                  <c:v>1580</c:v>
                </c:pt>
                <c:pt idx="13805">
                  <c:v>1580</c:v>
                </c:pt>
                <c:pt idx="13806">
                  <c:v>1530</c:v>
                </c:pt>
                <c:pt idx="13807">
                  <c:v>1440</c:v>
                </c:pt>
                <c:pt idx="13808">
                  <c:v>1640</c:v>
                </c:pt>
                <c:pt idx="13809">
                  <c:v>1720</c:v>
                </c:pt>
                <c:pt idx="13810">
                  <c:v>1600</c:v>
                </c:pt>
                <c:pt idx="13811">
                  <c:v>1600</c:v>
                </c:pt>
                <c:pt idx="13812">
                  <c:v>1640</c:v>
                </c:pt>
                <c:pt idx="13813">
                  <c:v>1630</c:v>
                </c:pt>
                <c:pt idx="13814">
                  <c:v>1510</c:v>
                </c:pt>
                <c:pt idx="13815">
                  <c:v>1630</c:v>
                </c:pt>
                <c:pt idx="13816">
                  <c:v>1730</c:v>
                </c:pt>
                <c:pt idx="13817">
                  <c:v>1570</c:v>
                </c:pt>
                <c:pt idx="13818">
                  <c:v>1720</c:v>
                </c:pt>
                <c:pt idx="13819">
                  <c:v>1470</c:v>
                </c:pt>
                <c:pt idx="13820">
                  <c:v>1780</c:v>
                </c:pt>
                <c:pt idx="13821">
                  <c:v>1500</c:v>
                </c:pt>
                <c:pt idx="13822">
                  <c:v>1530</c:v>
                </c:pt>
                <c:pt idx="13823">
                  <c:v>1610</c:v>
                </c:pt>
                <c:pt idx="13824">
                  <c:v>1460</c:v>
                </c:pt>
                <c:pt idx="13825">
                  <c:v>1510</c:v>
                </c:pt>
                <c:pt idx="13826">
                  <c:v>1610</c:v>
                </c:pt>
                <c:pt idx="13827">
                  <c:v>1300</c:v>
                </c:pt>
                <c:pt idx="13828">
                  <c:v>1500</c:v>
                </c:pt>
                <c:pt idx="13829">
                  <c:v>1460</c:v>
                </c:pt>
                <c:pt idx="13830">
                  <c:v>1590</c:v>
                </c:pt>
                <c:pt idx="13831">
                  <c:v>1760</c:v>
                </c:pt>
                <c:pt idx="13832">
                  <c:v>1600</c:v>
                </c:pt>
                <c:pt idx="13833">
                  <c:v>1380</c:v>
                </c:pt>
                <c:pt idx="13834">
                  <c:v>1360</c:v>
                </c:pt>
                <c:pt idx="13835">
                  <c:v>1340</c:v>
                </c:pt>
                <c:pt idx="13836">
                  <c:v>1650</c:v>
                </c:pt>
                <c:pt idx="13837">
                  <c:v>1480</c:v>
                </c:pt>
                <c:pt idx="13838">
                  <c:v>1630</c:v>
                </c:pt>
                <c:pt idx="13839">
                  <c:v>1620</c:v>
                </c:pt>
                <c:pt idx="13840">
                  <c:v>1730</c:v>
                </c:pt>
                <c:pt idx="13841">
                  <c:v>1600</c:v>
                </c:pt>
                <c:pt idx="13842">
                  <c:v>1520</c:v>
                </c:pt>
                <c:pt idx="13843">
                  <c:v>1730</c:v>
                </c:pt>
                <c:pt idx="13844">
                  <c:v>1600</c:v>
                </c:pt>
                <c:pt idx="13845">
                  <c:v>1660</c:v>
                </c:pt>
                <c:pt idx="13846">
                  <c:v>1550</c:v>
                </c:pt>
                <c:pt idx="13847">
                  <c:v>1520</c:v>
                </c:pt>
                <c:pt idx="13848">
                  <c:v>1480</c:v>
                </c:pt>
                <c:pt idx="13849">
                  <c:v>1680</c:v>
                </c:pt>
                <c:pt idx="13850">
                  <c:v>1630</c:v>
                </c:pt>
                <c:pt idx="13851">
                  <c:v>1500</c:v>
                </c:pt>
                <c:pt idx="13852">
                  <c:v>1470</c:v>
                </c:pt>
                <c:pt idx="13853">
                  <c:v>1550</c:v>
                </c:pt>
                <c:pt idx="13854">
                  <c:v>1630</c:v>
                </c:pt>
                <c:pt idx="13855">
                  <c:v>1460</c:v>
                </c:pt>
                <c:pt idx="13856">
                  <c:v>1470</c:v>
                </c:pt>
                <c:pt idx="13857">
                  <c:v>1430</c:v>
                </c:pt>
                <c:pt idx="13858">
                  <c:v>1540</c:v>
                </c:pt>
                <c:pt idx="13859">
                  <c:v>1440</c:v>
                </c:pt>
                <c:pt idx="13860">
                  <c:v>1920</c:v>
                </c:pt>
                <c:pt idx="13861">
                  <c:v>1580</c:v>
                </c:pt>
                <c:pt idx="13862">
                  <c:v>1530</c:v>
                </c:pt>
                <c:pt idx="13863">
                  <c:v>1380</c:v>
                </c:pt>
                <c:pt idx="13864">
                  <c:v>1490</c:v>
                </c:pt>
                <c:pt idx="13865">
                  <c:v>1680</c:v>
                </c:pt>
                <c:pt idx="13866">
                  <c:v>1710</c:v>
                </c:pt>
                <c:pt idx="13867">
                  <c:v>1660</c:v>
                </c:pt>
                <c:pt idx="13868">
                  <c:v>1530</c:v>
                </c:pt>
                <c:pt idx="13869">
                  <c:v>1780</c:v>
                </c:pt>
                <c:pt idx="13870">
                  <c:v>1360</c:v>
                </c:pt>
                <c:pt idx="13871">
                  <c:v>1530</c:v>
                </c:pt>
                <c:pt idx="13872">
                  <c:v>1380</c:v>
                </c:pt>
                <c:pt idx="13873">
                  <c:v>1580</c:v>
                </c:pt>
                <c:pt idx="13874">
                  <c:v>1590</c:v>
                </c:pt>
                <c:pt idx="13875">
                  <c:v>1500</c:v>
                </c:pt>
                <c:pt idx="13876">
                  <c:v>1600</c:v>
                </c:pt>
                <c:pt idx="13877">
                  <c:v>1290</c:v>
                </c:pt>
                <c:pt idx="13878">
                  <c:v>1580</c:v>
                </c:pt>
                <c:pt idx="13879">
                  <c:v>1750</c:v>
                </c:pt>
                <c:pt idx="13880">
                  <c:v>1630</c:v>
                </c:pt>
                <c:pt idx="13881">
                  <c:v>1780</c:v>
                </c:pt>
                <c:pt idx="13882">
                  <c:v>1490</c:v>
                </c:pt>
                <c:pt idx="13883">
                  <c:v>1550</c:v>
                </c:pt>
                <c:pt idx="13884">
                  <c:v>1620</c:v>
                </c:pt>
                <c:pt idx="13885">
                  <c:v>1700</c:v>
                </c:pt>
                <c:pt idx="13886">
                  <c:v>1520</c:v>
                </c:pt>
                <c:pt idx="13887">
                  <c:v>1790</c:v>
                </c:pt>
                <c:pt idx="13888">
                  <c:v>1810</c:v>
                </c:pt>
                <c:pt idx="13889">
                  <c:v>1520</c:v>
                </c:pt>
                <c:pt idx="13890">
                  <c:v>1470</c:v>
                </c:pt>
                <c:pt idx="13891">
                  <c:v>1640</c:v>
                </c:pt>
                <c:pt idx="13892">
                  <c:v>1290</c:v>
                </c:pt>
                <c:pt idx="13893">
                  <c:v>1380</c:v>
                </c:pt>
                <c:pt idx="13894">
                  <c:v>1620</c:v>
                </c:pt>
                <c:pt idx="13895">
                  <c:v>1860</c:v>
                </c:pt>
                <c:pt idx="13896">
                  <c:v>1540</c:v>
                </c:pt>
                <c:pt idx="13897">
                  <c:v>1390</c:v>
                </c:pt>
                <c:pt idx="13898">
                  <c:v>1440</c:v>
                </c:pt>
                <c:pt idx="13899">
                  <c:v>1430</c:v>
                </c:pt>
                <c:pt idx="13900">
                  <c:v>1420</c:v>
                </c:pt>
                <c:pt idx="13901">
                  <c:v>1340</c:v>
                </c:pt>
                <c:pt idx="13902">
                  <c:v>1620</c:v>
                </c:pt>
                <c:pt idx="13903">
                  <c:v>1650</c:v>
                </c:pt>
                <c:pt idx="13904">
                  <c:v>1590</c:v>
                </c:pt>
                <c:pt idx="13905">
                  <c:v>1650</c:v>
                </c:pt>
                <c:pt idx="13906">
                  <c:v>1810</c:v>
                </c:pt>
                <c:pt idx="13907">
                  <c:v>1670</c:v>
                </c:pt>
                <c:pt idx="13908">
                  <c:v>1710</c:v>
                </c:pt>
                <c:pt idx="13909">
                  <c:v>1680</c:v>
                </c:pt>
                <c:pt idx="13910">
                  <c:v>1480</c:v>
                </c:pt>
                <c:pt idx="13911">
                  <c:v>1640</c:v>
                </c:pt>
                <c:pt idx="13912">
                  <c:v>1470</c:v>
                </c:pt>
                <c:pt idx="13913">
                  <c:v>1700</c:v>
                </c:pt>
                <c:pt idx="13914">
                  <c:v>1390</c:v>
                </c:pt>
                <c:pt idx="13915">
                  <c:v>1760</c:v>
                </c:pt>
                <c:pt idx="13916">
                  <c:v>1510</c:v>
                </c:pt>
                <c:pt idx="13917">
                  <c:v>1490</c:v>
                </c:pt>
                <c:pt idx="13918">
                  <c:v>1670</c:v>
                </c:pt>
                <c:pt idx="13919">
                  <c:v>1520</c:v>
                </c:pt>
                <c:pt idx="13920">
                  <c:v>1350</c:v>
                </c:pt>
                <c:pt idx="13921">
                  <c:v>1540</c:v>
                </c:pt>
                <c:pt idx="13922">
                  <c:v>1420</c:v>
                </c:pt>
                <c:pt idx="13923">
                  <c:v>1500</c:v>
                </c:pt>
                <c:pt idx="13924">
                  <c:v>1320</c:v>
                </c:pt>
                <c:pt idx="13925">
                  <c:v>1540</c:v>
                </c:pt>
                <c:pt idx="13926">
                  <c:v>1800</c:v>
                </c:pt>
                <c:pt idx="13927">
                  <c:v>1710</c:v>
                </c:pt>
                <c:pt idx="13928">
                  <c:v>1640</c:v>
                </c:pt>
                <c:pt idx="13929">
                  <c:v>1260</c:v>
                </c:pt>
                <c:pt idx="13930">
                  <c:v>1610</c:v>
                </c:pt>
                <c:pt idx="13931">
                  <c:v>1640</c:v>
                </c:pt>
                <c:pt idx="13932">
                  <c:v>1470</c:v>
                </c:pt>
                <c:pt idx="13933">
                  <c:v>1520</c:v>
                </c:pt>
                <c:pt idx="13934">
                  <c:v>1500</c:v>
                </c:pt>
                <c:pt idx="13935">
                  <c:v>1440</c:v>
                </c:pt>
                <c:pt idx="13936">
                  <c:v>1910</c:v>
                </c:pt>
                <c:pt idx="13937">
                  <c:v>1700</c:v>
                </c:pt>
                <c:pt idx="13938">
                  <c:v>1460</c:v>
                </c:pt>
                <c:pt idx="13939">
                  <c:v>1630</c:v>
                </c:pt>
                <c:pt idx="13940">
                  <c:v>1520</c:v>
                </c:pt>
                <c:pt idx="13941">
                  <c:v>1680</c:v>
                </c:pt>
                <c:pt idx="13942">
                  <c:v>1660</c:v>
                </c:pt>
                <c:pt idx="13943">
                  <c:v>1390</c:v>
                </c:pt>
                <c:pt idx="13944">
                  <c:v>1580</c:v>
                </c:pt>
                <c:pt idx="13945">
                  <c:v>1750</c:v>
                </c:pt>
                <c:pt idx="13946">
                  <c:v>1740</c:v>
                </c:pt>
                <c:pt idx="13947">
                  <c:v>1550</c:v>
                </c:pt>
                <c:pt idx="13948">
                  <c:v>1520</c:v>
                </c:pt>
                <c:pt idx="13949">
                  <c:v>1590</c:v>
                </c:pt>
                <c:pt idx="13950">
                  <c:v>1470</c:v>
                </c:pt>
                <c:pt idx="13951">
                  <c:v>1650</c:v>
                </c:pt>
                <c:pt idx="13952">
                  <c:v>1490</c:v>
                </c:pt>
                <c:pt idx="13953">
                  <c:v>1610</c:v>
                </c:pt>
                <c:pt idx="13954">
                  <c:v>1460</c:v>
                </c:pt>
                <c:pt idx="13955">
                  <c:v>1460</c:v>
                </c:pt>
                <c:pt idx="13956">
                  <c:v>1470</c:v>
                </c:pt>
                <c:pt idx="13957">
                  <c:v>1710</c:v>
                </c:pt>
                <c:pt idx="13958">
                  <c:v>1560</c:v>
                </c:pt>
                <c:pt idx="13959">
                  <c:v>1620</c:v>
                </c:pt>
                <c:pt idx="13960">
                  <c:v>1580</c:v>
                </c:pt>
                <c:pt idx="13961">
                  <c:v>1490</c:v>
                </c:pt>
                <c:pt idx="13962">
                  <c:v>1620</c:v>
                </c:pt>
                <c:pt idx="13963">
                  <c:v>1470</c:v>
                </c:pt>
                <c:pt idx="13964">
                  <c:v>1570</c:v>
                </c:pt>
                <c:pt idx="13965">
                  <c:v>1570</c:v>
                </c:pt>
                <c:pt idx="13966">
                  <c:v>1650</c:v>
                </c:pt>
                <c:pt idx="13967">
                  <c:v>1430</c:v>
                </c:pt>
                <c:pt idx="13968">
                  <c:v>1580</c:v>
                </c:pt>
                <c:pt idx="13969">
                  <c:v>1570</c:v>
                </c:pt>
                <c:pt idx="13970">
                  <c:v>1610</c:v>
                </c:pt>
                <c:pt idx="13971">
                  <c:v>1460</c:v>
                </c:pt>
                <c:pt idx="13972">
                  <c:v>1740</c:v>
                </c:pt>
                <c:pt idx="13973">
                  <c:v>1460</c:v>
                </c:pt>
                <c:pt idx="13974">
                  <c:v>1450</c:v>
                </c:pt>
                <c:pt idx="13975">
                  <c:v>1610</c:v>
                </c:pt>
                <c:pt idx="13976">
                  <c:v>1340</c:v>
                </c:pt>
                <c:pt idx="13977">
                  <c:v>1620</c:v>
                </c:pt>
                <c:pt idx="13978">
                  <c:v>1650</c:v>
                </c:pt>
                <c:pt idx="13979">
                  <c:v>1490</c:v>
                </c:pt>
                <c:pt idx="13980">
                  <c:v>1620</c:v>
                </c:pt>
                <c:pt idx="13981">
                  <c:v>1420</c:v>
                </c:pt>
                <c:pt idx="13982">
                  <c:v>1540</c:v>
                </c:pt>
                <c:pt idx="13983">
                  <c:v>1620</c:v>
                </c:pt>
                <c:pt idx="13984">
                  <c:v>1610</c:v>
                </c:pt>
                <c:pt idx="13985">
                  <c:v>1620</c:v>
                </c:pt>
                <c:pt idx="13986">
                  <c:v>1740</c:v>
                </c:pt>
                <c:pt idx="13987">
                  <c:v>1550</c:v>
                </c:pt>
                <c:pt idx="13988">
                  <c:v>1570</c:v>
                </c:pt>
                <c:pt idx="13989">
                  <c:v>1590</c:v>
                </c:pt>
                <c:pt idx="13990">
                  <c:v>1610</c:v>
                </c:pt>
                <c:pt idx="13991">
                  <c:v>1500</c:v>
                </c:pt>
                <c:pt idx="13992">
                  <c:v>1740</c:v>
                </c:pt>
                <c:pt idx="13993">
                  <c:v>1510</c:v>
                </c:pt>
                <c:pt idx="13994">
                  <c:v>1380</c:v>
                </c:pt>
                <c:pt idx="13995">
                  <c:v>1310</c:v>
                </c:pt>
                <c:pt idx="13996">
                  <c:v>1440</c:v>
                </c:pt>
                <c:pt idx="13997">
                  <c:v>1370</c:v>
                </c:pt>
                <c:pt idx="13998">
                  <c:v>1720</c:v>
                </c:pt>
                <c:pt idx="13999">
                  <c:v>1770</c:v>
                </c:pt>
                <c:pt idx="14000">
                  <c:v>1280</c:v>
                </c:pt>
                <c:pt idx="14001">
                  <c:v>1470</c:v>
                </c:pt>
                <c:pt idx="14002">
                  <c:v>1760</c:v>
                </c:pt>
                <c:pt idx="14003">
                  <c:v>1520</c:v>
                </c:pt>
                <c:pt idx="14004">
                  <c:v>1470</c:v>
                </c:pt>
                <c:pt idx="14005">
                  <c:v>1550</c:v>
                </c:pt>
                <c:pt idx="14006">
                  <c:v>1690</c:v>
                </c:pt>
                <c:pt idx="14007">
                  <c:v>1590</c:v>
                </c:pt>
                <c:pt idx="14008">
                  <c:v>1450</c:v>
                </c:pt>
                <c:pt idx="14009">
                  <c:v>1500</c:v>
                </c:pt>
                <c:pt idx="14010">
                  <c:v>1780</c:v>
                </c:pt>
                <c:pt idx="14011">
                  <c:v>1580</c:v>
                </c:pt>
                <c:pt idx="14012">
                  <c:v>1600</c:v>
                </c:pt>
                <c:pt idx="14013">
                  <c:v>1580</c:v>
                </c:pt>
                <c:pt idx="14014">
                  <c:v>1650</c:v>
                </c:pt>
                <c:pt idx="14015">
                  <c:v>1720</c:v>
                </c:pt>
                <c:pt idx="14016">
                  <c:v>1580</c:v>
                </c:pt>
                <c:pt idx="14017">
                  <c:v>1680</c:v>
                </c:pt>
                <c:pt idx="14018">
                  <c:v>1640</c:v>
                </c:pt>
                <c:pt idx="14019">
                  <c:v>1510</c:v>
                </c:pt>
                <c:pt idx="14020">
                  <c:v>1490</c:v>
                </c:pt>
                <c:pt idx="14021">
                  <c:v>1730</c:v>
                </c:pt>
                <c:pt idx="14022">
                  <c:v>1580</c:v>
                </c:pt>
                <c:pt idx="14023">
                  <c:v>1260</c:v>
                </c:pt>
                <c:pt idx="14024">
                  <c:v>1710</c:v>
                </c:pt>
                <c:pt idx="14025">
                  <c:v>1630</c:v>
                </c:pt>
                <c:pt idx="14026">
                  <c:v>1610</c:v>
                </c:pt>
                <c:pt idx="14027">
                  <c:v>1370</c:v>
                </c:pt>
                <c:pt idx="14028">
                  <c:v>1520</c:v>
                </c:pt>
                <c:pt idx="14029">
                  <c:v>1590</c:v>
                </c:pt>
                <c:pt idx="14030">
                  <c:v>1600</c:v>
                </c:pt>
                <c:pt idx="14031">
                  <c:v>1470</c:v>
                </c:pt>
                <c:pt idx="14032">
                  <c:v>1390</c:v>
                </c:pt>
                <c:pt idx="14033">
                  <c:v>1660</c:v>
                </c:pt>
                <c:pt idx="14034">
                  <c:v>1760</c:v>
                </c:pt>
                <c:pt idx="14035">
                  <c:v>1540</c:v>
                </c:pt>
                <c:pt idx="14036">
                  <c:v>1560</c:v>
                </c:pt>
                <c:pt idx="14037">
                  <c:v>1770</c:v>
                </c:pt>
                <c:pt idx="14038">
                  <c:v>1640</c:v>
                </c:pt>
                <c:pt idx="14039">
                  <c:v>1590</c:v>
                </c:pt>
                <c:pt idx="14040">
                  <c:v>1530</c:v>
                </c:pt>
                <c:pt idx="14041">
                  <c:v>1420</c:v>
                </c:pt>
                <c:pt idx="14042">
                  <c:v>1500</c:v>
                </c:pt>
                <c:pt idx="14043">
                  <c:v>1860</c:v>
                </c:pt>
                <c:pt idx="14044">
                  <c:v>1470</c:v>
                </c:pt>
                <c:pt idx="14045">
                  <c:v>1660</c:v>
                </c:pt>
                <c:pt idx="14046">
                  <c:v>1560</c:v>
                </c:pt>
                <c:pt idx="14047">
                  <c:v>1440</c:v>
                </c:pt>
                <c:pt idx="14048">
                  <c:v>1490</c:v>
                </c:pt>
                <c:pt idx="14049">
                  <c:v>1340</c:v>
                </c:pt>
                <c:pt idx="14050">
                  <c:v>1590</c:v>
                </c:pt>
                <c:pt idx="14051">
                  <c:v>1570</c:v>
                </c:pt>
                <c:pt idx="14052">
                  <c:v>1270</c:v>
                </c:pt>
                <c:pt idx="14053">
                  <c:v>1780</c:v>
                </c:pt>
                <c:pt idx="14054">
                  <c:v>1720</c:v>
                </c:pt>
                <c:pt idx="14055">
                  <c:v>1630</c:v>
                </c:pt>
                <c:pt idx="14056">
                  <c:v>1610</c:v>
                </c:pt>
                <c:pt idx="14057">
                  <c:v>1710</c:v>
                </c:pt>
                <c:pt idx="14058">
                  <c:v>1750</c:v>
                </c:pt>
                <c:pt idx="14059">
                  <c:v>1500</c:v>
                </c:pt>
                <c:pt idx="14060">
                  <c:v>1590</c:v>
                </c:pt>
                <c:pt idx="14061">
                  <c:v>1710</c:v>
                </c:pt>
                <c:pt idx="14062">
                  <c:v>1970</c:v>
                </c:pt>
                <c:pt idx="14063">
                  <c:v>1630</c:v>
                </c:pt>
                <c:pt idx="14064">
                  <c:v>2030</c:v>
                </c:pt>
                <c:pt idx="14065">
                  <c:v>1660</c:v>
                </c:pt>
                <c:pt idx="14066">
                  <c:v>1510</c:v>
                </c:pt>
                <c:pt idx="14067">
                  <c:v>1600</c:v>
                </c:pt>
                <c:pt idx="14068">
                  <c:v>1700</c:v>
                </c:pt>
                <c:pt idx="14069">
                  <c:v>1800</c:v>
                </c:pt>
                <c:pt idx="14070">
                  <c:v>1450</c:v>
                </c:pt>
                <c:pt idx="14071">
                  <c:v>1470</c:v>
                </c:pt>
                <c:pt idx="14072">
                  <c:v>1500</c:v>
                </c:pt>
                <c:pt idx="14073">
                  <c:v>1520</c:v>
                </c:pt>
                <c:pt idx="14074">
                  <c:v>1460</c:v>
                </c:pt>
                <c:pt idx="14075">
                  <c:v>1680</c:v>
                </c:pt>
                <c:pt idx="14076">
                  <c:v>1540</c:v>
                </c:pt>
                <c:pt idx="14077">
                  <c:v>1550</c:v>
                </c:pt>
                <c:pt idx="14078">
                  <c:v>1740</c:v>
                </c:pt>
                <c:pt idx="14079">
                  <c:v>1630</c:v>
                </c:pt>
                <c:pt idx="14080">
                  <c:v>1560</c:v>
                </c:pt>
                <c:pt idx="14081">
                  <c:v>1720</c:v>
                </c:pt>
                <c:pt idx="14082">
                  <c:v>1520</c:v>
                </c:pt>
                <c:pt idx="14083">
                  <c:v>1660</c:v>
                </c:pt>
                <c:pt idx="14084">
                  <c:v>1590</c:v>
                </c:pt>
                <c:pt idx="14085">
                  <c:v>1590</c:v>
                </c:pt>
                <c:pt idx="14086">
                  <c:v>1660</c:v>
                </c:pt>
                <c:pt idx="14087">
                  <c:v>1810</c:v>
                </c:pt>
                <c:pt idx="14088">
                  <c:v>1770</c:v>
                </c:pt>
                <c:pt idx="14089">
                  <c:v>1650</c:v>
                </c:pt>
                <c:pt idx="14090">
                  <c:v>1550</c:v>
                </c:pt>
                <c:pt idx="14091">
                  <c:v>1670</c:v>
                </c:pt>
                <c:pt idx="14092">
                  <c:v>1660</c:v>
                </c:pt>
                <c:pt idx="14093">
                  <c:v>1430</c:v>
                </c:pt>
                <c:pt idx="14094">
                  <c:v>1300</c:v>
                </c:pt>
                <c:pt idx="14095">
                  <c:v>1490</c:v>
                </c:pt>
                <c:pt idx="14096">
                  <c:v>1430</c:v>
                </c:pt>
                <c:pt idx="14097">
                  <c:v>1660</c:v>
                </c:pt>
                <c:pt idx="14098">
                  <c:v>1400</c:v>
                </c:pt>
                <c:pt idx="14099">
                  <c:v>1730</c:v>
                </c:pt>
                <c:pt idx="14100">
                  <c:v>1490</c:v>
                </c:pt>
                <c:pt idx="14101">
                  <c:v>1600</c:v>
                </c:pt>
                <c:pt idx="14102">
                  <c:v>1470</c:v>
                </c:pt>
                <c:pt idx="14103">
                  <c:v>1490</c:v>
                </c:pt>
                <c:pt idx="14104">
                  <c:v>1410</c:v>
                </c:pt>
                <c:pt idx="14105">
                  <c:v>1440</c:v>
                </c:pt>
                <c:pt idx="14106">
                  <c:v>1760</c:v>
                </c:pt>
                <c:pt idx="14107">
                  <c:v>1600</c:v>
                </c:pt>
                <c:pt idx="14108">
                  <c:v>1660</c:v>
                </c:pt>
                <c:pt idx="14109">
                  <c:v>1830</c:v>
                </c:pt>
                <c:pt idx="14110">
                  <c:v>1630</c:v>
                </c:pt>
                <c:pt idx="14111">
                  <c:v>1340</c:v>
                </c:pt>
                <c:pt idx="14112">
                  <c:v>1440</c:v>
                </c:pt>
                <c:pt idx="14113">
                  <c:v>1800</c:v>
                </c:pt>
                <c:pt idx="14114">
                  <c:v>1490</c:v>
                </c:pt>
                <c:pt idx="14115">
                  <c:v>1350</c:v>
                </c:pt>
                <c:pt idx="14116">
                  <c:v>1480</c:v>
                </c:pt>
                <c:pt idx="14117">
                  <c:v>1650</c:v>
                </c:pt>
                <c:pt idx="14118">
                  <c:v>1820</c:v>
                </c:pt>
                <c:pt idx="14119">
                  <c:v>1510</c:v>
                </c:pt>
                <c:pt idx="14120">
                  <c:v>1390</c:v>
                </c:pt>
                <c:pt idx="14121">
                  <c:v>1440</c:v>
                </c:pt>
                <c:pt idx="14122">
                  <c:v>1270</c:v>
                </c:pt>
                <c:pt idx="14123">
                  <c:v>1350</c:v>
                </c:pt>
                <c:pt idx="14124">
                  <c:v>1510</c:v>
                </c:pt>
                <c:pt idx="14125">
                  <c:v>1460</c:v>
                </c:pt>
                <c:pt idx="14126">
                  <c:v>1410</c:v>
                </c:pt>
                <c:pt idx="14127">
                  <c:v>1540</c:v>
                </c:pt>
                <c:pt idx="14128">
                  <c:v>1430</c:v>
                </c:pt>
                <c:pt idx="14129">
                  <c:v>1640</c:v>
                </c:pt>
                <c:pt idx="14130">
                  <c:v>1670</c:v>
                </c:pt>
                <c:pt idx="14131">
                  <c:v>1570</c:v>
                </c:pt>
                <c:pt idx="14132">
                  <c:v>1400</c:v>
                </c:pt>
                <c:pt idx="14133">
                  <c:v>1680</c:v>
                </c:pt>
                <c:pt idx="14134">
                  <c:v>1480</c:v>
                </c:pt>
                <c:pt idx="14135">
                  <c:v>1450</c:v>
                </c:pt>
                <c:pt idx="14136">
                  <c:v>1580</c:v>
                </c:pt>
                <c:pt idx="14137">
                  <c:v>1520</c:v>
                </c:pt>
                <c:pt idx="14138">
                  <c:v>1580</c:v>
                </c:pt>
                <c:pt idx="14139">
                  <c:v>1730</c:v>
                </c:pt>
                <c:pt idx="14140">
                  <c:v>1650</c:v>
                </c:pt>
                <c:pt idx="14141">
                  <c:v>1760</c:v>
                </c:pt>
                <c:pt idx="14142">
                  <c:v>1620</c:v>
                </c:pt>
                <c:pt idx="14143">
                  <c:v>1440</c:v>
                </c:pt>
                <c:pt idx="14144">
                  <c:v>1720</c:v>
                </c:pt>
                <c:pt idx="14145">
                  <c:v>1790</c:v>
                </c:pt>
                <c:pt idx="14146">
                  <c:v>1670</c:v>
                </c:pt>
                <c:pt idx="14147">
                  <c:v>1470</c:v>
                </c:pt>
                <c:pt idx="14148">
                  <c:v>1560</c:v>
                </c:pt>
                <c:pt idx="14149">
                  <c:v>1680</c:v>
                </c:pt>
                <c:pt idx="14150">
                  <c:v>1620</c:v>
                </c:pt>
                <c:pt idx="14151">
                  <c:v>1840</c:v>
                </c:pt>
                <c:pt idx="14152">
                  <c:v>1610</c:v>
                </c:pt>
                <c:pt idx="14153">
                  <c:v>1490</c:v>
                </c:pt>
                <c:pt idx="14154">
                  <c:v>1400</c:v>
                </c:pt>
                <c:pt idx="14155">
                  <c:v>1530</c:v>
                </c:pt>
                <c:pt idx="14156">
                  <c:v>1660</c:v>
                </c:pt>
                <c:pt idx="14157">
                  <c:v>1530</c:v>
                </c:pt>
                <c:pt idx="14158">
                  <c:v>1720</c:v>
                </c:pt>
                <c:pt idx="14159">
                  <c:v>1650</c:v>
                </c:pt>
                <c:pt idx="14160">
                  <c:v>1570</c:v>
                </c:pt>
                <c:pt idx="14161">
                  <c:v>1610</c:v>
                </c:pt>
                <c:pt idx="14162">
                  <c:v>1450</c:v>
                </c:pt>
                <c:pt idx="14163">
                  <c:v>1860</c:v>
                </c:pt>
                <c:pt idx="14164">
                  <c:v>1700</c:v>
                </c:pt>
                <c:pt idx="14165">
                  <c:v>1700</c:v>
                </c:pt>
                <c:pt idx="14166">
                  <c:v>1470</c:v>
                </c:pt>
                <c:pt idx="14167">
                  <c:v>1430</c:v>
                </c:pt>
                <c:pt idx="14168">
                  <c:v>1440</c:v>
                </c:pt>
                <c:pt idx="14169">
                  <c:v>1710</c:v>
                </c:pt>
                <c:pt idx="14170">
                  <c:v>1660</c:v>
                </c:pt>
                <c:pt idx="14171">
                  <c:v>1590</c:v>
                </c:pt>
                <c:pt idx="14172">
                  <c:v>1530</c:v>
                </c:pt>
                <c:pt idx="14173">
                  <c:v>1440</c:v>
                </c:pt>
                <c:pt idx="14174">
                  <c:v>1430</c:v>
                </c:pt>
                <c:pt idx="14175">
                  <c:v>1780</c:v>
                </c:pt>
                <c:pt idx="14176">
                  <c:v>1450</c:v>
                </c:pt>
                <c:pt idx="14177">
                  <c:v>1610</c:v>
                </c:pt>
                <c:pt idx="14178">
                  <c:v>1490</c:v>
                </c:pt>
                <c:pt idx="14179">
                  <c:v>1460</c:v>
                </c:pt>
                <c:pt idx="14180">
                  <c:v>1580</c:v>
                </c:pt>
                <c:pt idx="14181">
                  <c:v>1620</c:v>
                </c:pt>
                <c:pt idx="14182">
                  <c:v>1360</c:v>
                </c:pt>
                <c:pt idx="14183">
                  <c:v>1520</c:v>
                </c:pt>
                <c:pt idx="14184">
                  <c:v>1310</c:v>
                </c:pt>
                <c:pt idx="14185">
                  <c:v>1460</c:v>
                </c:pt>
                <c:pt idx="14186">
                  <c:v>1610</c:v>
                </c:pt>
                <c:pt idx="14187">
                  <c:v>1560</c:v>
                </c:pt>
                <c:pt idx="14188">
                  <c:v>1340</c:v>
                </c:pt>
                <c:pt idx="14189">
                  <c:v>1600</c:v>
                </c:pt>
                <c:pt idx="14190">
                  <c:v>1530</c:v>
                </c:pt>
                <c:pt idx="14191">
                  <c:v>1710</c:v>
                </c:pt>
                <c:pt idx="14192">
                  <c:v>1570</c:v>
                </c:pt>
                <c:pt idx="14193">
                  <c:v>1400</c:v>
                </c:pt>
                <c:pt idx="14194">
                  <c:v>1350</c:v>
                </c:pt>
                <c:pt idx="14195">
                  <c:v>1590</c:v>
                </c:pt>
                <c:pt idx="14196">
                  <c:v>1560</c:v>
                </c:pt>
                <c:pt idx="14197">
                  <c:v>1440</c:v>
                </c:pt>
                <c:pt idx="14198">
                  <c:v>1480</c:v>
                </c:pt>
                <c:pt idx="14199">
                  <c:v>1440</c:v>
                </c:pt>
                <c:pt idx="14200">
                  <c:v>1470</c:v>
                </c:pt>
                <c:pt idx="14201">
                  <c:v>1370</c:v>
                </c:pt>
                <c:pt idx="14202">
                  <c:v>1600</c:v>
                </c:pt>
                <c:pt idx="14203">
                  <c:v>1440</c:v>
                </c:pt>
                <c:pt idx="14204">
                  <c:v>1390</c:v>
                </c:pt>
                <c:pt idx="14205">
                  <c:v>1440</c:v>
                </c:pt>
                <c:pt idx="14206">
                  <c:v>1410</c:v>
                </c:pt>
                <c:pt idx="14207">
                  <c:v>1700</c:v>
                </c:pt>
                <c:pt idx="14208">
                  <c:v>1700</c:v>
                </c:pt>
                <c:pt idx="14209">
                  <c:v>1650</c:v>
                </c:pt>
                <c:pt idx="14210">
                  <c:v>1740</c:v>
                </c:pt>
                <c:pt idx="14211">
                  <c:v>1750</c:v>
                </c:pt>
                <c:pt idx="14212">
                  <c:v>1480</c:v>
                </c:pt>
                <c:pt idx="14213">
                  <c:v>1500</c:v>
                </c:pt>
                <c:pt idx="14214">
                  <c:v>1800</c:v>
                </c:pt>
                <c:pt idx="14215">
                  <c:v>1570</c:v>
                </c:pt>
                <c:pt idx="14216">
                  <c:v>1580</c:v>
                </c:pt>
                <c:pt idx="14217">
                  <c:v>1410</c:v>
                </c:pt>
                <c:pt idx="14218">
                  <c:v>1400</c:v>
                </c:pt>
                <c:pt idx="14219">
                  <c:v>1380</c:v>
                </c:pt>
                <c:pt idx="14220">
                  <c:v>1330</c:v>
                </c:pt>
                <c:pt idx="14221">
                  <c:v>1660</c:v>
                </c:pt>
                <c:pt idx="14222">
                  <c:v>1270</c:v>
                </c:pt>
                <c:pt idx="14223">
                  <c:v>1470</c:v>
                </c:pt>
                <c:pt idx="14224">
                  <c:v>1660</c:v>
                </c:pt>
                <c:pt idx="14225">
                  <c:v>1530</c:v>
                </c:pt>
                <c:pt idx="14226">
                  <c:v>1690</c:v>
                </c:pt>
                <c:pt idx="14227">
                  <c:v>1460</c:v>
                </c:pt>
                <c:pt idx="14228">
                  <c:v>1520</c:v>
                </c:pt>
                <c:pt idx="14229">
                  <c:v>1490</c:v>
                </c:pt>
                <c:pt idx="14230">
                  <c:v>1600</c:v>
                </c:pt>
                <c:pt idx="14231">
                  <c:v>1450</c:v>
                </c:pt>
                <c:pt idx="14232">
                  <c:v>1500</c:v>
                </c:pt>
                <c:pt idx="14233">
                  <c:v>1520</c:v>
                </c:pt>
                <c:pt idx="14234">
                  <c:v>1520</c:v>
                </c:pt>
                <c:pt idx="14235">
                  <c:v>1510</c:v>
                </c:pt>
                <c:pt idx="14236">
                  <c:v>1480</c:v>
                </c:pt>
                <c:pt idx="14237">
                  <c:v>1470</c:v>
                </c:pt>
                <c:pt idx="14238">
                  <c:v>1510</c:v>
                </c:pt>
                <c:pt idx="14239">
                  <c:v>1530</c:v>
                </c:pt>
                <c:pt idx="14240">
                  <c:v>1750</c:v>
                </c:pt>
                <c:pt idx="14241">
                  <c:v>1740</c:v>
                </c:pt>
                <c:pt idx="14242">
                  <c:v>1800</c:v>
                </c:pt>
                <c:pt idx="14243">
                  <c:v>1640</c:v>
                </c:pt>
                <c:pt idx="14244">
                  <c:v>1940</c:v>
                </c:pt>
                <c:pt idx="14245">
                  <c:v>1490</c:v>
                </c:pt>
                <c:pt idx="14246">
                  <c:v>1480</c:v>
                </c:pt>
                <c:pt idx="14247">
                  <c:v>1530</c:v>
                </c:pt>
                <c:pt idx="14248">
                  <c:v>1730</c:v>
                </c:pt>
                <c:pt idx="14249">
                  <c:v>1650</c:v>
                </c:pt>
                <c:pt idx="14250">
                  <c:v>1500</c:v>
                </c:pt>
                <c:pt idx="14251">
                  <c:v>1600</c:v>
                </c:pt>
                <c:pt idx="14252">
                  <c:v>1540</c:v>
                </c:pt>
                <c:pt idx="14253">
                  <c:v>1430</c:v>
                </c:pt>
                <c:pt idx="14254">
                  <c:v>1610</c:v>
                </c:pt>
                <c:pt idx="14255">
                  <c:v>1350</c:v>
                </c:pt>
                <c:pt idx="14256">
                  <c:v>1380</c:v>
                </c:pt>
                <c:pt idx="14257">
                  <c:v>1730</c:v>
                </c:pt>
                <c:pt idx="14258">
                  <c:v>1340</c:v>
                </c:pt>
                <c:pt idx="14259">
                  <c:v>1610</c:v>
                </c:pt>
                <c:pt idx="14260">
                  <c:v>1700</c:v>
                </c:pt>
                <c:pt idx="14261">
                  <c:v>1520</c:v>
                </c:pt>
                <c:pt idx="14262">
                  <c:v>1480</c:v>
                </c:pt>
                <c:pt idx="14263">
                  <c:v>1590</c:v>
                </c:pt>
                <c:pt idx="14264">
                  <c:v>1370</c:v>
                </c:pt>
                <c:pt idx="14265">
                  <c:v>1480</c:v>
                </c:pt>
                <c:pt idx="14266">
                  <c:v>1660</c:v>
                </c:pt>
                <c:pt idx="14267">
                  <c:v>1490</c:v>
                </c:pt>
                <c:pt idx="14268">
                  <c:v>1400</c:v>
                </c:pt>
                <c:pt idx="14269">
                  <c:v>1540</c:v>
                </c:pt>
                <c:pt idx="14270">
                  <c:v>1420</c:v>
                </c:pt>
                <c:pt idx="14271">
                  <c:v>1620</c:v>
                </c:pt>
                <c:pt idx="14272">
                  <c:v>1560</c:v>
                </c:pt>
                <c:pt idx="14273">
                  <c:v>1500</c:v>
                </c:pt>
                <c:pt idx="14274">
                  <c:v>1460</c:v>
                </c:pt>
                <c:pt idx="14275">
                  <c:v>1570</c:v>
                </c:pt>
                <c:pt idx="14276">
                  <c:v>1460</c:v>
                </c:pt>
                <c:pt idx="14277">
                  <c:v>1420</c:v>
                </c:pt>
                <c:pt idx="14278">
                  <c:v>1480</c:v>
                </c:pt>
                <c:pt idx="14279">
                  <c:v>1560</c:v>
                </c:pt>
                <c:pt idx="14280">
                  <c:v>1210</c:v>
                </c:pt>
                <c:pt idx="14281">
                  <c:v>1540</c:v>
                </c:pt>
                <c:pt idx="14282">
                  <c:v>1500</c:v>
                </c:pt>
                <c:pt idx="14283">
                  <c:v>1510</c:v>
                </c:pt>
                <c:pt idx="14284">
                  <c:v>1490</c:v>
                </c:pt>
                <c:pt idx="14285">
                  <c:v>1460</c:v>
                </c:pt>
                <c:pt idx="14286">
                  <c:v>1640</c:v>
                </c:pt>
                <c:pt idx="14287">
                  <c:v>1560</c:v>
                </c:pt>
                <c:pt idx="14288">
                  <c:v>1640</c:v>
                </c:pt>
                <c:pt idx="14289">
                  <c:v>1730</c:v>
                </c:pt>
                <c:pt idx="14290">
                  <c:v>1590</c:v>
                </c:pt>
                <c:pt idx="14291">
                  <c:v>1410</c:v>
                </c:pt>
                <c:pt idx="14292">
                  <c:v>1460</c:v>
                </c:pt>
                <c:pt idx="14293">
                  <c:v>1660</c:v>
                </c:pt>
                <c:pt idx="14294">
                  <c:v>1520</c:v>
                </c:pt>
                <c:pt idx="14295">
                  <c:v>1600</c:v>
                </c:pt>
                <c:pt idx="14296">
                  <c:v>1460</c:v>
                </c:pt>
                <c:pt idx="14297">
                  <c:v>1440</c:v>
                </c:pt>
                <c:pt idx="14298">
                  <c:v>1540</c:v>
                </c:pt>
                <c:pt idx="14299">
                  <c:v>1470</c:v>
                </c:pt>
                <c:pt idx="14300">
                  <c:v>1620</c:v>
                </c:pt>
                <c:pt idx="14301">
                  <c:v>1670</c:v>
                </c:pt>
                <c:pt idx="14302">
                  <c:v>1560</c:v>
                </c:pt>
                <c:pt idx="14303">
                  <c:v>1530</c:v>
                </c:pt>
                <c:pt idx="14304">
                  <c:v>1640</c:v>
                </c:pt>
                <c:pt idx="14305">
                  <c:v>1550</c:v>
                </c:pt>
                <c:pt idx="14306">
                  <c:v>1390</c:v>
                </c:pt>
                <c:pt idx="14307">
                  <c:v>1590</c:v>
                </c:pt>
                <c:pt idx="14308">
                  <c:v>1500</c:v>
                </c:pt>
                <c:pt idx="14309">
                  <c:v>1560</c:v>
                </c:pt>
                <c:pt idx="14310">
                  <c:v>1490</c:v>
                </c:pt>
                <c:pt idx="14311">
                  <c:v>1690</c:v>
                </c:pt>
                <c:pt idx="14312">
                  <c:v>1750</c:v>
                </c:pt>
                <c:pt idx="14313">
                  <c:v>1600</c:v>
                </c:pt>
                <c:pt idx="14314">
                  <c:v>1360</c:v>
                </c:pt>
                <c:pt idx="14315">
                  <c:v>1850</c:v>
                </c:pt>
                <c:pt idx="14316">
                  <c:v>1360</c:v>
                </c:pt>
                <c:pt idx="14317">
                  <c:v>1560</c:v>
                </c:pt>
                <c:pt idx="14318">
                  <c:v>1520</c:v>
                </c:pt>
                <c:pt idx="14319">
                  <c:v>1590</c:v>
                </c:pt>
                <c:pt idx="14320">
                  <c:v>1520</c:v>
                </c:pt>
                <c:pt idx="14321">
                  <c:v>1380</c:v>
                </c:pt>
                <c:pt idx="14322">
                  <c:v>1460</c:v>
                </c:pt>
                <c:pt idx="14323">
                  <c:v>1440</c:v>
                </c:pt>
                <c:pt idx="14324">
                  <c:v>1560</c:v>
                </c:pt>
                <c:pt idx="14325">
                  <c:v>1600</c:v>
                </c:pt>
                <c:pt idx="14326">
                  <c:v>1570</c:v>
                </c:pt>
                <c:pt idx="14327">
                  <c:v>1640</c:v>
                </c:pt>
                <c:pt idx="14328">
                  <c:v>1700</c:v>
                </c:pt>
                <c:pt idx="14329">
                  <c:v>1570</c:v>
                </c:pt>
                <c:pt idx="14330">
                  <c:v>1640</c:v>
                </c:pt>
                <c:pt idx="14331">
                  <c:v>1650</c:v>
                </c:pt>
                <c:pt idx="14332">
                  <c:v>1640</c:v>
                </c:pt>
                <c:pt idx="14333">
                  <c:v>1430</c:v>
                </c:pt>
                <c:pt idx="14334">
                  <c:v>1740</c:v>
                </c:pt>
                <c:pt idx="14335">
                  <c:v>1400</c:v>
                </c:pt>
                <c:pt idx="14336">
                  <c:v>1590</c:v>
                </c:pt>
                <c:pt idx="14337">
                  <c:v>1550</c:v>
                </c:pt>
                <c:pt idx="14338">
                  <c:v>1540</c:v>
                </c:pt>
                <c:pt idx="14339">
                  <c:v>1540</c:v>
                </c:pt>
                <c:pt idx="14340">
                  <c:v>1410</c:v>
                </c:pt>
                <c:pt idx="14341">
                  <c:v>1530</c:v>
                </c:pt>
                <c:pt idx="14342">
                  <c:v>1530</c:v>
                </c:pt>
                <c:pt idx="14343">
                  <c:v>1500</c:v>
                </c:pt>
                <c:pt idx="14344">
                  <c:v>1580</c:v>
                </c:pt>
                <c:pt idx="14345">
                  <c:v>1790</c:v>
                </c:pt>
                <c:pt idx="14346">
                  <c:v>1490</c:v>
                </c:pt>
                <c:pt idx="14347">
                  <c:v>1490</c:v>
                </c:pt>
                <c:pt idx="14348">
                  <c:v>1680</c:v>
                </c:pt>
                <c:pt idx="14349">
                  <c:v>1520</c:v>
                </c:pt>
                <c:pt idx="14350">
                  <c:v>1310</c:v>
                </c:pt>
                <c:pt idx="14351">
                  <c:v>1540</c:v>
                </c:pt>
                <c:pt idx="14352">
                  <c:v>1600</c:v>
                </c:pt>
                <c:pt idx="14353">
                  <c:v>1600</c:v>
                </c:pt>
                <c:pt idx="14354">
                  <c:v>1640</c:v>
                </c:pt>
                <c:pt idx="14355">
                  <c:v>1660</c:v>
                </c:pt>
                <c:pt idx="14356">
                  <c:v>1330</c:v>
                </c:pt>
                <c:pt idx="14357">
                  <c:v>1580</c:v>
                </c:pt>
                <c:pt idx="14358">
                  <c:v>1690</c:v>
                </c:pt>
                <c:pt idx="14359">
                  <c:v>1460</c:v>
                </c:pt>
                <c:pt idx="14360">
                  <c:v>1810</c:v>
                </c:pt>
                <c:pt idx="14361">
                  <c:v>1640</c:v>
                </c:pt>
                <c:pt idx="14362">
                  <c:v>1010</c:v>
                </c:pt>
                <c:pt idx="14363">
                  <c:v>1820</c:v>
                </c:pt>
                <c:pt idx="14364">
                  <c:v>1540</c:v>
                </c:pt>
                <c:pt idx="14365">
                  <c:v>1600</c:v>
                </c:pt>
                <c:pt idx="14366">
                  <c:v>1460</c:v>
                </c:pt>
                <c:pt idx="14367">
                  <c:v>1720</c:v>
                </c:pt>
                <c:pt idx="14368">
                  <c:v>1620</c:v>
                </c:pt>
                <c:pt idx="14369">
                  <c:v>1670</c:v>
                </c:pt>
                <c:pt idx="14370">
                  <c:v>1610</c:v>
                </c:pt>
                <c:pt idx="14371">
                  <c:v>1440</c:v>
                </c:pt>
                <c:pt idx="14372">
                  <c:v>1730</c:v>
                </c:pt>
                <c:pt idx="14373">
                  <c:v>1540</c:v>
                </c:pt>
                <c:pt idx="14374">
                  <c:v>1560</c:v>
                </c:pt>
                <c:pt idx="14375">
                  <c:v>1450</c:v>
                </c:pt>
                <c:pt idx="14376">
                  <c:v>1540</c:v>
                </c:pt>
                <c:pt idx="14377">
                  <c:v>1290</c:v>
                </c:pt>
                <c:pt idx="14378">
                  <c:v>1230</c:v>
                </c:pt>
                <c:pt idx="14379">
                  <c:v>1480</c:v>
                </c:pt>
                <c:pt idx="14380">
                  <c:v>1600</c:v>
                </c:pt>
                <c:pt idx="14381">
                  <c:v>1630</c:v>
                </c:pt>
                <c:pt idx="14382">
                  <c:v>1630</c:v>
                </c:pt>
                <c:pt idx="14383">
                  <c:v>1380</c:v>
                </c:pt>
                <c:pt idx="14384">
                  <c:v>1370</c:v>
                </c:pt>
                <c:pt idx="14385">
                  <c:v>1540</c:v>
                </c:pt>
                <c:pt idx="14386">
                  <c:v>1640</c:v>
                </c:pt>
                <c:pt idx="14387">
                  <c:v>1830</c:v>
                </c:pt>
                <c:pt idx="14388">
                  <c:v>1580</c:v>
                </c:pt>
                <c:pt idx="14389">
                  <c:v>1650</c:v>
                </c:pt>
                <c:pt idx="14390">
                  <c:v>1690</c:v>
                </c:pt>
                <c:pt idx="14391">
                  <c:v>1550</c:v>
                </c:pt>
                <c:pt idx="14392">
                  <c:v>1510</c:v>
                </c:pt>
                <c:pt idx="14393">
                  <c:v>1560</c:v>
                </c:pt>
                <c:pt idx="14394">
                  <c:v>1480</c:v>
                </c:pt>
                <c:pt idx="14395">
                  <c:v>1600</c:v>
                </c:pt>
                <c:pt idx="14396">
                  <c:v>1610</c:v>
                </c:pt>
                <c:pt idx="14397">
                  <c:v>1690</c:v>
                </c:pt>
                <c:pt idx="14398">
                  <c:v>1530</c:v>
                </c:pt>
                <c:pt idx="14399">
                  <c:v>1610</c:v>
                </c:pt>
                <c:pt idx="14400">
                  <c:v>1500</c:v>
                </c:pt>
                <c:pt idx="14401">
                  <c:v>1550</c:v>
                </c:pt>
                <c:pt idx="14402">
                  <c:v>1700</c:v>
                </c:pt>
                <c:pt idx="14403">
                  <c:v>1410</c:v>
                </c:pt>
                <c:pt idx="14404">
                  <c:v>1530</c:v>
                </c:pt>
                <c:pt idx="14405">
                  <c:v>1480</c:v>
                </c:pt>
                <c:pt idx="14406">
                  <c:v>1440</c:v>
                </c:pt>
                <c:pt idx="14407">
                  <c:v>1330</c:v>
                </c:pt>
                <c:pt idx="14408">
                  <c:v>1540</c:v>
                </c:pt>
                <c:pt idx="14409">
                  <c:v>1620</c:v>
                </c:pt>
                <c:pt idx="14410">
                  <c:v>1370</c:v>
                </c:pt>
                <c:pt idx="14411">
                  <c:v>1350</c:v>
                </c:pt>
                <c:pt idx="14412">
                  <c:v>1630</c:v>
                </c:pt>
                <c:pt idx="14413">
                  <c:v>1580</c:v>
                </c:pt>
                <c:pt idx="14414">
                  <c:v>1350</c:v>
                </c:pt>
                <c:pt idx="14415">
                  <c:v>1470</c:v>
                </c:pt>
                <c:pt idx="14416">
                  <c:v>1610</c:v>
                </c:pt>
                <c:pt idx="14417">
                  <c:v>1530</c:v>
                </c:pt>
                <c:pt idx="14418">
                  <c:v>1460</c:v>
                </c:pt>
                <c:pt idx="14419">
                  <c:v>1790</c:v>
                </c:pt>
                <c:pt idx="14420">
                  <c:v>1580</c:v>
                </c:pt>
                <c:pt idx="14421">
                  <c:v>1610</c:v>
                </c:pt>
                <c:pt idx="14422">
                  <c:v>1510</c:v>
                </c:pt>
                <c:pt idx="14423">
                  <c:v>1470</c:v>
                </c:pt>
                <c:pt idx="14424">
                  <c:v>1480</c:v>
                </c:pt>
                <c:pt idx="14425">
                  <c:v>1520</c:v>
                </c:pt>
                <c:pt idx="14426">
                  <c:v>1500</c:v>
                </c:pt>
                <c:pt idx="14427">
                  <c:v>1560</c:v>
                </c:pt>
                <c:pt idx="14428">
                  <c:v>1630</c:v>
                </c:pt>
                <c:pt idx="14429">
                  <c:v>1300</c:v>
                </c:pt>
                <c:pt idx="14430">
                  <c:v>1440</c:v>
                </c:pt>
                <c:pt idx="14431">
                  <c:v>1560</c:v>
                </c:pt>
                <c:pt idx="14432">
                  <c:v>1650</c:v>
                </c:pt>
                <c:pt idx="14433">
                  <c:v>1540</c:v>
                </c:pt>
                <c:pt idx="14434">
                  <c:v>1680</c:v>
                </c:pt>
                <c:pt idx="14435">
                  <c:v>1350</c:v>
                </c:pt>
                <c:pt idx="14436">
                  <c:v>1560</c:v>
                </c:pt>
                <c:pt idx="14437">
                  <c:v>1510</c:v>
                </c:pt>
                <c:pt idx="14438">
                  <c:v>1750</c:v>
                </c:pt>
                <c:pt idx="14439">
                  <c:v>1570</c:v>
                </c:pt>
                <c:pt idx="14440">
                  <c:v>1600</c:v>
                </c:pt>
                <c:pt idx="14441">
                  <c:v>1680</c:v>
                </c:pt>
                <c:pt idx="14442">
                  <c:v>1530</c:v>
                </c:pt>
                <c:pt idx="14443">
                  <c:v>1680</c:v>
                </c:pt>
                <c:pt idx="14444">
                  <c:v>1440</c:v>
                </c:pt>
                <c:pt idx="14445">
                  <c:v>1590</c:v>
                </c:pt>
                <c:pt idx="14446">
                  <c:v>1330</c:v>
                </c:pt>
                <c:pt idx="14447">
                  <c:v>1490</c:v>
                </c:pt>
                <c:pt idx="14448">
                  <c:v>1570</c:v>
                </c:pt>
                <c:pt idx="14449">
                  <c:v>1400</c:v>
                </c:pt>
                <c:pt idx="14450">
                  <c:v>1430</c:v>
                </c:pt>
                <c:pt idx="14451">
                  <c:v>1350</c:v>
                </c:pt>
                <c:pt idx="14452">
                  <c:v>1320</c:v>
                </c:pt>
                <c:pt idx="14453">
                  <c:v>1440</c:v>
                </c:pt>
                <c:pt idx="14454">
                  <c:v>1670</c:v>
                </c:pt>
                <c:pt idx="14455">
                  <c:v>1820</c:v>
                </c:pt>
                <c:pt idx="14456">
                  <c:v>1680</c:v>
                </c:pt>
                <c:pt idx="14457">
                  <c:v>1560</c:v>
                </c:pt>
                <c:pt idx="14458">
                  <c:v>1440</c:v>
                </c:pt>
                <c:pt idx="14459">
                  <c:v>1530</c:v>
                </c:pt>
                <c:pt idx="14460">
                  <c:v>1720</c:v>
                </c:pt>
                <c:pt idx="14461">
                  <c:v>1520</c:v>
                </c:pt>
                <c:pt idx="14462">
                  <c:v>1580</c:v>
                </c:pt>
                <c:pt idx="14463">
                  <c:v>1600</c:v>
                </c:pt>
                <c:pt idx="14464">
                  <c:v>1390</c:v>
                </c:pt>
                <c:pt idx="14465">
                  <c:v>1520</c:v>
                </c:pt>
                <c:pt idx="14466">
                  <c:v>1690</c:v>
                </c:pt>
                <c:pt idx="14467">
                  <c:v>1260</c:v>
                </c:pt>
                <c:pt idx="14468">
                  <c:v>1500</c:v>
                </c:pt>
                <c:pt idx="14469">
                  <c:v>1610</c:v>
                </c:pt>
                <c:pt idx="14470">
                  <c:v>1480</c:v>
                </c:pt>
                <c:pt idx="14471">
                  <c:v>1430</c:v>
                </c:pt>
                <c:pt idx="14472">
                  <c:v>1600</c:v>
                </c:pt>
                <c:pt idx="14473">
                  <c:v>1370</c:v>
                </c:pt>
                <c:pt idx="14474">
                  <c:v>1530</c:v>
                </c:pt>
                <c:pt idx="14475">
                  <c:v>1340</c:v>
                </c:pt>
                <c:pt idx="14476">
                  <c:v>1620</c:v>
                </c:pt>
                <c:pt idx="14477">
                  <c:v>1610</c:v>
                </c:pt>
                <c:pt idx="14478">
                  <c:v>1460</c:v>
                </c:pt>
                <c:pt idx="14479">
                  <c:v>1610</c:v>
                </c:pt>
                <c:pt idx="14480">
                  <c:v>1430</c:v>
                </c:pt>
                <c:pt idx="14481">
                  <c:v>1350</c:v>
                </c:pt>
                <c:pt idx="14482">
                  <c:v>1380</c:v>
                </c:pt>
                <c:pt idx="14483">
                  <c:v>1540</c:v>
                </c:pt>
                <c:pt idx="14484">
                  <c:v>1720</c:v>
                </c:pt>
                <c:pt idx="14485">
                  <c:v>1410</c:v>
                </c:pt>
                <c:pt idx="14486">
                  <c:v>1330</c:v>
                </c:pt>
                <c:pt idx="14487">
                  <c:v>1420</c:v>
                </c:pt>
                <c:pt idx="14488">
                  <c:v>1600</c:v>
                </c:pt>
                <c:pt idx="14489">
                  <c:v>1510</c:v>
                </c:pt>
                <c:pt idx="14490">
                  <c:v>1600</c:v>
                </c:pt>
                <c:pt idx="14491">
                  <c:v>1620</c:v>
                </c:pt>
                <c:pt idx="14492">
                  <c:v>1610</c:v>
                </c:pt>
                <c:pt idx="14493">
                  <c:v>1580</c:v>
                </c:pt>
                <c:pt idx="14494">
                  <c:v>1460</c:v>
                </c:pt>
                <c:pt idx="14495">
                  <c:v>1530</c:v>
                </c:pt>
                <c:pt idx="14496">
                  <c:v>1630</c:v>
                </c:pt>
                <c:pt idx="14497">
                  <c:v>1690</c:v>
                </c:pt>
                <c:pt idx="14498">
                  <c:v>1590</c:v>
                </c:pt>
                <c:pt idx="14499">
                  <c:v>1560</c:v>
                </c:pt>
                <c:pt idx="14500">
                  <c:v>1370</c:v>
                </c:pt>
                <c:pt idx="14501">
                  <c:v>1790</c:v>
                </c:pt>
                <c:pt idx="14502">
                  <c:v>1460</c:v>
                </c:pt>
                <c:pt idx="14503">
                  <c:v>1670</c:v>
                </c:pt>
                <c:pt idx="14504">
                  <c:v>1650</c:v>
                </c:pt>
                <c:pt idx="14505">
                  <c:v>1320</c:v>
                </c:pt>
                <c:pt idx="14506">
                  <c:v>1720</c:v>
                </c:pt>
                <c:pt idx="14507">
                  <c:v>1720</c:v>
                </c:pt>
                <c:pt idx="14508">
                  <c:v>1620</c:v>
                </c:pt>
                <c:pt idx="14509">
                  <c:v>1380</c:v>
                </c:pt>
                <c:pt idx="14510">
                  <c:v>1460</c:v>
                </c:pt>
                <c:pt idx="14511">
                  <c:v>1600</c:v>
                </c:pt>
                <c:pt idx="14512">
                  <c:v>1260</c:v>
                </c:pt>
                <c:pt idx="14513">
                  <c:v>1420</c:v>
                </c:pt>
                <c:pt idx="14514">
                  <c:v>1510</c:v>
                </c:pt>
                <c:pt idx="14515">
                  <c:v>1360</c:v>
                </c:pt>
                <c:pt idx="14516">
                  <c:v>1650</c:v>
                </c:pt>
                <c:pt idx="14517">
                  <c:v>1320</c:v>
                </c:pt>
                <c:pt idx="14518">
                  <c:v>1470</c:v>
                </c:pt>
                <c:pt idx="14519">
                  <c:v>1350</c:v>
                </c:pt>
                <c:pt idx="14520">
                  <c:v>1630</c:v>
                </c:pt>
                <c:pt idx="14521">
                  <c:v>1600</c:v>
                </c:pt>
                <c:pt idx="14522">
                  <c:v>1370</c:v>
                </c:pt>
                <c:pt idx="14523">
                  <c:v>1450</c:v>
                </c:pt>
                <c:pt idx="14524">
                  <c:v>1550</c:v>
                </c:pt>
                <c:pt idx="14525">
                  <c:v>1680</c:v>
                </c:pt>
                <c:pt idx="14526">
                  <c:v>1320</c:v>
                </c:pt>
                <c:pt idx="14527">
                  <c:v>1740</c:v>
                </c:pt>
                <c:pt idx="14528">
                  <c:v>1360</c:v>
                </c:pt>
                <c:pt idx="14529">
                  <c:v>1540</c:v>
                </c:pt>
                <c:pt idx="14530">
                  <c:v>1410</c:v>
                </c:pt>
                <c:pt idx="14531">
                  <c:v>1580</c:v>
                </c:pt>
                <c:pt idx="14532">
                  <c:v>1680</c:v>
                </c:pt>
                <c:pt idx="14533">
                  <c:v>1420</c:v>
                </c:pt>
                <c:pt idx="14534">
                  <c:v>1560</c:v>
                </c:pt>
                <c:pt idx="14535">
                  <c:v>1610</c:v>
                </c:pt>
                <c:pt idx="14536">
                  <c:v>1490</c:v>
                </c:pt>
                <c:pt idx="14537">
                  <c:v>1590</c:v>
                </c:pt>
                <c:pt idx="14538">
                  <c:v>1620</c:v>
                </c:pt>
                <c:pt idx="14539">
                  <c:v>1610</c:v>
                </c:pt>
                <c:pt idx="14540">
                  <c:v>1570</c:v>
                </c:pt>
                <c:pt idx="14541">
                  <c:v>1470</c:v>
                </c:pt>
                <c:pt idx="14542">
                  <c:v>1480</c:v>
                </c:pt>
                <c:pt idx="14543">
                  <c:v>1390</c:v>
                </c:pt>
                <c:pt idx="14544">
                  <c:v>1520</c:v>
                </c:pt>
                <c:pt idx="14545">
                  <c:v>1350</c:v>
                </c:pt>
                <c:pt idx="14546">
                  <c:v>1470</c:v>
                </c:pt>
                <c:pt idx="14547">
                  <c:v>1470</c:v>
                </c:pt>
                <c:pt idx="14548">
                  <c:v>1590</c:v>
                </c:pt>
                <c:pt idx="14549">
                  <c:v>1590</c:v>
                </c:pt>
                <c:pt idx="14550">
                  <c:v>1680</c:v>
                </c:pt>
                <c:pt idx="14551">
                  <c:v>1430</c:v>
                </c:pt>
                <c:pt idx="14552">
                  <c:v>1770</c:v>
                </c:pt>
                <c:pt idx="14553">
                  <c:v>1660</c:v>
                </c:pt>
                <c:pt idx="14554">
                  <c:v>1280</c:v>
                </c:pt>
                <c:pt idx="14555">
                  <c:v>1330</c:v>
                </c:pt>
                <c:pt idx="14556">
                  <c:v>1660</c:v>
                </c:pt>
                <c:pt idx="14557">
                  <c:v>1480</c:v>
                </c:pt>
                <c:pt idx="14558">
                  <c:v>1560</c:v>
                </c:pt>
                <c:pt idx="14559">
                  <c:v>1540</c:v>
                </c:pt>
                <c:pt idx="14560">
                  <c:v>1720</c:v>
                </c:pt>
                <c:pt idx="14561">
                  <c:v>1730</c:v>
                </c:pt>
                <c:pt idx="14562">
                  <c:v>1670</c:v>
                </c:pt>
                <c:pt idx="14563">
                  <c:v>1470</c:v>
                </c:pt>
                <c:pt idx="14564">
                  <c:v>1670</c:v>
                </c:pt>
                <c:pt idx="14565">
                  <c:v>1640</c:v>
                </c:pt>
                <c:pt idx="14566">
                  <c:v>1580</c:v>
                </c:pt>
                <c:pt idx="14567">
                  <c:v>1510</c:v>
                </c:pt>
                <c:pt idx="14568">
                  <c:v>1400</c:v>
                </c:pt>
                <c:pt idx="14569">
                  <c:v>1500</c:v>
                </c:pt>
                <c:pt idx="14570">
                  <c:v>1250</c:v>
                </c:pt>
                <c:pt idx="14571">
                  <c:v>1440</c:v>
                </c:pt>
                <c:pt idx="14572">
                  <c:v>1750</c:v>
                </c:pt>
                <c:pt idx="14573">
                  <c:v>1450</c:v>
                </c:pt>
                <c:pt idx="14574">
                  <c:v>1400</c:v>
                </c:pt>
                <c:pt idx="14575">
                  <c:v>1350</c:v>
                </c:pt>
                <c:pt idx="14576">
                  <c:v>1520</c:v>
                </c:pt>
                <c:pt idx="14577">
                  <c:v>1440</c:v>
                </c:pt>
                <c:pt idx="14578">
                  <c:v>1630</c:v>
                </c:pt>
                <c:pt idx="14579">
                  <c:v>1620</c:v>
                </c:pt>
                <c:pt idx="14580">
                  <c:v>1440</c:v>
                </c:pt>
                <c:pt idx="14581">
                  <c:v>1370</c:v>
                </c:pt>
                <c:pt idx="14582">
                  <c:v>1540</c:v>
                </c:pt>
                <c:pt idx="14583">
                  <c:v>1580</c:v>
                </c:pt>
                <c:pt idx="14584">
                  <c:v>1640</c:v>
                </c:pt>
                <c:pt idx="14585">
                  <c:v>1290</c:v>
                </c:pt>
                <c:pt idx="14586">
                  <c:v>1360</c:v>
                </c:pt>
                <c:pt idx="14587">
                  <c:v>1550</c:v>
                </c:pt>
                <c:pt idx="14588">
                  <c:v>1680</c:v>
                </c:pt>
                <c:pt idx="14589">
                  <c:v>1360</c:v>
                </c:pt>
                <c:pt idx="14590">
                  <c:v>1700</c:v>
                </c:pt>
                <c:pt idx="14591">
                  <c:v>1400</c:v>
                </c:pt>
                <c:pt idx="14592">
                  <c:v>1700</c:v>
                </c:pt>
                <c:pt idx="14593">
                  <c:v>1660</c:v>
                </c:pt>
                <c:pt idx="14594">
                  <c:v>1430</c:v>
                </c:pt>
                <c:pt idx="14595">
                  <c:v>1480</c:v>
                </c:pt>
                <c:pt idx="14596">
                  <c:v>1650</c:v>
                </c:pt>
                <c:pt idx="14597">
                  <c:v>1640</c:v>
                </c:pt>
                <c:pt idx="14598">
                  <c:v>1560</c:v>
                </c:pt>
                <c:pt idx="14599">
                  <c:v>1600</c:v>
                </c:pt>
                <c:pt idx="14600">
                  <c:v>1540</c:v>
                </c:pt>
                <c:pt idx="14601">
                  <c:v>1430</c:v>
                </c:pt>
                <c:pt idx="14602">
                  <c:v>1690</c:v>
                </c:pt>
                <c:pt idx="14603">
                  <c:v>1460</c:v>
                </c:pt>
                <c:pt idx="14604">
                  <c:v>1510</c:v>
                </c:pt>
                <c:pt idx="14605">
                  <c:v>1380</c:v>
                </c:pt>
                <c:pt idx="14606">
                  <c:v>1550</c:v>
                </c:pt>
                <c:pt idx="14607">
                  <c:v>1570</c:v>
                </c:pt>
                <c:pt idx="14608">
                  <c:v>1390</c:v>
                </c:pt>
                <c:pt idx="14609">
                  <c:v>1560</c:v>
                </c:pt>
                <c:pt idx="14610">
                  <c:v>1690</c:v>
                </c:pt>
                <c:pt idx="14611">
                  <c:v>1610</c:v>
                </c:pt>
                <c:pt idx="14612">
                  <c:v>1470</c:v>
                </c:pt>
                <c:pt idx="14613">
                  <c:v>1280</c:v>
                </c:pt>
                <c:pt idx="14614">
                  <c:v>1230</c:v>
                </c:pt>
                <c:pt idx="14615">
                  <c:v>1720</c:v>
                </c:pt>
                <c:pt idx="14616">
                  <c:v>1550</c:v>
                </c:pt>
                <c:pt idx="14617">
                  <c:v>1550</c:v>
                </c:pt>
                <c:pt idx="14618">
                  <c:v>1450</c:v>
                </c:pt>
                <c:pt idx="14619">
                  <c:v>1420</c:v>
                </c:pt>
                <c:pt idx="14620">
                  <c:v>1580</c:v>
                </c:pt>
                <c:pt idx="14621">
                  <c:v>1470</c:v>
                </c:pt>
                <c:pt idx="14622">
                  <c:v>1450</c:v>
                </c:pt>
                <c:pt idx="14623">
                  <c:v>1340</c:v>
                </c:pt>
                <c:pt idx="14624">
                  <c:v>1500</c:v>
                </c:pt>
                <c:pt idx="14625">
                  <c:v>1530</c:v>
                </c:pt>
                <c:pt idx="14626">
                  <c:v>1630</c:v>
                </c:pt>
                <c:pt idx="14627">
                  <c:v>1390</c:v>
                </c:pt>
                <c:pt idx="14628">
                  <c:v>1660</c:v>
                </c:pt>
                <c:pt idx="14629">
                  <c:v>1630</c:v>
                </c:pt>
                <c:pt idx="14630">
                  <c:v>1400</c:v>
                </c:pt>
                <c:pt idx="14631">
                  <c:v>1560</c:v>
                </c:pt>
                <c:pt idx="14632">
                  <c:v>1430</c:v>
                </c:pt>
                <c:pt idx="14633">
                  <c:v>1460</c:v>
                </c:pt>
                <c:pt idx="14634">
                  <c:v>1670</c:v>
                </c:pt>
                <c:pt idx="14635">
                  <c:v>1520</c:v>
                </c:pt>
                <c:pt idx="14636">
                  <c:v>1470</c:v>
                </c:pt>
                <c:pt idx="14637">
                  <c:v>1460</c:v>
                </c:pt>
                <c:pt idx="14638">
                  <c:v>1440</c:v>
                </c:pt>
                <c:pt idx="14639">
                  <c:v>1460</c:v>
                </c:pt>
                <c:pt idx="14640">
                  <c:v>1480</c:v>
                </c:pt>
                <c:pt idx="14641">
                  <c:v>1680</c:v>
                </c:pt>
                <c:pt idx="14642">
                  <c:v>1460</c:v>
                </c:pt>
                <c:pt idx="14643">
                  <c:v>1530</c:v>
                </c:pt>
                <c:pt idx="14644">
                  <c:v>1610</c:v>
                </c:pt>
                <c:pt idx="14645">
                  <c:v>1590</c:v>
                </c:pt>
                <c:pt idx="14646">
                  <c:v>1560</c:v>
                </c:pt>
                <c:pt idx="14647">
                  <c:v>1400</c:v>
                </c:pt>
                <c:pt idx="14648">
                  <c:v>1650</c:v>
                </c:pt>
                <c:pt idx="14649">
                  <c:v>1330</c:v>
                </c:pt>
                <c:pt idx="14650">
                  <c:v>1530</c:v>
                </c:pt>
                <c:pt idx="14651">
                  <c:v>1200</c:v>
                </c:pt>
                <c:pt idx="14652">
                  <c:v>1650</c:v>
                </c:pt>
                <c:pt idx="14653">
                  <c:v>1650</c:v>
                </c:pt>
                <c:pt idx="14654">
                  <c:v>1550</c:v>
                </c:pt>
                <c:pt idx="14655">
                  <c:v>1430</c:v>
                </c:pt>
                <c:pt idx="14656">
                  <c:v>1580</c:v>
                </c:pt>
                <c:pt idx="14657">
                  <c:v>1310</c:v>
                </c:pt>
                <c:pt idx="14658">
                  <c:v>1430</c:v>
                </c:pt>
                <c:pt idx="14659">
                  <c:v>1710</c:v>
                </c:pt>
                <c:pt idx="14660">
                  <c:v>1440</c:v>
                </c:pt>
                <c:pt idx="14661">
                  <c:v>1590</c:v>
                </c:pt>
                <c:pt idx="14662">
                  <c:v>1230</c:v>
                </c:pt>
                <c:pt idx="14663">
                  <c:v>1560</c:v>
                </c:pt>
                <c:pt idx="14664">
                  <c:v>1530</c:v>
                </c:pt>
                <c:pt idx="14665">
                  <c:v>1500</c:v>
                </c:pt>
                <c:pt idx="14666">
                  <c:v>1630</c:v>
                </c:pt>
                <c:pt idx="14667">
                  <c:v>1480</c:v>
                </c:pt>
                <c:pt idx="14668">
                  <c:v>1350</c:v>
                </c:pt>
                <c:pt idx="14669">
                  <c:v>1580</c:v>
                </c:pt>
                <c:pt idx="14670">
                  <c:v>1390</c:v>
                </c:pt>
                <c:pt idx="14671">
                  <c:v>1490</c:v>
                </c:pt>
                <c:pt idx="14672">
                  <c:v>1670</c:v>
                </c:pt>
                <c:pt idx="14673">
                  <c:v>1610</c:v>
                </c:pt>
                <c:pt idx="14674">
                  <c:v>1430</c:v>
                </c:pt>
                <c:pt idx="14675">
                  <c:v>1420</c:v>
                </c:pt>
                <c:pt idx="14676">
                  <c:v>1300</c:v>
                </c:pt>
                <c:pt idx="14677">
                  <c:v>1330</c:v>
                </c:pt>
                <c:pt idx="14678">
                  <c:v>1550</c:v>
                </c:pt>
                <c:pt idx="14679">
                  <c:v>1290</c:v>
                </c:pt>
                <c:pt idx="14680">
                  <c:v>1500</c:v>
                </c:pt>
                <c:pt idx="14681">
                  <c:v>1530</c:v>
                </c:pt>
                <c:pt idx="14682">
                  <c:v>1520</c:v>
                </c:pt>
                <c:pt idx="14683">
                  <c:v>1560</c:v>
                </c:pt>
                <c:pt idx="14684">
                  <c:v>1390</c:v>
                </c:pt>
                <c:pt idx="14685">
                  <c:v>1610</c:v>
                </c:pt>
                <c:pt idx="14686">
                  <c:v>1190</c:v>
                </c:pt>
                <c:pt idx="14687">
                  <c:v>1480</c:v>
                </c:pt>
                <c:pt idx="14688">
                  <c:v>1620</c:v>
                </c:pt>
                <c:pt idx="14689">
                  <c:v>1500</c:v>
                </c:pt>
                <c:pt idx="14690">
                  <c:v>1550</c:v>
                </c:pt>
                <c:pt idx="14691">
                  <c:v>1240</c:v>
                </c:pt>
                <c:pt idx="14692">
                  <c:v>1640</c:v>
                </c:pt>
                <c:pt idx="14693">
                  <c:v>1390</c:v>
                </c:pt>
                <c:pt idx="14694">
                  <c:v>1410</c:v>
                </c:pt>
                <c:pt idx="14695">
                  <c:v>1500</c:v>
                </c:pt>
                <c:pt idx="14696">
                  <c:v>1550</c:v>
                </c:pt>
                <c:pt idx="14697">
                  <c:v>1380</c:v>
                </c:pt>
                <c:pt idx="14698">
                  <c:v>1410</c:v>
                </c:pt>
                <c:pt idx="14699">
                  <c:v>1450</c:v>
                </c:pt>
                <c:pt idx="14700">
                  <c:v>1400</c:v>
                </c:pt>
                <c:pt idx="14701">
                  <c:v>1580</c:v>
                </c:pt>
                <c:pt idx="14702">
                  <c:v>1600</c:v>
                </c:pt>
                <c:pt idx="14703">
                  <c:v>1630</c:v>
                </c:pt>
                <c:pt idx="14704">
                  <c:v>1630</c:v>
                </c:pt>
                <c:pt idx="14705">
                  <c:v>1310</c:v>
                </c:pt>
                <c:pt idx="14706">
                  <c:v>1590</c:v>
                </c:pt>
                <c:pt idx="14707">
                  <c:v>1590</c:v>
                </c:pt>
                <c:pt idx="14708">
                  <c:v>1480</c:v>
                </c:pt>
                <c:pt idx="14709">
                  <c:v>1270</c:v>
                </c:pt>
                <c:pt idx="14710">
                  <c:v>1460</c:v>
                </c:pt>
                <c:pt idx="14711">
                  <c:v>1340</c:v>
                </c:pt>
                <c:pt idx="14712">
                  <c:v>1590</c:v>
                </c:pt>
                <c:pt idx="14713">
                  <c:v>1640</c:v>
                </c:pt>
                <c:pt idx="14714">
                  <c:v>1560</c:v>
                </c:pt>
                <c:pt idx="14715">
                  <c:v>1670</c:v>
                </c:pt>
                <c:pt idx="14716">
                  <c:v>1560</c:v>
                </c:pt>
                <c:pt idx="14717">
                  <c:v>1590</c:v>
                </c:pt>
                <c:pt idx="14718">
                  <c:v>1480</c:v>
                </c:pt>
                <c:pt idx="14719">
                  <c:v>1490</c:v>
                </c:pt>
                <c:pt idx="14720">
                  <c:v>1440</c:v>
                </c:pt>
                <c:pt idx="14721">
                  <c:v>1620</c:v>
                </c:pt>
                <c:pt idx="14722">
                  <c:v>1500</c:v>
                </c:pt>
                <c:pt idx="14723">
                  <c:v>1290</c:v>
                </c:pt>
                <c:pt idx="14724">
                  <c:v>1450</c:v>
                </c:pt>
                <c:pt idx="14725">
                  <c:v>1370</c:v>
                </c:pt>
                <c:pt idx="14726">
                  <c:v>1420</c:v>
                </c:pt>
                <c:pt idx="14727">
                  <c:v>1520</c:v>
                </c:pt>
                <c:pt idx="14728">
                  <c:v>1540</c:v>
                </c:pt>
                <c:pt idx="14729">
                  <c:v>1350</c:v>
                </c:pt>
                <c:pt idx="14730">
                  <c:v>1730</c:v>
                </c:pt>
                <c:pt idx="14731">
                  <c:v>1490</c:v>
                </c:pt>
                <c:pt idx="14732">
                  <c:v>1470</c:v>
                </c:pt>
                <c:pt idx="14733">
                  <c:v>1490</c:v>
                </c:pt>
                <c:pt idx="14734">
                  <c:v>1230</c:v>
                </c:pt>
                <c:pt idx="14735">
                  <c:v>1250</c:v>
                </c:pt>
                <c:pt idx="14736">
                  <c:v>1710</c:v>
                </c:pt>
                <c:pt idx="14737">
                  <c:v>1270</c:v>
                </c:pt>
                <c:pt idx="14738">
                  <c:v>1660</c:v>
                </c:pt>
                <c:pt idx="14739">
                  <c:v>1430</c:v>
                </c:pt>
                <c:pt idx="14740">
                  <c:v>1480</c:v>
                </c:pt>
                <c:pt idx="14741">
                  <c:v>1480</c:v>
                </c:pt>
                <c:pt idx="14742">
                  <c:v>1570</c:v>
                </c:pt>
                <c:pt idx="14743">
                  <c:v>1340</c:v>
                </c:pt>
                <c:pt idx="14744">
                  <c:v>1570</c:v>
                </c:pt>
                <c:pt idx="14745">
                  <c:v>1550</c:v>
                </c:pt>
                <c:pt idx="14746">
                  <c:v>1350</c:v>
                </c:pt>
                <c:pt idx="14747">
                  <c:v>1590</c:v>
                </c:pt>
                <c:pt idx="14748">
                  <c:v>1650</c:v>
                </c:pt>
                <c:pt idx="14749">
                  <c:v>1620</c:v>
                </c:pt>
                <c:pt idx="14750">
                  <c:v>1530</c:v>
                </c:pt>
                <c:pt idx="14751">
                  <c:v>1440</c:v>
                </c:pt>
                <c:pt idx="14752">
                  <c:v>1560</c:v>
                </c:pt>
                <c:pt idx="14753">
                  <c:v>1550</c:v>
                </c:pt>
                <c:pt idx="14754">
                  <c:v>1830</c:v>
                </c:pt>
                <c:pt idx="14755">
                  <c:v>1340</c:v>
                </c:pt>
                <c:pt idx="14756">
                  <c:v>1360</c:v>
                </c:pt>
                <c:pt idx="14757">
                  <c:v>1440</c:v>
                </c:pt>
                <c:pt idx="14758">
                  <c:v>1730</c:v>
                </c:pt>
                <c:pt idx="14759">
                  <c:v>1380</c:v>
                </c:pt>
                <c:pt idx="14760">
                  <c:v>1500</c:v>
                </c:pt>
                <c:pt idx="14761">
                  <c:v>1460</c:v>
                </c:pt>
                <c:pt idx="14762">
                  <c:v>1760</c:v>
                </c:pt>
                <c:pt idx="14763">
                  <c:v>1230</c:v>
                </c:pt>
                <c:pt idx="14764">
                  <c:v>1290</c:v>
                </c:pt>
                <c:pt idx="14765">
                  <c:v>1360</c:v>
                </c:pt>
                <c:pt idx="14766">
                  <c:v>1390</c:v>
                </c:pt>
                <c:pt idx="14767">
                  <c:v>1450</c:v>
                </c:pt>
                <c:pt idx="14768">
                  <c:v>1270</c:v>
                </c:pt>
                <c:pt idx="14769">
                  <c:v>1640</c:v>
                </c:pt>
                <c:pt idx="14770">
                  <c:v>1400</c:v>
                </c:pt>
                <c:pt idx="14771">
                  <c:v>1620</c:v>
                </c:pt>
                <c:pt idx="14772">
                  <c:v>1410</c:v>
                </c:pt>
                <c:pt idx="14773">
                  <c:v>1490</c:v>
                </c:pt>
                <c:pt idx="14774">
                  <c:v>1590</c:v>
                </c:pt>
                <c:pt idx="14775">
                  <c:v>1420</c:v>
                </c:pt>
                <c:pt idx="14776">
                  <c:v>1500</c:v>
                </c:pt>
                <c:pt idx="14777">
                  <c:v>1620</c:v>
                </c:pt>
                <c:pt idx="14778">
                  <c:v>1600</c:v>
                </c:pt>
                <c:pt idx="14779">
                  <c:v>1710</c:v>
                </c:pt>
                <c:pt idx="14780">
                  <c:v>1620</c:v>
                </c:pt>
                <c:pt idx="14781">
                  <c:v>1500</c:v>
                </c:pt>
                <c:pt idx="14782">
                  <c:v>1410</c:v>
                </c:pt>
                <c:pt idx="14783">
                  <c:v>1410</c:v>
                </c:pt>
                <c:pt idx="14784">
                  <c:v>1450</c:v>
                </c:pt>
                <c:pt idx="14785">
                  <c:v>1260</c:v>
                </c:pt>
                <c:pt idx="14786">
                  <c:v>1160</c:v>
                </c:pt>
                <c:pt idx="14787">
                  <c:v>1450</c:v>
                </c:pt>
                <c:pt idx="14788">
                  <c:v>1520</c:v>
                </c:pt>
                <c:pt idx="14789">
                  <c:v>1430</c:v>
                </c:pt>
                <c:pt idx="14790">
                  <c:v>1530</c:v>
                </c:pt>
                <c:pt idx="14791">
                  <c:v>1360</c:v>
                </c:pt>
                <c:pt idx="14792">
                  <c:v>1660</c:v>
                </c:pt>
                <c:pt idx="14793">
                  <c:v>1610</c:v>
                </c:pt>
                <c:pt idx="14794">
                  <c:v>1740</c:v>
                </c:pt>
                <c:pt idx="14795">
                  <c:v>1470</c:v>
                </c:pt>
                <c:pt idx="14796">
                  <c:v>1300</c:v>
                </c:pt>
                <c:pt idx="14797">
                  <c:v>1760</c:v>
                </c:pt>
                <c:pt idx="14798">
                  <c:v>1280</c:v>
                </c:pt>
                <c:pt idx="14799">
                  <c:v>1570</c:v>
                </c:pt>
                <c:pt idx="14800">
                  <c:v>1490</c:v>
                </c:pt>
                <c:pt idx="14801">
                  <c:v>1940</c:v>
                </c:pt>
                <c:pt idx="14802">
                  <c:v>1340</c:v>
                </c:pt>
                <c:pt idx="14803">
                  <c:v>1530</c:v>
                </c:pt>
                <c:pt idx="14804">
                  <c:v>1470</c:v>
                </c:pt>
                <c:pt idx="14805">
                  <c:v>1560</c:v>
                </c:pt>
                <c:pt idx="14806">
                  <c:v>1200</c:v>
                </c:pt>
                <c:pt idx="14807">
                  <c:v>1450</c:v>
                </c:pt>
                <c:pt idx="14808">
                  <c:v>1370</c:v>
                </c:pt>
                <c:pt idx="14809">
                  <c:v>1660</c:v>
                </c:pt>
                <c:pt idx="14810">
                  <c:v>1450</c:v>
                </c:pt>
                <c:pt idx="14811">
                  <c:v>1280</c:v>
                </c:pt>
                <c:pt idx="14812">
                  <c:v>1620</c:v>
                </c:pt>
                <c:pt idx="14813">
                  <c:v>1480</c:v>
                </c:pt>
                <c:pt idx="14814">
                  <c:v>1460</c:v>
                </c:pt>
                <c:pt idx="14815">
                  <c:v>1560</c:v>
                </c:pt>
                <c:pt idx="14816">
                  <c:v>1580</c:v>
                </c:pt>
                <c:pt idx="14817">
                  <c:v>1520</c:v>
                </c:pt>
                <c:pt idx="14818">
                  <c:v>1240</c:v>
                </c:pt>
                <c:pt idx="14819">
                  <c:v>1650</c:v>
                </c:pt>
                <c:pt idx="14820">
                  <c:v>1610</c:v>
                </c:pt>
                <c:pt idx="14821">
                  <c:v>1500</c:v>
                </c:pt>
                <c:pt idx="14822">
                  <c:v>1410</c:v>
                </c:pt>
                <c:pt idx="14823">
                  <c:v>1780</c:v>
                </c:pt>
                <c:pt idx="14824">
                  <c:v>1580</c:v>
                </c:pt>
                <c:pt idx="14825">
                  <c:v>1510</c:v>
                </c:pt>
                <c:pt idx="14826">
                  <c:v>1540</c:v>
                </c:pt>
                <c:pt idx="14827">
                  <c:v>1740</c:v>
                </c:pt>
                <c:pt idx="14828">
                  <c:v>1330</c:v>
                </c:pt>
                <c:pt idx="14829">
                  <c:v>1530</c:v>
                </c:pt>
                <c:pt idx="14830">
                  <c:v>1640</c:v>
                </c:pt>
                <c:pt idx="14831">
                  <c:v>1450</c:v>
                </c:pt>
                <c:pt idx="14832">
                  <c:v>1570</c:v>
                </c:pt>
                <c:pt idx="14833">
                  <c:v>1500</c:v>
                </c:pt>
                <c:pt idx="14834">
                  <c:v>1600</c:v>
                </c:pt>
                <c:pt idx="14835">
                  <c:v>1490</c:v>
                </c:pt>
                <c:pt idx="14836">
                  <c:v>1490</c:v>
                </c:pt>
                <c:pt idx="14837">
                  <c:v>1440</c:v>
                </c:pt>
                <c:pt idx="14838">
                  <c:v>1580</c:v>
                </c:pt>
                <c:pt idx="14839">
                  <c:v>1540</c:v>
                </c:pt>
                <c:pt idx="14840">
                  <c:v>1580</c:v>
                </c:pt>
                <c:pt idx="14841">
                  <c:v>1580</c:v>
                </c:pt>
                <c:pt idx="14842">
                  <c:v>1610</c:v>
                </c:pt>
                <c:pt idx="14843">
                  <c:v>1510</c:v>
                </c:pt>
                <c:pt idx="14844">
                  <c:v>1460</c:v>
                </c:pt>
                <c:pt idx="14845">
                  <c:v>1440</c:v>
                </c:pt>
                <c:pt idx="14846">
                  <c:v>1460</c:v>
                </c:pt>
                <c:pt idx="14847">
                  <c:v>1490</c:v>
                </c:pt>
                <c:pt idx="14848">
                  <c:v>1520</c:v>
                </c:pt>
                <c:pt idx="14849">
                  <c:v>1670</c:v>
                </c:pt>
                <c:pt idx="14850">
                  <c:v>1520</c:v>
                </c:pt>
                <c:pt idx="14851">
                  <c:v>1510</c:v>
                </c:pt>
                <c:pt idx="14852">
                  <c:v>1490</c:v>
                </c:pt>
                <c:pt idx="14853">
                  <c:v>1630</c:v>
                </c:pt>
                <c:pt idx="14854">
                  <c:v>1470</c:v>
                </c:pt>
                <c:pt idx="14855">
                  <c:v>1340</c:v>
                </c:pt>
                <c:pt idx="14856">
                  <c:v>1450</c:v>
                </c:pt>
                <c:pt idx="14857">
                  <c:v>1430</c:v>
                </c:pt>
                <c:pt idx="14858">
                  <c:v>1470</c:v>
                </c:pt>
                <c:pt idx="14859">
                  <c:v>1620</c:v>
                </c:pt>
                <c:pt idx="14860">
                  <c:v>1380</c:v>
                </c:pt>
                <c:pt idx="14861">
                  <c:v>1500</c:v>
                </c:pt>
                <c:pt idx="14862">
                  <c:v>1860</c:v>
                </c:pt>
                <c:pt idx="14863">
                  <c:v>1700</c:v>
                </c:pt>
                <c:pt idx="14864">
                  <c:v>1440</c:v>
                </c:pt>
                <c:pt idx="14865">
                  <c:v>1530</c:v>
                </c:pt>
                <c:pt idx="14866">
                  <c:v>1750</c:v>
                </c:pt>
                <c:pt idx="14867">
                  <c:v>1670</c:v>
                </c:pt>
                <c:pt idx="14868">
                  <c:v>1550</c:v>
                </c:pt>
                <c:pt idx="14869">
                  <c:v>1610</c:v>
                </c:pt>
                <c:pt idx="14870">
                  <c:v>1490</c:v>
                </c:pt>
                <c:pt idx="14871">
                  <c:v>1330</c:v>
                </c:pt>
                <c:pt idx="14872">
                  <c:v>1350</c:v>
                </c:pt>
                <c:pt idx="14873">
                  <c:v>1360</c:v>
                </c:pt>
                <c:pt idx="14874">
                  <c:v>1520</c:v>
                </c:pt>
                <c:pt idx="14875">
                  <c:v>1630</c:v>
                </c:pt>
                <c:pt idx="14876">
                  <c:v>1600</c:v>
                </c:pt>
                <c:pt idx="14877">
                  <c:v>1600</c:v>
                </c:pt>
                <c:pt idx="14878">
                  <c:v>1480</c:v>
                </c:pt>
                <c:pt idx="14879">
                  <c:v>1400</c:v>
                </c:pt>
                <c:pt idx="14880">
                  <c:v>1660</c:v>
                </c:pt>
                <c:pt idx="14881">
                  <c:v>1560</c:v>
                </c:pt>
                <c:pt idx="14882">
                  <c:v>1330</c:v>
                </c:pt>
                <c:pt idx="14883">
                  <c:v>1660</c:v>
                </c:pt>
                <c:pt idx="14884">
                  <c:v>1550</c:v>
                </c:pt>
                <c:pt idx="14885">
                  <c:v>1340</c:v>
                </c:pt>
                <c:pt idx="14886">
                  <c:v>1470</c:v>
                </c:pt>
                <c:pt idx="14887">
                  <c:v>1550</c:v>
                </c:pt>
                <c:pt idx="14888">
                  <c:v>1410</c:v>
                </c:pt>
                <c:pt idx="14889">
                  <c:v>1510</c:v>
                </c:pt>
                <c:pt idx="14890">
                  <c:v>1530</c:v>
                </c:pt>
                <c:pt idx="14891">
                  <c:v>1410</c:v>
                </c:pt>
                <c:pt idx="14892">
                  <c:v>1340</c:v>
                </c:pt>
                <c:pt idx="14893">
                  <c:v>1540</c:v>
                </c:pt>
                <c:pt idx="14894">
                  <c:v>1630</c:v>
                </c:pt>
                <c:pt idx="14895">
                  <c:v>1460</c:v>
                </c:pt>
                <c:pt idx="14896">
                  <c:v>1360</c:v>
                </c:pt>
                <c:pt idx="14897">
                  <c:v>1420</c:v>
                </c:pt>
                <c:pt idx="14898">
                  <c:v>1230</c:v>
                </c:pt>
                <c:pt idx="14899">
                  <c:v>1390</c:v>
                </c:pt>
                <c:pt idx="14900">
                  <c:v>1610</c:v>
                </c:pt>
                <c:pt idx="14901">
                  <c:v>1480</c:v>
                </c:pt>
                <c:pt idx="14902">
                  <c:v>1520</c:v>
                </c:pt>
                <c:pt idx="14903">
                  <c:v>1450</c:v>
                </c:pt>
                <c:pt idx="14904">
                  <c:v>1380</c:v>
                </c:pt>
                <c:pt idx="14905">
                  <c:v>1400</c:v>
                </c:pt>
                <c:pt idx="14906">
                  <c:v>1660</c:v>
                </c:pt>
                <c:pt idx="14907">
                  <c:v>1330</c:v>
                </c:pt>
                <c:pt idx="14908">
                  <c:v>1380</c:v>
                </c:pt>
                <c:pt idx="14909">
                  <c:v>1400</c:v>
                </c:pt>
                <c:pt idx="14910">
                  <c:v>1500</c:v>
                </c:pt>
                <c:pt idx="14911">
                  <c:v>1390</c:v>
                </c:pt>
                <c:pt idx="14912">
                  <c:v>1370</c:v>
                </c:pt>
                <c:pt idx="14913">
                  <c:v>1350</c:v>
                </c:pt>
                <c:pt idx="14914">
                  <c:v>1380</c:v>
                </c:pt>
                <c:pt idx="14915">
                  <c:v>1240</c:v>
                </c:pt>
                <c:pt idx="14916">
                  <c:v>1520</c:v>
                </c:pt>
                <c:pt idx="14917">
                  <c:v>1360</c:v>
                </c:pt>
                <c:pt idx="14918">
                  <c:v>1480</c:v>
                </c:pt>
                <c:pt idx="14919">
                  <c:v>1280</c:v>
                </c:pt>
                <c:pt idx="14920">
                  <c:v>1550</c:v>
                </c:pt>
                <c:pt idx="14921">
                  <c:v>1390</c:v>
                </c:pt>
                <c:pt idx="14922">
                  <c:v>1430</c:v>
                </c:pt>
                <c:pt idx="14923">
                  <c:v>1430</c:v>
                </c:pt>
                <c:pt idx="14924">
                  <c:v>1460</c:v>
                </c:pt>
                <c:pt idx="14925">
                  <c:v>1310</c:v>
                </c:pt>
                <c:pt idx="14926">
                  <c:v>1250</c:v>
                </c:pt>
                <c:pt idx="14927">
                  <c:v>1570</c:v>
                </c:pt>
                <c:pt idx="14928">
                  <c:v>1380</c:v>
                </c:pt>
                <c:pt idx="14929">
                  <c:v>1450</c:v>
                </c:pt>
                <c:pt idx="14930">
                  <c:v>1560</c:v>
                </c:pt>
                <c:pt idx="14931">
                  <c:v>1510</c:v>
                </c:pt>
                <c:pt idx="14932">
                  <c:v>1670</c:v>
                </c:pt>
                <c:pt idx="14933">
                  <c:v>1380</c:v>
                </c:pt>
                <c:pt idx="14934">
                  <c:v>1500</c:v>
                </c:pt>
                <c:pt idx="14935">
                  <c:v>1510</c:v>
                </c:pt>
                <c:pt idx="14936">
                  <c:v>1510</c:v>
                </c:pt>
                <c:pt idx="14937">
                  <c:v>1580</c:v>
                </c:pt>
                <c:pt idx="14938">
                  <c:v>1130</c:v>
                </c:pt>
                <c:pt idx="14939">
                  <c:v>1680</c:v>
                </c:pt>
                <c:pt idx="14940">
                  <c:v>1360</c:v>
                </c:pt>
                <c:pt idx="14941">
                  <c:v>1360</c:v>
                </c:pt>
                <c:pt idx="14942">
                  <c:v>1680</c:v>
                </c:pt>
                <c:pt idx="14943">
                  <c:v>1530</c:v>
                </c:pt>
                <c:pt idx="14944">
                  <c:v>1600</c:v>
                </c:pt>
                <c:pt idx="14945">
                  <c:v>1510</c:v>
                </c:pt>
                <c:pt idx="14946">
                  <c:v>1690</c:v>
                </c:pt>
                <c:pt idx="14947">
                  <c:v>1720</c:v>
                </c:pt>
                <c:pt idx="14948">
                  <c:v>1440</c:v>
                </c:pt>
                <c:pt idx="14949">
                  <c:v>1370</c:v>
                </c:pt>
                <c:pt idx="14950">
                  <c:v>1540</c:v>
                </c:pt>
                <c:pt idx="14951">
                  <c:v>1410</c:v>
                </c:pt>
                <c:pt idx="14952">
                  <c:v>1530</c:v>
                </c:pt>
                <c:pt idx="14953">
                  <c:v>1610</c:v>
                </c:pt>
                <c:pt idx="14954">
                  <c:v>1490</c:v>
                </c:pt>
                <c:pt idx="14955">
                  <c:v>1570</c:v>
                </c:pt>
                <c:pt idx="14956">
                  <c:v>1440</c:v>
                </c:pt>
                <c:pt idx="14957">
                  <c:v>1500</c:v>
                </c:pt>
                <c:pt idx="14958">
                  <c:v>1580</c:v>
                </c:pt>
                <c:pt idx="14959">
                  <c:v>1290</c:v>
                </c:pt>
                <c:pt idx="14960">
                  <c:v>1270</c:v>
                </c:pt>
                <c:pt idx="14961">
                  <c:v>1490</c:v>
                </c:pt>
                <c:pt idx="14962">
                  <c:v>1700</c:v>
                </c:pt>
                <c:pt idx="14963">
                  <c:v>1570</c:v>
                </c:pt>
                <c:pt idx="14964">
                  <c:v>1580</c:v>
                </c:pt>
                <c:pt idx="14965">
                  <c:v>1460</c:v>
                </c:pt>
                <c:pt idx="14966">
                  <c:v>1460</c:v>
                </c:pt>
                <c:pt idx="14967">
                  <c:v>1450</c:v>
                </c:pt>
                <c:pt idx="14968">
                  <c:v>1430</c:v>
                </c:pt>
                <c:pt idx="14969">
                  <c:v>1420</c:v>
                </c:pt>
                <c:pt idx="14970">
                  <c:v>1400</c:v>
                </c:pt>
                <c:pt idx="14971">
                  <c:v>1440</c:v>
                </c:pt>
                <c:pt idx="14972">
                  <c:v>1420</c:v>
                </c:pt>
                <c:pt idx="14973">
                  <c:v>1730</c:v>
                </c:pt>
                <c:pt idx="14974">
                  <c:v>1450</c:v>
                </c:pt>
                <c:pt idx="14975">
                  <c:v>1490</c:v>
                </c:pt>
                <c:pt idx="14976">
                  <c:v>1700</c:v>
                </c:pt>
                <c:pt idx="14977">
                  <c:v>1510</c:v>
                </c:pt>
                <c:pt idx="14978">
                  <c:v>1310</c:v>
                </c:pt>
                <c:pt idx="14979">
                  <c:v>1500</c:v>
                </c:pt>
                <c:pt idx="14980">
                  <c:v>1640</c:v>
                </c:pt>
                <c:pt idx="14981">
                  <c:v>1680</c:v>
                </c:pt>
                <c:pt idx="14982">
                  <c:v>1710</c:v>
                </c:pt>
                <c:pt idx="14983">
                  <c:v>1360</c:v>
                </c:pt>
                <c:pt idx="14984">
                  <c:v>1380</c:v>
                </c:pt>
                <c:pt idx="14985">
                  <c:v>1500</c:v>
                </c:pt>
                <c:pt idx="14986">
                  <c:v>1510</c:v>
                </c:pt>
                <c:pt idx="14987">
                  <c:v>1420</c:v>
                </c:pt>
                <c:pt idx="14988">
                  <c:v>1260</c:v>
                </c:pt>
                <c:pt idx="14989">
                  <c:v>1410</c:v>
                </c:pt>
                <c:pt idx="14990">
                  <c:v>1520</c:v>
                </c:pt>
                <c:pt idx="14991">
                  <c:v>1470</c:v>
                </c:pt>
                <c:pt idx="14992">
                  <c:v>1270</c:v>
                </c:pt>
                <c:pt idx="14993">
                  <c:v>1430</c:v>
                </c:pt>
                <c:pt idx="14994">
                  <c:v>1360</c:v>
                </c:pt>
                <c:pt idx="14995">
                  <c:v>1390</c:v>
                </c:pt>
                <c:pt idx="14996">
                  <c:v>1470</c:v>
                </c:pt>
                <c:pt idx="14997">
                  <c:v>1540</c:v>
                </c:pt>
                <c:pt idx="14998">
                  <c:v>1620</c:v>
                </c:pt>
                <c:pt idx="14999">
                  <c:v>1500</c:v>
                </c:pt>
                <c:pt idx="15000">
                  <c:v>1560</c:v>
                </c:pt>
                <c:pt idx="15001">
                  <c:v>1680</c:v>
                </c:pt>
                <c:pt idx="15002">
                  <c:v>1700</c:v>
                </c:pt>
                <c:pt idx="15003">
                  <c:v>1630</c:v>
                </c:pt>
                <c:pt idx="15004">
                  <c:v>1550</c:v>
                </c:pt>
                <c:pt idx="15005">
                  <c:v>1710</c:v>
                </c:pt>
                <c:pt idx="15006">
                  <c:v>1390</c:v>
                </c:pt>
                <c:pt idx="15007">
                  <c:v>1740</c:v>
                </c:pt>
                <c:pt idx="15008">
                  <c:v>1370</c:v>
                </c:pt>
                <c:pt idx="15009">
                  <c:v>1600</c:v>
                </c:pt>
                <c:pt idx="15010">
                  <c:v>1460</c:v>
                </c:pt>
                <c:pt idx="15011">
                  <c:v>1250</c:v>
                </c:pt>
                <c:pt idx="15012">
                  <c:v>1500</c:v>
                </c:pt>
                <c:pt idx="15013">
                  <c:v>1510</c:v>
                </c:pt>
                <c:pt idx="15014">
                  <c:v>1660</c:v>
                </c:pt>
                <c:pt idx="15015">
                  <c:v>1510</c:v>
                </c:pt>
                <c:pt idx="15016">
                  <c:v>1510</c:v>
                </c:pt>
                <c:pt idx="15017">
                  <c:v>1480</c:v>
                </c:pt>
                <c:pt idx="15018">
                  <c:v>1340</c:v>
                </c:pt>
                <c:pt idx="15019">
                  <c:v>1530</c:v>
                </c:pt>
                <c:pt idx="15020">
                  <c:v>1670</c:v>
                </c:pt>
                <c:pt idx="15021">
                  <c:v>1240</c:v>
                </c:pt>
                <c:pt idx="15022">
                  <c:v>1420</c:v>
                </c:pt>
                <c:pt idx="15023">
                  <c:v>1700</c:v>
                </c:pt>
                <c:pt idx="15024">
                  <c:v>1250</c:v>
                </c:pt>
                <c:pt idx="15025">
                  <c:v>1400</c:v>
                </c:pt>
                <c:pt idx="15026">
                  <c:v>1560</c:v>
                </c:pt>
                <c:pt idx="15027">
                  <c:v>1440</c:v>
                </c:pt>
                <c:pt idx="15028">
                  <c:v>1360</c:v>
                </c:pt>
                <c:pt idx="15029">
                  <c:v>1650</c:v>
                </c:pt>
                <c:pt idx="15030">
                  <c:v>1400</c:v>
                </c:pt>
                <c:pt idx="15031">
                  <c:v>1420</c:v>
                </c:pt>
                <c:pt idx="15032">
                  <c:v>1280</c:v>
                </c:pt>
                <c:pt idx="15033">
                  <c:v>1550</c:v>
                </c:pt>
                <c:pt idx="15034">
                  <c:v>1290</c:v>
                </c:pt>
                <c:pt idx="15035">
                  <c:v>1420</c:v>
                </c:pt>
                <c:pt idx="15036">
                  <c:v>1240</c:v>
                </c:pt>
                <c:pt idx="15037">
                  <c:v>1310</c:v>
                </c:pt>
                <c:pt idx="15038">
                  <c:v>1440</c:v>
                </c:pt>
                <c:pt idx="15039">
                  <c:v>1320</c:v>
                </c:pt>
                <c:pt idx="15040">
                  <c:v>1500</c:v>
                </c:pt>
                <c:pt idx="15041">
                  <c:v>1550</c:v>
                </c:pt>
                <c:pt idx="15042">
                  <c:v>1210</c:v>
                </c:pt>
                <c:pt idx="15043">
                  <c:v>1420</c:v>
                </c:pt>
                <c:pt idx="15044">
                  <c:v>1210</c:v>
                </c:pt>
                <c:pt idx="15045">
                  <c:v>1720</c:v>
                </c:pt>
                <c:pt idx="15046">
                  <c:v>1600</c:v>
                </c:pt>
                <c:pt idx="15047">
                  <c:v>1510</c:v>
                </c:pt>
                <c:pt idx="15048">
                  <c:v>1540</c:v>
                </c:pt>
                <c:pt idx="15049">
                  <c:v>1470</c:v>
                </c:pt>
                <c:pt idx="15050">
                  <c:v>1510</c:v>
                </c:pt>
                <c:pt idx="15051">
                  <c:v>1390</c:v>
                </c:pt>
                <c:pt idx="15052">
                  <c:v>1300</c:v>
                </c:pt>
                <c:pt idx="15053">
                  <c:v>1080</c:v>
                </c:pt>
                <c:pt idx="15054">
                  <c:v>1740</c:v>
                </c:pt>
                <c:pt idx="15055">
                  <c:v>1450</c:v>
                </c:pt>
                <c:pt idx="15056">
                  <c:v>1350</c:v>
                </c:pt>
                <c:pt idx="15057">
                  <c:v>1280</c:v>
                </c:pt>
                <c:pt idx="15058">
                  <c:v>1270</c:v>
                </c:pt>
                <c:pt idx="15059">
                  <c:v>1480</c:v>
                </c:pt>
                <c:pt idx="15060">
                  <c:v>1700</c:v>
                </c:pt>
                <c:pt idx="15061">
                  <c:v>1490</c:v>
                </c:pt>
                <c:pt idx="15062">
                  <c:v>1330</c:v>
                </c:pt>
                <c:pt idx="15063">
                  <c:v>1330</c:v>
                </c:pt>
                <c:pt idx="15064">
                  <c:v>1470</c:v>
                </c:pt>
                <c:pt idx="15065">
                  <c:v>1250</c:v>
                </c:pt>
                <c:pt idx="15066">
                  <c:v>1370</c:v>
                </c:pt>
                <c:pt idx="15067">
                  <c:v>1270</c:v>
                </c:pt>
                <c:pt idx="15068">
                  <c:v>1510</c:v>
                </c:pt>
                <c:pt idx="15069">
                  <c:v>1620</c:v>
                </c:pt>
                <c:pt idx="15070">
                  <c:v>1550</c:v>
                </c:pt>
                <c:pt idx="15071">
                  <c:v>1160</c:v>
                </c:pt>
                <c:pt idx="15072">
                  <c:v>1340</c:v>
                </c:pt>
                <c:pt idx="15073">
                  <c:v>1340</c:v>
                </c:pt>
                <c:pt idx="15074">
                  <c:v>1630</c:v>
                </c:pt>
                <c:pt idx="15075">
                  <c:v>1510</c:v>
                </c:pt>
                <c:pt idx="15076">
                  <c:v>1480</c:v>
                </c:pt>
                <c:pt idx="15077">
                  <c:v>1320</c:v>
                </c:pt>
                <c:pt idx="15078">
                  <c:v>1340</c:v>
                </c:pt>
                <c:pt idx="15079">
                  <c:v>1320</c:v>
                </c:pt>
                <c:pt idx="15080">
                  <c:v>1520</c:v>
                </c:pt>
                <c:pt idx="15081">
                  <c:v>1380</c:v>
                </c:pt>
                <c:pt idx="15082">
                  <c:v>1410</c:v>
                </c:pt>
                <c:pt idx="15083">
                  <c:v>1510</c:v>
                </c:pt>
                <c:pt idx="15084">
                  <c:v>1390</c:v>
                </c:pt>
                <c:pt idx="15085">
                  <c:v>1500</c:v>
                </c:pt>
                <c:pt idx="15086">
                  <c:v>1640</c:v>
                </c:pt>
                <c:pt idx="15087">
                  <c:v>1660</c:v>
                </c:pt>
                <c:pt idx="15088">
                  <c:v>1340</c:v>
                </c:pt>
                <c:pt idx="15089">
                  <c:v>1350</c:v>
                </c:pt>
                <c:pt idx="15090">
                  <c:v>1340</c:v>
                </c:pt>
                <c:pt idx="15091">
                  <c:v>1590</c:v>
                </c:pt>
                <c:pt idx="15092">
                  <c:v>1460</c:v>
                </c:pt>
                <c:pt idx="15093">
                  <c:v>1470</c:v>
                </c:pt>
                <c:pt idx="15094">
                  <c:v>1720</c:v>
                </c:pt>
                <c:pt idx="15095">
                  <c:v>1650</c:v>
                </c:pt>
                <c:pt idx="15096">
                  <c:v>1440</c:v>
                </c:pt>
                <c:pt idx="15097">
                  <c:v>1450</c:v>
                </c:pt>
                <c:pt idx="15098">
                  <c:v>1740</c:v>
                </c:pt>
                <c:pt idx="15099">
                  <c:v>1520</c:v>
                </c:pt>
                <c:pt idx="15100">
                  <c:v>1380</c:v>
                </c:pt>
                <c:pt idx="15101">
                  <c:v>1630</c:v>
                </c:pt>
                <c:pt idx="15102">
                  <c:v>1270</c:v>
                </c:pt>
                <c:pt idx="15103">
                  <c:v>1310</c:v>
                </c:pt>
                <c:pt idx="15104">
                  <c:v>1430</c:v>
                </c:pt>
                <c:pt idx="15105">
                  <c:v>1500</c:v>
                </c:pt>
                <c:pt idx="15106">
                  <c:v>1580</c:v>
                </c:pt>
                <c:pt idx="15107">
                  <c:v>1460</c:v>
                </c:pt>
                <c:pt idx="15108">
                  <c:v>1460</c:v>
                </c:pt>
                <c:pt idx="15109">
                  <c:v>1400</c:v>
                </c:pt>
                <c:pt idx="15110">
                  <c:v>1340</c:v>
                </c:pt>
                <c:pt idx="15111">
                  <c:v>1380</c:v>
                </c:pt>
                <c:pt idx="15112">
                  <c:v>1310</c:v>
                </c:pt>
                <c:pt idx="15113">
                  <c:v>1450</c:v>
                </c:pt>
                <c:pt idx="15114">
                  <c:v>1240</c:v>
                </c:pt>
                <c:pt idx="15115">
                  <c:v>1480</c:v>
                </c:pt>
                <c:pt idx="15116">
                  <c:v>1420</c:v>
                </c:pt>
                <c:pt idx="15117">
                  <c:v>1390</c:v>
                </c:pt>
                <c:pt idx="15118">
                  <c:v>1490</c:v>
                </c:pt>
                <c:pt idx="15119">
                  <c:v>1520</c:v>
                </c:pt>
                <c:pt idx="15120">
                  <c:v>1590</c:v>
                </c:pt>
                <c:pt idx="15121">
                  <c:v>1460</c:v>
                </c:pt>
                <c:pt idx="15122">
                  <c:v>1560</c:v>
                </c:pt>
                <c:pt idx="15123">
                  <c:v>1470</c:v>
                </c:pt>
                <c:pt idx="15124">
                  <c:v>1620</c:v>
                </c:pt>
                <c:pt idx="15125">
                  <c:v>1500</c:v>
                </c:pt>
                <c:pt idx="15126">
                  <c:v>1250</c:v>
                </c:pt>
                <c:pt idx="15127">
                  <c:v>1500</c:v>
                </c:pt>
                <c:pt idx="15128">
                  <c:v>1530</c:v>
                </c:pt>
                <c:pt idx="15129">
                  <c:v>1410</c:v>
                </c:pt>
                <c:pt idx="15130">
                  <c:v>1460</c:v>
                </c:pt>
                <c:pt idx="15131">
                  <c:v>1300</c:v>
                </c:pt>
                <c:pt idx="15132">
                  <c:v>1430</c:v>
                </c:pt>
                <c:pt idx="15133">
                  <c:v>1510</c:v>
                </c:pt>
                <c:pt idx="15134">
                  <c:v>1310</c:v>
                </c:pt>
                <c:pt idx="15135">
                  <c:v>1600</c:v>
                </c:pt>
                <c:pt idx="15136">
                  <c:v>1430</c:v>
                </c:pt>
                <c:pt idx="15137">
                  <c:v>1400</c:v>
                </c:pt>
                <c:pt idx="15138">
                  <c:v>1410</c:v>
                </c:pt>
                <c:pt idx="15139">
                  <c:v>1370</c:v>
                </c:pt>
                <c:pt idx="15140">
                  <c:v>1570</c:v>
                </c:pt>
                <c:pt idx="15141">
                  <c:v>1560</c:v>
                </c:pt>
                <c:pt idx="15142">
                  <c:v>1560</c:v>
                </c:pt>
                <c:pt idx="15143">
                  <c:v>1560</c:v>
                </c:pt>
                <c:pt idx="15144">
                  <c:v>1510</c:v>
                </c:pt>
                <c:pt idx="15145">
                  <c:v>1600</c:v>
                </c:pt>
                <c:pt idx="15146">
                  <c:v>1290</c:v>
                </c:pt>
                <c:pt idx="15147">
                  <c:v>1300</c:v>
                </c:pt>
                <c:pt idx="15148">
                  <c:v>1410</c:v>
                </c:pt>
                <c:pt idx="15149">
                  <c:v>1450</c:v>
                </c:pt>
                <c:pt idx="15150">
                  <c:v>1310</c:v>
                </c:pt>
                <c:pt idx="15151">
                  <c:v>1300</c:v>
                </c:pt>
                <c:pt idx="15152">
                  <c:v>1290</c:v>
                </c:pt>
                <c:pt idx="15153">
                  <c:v>1380</c:v>
                </c:pt>
                <c:pt idx="15154">
                  <c:v>1510</c:v>
                </c:pt>
                <c:pt idx="15155">
                  <c:v>1560</c:v>
                </c:pt>
                <c:pt idx="15156">
                  <c:v>1380</c:v>
                </c:pt>
                <c:pt idx="15157">
                  <c:v>1610</c:v>
                </c:pt>
                <c:pt idx="15158">
                  <c:v>1520</c:v>
                </c:pt>
                <c:pt idx="15159">
                  <c:v>1510</c:v>
                </c:pt>
                <c:pt idx="15160">
                  <c:v>1210</c:v>
                </c:pt>
                <c:pt idx="15161">
                  <c:v>1760</c:v>
                </c:pt>
                <c:pt idx="15162">
                  <c:v>1400</c:v>
                </c:pt>
                <c:pt idx="15163">
                  <c:v>1400</c:v>
                </c:pt>
                <c:pt idx="15164">
                  <c:v>1560</c:v>
                </c:pt>
                <c:pt idx="15165">
                  <c:v>1410</c:v>
                </c:pt>
                <c:pt idx="15166">
                  <c:v>1760</c:v>
                </c:pt>
                <c:pt idx="15167">
                  <c:v>1630</c:v>
                </c:pt>
                <c:pt idx="15168">
                  <c:v>1490</c:v>
                </c:pt>
                <c:pt idx="15169">
                  <c:v>1490</c:v>
                </c:pt>
                <c:pt idx="15170">
                  <c:v>1190</c:v>
                </c:pt>
                <c:pt idx="15171">
                  <c:v>1700</c:v>
                </c:pt>
                <c:pt idx="15172">
                  <c:v>1670</c:v>
                </c:pt>
                <c:pt idx="15173">
                  <c:v>1470</c:v>
                </c:pt>
                <c:pt idx="15174">
                  <c:v>1680</c:v>
                </c:pt>
                <c:pt idx="15175">
                  <c:v>1620</c:v>
                </c:pt>
                <c:pt idx="15176">
                  <c:v>1630</c:v>
                </c:pt>
                <c:pt idx="15177">
                  <c:v>1470</c:v>
                </c:pt>
                <c:pt idx="15178">
                  <c:v>1430</c:v>
                </c:pt>
                <c:pt idx="15179">
                  <c:v>1450</c:v>
                </c:pt>
                <c:pt idx="15180">
                  <c:v>1350</c:v>
                </c:pt>
                <c:pt idx="15181">
                  <c:v>1480</c:v>
                </c:pt>
                <c:pt idx="15182">
                  <c:v>1410</c:v>
                </c:pt>
                <c:pt idx="15183">
                  <c:v>1390</c:v>
                </c:pt>
                <c:pt idx="15184">
                  <c:v>1540</c:v>
                </c:pt>
                <c:pt idx="15185">
                  <c:v>1380</c:v>
                </c:pt>
                <c:pt idx="15186">
                  <c:v>1640</c:v>
                </c:pt>
                <c:pt idx="15187">
                  <c:v>1430</c:v>
                </c:pt>
                <c:pt idx="15188">
                  <c:v>1280</c:v>
                </c:pt>
                <c:pt idx="15189">
                  <c:v>1440</c:v>
                </c:pt>
                <c:pt idx="15190">
                  <c:v>1550</c:v>
                </c:pt>
                <c:pt idx="15191">
                  <c:v>1430</c:v>
                </c:pt>
                <c:pt idx="15192">
                  <c:v>1550</c:v>
                </c:pt>
                <c:pt idx="15193">
                  <c:v>1390</c:v>
                </c:pt>
                <c:pt idx="15194">
                  <c:v>1660</c:v>
                </c:pt>
                <c:pt idx="15195">
                  <c:v>1410</c:v>
                </c:pt>
                <c:pt idx="15196">
                  <c:v>1470</c:v>
                </c:pt>
                <c:pt idx="15197">
                  <c:v>1310</c:v>
                </c:pt>
                <c:pt idx="15198">
                  <c:v>1330</c:v>
                </c:pt>
                <c:pt idx="15199">
                  <c:v>1540</c:v>
                </c:pt>
                <c:pt idx="15200">
                  <c:v>1450</c:v>
                </c:pt>
                <c:pt idx="15201">
                  <c:v>1410</c:v>
                </c:pt>
                <c:pt idx="15202">
                  <c:v>1300</c:v>
                </c:pt>
                <c:pt idx="15203">
                  <c:v>1490</c:v>
                </c:pt>
                <c:pt idx="15204">
                  <c:v>1470</c:v>
                </c:pt>
                <c:pt idx="15205">
                  <c:v>1180</c:v>
                </c:pt>
                <c:pt idx="15206">
                  <c:v>1280</c:v>
                </c:pt>
                <c:pt idx="15207">
                  <c:v>1230</c:v>
                </c:pt>
                <c:pt idx="15208">
                  <c:v>1680</c:v>
                </c:pt>
                <c:pt idx="15209">
                  <c:v>1350</c:v>
                </c:pt>
                <c:pt idx="15210">
                  <c:v>1450</c:v>
                </c:pt>
                <c:pt idx="15211">
                  <c:v>1310</c:v>
                </c:pt>
                <c:pt idx="15212">
                  <c:v>1490</c:v>
                </c:pt>
                <c:pt idx="15213">
                  <c:v>1540</c:v>
                </c:pt>
                <c:pt idx="15214">
                  <c:v>1270</c:v>
                </c:pt>
                <c:pt idx="15215">
                  <c:v>1550</c:v>
                </c:pt>
                <c:pt idx="15216">
                  <c:v>1220</c:v>
                </c:pt>
                <c:pt idx="15217">
                  <c:v>1590</c:v>
                </c:pt>
                <c:pt idx="15218">
                  <c:v>1190</c:v>
                </c:pt>
                <c:pt idx="15219">
                  <c:v>1480</c:v>
                </c:pt>
                <c:pt idx="15220">
                  <c:v>1620</c:v>
                </c:pt>
                <c:pt idx="15221">
                  <c:v>1660</c:v>
                </c:pt>
                <c:pt idx="15222">
                  <c:v>1580</c:v>
                </c:pt>
                <c:pt idx="15223">
                  <c:v>1270</c:v>
                </c:pt>
                <c:pt idx="15224">
                  <c:v>1420</c:v>
                </c:pt>
                <c:pt idx="15225">
                  <c:v>1560</c:v>
                </c:pt>
                <c:pt idx="15226">
                  <c:v>1400</c:v>
                </c:pt>
                <c:pt idx="15227">
                  <c:v>1440</c:v>
                </c:pt>
                <c:pt idx="15228">
                  <c:v>1470</c:v>
                </c:pt>
                <c:pt idx="15229">
                  <c:v>1540</c:v>
                </c:pt>
                <c:pt idx="15230">
                  <c:v>1180</c:v>
                </c:pt>
                <c:pt idx="15231">
                  <c:v>1320</c:v>
                </c:pt>
                <c:pt idx="15232">
                  <c:v>1380</c:v>
                </c:pt>
                <c:pt idx="15233">
                  <c:v>1480</c:v>
                </c:pt>
                <c:pt idx="15234">
                  <c:v>1570</c:v>
                </c:pt>
                <c:pt idx="15235">
                  <c:v>1540</c:v>
                </c:pt>
                <c:pt idx="15236">
                  <c:v>1440</c:v>
                </c:pt>
                <c:pt idx="15237">
                  <c:v>1390</c:v>
                </c:pt>
                <c:pt idx="15238">
                  <c:v>1500</c:v>
                </c:pt>
                <c:pt idx="15239">
                  <c:v>1390</c:v>
                </c:pt>
                <c:pt idx="15240">
                  <c:v>1500</c:v>
                </c:pt>
                <c:pt idx="15241">
                  <c:v>1430</c:v>
                </c:pt>
                <c:pt idx="15242">
                  <c:v>1440</c:v>
                </c:pt>
                <c:pt idx="15243">
                  <c:v>1590</c:v>
                </c:pt>
                <c:pt idx="15244">
                  <c:v>1370</c:v>
                </c:pt>
                <c:pt idx="15245">
                  <c:v>1440</c:v>
                </c:pt>
                <c:pt idx="15246">
                  <c:v>1490</c:v>
                </c:pt>
                <c:pt idx="15247">
                  <c:v>1530</c:v>
                </c:pt>
                <c:pt idx="15248">
                  <c:v>1380</c:v>
                </c:pt>
                <c:pt idx="15249">
                  <c:v>1430</c:v>
                </c:pt>
                <c:pt idx="15250">
                  <c:v>1490</c:v>
                </c:pt>
                <c:pt idx="15251">
                  <c:v>1470</c:v>
                </c:pt>
                <c:pt idx="15252">
                  <c:v>1490</c:v>
                </c:pt>
                <c:pt idx="15253">
                  <c:v>1310</c:v>
                </c:pt>
                <c:pt idx="15254">
                  <c:v>1600</c:v>
                </c:pt>
                <c:pt idx="15255">
                  <c:v>1430</c:v>
                </c:pt>
                <c:pt idx="15256">
                  <c:v>1630</c:v>
                </c:pt>
                <c:pt idx="15257">
                  <c:v>1430</c:v>
                </c:pt>
                <c:pt idx="15258">
                  <c:v>1430</c:v>
                </c:pt>
                <c:pt idx="15259">
                  <c:v>1300</c:v>
                </c:pt>
                <c:pt idx="15260">
                  <c:v>1240</c:v>
                </c:pt>
                <c:pt idx="15261">
                  <c:v>1400</c:v>
                </c:pt>
                <c:pt idx="15262">
                  <c:v>1310</c:v>
                </c:pt>
                <c:pt idx="15263">
                  <c:v>1320</c:v>
                </c:pt>
                <c:pt idx="15264">
                  <c:v>1620</c:v>
                </c:pt>
                <c:pt idx="15265">
                  <c:v>1360</c:v>
                </c:pt>
                <c:pt idx="15266">
                  <c:v>1440</c:v>
                </c:pt>
                <c:pt idx="15267">
                  <c:v>1380</c:v>
                </c:pt>
                <c:pt idx="15268">
                  <c:v>1570</c:v>
                </c:pt>
                <c:pt idx="15269">
                  <c:v>1510</c:v>
                </c:pt>
                <c:pt idx="15270">
                  <c:v>1580</c:v>
                </c:pt>
                <c:pt idx="15271">
                  <c:v>1340</c:v>
                </c:pt>
                <c:pt idx="15272">
                  <c:v>1200</c:v>
                </c:pt>
                <c:pt idx="15273">
                  <c:v>1300</c:v>
                </c:pt>
                <c:pt idx="15274">
                  <c:v>1320</c:v>
                </c:pt>
                <c:pt idx="15275">
                  <c:v>1550</c:v>
                </c:pt>
                <c:pt idx="15276">
                  <c:v>1710</c:v>
                </c:pt>
                <c:pt idx="15277">
                  <c:v>1390</c:v>
                </c:pt>
                <c:pt idx="15278">
                  <c:v>1340</c:v>
                </c:pt>
                <c:pt idx="15279">
                  <c:v>1640</c:v>
                </c:pt>
                <c:pt idx="15280">
                  <c:v>1680</c:v>
                </c:pt>
                <c:pt idx="15281">
                  <c:v>1290</c:v>
                </c:pt>
                <c:pt idx="15282">
                  <c:v>1550</c:v>
                </c:pt>
                <c:pt idx="15283">
                  <c:v>1380</c:v>
                </c:pt>
                <c:pt idx="15284">
                  <c:v>1460</c:v>
                </c:pt>
                <c:pt idx="15285">
                  <c:v>1530</c:v>
                </c:pt>
                <c:pt idx="15286">
                  <c:v>1410</c:v>
                </c:pt>
                <c:pt idx="15287">
                  <c:v>1840</c:v>
                </c:pt>
                <c:pt idx="15288">
                  <c:v>1250</c:v>
                </c:pt>
                <c:pt idx="15289">
                  <c:v>1390</c:v>
                </c:pt>
                <c:pt idx="15290">
                  <c:v>1450</c:v>
                </c:pt>
                <c:pt idx="15291">
                  <c:v>1190</c:v>
                </c:pt>
                <c:pt idx="15292">
                  <c:v>1500</c:v>
                </c:pt>
                <c:pt idx="15293">
                  <c:v>1510</c:v>
                </c:pt>
                <c:pt idx="15294">
                  <c:v>1610</c:v>
                </c:pt>
                <c:pt idx="15295">
                  <c:v>1400</c:v>
                </c:pt>
                <c:pt idx="15296">
                  <c:v>1350</c:v>
                </c:pt>
                <c:pt idx="15297">
                  <c:v>1300</c:v>
                </c:pt>
                <c:pt idx="15298">
                  <c:v>1360</c:v>
                </c:pt>
                <c:pt idx="15299">
                  <c:v>1440</c:v>
                </c:pt>
                <c:pt idx="15300">
                  <c:v>1590</c:v>
                </c:pt>
                <c:pt idx="15301">
                  <c:v>1590</c:v>
                </c:pt>
                <c:pt idx="15302">
                  <c:v>1470</c:v>
                </c:pt>
                <c:pt idx="15303">
                  <c:v>1360</c:v>
                </c:pt>
                <c:pt idx="15304">
                  <c:v>1380</c:v>
                </c:pt>
                <c:pt idx="15305">
                  <c:v>1460</c:v>
                </c:pt>
                <c:pt idx="15306">
                  <c:v>1460</c:v>
                </c:pt>
                <c:pt idx="15307">
                  <c:v>1660</c:v>
                </c:pt>
                <c:pt idx="15308">
                  <c:v>1510</c:v>
                </c:pt>
                <c:pt idx="15309">
                  <c:v>1650</c:v>
                </c:pt>
                <c:pt idx="15310">
                  <c:v>1580</c:v>
                </c:pt>
                <c:pt idx="15311">
                  <c:v>1420</c:v>
                </c:pt>
                <c:pt idx="15312">
                  <c:v>1520</c:v>
                </c:pt>
                <c:pt idx="15313">
                  <c:v>1610</c:v>
                </c:pt>
                <c:pt idx="15314">
                  <c:v>1590</c:v>
                </c:pt>
                <c:pt idx="15315">
                  <c:v>1480</c:v>
                </c:pt>
                <c:pt idx="15316">
                  <c:v>1550</c:v>
                </c:pt>
                <c:pt idx="15317">
                  <c:v>1360</c:v>
                </c:pt>
                <c:pt idx="15318">
                  <c:v>1420</c:v>
                </c:pt>
                <c:pt idx="15319">
                  <c:v>1610</c:v>
                </c:pt>
                <c:pt idx="15320">
                  <c:v>1340</c:v>
                </c:pt>
                <c:pt idx="15321">
                  <c:v>1470</c:v>
                </c:pt>
                <c:pt idx="15322">
                  <c:v>1580</c:v>
                </c:pt>
                <c:pt idx="15323">
                  <c:v>1180</c:v>
                </c:pt>
                <c:pt idx="15324">
                  <c:v>1830</c:v>
                </c:pt>
                <c:pt idx="15325">
                  <c:v>1210</c:v>
                </c:pt>
                <c:pt idx="15326">
                  <c:v>1430</c:v>
                </c:pt>
                <c:pt idx="15327">
                  <c:v>1300</c:v>
                </c:pt>
                <c:pt idx="15328">
                  <c:v>1500</c:v>
                </c:pt>
                <c:pt idx="15329">
                  <c:v>1450</c:v>
                </c:pt>
                <c:pt idx="15330">
                  <c:v>1460</c:v>
                </c:pt>
                <c:pt idx="15331">
                  <c:v>1290</c:v>
                </c:pt>
                <c:pt idx="15332">
                  <c:v>1500</c:v>
                </c:pt>
                <c:pt idx="15333">
                  <c:v>1430</c:v>
                </c:pt>
                <c:pt idx="15334">
                  <c:v>1660</c:v>
                </c:pt>
                <c:pt idx="15335">
                  <c:v>1420</c:v>
                </c:pt>
                <c:pt idx="15336">
                  <c:v>1400</c:v>
                </c:pt>
                <c:pt idx="15337">
                  <c:v>1510</c:v>
                </c:pt>
                <c:pt idx="15338">
                  <c:v>1700</c:v>
                </c:pt>
                <c:pt idx="15339">
                  <c:v>1470</c:v>
                </c:pt>
                <c:pt idx="15340">
                  <c:v>1670</c:v>
                </c:pt>
                <c:pt idx="15341">
                  <c:v>1480</c:v>
                </c:pt>
                <c:pt idx="15342">
                  <c:v>1580</c:v>
                </c:pt>
                <c:pt idx="15343">
                  <c:v>1510</c:v>
                </c:pt>
                <c:pt idx="15344">
                  <c:v>1610</c:v>
                </c:pt>
                <c:pt idx="15345">
                  <c:v>1370</c:v>
                </c:pt>
                <c:pt idx="15346">
                  <c:v>1450</c:v>
                </c:pt>
                <c:pt idx="15347">
                  <c:v>1500</c:v>
                </c:pt>
                <c:pt idx="15348">
                  <c:v>1320</c:v>
                </c:pt>
                <c:pt idx="15349">
                  <c:v>1350</c:v>
                </c:pt>
                <c:pt idx="15350">
                  <c:v>1530</c:v>
                </c:pt>
                <c:pt idx="15351">
                  <c:v>1330</c:v>
                </c:pt>
                <c:pt idx="15352">
                  <c:v>1690</c:v>
                </c:pt>
                <c:pt idx="15353">
                  <c:v>1450</c:v>
                </c:pt>
                <c:pt idx="15354">
                  <c:v>1330</c:v>
                </c:pt>
                <c:pt idx="15355">
                  <c:v>1610</c:v>
                </c:pt>
                <c:pt idx="15356">
                  <c:v>1290</c:v>
                </c:pt>
                <c:pt idx="15357">
                  <c:v>1500</c:v>
                </c:pt>
                <c:pt idx="15358">
                  <c:v>1490</c:v>
                </c:pt>
                <c:pt idx="15359">
                  <c:v>1530</c:v>
                </c:pt>
                <c:pt idx="15360">
                  <c:v>1640</c:v>
                </c:pt>
                <c:pt idx="15361">
                  <c:v>1360</c:v>
                </c:pt>
                <c:pt idx="15362">
                  <c:v>1560</c:v>
                </c:pt>
                <c:pt idx="15363">
                  <c:v>1370</c:v>
                </c:pt>
                <c:pt idx="15364">
                  <c:v>1260</c:v>
                </c:pt>
                <c:pt idx="15365">
                  <c:v>1570</c:v>
                </c:pt>
                <c:pt idx="15366">
                  <c:v>1610</c:v>
                </c:pt>
                <c:pt idx="15367">
                  <c:v>1510</c:v>
                </c:pt>
                <c:pt idx="15368">
                  <c:v>1220</c:v>
                </c:pt>
                <c:pt idx="15369">
                  <c:v>1450</c:v>
                </c:pt>
                <c:pt idx="15370">
                  <c:v>1360</c:v>
                </c:pt>
                <c:pt idx="15371">
                  <c:v>1460</c:v>
                </c:pt>
                <c:pt idx="15372">
                  <c:v>1410</c:v>
                </c:pt>
                <c:pt idx="15373">
                  <c:v>1640</c:v>
                </c:pt>
                <c:pt idx="15374">
                  <c:v>1470</c:v>
                </c:pt>
                <c:pt idx="15375">
                  <c:v>1460</c:v>
                </c:pt>
                <c:pt idx="15376">
                  <c:v>1600</c:v>
                </c:pt>
                <c:pt idx="15377">
                  <c:v>1630</c:v>
                </c:pt>
                <c:pt idx="15378">
                  <c:v>1270</c:v>
                </c:pt>
                <c:pt idx="15379">
                  <c:v>1600</c:v>
                </c:pt>
                <c:pt idx="15380">
                  <c:v>1700</c:v>
                </c:pt>
                <c:pt idx="15381">
                  <c:v>1360</c:v>
                </c:pt>
                <c:pt idx="15382">
                  <c:v>1310</c:v>
                </c:pt>
                <c:pt idx="15383">
                  <c:v>1320</c:v>
                </c:pt>
                <c:pt idx="15384">
                  <c:v>1500</c:v>
                </c:pt>
                <c:pt idx="15385">
                  <c:v>1530</c:v>
                </c:pt>
                <c:pt idx="15386">
                  <c:v>1550</c:v>
                </c:pt>
                <c:pt idx="15387">
                  <c:v>1300</c:v>
                </c:pt>
                <c:pt idx="15388">
                  <c:v>1460</c:v>
                </c:pt>
                <c:pt idx="15389">
                  <c:v>1290</c:v>
                </c:pt>
                <c:pt idx="15390">
                  <c:v>1300</c:v>
                </c:pt>
                <c:pt idx="15391">
                  <c:v>1600</c:v>
                </c:pt>
                <c:pt idx="15392">
                  <c:v>1330</c:v>
                </c:pt>
                <c:pt idx="15393">
                  <c:v>1510</c:v>
                </c:pt>
                <c:pt idx="15394">
                  <c:v>1440</c:v>
                </c:pt>
                <c:pt idx="15395">
                  <c:v>1780</c:v>
                </c:pt>
                <c:pt idx="15396">
                  <c:v>1420</c:v>
                </c:pt>
                <c:pt idx="15397">
                  <c:v>1400</c:v>
                </c:pt>
                <c:pt idx="15398">
                  <c:v>1400</c:v>
                </c:pt>
                <c:pt idx="15399">
                  <c:v>1530</c:v>
                </c:pt>
                <c:pt idx="15400">
                  <c:v>1280</c:v>
                </c:pt>
                <c:pt idx="15401">
                  <c:v>1760</c:v>
                </c:pt>
                <c:pt idx="15402">
                  <c:v>1380</c:v>
                </c:pt>
                <c:pt idx="15403">
                  <c:v>1590</c:v>
                </c:pt>
                <c:pt idx="15404">
                  <c:v>1470</c:v>
                </c:pt>
                <c:pt idx="15405">
                  <c:v>1470</c:v>
                </c:pt>
                <c:pt idx="15406">
                  <c:v>1450</c:v>
                </c:pt>
                <c:pt idx="15407">
                  <c:v>1340</c:v>
                </c:pt>
                <c:pt idx="15408">
                  <c:v>1440</c:v>
                </c:pt>
                <c:pt idx="15409">
                  <c:v>1460</c:v>
                </c:pt>
                <c:pt idx="15410">
                  <c:v>1370</c:v>
                </c:pt>
                <c:pt idx="15411">
                  <c:v>1240</c:v>
                </c:pt>
                <c:pt idx="15412">
                  <c:v>1340</c:v>
                </c:pt>
                <c:pt idx="15413">
                  <c:v>1530</c:v>
                </c:pt>
                <c:pt idx="15414">
                  <c:v>1430</c:v>
                </c:pt>
                <c:pt idx="15415">
                  <c:v>1500</c:v>
                </c:pt>
                <c:pt idx="15416">
                  <c:v>1390</c:v>
                </c:pt>
                <c:pt idx="15417">
                  <c:v>1500</c:v>
                </c:pt>
                <c:pt idx="15418">
                  <c:v>1520</c:v>
                </c:pt>
                <c:pt idx="15419">
                  <c:v>1370</c:v>
                </c:pt>
                <c:pt idx="15420">
                  <c:v>1540</c:v>
                </c:pt>
                <c:pt idx="15421">
                  <c:v>1280</c:v>
                </c:pt>
                <c:pt idx="15422">
                  <c:v>1610</c:v>
                </c:pt>
                <c:pt idx="15423">
                  <c:v>1420</c:v>
                </c:pt>
                <c:pt idx="15424">
                  <c:v>1400</c:v>
                </c:pt>
                <c:pt idx="15425">
                  <c:v>1500</c:v>
                </c:pt>
                <c:pt idx="15426">
                  <c:v>1650</c:v>
                </c:pt>
                <c:pt idx="15427">
                  <c:v>1500</c:v>
                </c:pt>
                <c:pt idx="15428">
                  <c:v>1480</c:v>
                </c:pt>
                <c:pt idx="15429">
                  <c:v>1380</c:v>
                </c:pt>
                <c:pt idx="15430">
                  <c:v>1470</c:v>
                </c:pt>
                <c:pt idx="15431">
                  <c:v>1650</c:v>
                </c:pt>
                <c:pt idx="15432">
                  <c:v>1470</c:v>
                </c:pt>
                <c:pt idx="15433">
                  <c:v>1350</c:v>
                </c:pt>
                <c:pt idx="15434">
                  <c:v>1420</c:v>
                </c:pt>
                <c:pt idx="15435">
                  <c:v>1540</c:v>
                </c:pt>
                <c:pt idx="15436">
                  <c:v>1470</c:v>
                </c:pt>
                <c:pt idx="15437">
                  <c:v>1550</c:v>
                </c:pt>
                <c:pt idx="15438">
                  <c:v>1280</c:v>
                </c:pt>
                <c:pt idx="15439">
                  <c:v>1560</c:v>
                </c:pt>
                <c:pt idx="15440">
                  <c:v>1440</c:v>
                </c:pt>
                <c:pt idx="15441">
                  <c:v>1530</c:v>
                </c:pt>
                <c:pt idx="15442">
                  <c:v>1410</c:v>
                </c:pt>
                <c:pt idx="15443">
                  <c:v>1430</c:v>
                </c:pt>
                <c:pt idx="15444">
                  <c:v>1430</c:v>
                </c:pt>
                <c:pt idx="15445">
                  <c:v>1390</c:v>
                </c:pt>
                <c:pt idx="15446">
                  <c:v>1530</c:v>
                </c:pt>
                <c:pt idx="15447">
                  <c:v>1320</c:v>
                </c:pt>
                <c:pt idx="15448">
                  <c:v>1480</c:v>
                </c:pt>
                <c:pt idx="15449">
                  <c:v>1450</c:v>
                </c:pt>
                <c:pt idx="15450">
                  <c:v>1530</c:v>
                </c:pt>
                <c:pt idx="15451">
                  <c:v>1430</c:v>
                </c:pt>
                <c:pt idx="15452">
                  <c:v>1750</c:v>
                </c:pt>
                <c:pt idx="15453">
                  <c:v>1520</c:v>
                </c:pt>
                <c:pt idx="15454">
                  <c:v>1490</c:v>
                </c:pt>
                <c:pt idx="15455">
                  <c:v>1300</c:v>
                </c:pt>
                <c:pt idx="15456">
                  <c:v>1780</c:v>
                </c:pt>
                <c:pt idx="15457">
                  <c:v>1620</c:v>
                </c:pt>
                <c:pt idx="15458">
                  <c:v>1570</c:v>
                </c:pt>
                <c:pt idx="15459">
                  <c:v>1350</c:v>
                </c:pt>
                <c:pt idx="15460">
                  <c:v>1540</c:v>
                </c:pt>
                <c:pt idx="15461">
                  <c:v>1380</c:v>
                </c:pt>
                <c:pt idx="15462">
                  <c:v>1510</c:v>
                </c:pt>
                <c:pt idx="15463">
                  <c:v>1450</c:v>
                </c:pt>
                <c:pt idx="15464">
                  <c:v>1490</c:v>
                </c:pt>
                <c:pt idx="15465">
                  <c:v>1250</c:v>
                </c:pt>
                <c:pt idx="15466">
                  <c:v>1490</c:v>
                </c:pt>
                <c:pt idx="15467">
                  <c:v>1480</c:v>
                </c:pt>
                <c:pt idx="15468">
                  <c:v>1330</c:v>
                </c:pt>
                <c:pt idx="15469">
                  <c:v>1490</c:v>
                </c:pt>
                <c:pt idx="15470">
                  <c:v>1240</c:v>
                </c:pt>
                <c:pt idx="15471">
                  <c:v>1390</c:v>
                </c:pt>
                <c:pt idx="15472">
                  <c:v>1500</c:v>
                </c:pt>
                <c:pt idx="15473">
                  <c:v>1380</c:v>
                </c:pt>
                <c:pt idx="15474">
                  <c:v>1460</c:v>
                </c:pt>
                <c:pt idx="15475">
                  <c:v>1450</c:v>
                </c:pt>
                <c:pt idx="15476">
                  <c:v>1620</c:v>
                </c:pt>
                <c:pt idx="15477">
                  <c:v>1680</c:v>
                </c:pt>
                <c:pt idx="15478">
                  <c:v>1430</c:v>
                </c:pt>
                <c:pt idx="15479">
                  <c:v>1400</c:v>
                </c:pt>
                <c:pt idx="15480">
                  <c:v>1620</c:v>
                </c:pt>
                <c:pt idx="15481">
                  <c:v>1490</c:v>
                </c:pt>
                <c:pt idx="15482">
                  <c:v>1300</c:v>
                </c:pt>
                <c:pt idx="15483">
                  <c:v>1060</c:v>
                </c:pt>
                <c:pt idx="15484">
                  <c:v>1480</c:v>
                </c:pt>
                <c:pt idx="15485">
                  <c:v>1290</c:v>
                </c:pt>
                <c:pt idx="15486">
                  <c:v>1390</c:v>
                </c:pt>
                <c:pt idx="15487">
                  <c:v>1590</c:v>
                </c:pt>
                <c:pt idx="15488">
                  <c:v>1400</c:v>
                </c:pt>
                <c:pt idx="15489">
                  <c:v>1310</c:v>
                </c:pt>
                <c:pt idx="15490">
                  <c:v>1360</c:v>
                </c:pt>
                <c:pt idx="15491">
                  <c:v>1410</c:v>
                </c:pt>
                <c:pt idx="15492">
                  <c:v>1490</c:v>
                </c:pt>
                <c:pt idx="15493">
                  <c:v>1350</c:v>
                </c:pt>
                <c:pt idx="15494">
                  <c:v>1470</c:v>
                </c:pt>
                <c:pt idx="15495">
                  <c:v>1510</c:v>
                </c:pt>
                <c:pt idx="15496">
                  <c:v>1350</c:v>
                </c:pt>
                <c:pt idx="15497">
                  <c:v>1300</c:v>
                </c:pt>
                <c:pt idx="15498">
                  <c:v>1400</c:v>
                </c:pt>
                <c:pt idx="15499">
                  <c:v>1350</c:v>
                </c:pt>
                <c:pt idx="15500">
                  <c:v>1250</c:v>
                </c:pt>
                <c:pt idx="15501">
                  <c:v>1410</c:v>
                </c:pt>
                <c:pt idx="15502">
                  <c:v>1380</c:v>
                </c:pt>
                <c:pt idx="15503">
                  <c:v>1470</c:v>
                </c:pt>
                <c:pt idx="15504">
                  <c:v>1290</c:v>
                </c:pt>
                <c:pt idx="15505">
                  <c:v>1380</c:v>
                </c:pt>
                <c:pt idx="15506">
                  <c:v>1290</c:v>
                </c:pt>
                <c:pt idx="15507">
                  <c:v>1560</c:v>
                </c:pt>
                <c:pt idx="15508">
                  <c:v>1570</c:v>
                </c:pt>
                <c:pt idx="15509">
                  <c:v>1680</c:v>
                </c:pt>
                <c:pt idx="15510">
                  <c:v>1550</c:v>
                </c:pt>
                <c:pt idx="15511">
                  <c:v>1380</c:v>
                </c:pt>
                <c:pt idx="15512">
                  <c:v>1600</c:v>
                </c:pt>
                <c:pt idx="15513">
                  <c:v>1510</c:v>
                </c:pt>
                <c:pt idx="15514">
                  <c:v>1580</c:v>
                </c:pt>
                <c:pt idx="15515">
                  <c:v>1560</c:v>
                </c:pt>
                <c:pt idx="15516">
                  <c:v>1330</c:v>
                </c:pt>
                <c:pt idx="15517">
                  <c:v>1550</c:v>
                </c:pt>
                <c:pt idx="15518">
                  <c:v>1520</c:v>
                </c:pt>
                <c:pt idx="15519">
                  <c:v>1310</c:v>
                </c:pt>
                <c:pt idx="15520">
                  <c:v>1400</c:v>
                </c:pt>
                <c:pt idx="15521">
                  <c:v>1400</c:v>
                </c:pt>
                <c:pt idx="15522">
                  <c:v>1450</c:v>
                </c:pt>
                <c:pt idx="15523">
                  <c:v>1640</c:v>
                </c:pt>
                <c:pt idx="15524">
                  <c:v>1350</c:v>
                </c:pt>
                <c:pt idx="15525">
                  <c:v>1600</c:v>
                </c:pt>
                <c:pt idx="15526">
                  <c:v>1440</c:v>
                </c:pt>
                <c:pt idx="15527">
                  <c:v>1680</c:v>
                </c:pt>
                <c:pt idx="15528">
                  <c:v>1620</c:v>
                </c:pt>
                <c:pt idx="15529">
                  <c:v>1190</c:v>
                </c:pt>
                <c:pt idx="15530">
                  <c:v>1690</c:v>
                </c:pt>
                <c:pt idx="15531">
                  <c:v>1430</c:v>
                </c:pt>
                <c:pt idx="15532">
                  <c:v>1110</c:v>
                </c:pt>
                <c:pt idx="15533">
                  <c:v>1570</c:v>
                </c:pt>
                <c:pt idx="15534">
                  <c:v>1600</c:v>
                </c:pt>
                <c:pt idx="15535">
                  <c:v>1340</c:v>
                </c:pt>
                <c:pt idx="15536">
                  <c:v>1510</c:v>
                </c:pt>
                <c:pt idx="15537">
                  <c:v>1670</c:v>
                </c:pt>
                <c:pt idx="15538">
                  <c:v>1510</c:v>
                </c:pt>
                <c:pt idx="15539">
                  <c:v>1250</c:v>
                </c:pt>
                <c:pt idx="15540">
                  <c:v>1670</c:v>
                </c:pt>
                <c:pt idx="15541">
                  <c:v>1420</c:v>
                </c:pt>
                <c:pt idx="15542">
                  <c:v>1420</c:v>
                </c:pt>
                <c:pt idx="15543">
                  <c:v>1420</c:v>
                </c:pt>
                <c:pt idx="15544">
                  <c:v>1560</c:v>
                </c:pt>
                <c:pt idx="15545">
                  <c:v>1510</c:v>
                </c:pt>
                <c:pt idx="15546">
                  <c:v>1720</c:v>
                </c:pt>
                <c:pt idx="15547">
                  <c:v>1490</c:v>
                </c:pt>
                <c:pt idx="15548">
                  <c:v>1580</c:v>
                </c:pt>
                <c:pt idx="15549">
                  <c:v>1420</c:v>
                </c:pt>
                <c:pt idx="15550">
                  <c:v>1450</c:v>
                </c:pt>
                <c:pt idx="15551">
                  <c:v>1330</c:v>
                </c:pt>
                <c:pt idx="15552">
                  <c:v>1650</c:v>
                </c:pt>
                <c:pt idx="15553">
                  <c:v>1460</c:v>
                </c:pt>
                <c:pt idx="15554">
                  <c:v>1550</c:v>
                </c:pt>
                <c:pt idx="15555">
                  <c:v>1560</c:v>
                </c:pt>
                <c:pt idx="15556">
                  <c:v>1680</c:v>
                </c:pt>
                <c:pt idx="15557">
                  <c:v>1500</c:v>
                </c:pt>
                <c:pt idx="15558">
                  <c:v>1390</c:v>
                </c:pt>
                <c:pt idx="15559">
                  <c:v>1670</c:v>
                </c:pt>
                <c:pt idx="15560">
                  <c:v>1540</c:v>
                </c:pt>
                <c:pt idx="15561">
                  <c:v>1530</c:v>
                </c:pt>
                <c:pt idx="15562">
                  <c:v>1470</c:v>
                </c:pt>
                <c:pt idx="15563">
                  <c:v>1480</c:v>
                </c:pt>
                <c:pt idx="15564">
                  <c:v>1600</c:v>
                </c:pt>
                <c:pt idx="15565">
                  <c:v>1440</c:v>
                </c:pt>
                <c:pt idx="15566">
                  <c:v>1340</c:v>
                </c:pt>
                <c:pt idx="15567">
                  <c:v>1730</c:v>
                </c:pt>
                <c:pt idx="15568">
                  <c:v>1470</c:v>
                </c:pt>
                <c:pt idx="15569">
                  <c:v>1270</c:v>
                </c:pt>
                <c:pt idx="15570">
                  <c:v>1240</c:v>
                </c:pt>
                <c:pt idx="15571">
                  <c:v>1290</c:v>
                </c:pt>
                <c:pt idx="15572">
                  <c:v>1170</c:v>
                </c:pt>
                <c:pt idx="15573">
                  <c:v>1440</c:v>
                </c:pt>
                <c:pt idx="15574">
                  <c:v>1490</c:v>
                </c:pt>
                <c:pt idx="15575">
                  <c:v>1410</c:v>
                </c:pt>
                <c:pt idx="15576">
                  <c:v>1330</c:v>
                </c:pt>
                <c:pt idx="15577">
                  <c:v>1480</c:v>
                </c:pt>
                <c:pt idx="15578">
                  <c:v>1500</c:v>
                </c:pt>
                <c:pt idx="15579">
                  <c:v>1420</c:v>
                </c:pt>
                <c:pt idx="15580">
                  <c:v>1440</c:v>
                </c:pt>
                <c:pt idx="15581">
                  <c:v>1650</c:v>
                </c:pt>
                <c:pt idx="15582">
                  <c:v>1380</c:v>
                </c:pt>
                <c:pt idx="15583">
                  <c:v>1580</c:v>
                </c:pt>
                <c:pt idx="15584">
                  <c:v>1520</c:v>
                </c:pt>
                <c:pt idx="15585">
                  <c:v>1510</c:v>
                </c:pt>
                <c:pt idx="15586">
                  <c:v>1450</c:v>
                </c:pt>
                <c:pt idx="15587">
                  <c:v>1200</c:v>
                </c:pt>
                <c:pt idx="15588">
                  <c:v>1300</c:v>
                </c:pt>
                <c:pt idx="15589">
                  <c:v>1460</c:v>
                </c:pt>
                <c:pt idx="15590">
                  <c:v>1590</c:v>
                </c:pt>
                <c:pt idx="15591">
                  <c:v>1490</c:v>
                </c:pt>
                <c:pt idx="15592">
                  <c:v>1280</c:v>
                </c:pt>
                <c:pt idx="15593">
                  <c:v>1350</c:v>
                </c:pt>
                <c:pt idx="15594">
                  <c:v>1480</c:v>
                </c:pt>
                <c:pt idx="15595">
                  <c:v>1220</c:v>
                </c:pt>
                <c:pt idx="15596">
                  <c:v>1530</c:v>
                </c:pt>
                <c:pt idx="15597">
                  <c:v>1290</c:v>
                </c:pt>
                <c:pt idx="15598">
                  <c:v>1120</c:v>
                </c:pt>
                <c:pt idx="15599">
                  <c:v>1300</c:v>
                </c:pt>
                <c:pt idx="15600">
                  <c:v>1400</c:v>
                </c:pt>
                <c:pt idx="15601">
                  <c:v>1340</c:v>
                </c:pt>
                <c:pt idx="15602">
                  <c:v>1550</c:v>
                </c:pt>
                <c:pt idx="15603">
                  <c:v>1400</c:v>
                </c:pt>
                <c:pt idx="15604">
                  <c:v>1330</c:v>
                </c:pt>
                <c:pt idx="15605">
                  <c:v>1540</c:v>
                </c:pt>
                <c:pt idx="15606">
                  <c:v>1300</c:v>
                </c:pt>
                <c:pt idx="15607">
                  <c:v>1420</c:v>
                </c:pt>
                <c:pt idx="15608">
                  <c:v>1430</c:v>
                </c:pt>
                <c:pt idx="15609">
                  <c:v>1390</c:v>
                </c:pt>
                <c:pt idx="15610">
                  <c:v>1230</c:v>
                </c:pt>
                <c:pt idx="15611">
                  <c:v>1730</c:v>
                </c:pt>
                <c:pt idx="15612">
                  <c:v>1360</c:v>
                </c:pt>
                <c:pt idx="15613">
                  <c:v>1340</c:v>
                </c:pt>
                <c:pt idx="15614">
                  <c:v>1390</c:v>
                </c:pt>
                <c:pt idx="15615">
                  <c:v>1350</c:v>
                </c:pt>
                <c:pt idx="15616">
                  <c:v>1530</c:v>
                </c:pt>
                <c:pt idx="15617">
                  <c:v>1550</c:v>
                </c:pt>
                <c:pt idx="15618">
                  <c:v>1680</c:v>
                </c:pt>
                <c:pt idx="15619">
                  <c:v>1540</c:v>
                </c:pt>
                <c:pt idx="15620">
                  <c:v>1640</c:v>
                </c:pt>
                <c:pt idx="15621">
                  <c:v>1620</c:v>
                </c:pt>
                <c:pt idx="15622">
                  <c:v>1520</c:v>
                </c:pt>
                <c:pt idx="15623">
                  <c:v>1200</c:v>
                </c:pt>
                <c:pt idx="15624">
                  <c:v>1630</c:v>
                </c:pt>
                <c:pt idx="15625">
                  <c:v>1470</c:v>
                </c:pt>
                <c:pt idx="15626">
                  <c:v>1260</c:v>
                </c:pt>
                <c:pt idx="15627">
                  <c:v>1460</c:v>
                </c:pt>
                <c:pt idx="15628">
                  <c:v>1460</c:v>
                </c:pt>
                <c:pt idx="15629">
                  <c:v>1300</c:v>
                </c:pt>
                <c:pt idx="15630">
                  <c:v>1490</c:v>
                </c:pt>
                <c:pt idx="15631">
                  <c:v>1280</c:v>
                </c:pt>
                <c:pt idx="15632">
                  <c:v>1550</c:v>
                </c:pt>
                <c:pt idx="15633">
                  <c:v>1740</c:v>
                </c:pt>
                <c:pt idx="15634">
                  <c:v>1530</c:v>
                </c:pt>
                <c:pt idx="15635">
                  <c:v>1660</c:v>
                </c:pt>
                <c:pt idx="15636">
                  <c:v>1410</c:v>
                </c:pt>
                <c:pt idx="15637">
                  <c:v>1560</c:v>
                </c:pt>
                <c:pt idx="15638">
                  <c:v>1430</c:v>
                </c:pt>
                <c:pt idx="15639">
                  <c:v>1300</c:v>
                </c:pt>
                <c:pt idx="15640">
                  <c:v>1340</c:v>
                </c:pt>
                <c:pt idx="15641">
                  <c:v>1610</c:v>
                </c:pt>
                <c:pt idx="15642">
                  <c:v>1520</c:v>
                </c:pt>
                <c:pt idx="15643">
                  <c:v>1360</c:v>
                </c:pt>
                <c:pt idx="15644">
                  <c:v>1450</c:v>
                </c:pt>
                <c:pt idx="15645">
                  <c:v>1600</c:v>
                </c:pt>
                <c:pt idx="15646">
                  <c:v>1090</c:v>
                </c:pt>
                <c:pt idx="15647">
                  <c:v>1620</c:v>
                </c:pt>
                <c:pt idx="15648">
                  <c:v>1440</c:v>
                </c:pt>
                <c:pt idx="15649">
                  <c:v>1540</c:v>
                </c:pt>
                <c:pt idx="15650">
                  <c:v>1430</c:v>
                </c:pt>
                <c:pt idx="15651">
                  <c:v>1400</c:v>
                </c:pt>
                <c:pt idx="15652">
                  <c:v>1410</c:v>
                </c:pt>
                <c:pt idx="15653">
                  <c:v>1560</c:v>
                </c:pt>
                <c:pt idx="15654">
                  <c:v>1490</c:v>
                </c:pt>
                <c:pt idx="15655">
                  <c:v>1290</c:v>
                </c:pt>
                <c:pt idx="15656">
                  <c:v>1500</c:v>
                </c:pt>
                <c:pt idx="15657">
                  <c:v>1620</c:v>
                </c:pt>
                <c:pt idx="15658">
                  <c:v>1580</c:v>
                </c:pt>
                <c:pt idx="15659">
                  <c:v>1120</c:v>
                </c:pt>
                <c:pt idx="15660">
                  <c:v>1500</c:v>
                </c:pt>
                <c:pt idx="15661">
                  <c:v>1380</c:v>
                </c:pt>
                <c:pt idx="15662">
                  <c:v>1530</c:v>
                </c:pt>
                <c:pt idx="15663">
                  <c:v>1580</c:v>
                </c:pt>
                <c:pt idx="15664">
                  <c:v>1460</c:v>
                </c:pt>
                <c:pt idx="15665">
                  <c:v>1650</c:v>
                </c:pt>
                <c:pt idx="15666">
                  <c:v>1290</c:v>
                </c:pt>
                <c:pt idx="15667">
                  <c:v>1490</c:v>
                </c:pt>
                <c:pt idx="15668">
                  <c:v>1390</c:v>
                </c:pt>
                <c:pt idx="15669">
                  <c:v>1280</c:v>
                </c:pt>
                <c:pt idx="15670">
                  <c:v>1500</c:v>
                </c:pt>
                <c:pt idx="15671">
                  <c:v>1580</c:v>
                </c:pt>
                <c:pt idx="15672">
                  <c:v>1450</c:v>
                </c:pt>
                <c:pt idx="15673">
                  <c:v>1450</c:v>
                </c:pt>
                <c:pt idx="15674">
                  <c:v>1330</c:v>
                </c:pt>
                <c:pt idx="15675">
                  <c:v>1480</c:v>
                </c:pt>
                <c:pt idx="15676">
                  <c:v>1530</c:v>
                </c:pt>
                <c:pt idx="15677">
                  <c:v>1480</c:v>
                </c:pt>
                <c:pt idx="15678">
                  <c:v>1360</c:v>
                </c:pt>
                <c:pt idx="15679">
                  <c:v>1390</c:v>
                </c:pt>
                <c:pt idx="15680">
                  <c:v>1350</c:v>
                </c:pt>
                <c:pt idx="15681">
                  <c:v>1420</c:v>
                </c:pt>
                <c:pt idx="15682">
                  <c:v>1320</c:v>
                </c:pt>
                <c:pt idx="15683">
                  <c:v>1420</c:v>
                </c:pt>
                <c:pt idx="15684">
                  <c:v>1430</c:v>
                </c:pt>
                <c:pt idx="15685">
                  <c:v>1540</c:v>
                </c:pt>
                <c:pt idx="15686">
                  <c:v>1600</c:v>
                </c:pt>
                <c:pt idx="15687">
                  <c:v>1380</c:v>
                </c:pt>
                <c:pt idx="15688">
                  <c:v>1180</c:v>
                </c:pt>
                <c:pt idx="15689">
                  <c:v>1360</c:v>
                </c:pt>
                <c:pt idx="15690">
                  <c:v>1340</c:v>
                </c:pt>
                <c:pt idx="15691">
                  <c:v>1520</c:v>
                </c:pt>
                <c:pt idx="15692">
                  <c:v>1280</c:v>
                </c:pt>
                <c:pt idx="15693">
                  <c:v>1340</c:v>
                </c:pt>
                <c:pt idx="15694">
                  <c:v>1380</c:v>
                </c:pt>
                <c:pt idx="15695">
                  <c:v>1210</c:v>
                </c:pt>
                <c:pt idx="15696">
                  <c:v>1670</c:v>
                </c:pt>
                <c:pt idx="15697">
                  <c:v>1170</c:v>
                </c:pt>
                <c:pt idx="15698">
                  <c:v>1430</c:v>
                </c:pt>
                <c:pt idx="15699">
                  <c:v>1380</c:v>
                </c:pt>
                <c:pt idx="15700">
                  <c:v>1410</c:v>
                </c:pt>
                <c:pt idx="15701">
                  <c:v>1430</c:v>
                </c:pt>
                <c:pt idx="15702">
                  <c:v>1630</c:v>
                </c:pt>
                <c:pt idx="15703">
                  <c:v>1510</c:v>
                </c:pt>
                <c:pt idx="15704">
                  <c:v>1360</c:v>
                </c:pt>
                <c:pt idx="15705">
                  <c:v>1300</c:v>
                </c:pt>
                <c:pt idx="15706">
                  <c:v>1590</c:v>
                </c:pt>
                <c:pt idx="15707">
                  <c:v>1410</c:v>
                </c:pt>
                <c:pt idx="15708">
                  <c:v>1590</c:v>
                </c:pt>
                <c:pt idx="15709">
                  <c:v>1510</c:v>
                </c:pt>
                <c:pt idx="15710">
                  <c:v>1290</c:v>
                </c:pt>
                <c:pt idx="15711">
                  <c:v>1220</c:v>
                </c:pt>
                <c:pt idx="15712">
                  <c:v>1480</c:v>
                </c:pt>
                <c:pt idx="15713">
                  <c:v>1440</c:v>
                </c:pt>
                <c:pt idx="15714">
                  <c:v>1590</c:v>
                </c:pt>
                <c:pt idx="15715">
                  <c:v>1720</c:v>
                </c:pt>
                <c:pt idx="15716">
                  <c:v>1370</c:v>
                </c:pt>
                <c:pt idx="15717">
                  <c:v>1260</c:v>
                </c:pt>
                <c:pt idx="15718">
                  <c:v>1380</c:v>
                </c:pt>
                <c:pt idx="15719">
                  <c:v>1390</c:v>
                </c:pt>
                <c:pt idx="15720">
                  <c:v>1260</c:v>
                </c:pt>
                <c:pt idx="15721">
                  <c:v>1310</c:v>
                </c:pt>
                <c:pt idx="15722">
                  <c:v>1450</c:v>
                </c:pt>
                <c:pt idx="15723">
                  <c:v>1450</c:v>
                </c:pt>
                <c:pt idx="15724">
                  <c:v>1470</c:v>
                </c:pt>
                <c:pt idx="15725">
                  <c:v>1270</c:v>
                </c:pt>
                <c:pt idx="15726">
                  <c:v>1240</c:v>
                </c:pt>
                <c:pt idx="15727">
                  <c:v>1370</c:v>
                </c:pt>
                <c:pt idx="15728">
                  <c:v>1410</c:v>
                </c:pt>
                <c:pt idx="15729">
                  <c:v>1230</c:v>
                </c:pt>
                <c:pt idx="15730">
                  <c:v>1440</c:v>
                </c:pt>
                <c:pt idx="15731">
                  <c:v>1440</c:v>
                </c:pt>
                <c:pt idx="15732">
                  <c:v>1320</c:v>
                </c:pt>
                <c:pt idx="15733">
                  <c:v>1180</c:v>
                </c:pt>
                <c:pt idx="15734">
                  <c:v>1500</c:v>
                </c:pt>
                <c:pt idx="15735">
                  <c:v>1400</c:v>
                </c:pt>
                <c:pt idx="15736">
                  <c:v>1230</c:v>
                </c:pt>
                <c:pt idx="15737">
                  <c:v>1540</c:v>
                </c:pt>
                <c:pt idx="15738">
                  <c:v>1200</c:v>
                </c:pt>
                <c:pt idx="15739">
                  <c:v>1530</c:v>
                </c:pt>
                <c:pt idx="15740">
                  <c:v>1290</c:v>
                </c:pt>
                <c:pt idx="15741">
                  <c:v>1510</c:v>
                </c:pt>
                <c:pt idx="15742">
                  <c:v>1580</c:v>
                </c:pt>
                <c:pt idx="15743">
                  <c:v>1780</c:v>
                </c:pt>
                <c:pt idx="15744">
                  <c:v>1610</c:v>
                </c:pt>
                <c:pt idx="15745">
                  <c:v>1540</c:v>
                </c:pt>
                <c:pt idx="15746">
                  <c:v>1450</c:v>
                </c:pt>
                <c:pt idx="15747">
                  <c:v>1430</c:v>
                </c:pt>
                <c:pt idx="15748">
                  <c:v>1590</c:v>
                </c:pt>
                <c:pt idx="15749">
                  <c:v>1480</c:v>
                </c:pt>
                <c:pt idx="15750">
                  <c:v>1430</c:v>
                </c:pt>
                <c:pt idx="15751">
                  <c:v>1300</c:v>
                </c:pt>
                <c:pt idx="15752">
                  <c:v>1660</c:v>
                </c:pt>
                <c:pt idx="15753">
                  <c:v>1260</c:v>
                </c:pt>
                <c:pt idx="15754">
                  <c:v>1360</c:v>
                </c:pt>
                <c:pt idx="15755">
                  <c:v>1380</c:v>
                </c:pt>
                <c:pt idx="15756">
                  <c:v>1440</c:v>
                </c:pt>
                <c:pt idx="15757">
                  <c:v>1220</c:v>
                </c:pt>
                <c:pt idx="15758">
                  <c:v>1260</c:v>
                </c:pt>
                <c:pt idx="15759">
                  <c:v>1620</c:v>
                </c:pt>
                <c:pt idx="15760">
                  <c:v>1560</c:v>
                </c:pt>
                <c:pt idx="15761">
                  <c:v>1440</c:v>
                </c:pt>
                <c:pt idx="15762">
                  <c:v>1310</c:v>
                </c:pt>
                <c:pt idx="15763">
                  <c:v>1600</c:v>
                </c:pt>
                <c:pt idx="15764">
                  <c:v>1770</c:v>
                </c:pt>
                <c:pt idx="15765">
                  <c:v>1610</c:v>
                </c:pt>
                <c:pt idx="15766">
                  <c:v>1540</c:v>
                </c:pt>
                <c:pt idx="15767">
                  <c:v>1360</c:v>
                </c:pt>
                <c:pt idx="15768">
                  <c:v>1660</c:v>
                </c:pt>
                <c:pt idx="15769">
                  <c:v>1390</c:v>
                </c:pt>
                <c:pt idx="15770">
                  <c:v>1360</c:v>
                </c:pt>
                <c:pt idx="15771">
                  <c:v>1530</c:v>
                </c:pt>
                <c:pt idx="15772">
                  <c:v>1270</c:v>
                </c:pt>
                <c:pt idx="15773">
                  <c:v>1310</c:v>
                </c:pt>
                <c:pt idx="15774">
                  <c:v>1440</c:v>
                </c:pt>
                <c:pt idx="15775">
                  <c:v>1450</c:v>
                </c:pt>
                <c:pt idx="15776">
                  <c:v>1570</c:v>
                </c:pt>
                <c:pt idx="15777">
                  <c:v>1530</c:v>
                </c:pt>
                <c:pt idx="15778">
                  <c:v>1360</c:v>
                </c:pt>
                <c:pt idx="15779">
                  <c:v>1560</c:v>
                </c:pt>
                <c:pt idx="15780">
                  <c:v>1480</c:v>
                </c:pt>
                <c:pt idx="15781">
                  <c:v>1510</c:v>
                </c:pt>
                <c:pt idx="15782">
                  <c:v>1450</c:v>
                </c:pt>
                <c:pt idx="15783">
                  <c:v>1220</c:v>
                </c:pt>
                <c:pt idx="15784">
                  <c:v>1210</c:v>
                </c:pt>
                <c:pt idx="15785">
                  <c:v>1240</c:v>
                </c:pt>
                <c:pt idx="15786">
                  <c:v>1380</c:v>
                </c:pt>
                <c:pt idx="15787">
                  <c:v>1510</c:v>
                </c:pt>
                <c:pt idx="15788">
                  <c:v>1330</c:v>
                </c:pt>
                <c:pt idx="15789">
                  <c:v>1320</c:v>
                </c:pt>
                <c:pt idx="15790">
                  <c:v>1380</c:v>
                </c:pt>
                <c:pt idx="15791">
                  <c:v>1420</c:v>
                </c:pt>
                <c:pt idx="15792">
                  <c:v>1500</c:v>
                </c:pt>
                <c:pt idx="15793">
                  <c:v>1610</c:v>
                </c:pt>
                <c:pt idx="15794">
                  <c:v>1700</c:v>
                </c:pt>
                <c:pt idx="15795">
                  <c:v>1620</c:v>
                </c:pt>
                <c:pt idx="15796">
                  <c:v>1600</c:v>
                </c:pt>
                <c:pt idx="15797">
                  <c:v>1280</c:v>
                </c:pt>
                <c:pt idx="15798">
                  <c:v>1620</c:v>
                </c:pt>
                <c:pt idx="15799">
                  <c:v>1460</c:v>
                </c:pt>
                <c:pt idx="15800">
                  <c:v>1330</c:v>
                </c:pt>
                <c:pt idx="15801">
                  <c:v>1280</c:v>
                </c:pt>
                <c:pt idx="15802">
                  <c:v>1480</c:v>
                </c:pt>
                <c:pt idx="15803">
                  <c:v>1400</c:v>
                </c:pt>
                <c:pt idx="15804">
                  <c:v>1270</c:v>
                </c:pt>
                <c:pt idx="15805">
                  <c:v>1280</c:v>
                </c:pt>
                <c:pt idx="15806">
                  <c:v>1510</c:v>
                </c:pt>
                <c:pt idx="15807">
                  <c:v>1310</c:v>
                </c:pt>
                <c:pt idx="15808">
                  <c:v>1370</c:v>
                </c:pt>
                <c:pt idx="15809">
                  <c:v>1350</c:v>
                </c:pt>
                <c:pt idx="15810">
                  <c:v>1520</c:v>
                </c:pt>
                <c:pt idx="15811">
                  <c:v>1320</c:v>
                </c:pt>
                <c:pt idx="15812">
                  <c:v>1460</c:v>
                </c:pt>
                <c:pt idx="15813">
                  <c:v>1350</c:v>
                </c:pt>
                <c:pt idx="15814">
                  <c:v>1430</c:v>
                </c:pt>
                <c:pt idx="15815">
                  <c:v>1560</c:v>
                </c:pt>
                <c:pt idx="15816">
                  <c:v>1600</c:v>
                </c:pt>
                <c:pt idx="15817">
                  <c:v>1530</c:v>
                </c:pt>
                <c:pt idx="15818">
                  <c:v>1540</c:v>
                </c:pt>
                <c:pt idx="15819">
                  <c:v>1440</c:v>
                </c:pt>
                <c:pt idx="15820">
                  <c:v>1480</c:v>
                </c:pt>
                <c:pt idx="15821">
                  <c:v>1340</c:v>
                </c:pt>
                <c:pt idx="15822">
                  <c:v>1280</c:v>
                </c:pt>
                <c:pt idx="15823">
                  <c:v>1280</c:v>
                </c:pt>
                <c:pt idx="15824">
                  <c:v>1350</c:v>
                </c:pt>
                <c:pt idx="15825">
                  <c:v>1570</c:v>
                </c:pt>
                <c:pt idx="15826">
                  <c:v>1470</c:v>
                </c:pt>
                <c:pt idx="15827">
                  <c:v>1360</c:v>
                </c:pt>
                <c:pt idx="15828">
                  <c:v>1560</c:v>
                </c:pt>
                <c:pt idx="15829">
                  <c:v>1310</c:v>
                </c:pt>
                <c:pt idx="15830">
                  <c:v>1580</c:v>
                </c:pt>
                <c:pt idx="15831">
                  <c:v>1460</c:v>
                </c:pt>
                <c:pt idx="15832">
                  <c:v>1390</c:v>
                </c:pt>
                <c:pt idx="15833">
                  <c:v>1500</c:v>
                </c:pt>
                <c:pt idx="15834">
                  <c:v>1510</c:v>
                </c:pt>
                <c:pt idx="15835">
                  <c:v>1380</c:v>
                </c:pt>
                <c:pt idx="15836">
                  <c:v>1360</c:v>
                </c:pt>
                <c:pt idx="15837">
                  <c:v>1330</c:v>
                </c:pt>
                <c:pt idx="15838">
                  <c:v>1370</c:v>
                </c:pt>
                <c:pt idx="15839">
                  <c:v>1780</c:v>
                </c:pt>
                <c:pt idx="15840">
                  <c:v>1520</c:v>
                </c:pt>
                <c:pt idx="15841">
                  <c:v>1370</c:v>
                </c:pt>
                <c:pt idx="15842">
                  <c:v>1360</c:v>
                </c:pt>
                <c:pt idx="15843">
                  <c:v>1360</c:v>
                </c:pt>
                <c:pt idx="15844">
                  <c:v>1440</c:v>
                </c:pt>
                <c:pt idx="15845">
                  <c:v>1330</c:v>
                </c:pt>
                <c:pt idx="15846">
                  <c:v>1620</c:v>
                </c:pt>
                <c:pt idx="15847">
                  <c:v>1240</c:v>
                </c:pt>
                <c:pt idx="15848">
                  <c:v>1520</c:v>
                </c:pt>
                <c:pt idx="15849">
                  <c:v>1540</c:v>
                </c:pt>
                <c:pt idx="15850">
                  <c:v>1480</c:v>
                </c:pt>
                <c:pt idx="15851">
                  <c:v>1390</c:v>
                </c:pt>
                <c:pt idx="15852">
                  <c:v>1520</c:v>
                </c:pt>
                <c:pt idx="15853">
                  <c:v>1390</c:v>
                </c:pt>
                <c:pt idx="15854">
                  <c:v>1130</c:v>
                </c:pt>
                <c:pt idx="15855">
                  <c:v>1210</c:v>
                </c:pt>
                <c:pt idx="15856">
                  <c:v>1170</c:v>
                </c:pt>
                <c:pt idx="15857">
                  <c:v>1490</c:v>
                </c:pt>
                <c:pt idx="15858">
                  <c:v>1570</c:v>
                </c:pt>
                <c:pt idx="15859">
                  <c:v>1580</c:v>
                </c:pt>
                <c:pt idx="15860">
                  <c:v>1500</c:v>
                </c:pt>
                <c:pt idx="15861">
                  <c:v>1440</c:v>
                </c:pt>
                <c:pt idx="15862">
                  <c:v>1550</c:v>
                </c:pt>
                <c:pt idx="15863">
                  <c:v>1230</c:v>
                </c:pt>
                <c:pt idx="15864">
                  <c:v>1600</c:v>
                </c:pt>
                <c:pt idx="15865">
                  <c:v>1120</c:v>
                </c:pt>
                <c:pt idx="15866">
                  <c:v>1290</c:v>
                </c:pt>
                <c:pt idx="15867">
                  <c:v>1590</c:v>
                </c:pt>
                <c:pt idx="15868">
                  <c:v>1520</c:v>
                </c:pt>
                <c:pt idx="15869">
                  <c:v>1750</c:v>
                </c:pt>
                <c:pt idx="15870">
                  <c:v>1350</c:v>
                </c:pt>
                <c:pt idx="15871">
                  <c:v>1410</c:v>
                </c:pt>
                <c:pt idx="15872">
                  <c:v>1490</c:v>
                </c:pt>
                <c:pt idx="15873">
                  <c:v>1430</c:v>
                </c:pt>
                <c:pt idx="15874">
                  <c:v>1670</c:v>
                </c:pt>
                <c:pt idx="15875">
                  <c:v>1230</c:v>
                </c:pt>
                <c:pt idx="15876">
                  <c:v>1280</c:v>
                </c:pt>
                <c:pt idx="15877">
                  <c:v>1200</c:v>
                </c:pt>
                <c:pt idx="15878">
                  <c:v>1370</c:v>
                </c:pt>
                <c:pt idx="15879">
                  <c:v>1420</c:v>
                </c:pt>
                <c:pt idx="15880">
                  <c:v>1340</c:v>
                </c:pt>
                <c:pt idx="15881">
                  <c:v>1410</c:v>
                </c:pt>
                <c:pt idx="15882">
                  <c:v>1570</c:v>
                </c:pt>
                <c:pt idx="15883">
                  <c:v>1500</c:v>
                </c:pt>
                <c:pt idx="15884">
                  <c:v>1570</c:v>
                </c:pt>
                <c:pt idx="15885">
                  <c:v>1680</c:v>
                </c:pt>
                <c:pt idx="15886">
                  <c:v>1420</c:v>
                </c:pt>
                <c:pt idx="15887">
                  <c:v>1280</c:v>
                </c:pt>
                <c:pt idx="15888">
                  <c:v>1310</c:v>
                </c:pt>
                <c:pt idx="15889">
                  <c:v>1650</c:v>
                </c:pt>
                <c:pt idx="15890">
                  <c:v>1550</c:v>
                </c:pt>
                <c:pt idx="15891">
                  <c:v>1210</c:v>
                </c:pt>
                <c:pt idx="15892">
                  <c:v>1450</c:v>
                </c:pt>
                <c:pt idx="15893">
                  <c:v>1470</c:v>
                </c:pt>
                <c:pt idx="15894">
                  <c:v>1270</c:v>
                </c:pt>
                <c:pt idx="15895">
                  <c:v>1290</c:v>
                </c:pt>
                <c:pt idx="15896">
                  <c:v>1310</c:v>
                </c:pt>
                <c:pt idx="15897">
                  <c:v>1420</c:v>
                </c:pt>
                <c:pt idx="15898">
                  <c:v>1440</c:v>
                </c:pt>
                <c:pt idx="15899">
                  <c:v>1310</c:v>
                </c:pt>
                <c:pt idx="15900">
                  <c:v>1330</c:v>
                </c:pt>
                <c:pt idx="15901">
                  <c:v>1330</c:v>
                </c:pt>
                <c:pt idx="15902">
                  <c:v>1290</c:v>
                </c:pt>
                <c:pt idx="15903">
                  <c:v>1430</c:v>
                </c:pt>
                <c:pt idx="15904">
                  <c:v>1480</c:v>
                </c:pt>
                <c:pt idx="15905">
                  <c:v>1240</c:v>
                </c:pt>
                <c:pt idx="15906">
                  <c:v>1670</c:v>
                </c:pt>
                <c:pt idx="15907">
                  <c:v>1430</c:v>
                </c:pt>
                <c:pt idx="15908">
                  <c:v>1320</c:v>
                </c:pt>
                <c:pt idx="15909">
                  <c:v>1340</c:v>
                </c:pt>
                <c:pt idx="15910">
                  <c:v>1330</c:v>
                </c:pt>
                <c:pt idx="15911">
                  <c:v>1270</c:v>
                </c:pt>
                <c:pt idx="15912">
                  <c:v>1330</c:v>
                </c:pt>
                <c:pt idx="15913">
                  <c:v>1440</c:v>
                </c:pt>
                <c:pt idx="15914">
                  <c:v>1460</c:v>
                </c:pt>
                <c:pt idx="15915">
                  <c:v>1390</c:v>
                </c:pt>
                <c:pt idx="15916">
                  <c:v>1400</c:v>
                </c:pt>
                <c:pt idx="15917">
                  <c:v>1640</c:v>
                </c:pt>
                <c:pt idx="15918">
                  <c:v>1290</c:v>
                </c:pt>
                <c:pt idx="15919">
                  <c:v>1770</c:v>
                </c:pt>
                <c:pt idx="15920">
                  <c:v>1570</c:v>
                </c:pt>
                <c:pt idx="15921">
                  <c:v>1430</c:v>
                </c:pt>
                <c:pt idx="15922">
                  <c:v>1420</c:v>
                </c:pt>
                <c:pt idx="15923">
                  <c:v>1590</c:v>
                </c:pt>
                <c:pt idx="15924">
                  <c:v>1460</c:v>
                </c:pt>
                <c:pt idx="15925">
                  <c:v>1280</c:v>
                </c:pt>
                <c:pt idx="15926">
                  <c:v>1330</c:v>
                </c:pt>
                <c:pt idx="15927">
                  <c:v>1490</c:v>
                </c:pt>
                <c:pt idx="15928">
                  <c:v>1470</c:v>
                </c:pt>
                <c:pt idx="15929">
                  <c:v>1540</c:v>
                </c:pt>
                <c:pt idx="15930">
                  <c:v>1450</c:v>
                </c:pt>
                <c:pt idx="15931">
                  <c:v>1590</c:v>
                </c:pt>
                <c:pt idx="15932">
                  <c:v>1240</c:v>
                </c:pt>
                <c:pt idx="15933">
                  <c:v>1600</c:v>
                </c:pt>
                <c:pt idx="15934">
                  <c:v>1420</c:v>
                </c:pt>
                <c:pt idx="15935">
                  <c:v>1540</c:v>
                </c:pt>
                <c:pt idx="15936">
                  <c:v>1360</c:v>
                </c:pt>
                <c:pt idx="15937">
                  <c:v>1610</c:v>
                </c:pt>
                <c:pt idx="15938">
                  <c:v>1510</c:v>
                </c:pt>
                <c:pt idx="15939">
                  <c:v>1460</c:v>
                </c:pt>
                <c:pt idx="15940">
                  <c:v>1450</c:v>
                </c:pt>
                <c:pt idx="15941">
                  <c:v>1400</c:v>
                </c:pt>
                <c:pt idx="15942">
                  <c:v>1500</c:v>
                </c:pt>
                <c:pt idx="15943">
                  <c:v>1220</c:v>
                </c:pt>
                <c:pt idx="15944">
                  <c:v>1260</c:v>
                </c:pt>
                <c:pt idx="15945">
                  <c:v>1360</c:v>
                </c:pt>
                <c:pt idx="15946">
                  <c:v>1430</c:v>
                </c:pt>
                <c:pt idx="15947">
                  <c:v>1510</c:v>
                </c:pt>
                <c:pt idx="15948">
                  <c:v>1570</c:v>
                </c:pt>
                <c:pt idx="15949">
                  <c:v>1320</c:v>
                </c:pt>
                <c:pt idx="15950">
                  <c:v>1320</c:v>
                </c:pt>
                <c:pt idx="15951">
                  <c:v>1660</c:v>
                </c:pt>
                <c:pt idx="15952">
                  <c:v>1230</c:v>
                </c:pt>
                <c:pt idx="15953">
                  <c:v>1420</c:v>
                </c:pt>
                <c:pt idx="15954">
                  <c:v>1290</c:v>
                </c:pt>
                <c:pt idx="15955">
                  <c:v>1370</c:v>
                </c:pt>
                <c:pt idx="15956">
                  <c:v>1240</c:v>
                </c:pt>
                <c:pt idx="15957">
                  <c:v>1410</c:v>
                </c:pt>
                <c:pt idx="15958">
                  <c:v>1630</c:v>
                </c:pt>
                <c:pt idx="15959">
                  <c:v>1340</c:v>
                </c:pt>
                <c:pt idx="15960">
                  <c:v>1220</c:v>
                </c:pt>
                <c:pt idx="15961">
                  <c:v>1420</c:v>
                </c:pt>
                <c:pt idx="15962">
                  <c:v>1340</c:v>
                </c:pt>
                <c:pt idx="15963">
                  <c:v>1330</c:v>
                </c:pt>
                <c:pt idx="15964">
                  <c:v>1520</c:v>
                </c:pt>
                <c:pt idx="15965">
                  <c:v>1340</c:v>
                </c:pt>
                <c:pt idx="15966">
                  <c:v>1140</c:v>
                </c:pt>
                <c:pt idx="15967">
                  <c:v>1420</c:v>
                </c:pt>
                <c:pt idx="15968">
                  <c:v>1450</c:v>
                </c:pt>
                <c:pt idx="15969">
                  <c:v>1420</c:v>
                </c:pt>
                <c:pt idx="15970">
                  <c:v>1440</c:v>
                </c:pt>
                <c:pt idx="15971">
                  <c:v>1510</c:v>
                </c:pt>
                <c:pt idx="15972">
                  <c:v>1560</c:v>
                </c:pt>
                <c:pt idx="15973">
                  <c:v>1500</c:v>
                </c:pt>
                <c:pt idx="15974">
                  <c:v>1410</c:v>
                </c:pt>
                <c:pt idx="15975">
                  <c:v>1360</c:v>
                </c:pt>
                <c:pt idx="15976">
                  <c:v>1350</c:v>
                </c:pt>
                <c:pt idx="15977">
                  <c:v>1360</c:v>
                </c:pt>
                <c:pt idx="15978">
                  <c:v>1370</c:v>
                </c:pt>
                <c:pt idx="15979">
                  <c:v>1320</c:v>
                </c:pt>
                <c:pt idx="15980">
                  <c:v>1400</c:v>
                </c:pt>
                <c:pt idx="15981">
                  <c:v>1500</c:v>
                </c:pt>
                <c:pt idx="15982">
                  <c:v>1500</c:v>
                </c:pt>
                <c:pt idx="15983">
                  <c:v>1300</c:v>
                </c:pt>
                <c:pt idx="15984">
                  <c:v>1370</c:v>
                </c:pt>
                <c:pt idx="15985">
                  <c:v>1260</c:v>
                </c:pt>
                <c:pt idx="15986">
                  <c:v>1280</c:v>
                </c:pt>
                <c:pt idx="15987">
                  <c:v>1520</c:v>
                </c:pt>
                <c:pt idx="15988">
                  <c:v>1460</c:v>
                </c:pt>
                <c:pt idx="15989">
                  <c:v>1380</c:v>
                </c:pt>
                <c:pt idx="15990">
                  <c:v>1270</c:v>
                </c:pt>
                <c:pt idx="15991">
                  <c:v>1350</c:v>
                </c:pt>
                <c:pt idx="15992">
                  <c:v>1480</c:v>
                </c:pt>
                <c:pt idx="15993">
                  <c:v>1300</c:v>
                </c:pt>
                <c:pt idx="15994">
                  <c:v>1430</c:v>
                </c:pt>
                <c:pt idx="15995">
                  <c:v>1270</c:v>
                </c:pt>
                <c:pt idx="15996">
                  <c:v>1240</c:v>
                </c:pt>
                <c:pt idx="15997">
                  <c:v>1460</c:v>
                </c:pt>
                <c:pt idx="15998">
                  <c:v>1390</c:v>
                </c:pt>
                <c:pt idx="15999">
                  <c:v>1470</c:v>
                </c:pt>
                <c:pt idx="16000">
                  <c:v>1560</c:v>
                </c:pt>
                <c:pt idx="16001">
                  <c:v>1420</c:v>
                </c:pt>
                <c:pt idx="16002">
                  <c:v>1400</c:v>
                </c:pt>
                <c:pt idx="16003">
                  <c:v>1310</c:v>
                </c:pt>
                <c:pt idx="16004">
                  <c:v>1490</c:v>
                </c:pt>
                <c:pt idx="16005">
                  <c:v>1290</c:v>
                </c:pt>
                <c:pt idx="16006">
                  <c:v>1640</c:v>
                </c:pt>
                <c:pt idx="16007">
                  <c:v>1210</c:v>
                </c:pt>
                <c:pt idx="16008">
                  <c:v>1330</c:v>
                </c:pt>
                <c:pt idx="16009">
                  <c:v>1520</c:v>
                </c:pt>
                <c:pt idx="16010">
                  <c:v>1440</c:v>
                </c:pt>
                <c:pt idx="16011">
                  <c:v>1500</c:v>
                </c:pt>
                <c:pt idx="16012">
                  <c:v>1370</c:v>
                </c:pt>
                <c:pt idx="16013">
                  <c:v>1540</c:v>
                </c:pt>
                <c:pt idx="16014">
                  <c:v>1250</c:v>
                </c:pt>
                <c:pt idx="16015">
                  <c:v>1120</c:v>
                </c:pt>
                <c:pt idx="16016">
                  <c:v>1330</c:v>
                </c:pt>
                <c:pt idx="16017">
                  <c:v>1250</c:v>
                </c:pt>
                <c:pt idx="16018">
                  <c:v>1640</c:v>
                </c:pt>
                <c:pt idx="16019">
                  <c:v>1340</c:v>
                </c:pt>
                <c:pt idx="16020">
                  <c:v>1630</c:v>
                </c:pt>
                <c:pt idx="16021">
                  <c:v>1400</c:v>
                </c:pt>
                <c:pt idx="16022">
                  <c:v>1410</c:v>
                </c:pt>
                <c:pt idx="16023">
                  <c:v>1480</c:v>
                </c:pt>
                <c:pt idx="16024">
                  <c:v>1510</c:v>
                </c:pt>
                <c:pt idx="16025">
                  <c:v>1490</c:v>
                </c:pt>
                <c:pt idx="16026">
                  <c:v>1350</c:v>
                </c:pt>
                <c:pt idx="16027">
                  <c:v>1540</c:v>
                </c:pt>
                <c:pt idx="16028">
                  <c:v>1560</c:v>
                </c:pt>
                <c:pt idx="16029">
                  <c:v>1590</c:v>
                </c:pt>
                <c:pt idx="16030">
                  <c:v>1410</c:v>
                </c:pt>
                <c:pt idx="16031">
                  <c:v>1540</c:v>
                </c:pt>
                <c:pt idx="16032">
                  <c:v>1430</c:v>
                </c:pt>
                <c:pt idx="16033">
                  <c:v>1350</c:v>
                </c:pt>
                <c:pt idx="16034">
                  <c:v>1470</c:v>
                </c:pt>
                <c:pt idx="16035">
                  <c:v>1420</c:v>
                </c:pt>
                <c:pt idx="16036">
                  <c:v>1490</c:v>
                </c:pt>
                <c:pt idx="16037">
                  <c:v>1230</c:v>
                </c:pt>
                <c:pt idx="16038">
                  <c:v>1140</c:v>
                </c:pt>
                <c:pt idx="16039">
                  <c:v>1580</c:v>
                </c:pt>
                <c:pt idx="16040">
                  <c:v>1570</c:v>
                </c:pt>
                <c:pt idx="16041">
                  <c:v>1450</c:v>
                </c:pt>
                <c:pt idx="16042">
                  <c:v>1370</c:v>
                </c:pt>
                <c:pt idx="16043">
                  <c:v>1420</c:v>
                </c:pt>
                <c:pt idx="16044">
                  <c:v>1300</c:v>
                </c:pt>
                <c:pt idx="16045">
                  <c:v>1510</c:v>
                </c:pt>
                <c:pt idx="16046">
                  <c:v>1480</c:v>
                </c:pt>
                <c:pt idx="16047">
                  <c:v>1480</c:v>
                </c:pt>
                <c:pt idx="16048">
                  <c:v>1360</c:v>
                </c:pt>
                <c:pt idx="16049">
                  <c:v>1360</c:v>
                </c:pt>
                <c:pt idx="16050">
                  <c:v>1550</c:v>
                </c:pt>
                <c:pt idx="16051">
                  <c:v>1390</c:v>
                </c:pt>
                <c:pt idx="16052">
                  <c:v>1290</c:v>
                </c:pt>
                <c:pt idx="16053">
                  <c:v>1410</c:v>
                </c:pt>
                <c:pt idx="16054">
                  <c:v>1290</c:v>
                </c:pt>
                <c:pt idx="16055">
                  <c:v>1560</c:v>
                </c:pt>
                <c:pt idx="16056">
                  <c:v>1270</c:v>
                </c:pt>
                <c:pt idx="16057">
                  <c:v>1570</c:v>
                </c:pt>
                <c:pt idx="16058">
                  <c:v>1360</c:v>
                </c:pt>
                <c:pt idx="16059">
                  <c:v>1500</c:v>
                </c:pt>
                <c:pt idx="16060">
                  <c:v>1530</c:v>
                </c:pt>
                <c:pt idx="16061">
                  <c:v>1250</c:v>
                </c:pt>
                <c:pt idx="16062">
                  <c:v>1470</c:v>
                </c:pt>
                <c:pt idx="16063">
                  <c:v>1050</c:v>
                </c:pt>
                <c:pt idx="16064">
                  <c:v>1400</c:v>
                </c:pt>
                <c:pt idx="16065">
                  <c:v>1510</c:v>
                </c:pt>
                <c:pt idx="16066">
                  <c:v>1480</c:v>
                </c:pt>
                <c:pt idx="16067">
                  <c:v>1530</c:v>
                </c:pt>
                <c:pt idx="16068">
                  <c:v>1240</c:v>
                </c:pt>
                <c:pt idx="16069">
                  <c:v>1530</c:v>
                </c:pt>
                <c:pt idx="16070">
                  <c:v>1310</c:v>
                </c:pt>
                <c:pt idx="16071">
                  <c:v>1450</c:v>
                </c:pt>
                <c:pt idx="16072">
                  <c:v>1400</c:v>
                </c:pt>
                <c:pt idx="16073">
                  <c:v>1280</c:v>
                </c:pt>
                <c:pt idx="16074">
                  <c:v>1680</c:v>
                </c:pt>
                <c:pt idx="16075">
                  <c:v>1620</c:v>
                </c:pt>
                <c:pt idx="16076">
                  <c:v>1580</c:v>
                </c:pt>
                <c:pt idx="16077">
                  <c:v>1240</c:v>
                </c:pt>
                <c:pt idx="16078">
                  <c:v>1360</c:v>
                </c:pt>
                <c:pt idx="16079">
                  <c:v>1360</c:v>
                </c:pt>
                <c:pt idx="16080">
                  <c:v>1320</c:v>
                </c:pt>
                <c:pt idx="16081">
                  <c:v>1310</c:v>
                </c:pt>
                <c:pt idx="16082">
                  <c:v>1330</c:v>
                </c:pt>
                <c:pt idx="16083">
                  <c:v>1440</c:v>
                </c:pt>
                <c:pt idx="16084">
                  <c:v>1270</c:v>
                </c:pt>
                <c:pt idx="16085">
                  <c:v>1540</c:v>
                </c:pt>
                <c:pt idx="16086">
                  <c:v>1340</c:v>
                </c:pt>
                <c:pt idx="16087">
                  <c:v>1070</c:v>
                </c:pt>
                <c:pt idx="16088">
                  <c:v>1470</c:v>
                </c:pt>
                <c:pt idx="16089">
                  <c:v>1300</c:v>
                </c:pt>
                <c:pt idx="16090">
                  <c:v>1390</c:v>
                </c:pt>
                <c:pt idx="16091">
                  <c:v>1390</c:v>
                </c:pt>
                <c:pt idx="16092">
                  <c:v>1550</c:v>
                </c:pt>
                <c:pt idx="16093">
                  <c:v>1450</c:v>
                </c:pt>
                <c:pt idx="16094">
                  <c:v>1550</c:v>
                </c:pt>
                <c:pt idx="16095">
                  <c:v>1660</c:v>
                </c:pt>
                <c:pt idx="16096">
                  <c:v>1400</c:v>
                </c:pt>
                <c:pt idx="16097">
                  <c:v>1420</c:v>
                </c:pt>
                <c:pt idx="16098">
                  <c:v>1150</c:v>
                </c:pt>
                <c:pt idx="16099">
                  <c:v>1430</c:v>
                </c:pt>
                <c:pt idx="16100">
                  <c:v>1360</c:v>
                </c:pt>
                <c:pt idx="16101">
                  <c:v>1640</c:v>
                </c:pt>
                <c:pt idx="16102">
                  <c:v>1380</c:v>
                </c:pt>
                <c:pt idx="16103">
                  <c:v>1430</c:v>
                </c:pt>
                <c:pt idx="16104">
                  <c:v>1390</c:v>
                </c:pt>
                <c:pt idx="16105">
                  <c:v>1220</c:v>
                </c:pt>
                <c:pt idx="16106">
                  <c:v>1390</c:v>
                </c:pt>
                <c:pt idx="16107">
                  <c:v>1270</c:v>
                </c:pt>
                <c:pt idx="16108">
                  <c:v>1470</c:v>
                </c:pt>
                <c:pt idx="16109">
                  <c:v>1370</c:v>
                </c:pt>
                <c:pt idx="16110">
                  <c:v>1410</c:v>
                </c:pt>
                <c:pt idx="16111">
                  <c:v>1380</c:v>
                </c:pt>
                <c:pt idx="16112">
                  <c:v>1410</c:v>
                </c:pt>
                <c:pt idx="16113">
                  <c:v>1530</c:v>
                </c:pt>
                <c:pt idx="16114">
                  <c:v>1380</c:v>
                </c:pt>
                <c:pt idx="16115">
                  <c:v>1550</c:v>
                </c:pt>
                <c:pt idx="16116">
                  <c:v>1330</c:v>
                </c:pt>
                <c:pt idx="16117">
                  <c:v>1510</c:v>
                </c:pt>
                <c:pt idx="16118">
                  <c:v>1410</c:v>
                </c:pt>
                <c:pt idx="16119">
                  <c:v>1770</c:v>
                </c:pt>
                <c:pt idx="16120">
                  <c:v>1410</c:v>
                </c:pt>
                <c:pt idx="16121">
                  <c:v>1610</c:v>
                </c:pt>
                <c:pt idx="16122">
                  <c:v>1520</c:v>
                </c:pt>
                <c:pt idx="16123">
                  <c:v>1280</c:v>
                </c:pt>
                <c:pt idx="16124">
                  <c:v>1280</c:v>
                </c:pt>
                <c:pt idx="16125">
                  <c:v>1460</c:v>
                </c:pt>
                <c:pt idx="16126">
                  <c:v>1380</c:v>
                </c:pt>
                <c:pt idx="16127">
                  <c:v>1100</c:v>
                </c:pt>
                <c:pt idx="16128">
                  <c:v>1430</c:v>
                </c:pt>
                <c:pt idx="16129">
                  <c:v>1380</c:v>
                </c:pt>
                <c:pt idx="16130">
                  <c:v>1680</c:v>
                </c:pt>
                <c:pt idx="16131">
                  <c:v>1220</c:v>
                </c:pt>
                <c:pt idx="16132">
                  <c:v>1350</c:v>
                </c:pt>
                <c:pt idx="16133">
                  <c:v>1680</c:v>
                </c:pt>
                <c:pt idx="16134">
                  <c:v>1460</c:v>
                </c:pt>
                <c:pt idx="16135">
                  <c:v>1250</c:v>
                </c:pt>
                <c:pt idx="16136">
                  <c:v>1680</c:v>
                </c:pt>
                <c:pt idx="16137">
                  <c:v>1270</c:v>
                </c:pt>
                <c:pt idx="16138">
                  <c:v>1500</c:v>
                </c:pt>
                <c:pt idx="16139">
                  <c:v>1480</c:v>
                </c:pt>
                <c:pt idx="16140">
                  <c:v>1280</c:v>
                </c:pt>
                <c:pt idx="16141">
                  <c:v>1210</c:v>
                </c:pt>
                <c:pt idx="16142">
                  <c:v>1330</c:v>
                </c:pt>
                <c:pt idx="16143">
                  <c:v>1410</c:v>
                </c:pt>
                <c:pt idx="16144">
                  <c:v>1500</c:v>
                </c:pt>
                <c:pt idx="16145">
                  <c:v>1510</c:v>
                </c:pt>
                <c:pt idx="16146">
                  <c:v>1350</c:v>
                </c:pt>
                <c:pt idx="16147">
                  <c:v>1450</c:v>
                </c:pt>
                <c:pt idx="16148">
                  <c:v>1380</c:v>
                </c:pt>
                <c:pt idx="16149">
                  <c:v>1330</c:v>
                </c:pt>
                <c:pt idx="16150">
                  <c:v>1350</c:v>
                </c:pt>
                <c:pt idx="16151">
                  <c:v>1630</c:v>
                </c:pt>
                <c:pt idx="16152">
                  <c:v>1450</c:v>
                </c:pt>
                <c:pt idx="16153">
                  <c:v>1430</c:v>
                </c:pt>
                <c:pt idx="16154">
                  <c:v>1590</c:v>
                </c:pt>
                <c:pt idx="16155">
                  <c:v>1760</c:v>
                </c:pt>
                <c:pt idx="16156">
                  <c:v>1390</c:v>
                </c:pt>
                <c:pt idx="16157">
                  <c:v>1290</c:v>
                </c:pt>
                <c:pt idx="16158">
                  <c:v>1590</c:v>
                </c:pt>
                <c:pt idx="16159">
                  <c:v>1310</c:v>
                </c:pt>
                <c:pt idx="16160">
                  <c:v>1400</c:v>
                </c:pt>
                <c:pt idx="16161">
                  <c:v>1480</c:v>
                </c:pt>
                <c:pt idx="16162">
                  <c:v>1330</c:v>
                </c:pt>
                <c:pt idx="16163">
                  <c:v>1570</c:v>
                </c:pt>
                <c:pt idx="16164">
                  <c:v>1290</c:v>
                </c:pt>
                <c:pt idx="16165">
                  <c:v>1360</c:v>
                </c:pt>
                <c:pt idx="16166">
                  <c:v>1460</c:v>
                </c:pt>
                <c:pt idx="16167">
                  <c:v>1390</c:v>
                </c:pt>
                <c:pt idx="16168">
                  <c:v>1530</c:v>
                </c:pt>
                <c:pt idx="16169">
                  <c:v>1270</c:v>
                </c:pt>
                <c:pt idx="16170">
                  <c:v>1600</c:v>
                </c:pt>
                <c:pt idx="16171">
                  <c:v>1210</c:v>
                </c:pt>
                <c:pt idx="16172">
                  <c:v>1580</c:v>
                </c:pt>
                <c:pt idx="16173">
                  <c:v>1420</c:v>
                </c:pt>
                <c:pt idx="16174">
                  <c:v>1410</c:v>
                </c:pt>
                <c:pt idx="16175">
                  <c:v>1280</c:v>
                </c:pt>
                <c:pt idx="16176">
                  <c:v>1310</c:v>
                </c:pt>
                <c:pt idx="16177">
                  <c:v>1300</c:v>
                </c:pt>
                <c:pt idx="16178">
                  <c:v>1300</c:v>
                </c:pt>
                <c:pt idx="16179">
                  <c:v>1320</c:v>
                </c:pt>
                <c:pt idx="16180">
                  <c:v>1380</c:v>
                </c:pt>
                <c:pt idx="16181">
                  <c:v>1610</c:v>
                </c:pt>
                <c:pt idx="16182">
                  <c:v>1310</c:v>
                </c:pt>
                <c:pt idx="16183">
                  <c:v>1180</c:v>
                </c:pt>
                <c:pt idx="16184">
                  <c:v>1210</c:v>
                </c:pt>
                <c:pt idx="16185">
                  <c:v>1420</c:v>
                </c:pt>
                <c:pt idx="16186">
                  <c:v>1230</c:v>
                </c:pt>
                <c:pt idx="16187">
                  <c:v>1500</c:v>
                </c:pt>
                <c:pt idx="16188">
                  <c:v>1390</c:v>
                </c:pt>
                <c:pt idx="16189">
                  <c:v>1430</c:v>
                </c:pt>
                <c:pt idx="16190">
                  <c:v>1730</c:v>
                </c:pt>
                <c:pt idx="16191">
                  <c:v>1210</c:v>
                </c:pt>
                <c:pt idx="16192">
                  <c:v>1420</c:v>
                </c:pt>
                <c:pt idx="16193">
                  <c:v>1390</c:v>
                </c:pt>
                <c:pt idx="16194">
                  <c:v>1440</c:v>
                </c:pt>
                <c:pt idx="16195">
                  <c:v>1390</c:v>
                </c:pt>
                <c:pt idx="16196">
                  <c:v>1500</c:v>
                </c:pt>
                <c:pt idx="16197">
                  <c:v>1290</c:v>
                </c:pt>
                <c:pt idx="16198">
                  <c:v>1750</c:v>
                </c:pt>
                <c:pt idx="16199">
                  <c:v>1400</c:v>
                </c:pt>
                <c:pt idx="16200">
                  <c:v>1190</c:v>
                </c:pt>
                <c:pt idx="16201">
                  <c:v>1490</c:v>
                </c:pt>
                <c:pt idx="16202">
                  <c:v>1420</c:v>
                </c:pt>
                <c:pt idx="16203">
                  <c:v>1430</c:v>
                </c:pt>
                <c:pt idx="16204">
                  <c:v>1310</c:v>
                </c:pt>
                <c:pt idx="16205">
                  <c:v>1410</c:v>
                </c:pt>
                <c:pt idx="16206">
                  <c:v>1320</c:v>
                </c:pt>
                <c:pt idx="16207">
                  <c:v>1310</c:v>
                </c:pt>
                <c:pt idx="16208">
                  <c:v>1170</c:v>
                </c:pt>
                <c:pt idx="16209">
                  <c:v>1500</c:v>
                </c:pt>
                <c:pt idx="16210">
                  <c:v>1300</c:v>
                </c:pt>
                <c:pt idx="16211">
                  <c:v>1600</c:v>
                </c:pt>
                <c:pt idx="16212">
                  <c:v>1370</c:v>
                </c:pt>
                <c:pt idx="16213">
                  <c:v>1310</c:v>
                </c:pt>
                <c:pt idx="16214">
                  <c:v>1340</c:v>
                </c:pt>
                <c:pt idx="16215">
                  <c:v>1450</c:v>
                </c:pt>
                <c:pt idx="16216">
                  <c:v>1230</c:v>
                </c:pt>
                <c:pt idx="16217">
                  <c:v>1440</c:v>
                </c:pt>
                <c:pt idx="16218">
                  <c:v>1430</c:v>
                </c:pt>
                <c:pt idx="16219">
                  <c:v>1720</c:v>
                </c:pt>
                <c:pt idx="16220">
                  <c:v>1500</c:v>
                </c:pt>
                <c:pt idx="16221">
                  <c:v>1340</c:v>
                </c:pt>
                <c:pt idx="16222">
                  <c:v>1400</c:v>
                </c:pt>
                <c:pt idx="16223">
                  <c:v>1300</c:v>
                </c:pt>
                <c:pt idx="16224">
                  <c:v>1400</c:v>
                </c:pt>
                <c:pt idx="16225">
                  <c:v>1540</c:v>
                </c:pt>
                <c:pt idx="16226">
                  <c:v>1390</c:v>
                </c:pt>
                <c:pt idx="16227">
                  <c:v>1170</c:v>
                </c:pt>
                <c:pt idx="16228">
                  <c:v>1640</c:v>
                </c:pt>
                <c:pt idx="16229">
                  <c:v>1490</c:v>
                </c:pt>
                <c:pt idx="16230">
                  <c:v>1530</c:v>
                </c:pt>
                <c:pt idx="16231">
                  <c:v>1730</c:v>
                </c:pt>
                <c:pt idx="16232">
                  <c:v>1450</c:v>
                </c:pt>
                <c:pt idx="16233">
                  <c:v>1550</c:v>
                </c:pt>
                <c:pt idx="16234">
                  <c:v>1430</c:v>
                </c:pt>
                <c:pt idx="16235">
                  <c:v>1300</c:v>
                </c:pt>
                <c:pt idx="16236">
                  <c:v>1480</c:v>
                </c:pt>
                <c:pt idx="16237">
                  <c:v>1370</c:v>
                </c:pt>
                <c:pt idx="16238">
                  <c:v>1110</c:v>
                </c:pt>
                <c:pt idx="16239">
                  <c:v>1520</c:v>
                </c:pt>
                <c:pt idx="16240">
                  <c:v>1340</c:v>
                </c:pt>
                <c:pt idx="16241">
                  <c:v>1350</c:v>
                </c:pt>
                <c:pt idx="16242">
                  <c:v>1480</c:v>
                </c:pt>
                <c:pt idx="16243">
                  <c:v>1570</c:v>
                </c:pt>
                <c:pt idx="16244">
                  <c:v>1340</c:v>
                </c:pt>
                <c:pt idx="16245">
                  <c:v>1190</c:v>
                </c:pt>
                <c:pt idx="16246">
                  <c:v>1310</c:v>
                </c:pt>
                <c:pt idx="16247">
                  <c:v>1370</c:v>
                </c:pt>
                <c:pt idx="16248">
                  <c:v>1420</c:v>
                </c:pt>
                <c:pt idx="16249">
                  <c:v>1530</c:v>
                </c:pt>
                <c:pt idx="16250">
                  <c:v>1360</c:v>
                </c:pt>
                <c:pt idx="16251">
                  <c:v>1340</c:v>
                </c:pt>
                <c:pt idx="16252">
                  <c:v>1450</c:v>
                </c:pt>
                <c:pt idx="16253">
                  <c:v>1530</c:v>
                </c:pt>
                <c:pt idx="16254">
                  <c:v>1610</c:v>
                </c:pt>
                <c:pt idx="16255">
                  <c:v>1500</c:v>
                </c:pt>
                <c:pt idx="16256">
                  <c:v>1330</c:v>
                </c:pt>
                <c:pt idx="16257">
                  <c:v>1480</c:v>
                </c:pt>
                <c:pt idx="16258">
                  <c:v>1370</c:v>
                </c:pt>
                <c:pt idx="16259">
                  <c:v>1380</c:v>
                </c:pt>
                <c:pt idx="16260">
                  <c:v>1450</c:v>
                </c:pt>
                <c:pt idx="16261">
                  <c:v>1490</c:v>
                </c:pt>
                <c:pt idx="16262">
                  <c:v>1330</c:v>
                </c:pt>
                <c:pt idx="16263">
                  <c:v>1330</c:v>
                </c:pt>
                <c:pt idx="16264">
                  <c:v>1470</c:v>
                </c:pt>
                <c:pt idx="16265">
                  <c:v>1240</c:v>
                </c:pt>
                <c:pt idx="16266">
                  <c:v>1400</c:v>
                </c:pt>
                <c:pt idx="16267">
                  <c:v>1500</c:v>
                </c:pt>
                <c:pt idx="16268">
                  <c:v>1110</c:v>
                </c:pt>
                <c:pt idx="16269">
                  <c:v>1440</c:v>
                </c:pt>
                <c:pt idx="16270">
                  <c:v>1330</c:v>
                </c:pt>
                <c:pt idx="16271">
                  <c:v>1120</c:v>
                </c:pt>
                <c:pt idx="16272">
                  <c:v>1460</c:v>
                </c:pt>
                <c:pt idx="16273">
                  <c:v>1360</c:v>
                </c:pt>
                <c:pt idx="16274">
                  <c:v>1360</c:v>
                </c:pt>
                <c:pt idx="16275">
                  <c:v>1440</c:v>
                </c:pt>
                <c:pt idx="16276">
                  <c:v>1470</c:v>
                </c:pt>
                <c:pt idx="16277">
                  <c:v>1200</c:v>
                </c:pt>
                <c:pt idx="16278">
                  <c:v>1420</c:v>
                </c:pt>
                <c:pt idx="16279">
                  <c:v>1290</c:v>
                </c:pt>
                <c:pt idx="16280">
                  <c:v>1450</c:v>
                </c:pt>
                <c:pt idx="16281">
                  <c:v>1560</c:v>
                </c:pt>
                <c:pt idx="16282">
                  <c:v>1410</c:v>
                </c:pt>
                <c:pt idx="16283">
                  <c:v>1400</c:v>
                </c:pt>
                <c:pt idx="16284">
                  <c:v>1560</c:v>
                </c:pt>
                <c:pt idx="16285">
                  <c:v>1610</c:v>
                </c:pt>
                <c:pt idx="16286">
                  <c:v>1550</c:v>
                </c:pt>
                <c:pt idx="16287">
                  <c:v>1350</c:v>
                </c:pt>
                <c:pt idx="16288">
                  <c:v>1540</c:v>
                </c:pt>
                <c:pt idx="16289">
                  <c:v>1390</c:v>
                </c:pt>
                <c:pt idx="16290">
                  <c:v>1500</c:v>
                </c:pt>
                <c:pt idx="16291">
                  <c:v>1390</c:v>
                </c:pt>
                <c:pt idx="16292">
                  <c:v>1280</c:v>
                </c:pt>
                <c:pt idx="16293">
                  <c:v>1340</c:v>
                </c:pt>
                <c:pt idx="16294">
                  <c:v>1540</c:v>
                </c:pt>
                <c:pt idx="16295">
                  <c:v>1120</c:v>
                </c:pt>
                <c:pt idx="16296">
                  <c:v>1150</c:v>
                </c:pt>
                <c:pt idx="16297">
                  <c:v>1390</c:v>
                </c:pt>
                <c:pt idx="16298">
                  <c:v>1690</c:v>
                </c:pt>
                <c:pt idx="16299">
                  <c:v>1440</c:v>
                </c:pt>
                <c:pt idx="16300">
                  <c:v>1320</c:v>
                </c:pt>
                <c:pt idx="16301">
                  <c:v>1450</c:v>
                </c:pt>
                <c:pt idx="16302">
                  <c:v>1350</c:v>
                </c:pt>
                <c:pt idx="16303">
                  <c:v>1390</c:v>
                </c:pt>
                <c:pt idx="16304">
                  <c:v>1210</c:v>
                </c:pt>
                <c:pt idx="16305">
                  <c:v>1390</c:v>
                </c:pt>
                <c:pt idx="16306">
                  <c:v>1250</c:v>
                </c:pt>
                <c:pt idx="16307">
                  <c:v>1550</c:v>
                </c:pt>
                <c:pt idx="16308">
                  <c:v>1350</c:v>
                </c:pt>
                <c:pt idx="16309">
                  <c:v>1220</c:v>
                </c:pt>
                <c:pt idx="16310">
                  <c:v>1460</c:v>
                </c:pt>
                <c:pt idx="16311">
                  <c:v>1130</c:v>
                </c:pt>
                <c:pt idx="16312">
                  <c:v>1150</c:v>
                </c:pt>
                <c:pt idx="16313">
                  <c:v>1430</c:v>
                </c:pt>
                <c:pt idx="16314">
                  <c:v>1280</c:v>
                </c:pt>
                <c:pt idx="16315">
                  <c:v>1240</c:v>
                </c:pt>
                <c:pt idx="16316">
                  <c:v>1290</c:v>
                </c:pt>
                <c:pt idx="16317">
                  <c:v>1270</c:v>
                </c:pt>
                <c:pt idx="16318">
                  <c:v>1210</c:v>
                </c:pt>
                <c:pt idx="16319">
                  <c:v>1350</c:v>
                </c:pt>
                <c:pt idx="16320">
                  <c:v>1680</c:v>
                </c:pt>
                <c:pt idx="16321">
                  <c:v>1400</c:v>
                </c:pt>
                <c:pt idx="16322">
                  <c:v>1280</c:v>
                </c:pt>
                <c:pt idx="16323">
                  <c:v>1340</c:v>
                </c:pt>
                <c:pt idx="16324">
                  <c:v>1180</c:v>
                </c:pt>
                <c:pt idx="16325">
                  <c:v>1520</c:v>
                </c:pt>
                <c:pt idx="16326">
                  <c:v>1630</c:v>
                </c:pt>
                <c:pt idx="16327">
                  <c:v>1380</c:v>
                </c:pt>
                <c:pt idx="16328">
                  <c:v>1400</c:v>
                </c:pt>
                <c:pt idx="16329">
                  <c:v>1560</c:v>
                </c:pt>
                <c:pt idx="16330">
                  <c:v>1380</c:v>
                </c:pt>
                <c:pt idx="16331">
                  <c:v>1390</c:v>
                </c:pt>
                <c:pt idx="16332">
                  <c:v>1360</c:v>
                </c:pt>
                <c:pt idx="16333">
                  <c:v>1210</c:v>
                </c:pt>
                <c:pt idx="16334">
                  <c:v>1210</c:v>
                </c:pt>
                <c:pt idx="16335">
                  <c:v>1450</c:v>
                </c:pt>
                <c:pt idx="16336">
                  <c:v>1490</c:v>
                </c:pt>
                <c:pt idx="16337">
                  <c:v>1280</c:v>
                </c:pt>
                <c:pt idx="16338">
                  <c:v>1420</c:v>
                </c:pt>
                <c:pt idx="16339">
                  <c:v>1080</c:v>
                </c:pt>
                <c:pt idx="16340">
                  <c:v>1470</c:v>
                </c:pt>
                <c:pt idx="16341">
                  <c:v>1410</c:v>
                </c:pt>
                <c:pt idx="16342">
                  <c:v>1540</c:v>
                </c:pt>
                <c:pt idx="16343">
                  <c:v>1370</c:v>
                </c:pt>
                <c:pt idx="16344">
                  <c:v>1440</c:v>
                </c:pt>
                <c:pt idx="16345">
                  <c:v>1470</c:v>
                </c:pt>
                <c:pt idx="16346">
                  <c:v>1330</c:v>
                </c:pt>
                <c:pt idx="16347">
                  <c:v>1070</c:v>
                </c:pt>
                <c:pt idx="16348">
                  <c:v>1520</c:v>
                </c:pt>
                <c:pt idx="16349">
                  <c:v>1290</c:v>
                </c:pt>
                <c:pt idx="16350">
                  <c:v>1350</c:v>
                </c:pt>
                <c:pt idx="16351">
                  <c:v>1280</c:v>
                </c:pt>
                <c:pt idx="16352">
                  <c:v>1470</c:v>
                </c:pt>
                <c:pt idx="16353">
                  <c:v>1300</c:v>
                </c:pt>
                <c:pt idx="16354">
                  <c:v>1330</c:v>
                </c:pt>
                <c:pt idx="16355">
                  <c:v>1690</c:v>
                </c:pt>
                <c:pt idx="16356">
                  <c:v>1350</c:v>
                </c:pt>
                <c:pt idx="16357">
                  <c:v>1320</c:v>
                </c:pt>
                <c:pt idx="16358">
                  <c:v>1330</c:v>
                </c:pt>
                <c:pt idx="16359">
                  <c:v>1470</c:v>
                </c:pt>
                <c:pt idx="16360">
                  <c:v>1450</c:v>
                </c:pt>
                <c:pt idx="16361">
                  <c:v>1350</c:v>
                </c:pt>
                <c:pt idx="16362">
                  <c:v>1510</c:v>
                </c:pt>
                <c:pt idx="16363">
                  <c:v>1460</c:v>
                </c:pt>
                <c:pt idx="16364">
                  <c:v>1550</c:v>
                </c:pt>
                <c:pt idx="16365">
                  <c:v>1430</c:v>
                </c:pt>
                <c:pt idx="16366">
                  <c:v>1510</c:v>
                </c:pt>
                <c:pt idx="16367">
                  <c:v>1460</c:v>
                </c:pt>
                <c:pt idx="16368">
                  <c:v>1520</c:v>
                </c:pt>
                <c:pt idx="16369">
                  <c:v>1470</c:v>
                </c:pt>
                <c:pt idx="16370">
                  <c:v>1440</c:v>
                </c:pt>
                <c:pt idx="16371">
                  <c:v>1140</c:v>
                </c:pt>
                <c:pt idx="16372">
                  <c:v>1560</c:v>
                </c:pt>
                <c:pt idx="16373">
                  <c:v>1340</c:v>
                </c:pt>
                <c:pt idx="16374">
                  <c:v>1410</c:v>
                </c:pt>
                <c:pt idx="16375">
                  <c:v>1240</c:v>
                </c:pt>
                <c:pt idx="16376">
                  <c:v>1310</c:v>
                </c:pt>
                <c:pt idx="16377">
                  <c:v>1480</c:v>
                </c:pt>
                <c:pt idx="16378">
                  <c:v>1390</c:v>
                </c:pt>
                <c:pt idx="16379">
                  <c:v>1630</c:v>
                </c:pt>
                <c:pt idx="16380">
                  <c:v>1160</c:v>
                </c:pt>
                <c:pt idx="16381">
                  <c:v>1300</c:v>
                </c:pt>
                <c:pt idx="16382">
                  <c:v>1400</c:v>
                </c:pt>
                <c:pt idx="16383">
                  <c:v>1240</c:v>
                </c:pt>
                <c:pt idx="16384">
                  <c:v>1160</c:v>
                </c:pt>
                <c:pt idx="16385">
                  <c:v>1460</c:v>
                </c:pt>
                <c:pt idx="16386">
                  <c:v>1260</c:v>
                </c:pt>
                <c:pt idx="16387">
                  <c:v>1490</c:v>
                </c:pt>
                <c:pt idx="16388">
                  <c:v>1390</c:v>
                </c:pt>
                <c:pt idx="16389">
                  <c:v>1320</c:v>
                </c:pt>
                <c:pt idx="16390">
                  <c:v>1480</c:v>
                </c:pt>
                <c:pt idx="16391">
                  <c:v>1220</c:v>
                </c:pt>
                <c:pt idx="16392">
                  <c:v>1530</c:v>
                </c:pt>
                <c:pt idx="16393">
                  <c:v>1420</c:v>
                </c:pt>
                <c:pt idx="16394">
                  <c:v>1300</c:v>
                </c:pt>
                <c:pt idx="16395">
                  <c:v>1160</c:v>
                </c:pt>
                <c:pt idx="16396">
                  <c:v>1520</c:v>
                </c:pt>
                <c:pt idx="16397">
                  <c:v>1540</c:v>
                </c:pt>
                <c:pt idx="16398">
                  <c:v>1560</c:v>
                </c:pt>
                <c:pt idx="16399">
                  <c:v>1470</c:v>
                </c:pt>
                <c:pt idx="16400">
                  <c:v>1450</c:v>
                </c:pt>
                <c:pt idx="16401">
                  <c:v>1290</c:v>
                </c:pt>
                <c:pt idx="16402">
                  <c:v>1440</c:v>
                </c:pt>
                <c:pt idx="16403">
                  <c:v>1270</c:v>
                </c:pt>
                <c:pt idx="16404">
                  <c:v>1210</c:v>
                </c:pt>
                <c:pt idx="16405">
                  <c:v>1160</c:v>
                </c:pt>
                <c:pt idx="16406">
                  <c:v>1340</c:v>
                </c:pt>
                <c:pt idx="16407">
                  <c:v>1650</c:v>
                </c:pt>
                <c:pt idx="16408">
                  <c:v>1280</c:v>
                </c:pt>
                <c:pt idx="16409">
                  <c:v>1250</c:v>
                </c:pt>
                <c:pt idx="16410">
                  <c:v>1020</c:v>
                </c:pt>
                <c:pt idx="16411">
                  <c:v>1150</c:v>
                </c:pt>
                <c:pt idx="16412">
                  <c:v>1260</c:v>
                </c:pt>
                <c:pt idx="16413">
                  <c:v>1510</c:v>
                </c:pt>
                <c:pt idx="16414">
                  <c:v>1280</c:v>
                </c:pt>
                <c:pt idx="16415">
                  <c:v>1400</c:v>
                </c:pt>
                <c:pt idx="16416">
                  <c:v>1300</c:v>
                </c:pt>
                <c:pt idx="16417">
                  <c:v>1390</c:v>
                </c:pt>
                <c:pt idx="16418">
                  <c:v>1340</c:v>
                </c:pt>
                <c:pt idx="16419">
                  <c:v>1410</c:v>
                </c:pt>
                <c:pt idx="16420">
                  <c:v>1320</c:v>
                </c:pt>
                <c:pt idx="16421">
                  <c:v>1450</c:v>
                </c:pt>
                <c:pt idx="16422">
                  <c:v>1390</c:v>
                </c:pt>
                <c:pt idx="16423">
                  <c:v>1230</c:v>
                </c:pt>
                <c:pt idx="16424">
                  <c:v>1320</c:v>
                </c:pt>
                <c:pt idx="16425">
                  <c:v>1640</c:v>
                </c:pt>
                <c:pt idx="16426">
                  <c:v>1320</c:v>
                </c:pt>
                <c:pt idx="16427">
                  <c:v>1390</c:v>
                </c:pt>
                <c:pt idx="16428">
                  <c:v>1150</c:v>
                </c:pt>
                <c:pt idx="16429">
                  <c:v>1710</c:v>
                </c:pt>
                <c:pt idx="16430">
                  <c:v>1590</c:v>
                </c:pt>
                <c:pt idx="16431">
                  <c:v>1570</c:v>
                </c:pt>
                <c:pt idx="16432">
                  <c:v>1260</c:v>
                </c:pt>
                <c:pt idx="16433">
                  <c:v>1560</c:v>
                </c:pt>
                <c:pt idx="16434">
                  <c:v>1230</c:v>
                </c:pt>
                <c:pt idx="16435">
                  <c:v>1300</c:v>
                </c:pt>
                <c:pt idx="16436">
                  <c:v>1450</c:v>
                </c:pt>
                <c:pt idx="16437">
                  <c:v>1560</c:v>
                </c:pt>
                <c:pt idx="16438">
                  <c:v>1140</c:v>
                </c:pt>
                <c:pt idx="16439">
                  <c:v>1110</c:v>
                </c:pt>
                <c:pt idx="16440">
                  <c:v>1540</c:v>
                </c:pt>
                <c:pt idx="16441">
                  <c:v>1400</c:v>
                </c:pt>
                <c:pt idx="16442">
                  <c:v>1170</c:v>
                </c:pt>
                <c:pt idx="16443">
                  <c:v>1620</c:v>
                </c:pt>
                <c:pt idx="16444">
                  <c:v>1300</c:v>
                </c:pt>
                <c:pt idx="16445">
                  <c:v>1220</c:v>
                </c:pt>
                <c:pt idx="16446">
                  <c:v>1670</c:v>
                </c:pt>
                <c:pt idx="16447">
                  <c:v>1430</c:v>
                </c:pt>
                <c:pt idx="16448">
                  <c:v>1270</c:v>
                </c:pt>
                <c:pt idx="16449">
                  <c:v>1380</c:v>
                </c:pt>
                <c:pt idx="16450">
                  <c:v>1280</c:v>
                </c:pt>
                <c:pt idx="16451">
                  <c:v>1370</c:v>
                </c:pt>
                <c:pt idx="16452">
                  <c:v>1500</c:v>
                </c:pt>
                <c:pt idx="16453">
                  <c:v>1430</c:v>
                </c:pt>
                <c:pt idx="16454">
                  <c:v>1230</c:v>
                </c:pt>
                <c:pt idx="16455">
                  <c:v>1340</c:v>
                </c:pt>
                <c:pt idx="16456">
                  <c:v>1240</c:v>
                </c:pt>
                <c:pt idx="16457">
                  <c:v>1570</c:v>
                </c:pt>
                <c:pt idx="16458">
                  <c:v>1230</c:v>
                </c:pt>
                <c:pt idx="16459">
                  <c:v>1450</c:v>
                </c:pt>
                <c:pt idx="16460">
                  <c:v>1300</c:v>
                </c:pt>
                <c:pt idx="16461">
                  <c:v>1420</c:v>
                </c:pt>
                <c:pt idx="16462">
                  <c:v>1440</c:v>
                </c:pt>
                <c:pt idx="16463">
                  <c:v>1320</c:v>
                </c:pt>
                <c:pt idx="16464">
                  <c:v>1360</c:v>
                </c:pt>
                <c:pt idx="16465">
                  <c:v>1280</c:v>
                </c:pt>
                <c:pt idx="16466">
                  <c:v>1420</c:v>
                </c:pt>
                <c:pt idx="16467">
                  <c:v>1330</c:v>
                </c:pt>
                <c:pt idx="16468">
                  <c:v>1390</c:v>
                </c:pt>
                <c:pt idx="16469">
                  <c:v>1370</c:v>
                </c:pt>
                <c:pt idx="16470">
                  <c:v>1390</c:v>
                </c:pt>
                <c:pt idx="16471">
                  <c:v>1540</c:v>
                </c:pt>
                <c:pt idx="16472">
                  <c:v>1420</c:v>
                </c:pt>
                <c:pt idx="16473">
                  <c:v>1490</c:v>
                </c:pt>
                <c:pt idx="16474">
                  <c:v>1380</c:v>
                </c:pt>
                <c:pt idx="16475">
                  <c:v>1350</c:v>
                </c:pt>
                <c:pt idx="16476">
                  <c:v>1290</c:v>
                </c:pt>
                <c:pt idx="16477">
                  <c:v>1490</c:v>
                </c:pt>
                <c:pt idx="16478">
                  <c:v>1560</c:v>
                </c:pt>
                <c:pt idx="16479">
                  <c:v>1280</c:v>
                </c:pt>
                <c:pt idx="16480">
                  <c:v>1410</c:v>
                </c:pt>
                <c:pt idx="16481">
                  <c:v>1320</c:v>
                </c:pt>
                <c:pt idx="16482">
                  <c:v>1420</c:v>
                </c:pt>
                <c:pt idx="16483">
                  <c:v>1470</c:v>
                </c:pt>
                <c:pt idx="16484">
                  <c:v>1400</c:v>
                </c:pt>
                <c:pt idx="16485">
                  <c:v>1330</c:v>
                </c:pt>
                <c:pt idx="16486">
                  <c:v>1450</c:v>
                </c:pt>
                <c:pt idx="16487">
                  <c:v>1290</c:v>
                </c:pt>
                <c:pt idx="16488">
                  <c:v>1380</c:v>
                </c:pt>
                <c:pt idx="16489">
                  <c:v>1590</c:v>
                </c:pt>
                <c:pt idx="16490">
                  <c:v>1330</c:v>
                </c:pt>
                <c:pt idx="16491">
                  <c:v>1440</c:v>
                </c:pt>
                <c:pt idx="16492">
                  <c:v>1430</c:v>
                </c:pt>
                <c:pt idx="16493">
                  <c:v>1420</c:v>
                </c:pt>
                <c:pt idx="16494">
                  <c:v>1350</c:v>
                </c:pt>
                <c:pt idx="16495">
                  <c:v>1390</c:v>
                </c:pt>
                <c:pt idx="16496">
                  <c:v>1400</c:v>
                </c:pt>
                <c:pt idx="16497">
                  <c:v>1470</c:v>
                </c:pt>
                <c:pt idx="16498">
                  <c:v>1150</c:v>
                </c:pt>
                <c:pt idx="16499">
                  <c:v>1560</c:v>
                </c:pt>
                <c:pt idx="16500">
                  <c:v>1570</c:v>
                </c:pt>
                <c:pt idx="16501">
                  <c:v>1300</c:v>
                </c:pt>
                <c:pt idx="16502">
                  <c:v>1450</c:v>
                </c:pt>
                <c:pt idx="16503">
                  <c:v>1610</c:v>
                </c:pt>
                <c:pt idx="16504">
                  <c:v>1370</c:v>
                </c:pt>
                <c:pt idx="16505">
                  <c:v>1420</c:v>
                </c:pt>
                <c:pt idx="16506">
                  <c:v>1670</c:v>
                </c:pt>
                <c:pt idx="16507">
                  <c:v>1360</c:v>
                </c:pt>
                <c:pt idx="16508">
                  <c:v>1370</c:v>
                </c:pt>
                <c:pt idx="16509">
                  <c:v>1000</c:v>
                </c:pt>
                <c:pt idx="16510">
                  <c:v>1320</c:v>
                </c:pt>
                <c:pt idx="16511">
                  <c:v>1420</c:v>
                </c:pt>
                <c:pt idx="16512">
                  <c:v>1320</c:v>
                </c:pt>
                <c:pt idx="16513">
                  <c:v>1590</c:v>
                </c:pt>
                <c:pt idx="16514">
                  <c:v>1260</c:v>
                </c:pt>
                <c:pt idx="16515">
                  <c:v>1250</c:v>
                </c:pt>
                <c:pt idx="16516">
                  <c:v>1190</c:v>
                </c:pt>
                <c:pt idx="16517">
                  <c:v>1190</c:v>
                </c:pt>
                <c:pt idx="16518">
                  <c:v>1560</c:v>
                </c:pt>
                <c:pt idx="16519">
                  <c:v>1110</c:v>
                </c:pt>
                <c:pt idx="16520">
                  <c:v>1390</c:v>
                </c:pt>
                <c:pt idx="16521">
                  <c:v>1360</c:v>
                </c:pt>
                <c:pt idx="16522">
                  <c:v>1140</c:v>
                </c:pt>
                <c:pt idx="16523">
                  <c:v>1510</c:v>
                </c:pt>
                <c:pt idx="16524">
                  <c:v>1420</c:v>
                </c:pt>
                <c:pt idx="16525">
                  <c:v>1490</c:v>
                </c:pt>
                <c:pt idx="16526">
                  <c:v>1310</c:v>
                </c:pt>
                <c:pt idx="16527">
                  <c:v>1500</c:v>
                </c:pt>
                <c:pt idx="16528">
                  <c:v>1490</c:v>
                </c:pt>
                <c:pt idx="16529">
                  <c:v>1240</c:v>
                </c:pt>
                <c:pt idx="16530">
                  <c:v>1590</c:v>
                </c:pt>
                <c:pt idx="16531">
                  <c:v>1420</c:v>
                </c:pt>
                <c:pt idx="16532">
                  <c:v>1340</c:v>
                </c:pt>
                <c:pt idx="16533">
                  <c:v>1210</c:v>
                </c:pt>
                <c:pt idx="16534">
                  <c:v>1520</c:v>
                </c:pt>
                <c:pt idx="16535">
                  <c:v>1450</c:v>
                </c:pt>
                <c:pt idx="16536">
                  <c:v>1540</c:v>
                </c:pt>
                <c:pt idx="16537">
                  <c:v>1430</c:v>
                </c:pt>
                <c:pt idx="16538">
                  <c:v>1350</c:v>
                </c:pt>
                <c:pt idx="16539">
                  <c:v>1700</c:v>
                </c:pt>
                <c:pt idx="16540">
                  <c:v>980</c:v>
                </c:pt>
                <c:pt idx="16541">
                  <c:v>1210</c:v>
                </c:pt>
                <c:pt idx="16542">
                  <c:v>1480</c:v>
                </c:pt>
                <c:pt idx="16543">
                  <c:v>1480</c:v>
                </c:pt>
                <c:pt idx="16544">
                  <c:v>1200</c:v>
                </c:pt>
                <c:pt idx="16545">
                  <c:v>1490</c:v>
                </c:pt>
                <c:pt idx="16546">
                  <c:v>1240</c:v>
                </c:pt>
                <c:pt idx="16547">
                  <c:v>1390</c:v>
                </c:pt>
                <c:pt idx="16548">
                  <c:v>1160</c:v>
                </c:pt>
                <c:pt idx="16549">
                  <c:v>1330</c:v>
                </c:pt>
                <c:pt idx="16550">
                  <c:v>1490</c:v>
                </c:pt>
                <c:pt idx="16551">
                  <c:v>1200</c:v>
                </c:pt>
                <c:pt idx="16552">
                  <c:v>1310</c:v>
                </c:pt>
                <c:pt idx="16553">
                  <c:v>1440</c:v>
                </c:pt>
                <c:pt idx="16554">
                  <c:v>1410</c:v>
                </c:pt>
                <c:pt idx="16555">
                  <c:v>1280</c:v>
                </c:pt>
                <c:pt idx="16556">
                  <c:v>1480</c:v>
                </c:pt>
                <c:pt idx="16557">
                  <c:v>1440</c:v>
                </c:pt>
                <c:pt idx="16558">
                  <c:v>1260</c:v>
                </c:pt>
                <c:pt idx="16559">
                  <c:v>1240</c:v>
                </c:pt>
                <c:pt idx="16560">
                  <c:v>1360</c:v>
                </c:pt>
                <c:pt idx="16561">
                  <c:v>1460</c:v>
                </c:pt>
                <c:pt idx="16562">
                  <c:v>1200</c:v>
                </c:pt>
                <c:pt idx="16563">
                  <c:v>1310</c:v>
                </c:pt>
                <c:pt idx="16564">
                  <c:v>1280</c:v>
                </c:pt>
                <c:pt idx="16565">
                  <c:v>1350</c:v>
                </c:pt>
                <c:pt idx="16566">
                  <c:v>1300</c:v>
                </c:pt>
                <c:pt idx="16567">
                  <c:v>1430</c:v>
                </c:pt>
                <c:pt idx="16568">
                  <c:v>1310</c:v>
                </c:pt>
                <c:pt idx="16569">
                  <c:v>1360</c:v>
                </c:pt>
                <c:pt idx="16570">
                  <c:v>1310</c:v>
                </c:pt>
                <c:pt idx="16571">
                  <c:v>1340</c:v>
                </c:pt>
                <c:pt idx="16572">
                  <c:v>1400</c:v>
                </c:pt>
                <c:pt idx="16573">
                  <c:v>1340</c:v>
                </c:pt>
                <c:pt idx="16574">
                  <c:v>1350</c:v>
                </c:pt>
                <c:pt idx="16575">
                  <c:v>1140</c:v>
                </c:pt>
                <c:pt idx="16576">
                  <c:v>1510</c:v>
                </c:pt>
                <c:pt idx="16577">
                  <c:v>1680</c:v>
                </c:pt>
                <c:pt idx="16578">
                  <c:v>1360</c:v>
                </c:pt>
                <c:pt idx="16579">
                  <c:v>1190</c:v>
                </c:pt>
                <c:pt idx="16580">
                  <c:v>1400</c:v>
                </c:pt>
                <c:pt idx="16581">
                  <c:v>1590</c:v>
                </c:pt>
                <c:pt idx="16582">
                  <c:v>1150</c:v>
                </c:pt>
                <c:pt idx="16583">
                  <c:v>1440</c:v>
                </c:pt>
                <c:pt idx="16584">
                  <c:v>1540</c:v>
                </c:pt>
                <c:pt idx="16585">
                  <c:v>1380</c:v>
                </c:pt>
                <c:pt idx="16586">
                  <c:v>1730</c:v>
                </c:pt>
                <c:pt idx="16587">
                  <c:v>1360</c:v>
                </c:pt>
                <c:pt idx="16588">
                  <c:v>1240</c:v>
                </c:pt>
                <c:pt idx="16589">
                  <c:v>1200</c:v>
                </c:pt>
                <c:pt idx="16590">
                  <c:v>1260</c:v>
                </c:pt>
                <c:pt idx="16591">
                  <c:v>1330</c:v>
                </c:pt>
                <c:pt idx="16592">
                  <c:v>1460</c:v>
                </c:pt>
                <c:pt idx="16593">
                  <c:v>1470</c:v>
                </c:pt>
                <c:pt idx="16594">
                  <c:v>1290</c:v>
                </c:pt>
                <c:pt idx="16595">
                  <c:v>1350</c:v>
                </c:pt>
                <c:pt idx="16596">
                  <c:v>1300</c:v>
                </c:pt>
                <c:pt idx="16597">
                  <c:v>1350</c:v>
                </c:pt>
                <c:pt idx="16598">
                  <c:v>1310</c:v>
                </c:pt>
                <c:pt idx="16599">
                  <c:v>1290</c:v>
                </c:pt>
                <c:pt idx="16600">
                  <c:v>1460</c:v>
                </c:pt>
                <c:pt idx="16601">
                  <c:v>1120</c:v>
                </c:pt>
                <c:pt idx="16602">
                  <c:v>1220</c:v>
                </c:pt>
                <c:pt idx="16603">
                  <c:v>1350</c:v>
                </c:pt>
                <c:pt idx="16604">
                  <c:v>1460</c:v>
                </c:pt>
                <c:pt idx="16605">
                  <c:v>1110</c:v>
                </c:pt>
                <c:pt idx="16606">
                  <c:v>1470</c:v>
                </c:pt>
                <c:pt idx="16607">
                  <c:v>1350</c:v>
                </c:pt>
                <c:pt idx="16608">
                  <c:v>1470</c:v>
                </c:pt>
                <c:pt idx="16609">
                  <c:v>1300</c:v>
                </c:pt>
                <c:pt idx="16610">
                  <c:v>1430</c:v>
                </c:pt>
                <c:pt idx="16611">
                  <c:v>1410</c:v>
                </c:pt>
                <c:pt idx="16612">
                  <c:v>1150</c:v>
                </c:pt>
                <c:pt idx="16613">
                  <c:v>1370</c:v>
                </c:pt>
                <c:pt idx="16614">
                  <c:v>1370</c:v>
                </c:pt>
                <c:pt idx="16615">
                  <c:v>1300</c:v>
                </c:pt>
                <c:pt idx="16616">
                  <c:v>1300</c:v>
                </c:pt>
                <c:pt idx="16617">
                  <c:v>1340</c:v>
                </c:pt>
                <c:pt idx="16618">
                  <c:v>1430</c:v>
                </c:pt>
                <c:pt idx="16619">
                  <c:v>1090</c:v>
                </c:pt>
                <c:pt idx="16620">
                  <c:v>1460</c:v>
                </c:pt>
                <c:pt idx="16621">
                  <c:v>1270</c:v>
                </c:pt>
                <c:pt idx="16622">
                  <c:v>1260</c:v>
                </c:pt>
                <c:pt idx="16623">
                  <c:v>1330</c:v>
                </c:pt>
                <c:pt idx="16624">
                  <c:v>1530</c:v>
                </c:pt>
                <c:pt idx="16625">
                  <c:v>1120</c:v>
                </c:pt>
                <c:pt idx="16626">
                  <c:v>1410</c:v>
                </c:pt>
                <c:pt idx="16627">
                  <c:v>1430</c:v>
                </c:pt>
                <c:pt idx="16628">
                  <c:v>1390</c:v>
                </c:pt>
                <c:pt idx="16629">
                  <c:v>1380</c:v>
                </c:pt>
                <c:pt idx="16630">
                  <c:v>1520</c:v>
                </c:pt>
                <c:pt idx="16631">
                  <c:v>1370</c:v>
                </c:pt>
                <c:pt idx="16632">
                  <c:v>1200</c:v>
                </c:pt>
                <c:pt idx="16633">
                  <c:v>1550</c:v>
                </c:pt>
                <c:pt idx="16634">
                  <c:v>1510</c:v>
                </c:pt>
                <c:pt idx="16635">
                  <c:v>1390</c:v>
                </c:pt>
                <c:pt idx="16636">
                  <c:v>1280</c:v>
                </c:pt>
                <c:pt idx="16637">
                  <c:v>1620</c:v>
                </c:pt>
                <c:pt idx="16638">
                  <c:v>1400</c:v>
                </c:pt>
                <c:pt idx="16639">
                  <c:v>1260</c:v>
                </c:pt>
                <c:pt idx="16640">
                  <c:v>1450</c:v>
                </c:pt>
                <c:pt idx="16641">
                  <c:v>1410</c:v>
                </c:pt>
                <c:pt idx="16642">
                  <c:v>1400</c:v>
                </c:pt>
                <c:pt idx="16643">
                  <c:v>1420</c:v>
                </c:pt>
                <c:pt idx="16644">
                  <c:v>1430</c:v>
                </c:pt>
                <c:pt idx="16645">
                  <c:v>1440</c:v>
                </c:pt>
                <c:pt idx="16646">
                  <c:v>1390</c:v>
                </c:pt>
                <c:pt idx="16647">
                  <c:v>1360</c:v>
                </c:pt>
                <c:pt idx="16648">
                  <c:v>1240</c:v>
                </c:pt>
                <c:pt idx="16649">
                  <c:v>1330</c:v>
                </c:pt>
                <c:pt idx="16650">
                  <c:v>1020</c:v>
                </c:pt>
                <c:pt idx="16651">
                  <c:v>1170</c:v>
                </c:pt>
                <c:pt idx="16652">
                  <c:v>1600</c:v>
                </c:pt>
                <c:pt idx="16653">
                  <c:v>1470</c:v>
                </c:pt>
                <c:pt idx="16654">
                  <c:v>1400</c:v>
                </c:pt>
                <c:pt idx="16655">
                  <c:v>1230</c:v>
                </c:pt>
                <c:pt idx="16656">
                  <c:v>1460</c:v>
                </c:pt>
                <c:pt idx="16657">
                  <c:v>1650</c:v>
                </c:pt>
                <c:pt idx="16658">
                  <c:v>1540</c:v>
                </c:pt>
                <c:pt idx="16659">
                  <c:v>1450</c:v>
                </c:pt>
                <c:pt idx="16660">
                  <c:v>1220</c:v>
                </c:pt>
                <c:pt idx="16661">
                  <c:v>1480</c:v>
                </c:pt>
                <c:pt idx="16662">
                  <c:v>1360</c:v>
                </c:pt>
                <c:pt idx="16663">
                  <c:v>1090</c:v>
                </c:pt>
                <c:pt idx="16664">
                  <c:v>1300</c:v>
                </c:pt>
                <c:pt idx="16665">
                  <c:v>1070</c:v>
                </c:pt>
                <c:pt idx="16666">
                  <c:v>1560</c:v>
                </c:pt>
                <c:pt idx="16667">
                  <c:v>1360</c:v>
                </c:pt>
                <c:pt idx="16668">
                  <c:v>1480</c:v>
                </c:pt>
                <c:pt idx="16669">
                  <c:v>1510</c:v>
                </c:pt>
                <c:pt idx="16670">
                  <c:v>1270</c:v>
                </c:pt>
                <c:pt idx="16671">
                  <c:v>1310</c:v>
                </c:pt>
                <c:pt idx="16672">
                  <c:v>1230</c:v>
                </c:pt>
                <c:pt idx="16673">
                  <c:v>1310</c:v>
                </c:pt>
                <c:pt idx="16674">
                  <c:v>1380</c:v>
                </c:pt>
                <c:pt idx="16675">
                  <c:v>1390</c:v>
                </c:pt>
                <c:pt idx="16676">
                  <c:v>1190</c:v>
                </c:pt>
                <c:pt idx="16677">
                  <c:v>1320</c:v>
                </c:pt>
                <c:pt idx="16678">
                  <c:v>1060</c:v>
                </c:pt>
                <c:pt idx="16679">
                  <c:v>1440</c:v>
                </c:pt>
                <c:pt idx="16680">
                  <c:v>1160</c:v>
                </c:pt>
                <c:pt idx="16681">
                  <c:v>1360</c:v>
                </c:pt>
                <c:pt idx="16682">
                  <c:v>1060</c:v>
                </c:pt>
                <c:pt idx="16683">
                  <c:v>1310</c:v>
                </c:pt>
                <c:pt idx="16684">
                  <c:v>1340</c:v>
                </c:pt>
                <c:pt idx="16685">
                  <c:v>1380</c:v>
                </c:pt>
                <c:pt idx="16686">
                  <c:v>1330</c:v>
                </c:pt>
                <c:pt idx="16687">
                  <c:v>1520</c:v>
                </c:pt>
                <c:pt idx="16688">
                  <c:v>1470</c:v>
                </c:pt>
                <c:pt idx="16689">
                  <c:v>1400</c:v>
                </c:pt>
                <c:pt idx="16690">
                  <c:v>1400</c:v>
                </c:pt>
                <c:pt idx="16691">
                  <c:v>1300</c:v>
                </c:pt>
                <c:pt idx="16692">
                  <c:v>1400</c:v>
                </c:pt>
                <c:pt idx="16693">
                  <c:v>1320</c:v>
                </c:pt>
                <c:pt idx="16694">
                  <c:v>1350</c:v>
                </c:pt>
                <c:pt idx="16695">
                  <c:v>1220</c:v>
                </c:pt>
                <c:pt idx="16696">
                  <c:v>1360</c:v>
                </c:pt>
                <c:pt idx="16697">
                  <c:v>1280</c:v>
                </c:pt>
                <c:pt idx="16698">
                  <c:v>1420</c:v>
                </c:pt>
                <c:pt idx="16699">
                  <c:v>1340</c:v>
                </c:pt>
                <c:pt idx="16700">
                  <c:v>1560</c:v>
                </c:pt>
                <c:pt idx="16701">
                  <c:v>1330</c:v>
                </c:pt>
                <c:pt idx="16702">
                  <c:v>1610</c:v>
                </c:pt>
                <c:pt idx="16703">
                  <c:v>1290</c:v>
                </c:pt>
                <c:pt idx="16704">
                  <c:v>1110</c:v>
                </c:pt>
                <c:pt idx="16705">
                  <c:v>1570</c:v>
                </c:pt>
                <c:pt idx="16706">
                  <c:v>1260</c:v>
                </c:pt>
                <c:pt idx="16707">
                  <c:v>1360</c:v>
                </c:pt>
                <c:pt idx="16708">
                  <c:v>1580</c:v>
                </c:pt>
                <c:pt idx="16709">
                  <c:v>1360</c:v>
                </c:pt>
                <c:pt idx="16710">
                  <c:v>1470</c:v>
                </c:pt>
                <c:pt idx="16711">
                  <c:v>1330</c:v>
                </c:pt>
                <c:pt idx="16712">
                  <c:v>1630</c:v>
                </c:pt>
                <c:pt idx="16713">
                  <c:v>1350</c:v>
                </c:pt>
                <c:pt idx="16714">
                  <c:v>1400</c:v>
                </c:pt>
                <c:pt idx="16715">
                  <c:v>1050</c:v>
                </c:pt>
                <c:pt idx="16716">
                  <c:v>1370</c:v>
                </c:pt>
                <c:pt idx="16717">
                  <c:v>1370</c:v>
                </c:pt>
                <c:pt idx="16718">
                  <c:v>1200</c:v>
                </c:pt>
                <c:pt idx="16719">
                  <c:v>1540</c:v>
                </c:pt>
                <c:pt idx="16720">
                  <c:v>1280</c:v>
                </c:pt>
                <c:pt idx="16721">
                  <c:v>1520</c:v>
                </c:pt>
                <c:pt idx="16722">
                  <c:v>1340</c:v>
                </c:pt>
                <c:pt idx="16723">
                  <c:v>1220</c:v>
                </c:pt>
                <c:pt idx="16724">
                  <c:v>1420</c:v>
                </c:pt>
                <c:pt idx="16725">
                  <c:v>1330</c:v>
                </c:pt>
                <c:pt idx="16726">
                  <c:v>1290</c:v>
                </c:pt>
                <c:pt idx="16727">
                  <c:v>1430</c:v>
                </c:pt>
                <c:pt idx="16728">
                  <c:v>1570</c:v>
                </c:pt>
                <c:pt idx="16729">
                  <c:v>1510</c:v>
                </c:pt>
                <c:pt idx="16730">
                  <c:v>1150</c:v>
                </c:pt>
                <c:pt idx="16731">
                  <c:v>1260</c:v>
                </c:pt>
                <c:pt idx="16732">
                  <c:v>1340</c:v>
                </c:pt>
                <c:pt idx="16733">
                  <c:v>1330</c:v>
                </c:pt>
                <c:pt idx="16734">
                  <c:v>1310</c:v>
                </c:pt>
                <c:pt idx="16735">
                  <c:v>1460</c:v>
                </c:pt>
                <c:pt idx="16736">
                  <c:v>1210</c:v>
                </c:pt>
                <c:pt idx="16737">
                  <c:v>1160</c:v>
                </c:pt>
                <c:pt idx="16738">
                  <c:v>1370</c:v>
                </c:pt>
                <c:pt idx="16739">
                  <c:v>1300</c:v>
                </c:pt>
                <c:pt idx="16740">
                  <c:v>1410</c:v>
                </c:pt>
                <c:pt idx="16741">
                  <c:v>1500</c:v>
                </c:pt>
                <c:pt idx="16742">
                  <c:v>1400</c:v>
                </c:pt>
                <c:pt idx="16743">
                  <c:v>1270</c:v>
                </c:pt>
                <c:pt idx="16744">
                  <c:v>1460</c:v>
                </c:pt>
                <c:pt idx="16745">
                  <c:v>1180</c:v>
                </c:pt>
                <c:pt idx="16746">
                  <c:v>1100</c:v>
                </c:pt>
                <c:pt idx="16747">
                  <c:v>1460</c:v>
                </c:pt>
                <c:pt idx="16748">
                  <c:v>1350</c:v>
                </c:pt>
                <c:pt idx="16749">
                  <c:v>1140</c:v>
                </c:pt>
                <c:pt idx="16750">
                  <c:v>1410</c:v>
                </c:pt>
                <c:pt idx="16751">
                  <c:v>1270</c:v>
                </c:pt>
                <c:pt idx="16752">
                  <c:v>1570</c:v>
                </c:pt>
                <c:pt idx="16753">
                  <c:v>1390</c:v>
                </c:pt>
                <c:pt idx="16754">
                  <c:v>1510</c:v>
                </c:pt>
                <c:pt idx="16755">
                  <c:v>1420</c:v>
                </c:pt>
                <c:pt idx="16756">
                  <c:v>1390</c:v>
                </c:pt>
                <c:pt idx="16757">
                  <c:v>1540</c:v>
                </c:pt>
                <c:pt idx="16758">
                  <c:v>1370</c:v>
                </c:pt>
                <c:pt idx="16759">
                  <c:v>1440</c:v>
                </c:pt>
                <c:pt idx="16760">
                  <c:v>1240</c:v>
                </c:pt>
                <c:pt idx="16761">
                  <c:v>1440</c:v>
                </c:pt>
                <c:pt idx="16762">
                  <c:v>1490</c:v>
                </c:pt>
                <c:pt idx="16763">
                  <c:v>1370</c:v>
                </c:pt>
                <c:pt idx="16764">
                  <c:v>1540</c:v>
                </c:pt>
                <c:pt idx="16765">
                  <c:v>1290</c:v>
                </c:pt>
                <c:pt idx="16766">
                  <c:v>1640</c:v>
                </c:pt>
                <c:pt idx="16767">
                  <c:v>1430</c:v>
                </c:pt>
                <c:pt idx="16768">
                  <c:v>1210</c:v>
                </c:pt>
                <c:pt idx="16769">
                  <c:v>1260</c:v>
                </c:pt>
                <c:pt idx="16770">
                  <c:v>1240</c:v>
                </c:pt>
                <c:pt idx="16771">
                  <c:v>1290</c:v>
                </c:pt>
                <c:pt idx="16772">
                  <c:v>1510</c:v>
                </c:pt>
                <c:pt idx="16773">
                  <c:v>1400</c:v>
                </c:pt>
                <c:pt idx="16774">
                  <c:v>1470</c:v>
                </c:pt>
                <c:pt idx="16775">
                  <c:v>1440</c:v>
                </c:pt>
                <c:pt idx="16776">
                  <c:v>1440</c:v>
                </c:pt>
                <c:pt idx="16777">
                  <c:v>1380</c:v>
                </c:pt>
                <c:pt idx="16778">
                  <c:v>1540</c:v>
                </c:pt>
                <c:pt idx="16779">
                  <c:v>1370</c:v>
                </c:pt>
                <c:pt idx="16780">
                  <c:v>1330</c:v>
                </c:pt>
                <c:pt idx="16781">
                  <c:v>1430</c:v>
                </c:pt>
                <c:pt idx="16782">
                  <c:v>1550</c:v>
                </c:pt>
                <c:pt idx="16783">
                  <c:v>1380</c:v>
                </c:pt>
                <c:pt idx="16784">
                  <c:v>1330</c:v>
                </c:pt>
                <c:pt idx="16785">
                  <c:v>1200</c:v>
                </c:pt>
                <c:pt idx="16786">
                  <c:v>1160</c:v>
                </c:pt>
                <c:pt idx="16787">
                  <c:v>1260</c:v>
                </c:pt>
                <c:pt idx="16788">
                  <c:v>1600</c:v>
                </c:pt>
                <c:pt idx="16789">
                  <c:v>1140</c:v>
                </c:pt>
                <c:pt idx="16790">
                  <c:v>1330</c:v>
                </c:pt>
                <c:pt idx="16791">
                  <c:v>1320</c:v>
                </c:pt>
                <c:pt idx="16792">
                  <c:v>1450</c:v>
                </c:pt>
                <c:pt idx="16793">
                  <c:v>1360</c:v>
                </c:pt>
                <c:pt idx="16794">
                  <c:v>1520</c:v>
                </c:pt>
                <c:pt idx="16795">
                  <c:v>1280</c:v>
                </c:pt>
                <c:pt idx="16796">
                  <c:v>1250</c:v>
                </c:pt>
                <c:pt idx="16797">
                  <c:v>1210</c:v>
                </c:pt>
                <c:pt idx="16798">
                  <c:v>1300</c:v>
                </c:pt>
                <c:pt idx="16799">
                  <c:v>1270</c:v>
                </c:pt>
                <c:pt idx="16800">
                  <c:v>1420</c:v>
                </c:pt>
                <c:pt idx="16801">
                  <c:v>1490</c:v>
                </c:pt>
                <c:pt idx="16802">
                  <c:v>1270</c:v>
                </c:pt>
                <c:pt idx="16803">
                  <c:v>1180</c:v>
                </c:pt>
                <c:pt idx="16804">
                  <c:v>1320</c:v>
                </c:pt>
                <c:pt idx="16805">
                  <c:v>1500</c:v>
                </c:pt>
                <c:pt idx="16806">
                  <c:v>1370</c:v>
                </c:pt>
                <c:pt idx="16807">
                  <c:v>1250</c:v>
                </c:pt>
                <c:pt idx="16808">
                  <c:v>1380</c:v>
                </c:pt>
                <c:pt idx="16809">
                  <c:v>1520</c:v>
                </c:pt>
                <c:pt idx="16810">
                  <c:v>1320</c:v>
                </c:pt>
                <c:pt idx="16811">
                  <c:v>1440</c:v>
                </c:pt>
                <c:pt idx="16812">
                  <c:v>1400</c:v>
                </c:pt>
                <c:pt idx="16813">
                  <c:v>1390</c:v>
                </c:pt>
                <c:pt idx="16814">
                  <c:v>1170</c:v>
                </c:pt>
                <c:pt idx="16815">
                  <c:v>1390</c:v>
                </c:pt>
                <c:pt idx="16816">
                  <c:v>1320</c:v>
                </c:pt>
                <c:pt idx="16817">
                  <c:v>1340</c:v>
                </c:pt>
                <c:pt idx="16818">
                  <c:v>1400</c:v>
                </c:pt>
                <c:pt idx="16819">
                  <c:v>1330</c:v>
                </c:pt>
                <c:pt idx="16820">
                  <c:v>1140</c:v>
                </c:pt>
                <c:pt idx="16821">
                  <c:v>1150</c:v>
                </c:pt>
                <c:pt idx="16822">
                  <c:v>1180</c:v>
                </c:pt>
                <c:pt idx="16823">
                  <c:v>1220</c:v>
                </c:pt>
                <c:pt idx="16824">
                  <c:v>1270</c:v>
                </c:pt>
                <c:pt idx="16825">
                  <c:v>1430</c:v>
                </c:pt>
                <c:pt idx="16826">
                  <c:v>1320</c:v>
                </c:pt>
                <c:pt idx="16827">
                  <c:v>1390</c:v>
                </c:pt>
                <c:pt idx="16828">
                  <c:v>1280</c:v>
                </c:pt>
                <c:pt idx="16829">
                  <c:v>1310</c:v>
                </c:pt>
                <c:pt idx="16830">
                  <c:v>1470</c:v>
                </c:pt>
                <c:pt idx="16831">
                  <c:v>1390</c:v>
                </c:pt>
                <c:pt idx="16832">
                  <c:v>1410</c:v>
                </c:pt>
                <c:pt idx="16833">
                  <c:v>1410</c:v>
                </c:pt>
                <c:pt idx="16834">
                  <c:v>1370</c:v>
                </c:pt>
                <c:pt idx="16835">
                  <c:v>1310</c:v>
                </c:pt>
                <c:pt idx="16836">
                  <c:v>1350</c:v>
                </c:pt>
                <c:pt idx="16837">
                  <c:v>1220</c:v>
                </c:pt>
                <c:pt idx="16838">
                  <c:v>1260</c:v>
                </c:pt>
                <c:pt idx="16839">
                  <c:v>1480</c:v>
                </c:pt>
                <c:pt idx="16840">
                  <c:v>1540</c:v>
                </c:pt>
                <c:pt idx="16841">
                  <c:v>1340</c:v>
                </c:pt>
                <c:pt idx="16842">
                  <c:v>1420</c:v>
                </c:pt>
                <c:pt idx="16843">
                  <c:v>1300</c:v>
                </c:pt>
                <c:pt idx="16844">
                  <c:v>1170</c:v>
                </c:pt>
                <c:pt idx="16845">
                  <c:v>1510</c:v>
                </c:pt>
                <c:pt idx="16846">
                  <c:v>1310</c:v>
                </c:pt>
                <c:pt idx="16847">
                  <c:v>1320</c:v>
                </c:pt>
                <c:pt idx="16848">
                  <c:v>1300</c:v>
                </c:pt>
                <c:pt idx="16849">
                  <c:v>1390</c:v>
                </c:pt>
                <c:pt idx="16850">
                  <c:v>1400</c:v>
                </c:pt>
                <c:pt idx="16851">
                  <c:v>1530</c:v>
                </c:pt>
                <c:pt idx="16852">
                  <c:v>1390</c:v>
                </c:pt>
                <c:pt idx="16853">
                  <c:v>1240</c:v>
                </c:pt>
                <c:pt idx="16854">
                  <c:v>1290</c:v>
                </c:pt>
                <c:pt idx="16855">
                  <c:v>1430</c:v>
                </c:pt>
                <c:pt idx="16856">
                  <c:v>1250</c:v>
                </c:pt>
                <c:pt idx="16857">
                  <c:v>1350</c:v>
                </c:pt>
                <c:pt idx="16858">
                  <c:v>1340</c:v>
                </c:pt>
                <c:pt idx="16859">
                  <c:v>1340</c:v>
                </c:pt>
                <c:pt idx="16860">
                  <c:v>1370</c:v>
                </c:pt>
                <c:pt idx="16861">
                  <c:v>1610</c:v>
                </c:pt>
                <c:pt idx="16862">
                  <c:v>1320</c:v>
                </c:pt>
                <c:pt idx="16863">
                  <c:v>1190</c:v>
                </c:pt>
                <c:pt idx="16864">
                  <c:v>1510</c:v>
                </c:pt>
                <c:pt idx="16865">
                  <c:v>1280</c:v>
                </c:pt>
                <c:pt idx="16866">
                  <c:v>1240</c:v>
                </c:pt>
                <c:pt idx="16867">
                  <c:v>1430</c:v>
                </c:pt>
                <c:pt idx="16868">
                  <c:v>1280</c:v>
                </c:pt>
                <c:pt idx="16869">
                  <c:v>1410</c:v>
                </c:pt>
                <c:pt idx="16870">
                  <c:v>1250</c:v>
                </c:pt>
                <c:pt idx="16871">
                  <c:v>1690</c:v>
                </c:pt>
                <c:pt idx="16872">
                  <c:v>1350</c:v>
                </c:pt>
                <c:pt idx="16873">
                  <c:v>1340</c:v>
                </c:pt>
                <c:pt idx="16874">
                  <c:v>1510</c:v>
                </c:pt>
                <c:pt idx="16875">
                  <c:v>1100</c:v>
                </c:pt>
                <c:pt idx="16876">
                  <c:v>1500</c:v>
                </c:pt>
                <c:pt idx="16877">
                  <c:v>1410</c:v>
                </c:pt>
                <c:pt idx="16878">
                  <c:v>1420</c:v>
                </c:pt>
                <c:pt idx="16879">
                  <c:v>1290</c:v>
                </c:pt>
                <c:pt idx="16880">
                  <c:v>1340</c:v>
                </c:pt>
                <c:pt idx="16881">
                  <c:v>1220</c:v>
                </c:pt>
                <c:pt idx="16882">
                  <c:v>1200</c:v>
                </c:pt>
                <c:pt idx="16883">
                  <c:v>1450</c:v>
                </c:pt>
                <c:pt idx="16884">
                  <c:v>1550</c:v>
                </c:pt>
                <c:pt idx="16885">
                  <c:v>1200</c:v>
                </c:pt>
                <c:pt idx="16886">
                  <c:v>1230</c:v>
                </c:pt>
                <c:pt idx="16887">
                  <c:v>1320</c:v>
                </c:pt>
                <c:pt idx="16888">
                  <c:v>1350</c:v>
                </c:pt>
                <c:pt idx="16889">
                  <c:v>1320</c:v>
                </c:pt>
                <c:pt idx="16890">
                  <c:v>1290</c:v>
                </c:pt>
                <c:pt idx="16891">
                  <c:v>1270</c:v>
                </c:pt>
                <c:pt idx="16892">
                  <c:v>1490</c:v>
                </c:pt>
                <c:pt idx="16893">
                  <c:v>1130</c:v>
                </c:pt>
                <c:pt idx="16894">
                  <c:v>1410</c:v>
                </c:pt>
                <c:pt idx="16895">
                  <c:v>1460</c:v>
                </c:pt>
                <c:pt idx="16896">
                  <c:v>1390</c:v>
                </c:pt>
                <c:pt idx="16897">
                  <c:v>1230</c:v>
                </c:pt>
                <c:pt idx="16898">
                  <c:v>1410</c:v>
                </c:pt>
                <c:pt idx="16899">
                  <c:v>1200</c:v>
                </c:pt>
                <c:pt idx="16900">
                  <c:v>1550</c:v>
                </c:pt>
                <c:pt idx="16901">
                  <c:v>1230</c:v>
                </c:pt>
                <c:pt idx="16902">
                  <c:v>1330</c:v>
                </c:pt>
                <c:pt idx="16903">
                  <c:v>1350</c:v>
                </c:pt>
                <c:pt idx="16904">
                  <c:v>1290</c:v>
                </c:pt>
                <c:pt idx="16905">
                  <c:v>1400</c:v>
                </c:pt>
                <c:pt idx="16906">
                  <c:v>1410</c:v>
                </c:pt>
                <c:pt idx="16907">
                  <c:v>1240</c:v>
                </c:pt>
                <c:pt idx="16908">
                  <c:v>1270</c:v>
                </c:pt>
                <c:pt idx="16909">
                  <c:v>1340</c:v>
                </c:pt>
                <c:pt idx="16910">
                  <c:v>1610</c:v>
                </c:pt>
                <c:pt idx="16911">
                  <c:v>1350</c:v>
                </c:pt>
                <c:pt idx="16912">
                  <c:v>1320</c:v>
                </c:pt>
                <c:pt idx="16913">
                  <c:v>1370</c:v>
                </c:pt>
                <c:pt idx="16914">
                  <c:v>1100</c:v>
                </c:pt>
                <c:pt idx="16915">
                  <c:v>1180</c:v>
                </c:pt>
                <c:pt idx="16916">
                  <c:v>1350</c:v>
                </c:pt>
                <c:pt idx="16917">
                  <c:v>1480</c:v>
                </c:pt>
                <c:pt idx="16918">
                  <c:v>1650</c:v>
                </c:pt>
                <c:pt idx="16919">
                  <c:v>1520</c:v>
                </c:pt>
                <c:pt idx="16920">
                  <c:v>1350</c:v>
                </c:pt>
                <c:pt idx="16921">
                  <c:v>1340</c:v>
                </c:pt>
                <c:pt idx="16922">
                  <c:v>1370</c:v>
                </c:pt>
                <c:pt idx="16923">
                  <c:v>1420</c:v>
                </c:pt>
                <c:pt idx="16924">
                  <c:v>1360</c:v>
                </c:pt>
                <c:pt idx="16925">
                  <c:v>1300</c:v>
                </c:pt>
                <c:pt idx="16926">
                  <c:v>1580</c:v>
                </c:pt>
                <c:pt idx="16927">
                  <c:v>1210</c:v>
                </c:pt>
                <c:pt idx="16928">
                  <c:v>1520</c:v>
                </c:pt>
                <c:pt idx="16929">
                  <c:v>1330</c:v>
                </c:pt>
                <c:pt idx="16930">
                  <c:v>1260</c:v>
                </c:pt>
                <c:pt idx="16931">
                  <c:v>1230</c:v>
                </c:pt>
                <c:pt idx="16932">
                  <c:v>1620</c:v>
                </c:pt>
                <c:pt idx="16933">
                  <c:v>1400</c:v>
                </c:pt>
                <c:pt idx="16934">
                  <c:v>1430</c:v>
                </c:pt>
                <c:pt idx="16935">
                  <c:v>1280</c:v>
                </c:pt>
                <c:pt idx="16936">
                  <c:v>1360</c:v>
                </c:pt>
                <c:pt idx="16937">
                  <c:v>1240</c:v>
                </c:pt>
                <c:pt idx="16938">
                  <c:v>1230</c:v>
                </c:pt>
                <c:pt idx="16939">
                  <c:v>1470</c:v>
                </c:pt>
                <c:pt idx="16940">
                  <c:v>1430</c:v>
                </c:pt>
                <c:pt idx="16941">
                  <c:v>1310</c:v>
                </c:pt>
                <c:pt idx="16942">
                  <c:v>1280</c:v>
                </c:pt>
                <c:pt idx="16943">
                  <c:v>1290</c:v>
                </c:pt>
                <c:pt idx="16944">
                  <c:v>1500</c:v>
                </c:pt>
                <c:pt idx="16945">
                  <c:v>1320</c:v>
                </c:pt>
                <c:pt idx="16946">
                  <c:v>1630</c:v>
                </c:pt>
                <c:pt idx="16947">
                  <c:v>1190</c:v>
                </c:pt>
                <c:pt idx="16948">
                  <c:v>1440</c:v>
                </c:pt>
                <c:pt idx="16949">
                  <c:v>1210</c:v>
                </c:pt>
                <c:pt idx="16950">
                  <c:v>1430</c:v>
                </c:pt>
                <c:pt idx="16951">
                  <c:v>1410</c:v>
                </c:pt>
                <c:pt idx="16952">
                  <c:v>1540</c:v>
                </c:pt>
                <c:pt idx="16953">
                  <c:v>1160</c:v>
                </c:pt>
                <c:pt idx="16954">
                  <c:v>1390</c:v>
                </c:pt>
                <c:pt idx="16955">
                  <c:v>1190</c:v>
                </c:pt>
                <c:pt idx="16956">
                  <c:v>1560</c:v>
                </c:pt>
                <c:pt idx="16957">
                  <c:v>1320</c:v>
                </c:pt>
                <c:pt idx="16958">
                  <c:v>1300</c:v>
                </c:pt>
                <c:pt idx="16959">
                  <c:v>1150</c:v>
                </c:pt>
                <c:pt idx="16960">
                  <c:v>1280</c:v>
                </c:pt>
                <c:pt idx="16961">
                  <c:v>1330</c:v>
                </c:pt>
                <c:pt idx="16962">
                  <c:v>1260</c:v>
                </c:pt>
                <c:pt idx="16963">
                  <c:v>1400</c:v>
                </c:pt>
                <c:pt idx="16964">
                  <c:v>1440</c:v>
                </c:pt>
                <c:pt idx="16965">
                  <c:v>1430</c:v>
                </c:pt>
                <c:pt idx="16966">
                  <c:v>1310</c:v>
                </c:pt>
                <c:pt idx="16967">
                  <c:v>1480</c:v>
                </c:pt>
                <c:pt idx="16968">
                  <c:v>1470</c:v>
                </c:pt>
                <c:pt idx="16969">
                  <c:v>1400</c:v>
                </c:pt>
                <c:pt idx="16970">
                  <c:v>1400</c:v>
                </c:pt>
                <c:pt idx="16971">
                  <c:v>1200</c:v>
                </c:pt>
                <c:pt idx="16972">
                  <c:v>1400</c:v>
                </c:pt>
                <c:pt idx="16973">
                  <c:v>1450</c:v>
                </c:pt>
                <c:pt idx="16974">
                  <c:v>1300</c:v>
                </c:pt>
                <c:pt idx="16975">
                  <c:v>1150</c:v>
                </c:pt>
                <c:pt idx="16976">
                  <c:v>1200</c:v>
                </c:pt>
                <c:pt idx="16977">
                  <c:v>1590</c:v>
                </c:pt>
                <c:pt idx="16978">
                  <c:v>1210</c:v>
                </c:pt>
                <c:pt idx="16979">
                  <c:v>1380</c:v>
                </c:pt>
                <c:pt idx="16980">
                  <c:v>1370</c:v>
                </c:pt>
                <c:pt idx="16981">
                  <c:v>1180</c:v>
                </c:pt>
                <c:pt idx="16982">
                  <c:v>1070</c:v>
                </c:pt>
                <c:pt idx="16983">
                  <c:v>1360</c:v>
                </c:pt>
                <c:pt idx="16984">
                  <c:v>1100</c:v>
                </c:pt>
                <c:pt idx="16985">
                  <c:v>1560</c:v>
                </c:pt>
                <c:pt idx="16986">
                  <c:v>1390</c:v>
                </c:pt>
                <c:pt idx="16987">
                  <c:v>1160</c:v>
                </c:pt>
                <c:pt idx="16988">
                  <c:v>1520</c:v>
                </c:pt>
                <c:pt idx="16989">
                  <c:v>1460</c:v>
                </c:pt>
                <c:pt idx="16990">
                  <c:v>1110</c:v>
                </c:pt>
                <c:pt idx="16991">
                  <c:v>1370</c:v>
                </c:pt>
                <c:pt idx="16992">
                  <c:v>1340</c:v>
                </c:pt>
                <c:pt idx="16993">
                  <c:v>1310</c:v>
                </c:pt>
                <c:pt idx="16994">
                  <c:v>1340</c:v>
                </c:pt>
                <c:pt idx="16995">
                  <c:v>1320</c:v>
                </c:pt>
                <c:pt idx="16996">
                  <c:v>1440</c:v>
                </c:pt>
                <c:pt idx="16997">
                  <c:v>1280</c:v>
                </c:pt>
                <c:pt idx="16998">
                  <c:v>1310</c:v>
                </c:pt>
                <c:pt idx="16999">
                  <c:v>1280</c:v>
                </c:pt>
                <c:pt idx="17000">
                  <c:v>1370</c:v>
                </c:pt>
                <c:pt idx="17001">
                  <c:v>1260</c:v>
                </c:pt>
                <c:pt idx="17002">
                  <c:v>1550</c:v>
                </c:pt>
                <c:pt idx="17003">
                  <c:v>1330</c:v>
                </c:pt>
                <c:pt idx="17004">
                  <c:v>1150</c:v>
                </c:pt>
                <c:pt idx="17005">
                  <c:v>1400</c:v>
                </c:pt>
                <c:pt idx="17006">
                  <c:v>1260</c:v>
                </c:pt>
                <c:pt idx="17007">
                  <c:v>1200</c:v>
                </c:pt>
                <c:pt idx="17008">
                  <c:v>1500</c:v>
                </c:pt>
                <c:pt idx="17009">
                  <c:v>1190</c:v>
                </c:pt>
                <c:pt idx="17010">
                  <c:v>1280</c:v>
                </c:pt>
                <c:pt idx="17011">
                  <c:v>1200</c:v>
                </c:pt>
                <c:pt idx="17012">
                  <c:v>1300</c:v>
                </c:pt>
                <c:pt idx="17013">
                  <c:v>1120</c:v>
                </c:pt>
                <c:pt idx="17014">
                  <c:v>1270</c:v>
                </c:pt>
                <c:pt idx="17015">
                  <c:v>1450</c:v>
                </c:pt>
                <c:pt idx="17016">
                  <c:v>1300</c:v>
                </c:pt>
                <c:pt idx="17017">
                  <c:v>1400</c:v>
                </c:pt>
                <c:pt idx="17018">
                  <c:v>1230</c:v>
                </c:pt>
                <c:pt idx="17019">
                  <c:v>1430</c:v>
                </c:pt>
                <c:pt idx="17020">
                  <c:v>1230</c:v>
                </c:pt>
                <c:pt idx="17021">
                  <c:v>1460</c:v>
                </c:pt>
                <c:pt idx="17022">
                  <c:v>1070</c:v>
                </c:pt>
                <c:pt idx="17023">
                  <c:v>1330</c:v>
                </c:pt>
                <c:pt idx="17024">
                  <c:v>1240</c:v>
                </c:pt>
                <c:pt idx="17025">
                  <c:v>1180</c:v>
                </c:pt>
                <c:pt idx="17026">
                  <c:v>1360</c:v>
                </c:pt>
                <c:pt idx="17027">
                  <c:v>1520</c:v>
                </c:pt>
                <c:pt idx="17028">
                  <c:v>1240</c:v>
                </c:pt>
                <c:pt idx="17029">
                  <c:v>1580</c:v>
                </c:pt>
                <c:pt idx="17030">
                  <c:v>1190</c:v>
                </c:pt>
                <c:pt idx="17031">
                  <c:v>1460</c:v>
                </c:pt>
                <c:pt idx="17032">
                  <c:v>1400</c:v>
                </c:pt>
                <c:pt idx="17033">
                  <c:v>1620</c:v>
                </c:pt>
                <c:pt idx="17034">
                  <c:v>1270</c:v>
                </c:pt>
                <c:pt idx="17035">
                  <c:v>1600</c:v>
                </c:pt>
                <c:pt idx="17036">
                  <c:v>1240</c:v>
                </c:pt>
                <c:pt idx="17037">
                  <c:v>1320</c:v>
                </c:pt>
                <c:pt idx="17038">
                  <c:v>1440</c:v>
                </c:pt>
                <c:pt idx="17039">
                  <c:v>1420</c:v>
                </c:pt>
                <c:pt idx="17040">
                  <c:v>1360</c:v>
                </c:pt>
                <c:pt idx="17041">
                  <c:v>1240</c:v>
                </c:pt>
                <c:pt idx="17042">
                  <c:v>1340</c:v>
                </c:pt>
                <c:pt idx="17043">
                  <c:v>1460</c:v>
                </c:pt>
                <c:pt idx="17044">
                  <c:v>1380</c:v>
                </c:pt>
                <c:pt idx="17045">
                  <c:v>1330</c:v>
                </c:pt>
                <c:pt idx="17046">
                  <c:v>1450</c:v>
                </c:pt>
                <c:pt idx="17047">
                  <c:v>1130</c:v>
                </c:pt>
                <c:pt idx="17048">
                  <c:v>1390</c:v>
                </c:pt>
                <c:pt idx="17049">
                  <c:v>1270</c:v>
                </c:pt>
                <c:pt idx="17050">
                  <c:v>1270</c:v>
                </c:pt>
                <c:pt idx="17051">
                  <c:v>1370</c:v>
                </c:pt>
                <c:pt idx="17052">
                  <c:v>1460</c:v>
                </c:pt>
                <c:pt idx="17053">
                  <c:v>1280</c:v>
                </c:pt>
                <c:pt idx="17054">
                  <c:v>1720</c:v>
                </c:pt>
                <c:pt idx="17055">
                  <c:v>1390</c:v>
                </c:pt>
                <c:pt idx="17056">
                  <c:v>1340</c:v>
                </c:pt>
                <c:pt idx="17057">
                  <c:v>1350</c:v>
                </c:pt>
                <c:pt idx="17058">
                  <c:v>1270</c:v>
                </c:pt>
                <c:pt idx="17059">
                  <c:v>1520</c:v>
                </c:pt>
                <c:pt idx="17060">
                  <c:v>1180</c:v>
                </c:pt>
                <c:pt idx="17061">
                  <c:v>1310</c:v>
                </c:pt>
                <c:pt idx="17062">
                  <c:v>1300</c:v>
                </c:pt>
                <c:pt idx="17063">
                  <c:v>1100</c:v>
                </c:pt>
                <c:pt idx="17064">
                  <c:v>1260</c:v>
                </c:pt>
                <c:pt idx="17065">
                  <c:v>1400</c:v>
                </c:pt>
                <c:pt idx="17066">
                  <c:v>1330</c:v>
                </c:pt>
                <c:pt idx="17067">
                  <c:v>1280</c:v>
                </c:pt>
                <c:pt idx="17068">
                  <c:v>1340</c:v>
                </c:pt>
                <c:pt idx="17069">
                  <c:v>1270</c:v>
                </c:pt>
                <c:pt idx="17070">
                  <c:v>1260</c:v>
                </c:pt>
                <c:pt idx="17071">
                  <c:v>1170</c:v>
                </c:pt>
                <c:pt idx="17072">
                  <c:v>1460</c:v>
                </c:pt>
                <c:pt idx="17073">
                  <c:v>1280</c:v>
                </c:pt>
                <c:pt idx="17074">
                  <c:v>1470</c:v>
                </c:pt>
                <c:pt idx="17075">
                  <c:v>1230</c:v>
                </c:pt>
                <c:pt idx="17076">
                  <c:v>1360</c:v>
                </c:pt>
                <c:pt idx="17077">
                  <c:v>1420</c:v>
                </c:pt>
                <c:pt idx="17078">
                  <c:v>1460</c:v>
                </c:pt>
                <c:pt idx="17079">
                  <c:v>1340</c:v>
                </c:pt>
                <c:pt idx="17080">
                  <c:v>1340</c:v>
                </c:pt>
                <c:pt idx="17081">
                  <c:v>1480</c:v>
                </c:pt>
                <c:pt idx="17082">
                  <c:v>1430</c:v>
                </c:pt>
                <c:pt idx="17083">
                  <c:v>1470</c:v>
                </c:pt>
                <c:pt idx="17084">
                  <c:v>1350</c:v>
                </c:pt>
                <c:pt idx="17085">
                  <c:v>1720</c:v>
                </c:pt>
                <c:pt idx="17086">
                  <c:v>1170</c:v>
                </c:pt>
                <c:pt idx="17087">
                  <c:v>1380</c:v>
                </c:pt>
                <c:pt idx="17088">
                  <c:v>1320</c:v>
                </c:pt>
                <c:pt idx="17089">
                  <c:v>1180</c:v>
                </c:pt>
                <c:pt idx="17090">
                  <c:v>1120</c:v>
                </c:pt>
                <c:pt idx="17091">
                  <c:v>1350</c:v>
                </c:pt>
                <c:pt idx="17092">
                  <c:v>1410</c:v>
                </c:pt>
                <c:pt idx="17093">
                  <c:v>1460</c:v>
                </c:pt>
                <c:pt idx="17094">
                  <c:v>1190</c:v>
                </c:pt>
                <c:pt idx="17095">
                  <c:v>1530</c:v>
                </c:pt>
                <c:pt idx="17096">
                  <c:v>1390</c:v>
                </c:pt>
                <c:pt idx="17097">
                  <c:v>1380</c:v>
                </c:pt>
                <c:pt idx="17098">
                  <c:v>1490</c:v>
                </c:pt>
                <c:pt idx="17099">
                  <c:v>1230</c:v>
                </c:pt>
                <c:pt idx="17100">
                  <c:v>1200</c:v>
                </c:pt>
                <c:pt idx="17101">
                  <c:v>1240</c:v>
                </c:pt>
                <c:pt idx="17102">
                  <c:v>1420</c:v>
                </c:pt>
                <c:pt idx="17103">
                  <c:v>1460</c:v>
                </c:pt>
                <c:pt idx="17104">
                  <c:v>1510</c:v>
                </c:pt>
                <c:pt idx="17105">
                  <c:v>1110</c:v>
                </c:pt>
                <c:pt idx="17106">
                  <c:v>1380</c:v>
                </c:pt>
                <c:pt idx="17107">
                  <c:v>1200</c:v>
                </c:pt>
                <c:pt idx="17108">
                  <c:v>1270</c:v>
                </c:pt>
                <c:pt idx="17109">
                  <c:v>1380</c:v>
                </c:pt>
                <c:pt idx="17110">
                  <c:v>1490</c:v>
                </c:pt>
                <c:pt idx="17111">
                  <c:v>1190</c:v>
                </c:pt>
                <c:pt idx="17112">
                  <c:v>1440</c:v>
                </c:pt>
                <c:pt idx="17113">
                  <c:v>1440</c:v>
                </c:pt>
                <c:pt idx="17114">
                  <c:v>1210</c:v>
                </c:pt>
                <c:pt idx="17115">
                  <c:v>1370</c:v>
                </c:pt>
                <c:pt idx="17116">
                  <c:v>1310</c:v>
                </c:pt>
                <c:pt idx="17117">
                  <c:v>1290</c:v>
                </c:pt>
                <c:pt idx="17118">
                  <c:v>1170</c:v>
                </c:pt>
                <c:pt idx="17119">
                  <c:v>1340</c:v>
                </c:pt>
                <c:pt idx="17120">
                  <c:v>1690</c:v>
                </c:pt>
                <c:pt idx="17121">
                  <c:v>1110</c:v>
                </c:pt>
                <c:pt idx="17122">
                  <c:v>1350</c:v>
                </c:pt>
                <c:pt idx="17123">
                  <c:v>1170</c:v>
                </c:pt>
                <c:pt idx="17124">
                  <c:v>1180</c:v>
                </c:pt>
                <c:pt idx="17125">
                  <c:v>1190</c:v>
                </c:pt>
                <c:pt idx="17126">
                  <c:v>1230</c:v>
                </c:pt>
                <c:pt idx="17127">
                  <c:v>1300</c:v>
                </c:pt>
                <c:pt idx="17128">
                  <c:v>1380</c:v>
                </c:pt>
                <c:pt idx="17129">
                  <c:v>1280</c:v>
                </c:pt>
                <c:pt idx="17130">
                  <c:v>1290</c:v>
                </c:pt>
                <c:pt idx="17131">
                  <c:v>1360</c:v>
                </c:pt>
                <c:pt idx="17132">
                  <c:v>1350</c:v>
                </c:pt>
                <c:pt idx="17133">
                  <c:v>1220</c:v>
                </c:pt>
                <c:pt idx="17134">
                  <c:v>1410</c:v>
                </c:pt>
                <c:pt idx="17135">
                  <c:v>1360</c:v>
                </c:pt>
                <c:pt idx="17136">
                  <c:v>1030</c:v>
                </c:pt>
                <c:pt idx="17137">
                  <c:v>1340</c:v>
                </c:pt>
                <c:pt idx="17138">
                  <c:v>1380</c:v>
                </c:pt>
                <c:pt idx="17139">
                  <c:v>1330</c:v>
                </c:pt>
                <c:pt idx="17140">
                  <c:v>1320</c:v>
                </c:pt>
                <c:pt idx="17141">
                  <c:v>1320</c:v>
                </c:pt>
                <c:pt idx="17142">
                  <c:v>1220</c:v>
                </c:pt>
                <c:pt idx="17143">
                  <c:v>1290</c:v>
                </c:pt>
                <c:pt idx="17144">
                  <c:v>1460</c:v>
                </c:pt>
                <c:pt idx="17145">
                  <c:v>1060</c:v>
                </c:pt>
                <c:pt idx="17146">
                  <c:v>1260</c:v>
                </c:pt>
                <c:pt idx="17147">
                  <c:v>1040</c:v>
                </c:pt>
                <c:pt idx="17148">
                  <c:v>1250</c:v>
                </c:pt>
                <c:pt idx="17149">
                  <c:v>1360</c:v>
                </c:pt>
                <c:pt idx="17150">
                  <c:v>1380</c:v>
                </c:pt>
                <c:pt idx="17151">
                  <c:v>1440</c:v>
                </c:pt>
                <c:pt idx="17152">
                  <c:v>1270</c:v>
                </c:pt>
                <c:pt idx="17153">
                  <c:v>1360</c:v>
                </c:pt>
                <c:pt idx="17154">
                  <c:v>1350</c:v>
                </c:pt>
                <c:pt idx="17155">
                  <c:v>1370</c:v>
                </c:pt>
                <c:pt idx="17156">
                  <c:v>1510</c:v>
                </c:pt>
                <c:pt idx="17157">
                  <c:v>1170</c:v>
                </c:pt>
                <c:pt idx="17158">
                  <c:v>1420</c:v>
                </c:pt>
                <c:pt idx="17159">
                  <c:v>1220</c:v>
                </c:pt>
                <c:pt idx="17160">
                  <c:v>1370</c:v>
                </c:pt>
                <c:pt idx="17161">
                  <c:v>1280</c:v>
                </c:pt>
                <c:pt idx="17162">
                  <c:v>1450</c:v>
                </c:pt>
                <c:pt idx="17163">
                  <c:v>1420</c:v>
                </c:pt>
                <c:pt idx="17164">
                  <c:v>1270</c:v>
                </c:pt>
                <c:pt idx="17165">
                  <c:v>1390</c:v>
                </c:pt>
                <c:pt idx="17166">
                  <c:v>1210</c:v>
                </c:pt>
                <c:pt idx="17167">
                  <c:v>1330</c:v>
                </c:pt>
                <c:pt idx="17168">
                  <c:v>1210</c:v>
                </c:pt>
                <c:pt idx="17169">
                  <c:v>1140</c:v>
                </c:pt>
                <c:pt idx="17170">
                  <c:v>1370</c:v>
                </c:pt>
                <c:pt idx="17171">
                  <c:v>1290</c:v>
                </c:pt>
                <c:pt idx="17172">
                  <c:v>1370</c:v>
                </c:pt>
                <c:pt idx="17173">
                  <c:v>1520</c:v>
                </c:pt>
                <c:pt idx="17174">
                  <c:v>1310</c:v>
                </c:pt>
                <c:pt idx="17175">
                  <c:v>1270</c:v>
                </c:pt>
                <c:pt idx="17176">
                  <c:v>1280</c:v>
                </c:pt>
                <c:pt idx="17177">
                  <c:v>1240</c:v>
                </c:pt>
                <c:pt idx="17178">
                  <c:v>1390</c:v>
                </c:pt>
                <c:pt idx="17179">
                  <c:v>1220</c:v>
                </c:pt>
                <c:pt idx="17180">
                  <c:v>1480</c:v>
                </c:pt>
                <c:pt idx="17181">
                  <c:v>1600</c:v>
                </c:pt>
                <c:pt idx="17182">
                  <c:v>1260</c:v>
                </c:pt>
                <c:pt idx="17183">
                  <c:v>1130</c:v>
                </c:pt>
                <c:pt idx="17184">
                  <c:v>1480</c:v>
                </c:pt>
                <c:pt idx="17185">
                  <c:v>1360</c:v>
                </c:pt>
                <c:pt idx="17186">
                  <c:v>1230</c:v>
                </c:pt>
                <c:pt idx="17187">
                  <c:v>1130</c:v>
                </c:pt>
                <c:pt idx="17188">
                  <c:v>1240</c:v>
                </c:pt>
                <c:pt idx="17189">
                  <c:v>1260</c:v>
                </c:pt>
                <c:pt idx="17190">
                  <c:v>1270</c:v>
                </c:pt>
                <c:pt idx="17191">
                  <c:v>1290</c:v>
                </c:pt>
                <c:pt idx="17192">
                  <c:v>1180</c:v>
                </c:pt>
                <c:pt idx="17193">
                  <c:v>1500</c:v>
                </c:pt>
                <c:pt idx="17194">
                  <c:v>1260</c:v>
                </c:pt>
                <c:pt idx="17195">
                  <c:v>1400</c:v>
                </c:pt>
                <c:pt idx="17196">
                  <c:v>1310</c:v>
                </c:pt>
                <c:pt idx="17197">
                  <c:v>1300</c:v>
                </c:pt>
                <c:pt idx="17198">
                  <c:v>1570</c:v>
                </c:pt>
                <c:pt idx="17199">
                  <c:v>1170</c:v>
                </c:pt>
                <c:pt idx="17200">
                  <c:v>1340</c:v>
                </c:pt>
                <c:pt idx="17201">
                  <c:v>1280</c:v>
                </c:pt>
                <c:pt idx="17202">
                  <c:v>1160</c:v>
                </c:pt>
                <c:pt idx="17203">
                  <c:v>1370</c:v>
                </c:pt>
                <c:pt idx="17204">
                  <c:v>1550</c:v>
                </c:pt>
                <c:pt idx="17205">
                  <c:v>1190</c:v>
                </c:pt>
                <c:pt idx="17206">
                  <c:v>1260</c:v>
                </c:pt>
                <c:pt idx="17207">
                  <c:v>1330</c:v>
                </c:pt>
                <c:pt idx="17208">
                  <c:v>1210</c:v>
                </c:pt>
                <c:pt idx="17209">
                  <c:v>1400</c:v>
                </c:pt>
                <c:pt idx="17210">
                  <c:v>1150</c:v>
                </c:pt>
                <c:pt idx="17211">
                  <c:v>1480</c:v>
                </c:pt>
                <c:pt idx="17212">
                  <c:v>1340</c:v>
                </c:pt>
                <c:pt idx="17213">
                  <c:v>1240</c:v>
                </c:pt>
                <c:pt idx="17214">
                  <c:v>1450</c:v>
                </c:pt>
                <c:pt idx="17215">
                  <c:v>1370</c:v>
                </c:pt>
                <c:pt idx="17216">
                  <c:v>1530</c:v>
                </c:pt>
                <c:pt idx="17217">
                  <c:v>1430</c:v>
                </c:pt>
                <c:pt idx="17218">
                  <c:v>1390</c:v>
                </c:pt>
                <c:pt idx="17219">
                  <c:v>1530</c:v>
                </c:pt>
                <c:pt idx="17220">
                  <c:v>1310</c:v>
                </c:pt>
                <c:pt idx="17221">
                  <c:v>1140</c:v>
                </c:pt>
                <c:pt idx="17222">
                  <c:v>1410</c:v>
                </c:pt>
                <c:pt idx="17223">
                  <c:v>1460</c:v>
                </c:pt>
                <c:pt idx="17224">
                  <c:v>1440</c:v>
                </c:pt>
                <c:pt idx="17225">
                  <c:v>1270</c:v>
                </c:pt>
                <c:pt idx="17226">
                  <c:v>1290</c:v>
                </c:pt>
                <c:pt idx="17227">
                  <c:v>1330</c:v>
                </c:pt>
                <c:pt idx="17228">
                  <c:v>1330</c:v>
                </c:pt>
                <c:pt idx="17229">
                  <c:v>1380</c:v>
                </c:pt>
                <c:pt idx="17230">
                  <c:v>1420</c:v>
                </c:pt>
                <c:pt idx="17231">
                  <c:v>1330</c:v>
                </c:pt>
                <c:pt idx="17232">
                  <c:v>1270</c:v>
                </c:pt>
                <c:pt idx="17233">
                  <c:v>1180</c:v>
                </c:pt>
                <c:pt idx="17234">
                  <c:v>1300</c:v>
                </c:pt>
                <c:pt idx="17235">
                  <c:v>1310</c:v>
                </c:pt>
                <c:pt idx="17236">
                  <c:v>1210</c:v>
                </c:pt>
                <c:pt idx="17237">
                  <c:v>1380</c:v>
                </c:pt>
                <c:pt idx="17238">
                  <c:v>1230</c:v>
                </c:pt>
                <c:pt idx="17239">
                  <c:v>1440</c:v>
                </c:pt>
                <c:pt idx="17240">
                  <c:v>1220</c:v>
                </c:pt>
                <c:pt idx="17241">
                  <c:v>1240</c:v>
                </c:pt>
                <c:pt idx="17242">
                  <c:v>1570</c:v>
                </c:pt>
                <c:pt idx="17243">
                  <c:v>1330</c:v>
                </c:pt>
                <c:pt idx="17244">
                  <c:v>1080</c:v>
                </c:pt>
                <c:pt idx="17245">
                  <c:v>1400</c:v>
                </c:pt>
                <c:pt idx="17246">
                  <c:v>1290</c:v>
                </c:pt>
                <c:pt idx="17247">
                  <c:v>1290</c:v>
                </c:pt>
                <c:pt idx="17248">
                  <c:v>1230</c:v>
                </c:pt>
                <c:pt idx="17249">
                  <c:v>1340</c:v>
                </c:pt>
                <c:pt idx="17250">
                  <c:v>1240</c:v>
                </c:pt>
                <c:pt idx="17251">
                  <c:v>1220</c:v>
                </c:pt>
                <c:pt idx="17252">
                  <c:v>1280</c:v>
                </c:pt>
                <c:pt idx="17253">
                  <c:v>1280</c:v>
                </c:pt>
                <c:pt idx="17254">
                  <c:v>1230</c:v>
                </c:pt>
                <c:pt idx="17255">
                  <c:v>1510</c:v>
                </c:pt>
                <c:pt idx="17256">
                  <c:v>1220</c:v>
                </c:pt>
                <c:pt idx="17257">
                  <c:v>1460</c:v>
                </c:pt>
                <c:pt idx="17258">
                  <c:v>1100</c:v>
                </c:pt>
                <c:pt idx="17259">
                  <c:v>1180</c:v>
                </c:pt>
                <c:pt idx="17260">
                  <c:v>1350</c:v>
                </c:pt>
                <c:pt idx="17261">
                  <c:v>1220</c:v>
                </c:pt>
                <c:pt idx="17262">
                  <c:v>1180</c:v>
                </c:pt>
                <c:pt idx="17263">
                  <c:v>1400</c:v>
                </c:pt>
                <c:pt idx="17264">
                  <c:v>1270</c:v>
                </c:pt>
                <c:pt idx="17265">
                  <c:v>1390</c:v>
                </c:pt>
                <c:pt idx="17266">
                  <c:v>1510</c:v>
                </c:pt>
                <c:pt idx="17267">
                  <c:v>1330</c:v>
                </c:pt>
                <c:pt idx="17268">
                  <c:v>1290</c:v>
                </c:pt>
                <c:pt idx="17269">
                  <c:v>1290</c:v>
                </c:pt>
                <c:pt idx="17270">
                  <c:v>1510</c:v>
                </c:pt>
                <c:pt idx="17271">
                  <c:v>1360</c:v>
                </c:pt>
                <c:pt idx="17272">
                  <c:v>1270</c:v>
                </c:pt>
                <c:pt idx="17273">
                  <c:v>1300</c:v>
                </c:pt>
                <c:pt idx="17274">
                  <c:v>1300</c:v>
                </c:pt>
                <c:pt idx="17275">
                  <c:v>1380</c:v>
                </c:pt>
                <c:pt idx="17276">
                  <c:v>1300</c:v>
                </c:pt>
                <c:pt idx="17277">
                  <c:v>1150</c:v>
                </c:pt>
                <c:pt idx="17278">
                  <c:v>1490</c:v>
                </c:pt>
                <c:pt idx="17279">
                  <c:v>1240</c:v>
                </c:pt>
                <c:pt idx="17280">
                  <c:v>1460</c:v>
                </c:pt>
                <c:pt idx="17281">
                  <c:v>1220</c:v>
                </c:pt>
                <c:pt idx="17282">
                  <c:v>1240</c:v>
                </c:pt>
                <c:pt idx="17283">
                  <c:v>1400</c:v>
                </c:pt>
                <c:pt idx="17284">
                  <c:v>1480</c:v>
                </c:pt>
                <c:pt idx="17285">
                  <c:v>1350</c:v>
                </c:pt>
                <c:pt idx="17286">
                  <c:v>1460</c:v>
                </c:pt>
                <c:pt idx="17287">
                  <c:v>1200</c:v>
                </c:pt>
                <c:pt idx="17288">
                  <c:v>1490</c:v>
                </c:pt>
                <c:pt idx="17289">
                  <c:v>1540</c:v>
                </c:pt>
                <c:pt idx="17290">
                  <c:v>1410</c:v>
                </c:pt>
                <c:pt idx="17291">
                  <c:v>1470</c:v>
                </c:pt>
                <c:pt idx="17292">
                  <c:v>1290</c:v>
                </c:pt>
                <c:pt idx="17293">
                  <c:v>1060</c:v>
                </c:pt>
                <c:pt idx="17294">
                  <c:v>1140</c:v>
                </c:pt>
                <c:pt idx="17295">
                  <c:v>1470</c:v>
                </c:pt>
                <c:pt idx="17296">
                  <c:v>1180</c:v>
                </c:pt>
                <c:pt idx="17297">
                  <c:v>1320</c:v>
                </c:pt>
                <c:pt idx="17298">
                  <c:v>1390</c:v>
                </c:pt>
                <c:pt idx="17299">
                  <c:v>1370</c:v>
                </c:pt>
                <c:pt idx="17300">
                  <c:v>1100</c:v>
                </c:pt>
                <c:pt idx="17301">
                  <c:v>1120</c:v>
                </c:pt>
                <c:pt idx="17302">
                  <c:v>1150</c:v>
                </c:pt>
                <c:pt idx="17303">
                  <c:v>1350</c:v>
                </c:pt>
                <c:pt idx="17304">
                  <c:v>1250</c:v>
                </c:pt>
                <c:pt idx="17305">
                  <c:v>1510</c:v>
                </c:pt>
                <c:pt idx="17306">
                  <c:v>1210</c:v>
                </c:pt>
                <c:pt idx="17307">
                  <c:v>1460</c:v>
                </c:pt>
                <c:pt idx="17308">
                  <c:v>1370</c:v>
                </c:pt>
                <c:pt idx="17309">
                  <c:v>1370</c:v>
                </c:pt>
                <c:pt idx="17310">
                  <c:v>1160</c:v>
                </c:pt>
                <c:pt idx="17311">
                  <c:v>1040</c:v>
                </c:pt>
                <c:pt idx="17312">
                  <c:v>1270</c:v>
                </c:pt>
                <c:pt idx="17313">
                  <c:v>1520</c:v>
                </c:pt>
                <c:pt idx="17314">
                  <c:v>1320</c:v>
                </c:pt>
                <c:pt idx="17315">
                  <c:v>1360</c:v>
                </c:pt>
                <c:pt idx="17316">
                  <c:v>1390</c:v>
                </c:pt>
                <c:pt idx="17317">
                  <c:v>1360</c:v>
                </c:pt>
                <c:pt idx="17318">
                  <c:v>1340</c:v>
                </c:pt>
                <c:pt idx="17319">
                  <c:v>1340</c:v>
                </c:pt>
                <c:pt idx="17320">
                  <c:v>1360</c:v>
                </c:pt>
                <c:pt idx="17321">
                  <c:v>1640</c:v>
                </c:pt>
                <c:pt idx="17322">
                  <c:v>1290</c:v>
                </c:pt>
                <c:pt idx="17323">
                  <c:v>1210</c:v>
                </c:pt>
                <c:pt idx="17324">
                  <c:v>1500</c:v>
                </c:pt>
                <c:pt idx="17325">
                  <c:v>1560</c:v>
                </c:pt>
                <c:pt idx="17326">
                  <c:v>1500</c:v>
                </c:pt>
                <c:pt idx="17327">
                  <c:v>1170</c:v>
                </c:pt>
                <c:pt idx="17328">
                  <c:v>1440</c:v>
                </c:pt>
                <c:pt idx="17329">
                  <c:v>1180</c:v>
                </c:pt>
                <c:pt idx="17330">
                  <c:v>1090</c:v>
                </c:pt>
                <c:pt idx="17331">
                  <c:v>1330</c:v>
                </c:pt>
                <c:pt idx="17332">
                  <c:v>1470</c:v>
                </c:pt>
                <c:pt idx="17333">
                  <c:v>1370</c:v>
                </c:pt>
                <c:pt idx="17334">
                  <c:v>1120</c:v>
                </c:pt>
                <c:pt idx="17335">
                  <c:v>1200</c:v>
                </c:pt>
                <c:pt idx="17336">
                  <c:v>1230</c:v>
                </c:pt>
                <c:pt idx="17337">
                  <c:v>1430</c:v>
                </c:pt>
                <c:pt idx="17338">
                  <c:v>1270</c:v>
                </c:pt>
                <c:pt idx="17339">
                  <c:v>1310</c:v>
                </c:pt>
                <c:pt idx="17340">
                  <c:v>1480</c:v>
                </c:pt>
                <c:pt idx="17341">
                  <c:v>1310</c:v>
                </c:pt>
                <c:pt idx="17342">
                  <c:v>1390</c:v>
                </c:pt>
                <c:pt idx="17343">
                  <c:v>1310</c:v>
                </c:pt>
                <c:pt idx="17344">
                  <c:v>1560</c:v>
                </c:pt>
                <c:pt idx="17345">
                  <c:v>1180</c:v>
                </c:pt>
                <c:pt idx="17346">
                  <c:v>1390</c:v>
                </c:pt>
                <c:pt idx="17347">
                  <c:v>1630</c:v>
                </c:pt>
                <c:pt idx="17348">
                  <c:v>1630</c:v>
                </c:pt>
                <c:pt idx="17349">
                  <c:v>1370</c:v>
                </c:pt>
                <c:pt idx="17350">
                  <c:v>1300</c:v>
                </c:pt>
                <c:pt idx="17351">
                  <c:v>1470</c:v>
                </c:pt>
                <c:pt idx="17352">
                  <c:v>1340</c:v>
                </c:pt>
                <c:pt idx="17353">
                  <c:v>1280</c:v>
                </c:pt>
                <c:pt idx="17354">
                  <c:v>1290</c:v>
                </c:pt>
                <c:pt idx="17355">
                  <c:v>1230</c:v>
                </c:pt>
                <c:pt idx="17356">
                  <c:v>1270</c:v>
                </c:pt>
                <c:pt idx="17357">
                  <c:v>1390</c:v>
                </c:pt>
                <c:pt idx="17358">
                  <c:v>1220</c:v>
                </c:pt>
                <c:pt idx="17359">
                  <c:v>1300</c:v>
                </c:pt>
                <c:pt idx="17360">
                  <c:v>1330</c:v>
                </c:pt>
                <c:pt idx="17361">
                  <c:v>1310</c:v>
                </c:pt>
                <c:pt idx="17362">
                  <c:v>1210</c:v>
                </c:pt>
                <c:pt idx="17363">
                  <c:v>1540</c:v>
                </c:pt>
                <c:pt idx="17364">
                  <c:v>1240</c:v>
                </c:pt>
                <c:pt idx="17365">
                  <c:v>1270</c:v>
                </c:pt>
                <c:pt idx="17366">
                  <c:v>1410</c:v>
                </c:pt>
                <c:pt idx="17367">
                  <c:v>1180</c:v>
                </c:pt>
                <c:pt idx="17368">
                  <c:v>1140</c:v>
                </c:pt>
                <c:pt idx="17369">
                  <c:v>1320</c:v>
                </c:pt>
                <c:pt idx="17370">
                  <c:v>1290</c:v>
                </c:pt>
                <c:pt idx="17371">
                  <c:v>1510</c:v>
                </c:pt>
                <c:pt idx="17372">
                  <c:v>1190</c:v>
                </c:pt>
                <c:pt idx="17373">
                  <c:v>1200</c:v>
                </c:pt>
                <c:pt idx="17374">
                  <c:v>1210</c:v>
                </c:pt>
                <c:pt idx="17375">
                  <c:v>1320</c:v>
                </c:pt>
                <c:pt idx="17376">
                  <c:v>1360</c:v>
                </c:pt>
                <c:pt idx="17377">
                  <c:v>1260</c:v>
                </c:pt>
                <c:pt idx="17378">
                  <c:v>1120</c:v>
                </c:pt>
                <c:pt idx="17379">
                  <c:v>1510</c:v>
                </c:pt>
                <c:pt idx="17380">
                  <c:v>1630</c:v>
                </c:pt>
                <c:pt idx="17381">
                  <c:v>1480</c:v>
                </c:pt>
                <c:pt idx="17382">
                  <c:v>1420</c:v>
                </c:pt>
                <c:pt idx="17383">
                  <c:v>1460</c:v>
                </c:pt>
                <c:pt idx="17384">
                  <c:v>1500</c:v>
                </c:pt>
                <c:pt idx="17385">
                  <c:v>1150</c:v>
                </c:pt>
                <c:pt idx="17386">
                  <c:v>1400</c:v>
                </c:pt>
                <c:pt idx="17387">
                  <c:v>1080</c:v>
                </c:pt>
                <c:pt idx="17388">
                  <c:v>1310</c:v>
                </c:pt>
                <c:pt idx="17389">
                  <c:v>1280</c:v>
                </c:pt>
                <c:pt idx="17390">
                  <c:v>1330</c:v>
                </c:pt>
                <c:pt idx="17391">
                  <c:v>1480</c:v>
                </c:pt>
                <c:pt idx="17392">
                  <c:v>1400</c:v>
                </c:pt>
                <c:pt idx="17393">
                  <c:v>1470</c:v>
                </c:pt>
                <c:pt idx="17394">
                  <c:v>1310</c:v>
                </c:pt>
                <c:pt idx="17395">
                  <c:v>1070</c:v>
                </c:pt>
                <c:pt idx="17396">
                  <c:v>1160</c:v>
                </c:pt>
                <c:pt idx="17397">
                  <c:v>1530</c:v>
                </c:pt>
                <c:pt idx="17398">
                  <c:v>1100</c:v>
                </c:pt>
                <c:pt idx="17399">
                  <c:v>1220</c:v>
                </c:pt>
                <c:pt idx="17400">
                  <c:v>1220</c:v>
                </c:pt>
                <c:pt idx="17401">
                  <c:v>1200</c:v>
                </c:pt>
                <c:pt idx="17402">
                  <c:v>1200</c:v>
                </c:pt>
                <c:pt idx="17403">
                  <c:v>1540</c:v>
                </c:pt>
                <c:pt idx="17404">
                  <c:v>1430</c:v>
                </c:pt>
                <c:pt idx="17405">
                  <c:v>1070</c:v>
                </c:pt>
                <c:pt idx="17406">
                  <c:v>1450</c:v>
                </c:pt>
                <c:pt idx="17407">
                  <c:v>1460</c:v>
                </c:pt>
                <c:pt idx="17408">
                  <c:v>1150</c:v>
                </c:pt>
                <c:pt idx="17409">
                  <c:v>1320</c:v>
                </c:pt>
                <c:pt idx="17410">
                  <c:v>1160</c:v>
                </c:pt>
                <c:pt idx="17411">
                  <c:v>1490</c:v>
                </c:pt>
                <c:pt idx="17412">
                  <c:v>1130</c:v>
                </c:pt>
                <c:pt idx="17413">
                  <c:v>1260</c:v>
                </c:pt>
                <c:pt idx="17414">
                  <c:v>1460</c:v>
                </c:pt>
                <c:pt idx="17415">
                  <c:v>1070</c:v>
                </c:pt>
                <c:pt idx="17416">
                  <c:v>1230</c:v>
                </c:pt>
                <c:pt idx="17417">
                  <c:v>1360</c:v>
                </c:pt>
                <c:pt idx="17418">
                  <c:v>1290</c:v>
                </c:pt>
                <c:pt idx="17419">
                  <c:v>1480</c:v>
                </c:pt>
                <c:pt idx="17420">
                  <c:v>1240</c:v>
                </c:pt>
                <c:pt idx="17421">
                  <c:v>1400</c:v>
                </c:pt>
                <c:pt idx="17422">
                  <c:v>1190</c:v>
                </c:pt>
                <c:pt idx="17423">
                  <c:v>1130</c:v>
                </c:pt>
                <c:pt idx="17424">
                  <c:v>1240</c:v>
                </c:pt>
                <c:pt idx="17425">
                  <c:v>1420</c:v>
                </c:pt>
                <c:pt idx="17426">
                  <c:v>1380</c:v>
                </c:pt>
                <c:pt idx="17427">
                  <c:v>1250</c:v>
                </c:pt>
                <c:pt idx="17428">
                  <c:v>1280</c:v>
                </c:pt>
                <c:pt idx="17429">
                  <c:v>1100</c:v>
                </c:pt>
                <c:pt idx="17430">
                  <c:v>1380</c:v>
                </c:pt>
                <c:pt idx="17431">
                  <c:v>1350</c:v>
                </c:pt>
                <c:pt idx="17432">
                  <c:v>1490</c:v>
                </c:pt>
                <c:pt idx="17433">
                  <c:v>1290</c:v>
                </c:pt>
                <c:pt idx="17434">
                  <c:v>1470</c:v>
                </c:pt>
                <c:pt idx="17435">
                  <c:v>1500</c:v>
                </c:pt>
                <c:pt idx="17436">
                  <c:v>1270</c:v>
                </c:pt>
                <c:pt idx="17437">
                  <c:v>1500</c:v>
                </c:pt>
                <c:pt idx="17438">
                  <c:v>1490</c:v>
                </c:pt>
                <c:pt idx="17439">
                  <c:v>1370</c:v>
                </c:pt>
                <c:pt idx="17440">
                  <c:v>1220</c:v>
                </c:pt>
                <c:pt idx="17441">
                  <c:v>1400</c:v>
                </c:pt>
                <c:pt idx="17442">
                  <c:v>1190</c:v>
                </c:pt>
                <c:pt idx="17443">
                  <c:v>1440</c:v>
                </c:pt>
                <c:pt idx="17444">
                  <c:v>1540</c:v>
                </c:pt>
                <c:pt idx="17445">
                  <c:v>1180</c:v>
                </c:pt>
                <c:pt idx="17446">
                  <c:v>1410</c:v>
                </c:pt>
                <c:pt idx="17447">
                  <c:v>1420</c:v>
                </c:pt>
                <c:pt idx="17448">
                  <c:v>1280</c:v>
                </c:pt>
                <c:pt idx="17449">
                  <c:v>1380</c:v>
                </c:pt>
                <c:pt idx="17450">
                  <c:v>1330</c:v>
                </c:pt>
                <c:pt idx="17451">
                  <c:v>1250</c:v>
                </c:pt>
                <c:pt idx="17452">
                  <c:v>1500</c:v>
                </c:pt>
                <c:pt idx="17453">
                  <c:v>1480</c:v>
                </c:pt>
                <c:pt idx="17454">
                  <c:v>1360</c:v>
                </c:pt>
                <c:pt idx="17455">
                  <c:v>1260</c:v>
                </c:pt>
                <c:pt idx="17456">
                  <c:v>1290</c:v>
                </c:pt>
                <c:pt idx="17457">
                  <c:v>1330</c:v>
                </c:pt>
                <c:pt idx="17458">
                  <c:v>1200</c:v>
                </c:pt>
                <c:pt idx="17459">
                  <c:v>1250</c:v>
                </c:pt>
                <c:pt idx="17460">
                  <c:v>1300</c:v>
                </c:pt>
                <c:pt idx="17461">
                  <c:v>1480</c:v>
                </c:pt>
                <c:pt idx="17462">
                  <c:v>1380</c:v>
                </c:pt>
                <c:pt idx="17463">
                  <c:v>1270</c:v>
                </c:pt>
                <c:pt idx="17464">
                  <c:v>950</c:v>
                </c:pt>
                <c:pt idx="17465">
                  <c:v>1380</c:v>
                </c:pt>
                <c:pt idx="17466">
                  <c:v>1320</c:v>
                </c:pt>
                <c:pt idx="17467">
                  <c:v>1190</c:v>
                </c:pt>
                <c:pt idx="17468">
                  <c:v>1290</c:v>
                </c:pt>
                <c:pt idx="17469">
                  <c:v>1290</c:v>
                </c:pt>
                <c:pt idx="17470">
                  <c:v>1490</c:v>
                </c:pt>
                <c:pt idx="17471">
                  <c:v>1300</c:v>
                </c:pt>
                <c:pt idx="17472">
                  <c:v>1340</c:v>
                </c:pt>
                <c:pt idx="17473">
                  <c:v>1350</c:v>
                </c:pt>
                <c:pt idx="17474">
                  <c:v>1210</c:v>
                </c:pt>
                <c:pt idx="17475">
                  <c:v>1260</c:v>
                </c:pt>
                <c:pt idx="17476">
                  <c:v>1030</c:v>
                </c:pt>
                <c:pt idx="17477">
                  <c:v>1410</c:v>
                </c:pt>
                <c:pt idx="17478">
                  <c:v>1190</c:v>
                </c:pt>
                <c:pt idx="17479">
                  <c:v>1360</c:v>
                </c:pt>
                <c:pt idx="17480">
                  <c:v>1540</c:v>
                </c:pt>
                <c:pt idx="17481">
                  <c:v>1370</c:v>
                </c:pt>
                <c:pt idx="17482">
                  <c:v>1370</c:v>
                </c:pt>
                <c:pt idx="17483">
                  <c:v>1360</c:v>
                </c:pt>
                <c:pt idx="17484">
                  <c:v>1220</c:v>
                </c:pt>
                <c:pt idx="17485">
                  <c:v>1470</c:v>
                </c:pt>
                <c:pt idx="17486">
                  <c:v>1430</c:v>
                </c:pt>
                <c:pt idx="17487">
                  <c:v>1520</c:v>
                </c:pt>
                <c:pt idx="17488">
                  <c:v>1290</c:v>
                </c:pt>
                <c:pt idx="17489">
                  <c:v>1410</c:v>
                </c:pt>
                <c:pt idx="17490">
                  <c:v>1420</c:v>
                </c:pt>
                <c:pt idx="17491">
                  <c:v>1210</c:v>
                </c:pt>
                <c:pt idx="17492">
                  <c:v>1380</c:v>
                </c:pt>
                <c:pt idx="17493">
                  <c:v>1430</c:v>
                </c:pt>
                <c:pt idx="17494">
                  <c:v>1460</c:v>
                </c:pt>
                <c:pt idx="17495">
                  <c:v>1290</c:v>
                </c:pt>
                <c:pt idx="17496">
                  <c:v>1360</c:v>
                </c:pt>
                <c:pt idx="17497">
                  <c:v>1210</c:v>
                </c:pt>
                <c:pt idx="17498">
                  <c:v>1490</c:v>
                </c:pt>
                <c:pt idx="17499">
                  <c:v>1290</c:v>
                </c:pt>
                <c:pt idx="17500">
                  <c:v>1220</c:v>
                </c:pt>
                <c:pt idx="17501">
                  <c:v>1040</c:v>
                </c:pt>
                <c:pt idx="17502">
                  <c:v>1360</c:v>
                </c:pt>
                <c:pt idx="17503">
                  <c:v>1480</c:v>
                </c:pt>
                <c:pt idx="17504">
                  <c:v>1350</c:v>
                </c:pt>
                <c:pt idx="17505">
                  <c:v>1390</c:v>
                </c:pt>
                <c:pt idx="17506">
                  <c:v>1240</c:v>
                </c:pt>
                <c:pt idx="17507">
                  <c:v>1390</c:v>
                </c:pt>
                <c:pt idx="17508">
                  <c:v>1420</c:v>
                </c:pt>
                <c:pt idx="17509">
                  <c:v>1420</c:v>
                </c:pt>
                <c:pt idx="17510">
                  <c:v>1280</c:v>
                </c:pt>
                <c:pt idx="17511">
                  <c:v>1240</c:v>
                </c:pt>
                <c:pt idx="17512">
                  <c:v>1340</c:v>
                </c:pt>
                <c:pt idx="17513">
                  <c:v>1460</c:v>
                </c:pt>
                <c:pt idx="17514">
                  <c:v>1230</c:v>
                </c:pt>
                <c:pt idx="17515">
                  <c:v>1410</c:v>
                </c:pt>
                <c:pt idx="17516">
                  <c:v>1310</c:v>
                </c:pt>
                <c:pt idx="17517">
                  <c:v>1280</c:v>
                </c:pt>
                <c:pt idx="17518">
                  <c:v>1300</c:v>
                </c:pt>
                <c:pt idx="17519">
                  <c:v>1450</c:v>
                </c:pt>
                <c:pt idx="17520">
                  <c:v>1300</c:v>
                </c:pt>
                <c:pt idx="17521">
                  <c:v>1180</c:v>
                </c:pt>
                <c:pt idx="17522">
                  <c:v>1180</c:v>
                </c:pt>
                <c:pt idx="17523">
                  <c:v>1180</c:v>
                </c:pt>
                <c:pt idx="17524">
                  <c:v>1390</c:v>
                </c:pt>
                <c:pt idx="17525">
                  <c:v>1190</c:v>
                </c:pt>
                <c:pt idx="17526">
                  <c:v>1420</c:v>
                </c:pt>
                <c:pt idx="17527">
                  <c:v>1310</c:v>
                </c:pt>
                <c:pt idx="17528">
                  <c:v>1370</c:v>
                </c:pt>
                <c:pt idx="17529">
                  <c:v>1200</c:v>
                </c:pt>
                <c:pt idx="17530">
                  <c:v>1290</c:v>
                </c:pt>
                <c:pt idx="17531">
                  <c:v>1420</c:v>
                </c:pt>
                <c:pt idx="17532">
                  <c:v>1180</c:v>
                </c:pt>
                <c:pt idx="17533">
                  <c:v>1280</c:v>
                </c:pt>
                <c:pt idx="17534">
                  <c:v>1340</c:v>
                </c:pt>
                <c:pt idx="17535">
                  <c:v>1480</c:v>
                </c:pt>
                <c:pt idx="17536">
                  <c:v>1420</c:v>
                </c:pt>
                <c:pt idx="17537">
                  <c:v>1240</c:v>
                </c:pt>
                <c:pt idx="17538">
                  <c:v>1360</c:v>
                </c:pt>
                <c:pt idx="17539">
                  <c:v>1410</c:v>
                </c:pt>
                <c:pt idx="17540">
                  <c:v>1520</c:v>
                </c:pt>
                <c:pt idx="17541">
                  <c:v>1190</c:v>
                </c:pt>
                <c:pt idx="17542">
                  <c:v>1440</c:v>
                </c:pt>
                <c:pt idx="17543">
                  <c:v>1040</c:v>
                </c:pt>
                <c:pt idx="17544">
                  <c:v>1300</c:v>
                </c:pt>
                <c:pt idx="17545">
                  <c:v>1140</c:v>
                </c:pt>
                <c:pt idx="17546">
                  <c:v>1280</c:v>
                </c:pt>
                <c:pt idx="17547">
                  <c:v>1380</c:v>
                </c:pt>
                <c:pt idx="17548">
                  <c:v>1160</c:v>
                </c:pt>
                <c:pt idx="17549">
                  <c:v>1410</c:v>
                </c:pt>
                <c:pt idx="17550">
                  <c:v>1330</c:v>
                </c:pt>
                <c:pt idx="17551">
                  <c:v>1360</c:v>
                </c:pt>
                <c:pt idx="17552">
                  <c:v>1460</c:v>
                </c:pt>
                <c:pt idx="17553">
                  <c:v>1410</c:v>
                </c:pt>
                <c:pt idx="17554">
                  <c:v>1230</c:v>
                </c:pt>
                <c:pt idx="17555">
                  <c:v>1420</c:v>
                </c:pt>
                <c:pt idx="17556">
                  <c:v>1500</c:v>
                </c:pt>
                <c:pt idx="17557">
                  <c:v>1370</c:v>
                </c:pt>
                <c:pt idx="17558">
                  <c:v>1530</c:v>
                </c:pt>
                <c:pt idx="17559">
                  <c:v>1470</c:v>
                </c:pt>
                <c:pt idx="17560">
                  <c:v>1310</c:v>
                </c:pt>
                <c:pt idx="17561">
                  <c:v>1280</c:v>
                </c:pt>
                <c:pt idx="17562">
                  <c:v>1170</c:v>
                </c:pt>
                <c:pt idx="17563">
                  <c:v>1330</c:v>
                </c:pt>
                <c:pt idx="17564">
                  <c:v>1260</c:v>
                </c:pt>
                <c:pt idx="17565">
                  <c:v>1290</c:v>
                </c:pt>
                <c:pt idx="17566">
                  <c:v>1480</c:v>
                </c:pt>
                <c:pt idx="17567">
                  <c:v>1270</c:v>
                </c:pt>
                <c:pt idx="17568">
                  <c:v>1350</c:v>
                </c:pt>
                <c:pt idx="17569">
                  <c:v>1540</c:v>
                </c:pt>
                <c:pt idx="17570">
                  <c:v>1240</c:v>
                </c:pt>
                <c:pt idx="17571">
                  <c:v>1260</c:v>
                </c:pt>
                <c:pt idx="17572">
                  <c:v>1500</c:v>
                </c:pt>
                <c:pt idx="17573">
                  <c:v>1280</c:v>
                </c:pt>
                <c:pt idx="17574">
                  <c:v>1480</c:v>
                </c:pt>
                <c:pt idx="17575">
                  <c:v>1160</c:v>
                </c:pt>
                <c:pt idx="17576">
                  <c:v>1160</c:v>
                </c:pt>
                <c:pt idx="17577">
                  <c:v>1320</c:v>
                </c:pt>
                <c:pt idx="17578">
                  <c:v>1280</c:v>
                </c:pt>
                <c:pt idx="17579">
                  <c:v>1290</c:v>
                </c:pt>
                <c:pt idx="17580">
                  <c:v>1240</c:v>
                </c:pt>
                <c:pt idx="17581">
                  <c:v>1120</c:v>
                </c:pt>
                <c:pt idx="17582">
                  <c:v>1230</c:v>
                </c:pt>
                <c:pt idx="17583">
                  <c:v>1220</c:v>
                </c:pt>
                <c:pt idx="17584">
                  <c:v>1430</c:v>
                </c:pt>
                <c:pt idx="17585">
                  <c:v>1200</c:v>
                </c:pt>
                <c:pt idx="17586">
                  <c:v>1310</c:v>
                </c:pt>
                <c:pt idx="17587">
                  <c:v>1030</c:v>
                </c:pt>
                <c:pt idx="17588">
                  <c:v>1150</c:v>
                </c:pt>
                <c:pt idx="17589">
                  <c:v>1360</c:v>
                </c:pt>
                <c:pt idx="17590">
                  <c:v>1390</c:v>
                </c:pt>
                <c:pt idx="17591">
                  <c:v>1310</c:v>
                </c:pt>
                <c:pt idx="17592">
                  <c:v>1590</c:v>
                </c:pt>
                <c:pt idx="17593">
                  <c:v>1270</c:v>
                </c:pt>
                <c:pt idx="17594">
                  <c:v>1330</c:v>
                </c:pt>
                <c:pt idx="17595">
                  <c:v>1220</c:v>
                </c:pt>
                <c:pt idx="17596">
                  <c:v>1360</c:v>
                </c:pt>
                <c:pt idx="17597">
                  <c:v>1320</c:v>
                </c:pt>
                <c:pt idx="17598">
                  <c:v>1180</c:v>
                </c:pt>
                <c:pt idx="17599">
                  <c:v>1240</c:v>
                </c:pt>
                <c:pt idx="17600">
                  <c:v>1050</c:v>
                </c:pt>
                <c:pt idx="17601">
                  <c:v>1460</c:v>
                </c:pt>
                <c:pt idx="17602">
                  <c:v>1240</c:v>
                </c:pt>
                <c:pt idx="17603">
                  <c:v>1500</c:v>
                </c:pt>
                <c:pt idx="17604">
                  <c:v>1380</c:v>
                </c:pt>
                <c:pt idx="17605">
                  <c:v>1260</c:v>
                </c:pt>
                <c:pt idx="17606">
                  <c:v>1440</c:v>
                </c:pt>
                <c:pt idx="17607">
                  <c:v>1410</c:v>
                </c:pt>
                <c:pt idx="17608">
                  <c:v>1240</c:v>
                </c:pt>
                <c:pt idx="17609">
                  <c:v>1320</c:v>
                </c:pt>
                <c:pt idx="17610">
                  <c:v>1430</c:v>
                </c:pt>
                <c:pt idx="17611">
                  <c:v>1260</c:v>
                </c:pt>
                <c:pt idx="17612">
                  <c:v>1500</c:v>
                </c:pt>
                <c:pt idx="17613">
                  <c:v>1160</c:v>
                </c:pt>
                <c:pt idx="17614">
                  <c:v>1150</c:v>
                </c:pt>
                <c:pt idx="17615">
                  <c:v>1450</c:v>
                </c:pt>
                <c:pt idx="17616">
                  <c:v>1450</c:v>
                </c:pt>
                <c:pt idx="17617">
                  <c:v>1280</c:v>
                </c:pt>
                <c:pt idx="17618">
                  <c:v>1340</c:v>
                </c:pt>
                <c:pt idx="17619">
                  <c:v>1190</c:v>
                </c:pt>
                <c:pt idx="17620">
                  <c:v>1170</c:v>
                </c:pt>
                <c:pt idx="17621">
                  <c:v>1210</c:v>
                </c:pt>
                <c:pt idx="17622">
                  <c:v>1370</c:v>
                </c:pt>
                <c:pt idx="17623">
                  <c:v>1300</c:v>
                </c:pt>
                <c:pt idx="17624">
                  <c:v>1270</c:v>
                </c:pt>
                <c:pt idx="17625">
                  <c:v>1310</c:v>
                </c:pt>
                <c:pt idx="17626">
                  <c:v>1320</c:v>
                </c:pt>
                <c:pt idx="17627">
                  <c:v>1180</c:v>
                </c:pt>
                <c:pt idx="17628">
                  <c:v>1420</c:v>
                </c:pt>
                <c:pt idx="17629">
                  <c:v>1400</c:v>
                </c:pt>
                <c:pt idx="17630">
                  <c:v>1210</c:v>
                </c:pt>
                <c:pt idx="17631">
                  <c:v>1250</c:v>
                </c:pt>
                <c:pt idx="17632">
                  <c:v>1470</c:v>
                </c:pt>
                <c:pt idx="17633">
                  <c:v>1310</c:v>
                </c:pt>
                <c:pt idx="17634">
                  <c:v>1190</c:v>
                </c:pt>
                <c:pt idx="17635">
                  <c:v>1450</c:v>
                </c:pt>
                <c:pt idx="17636">
                  <c:v>1350</c:v>
                </c:pt>
                <c:pt idx="17637">
                  <c:v>1360</c:v>
                </c:pt>
                <c:pt idx="17638">
                  <c:v>1310</c:v>
                </c:pt>
                <c:pt idx="17639">
                  <c:v>1170</c:v>
                </c:pt>
                <c:pt idx="17640">
                  <c:v>1220</c:v>
                </c:pt>
                <c:pt idx="17641">
                  <c:v>1570</c:v>
                </c:pt>
                <c:pt idx="17642">
                  <c:v>1310</c:v>
                </c:pt>
                <c:pt idx="17643">
                  <c:v>1320</c:v>
                </c:pt>
                <c:pt idx="17644">
                  <c:v>1470</c:v>
                </c:pt>
                <c:pt idx="17645">
                  <c:v>1550</c:v>
                </c:pt>
                <c:pt idx="17646">
                  <c:v>1240</c:v>
                </c:pt>
                <c:pt idx="17647">
                  <c:v>1460</c:v>
                </c:pt>
                <c:pt idx="17648">
                  <c:v>1220</c:v>
                </c:pt>
                <c:pt idx="17649">
                  <c:v>1480</c:v>
                </c:pt>
                <c:pt idx="17650">
                  <c:v>1370</c:v>
                </c:pt>
                <c:pt idx="17651">
                  <c:v>1290</c:v>
                </c:pt>
                <c:pt idx="17652">
                  <c:v>1280</c:v>
                </c:pt>
                <c:pt idx="17653">
                  <c:v>1260</c:v>
                </c:pt>
                <c:pt idx="17654">
                  <c:v>1110</c:v>
                </c:pt>
                <c:pt idx="17655">
                  <c:v>1220</c:v>
                </c:pt>
                <c:pt idx="17656">
                  <c:v>1550</c:v>
                </c:pt>
                <c:pt idx="17657">
                  <c:v>1440</c:v>
                </c:pt>
                <c:pt idx="17658">
                  <c:v>1110</c:v>
                </c:pt>
                <c:pt idx="17659">
                  <c:v>1430</c:v>
                </c:pt>
                <c:pt idx="17660">
                  <c:v>1290</c:v>
                </c:pt>
                <c:pt idx="17661">
                  <c:v>1320</c:v>
                </c:pt>
                <c:pt idx="17662">
                  <c:v>1290</c:v>
                </c:pt>
                <c:pt idx="17663">
                  <c:v>1630</c:v>
                </c:pt>
                <c:pt idx="17664">
                  <c:v>1270</c:v>
                </c:pt>
                <c:pt idx="17665">
                  <c:v>1340</c:v>
                </c:pt>
                <c:pt idx="17666">
                  <c:v>1310</c:v>
                </c:pt>
                <c:pt idx="17667">
                  <c:v>1230</c:v>
                </c:pt>
                <c:pt idx="17668">
                  <c:v>1230</c:v>
                </c:pt>
                <c:pt idx="17669">
                  <c:v>1250</c:v>
                </c:pt>
                <c:pt idx="17670">
                  <c:v>1190</c:v>
                </c:pt>
                <c:pt idx="17671">
                  <c:v>1540</c:v>
                </c:pt>
                <c:pt idx="17672">
                  <c:v>1260</c:v>
                </c:pt>
                <c:pt idx="17673">
                  <c:v>1250</c:v>
                </c:pt>
                <c:pt idx="17674">
                  <c:v>1270</c:v>
                </c:pt>
                <c:pt idx="17675">
                  <c:v>1300</c:v>
                </c:pt>
                <c:pt idx="17676">
                  <c:v>1360</c:v>
                </c:pt>
                <c:pt idx="17677">
                  <c:v>1350</c:v>
                </c:pt>
                <c:pt idx="17678">
                  <c:v>1010</c:v>
                </c:pt>
                <c:pt idx="17679">
                  <c:v>1410</c:v>
                </c:pt>
                <c:pt idx="17680">
                  <c:v>1160</c:v>
                </c:pt>
                <c:pt idx="17681">
                  <c:v>1330</c:v>
                </c:pt>
                <c:pt idx="17682">
                  <c:v>1140</c:v>
                </c:pt>
                <c:pt idx="17683">
                  <c:v>1310</c:v>
                </c:pt>
                <c:pt idx="17684">
                  <c:v>1140</c:v>
                </c:pt>
                <c:pt idx="17685">
                  <c:v>1240</c:v>
                </c:pt>
                <c:pt idx="17686">
                  <c:v>1490</c:v>
                </c:pt>
                <c:pt idx="17687">
                  <c:v>1370</c:v>
                </c:pt>
                <c:pt idx="17688">
                  <c:v>1300</c:v>
                </c:pt>
                <c:pt idx="17689">
                  <c:v>1320</c:v>
                </c:pt>
                <c:pt idx="17690">
                  <c:v>1470</c:v>
                </c:pt>
                <c:pt idx="17691">
                  <c:v>1600</c:v>
                </c:pt>
                <c:pt idx="17692">
                  <c:v>1360</c:v>
                </c:pt>
                <c:pt idx="17693">
                  <c:v>1070</c:v>
                </c:pt>
                <c:pt idx="17694">
                  <c:v>1280</c:v>
                </c:pt>
                <c:pt idx="17695">
                  <c:v>1370</c:v>
                </c:pt>
                <c:pt idx="17696">
                  <c:v>1040</c:v>
                </c:pt>
                <c:pt idx="17697">
                  <c:v>1400</c:v>
                </c:pt>
                <c:pt idx="17698">
                  <c:v>1120</c:v>
                </c:pt>
                <c:pt idx="17699">
                  <c:v>1230</c:v>
                </c:pt>
                <c:pt idx="17700">
                  <c:v>1300</c:v>
                </c:pt>
                <c:pt idx="17701">
                  <c:v>1230</c:v>
                </c:pt>
                <c:pt idx="17702">
                  <c:v>1310</c:v>
                </c:pt>
                <c:pt idx="17703">
                  <c:v>1340</c:v>
                </c:pt>
                <c:pt idx="17704">
                  <c:v>1230</c:v>
                </c:pt>
                <c:pt idx="17705">
                  <c:v>1250</c:v>
                </c:pt>
                <c:pt idx="17706">
                  <c:v>1160</c:v>
                </c:pt>
                <c:pt idx="17707">
                  <c:v>1110</c:v>
                </c:pt>
                <c:pt idx="17708">
                  <c:v>1170</c:v>
                </c:pt>
                <c:pt idx="17709">
                  <c:v>1320</c:v>
                </c:pt>
                <c:pt idx="17710">
                  <c:v>1190</c:v>
                </c:pt>
                <c:pt idx="17711">
                  <c:v>1290</c:v>
                </c:pt>
                <c:pt idx="17712">
                  <c:v>1500</c:v>
                </c:pt>
                <c:pt idx="17713">
                  <c:v>1430</c:v>
                </c:pt>
                <c:pt idx="17714">
                  <c:v>1110</c:v>
                </c:pt>
                <c:pt idx="17715">
                  <c:v>1290</c:v>
                </c:pt>
                <c:pt idx="17716">
                  <c:v>1170</c:v>
                </c:pt>
                <c:pt idx="17717">
                  <c:v>1390</c:v>
                </c:pt>
                <c:pt idx="17718">
                  <c:v>1400</c:v>
                </c:pt>
                <c:pt idx="17719">
                  <c:v>1420</c:v>
                </c:pt>
                <c:pt idx="17720">
                  <c:v>1290</c:v>
                </c:pt>
                <c:pt idx="17721">
                  <c:v>1450</c:v>
                </c:pt>
                <c:pt idx="17722">
                  <c:v>1200</c:v>
                </c:pt>
                <c:pt idx="17723">
                  <c:v>1350</c:v>
                </c:pt>
                <c:pt idx="17724">
                  <c:v>1270</c:v>
                </c:pt>
                <c:pt idx="17725">
                  <c:v>1280</c:v>
                </c:pt>
                <c:pt idx="17726">
                  <c:v>1320</c:v>
                </c:pt>
                <c:pt idx="17727">
                  <c:v>1310</c:v>
                </c:pt>
                <c:pt idx="17728">
                  <c:v>1400</c:v>
                </c:pt>
                <c:pt idx="17729">
                  <c:v>1020</c:v>
                </c:pt>
                <c:pt idx="17730">
                  <c:v>1520</c:v>
                </c:pt>
                <c:pt idx="17731">
                  <c:v>1140</c:v>
                </c:pt>
                <c:pt idx="17732">
                  <c:v>1240</c:v>
                </c:pt>
                <c:pt idx="17733">
                  <c:v>1440</c:v>
                </c:pt>
                <c:pt idx="17734">
                  <c:v>1250</c:v>
                </c:pt>
                <c:pt idx="17735">
                  <c:v>1140</c:v>
                </c:pt>
                <c:pt idx="17736">
                  <c:v>1140</c:v>
                </c:pt>
                <c:pt idx="17737">
                  <c:v>1230</c:v>
                </c:pt>
                <c:pt idx="17738">
                  <c:v>1430</c:v>
                </c:pt>
                <c:pt idx="17739">
                  <c:v>1290</c:v>
                </c:pt>
                <c:pt idx="17740">
                  <c:v>1290</c:v>
                </c:pt>
                <c:pt idx="17741">
                  <c:v>1290</c:v>
                </c:pt>
                <c:pt idx="17742">
                  <c:v>1370</c:v>
                </c:pt>
                <c:pt idx="17743">
                  <c:v>1110</c:v>
                </c:pt>
                <c:pt idx="17744">
                  <c:v>1400</c:v>
                </c:pt>
                <c:pt idx="17745">
                  <c:v>1200</c:v>
                </c:pt>
                <c:pt idx="17746">
                  <c:v>1220</c:v>
                </c:pt>
                <c:pt idx="17747">
                  <c:v>1220</c:v>
                </c:pt>
                <c:pt idx="17748">
                  <c:v>1180</c:v>
                </c:pt>
                <c:pt idx="17749">
                  <c:v>1310</c:v>
                </c:pt>
                <c:pt idx="17750">
                  <c:v>1460</c:v>
                </c:pt>
                <c:pt idx="17751">
                  <c:v>1160</c:v>
                </c:pt>
                <c:pt idx="17752">
                  <c:v>1170</c:v>
                </c:pt>
                <c:pt idx="17753">
                  <c:v>1110</c:v>
                </c:pt>
                <c:pt idx="17754">
                  <c:v>1250</c:v>
                </c:pt>
                <c:pt idx="17755">
                  <c:v>1010</c:v>
                </c:pt>
                <c:pt idx="17756">
                  <c:v>1110</c:v>
                </c:pt>
                <c:pt idx="17757">
                  <c:v>1490</c:v>
                </c:pt>
                <c:pt idx="17758">
                  <c:v>1490</c:v>
                </c:pt>
                <c:pt idx="17759">
                  <c:v>1310</c:v>
                </c:pt>
                <c:pt idx="17760">
                  <c:v>1220</c:v>
                </c:pt>
                <c:pt idx="17761">
                  <c:v>1180</c:v>
                </c:pt>
                <c:pt idx="17762">
                  <c:v>1110</c:v>
                </c:pt>
                <c:pt idx="17763">
                  <c:v>1500</c:v>
                </c:pt>
                <c:pt idx="17764">
                  <c:v>1190</c:v>
                </c:pt>
                <c:pt idx="17765">
                  <c:v>1200</c:v>
                </c:pt>
                <c:pt idx="17766">
                  <c:v>1430</c:v>
                </c:pt>
                <c:pt idx="17767">
                  <c:v>1070</c:v>
                </c:pt>
                <c:pt idx="17768">
                  <c:v>1260</c:v>
                </c:pt>
                <c:pt idx="17769">
                  <c:v>1290</c:v>
                </c:pt>
                <c:pt idx="17770">
                  <c:v>1520</c:v>
                </c:pt>
                <c:pt idx="17771">
                  <c:v>1020</c:v>
                </c:pt>
                <c:pt idx="17772">
                  <c:v>1310</c:v>
                </c:pt>
                <c:pt idx="17773">
                  <c:v>1350</c:v>
                </c:pt>
                <c:pt idx="17774">
                  <c:v>1350</c:v>
                </c:pt>
                <c:pt idx="17775">
                  <c:v>1180</c:v>
                </c:pt>
                <c:pt idx="17776">
                  <c:v>1320</c:v>
                </c:pt>
                <c:pt idx="17777">
                  <c:v>1340</c:v>
                </c:pt>
                <c:pt idx="17778">
                  <c:v>1450</c:v>
                </c:pt>
                <c:pt idx="17779">
                  <c:v>1420</c:v>
                </c:pt>
                <c:pt idx="17780">
                  <c:v>1190</c:v>
                </c:pt>
                <c:pt idx="17781">
                  <c:v>1350</c:v>
                </c:pt>
                <c:pt idx="17782">
                  <c:v>1410</c:v>
                </c:pt>
                <c:pt idx="17783">
                  <c:v>1210</c:v>
                </c:pt>
                <c:pt idx="17784">
                  <c:v>1230</c:v>
                </c:pt>
                <c:pt idx="17785">
                  <c:v>1190</c:v>
                </c:pt>
                <c:pt idx="17786">
                  <c:v>1260</c:v>
                </c:pt>
                <c:pt idx="17787">
                  <c:v>1420</c:v>
                </c:pt>
                <c:pt idx="17788">
                  <c:v>1330</c:v>
                </c:pt>
                <c:pt idx="17789">
                  <c:v>1210</c:v>
                </c:pt>
                <c:pt idx="17790">
                  <c:v>1320</c:v>
                </c:pt>
                <c:pt idx="17791">
                  <c:v>1250</c:v>
                </c:pt>
                <c:pt idx="17792">
                  <c:v>1400</c:v>
                </c:pt>
                <c:pt idx="17793">
                  <c:v>1240</c:v>
                </c:pt>
                <c:pt idx="17794">
                  <c:v>1130</c:v>
                </c:pt>
                <c:pt idx="17795">
                  <c:v>1360</c:v>
                </c:pt>
                <c:pt idx="17796">
                  <c:v>1340</c:v>
                </c:pt>
                <c:pt idx="17797">
                  <c:v>1260</c:v>
                </c:pt>
                <c:pt idx="17798">
                  <c:v>1150</c:v>
                </c:pt>
                <c:pt idx="17799">
                  <c:v>1250</c:v>
                </c:pt>
                <c:pt idx="17800">
                  <c:v>1180</c:v>
                </c:pt>
                <c:pt idx="17801">
                  <c:v>1540</c:v>
                </c:pt>
                <c:pt idx="17802">
                  <c:v>1320</c:v>
                </c:pt>
                <c:pt idx="17803">
                  <c:v>1220</c:v>
                </c:pt>
                <c:pt idx="17804">
                  <c:v>1090</c:v>
                </c:pt>
                <c:pt idx="17805">
                  <c:v>1400</c:v>
                </c:pt>
                <c:pt idx="17806">
                  <c:v>1350</c:v>
                </c:pt>
                <c:pt idx="17807">
                  <c:v>1560</c:v>
                </c:pt>
                <c:pt idx="17808">
                  <c:v>1290</c:v>
                </c:pt>
                <c:pt idx="17809">
                  <c:v>1380</c:v>
                </c:pt>
                <c:pt idx="17810">
                  <c:v>1150</c:v>
                </c:pt>
                <c:pt idx="17811">
                  <c:v>1410</c:v>
                </c:pt>
                <c:pt idx="17812">
                  <c:v>1320</c:v>
                </c:pt>
                <c:pt idx="17813">
                  <c:v>1330</c:v>
                </c:pt>
                <c:pt idx="17814">
                  <c:v>1190</c:v>
                </c:pt>
                <c:pt idx="17815">
                  <c:v>1140</c:v>
                </c:pt>
                <c:pt idx="17816">
                  <c:v>1230</c:v>
                </c:pt>
                <c:pt idx="17817">
                  <c:v>1530</c:v>
                </c:pt>
                <c:pt idx="17818">
                  <c:v>1300</c:v>
                </c:pt>
                <c:pt idx="17819">
                  <c:v>1300</c:v>
                </c:pt>
                <c:pt idx="17820">
                  <c:v>1420</c:v>
                </c:pt>
                <c:pt idx="17821">
                  <c:v>1320</c:v>
                </c:pt>
                <c:pt idx="17822">
                  <c:v>1230</c:v>
                </c:pt>
                <c:pt idx="17823">
                  <c:v>1510</c:v>
                </c:pt>
                <c:pt idx="17824">
                  <c:v>1500</c:v>
                </c:pt>
                <c:pt idx="17825">
                  <c:v>1410</c:v>
                </c:pt>
                <c:pt idx="17826">
                  <c:v>1150</c:v>
                </c:pt>
                <c:pt idx="17827">
                  <c:v>1590</c:v>
                </c:pt>
                <c:pt idx="17828">
                  <c:v>1390</c:v>
                </c:pt>
                <c:pt idx="17829">
                  <c:v>1550</c:v>
                </c:pt>
                <c:pt idx="17830">
                  <c:v>1420</c:v>
                </c:pt>
                <c:pt idx="17831">
                  <c:v>1230</c:v>
                </c:pt>
                <c:pt idx="17832">
                  <c:v>1410</c:v>
                </c:pt>
                <c:pt idx="17833">
                  <c:v>1010</c:v>
                </c:pt>
                <c:pt idx="17834">
                  <c:v>1250</c:v>
                </c:pt>
                <c:pt idx="17835">
                  <c:v>1270</c:v>
                </c:pt>
                <c:pt idx="17836">
                  <c:v>1180</c:v>
                </c:pt>
                <c:pt idx="17837">
                  <c:v>1110</c:v>
                </c:pt>
                <c:pt idx="17838">
                  <c:v>1280</c:v>
                </c:pt>
                <c:pt idx="17839">
                  <c:v>1230</c:v>
                </c:pt>
                <c:pt idx="17840">
                  <c:v>1250</c:v>
                </c:pt>
                <c:pt idx="17841">
                  <c:v>1200</c:v>
                </c:pt>
                <c:pt idx="17842">
                  <c:v>1450</c:v>
                </c:pt>
                <c:pt idx="17843">
                  <c:v>1270</c:v>
                </c:pt>
                <c:pt idx="17844">
                  <c:v>1410</c:v>
                </c:pt>
                <c:pt idx="17845">
                  <c:v>1110</c:v>
                </c:pt>
                <c:pt idx="17846">
                  <c:v>1310</c:v>
                </c:pt>
                <c:pt idx="17847">
                  <c:v>1220</c:v>
                </c:pt>
                <c:pt idx="17848">
                  <c:v>1360</c:v>
                </c:pt>
                <c:pt idx="17849">
                  <c:v>1170</c:v>
                </c:pt>
                <c:pt idx="17850">
                  <c:v>1330</c:v>
                </c:pt>
                <c:pt idx="17851">
                  <c:v>1190</c:v>
                </c:pt>
                <c:pt idx="17852">
                  <c:v>1470</c:v>
                </c:pt>
                <c:pt idx="17853">
                  <c:v>1360</c:v>
                </c:pt>
                <c:pt idx="17854">
                  <c:v>1380</c:v>
                </c:pt>
                <c:pt idx="17855">
                  <c:v>1150</c:v>
                </c:pt>
                <c:pt idx="17856">
                  <c:v>1220</c:v>
                </c:pt>
                <c:pt idx="17857">
                  <c:v>1410</c:v>
                </c:pt>
                <c:pt idx="17858">
                  <c:v>1140</c:v>
                </c:pt>
                <c:pt idx="17859">
                  <c:v>1300</c:v>
                </c:pt>
                <c:pt idx="17860">
                  <c:v>1180</c:v>
                </c:pt>
                <c:pt idx="17861">
                  <c:v>1260</c:v>
                </c:pt>
                <c:pt idx="17862">
                  <c:v>1210</c:v>
                </c:pt>
                <c:pt idx="17863">
                  <c:v>1360</c:v>
                </c:pt>
                <c:pt idx="17864">
                  <c:v>1340</c:v>
                </c:pt>
                <c:pt idx="17865">
                  <c:v>1330</c:v>
                </c:pt>
                <c:pt idx="17866">
                  <c:v>1270</c:v>
                </c:pt>
                <c:pt idx="17867">
                  <c:v>1040</c:v>
                </c:pt>
                <c:pt idx="17868">
                  <c:v>1280</c:v>
                </c:pt>
                <c:pt idx="17869">
                  <c:v>1380</c:v>
                </c:pt>
                <c:pt idx="17870">
                  <c:v>1410</c:v>
                </c:pt>
                <c:pt idx="17871">
                  <c:v>1260</c:v>
                </c:pt>
                <c:pt idx="17872">
                  <c:v>1130</c:v>
                </c:pt>
                <c:pt idx="17873">
                  <c:v>1380</c:v>
                </c:pt>
                <c:pt idx="17874">
                  <c:v>1280</c:v>
                </c:pt>
                <c:pt idx="17875">
                  <c:v>1410</c:v>
                </c:pt>
                <c:pt idx="17876">
                  <c:v>1270</c:v>
                </c:pt>
                <c:pt idx="17877">
                  <c:v>1350</c:v>
                </c:pt>
                <c:pt idx="17878">
                  <c:v>1320</c:v>
                </c:pt>
                <c:pt idx="17879">
                  <c:v>1400</c:v>
                </c:pt>
                <c:pt idx="17880">
                  <c:v>1280</c:v>
                </c:pt>
                <c:pt idx="17881">
                  <c:v>1220</c:v>
                </c:pt>
                <c:pt idx="17882">
                  <c:v>1460</c:v>
                </c:pt>
                <c:pt idx="17883">
                  <c:v>1350</c:v>
                </c:pt>
                <c:pt idx="17884">
                  <c:v>1110</c:v>
                </c:pt>
                <c:pt idx="17885">
                  <c:v>1310</c:v>
                </c:pt>
                <c:pt idx="17886">
                  <c:v>1250</c:v>
                </c:pt>
                <c:pt idx="17887">
                  <c:v>1180</c:v>
                </c:pt>
                <c:pt idx="17888">
                  <c:v>1320</c:v>
                </c:pt>
                <c:pt idx="17889">
                  <c:v>1300</c:v>
                </c:pt>
                <c:pt idx="17890">
                  <c:v>1370</c:v>
                </c:pt>
                <c:pt idx="17891">
                  <c:v>1240</c:v>
                </c:pt>
                <c:pt idx="17892">
                  <c:v>1370</c:v>
                </c:pt>
                <c:pt idx="17893">
                  <c:v>1320</c:v>
                </c:pt>
                <c:pt idx="17894">
                  <c:v>1350</c:v>
                </c:pt>
                <c:pt idx="17895">
                  <c:v>1380</c:v>
                </c:pt>
                <c:pt idx="17896">
                  <c:v>1440</c:v>
                </c:pt>
                <c:pt idx="17897">
                  <c:v>1210</c:v>
                </c:pt>
                <c:pt idx="17898">
                  <c:v>1300</c:v>
                </c:pt>
                <c:pt idx="17899">
                  <c:v>1470</c:v>
                </c:pt>
                <c:pt idx="17900">
                  <c:v>1160</c:v>
                </c:pt>
                <c:pt idx="17901">
                  <c:v>1490</c:v>
                </c:pt>
                <c:pt idx="17902">
                  <c:v>1260</c:v>
                </c:pt>
                <c:pt idx="17903">
                  <c:v>1180</c:v>
                </c:pt>
                <c:pt idx="17904">
                  <c:v>1370</c:v>
                </c:pt>
                <c:pt idx="17905">
                  <c:v>1380</c:v>
                </c:pt>
                <c:pt idx="17906">
                  <c:v>1550</c:v>
                </c:pt>
                <c:pt idx="17907">
                  <c:v>1260</c:v>
                </c:pt>
                <c:pt idx="17908">
                  <c:v>1340</c:v>
                </c:pt>
                <c:pt idx="17909">
                  <c:v>1320</c:v>
                </c:pt>
                <c:pt idx="17910">
                  <c:v>1310</c:v>
                </c:pt>
                <c:pt idx="17911">
                  <c:v>1170</c:v>
                </c:pt>
                <c:pt idx="17912">
                  <c:v>1370</c:v>
                </c:pt>
                <c:pt idx="17913">
                  <c:v>1350</c:v>
                </c:pt>
                <c:pt idx="17914">
                  <c:v>1370</c:v>
                </c:pt>
                <c:pt idx="17915">
                  <c:v>1380</c:v>
                </c:pt>
                <c:pt idx="17916">
                  <c:v>1260</c:v>
                </c:pt>
                <c:pt idx="17917">
                  <c:v>1400</c:v>
                </c:pt>
                <c:pt idx="17918">
                  <c:v>1290</c:v>
                </c:pt>
                <c:pt idx="17919">
                  <c:v>1150</c:v>
                </c:pt>
                <c:pt idx="17920">
                  <c:v>1260</c:v>
                </c:pt>
                <c:pt idx="17921">
                  <c:v>1170</c:v>
                </c:pt>
                <c:pt idx="17922">
                  <c:v>1380</c:v>
                </c:pt>
                <c:pt idx="17923">
                  <c:v>1040</c:v>
                </c:pt>
                <c:pt idx="17924">
                  <c:v>1120</c:v>
                </c:pt>
                <c:pt idx="17925">
                  <c:v>1300</c:v>
                </c:pt>
                <c:pt idx="17926">
                  <c:v>1410</c:v>
                </c:pt>
                <c:pt idx="17927">
                  <c:v>1450</c:v>
                </c:pt>
                <c:pt idx="17928">
                  <c:v>1030</c:v>
                </c:pt>
                <c:pt idx="17929">
                  <c:v>1300</c:v>
                </c:pt>
                <c:pt idx="17930">
                  <c:v>1410</c:v>
                </c:pt>
                <c:pt idx="17931">
                  <c:v>1070</c:v>
                </c:pt>
                <c:pt idx="17932">
                  <c:v>1360</c:v>
                </c:pt>
                <c:pt idx="17933">
                  <c:v>1130</c:v>
                </c:pt>
                <c:pt idx="17934">
                  <c:v>1320</c:v>
                </c:pt>
                <c:pt idx="17935">
                  <c:v>1170</c:v>
                </c:pt>
                <c:pt idx="17936">
                  <c:v>1260</c:v>
                </c:pt>
                <c:pt idx="17937">
                  <c:v>1250</c:v>
                </c:pt>
                <c:pt idx="17938">
                  <c:v>1370</c:v>
                </c:pt>
                <c:pt idx="17939">
                  <c:v>1420</c:v>
                </c:pt>
                <c:pt idx="17940">
                  <c:v>1200</c:v>
                </c:pt>
                <c:pt idx="17941">
                  <c:v>1150</c:v>
                </c:pt>
                <c:pt idx="17942">
                  <c:v>1370</c:v>
                </c:pt>
                <c:pt idx="17943">
                  <c:v>1250</c:v>
                </c:pt>
                <c:pt idx="17944">
                  <c:v>1300</c:v>
                </c:pt>
                <c:pt idx="17945">
                  <c:v>1230</c:v>
                </c:pt>
                <c:pt idx="17946">
                  <c:v>990</c:v>
                </c:pt>
                <c:pt idx="17947">
                  <c:v>1310</c:v>
                </c:pt>
                <c:pt idx="17948">
                  <c:v>1190</c:v>
                </c:pt>
                <c:pt idx="17949">
                  <c:v>1060</c:v>
                </c:pt>
                <c:pt idx="17950">
                  <c:v>1310</c:v>
                </c:pt>
                <c:pt idx="17951">
                  <c:v>1380</c:v>
                </c:pt>
                <c:pt idx="17952">
                  <c:v>1340</c:v>
                </c:pt>
                <c:pt idx="17953">
                  <c:v>1270</c:v>
                </c:pt>
                <c:pt idx="17954">
                  <c:v>1230</c:v>
                </c:pt>
                <c:pt idx="17955">
                  <c:v>1210</c:v>
                </c:pt>
                <c:pt idx="17956">
                  <c:v>1250</c:v>
                </c:pt>
                <c:pt idx="17957">
                  <c:v>1300</c:v>
                </c:pt>
                <c:pt idx="17958">
                  <c:v>1280</c:v>
                </c:pt>
                <c:pt idx="17959">
                  <c:v>1060</c:v>
                </c:pt>
                <c:pt idx="17960">
                  <c:v>1140</c:v>
                </c:pt>
                <c:pt idx="17961">
                  <c:v>1310</c:v>
                </c:pt>
                <c:pt idx="17962">
                  <c:v>1290</c:v>
                </c:pt>
                <c:pt idx="17963">
                  <c:v>1300</c:v>
                </c:pt>
                <c:pt idx="17964">
                  <c:v>1260</c:v>
                </c:pt>
                <c:pt idx="17965">
                  <c:v>1560</c:v>
                </c:pt>
                <c:pt idx="17966">
                  <c:v>1280</c:v>
                </c:pt>
                <c:pt idx="17967">
                  <c:v>1500</c:v>
                </c:pt>
                <c:pt idx="17968">
                  <c:v>1230</c:v>
                </c:pt>
                <c:pt idx="17969">
                  <c:v>1310</c:v>
                </c:pt>
                <c:pt idx="17970">
                  <c:v>1280</c:v>
                </c:pt>
                <c:pt idx="17971">
                  <c:v>1370</c:v>
                </c:pt>
                <c:pt idx="17972">
                  <c:v>1380</c:v>
                </c:pt>
                <c:pt idx="17973">
                  <c:v>1290</c:v>
                </c:pt>
                <c:pt idx="17974">
                  <c:v>1140</c:v>
                </c:pt>
                <c:pt idx="17975">
                  <c:v>1390</c:v>
                </c:pt>
                <c:pt idx="17976">
                  <c:v>1190</c:v>
                </c:pt>
                <c:pt idx="17977">
                  <c:v>1330</c:v>
                </c:pt>
                <c:pt idx="17978">
                  <c:v>1240</c:v>
                </c:pt>
                <c:pt idx="17979">
                  <c:v>1200</c:v>
                </c:pt>
                <c:pt idx="17980">
                  <c:v>1220</c:v>
                </c:pt>
                <c:pt idx="17981">
                  <c:v>1300</c:v>
                </c:pt>
                <c:pt idx="17982">
                  <c:v>1160</c:v>
                </c:pt>
                <c:pt idx="17983">
                  <c:v>1260</c:v>
                </c:pt>
                <c:pt idx="17984">
                  <c:v>1080</c:v>
                </c:pt>
                <c:pt idx="17985">
                  <c:v>1230</c:v>
                </c:pt>
                <c:pt idx="17986">
                  <c:v>1300</c:v>
                </c:pt>
                <c:pt idx="17987">
                  <c:v>1460</c:v>
                </c:pt>
                <c:pt idx="17988">
                  <c:v>1280</c:v>
                </c:pt>
                <c:pt idx="17989">
                  <c:v>1430</c:v>
                </c:pt>
                <c:pt idx="17990">
                  <c:v>1550</c:v>
                </c:pt>
                <c:pt idx="17991">
                  <c:v>1290</c:v>
                </c:pt>
                <c:pt idx="17992">
                  <c:v>1220</c:v>
                </c:pt>
                <c:pt idx="17993">
                  <c:v>1490</c:v>
                </c:pt>
                <c:pt idx="17994">
                  <c:v>1260</c:v>
                </c:pt>
                <c:pt idx="17995">
                  <c:v>1390</c:v>
                </c:pt>
                <c:pt idx="17996">
                  <c:v>1390</c:v>
                </c:pt>
                <c:pt idx="17997">
                  <c:v>1550</c:v>
                </c:pt>
                <c:pt idx="17998">
                  <c:v>1190</c:v>
                </c:pt>
                <c:pt idx="17999">
                  <c:v>1510</c:v>
                </c:pt>
                <c:pt idx="18000">
                  <c:v>1250</c:v>
                </c:pt>
                <c:pt idx="18001">
                  <c:v>1520</c:v>
                </c:pt>
                <c:pt idx="18002">
                  <c:v>1270</c:v>
                </c:pt>
                <c:pt idx="18003">
                  <c:v>1120</c:v>
                </c:pt>
                <c:pt idx="18004">
                  <c:v>1250</c:v>
                </c:pt>
                <c:pt idx="18005">
                  <c:v>1270</c:v>
                </c:pt>
                <c:pt idx="18006">
                  <c:v>1030</c:v>
                </c:pt>
                <c:pt idx="18007">
                  <c:v>1220</c:v>
                </c:pt>
                <c:pt idx="18008">
                  <c:v>1400</c:v>
                </c:pt>
                <c:pt idx="18009">
                  <c:v>1380</c:v>
                </c:pt>
                <c:pt idx="18010">
                  <c:v>1470</c:v>
                </c:pt>
                <c:pt idx="18011">
                  <c:v>1420</c:v>
                </c:pt>
                <c:pt idx="18012">
                  <c:v>1480</c:v>
                </c:pt>
                <c:pt idx="18013">
                  <c:v>1330</c:v>
                </c:pt>
                <c:pt idx="18014">
                  <c:v>1260</c:v>
                </c:pt>
                <c:pt idx="18015">
                  <c:v>1330</c:v>
                </c:pt>
                <c:pt idx="18016">
                  <c:v>1400</c:v>
                </c:pt>
                <c:pt idx="18017">
                  <c:v>1320</c:v>
                </c:pt>
                <c:pt idx="18018">
                  <c:v>1330</c:v>
                </c:pt>
                <c:pt idx="18019">
                  <c:v>1360</c:v>
                </c:pt>
                <c:pt idx="18020">
                  <c:v>1270</c:v>
                </c:pt>
                <c:pt idx="18021">
                  <c:v>1060</c:v>
                </c:pt>
                <c:pt idx="18022">
                  <c:v>1330</c:v>
                </c:pt>
                <c:pt idx="18023">
                  <c:v>1390</c:v>
                </c:pt>
                <c:pt idx="18024">
                  <c:v>1570</c:v>
                </c:pt>
                <c:pt idx="18025">
                  <c:v>1260</c:v>
                </c:pt>
                <c:pt idx="18026">
                  <c:v>1310</c:v>
                </c:pt>
                <c:pt idx="18027">
                  <c:v>1150</c:v>
                </c:pt>
                <c:pt idx="18028">
                  <c:v>1280</c:v>
                </c:pt>
                <c:pt idx="18029">
                  <c:v>1110</c:v>
                </c:pt>
                <c:pt idx="18030">
                  <c:v>1390</c:v>
                </c:pt>
                <c:pt idx="18031">
                  <c:v>1480</c:v>
                </c:pt>
                <c:pt idx="18032">
                  <c:v>1290</c:v>
                </c:pt>
                <c:pt idx="18033">
                  <c:v>1250</c:v>
                </c:pt>
                <c:pt idx="18034">
                  <c:v>1230</c:v>
                </c:pt>
                <c:pt idx="18035">
                  <c:v>1320</c:v>
                </c:pt>
                <c:pt idx="18036">
                  <c:v>1100</c:v>
                </c:pt>
                <c:pt idx="18037">
                  <c:v>1210</c:v>
                </c:pt>
                <c:pt idx="18038">
                  <c:v>1360</c:v>
                </c:pt>
                <c:pt idx="18039">
                  <c:v>1350</c:v>
                </c:pt>
                <c:pt idx="18040">
                  <c:v>1200</c:v>
                </c:pt>
                <c:pt idx="18041">
                  <c:v>1450</c:v>
                </c:pt>
                <c:pt idx="18042">
                  <c:v>1200</c:v>
                </c:pt>
                <c:pt idx="18043">
                  <c:v>1240</c:v>
                </c:pt>
                <c:pt idx="18044">
                  <c:v>1570</c:v>
                </c:pt>
                <c:pt idx="18045">
                  <c:v>1390</c:v>
                </c:pt>
                <c:pt idx="18046">
                  <c:v>1350</c:v>
                </c:pt>
                <c:pt idx="18047">
                  <c:v>1120</c:v>
                </c:pt>
                <c:pt idx="18048">
                  <c:v>1270</c:v>
                </c:pt>
                <c:pt idx="18049">
                  <c:v>1370</c:v>
                </c:pt>
                <c:pt idx="18050">
                  <c:v>1500</c:v>
                </c:pt>
                <c:pt idx="18051">
                  <c:v>1060</c:v>
                </c:pt>
                <c:pt idx="18052">
                  <c:v>1120</c:v>
                </c:pt>
                <c:pt idx="18053">
                  <c:v>1400</c:v>
                </c:pt>
                <c:pt idx="18054">
                  <c:v>1160</c:v>
                </c:pt>
                <c:pt idx="18055">
                  <c:v>1320</c:v>
                </c:pt>
                <c:pt idx="18056">
                  <c:v>1200</c:v>
                </c:pt>
                <c:pt idx="18057">
                  <c:v>1290</c:v>
                </c:pt>
                <c:pt idx="18058">
                  <c:v>1180</c:v>
                </c:pt>
                <c:pt idx="18059">
                  <c:v>1280</c:v>
                </c:pt>
                <c:pt idx="18060">
                  <c:v>1290</c:v>
                </c:pt>
                <c:pt idx="18061">
                  <c:v>1270</c:v>
                </c:pt>
                <c:pt idx="18062">
                  <c:v>1120</c:v>
                </c:pt>
                <c:pt idx="18063">
                  <c:v>1220</c:v>
                </c:pt>
                <c:pt idx="18064">
                  <c:v>1190</c:v>
                </c:pt>
                <c:pt idx="18065">
                  <c:v>1100</c:v>
                </c:pt>
                <c:pt idx="18066">
                  <c:v>1360</c:v>
                </c:pt>
                <c:pt idx="18067">
                  <c:v>1190</c:v>
                </c:pt>
                <c:pt idx="18068">
                  <c:v>1560</c:v>
                </c:pt>
                <c:pt idx="18069">
                  <c:v>1490</c:v>
                </c:pt>
                <c:pt idx="18070">
                  <c:v>1390</c:v>
                </c:pt>
                <c:pt idx="18071">
                  <c:v>1390</c:v>
                </c:pt>
                <c:pt idx="18072">
                  <c:v>1290</c:v>
                </c:pt>
                <c:pt idx="18073">
                  <c:v>1120</c:v>
                </c:pt>
                <c:pt idx="18074">
                  <c:v>1230</c:v>
                </c:pt>
                <c:pt idx="18075">
                  <c:v>1350</c:v>
                </c:pt>
                <c:pt idx="18076">
                  <c:v>1290</c:v>
                </c:pt>
                <c:pt idx="18077">
                  <c:v>1170</c:v>
                </c:pt>
                <c:pt idx="18078">
                  <c:v>1320</c:v>
                </c:pt>
                <c:pt idx="18079">
                  <c:v>1430</c:v>
                </c:pt>
                <c:pt idx="18080">
                  <c:v>1180</c:v>
                </c:pt>
                <c:pt idx="18081">
                  <c:v>1320</c:v>
                </c:pt>
                <c:pt idx="18082">
                  <c:v>1300</c:v>
                </c:pt>
                <c:pt idx="18083">
                  <c:v>1150</c:v>
                </c:pt>
                <c:pt idx="18084">
                  <c:v>1550</c:v>
                </c:pt>
                <c:pt idx="18085">
                  <c:v>1230</c:v>
                </c:pt>
                <c:pt idx="18086">
                  <c:v>1310</c:v>
                </c:pt>
                <c:pt idx="18087">
                  <c:v>1060</c:v>
                </c:pt>
                <c:pt idx="18088">
                  <c:v>1050</c:v>
                </c:pt>
                <c:pt idx="18089">
                  <c:v>1420</c:v>
                </c:pt>
                <c:pt idx="18090">
                  <c:v>1340</c:v>
                </c:pt>
                <c:pt idx="18091">
                  <c:v>1100</c:v>
                </c:pt>
                <c:pt idx="18092">
                  <c:v>1150</c:v>
                </c:pt>
                <c:pt idx="18093">
                  <c:v>1360</c:v>
                </c:pt>
                <c:pt idx="18094">
                  <c:v>1280</c:v>
                </c:pt>
                <c:pt idx="18095">
                  <c:v>1200</c:v>
                </c:pt>
                <c:pt idx="18096">
                  <c:v>1110</c:v>
                </c:pt>
                <c:pt idx="18097">
                  <c:v>1370</c:v>
                </c:pt>
                <c:pt idx="18098">
                  <c:v>1340</c:v>
                </c:pt>
                <c:pt idx="18099">
                  <c:v>1400</c:v>
                </c:pt>
                <c:pt idx="18100">
                  <c:v>1380</c:v>
                </c:pt>
                <c:pt idx="18101">
                  <c:v>1480</c:v>
                </c:pt>
                <c:pt idx="18102">
                  <c:v>1360</c:v>
                </c:pt>
                <c:pt idx="18103">
                  <c:v>1110</c:v>
                </c:pt>
                <c:pt idx="18104">
                  <c:v>1220</c:v>
                </c:pt>
                <c:pt idx="18105">
                  <c:v>1240</c:v>
                </c:pt>
                <c:pt idx="18106">
                  <c:v>1270</c:v>
                </c:pt>
                <c:pt idx="18107">
                  <c:v>1200</c:v>
                </c:pt>
                <c:pt idx="18108">
                  <c:v>1390</c:v>
                </c:pt>
                <c:pt idx="18109">
                  <c:v>1230</c:v>
                </c:pt>
                <c:pt idx="18110">
                  <c:v>1390</c:v>
                </c:pt>
                <c:pt idx="18111">
                  <c:v>1200</c:v>
                </c:pt>
                <c:pt idx="18112">
                  <c:v>1340</c:v>
                </c:pt>
                <c:pt idx="18113">
                  <c:v>1250</c:v>
                </c:pt>
                <c:pt idx="18114">
                  <c:v>1310</c:v>
                </c:pt>
                <c:pt idx="18115">
                  <c:v>1110</c:v>
                </c:pt>
                <c:pt idx="18116">
                  <c:v>1230</c:v>
                </c:pt>
                <c:pt idx="18117">
                  <c:v>1330</c:v>
                </c:pt>
                <c:pt idx="18118">
                  <c:v>1110</c:v>
                </c:pt>
                <c:pt idx="18119">
                  <c:v>1280</c:v>
                </c:pt>
                <c:pt idx="18120">
                  <c:v>1290</c:v>
                </c:pt>
                <c:pt idx="18121">
                  <c:v>1360</c:v>
                </c:pt>
                <c:pt idx="18122">
                  <c:v>1250</c:v>
                </c:pt>
                <c:pt idx="18123">
                  <c:v>1270</c:v>
                </c:pt>
                <c:pt idx="18124">
                  <c:v>1230</c:v>
                </c:pt>
                <c:pt idx="18125">
                  <c:v>1360</c:v>
                </c:pt>
                <c:pt idx="18126">
                  <c:v>1360</c:v>
                </c:pt>
                <c:pt idx="18127">
                  <c:v>1260</c:v>
                </c:pt>
                <c:pt idx="18128">
                  <c:v>1170</c:v>
                </c:pt>
                <c:pt idx="18129">
                  <c:v>1380</c:v>
                </c:pt>
                <c:pt idx="18130">
                  <c:v>1200</c:v>
                </c:pt>
                <c:pt idx="18131">
                  <c:v>1150</c:v>
                </c:pt>
                <c:pt idx="18132">
                  <c:v>1350</c:v>
                </c:pt>
                <c:pt idx="18133">
                  <c:v>1330</c:v>
                </c:pt>
                <c:pt idx="18134">
                  <c:v>1090</c:v>
                </c:pt>
                <c:pt idx="18135">
                  <c:v>1340</c:v>
                </c:pt>
                <c:pt idx="18136">
                  <c:v>1210</c:v>
                </c:pt>
                <c:pt idx="18137">
                  <c:v>1030</c:v>
                </c:pt>
                <c:pt idx="18138">
                  <c:v>1160</c:v>
                </c:pt>
                <c:pt idx="18139">
                  <c:v>1420</c:v>
                </c:pt>
                <c:pt idx="18140">
                  <c:v>1190</c:v>
                </c:pt>
                <c:pt idx="18141">
                  <c:v>1270</c:v>
                </c:pt>
                <c:pt idx="18142">
                  <c:v>1380</c:v>
                </c:pt>
                <c:pt idx="18143">
                  <c:v>1220</c:v>
                </c:pt>
                <c:pt idx="18144">
                  <c:v>1310</c:v>
                </c:pt>
                <c:pt idx="18145">
                  <c:v>1300</c:v>
                </c:pt>
                <c:pt idx="18146">
                  <c:v>1220</c:v>
                </c:pt>
                <c:pt idx="18147">
                  <c:v>1300</c:v>
                </c:pt>
                <c:pt idx="18148">
                  <c:v>1400</c:v>
                </c:pt>
                <c:pt idx="18149">
                  <c:v>1200</c:v>
                </c:pt>
                <c:pt idx="18150">
                  <c:v>1150</c:v>
                </c:pt>
                <c:pt idx="18151">
                  <c:v>1180</c:v>
                </c:pt>
                <c:pt idx="18152">
                  <c:v>1100</c:v>
                </c:pt>
                <c:pt idx="18153">
                  <c:v>1520</c:v>
                </c:pt>
                <c:pt idx="18154">
                  <c:v>1340</c:v>
                </c:pt>
                <c:pt idx="18155">
                  <c:v>1220</c:v>
                </c:pt>
                <c:pt idx="18156">
                  <c:v>1370</c:v>
                </c:pt>
                <c:pt idx="18157">
                  <c:v>1650</c:v>
                </c:pt>
                <c:pt idx="18158">
                  <c:v>1380</c:v>
                </c:pt>
                <c:pt idx="18159">
                  <c:v>1290</c:v>
                </c:pt>
                <c:pt idx="18160">
                  <c:v>1320</c:v>
                </c:pt>
                <c:pt idx="18161">
                  <c:v>1280</c:v>
                </c:pt>
                <c:pt idx="18162">
                  <c:v>1290</c:v>
                </c:pt>
                <c:pt idx="18163">
                  <c:v>1620</c:v>
                </c:pt>
                <c:pt idx="18164">
                  <c:v>1410</c:v>
                </c:pt>
                <c:pt idx="18165">
                  <c:v>1150</c:v>
                </c:pt>
                <c:pt idx="18166">
                  <c:v>1240</c:v>
                </c:pt>
                <c:pt idx="18167">
                  <c:v>1380</c:v>
                </c:pt>
                <c:pt idx="18168">
                  <c:v>1190</c:v>
                </c:pt>
                <c:pt idx="18169">
                  <c:v>1060</c:v>
                </c:pt>
                <c:pt idx="18170">
                  <c:v>1360</c:v>
                </c:pt>
                <c:pt idx="18171">
                  <c:v>960</c:v>
                </c:pt>
                <c:pt idx="18172">
                  <c:v>1340</c:v>
                </c:pt>
                <c:pt idx="18173">
                  <c:v>1180</c:v>
                </c:pt>
                <c:pt idx="18174">
                  <c:v>1470</c:v>
                </c:pt>
                <c:pt idx="18175">
                  <c:v>1320</c:v>
                </c:pt>
                <c:pt idx="18176">
                  <c:v>1520</c:v>
                </c:pt>
                <c:pt idx="18177">
                  <c:v>1210</c:v>
                </c:pt>
                <c:pt idx="18178">
                  <c:v>1260</c:v>
                </c:pt>
                <c:pt idx="18179">
                  <c:v>1540</c:v>
                </c:pt>
                <c:pt idx="18180">
                  <c:v>1410</c:v>
                </c:pt>
                <c:pt idx="18181">
                  <c:v>1230</c:v>
                </c:pt>
                <c:pt idx="18182">
                  <c:v>1190</c:v>
                </c:pt>
                <c:pt idx="18183">
                  <c:v>1360</c:v>
                </c:pt>
                <c:pt idx="18184">
                  <c:v>1320</c:v>
                </c:pt>
                <c:pt idx="18185">
                  <c:v>1230</c:v>
                </c:pt>
                <c:pt idx="18186">
                  <c:v>1190</c:v>
                </c:pt>
                <c:pt idx="18187">
                  <c:v>1090</c:v>
                </c:pt>
                <c:pt idx="18188">
                  <c:v>1550</c:v>
                </c:pt>
                <c:pt idx="18189">
                  <c:v>1280</c:v>
                </c:pt>
                <c:pt idx="18190">
                  <c:v>1220</c:v>
                </c:pt>
                <c:pt idx="18191">
                  <c:v>1570</c:v>
                </c:pt>
                <c:pt idx="18192">
                  <c:v>1300</c:v>
                </c:pt>
                <c:pt idx="18193">
                  <c:v>1310</c:v>
                </c:pt>
                <c:pt idx="18194">
                  <c:v>1180</c:v>
                </c:pt>
                <c:pt idx="18195">
                  <c:v>1330</c:v>
                </c:pt>
                <c:pt idx="18196">
                  <c:v>1030</c:v>
                </c:pt>
                <c:pt idx="18197">
                  <c:v>1320</c:v>
                </c:pt>
                <c:pt idx="18198">
                  <c:v>1190</c:v>
                </c:pt>
                <c:pt idx="18199">
                  <c:v>1080</c:v>
                </c:pt>
                <c:pt idx="18200">
                  <c:v>1140</c:v>
                </c:pt>
                <c:pt idx="18201">
                  <c:v>1320</c:v>
                </c:pt>
                <c:pt idx="18202">
                  <c:v>1370</c:v>
                </c:pt>
                <c:pt idx="18203">
                  <c:v>1080</c:v>
                </c:pt>
                <c:pt idx="18204">
                  <c:v>1330</c:v>
                </c:pt>
                <c:pt idx="18205">
                  <c:v>1310</c:v>
                </c:pt>
                <c:pt idx="18206">
                  <c:v>1460</c:v>
                </c:pt>
                <c:pt idx="18207">
                  <c:v>1450</c:v>
                </c:pt>
                <c:pt idx="18208">
                  <c:v>1250</c:v>
                </c:pt>
                <c:pt idx="18209">
                  <c:v>1370</c:v>
                </c:pt>
                <c:pt idx="18210">
                  <c:v>1440</c:v>
                </c:pt>
                <c:pt idx="18211">
                  <c:v>1420</c:v>
                </c:pt>
                <c:pt idx="18212">
                  <c:v>1130</c:v>
                </c:pt>
                <c:pt idx="18213">
                  <c:v>1060</c:v>
                </c:pt>
                <c:pt idx="18214">
                  <c:v>1180</c:v>
                </c:pt>
                <c:pt idx="18215">
                  <c:v>1110</c:v>
                </c:pt>
                <c:pt idx="18216">
                  <c:v>1350</c:v>
                </c:pt>
                <c:pt idx="18217">
                  <c:v>1530</c:v>
                </c:pt>
                <c:pt idx="18218">
                  <c:v>1090</c:v>
                </c:pt>
                <c:pt idx="18219">
                  <c:v>1290</c:v>
                </c:pt>
                <c:pt idx="18220">
                  <c:v>1170</c:v>
                </c:pt>
                <c:pt idx="18221">
                  <c:v>1170</c:v>
                </c:pt>
                <c:pt idx="18222">
                  <c:v>1200</c:v>
                </c:pt>
                <c:pt idx="18223">
                  <c:v>1300</c:v>
                </c:pt>
                <c:pt idx="18224">
                  <c:v>1340</c:v>
                </c:pt>
                <c:pt idx="18225">
                  <c:v>1120</c:v>
                </c:pt>
                <c:pt idx="18226">
                  <c:v>1450</c:v>
                </c:pt>
                <c:pt idx="18227">
                  <c:v>1160</c:v>
                </c:pt>
                <c:pt idx="18228">
                  <c:v>1250</c:v>
                </c:pt>
                <c:pt idx="18229">
                  <c:v>1160</c:v>
                </c:pt>
                <c:pt idx="18230">
                  <c:v>1270</c:v>
                </c:pt>
                <c:pt idx="18231">
                  <c:v>1230</c:v>
                </c:pt>
                <c:pt idx="18232">
                  <c:v>1090</c:v>
                </c:pt>
                <c:pt idx="18233">
                  <c:v>1190</c:v>
                </c:pt>
                <c:pt idx="18234">
                  <c:v>1210</c:v>
                </c:pt>
                <c:pt idx="18235">
                  <c:v>1220</c:v>
                </c:pt>
                <c:pt idx="18236">
                  <c:v>1250</c:v>
                </c:pt>
                <c:pt idx="18237">
                  <c:v>1400</c:v>
                </c:pt>
                <c:pt idx="18238">
                  <c:v>1220</c:v>
                </c:pt>
                <c:pt idx="18239">
                  <c:v>1140</c:v>
                </c:pt>
                <c:pt idx="18240">
                  <c:v>1290</c:v>
                </c:pt>
                <c:pt idx="18241">
                  <c:v>1200</c:v>
                </c:pt>
                <c:pt idx="18242">
                  <c:v>1670</c:v>
                </c:pt>
                <c:pt idx="18243">
                  <c:v>1230</c:v>
                </c:pt>
                <c:pt idx="18244">
                  <c:v>1330</c:v>
                </c:pt>
                <c:pt idx="18245">
                  <c:v>1270</c:v>
                </c:pt>
                <c:pt idx="18246">
                  <c:v>1240</c:v>
                </c:pt>
                <c:pt idx="18247">
                  <c:v>1310</c:v>
                </c:pt>
                <c:pt idx="18248">
                  <c:v>1250</c:v>
                </c:pt>
                <c:pt idx="18249">
                  <c:v>1410</c:v>
                </c:pt>
                <c:pt idx="18250">
                  <c:v>1370</c:v>
                </c:pt>
                <c:pt idx="18251">
                  <c:v>1010</c:v>
                </c:pt>
                <c:pt idx="18252">
                  <c:v>1230</c:v>
                </c:pt>
                <c:pt idx="18253">
                  <c:v>1370</c:v>
                </c:pt>
                <c:pt idx="18254">
                  <c:v>1290</c:v>
                </c:pt>
                <c:pt idx="18255">
                  <c:v>1160</c:v>
                </c:pt>
                <c:pt idx="18256">
                  <c:v>1070</c:v>
                </c:pt>
                <c:pt idx="18257">
                  <c:v>1240</c:v>
                </c:pt>
                <c:pt idx="18258">
                  <c:v>1150</c:v>
                </c:pt>
                <c:pt idx="18259">
                  <c:v>1280</c:v>
                </c:pt>
                <c:pt idx="18260">
                  <c:v>1110</c:v>
                </c:pt>
                <c:pt idx="18261">
                  <c:v>1410</c:v>
                </c:pt>
                <c:pt idx="18262">
                  <c:v>1190</c:v>
                </c:pt>
                <c:pt idx="18263">
                  <c:v>1280</c:v>
                </c:pt>
                <c:pt idx="18264">
                  <c:v>1370</c:v>
                </c:pt>
                <c:pt idx="18265">
                  <c:v>1020</c:v>
                </c:pt>
                <c:pt idx="18266">
                  <c:v>1380</c:v>
                </c:pt>
                <c:pt idx="18267">
                  <c:v>1320</c:v>
                </c:pt>
                <c:pt idx="18268">
                  <c:v>1240</c:v>
                </c:pt>
                <c:pt idx="18269">
                  <c:v>1120</c:v>
                </c:pt>
                <c:pt idx="18270">
                  <c:v>1100</c:v>
                </c:pt>
                <c:pt idx="18271">
                  <c:v>1290</c:v>
                </c:pt>
                <c:pt idx="18272">
                  <c:v>1180</c:v>
                </c:pt>
                <c:pt idx="18273">
                  <c:v>1100</c:v>
                </c:pt>
                <c:pt idx="18274">
                  <c:v>1310</c:v>
                </c:pt>
                <c:pt idx="18275">
                  <c:v>1190</c:v>
                </c:pt>
                <c:pt idx="18276">
                  <c:v>1280</c:v>
                </c:pt>
                <c:pt idx="18277">
                  <c:v>1010</c:v>
                </c:pt>
                <c:pt idx="18278">
                  <c:v>1130</c:v>
                </c:pt>
                <c:pt idx="18279">
                  <c:v>1130</c:v>
                </c:pt>
                <c:pt idx="18280">
                  <c:v>1340</c:v>
                </c:pt>
                <c:pt idx="18281">
                  <c:v>1230</c:v>
                </c:pt>
                <c:pt idx="18282">
                  <c:v>1210</c:v>
                </c:pt>
                <c:pt idx="18283">
                  <c:v>1290</c:v>
                </c:pt>
                <c:pt idx="18284">
                  <c:v>1230</c:v>
                </c:pt>
                <c:pt idx="18285">
                  <c:v>1380</c:v>
                </c:pt>
                <c:pt idx="18286">
                  <c:v>1520</c:v>
                </c:pt>
                <c:pt idx="18287">
                  <c:v>1160</c:v>
                </c:pt>
                <c:pt idx="18288">
                  <c:v>1280</c:v>
                </c:pt>
                <c:pt idx="18289">
                  <c:v>1210</c:v>
                </c:pt>
                <c:pt idx="18290">
                  <c:v>1350</c:v>
                </c:pt>
                <c:pt idx="18291">
                  <c:v>1360</c:v>
                </c:pt>
                <c:pt idx="18292">
                  <c:v>1270</c:v>
                </c:pt>
                <c:pt idx="18293">
                  <c:v>1090</c:v>
                </c:pt>
                <c:pt idx="18294">
                  <c:v>1240</c:v>
                </c:pt>
                <c:pt idx="18295">
                  <c:v>1170</c:v>
                </c:pt>
                <c:pt idx="18296">
                  <c:v>1320</c:v>
                </c:pt>
                <c:pt idx="18297">
                  <c:v>1320</c:v>
                </c:pt>
                <c:pt idx="18298">
                  <c:v>1170</c:v>
                </c:pt>
                <c:pt idx="18299">
                  <c:v>1290</c:v>
                </c:pt>
                <c:pt idx="18300">
                  <c:v>1160</c:v>
                </c:pt>
                <c:pt idx="18301">
                  <c:v>1080</c:v>
                </c:pt>
                <c:pt idx="18302">
                  <c:v>1320</c:v>
                </c:pt>
                <c:pt idx="18303">
                  <c:v>1160</c:v>
                </c:pt>
                <c:pt idx="18304">
                  <c:v>1400</c:v>
                </c:pt>
                <c:pt idx="18305">
                  <c:v>1120</c:v>
                </c:pt>
                <c:pt idx="18306">
                  <c:v>1390</c:v>
                </c:pt>
                <c:pt idx="18307">
                  <c:v>1290</c:v>
                </c:pt>
                <c:pt idx="18308">
                  <c:v>1080</c:v>
                </c:pt>
                <c:pt idx="18309">
                  <c:v>1270</c:v>
                </c:pt>
                <c:pt idx="18310">
                  <c:v>1280</c:v>
                </c:pt>
                <c:pt idx="18311">
                  <c:v>1220</c:v>
                </c:pt>
                <c:pt idx="18312">
                  <c:v>1120</c:v>
                </c:pt>
                <c:pt idx="18313">
                  <c:v>1040</c:v>
                </c:pt>
                <c:pt idx="18314">
                  <c:v>1260</c:v>
                </c:pt>
                <c:pt idx="18315">
                  <c:v>1290</c:v>
                </c:pt>
                <c:pt idx="18316">
                  <c:v>1410</c:v>
                </c:pt>
                <c:pt idx="18317">
                  <c:v>1320</c:v>
                </c:pt>
                <c:pt idx="18318">
                  <c:v>1260</c:v>
                </c:pt>
                <c:pt idx="18319">
                  <c:v>1520</c:v>
                </c:pt>
                <c:pt idx="18320">
                  <c:v>1360</c:v>
                </c:pt>
                <c:pt idx="18321">
                  <c:v>1170</c:v>
                </c:pt>
                <c:pt idx="18322">
                  <c:v>1170</c:v>
                </c:pt>
                <c:pt idx="18323">
                  <c:v>1050</c:v>
                </c:pt>
                <c:pt idx="18324">
                  <c:v>1400</c:v>
                </c:pt>
                <c:pt idx="18325">
                  <c:v>1190</c:v>
                </c:pt>
                <c:pt idx="18326">
                  <c:v>1180</c:v>
                </c:pt>
                <c:pt idx="18327">
                  <c:v>1400</c:v>
                </c:pt>
                <c:pt idx="18328">
                  <c:v>1250</c:v>
                </c:pt>
                <c:pt idx="18329">
                  <c:v>1470</c:v>
                </c:pt>
                <c:pt idx="18330">
                  <c:v>1190</c:v>
                </c:pt>
                <c:pt idx="18331">
                  <c:v>1250</c:v>
                </c:pt>
                <c:pt idx="18332">
                  <c:v>1030</c:v>
                </c:pt>
                <c:pt idx="18333">
                  <c:v>1180</c:v>
                </c:pt>
                <c:pt idx="18334">
                  <c:v>1300</c:v>
                </c:pt>
                <c:pt idx="18335">
                  <c:v>1320</c:v>
                </c:pt>
                <c:pt idx="18336">
                  <c:v>1200</c:v>
                </c:pt>
                <c:pt idx="18337">
                  <c:v>1260</c:v>
                </c:pt>
                <c:pt idx="18338">
                  <c:v>1340</c:v>
                </c:pt>
                <c:pt idx="18339">
                  <c:v>960</c:v>
                </c:pt>
                <c:pt idx="18340">
                  <c:v>1570</c:v>
                </c:pt>
                <c:pt idx="18341">
                  <c:v>1400</c:v>
                </c:pt>
                <c:pt idx="18342">
                  <c:v>1190</c:v>
                </c:pt>
                <c:pt idx="18343">
                  <c:v>1420</c:v>
                </c:pt>
                <c:pt idx="18344">
                  <c:v>1160</c:v>
                </c:pt>
                <c:pt idx="18345">
                  <c:v>1210</c:v>
                </c:pt>
                <c:pt idx="18346">
                  <c:v>1390</c:v>
                </c:pt>
                <c:pt idx="18347">
                  <c:v>1440</c:v>
                </c:pt>
                <c:pt idx="18348">
                  <c:v>1260</c:v>
                </c:pt>
                <c:pt idx="18349">
                  <c:v>1320</c:v>
                </c:pt>
                <c:pt idx="18350">
                  <c:v>1220</c:v>
                </c:pt>
                <c:pt idx="18351">
                  <c:v>1140</c:v>
                </c:pt>
                <c:pt idx="18352">
                  <c:v>1310</c:v>
                </c:pt>
                <c:pt idx="18353">
                  <c:v>1200</c:v>
                </c:pt>
                <c:pt idx="18354">
                  <c:v>1150</c:v>
                </c:pt>
                <c:pt idx="18355">
                  <c:v>1170</c:v>
                </c:pt>
                <c:pt idx="18356">
                  <c:v>1350</c:v>
                </c:pt>
                <c:pt idx="18357">
                  <c:v>1250</c:v>
                </c:pt>
                <c:pt idx="18358">
                  <c:v>1040</c:v>
                </c:pt>
                <c:pt idx="18359">
                  <c:v>1210</c:v>
                </c:pt>
                <c:pt idx="18360">
                  <c:v>1320</c:v>
                </c:pt>
                <c:pt idx="18361">
                  <c:v>1310</c:v>
                </c:pt>
                <c:pt idx="18362">
                  <c:v>1470</c:v>
                </c:pt>
                <c:pt idx="18363">
                  <c:v>1190</c:v>
                </c:pt>
                <c:pt idx="18364">
                  <c:v>950</c:v>
                </c:pt>
                <c:pt idx="18365">
                  <c:v>1260</c:v>
                </c:pt>
                <c:pt idx="18366">
                  <c:v>1150</c:v>
                </c:pt>
                <c:pt idx="18367">
                  <c:v>1290</c:v>
                </c:pt>
                <c:pt idx="18368">
                  <c:v>1180</c:v>
                </c:pt>
                <c:pt idx="18369">
                  <c:v>1290</c:v>
                </c:pt>
                <c:pt idx="18370">
                  <c:v>1140</c:v>
                </c:pt>
                <c:pt idx="18371">
                  <c:v>1110</c:v>
                </c:pt>
                <c:pt idx="18372">
                  <c:v>1070</c:v>
                </c:pt>
                <c:pt idx="18373">
                  <c:v>1290</c:v>
                </c:pt>
                <c:pt idx="18374">
                  <c:v>1160</c:v>
                </c:pt>
                <c:pt idx="18375">
                  <c:v>1360</c:v>
                </c:pt>
                <c:pt idx="18376">
                  <c:v>1280</c:v>
                </c:pt>
                <c:pt idx="18377">
                  <c:v>1300</c:v>
                </c:pt>
                <c:pt idx="18378">
                  <c:v>1280</c:v>
                </c:pt>
                <c:pt idx="18379">
                  <c:v>1170</c:v>
                </c:pt>
                <c:pt idx="18380">
                  <c:v>1430</c:v>
                </c:pt>
                <c:pt idx="18381">
                  <c:v>1200</c:v>
                </c:pt>
                <c:pt idx="18382">
                  <c:v>1220</c:v>
                </c:pt>
                <c:pt idx="18383">
                  <c:v>1380</c:v>
                </c:pt>
                <c:pt idx="18384">
                  <c:v>1330</c:v>
                </c:pt>
                <c:pt idx="18385">
                  <c:v>1360</c:v>
                </c:pt>
                <c:pt idx="18386">
                  <c:v>1290</c:v>
                </c:pt>
                <c:pt idx="18387">
                  <c:v>1110</c:v>
                </c:pt>
                <c:pt idx="18388">
                  <c:v>1330</c:v>
                </c:pt>
                <c:pt idx="18389">
                  <c:v>1200</c:v>
                </c:pt>
                <c:pt idx="18390">
                  <c:v>1260</c:v>
                </c:pt>
                <c:pt idx="18391">
                  <c:v>1290</c:v>
                </c:pt>
                <c:pt idx="18392">
                  <c:v>1480</c:v>
                </c:pt>
                <c:pt idx="18393">
                  <c:v>1230</c:v>
                </c:pt>
                <c:pt idx="18394">
                  <c:v>1250</c:v>
                </c:pt>
                <c:pt idx="18395">
                  <c:v>1240</c:v>
                </c:pt>
                <c:pt idx="18396">
                  <c:v>1170</c:v>
                </c:pt>
                <c:pt idx="18397">
                  <c:v>1350</c:v>
                </c:pt>
                <c:pt idx="18398">
                  <c:v>1250</c:v>
                </c:pt>
                <c:pt idx="18399">
                  <c:v>1200</c:v>
                </c:pt>
                <c:pt idx="18400">
                  <c:v>1070</c:v>
                </c:pt>
                <c:pt idx="18401">
                  <c:v>1290</c:v>
                </c:pt>
                <c:pt idx="18402">
                  <c:v>1330</c:v>
                </c:pt>
                <c:pt idx="18403">
                  <c:v>1230</c:v>
                </c:pt>
                <c:pt idx="18404">
                  <c:v>1300</c:v>
                </c:pt>
                <c:pt idx="18405">
                  <c:v>1420</c:v>
                </c:pt>
                <c:pt idx="18406">
                  <c:v>1150</c:v>
                </c:pt>
                <c:pt idx="18407">
                  <c:v>1090</c:v>
                </c:pt>
                <c:pt idx="18408">
                  <c:v>1380</c:v>
                </c:pt>
                <c:pt idx="18409">
                  <c:v>1210</c:v>
                </c:pt>
                <c:pt idx="18410">
                  <c:v>1210</c:v>
                </c:pt>
                <c:pt idx="18411">
                  <c:v>1260</c:v>
                </c:pt>
                <c:pt idx="18412">
                  <c:v>1530</c:v>
                </c:pt>
                <c:pt idx="18413">
                  <c:v>1300</c:v>
                </c:pt>
                <c:pt idx="18414">
                  <c:v>1270</c:v>
                </c:pt>
                <c:pt idx="18415">
                  <c:v>1320</c:v>
                </c:pt>
                <c:pt idx="18416">
                  <c:v>1360</c:v>
                </c:pt>
                <c:pt idx="18417">
                  <c:v>1200</c:v>
                </c:pt>
                <c:pt idx="18418">
                  <c:v>1210</c:v>
                </c:pt>
                <c:pt idx="18419">
                  <c:v>1050</c:v>
                </c:pt>
                <c:pt idx="18420">
                  <c:v>1240</c:v>
                </c:pt>
                <c:pt idx="18421">
                  <c:v>1570</c:v>
                </c:pt>
                <c:pt idx="18422">
                  <c:v>1250</c:v>
                </c:pt>
                <c:pt idx="18423">
                  <c:v>1430</c:v>
                </c:pt>
                <c:pt idx="18424">
                  <c:v>1180</c:v>
                </c:pt>
                <c:pt idx="18425">
                  <c:v>1380</c:v>
                </c:pt>
                <c:pt idx="18426">
                  <c:v>1070</c:v>
                </c:pt>
                <c:pt idx="18427">
                  <c:v>1360</c:v>
                </c:pt>
                <c:pt idx="18428">
                  <c:v>1450</c:v>
                </c:pt>
                <c:pt idx="18429">
                  <c:v>1170</c:v>
                </c:pt>
                <c:pt idx="18430">
                  <c:v>1400</c:v>
                </c:pt>
                <c:pt idx="18431">
                  <c:v>1180</c:v>
                </c:pt>
                <c:pt idx="18432">
                  <c:v>1110</c:v>
                </c:pt>
                <c:pt idx="18433">
                  <c:v>1380</c:v>
                </c:pt>
                <c:pt idx="18434">
                  <c:v>1160</c:v>
                </c:pt>
                <c:pt idx="18435">
                  <c:v>1320</c:v>
                </c:pt>
                <c:pt idx="18436">
                  <c:v>1050</c:v>
                </c:pt>
                <c:pt idx="18437">
                  <c:v>1130</c:v>
                </c:pt>
                <c:pt idx="18438">
                  <c:v>1210</c:v>
                </c:pt>
                <c:pt idx="18439">
                  <c:v>1250</c:v>
                </c:pt>
                <c:pt idx="18440">
                  <c:v>1280</c:v>
                </c:pt>
                <c:pt idx="18441">
                  <c:v>950</c:v>
                </c:pt>
                <c:pt idx="18442">
                  <c:v>1190</c:v>
                </c:pt>
                <c:pt idx="18443">
                  <c:v>1190</c:v>
                </c:pt>
                <c:pt idx="18444">
                  <c:v>1260</c:v>
                </c:pt>
                <c:pt idx="18445">
                  <c:v>1400</c:v>
                </c:pt>
                <c:pt idx="18446">
                  <c:v>1200</c:v>
                </c:pt>
                <c:pt idx="18447">
                  <c:v>1030</c:v>
                </c:pt>
                <c:pt idx="18448">
                  <c:v>1360</c:v>
                </c:pt>
                <c:pt idx="18449">
                  <c:v>1370</c:v>
                </c:pt>
                <c:pt idx="18450">
                  <c:v>1380</c:v>
                </c:pt>
                <c:pt idx="18451">
                  <c:v>1330</c:v>
                </c:pt>
                <c:pt idx="18452">
                  <c:v>1210</c:v>
                </c:pt>
                <c:pt idx="18453">
                  <c:v>1170</c:v>
                </c:pt>
                <c:pt idx="18454">
                  <c:v>1160</c:v>
                </c:pt>
                <c:pt idx="18455">
                  <c:v>1330</c:v>
                </c:pt>
                <c:pt idx="18456">
                  <c:v>1190</c:v>
                </c:pt>
                <c:pt idx="18457">
                  <c:v>1140</c:v>
                </c:pt>
                <c:pt idx="18458">
                  <c:v>1040</c:v>
                </c:pt>
                <c:pt idx="18459">
                  <c:v>1220</c:v>
                </c:pt>
                <c:pt idx="18460">
                  <c:v>1250</c:v>
                </c:pt>
                <c:pt idx="18461">
                  <c:v>1320</c:v>
                </c:pt>
                <c:pt idx="18462">
                  <c:v>1480</c:v>
                </c:pt>
                <c:pt idx="18463">
                  <c:v>1370</c:v>
                </c:pt>
                <c:pt idx="18464">
                  <c:v>1370</c:v>
                </c:pt>
                <c:pt idx="18465">
                  <c:v>1360</c:v>
                </c:pt>
                <c:pt idx="18466">
                  <c:v>1390</c:v>
                </c:pt>
                <c:pt idx="18467">
                  <c:v>1120</c:v>
                </c:pt>
                <c:pt idx="18468">
                  <c:v>1330</c:v>
                </c:pt>
                <c:pt idx="18469">
                  <c:v>1150</c:v>
                </c:pt>
                <c:pt idx="18470">
                  <c:v>1260</c:v>
                </c:pt>
                <c:pt idx="18471">
                  <c:v>1070</c:v>
                </c:pt>
                <c:pt idx="18472">
                  <c:v>1300</c:v>
                </c:pt>
                <c:pt idx="18473">
                  <c:v>1290</c:v>
                </c:pt>
                <c:pt idx="18474">
                  <c:v>1400</c:v>
                </c:pt>
                <c:pt idx="18475">
                  <c:v>1160</c:v>
                </c:pt>
                <c:pt idx="18476">
                  <c:v>1200</c:v>
                </c:pt>
                <c:pt idx="18477">
                  <c:v>1220</c:v>
                </c:pt>
                <c:pt idx="18478">
                  <c:v>1300</c:v>
                </c:pt>
                <c:pt idx="18479">
                  <c:v>1190</c:v>
                </c:pt>
                <c:pt idx="18480">
                  <c:v>1140</c:v>
                </c:pt>
                <c:pt idx="18481">
                  <c:v>1380</c:v>
                </c:pt>
                <c:pt idx="18482">
                  <c:v>1320</c:v>
                </c:pt>
                <c:pt idx="18483">
                  <c:v>1160</c:v>
                </c:pt>
                <c:pt idx="18484">
                  <c:v>1280</c:v>
                </c:pt>
                <c:pt idx="18485">
                  <c:v>1190</c:v>
                </c:pt>
                <c:pt idx="18486">
                  <c:v>1250</c:v>
                </c:pt>
                <c:pt idx="18487">
                  <c:v>1170</c:v>
                </c:pt>
                <c:pt idx="18488">
                  <c:v>1260</c:v>
                </c:pt>
                <c:pt idx="18489">
                  <c:v>1240</c:v>
                </c:pt>
                <c:pt idx="18490">
                  <c:v>1180</c:v>
                </c:pt>
                <c:pt idx="18491">
                  <c:v>1230</c:v>
                </c:pt>
                <c:pt idx="18492">
                  <c:v>1230</c:v>
                </c:pt>
                <c:pt idx="18493">
                  <c:v>1320</c:v>
                </c:pt>
                <c:pt idx="18494">
                  <c:v>1480</c:v>
                </c:pt>
                <c:pt idx="18495">
                  <c:v>1290</c:v>
                </c:pt>
                <c:pt idx="18496">
                  <c:v>1140</c:v>
                </c:pt>
                <c:pt idx="18497">
                  <c:v>1480</c:v>
                </c:pt>
                <c:pt idx="18498">
                  <c:v>1150</c:v>
                </c:pt>
                <c:pt idx="18499">
                  <c:v>1500</c:v>
                </c:pt>
                <c:pt idx="18500">
                  <c:v>1260</c:v>
                </c:pt>
                <c:pt idx="18501">
                  <c:v>1230</c:v>
                </c:pt>
                <c:pt idx="18502">
                  <c:v>1240</c:v>
                </c:pt>
                <c:pt idx="18503">
                  <c:v>1480</c:v>
                </c:pt>
                <c:pt idx="18504">
                  <c:v>1250</c:v>
                </c:pt>
                <c:pt idx="18505">
                  <c:v>1140</c:v>
                </c:pt>
                <c:pt idx="18506">
                  <c:v>1100</c:v>
                </c:pt>
                <c:pt idx="18507">
                  <c:v>1210</c:v>
                </c:pt>
                <c:pt idx="18508">
                  <c:v>1190</c:v>
                </c:pt>
                <c:pt idx="18509">
                  <c:v>1340</c:v>
                </c:pt>
                <c:pt idx="18510">
                  <c:v>1040</c:v>
                </c:pt>
                <c:pt idx="18511">
                  <c:v>1150</c:v>
                </c:pt>
                <c:pt idx="18512">
                  <c:v>1100</c:v>
                </c:pt>
                <c:pt idx="18513">
                  <c:v>1240</c:v>
                </c:pt>
                <c:pt idx="18514">
                  <c:v>1200</c:v>
                </c:pt>
                <c:pt idx="18515">
                  <c:v>1130</c:v>
                </c:pt>
                <c:pt idx="18516">
                  <c:v>1380</c:v>
                </c:pt>
                <c:pt idx="18517">
                  <c:v>1160</c:v>
                </c:pt>
                <c:pt idx="18518">
                  <c:v>1160</c:v>
                </c:pt>
                <c:pt idx="18519">
                  <c:v>1290</c:v>
                </c:pt>
                <c:pt idx="18520">
                  <c:v>1310</c:v>
                </c:pt>
                <c:pt idx="18521">
                  <c:v>990</c:v>
                </c:pt>
                <c:pt idx="18522">
                  <c:v>1280</c:v>
                </c:pt>
                <c:pt idx="18523">
                  <c:v>1060</c:v>
                </c:pt>
                <c:pt idx="18524">
                  <c:v>1370</c:v>
                </c:pt>
                <c:pt idx="18525">
                  <c:v>1450</c:v>
                </c:pt>
                <c:pt idx="18526">
                  <c:v>1310</c:v>
                </c:pt>
                <c:pt idx="18527">
                  <c:v>1160</c:v>
                </c:pt>
                <c:pt idx="18528">
                  <c:v>1420</c:v>
                </c:pt>
                <c:pt idx="18529">
                  <c:v>1400</c:v>
                </c:pt>
                <c:pt idx="18530">
                  <c:v>1350</c:v>
                </c:pt>
                <c:pt idx="18531">
                  <c:v>1370</c:v>
                </c:pt>
                <c:pt idx="18532">
                  <c:v>1060</c:v>
                </c:pt>
                <c:pt idx="18533">
                  <c:v>1260</c:v>
                </c:pt>
                <c:pt idx="18534">
                  <c:v>1230</c:v>
                </c:pt>
                <c:pt idx="18535">
                  <c:v>1200</c:v>
                </c:pt>
                <c:pt idx="18536">
                  <c:v>1180</c:v>
                </c:pt>
                <c:pt idx="18537">
                  <c:v>1140</c:v>
                </c:pt>
                <c:pt idx="18538">
                  <c:v>1190</c:v>
                </c:pt>
                <c:pt idx="18539">
                  <c:v>1260</c:v>
                </c:pt>
                <c:pt idx="18540">
                  <c:v>1180</c:v>
                </c:pt>
                <c:pt idx="18541">
                  <c:v>1210</c:v>
                </c:pt>
                <c:pt idx="18542">
                  <c:v>1390</c:v>
                </c:pt>
                <c:pt idx="18543">
                  <c:v>1170</c:v>
                </c:pt>
                <c:pt idx="18544">
                  <c:v>1330</c:v>
                </c:pt>
                <c:pt idx="18545">
                  <c:v>1200</c:v>
                </c:pt>
                <c:pt idx="18546">
                  <c:v>1110</c:v>
                </c:pt>
                <c:pt idx="18547">
                  <c:v>1390</c:v>
                </c:pt>
                <c:pt idx="18548">
                  <c:v>1200</c:v>
                </c:pt>
                <c:pt idx="18549">
                  <c:v>1380</c:v>
                </c:pt>
                <c:pt idx="18550">
                  <c:v>1150</c:v>
                </c:pt>
                <c:pt idx="18551">
                  <c:v>1240</c:v>
                </c:pt>
                <c:pt idx="18552">
                  <c:v>1380</c:v>
                </c:pt>
                <c:pt idx="18553">
                  <c:v>1330</c:v>
                </c:pt>
                <c:pt idx="18554">
                  <c:v>1230</c:v>
                </c:pt>
                <c:pt idx="18555">
                  <c:v>1130</c:v>
                </c:pt>
                <c:pt idx="18556">
                  <c:v>1260</c:v>
                </c:pt>
                <c:pt idx="18557">
                  <c:v>1180</c:v>
                </c:pt>
                <c:pt idx="18558">
                  <c:v>1000</c:v>
                </c:pt>
                <c:pt idx="18559">
                  <c:v>1250</c:v>
                </c:pt>
                <c:pt idx="18560">
                  <c:v>1370</c:v>
                </c:pt>
                <c:pt idx="18561">
                  <c:v>1150</c:v>
                </c:pt>
                <c:pt idx="18562">
                  <c:v>930</c:v>
                </c:pt>
                <c:pt idx="18563">
                  <c:v>1360</c:v>
                </c:pt>
                <c:pt idx="18564">
                  <c:v>1190</c:v>
                </c:pt>
                <c:pt idx="18565">
                  <c:v>1340</c:v>
                </c:pt>
                <c:pt idx="18566">
                  <c:v>1070</c:v>
                </c:pt>
                <c:pt idx="18567">
                  <c:v>1220</c:v>
                </c:pt>
                <c:pt idx="18568">
                  <c:v>1410</c:v>
                </c:pt>
                <c:pt idx="18569">
                  <c:v>1090</c:v>
                </c:pt>
                <c:pt idx="18570">
                  <c:v>1180</c:v>
                </c:pt>
                <c:pt idx="18571">
                  <c:v>1330</c:v>
                </c:pt>
                <c:pt idx="18572">
                  <c:v>1260</c:v>
                </c:pt>
                <c:pt idx="18573">
                  <c:v>1400</c:v>
                </c:pt>
                <c:pt idx="18574">
                  <c:v>1060</c:v>
                </c:pt>
                <c:pt idx="18575">
                  <c:v>1260</c:v>
                </c:pt>
                <c:pt idx="18576">
                  <c:v>1260</c:v>
                </c:pt>
                <c:pt idx="18577">
                  <c:v>1090</c:v>
                </c:pt>
                <c:pt idx="18578">
                  <c:v>1240</c:v>
                </c:pt>
                <c:pt idx="18579">
                  <c:v>1320</c:v>
                </c:pt>
                <c:pt idx="18580">
                  <c:v>1360</c:v>
                </c:pt>
                <c:pt idx="18581">
                  <c:v>1080</c:v>
                </c:pt>
                <c:pt idx="18582">
                  <c:v>1320</c:v>
                </c:pt>
                <c:pt idx="18583">
                  <c:v>1240</c:v>
                </c:pt>
                <c:pt idx="18584">
                  <c:v>1140</c:v>
                </c:pt>
                <c:pt idx="18585">
                  <c:v>1290</c:v>
                </c:pt>
                <c:pt idx="18586">
                  <c:v>1220</c:v>
                </c:pt>
                <c:pt idx="18587">
                  <c:v>1440</c:v>
                </c:pt>
                <c:pt idx="18588">
                  <c:v>1280</c:v>
                </c:pt>
                <c:pt idx="18589">
                  <c:v>1330</c:v>
                </c:pt>
                <c:pt idx="18590">
                  <c:v>1190</c:v>
                </c:pt>
                <c:pt idx="18591">
                  <c:v>1330</c:v>
                </c:pt>
                <c:pt idx="18592">
                  <c:v>1430</c:v>
                </c:pt>
                <c:pt idx="18593">
                  <c:v>1270</c:v>
                </c:pt>
                <c:pt idx="18594">
                  <c:v>1260</c:v>
                </c:pt>
                <c:pt idx="18595">
                  <c:v>1330</c:v>
                </c:pt>
                <c:pt idx="18596">
                  <c:v>1410</c:v>
                </c:pt>
                <c:pt idx="18597">
                  <c:v>1160</c:v>
                </c:pt>
                <c:pt idx="18598">
                  <c:v>1410</c:v>
                </c:pt>
                <c:pt idx="18599">
                  <c:v>1130</c:v>
                </c:pt>
                <c:pt idx="18600">
                  <c:v>1330</c:v>
                </c:pt>
                <c:pt idx="18601">
                  <c:v>1240</c:v>
                </c:pt>
                <c:pt idx="18602">
                  <c:v>1290</c:v>
                </c:pt>
                <c:pt idx="18603">
                  <c:v>1570</c:v>
                </c:pt>
                <c:pt idx="18604">
                  <c:v>1320</c:v>
                </c:pt>
                <c:pt idx="18605">
                  <c:v>1410</c:v>
                </c:pt>
                <c:pt idx="18606">
                  <c:v>1260</c:v>
                </c:pt>
                <c:pt idx="18607">
                  <c:v>1460</c:v>
                </c:pt>
                <c:pt idx="18608">
                  <c:v>1380</c:v>
                </c:pt>
                <c:pt idx="18609">
                  <c:v>1120</c:v>
                </c:pt>
                <c:pt idx="18610">
                  <c:v>1400</c:v>
                </c:pt>
                <c:pt idx="18611">
                  <c:v>1290</c:v>
                </c:pt>
                <c:pt idx="18612">
                  <c:v>1160</c:v>
                </c:pt>
                <c:pt idx="18613">
                  <c:v>1110</c:v>
                </c:pt>
                <c:pt idx="18614">
                  <c:v>1280</c:v>
                </c:pt>
                <c:pt idx="18615">
                  <c:v>1230</c:v>
                </c:pt>
                <c:pt idx="18616">
                  <c:v>1320</c:v>
                </c:pt>
                <c:pt idx="18617">
                  <c:v>1390</c:v>
                </c:pt>
                <c:pt idx="18618">
                  <c:v>1200</c:v>
                </c:pt>
                <c:pt idx="18619">
                  <c:v>1180</c:v>
                </c:pt>
                <c:pt idx="18620">
                  <c:v>1150</c:v>
                </c:pt>
                <c:pt idx="18621">
                  <c:v>1370</c:v>
                </c:pt>
                <c:pt idx="18622">
                  <c:v>1360</c:v>
                </c:pt>
                <c:pt idx="18623">
                  <c:v>1180</c:v>
                </c:pt>
                <c:pt idx="18624">
                  <c:v>990</c:v>
                </c:pt>
                <c:pt idx="18625">
                  <c:v>1330</c:v>
                </c:pt>
                <c:pt idx="18626">
                  <c:v>1070</c:v>
                </c:pt>
                <c:pt idx="18627">
                  <c:v>1300</c:v>
                </c:pt>
                <c:pt idx="18628">
                  <c:v>1140</c:v>
                </c:pt>
                <c:pt idx="18629">
                  <c:v>1360</c:v>
                </c:pt>
                <c:pt idx="18630">
                  <c:v>1230</c:v>
                </c:pt>
                <c:pt idx="18631">
                  <c:v>1300</c:v>
                </c:pt>
                <c:pt idx="18632">
                  <c:v>1150</c:v>
                </c:pt>
                <c:pt idx="18633">
                  <c:v>1150</c:v>
                </c:pt>
                <c:pt idx="18634">
                  <c:v>1160</c:v>
                </c:pt>
                <c:pt idx="18635">
                  <c:v>1180</c:v>
                </c:pt>
                <c:pt idx="18636">
                  <c:v>1150</c:v>
                </c:pt>
                <c:pt idx="18637">
                  <c:v>1230</c:v>
                </c:pt>
                <c:pt idx="18638">
                  <c:v>1490</c:v>
                </c:pt>
                <c:pt idx="18639">
                  <c:v>1370</c:v>
                </c:pt>
                <c:pt idx="18640">
                  <c:v>1080</c:v>
                </c:pt>
                <c:pt idx="18641">
                  <c:v>1280</c:v>
                </c:pt>
                <c:pt idx="18642">
                  <c:v>1270</c:v>
                </c:pt>
                <c:pt idx="18643">
                  <c:v>1230</c:v>
                </c:pt>
                <c:pt idx="18644">
                  <c:v>1200</c:v>
                </c:pt>
                <c:pt idx="18645">
                  <c:v>1280</c:v>
                </c:pt>
                <c:pt idx="18646">
                  <c:v>1120</c:v>
                </c:pt>
                <c:pt idx="18647">
                  <c:v>1330</c:v>
                </c:pt>
                <c:pt idx="18648">
                  <c:v>1360</c:v>
                </c:pt>
                <c:pt idx="18649">
                  <c:v>1380</c:v>
                </c:pt>
                <c:pt idx="18650">
                  <c:v>1310</c:v>
                </c:pt>
                <c:pt idx="18651">
                  <c:v>1200</c:v>
                </c:pt>
                <c:pt idx="18652">
                  <c:v>1150</c:v>
                </c:pt>
                <c:pt idx="18653">
                  <c:v>1200</c:v>
                </c:pt>
                <c:pt idx="18654">
                  <c:v>1300</c:v>
                </c:pt>
                <c:pt idx="18655">
                  <c:v>1200</c:v>
                </c:pt>
                <c:pt idx="18656">
                  <c:v>1200</c:v>
                </c:pt>
                <c:pt idx="18657">
                  <c:v>1220</c:v>
                </c:pt>
                <c:pt idx="18658">
                  <c:v>1200</c:v>
                </c:pt>
                <c:pt idx="18659">
                  <c:v>1350</c:v>
                </c:pt>
                <c:pt idx="18660">
                  <c:v>1270</c:v>
                </c:pt>
                <c:pt idx="18661">
                  <c:v>1310</c:v>
                </c:pt>
                <c:pt idx="18662">
                  <c:v>1210</c:v>
                </c:pt>
                <c:pt idx="18663">
                  <c:v>1320</c:v>
                </c:pt>
                <c:pt idx="18664">
                  <c:v>1120</c:v>
                </c:pt>
                <c:pt idx="18665">
                  <c:v>1130</c:v>
                </c:pt>
                <c:pt idx="18666">
                  <c:v>1360</c:v>
                </c:pt>
                <c:pt idx="18667">
                  <c:v>1220</c:v>
                </c:pt>
                <c:pt idx="18668">
                  <c:v>1220</c:v>
                </c:pt>
                <c:pt idx="18669">
                  <c:v>1300</c:v>
                </c:pt>
                <c:pt idx="18670">
                  <c:v>1370</c:v>
                </c:pt>
                <c:pt idx="18671">
                  <c:v>1240</c:v>
                </c:pt>
                <c:pt idx="18672">
                  <c:v>1160</c:v>
                </c:pt>
                <c:pt idx="18673">
                  <c:v>1520</c:v>
                </c:pt>
                <c:pt idx="18674">
                  <c:v>1350</c:v>
                </c:pt>
                <c:pt idx="18675">
                  <c:v>1200</c:v>
                </c:pt>
                <c:pt idx="18676">
                  <c:v>1160</c:v>
                </c:pt>
                <c:pt idx="18677">
                  <c:v>1250</c:v>
                </c:pt>
                <c:pt idx="18678">
                  <c:v>1210</c:v>
                </c:pt>
                <c:pt idx="18679">
                  <c:v>1180</c:v>
                </c:pt>
                <c:pt idx="18680">
                  <c:v>1140</c:v>
                </c:pt>
                <c:pt idx="18681">
                  <c:v>1030</c:v>
                </c:pt>
                <c:pt idx="18682">
                  <c:v>1180</c:v>
                </c:pt>
                <c:pt idx="18683">
                  <c:v>1340</c:v>
                </c:pt>
                <c:pt idx="18684">
                  <c:v>1200</c:v>
                </c:pt>
                <c:pt idx="18685">
                  <c:v>1300</c:v>
                </c:pt>
                <c:pt idx="18686">
                  <c:v>1250</c:v>
                </c:pt>
                <c:pt idx="18687">
                  <c:v>1200</c:v>
                </c:pt>
                <c:pt idx="18688">
                  <c:v>1200</c:v>
                </c:pt>
                <c:pt idx="18689">
                  <c:v>1400</c:v>
                </c:pt>
                <c:pt idx="18690">
                  <c:v>1180</c:v>
                </c:pt>
                <c:pt idx="18691">
                  <c:v>1170</c:v>
                </c:pt>
                <c:pt idx="18692">
                  <c:v>1120</c:v>
                </c:pt>
                <c:pt idx="18693">
                  <c:v>1250</c:v>
                </c:pt>
                <c:pt idx="18694">
                  <c:v>1120</c:v>
                </c:pt>
                <c:pt idx="18695">
                  <c:v>1140</c:v>
                </c:pt>
                <c:pt idx="18696">
                  <c:v>1380</c:v>
                </c:pt>
                <c:pt idx="18697">
                  <c:v>1550</c:v>
                </c:pt>
                <c:pt idx="18698">
                  <c:v>1390</c:v>
                </c:pt>
                <c:pt idx="18699">
                  <c:v>1140</c:v>
                </c:pt>
                <c:pt idx="18700">
                  <c:v>1130</c:v>
                </c:pt>
                <c:pt idx="18701">
                  <c:v>1380</c:v>
                </c:pt>
                <c:pt idx="18702">
                  <c:v>1160</c:v>
                </c:pt>
                <c:pt idx="18703">
                  <c:v>1240</c:v>
                </c:pt>
                <c:pt idx="18704">
                  <c:v>1100</c:v>
                </c:pt>
                <c:pt idx="18705">
                  <c:v>1180</c:v>
                </c:pt>
                <c:pt idx="18706">
                  <c:v>1120</c:v>
                </c:pt>
                <c:pt idx="18707">
                  <c:v>1340</c:v>
                </c:pt>
                <c:pt idx="18708">
                  <c:v>1200</c:v>
                </c:pt>
                <c:pt idx="18709">
                  <c:v>1020</c:v>
                </c:pt>
                <c:pt idx="18710">
                  <c:v>1420</c:v>
                </c:pt>
                <c:pt idx="18711">
                  <c:v>1180</c:v>
                </c:pt>
                <c:pt idx="18712">
                  <c:v>1230</c:v>
                </c:pt>
                <c:pt idx="18713">
                  <c:v>1230</c:v>
                </c:pt>
                <c:pt idx="18714">
                  <c:v>1130</c:v>
                </c:pt>
                <c:pt idx="18715">
                  <c:v>1250</c:v>
                </c:pt>
                <c:pt idx="18716">
                  <c:v>1340</c:v>
                </c:pt>
                <c:pt idx="18717">
                  <c:v>1100</c:v>
                </c:pt>
                <c:pt idx="18718">
                  <c:v>1330</c:v>
                </c:pt>
                <c:pt idx="18719">
                  <c:v>1350</c:v>
                </c:pt>
                <c:pt idx="18720">
                  <c:v>1350</c:v>
                </c:pt>
                <c:pt idx="18721">
                  <c:v>1440</c:v>
                </c:pt>
                <c:pt idx="18722">
                  <c:v>1280</c:v>
                </c:pt>
                <c:pt idx="18723">
                  <c:v>1050</c:v>
                </c:pt>
                <c:pt idx="18724">
                  <c:v>1200</c:v>
                </c:pt>
                <c:pt idx="18725">
                  <c:v>1240</c:v>
                </c:pt>
                <c:pt idx="18726">
                  <c:v>1340</c:v>
                </c:pt>
                <c:pt idx="18727">
                  <c:v>1250</c:v>
                </c:pt>
                <c:pt idx="18728">
                  <c:v>1110</c:v>
                </c:pt>
                <c:pt idx="18729">
                  <c:v>1350</c:v>
                </c:pt>
                <c:pt idx="18730">
                  <c:v>1410</c:v>
                </c:pt>
                <c:pt idx="18731">
                  <c:v>1180</c:v>
                </c:pt>
                <c:pt idx="18732">
                  <c:v>1180</c:v>
                </c:pt>
                <c:pt idx="18733">
                  <c:v>1390</c:v>
                </c:pt>
                <c:pt idx="18734">
                  <c:v>1190</c:v>
                </c:pt>
                <c:pt idx="18735">
                  <c:v>1370</c:v>
                </c:pt>
                <c:pt idx="18736">
                  <c:v>1350</c:v>
                </c:pt>
                <c:pt idx="18737">
                  <c:v>1250</c:v>
                </c:pt>
                <c:pt idx="18738">
                  <c:v>1390</c:v>
                </c:pt>
                <c:pt idx="18739">
                  <c:v>1290</c:v>
                </c:pt>
                <c:pt idx="18740">
                  <c:v>1200</c:v>
                </c:pt>
                <c:pt idx="18741">
                  <c:v>1210</c:v>
                </c:pt>
                <c:pt idx="18742">
                  <c:v>1380</c:v>
                </c:pt>
                <c:pt idx="18743">
                  <c:v>1380</c:v>
                </c:pt>
                <c:pt idx="18744">
                  <c:v>1260</c:v>
                </c:pt>
                <c:pt idx="18745">
                  <c:v>1450</c:v>
                </c:pt>
                <c:pt idx="18746">
                  <c:v>1070</c:v>
                </c:pt>
                <c:pt idx="18747">
                  <c:v>1280</c:v>
                </c:pt>
                <c:pt idx="18748">
                  <c:v>1250</c:v>
                </c:pt>
                <c:pt idx="18749">
                  <c:v>1070</c:v>
                </c:pt>
                <c:pt idx="18750">
                  <c:v>1280</c:v>
                </c:pt>
                <c:pt idx="18751">
                  <c:v>1090</c:v>
                </c:pt>
                <c:pt idx="18752">
                  <c:v>1400</c:v>
                </c:pt>
                <c:pt idx="18753">
                  <c:v>1470</c:v>
                </c:pt>
                <c:pt idx="18754">
                  <c:v>1230</c:v>
                </c:pt>
                <c:pt idx="18755">
                  <c:v>1210</c:v>
                </c:pt>
                <c:pt idx="18756">
                  <c:v>1350</c:v>
                </c:pt>
                <c:pt idx="18757">
                  <c:v>1320</c:v>
                </c:pt>
                <c:pt idx="18758">
                  <c:v>1090</c:v>
                </c:pt>
                <c:pt idx="18759">
                  <c:v>1380</c:v>
                </c:pt>
                <c:pt idx="18760">
                  <c:v>1250</c:v>
                </c:pt>
                <c:pt idx="18761">
                  <c:v>1240</c:v>
                </c:pt>
                <c:pt idx="18762">
                  <c:v>1240</c:v>
                </c:pt>
                <c:pt idx="18763">
                  <c:v>1290</c:v>
                </c:pt>
                <c:pt idx="18764">
                  <c:v>1130</c:v>
                </c:pt>
                <c:pt idx="18765">
                  <c:v>1180</c:v>
                </c:pt>
                <c:pt idx="18766">
                  <c:v>1150</c:v>
                </c:pt>
                <c:pt idx="18767">
                  <c:v>1280</c:v>
                </c:pt>
                <c:pt idx="18768">
                  <c:v>1210</c:v>
                </c:pt>
                <c:pt idx="18769">
                  <c:v>1170</c:v>
                </c:pt>
                <c:pt idx="18770">
                  <c:v>1190</c:v>
                </c:pt>
                <c:pt idx="18771">
                  <c:v>1280</c:v>
                </c:pt>
                <c:pt idx="18772">
                  <c:v>1200</c:v>
                </c:pt>
                <c:pt idx="18773">
                  <c:v>1230</c:v>
                </c:pt>
                <c:pt idx="18774">
                  <c:v>1300</c:v>
                </c:pt>
                <c:pt idx="18775">
                  <c:v>1100</c:v>
                </c:pt>
                <c:pt idx="18776">
                  <c:v>1320</c:v>
                </c:pt>
                <c:pt idx="18777">
                  <c:v>1110</c:v>
                </c:pt>
                <c:pt idx="18778">
                  <c:v>1360</c:v>
                </c:pt>
                <c:pt idx="18779">
                  <c:v>1110</c:v>
                </c:pt>
                <c:pt idx="18780">
                  <c:v>1470</c:v>
                </c:pt>
                <c:pt idx="18781">
                  <c:v>1300</c:v>
                </c:pt>
                <c:pt idx="18782">
                  <c:v>1060</c:v>
                </c:pt>
                <c:pt idx="18783">
                  <c:v>1120</c:v>
                </c:pt>
                <c:pt idx="18784">
                  <c:v>1210</c:v>
                </c:pt>
                <c:pt idx="18785">
                  <c:v>1050</c:v>
                </c:pt>
                <c:pt idx="18786">
                  <c:v>1260</c:v>
                </c:pt>
                <c:pt idx="18787">
                  <c:v>1330</c:v>
                </c:pt>
                <c:pt idx="18788">
                  <c:v>1140</c:v>
                </c:pt>
                <c:pt idx="18789">
                  <c:v>1140</c:v>
                </c:pt>
                <c:pt idx="18790">
                  <c:v>1200</c:v>
                </c:pt>
                <c:pt idx="18791">
                  <c:v>1230</c:v>
                </c:pt>
                <c:pt idx="18792">
                  <c:v>1210</c:v>
                </c:pt>
                <c:pt idx="18793">
                  <c:v>1060</c:v>
                </c:pt>
                <c:pt idx="18794">
                  <c:v>1240</c:v>
                </c:pt>
                <c:pt idx="18795">
                  <c:v>1140</c:v>
                </c:pt>
                <c:pt idx="18796">
                  <c:v>1270</c:v>
                </c:pt>
                <c:pt idx="18797">
                  <c:v>1480</c:v>
                </c:pt>
                <c:pt idx="18798">
                  <c:v>1440</c:v>
                </c:pt>
                <c:pt idx="18799">
                  <c:v>1270</c:v>
                </c:pt>
                <c:pt idx="18800">
                  <c:v>1100</c:v>
                </c:pt>
                <c:pt idx="18801">
                  <c:v>1080</c:v>
                </c:pt>
                <c:pt idx="18802">
                  <c:v>1010</c:v>
                </c:pt>
                <c:pt idx="18803">
                  <c:v>1330</c:v>
                </c:pt>
                <c:pt idx="18804">
                  <c:v>1160</c:v>
                </c:pt>
                <c:pt idx="18805">
                  <c:v>1270</c:v>
                </c:pt>
                <c:pt idx="18806">
                  <c:v>1210</c:v>
                </c:pt>
                <c:pt idx="18807">
                  <c:v>1290</c:v>
                </c:pt>
                <c:pt idx="18808">
                  <c:v>1290</c:v>
                </c:pt>
                <c:pt idx="18809">
                  <c:v>1220</c:v>
                </c:pt>
                <c:pt idx="18810">
                  <c:v>1190</c:v>
                </c:pt>
                <c:pt idx="18811">
                  <c:v>1320</c:v>
                </c:pt>
                <c:pt idx="18812">
                  <c:v>1220</c:v>
                </c:pt>
                <c:pt idx="18813">
                  <c:v>1170</c:v>
                </c:pt>
                <c:pt idx="18814">
                  <c:v>1180</c:v>
                </c:pt>
                <c:pt idx="18815">
                  <c:v>1150</c:v>
                </c:pt>
                <c:pt idx="18816">
                  <c:v>1170</c:v>
                </c:pt>
                <c:pt idx="18817">
                  <c:v>1190</c:v>
                </c:pt>
                <c:pt idx="18818">
                  <c:v>1420</c:v>
                </c:pt>
                <c:pt idx="18819">
                  <c:v>890</c:v>
                </c:pt>
                <c:pt idx="18820">
                  <c:v>1140</c:v>
                </c:pt>
                <c:pt idx="18821">
                  <c:v>1110</c:v>
                </c:pt>
                <c:pt idx="18822">
                  <c:v>1200</c:v>
                </c:pt>
                <c:pt idx="18823">
                  <c:v>1060</c:v>
                </c:pt>
                <c:pt idx="18824">
                  <c:v>1460</c:v>
                </c:pt>
                <c:pt idx="18825">
                  <c:v>1030</c:v>
                </c:pt>
                <c:pt idx="18826">
                  <c:v>1190</c:v>
                </c:pt>
                <c:pt idx="18827">
                  <c:v>1390</c:v>
                </c:pt>
                <c:pt idx="18828">
                  <c:v>1480</c:v>
                </c:pt>
                <c:pt idx="18829">
                  <c:v>1250</c:v>
                </c:pt>
                <c:pt idx="18830">
                  <c:v>1400</c:v>
                </c:pt>
                <c:pt idx="18831">
                  <c:v>1260</c:v>
                </c:pt>
                <c:pt idx="18832">
                  <c:v>1350</c:v>
                </c:pt>
                <c:pt idx="18833">
                  <c:v>910</c:v>
                </c:pt>
                <c:pt idx="18834">
                  <c:v>1290</c:v>
                </c:pt>
                <c:pt idx="18835">
                  <c:v>1320</c:v>
                </c:pt>
                <c:pt idx="18836">
                  <c:v>1010</c:v>
                </c:pt>
                <c:pt idx="18837">
                  <c:v>1170</c:v>
                </c:pt>
                <c:pt idx="18838">
                  <c:v>1170</c:v>
                </c:pt>
                <c:pt idx="18839">
                  <c:v>1220</c:v>
                </c:pt>
                <c:pt idx="18840">
                  <c:v>1350</c:v>
                </c:pt>
                <c:pt idx="18841">
                  <c:v>1060</c:v>
                </c:pt>
                <c:pt idx="18842">
                  <c:v>1110</c:v>
                </c:pt>
                <c:pt idx="18843">
                  <c:v>1180</c:v>
                </c:pt>
                <c:pt idx="18844">
                  <c:v>1110</c:v>
                </c:pt>
                <c:pt idx="18845">
                  <c:v>1230</c:v>
                </c:pt>
                <c:pt idx="18846">
                  <c:v>1260</c:v>
                </c:pt>
                <c:pt idx="18847">
                  <c:v>1140</c:v>
                </c:pt>
                <c:pt idx="18848">
                  <c:v>1390</c:v>
                </c:pt>
                <c:pt idx="18849">
                  <c:v>1170</c:v>
                </c:pt>
                <c:pt idx="18850">
                  <c:v>1290</c:v>
                </c:pt>
                <c:pt idx="18851">
                  <c:v>1480</c:v>
                </c:pt>
                <c:pt idx="18852">
                  <c:v>1210</c:v>
                </c:pt>
                <c:pt idx="18853">
                  <c:v>1110</c:v>
                </c:pt>
                <c:pt idx="18854">
                  <c:v>1060</c:v>
                </c:pt>
                <c:pt idx="18855">
                  <c:v>1350</c:v>
                </c:pt>
                <c:pt idx="18856">
                  <c:v>1260</c:v>
                </c:pt>
                <c:pt idx="18857">
                  <c:v>1240</c:v>
                </c:pt>
                <c:pt idx="18858">
                  <c:v>1290</c:v>
                </c:pt>
                <c:pt idx="18859">
                  <c:v>1240</c:v>
                </c:pt>
                <c:pt idx="18860">
                  <c:v>1270</c:v>
                </c:pt>
                <c:pt idx="18861">
                  <c:v>1240</c:v>
                </c:pt>
                <c:pt idx="18862">
                  <c:v>1330</c:v>
                </c:pt>
                <c:pt idx="18863">
                  <c:v>1360</c:v>
                </c:pt>
                <c:pt idx="18864">
                  <c:v>1150</c:v>
                </c:pt>
                <c:pt idx="18865">
                  <c:v>1380</c:v>
                </c:pt>
                <c:pt idx="18866">
                  <c:v>1230</c:v>
                </c:pt>
                <c:pt idx="18867">
                  <c:v>1070</c:v>
                </c:pt>
                <c:pt idx="18868">
                  <c:v>1070</c:v>
                </c:pt>
                <c:pt idx="18869">
                  <c:v>1250</c:v>
                </c:pt>
                <c:pt idx="18870">
                  <c:v>1160</c:v>
                </c:pt>
                <c:pt idx="18871">
                  <c:v>1030</c:v>
                </c:pt>
                <c:pt idx="18872">
                  <c:v>1190</c:v>
                </c:pt>
                <c:pt idx="18873">
                  <c:v>1140</c:v>
                </c:pt>
                <c:pt idx="18874">
                  <c:v>1260</c:v>
                </c:pt>
                <c:pt idx="18875">
                  <c:v>1010</c:v>
                </c:pt>
                <c:pt idx="18876">
                  <c:v>1270</c:v>
                </c:pt>
                <c:pt idx="18877">
                  <c:v>1250</c:v>
                </c:pt>
                <c:pt idx="18878">
                  <c:v>1160</c:v>
                </c:pt>
                <c:pt idx="18879">
                  <c:v>1170</c:v>
                </c:pt>
                <c:pt idx="18880">
                  <c:v>1250</c:v>
                </c:pt>
                <c:pt idx="18881">
                  <c:v>1290</c:v>
                </c:pt>
                <c:pt idx="18882">
                  <c:v>1200</c:v>
                </c:pt>
                <c:pt idx="18883">
                  <c:v>1220</c:v>
                </c:pt>
                <c:pt idx="18884">
                  <c:v>1030</c:v>
                </c:pt>
                <c:pt idx="18885">
                  <c:v>1360</c:v>
                </c:pt>
                <c:pt idx="18886">
                  <c:v>1280</c:v>
                </c:pt>
                <c:pt idx="18887">
                  <c:v>1330</c:v>
                </c:pt>
                <c:pt idx="18888">
                  <c:v>1220</c:v>
                </c:pt>
                <c:pt idx="18889">
                  <c:v>1220</c:v>
                </c:pt>
                <c:pt idx="18890">
                  <c:v>1000</c:v>
                </c:pt>
                <c:pt idx="18891">
                  <c:v>1050</c:v>
                </c:pt>
                <c:pt idx="18892">
                  <c:v>1170</c:v>
                </c:pt>
                <c:pt idx="18893">
                  <c:v>1390</c:v>
                </c:pt>
                <c:pt idx="18894">
                  <c:v>1340</c:v>
                </c:pt>
                <c:pt idx="18895">
                  <c:v>1470</c:v>
                </c:pt>
                <c:pt idx="18896">
                  <c:v>1070</c:v>
                </c:pt>
                <c:pt idx="18897">
                  <c:v>1080</c:v>
                </c:pt>
                <c:pt idx="18898">
                  <c:v>1190</c:v>
                </c:pt>
                <c:pt idx="18899">
                  <c:v>1090</c:v>
                </c:pt>
                <c:pt idx="18900">
                  <c:v>1220</c:v>
                </c:pt>
                <c:pt idx="18901">
                  <c:v>1070</c:v>
                </c:pt>
                <c:pt idx="18902">
                  <c:v>1400</c:v>
                </c:pt>
                <c:pt idx="18903">
                  <c:v>1110</c:v>
                </c:pt>
                <c:pt idx="18904">
                  <c:v>1060</c:v>
                </c:pt>
                <c:pt idx="18905">
                  <c:v>1310</c:v>
                </c:pt>
                <c:pt idx="18906">
                  <c:v>1340</c:v>
                </c:pt>
                <c:pt idx="18907">
                  <c:v>1170</c:v>
                </c:pt>
                <c:pt idx="18908">
                  <c:v>1030</c:v>
                </c:pt>
                <c:pt idx="18909">
                  <c:v>1180</c:v>
                </c:pt>
                <c:pt idx="18910">
                  <c:v>1270</c:v>
                </c:pt>
                <c:pt idx="18911">
                  <c:v>1070</c:v>
                </c:pt>
                <c:pt idx="18912">
                  <c:v>1340</c:v>
                </c:pt>
                <c:pt idx="18913">
                  <c:v>1210</c:v>
                </c:pt>
                <c:pt idx="18914">
                  <c:v>1110</c:v>
                </c:pt>
                <c:pt idx="18915">
                  <c:v>1230</c:v>
                </c:pt>
                <c:pt idx="18916">
                  <c:v>1030</c:v>
                </c:pt>
                <c:pt idx="18917">
                  <c:v>1220</c:v>
                </c:pt>
                <c:pt idx="18918">
                  <c:v>1410</c:v>
                </c:pt>
                <c:pt idx="18919">
                  <c:v>1240</c:v>
                </c:pt>
                <c:pt idx="18920">
                  <c:v>1070</c:v>
                </c:pt>
                <c:pt idx="18921">
                  <c:v>1080</c:v>
                </c:pt>
                <c:pt idx="18922">
                  <c:v>1500</c:v>
                </c:pt>
                <c:pt idx="18923">
                  <c:v>1000</c:v>
                </c:pt>
                <c:pt idx="18924">
                  <c:v>1260</c:v>
                </c:pt>
                <c:pt idx="18925">
                  <c:v>1240</c:v>
                </c:pt>
                <c:pt idx="18926">
                  <c:v>1180</c:v>
                </c:pt>
                <c:pt idx="18927">
                  <c:v>1280</c:v>
                </c:pt>
                <c:pt idx="18928">
                  <c:v>1140</c:v>
                </c:pt>
                <c:pt idx="18929">
                  <c:v>1160</c:v>
                </c:pt>
                <c:pt idx="18930">
                  <c:v>1330</c:v>
                </c:pt>
                <c:pt idx="18931">
                  <c:v>1340</c:v>
                </c:pt>
                <c:pt idx="18932">
                  <c:v>1070</c:v>
                </c:pt>
                <c:pt idx="18933">
                  <c:v>1220</c:v>
                </c:pt>
                <c:pt idx="18934">
                  <c:v>1360</c:v>
                </c:pt>
                <c:pt idx="18935">
                  <c:v>1390</c:v>
                </c:pt>
                <c:pt idx="18936">
                  <c:v>1140</c:v>
                </c:pt>
                <c:pt idx="18937">
                  <c:v>1170</c:v>
                </c:pt>
                <c:pt idx="18938">
                  <c:v>1180</c:v>
                </c:pt>
                <c:pt idx="18939">
                  <c:v>1210</c:v>
                </c:pt>
                <c:pt idx="18940">
                  <c:v>1020</c:v>
                </c:pt>
                <c:pt idx="18941">
                  <c:v>1170</c:v>
                </c:pt>
                <c:pt idx="18942">
                  <c:v>1370</c:v>
                </c:pt>
                <c:pt idx="18943">
                  <c:v>1330</c:v>
                </c:pt>
                <c:pt idx="18944">
                  <c:v>1400</c:v>
                </c:pt>
                <c:pt idx="18945">
                  <c:v>1100</c:v>
                </c:pt>
                <c:pt idx="18946">
                  <c:v>1040</c:v>
                </c:pt>
                <c:pt idx="18947">
                  <c:v>1130</c:v>
                </c:pt>
                <c:pt idx="18948">
                  <c:v>1480</c:v>
                </c:pt>
                <c:pt idx="18949">
                  <c:v>1230</c:v>
                </c:pt>
                <c:pt idx="18950">
                  <c:v>1120</c:v>
                </c:pt>
                <c:pt idx="18951">
                  <c:v>1300</c:v>
                </c:pt>
                <c:pt idx="18952">
                  <c:v>1290</c:v>
                </c:pt>
                <c:pt idx="18953">
                  <c:v>1160</c:v>
                </c:pt>
                <c:pt idx="18954">
                  <c:v>1060</c:v>
                </c:pt>
                <c:pt idx="18955">
                  <c:v>1080</c:v>
                </c:pt>
                <c:pt idx="18956">
                  <c:v>1380</c:v>
                </c:pt>
                <c:pt idx="18957">
                  <c:v>990</c:v>
                </c:pt>
                <c:pt idx="18958">
                  <c:v>1240</c:v>
                </c:pt>
                <c:pt idx="18959">
                  <c:v>1090</c:v>
                </c:pt>
                <c:pt idx="18960">
                  <c:v>1170</c:v>
                </c:pt>
                <c:pt idx="18961">
                  <c:v>1420</c:v>
                </c:pt>
                <c:pt idx="18962">
                  <c:v>1220</c:v>
                </c:pt>
                <c:pt idx="18963">
                  <c:v>1290</c:v>
                </c:pt>
                <c:pt idx="18964">
                  <c:v>1120</c:v>
                </c:pt>
                <c:pt idx="18965">
                  <c:v>1140</c:v>
                </c:pt>
                <c:pt idx="18966">
                  <c:v>1250</c:v>
                </c:pt>
                <c:pt idx="18967">
                  <c:v>1130</c:v>
                </c:pt>
                <c:pt idx="18968">
                  <c:v>1260</c:v>
                </c:pt>
                <c:pt idx="18969">
                  <c:v>1090</c:v>
                </c:pt>
                <c:pt idx="18970">
                  <c:v>1250</c:v>
                </c:pt>
                <c:pt idx="18971">
                  <c:v>1040</c:v>
                </c:pt>
                <c:pt idx="18972">
                  <c:v>1260</c:v>
                </c:pt>
                <c:pt idx="18973">
                  <c:v>1080</c:v>
                </c:pt>
                <c:pt idx="18974">
                  <c:v>1080</c:v>
                </c:pt>
                <c:pt idx="18975">
                  <c:v>1350</c:v>
                </c:pt>
                <c:pt idx="18976">
                  <c:v>1300</c:v>
                </c:pt>
                <c:pt idx="18977">
                  <c:v>1150</c:v>
                </c:pt>
                <c:pt idx="18978">
                  <c:v>1200</c:v>
                </c:pt>
                <c:pt idx="18979">
                  <c:v>1040</c:v>
                </c:pt>
                <c:pt idx="18980">
                  <c:v>1100</c:v>
                </c:pt>
                <c:pt idx="18981">
                  <c:v>1270</c:v>
                </c:pt>
                <c:pt idx="18982">
                  <c:v>1450</c:v>
                </c:pt>
                <c:pt idx="18983">
                  <c:v>1330</c:v>
                </c:pt>
                <c:pt idx="18984">
                  <c:v>1550</c:v>
                </c:pt>
                <c:pt idx="18985">
                  <c:v>1000</c:v>
                </c:pt>
                <c:pt idx="18986">
                  <c:v>1170</c:v>
                </c:pt>
                <c:pt idx="18987">
                  <c:v>1170</c:v>
                </c:pt>
                <c:pt idx="18988">
                  <c:v>1430</c:v>
                </c:pt>
                <c:pt idx="18989">
                  <c:v>1160</c:v>
                </c:pt>
                <c:pt idx="18990">
                  <c:v>1230</c:v>
                </c:pt>
                <c:pt idx="18991">
                  <c:v>1320</c:v>
                </c:pt>
                <c:pt idx="18992">
                  <c:v>1020</c:v>
                </c:pt>
                <c:pt idx="18993">
                  <c:v>1020</c:v>
                </c:pt>
                <c:pt idx="18994">
                  <c:v>1440</c:v>
                </c:pt>
                <c:pt idx="18995">
                  <c:v>1580</c:v>
                </c:pt>
                <c:pt idx="18996">
                  <c:v>1320</c:v>
                </c:pt>
                <c:pt idx="18997">
                  <c:v>1230</c:v>
                </c:pt>
                <c:pt idx="18998">
                  <c:v>1410</c:v>
                </c:pt>
                <c:pt idx="18999">
                  <c:v>1140</c:v>
                </c:pt>
                <c:pt idx="19000">
                  <c:v>1250</c:v>
                </c:pt>
                <c:pt idx="19001">
                  <c:v>1140</c:v>
                </c:pt>
                <c:pt idx="19002">
                  <c:v>1320</c:v>
                </c:pt>
                <c:pt idx="19003">
                  <c:v>1170</c:v>
                </c:pt>
                <c:pt idx="19004">
                  <c:v>1150</c:v>
                </c:pt>
                <c:pt idx="19005">
                  <c:v>1150</c:v>
                </c:pt>
                <c:pt idx="19006">
                  <c:v>1280</c:v>
                </c:pt>
                <c:pt idx="19007">
                  <c:v>1410</c:v>
                </c:pt>
                <c:pt idx="19008">
                  <c:v>1290</c:v>
                </c:pt>
                <c:pt idx="19009">
                  <c:v>1100</c:v>
                </c:pt>
                <c:pt idx="19010">
                  <c:v>1180</c:v>
                </c:pt>
                <c:pt idx="19011">
                  <c:v>1310</c:v>
                </c:pt>
                <c:pt idx="19012">
                  <c:v>1140</c:v>
                </c:pt>
                <c:pt idx="19013">
                  <c:v>1120</c:v>
                </c:pt>
                <c:pt idx="19014">
                  <c:v>1280</c:v>
                </c:pt>
                <c:pt idx="19015">
                  <c:v>1170</c:v>
                </c:pt>
                <c:pt idx="19016">
                  <c:v>1380</c:v>
                </c:pt>
                <c:pt idx="19017">
                  <c:v>1230</c:v>
                </c:pt>
                <c:pt idx="19018">
                  <c:v>1470</c:v>
                </c:pt>
                <c:pt idx="19019">
                  <c:v>990</c:v>
                </c:pt>
                <c:pt idx="19020">
                  <c:v>1050</c:v>
                </c:pt>
                <c:pt idx="19021">
                  <c:v>1230</c:v>
                </c:pt>
                <c:pt idx="19022">
                  <c:v>1190</c:v>
                </c:pt>
                <c:pt idx="19023">
                  <c:v>1160</c:v>
                </c:pt>
                <c:pt idx="19024">
                  <c:v>1240</c:v>
                </c:pt>
                <c:pt idx="19025">
                  <c:v>1230</c:v>
                </c:pt>
                <c:pt idx="19026">
                  <c:v>1360</c:v>
                </c:pt>
                <c:pt idx="19027">
                  <c:v>1220</c:v>
                </c:pt>
                <c:pt idx="19028">
                  <c:v>1180</c:v>
                </c:pt>
                <c:pt idx="19029">
                  <c:v>1260</c:v>
                </c:pt>
                <c:pt idx="19030">
                  <c:v>1230</c:v>
                </c:pt>
                <c:pt idx="19031">
                  <c:v>1330</c:v>
                </c:pt>
                <c:pt idx="19032">
                  <c:v>1210</c:v>
                </c:pt>
                <c:pt idx="19033">
                  <c:v>1220</c:v>
                </c:pt>
                <c:pt idx="19034">
                  <c:v>1420</c:v>
                </c:pt>
                <c:pt idx="19035">
                  <c:v>1070</c:v>
                </c:pt>
                <c:pt idx="19036">
                  <c:v>1330</c:v>
                </c:pt>
                <c:pt idx="19037">
                  <c:v>1320</c:v>
                </c:pt>
                <c:pt idx="19038">
                  <c:v>1360</c:v>
                </c:pt>
                <c:pt idx="19039">
                  <c:v>1110</c:v>
                </c:pt>
                <c:pt idx="19040">
                  <c:v>1110</c:v>
                </c:pt>
                <c:pt idx="19041">
                  <c:v>1130</c:v>
                </c:pt>
                <c:pt idx="19042">
                  <c:v>1230</c:v>
                </c:pt>
                <c:pt idx="19043">
                  <c:v>1150</c:v>
                </c:pt>
                <c:pt idx="19044">
                  <c:v>1220</c:v>
                </c:pt>
                <c:pt idx="19045">
                  <c:v>1360</c:v>
                </c:pt>
                <c:pt idx="19046">
                  <c:v>1120</c:v>
                </c:pt>
                <c:pt idx="19047">
                  <c:v>1410</c:v>
                </c:pt>
                <c:pt idx="19048">
                  <c:v>1270</c:v>
                </c:pt>
                <c:pt idx="19049">
                  <c:v>1440</c:v>
                </c:pt>
                <c:pt idx="19050">
                  <c:v>1230</c:v>
                </c:pt>
                <c:pt idx="19051">
                  <c:v>1170</c:v>
                </c:pt>
                <c:pt idx="19052">
                  <c:v>1190</c:v>
                </c:pt>
                <c:pt idx="19053">
                  <c:v>1330</c:v>
                </c:pt>
                <c:pt idx="19054">
                  <c:v>1260</c:v>
                </c:pt>
                <c:pt idx="19055">
                  <c:v>1310</c:v>
                </c:pt>
                <c:pt idx="19056">
                  <c:v>1330</c:v>
                </c:pt>
                <c:pt idx="19057">
                  <c:v>1390</c:v>
                </c:pt>
                <c:pt idx="19058">
                  <c:v>1360</c:v>
                </c:pt>
                <c:pt idx="19059">
                  <c:v>1330</c:v>
                </c:pt>
                <c:pt idx="19060">
                  <c:v>970</c:v>
                </c:pt>
                <c:pt idx="19061">
                  <c:v>1130</c:v>
                </c:pt>
                <c:pt idx="19062">
                  <c:v>1220</c:v>
                </c:pt>
                <c:pt idx="19063">
                  <c:v>1030</c:v>
                </c:pt>
                <c:pt idx="19064">
                  <c:v>1250</c:v>
                </c:pt>
                <c:pt idx="19065">
                  <c:v>1470</c:v>
                </c:pt>
                <c:pt idx="19066">
                  <c:v>1290</c:v>
                </c:pt>
                <c:pt idx="19067">
                  <c:v>1340</c:v>
                </c:pt>
                <c:pt idx="19068">
                  <c:v>1060</c:v>
                </c:pt>
                <c:pt idx="19069">
                  <c:v>1080</c:v>
                </c:pt>
                <c:pt idx="19070">
                  <c:v>1330</c:v>
                </c:pt>
                <c:pt idx="19071">
                  <c:v>1210</c:v>
                </c:pt>
                <c:pt idx="19072">
                  <c:v>1220</c:v>
                </c:pt>
                <c:pt idx="19073">
                  <c:v>1100</c:v>
                </c:pt>
                <c:pt idx="19074">
                  <c:v>1270</c:v>
                </c:pt>
                <c:pt idx="19075">
                  <c:v>1240</c:v>
                </c:pt>
                <c:pt idx="19076">
                  <c:v>1440</c:v>
                </c:pt>
                <c:pt idx="19077">
                  <c:v>1280</c:v>
                </c:pt>
                <c:pt idx="19078">
                  <c:v>1410</c:v>
                </c:pt>
                <c:pt idx="19079">
                  <c:v>1350</c:v>
                </c:pt>
                <c:pt idx="19080">
                  <c:v>1200</c:v>
                </c:pt>
                <c:pt idx="19081">
                  <c:v>1090</c:v>
                </c:pt>
                <c:pt idx="19082">
                  <c:v>1270</c:v>
                </c:pt>
                <c:pt idx="19083">
                  <c:v>1390</c:v>
                </c:pt>
                <c:pt idx="19084">
                  <c:v>1040</c:v>
                </c:pt>
                <c:pt idx="19085">
                  <c:v>1190</c:v>
                </c:pt>
                <c:pt idx="19086">
                  <c:v>1180</c:v>
                </c:pt>
                <c:pt idx="19087">
                  <c:v>1120</c:v>
                </c:pt>
                <c:pt idx="19088">
                  <c:v>1190</c:v>
                </c:pt>
                <c:pt idx="19089">
                  <c:v>1390</c:v>
                </c:pt>
                <c:pt idx="19090">
                  <c:v>1070</c:v>
                </c:pt>
                <c:pt idx="19091">
                  <c:v>1240</c:v>
                </c:pt>
                <c:pt idx="19092">
                  <c:v>1250</c:v>
                </c:pt>
                <c:pt idx="19093">
                  <c:v>1300</c:v>
                </c:pt>
                <c:pt idx="19094">
                  <c:v>1160</c:v>
                </c:pt>
                <c:pt idx="19095">
                  <c:v>1250</c:v>
                </c:pt>
                <c:pt idx="19096">
                  <c:v>1130</c:v>
                </c:pt>
                <c:pt idx="19097">
                  <c:v>1040</c:v>
                </c:pt>
                <c:pt idx="19098">
                  <c:v>1000</c:v>
                </c:pt>
                <c:pt idx="19099">
                  <c:v>1270</c:v>
                </c:pt>
                <c:pt idx="19100">
                  <c:v>1250</c:v>
                </c:pt>
                <c:pt idx="19101">
                  <c:v>1060</c:v>
                </c:pt>
                <c:pt idx="19102">
                  <c:v>1130</c:v>
                </c:pt>
                <c:pt idx="19103">
                  <c:v>1010</c:v>
                </c:pt>
                <c:pt idx="19104">
                  <c:v>1050</c:v>
                </c:pt>
                <c:pt idx="19105">
                  <c:v>1270</c:v>
                </c:pt>
                <c:pt idx="19106">
                  <c:v>1070</c:v>
                </c:pt>
                <c:pt idx="19107">
                  <c:v>1370</c:v>
                </c:pt>
                <c:pt idx="19108">
                  <c:v>1100</c:v>
                </c:pt>
                <c:pt idx="19109">
                  <c:v>1180</c:v>
                </c:pt>
                <c:pt idx="19110">
                  <c:v>1360</c:v>
                </c:pt>
                <c:pt idx="19111">
                  <c:v>1130</c:v>
                </c:pt>
                <c:pt idx="19112">
                  <c:v>980</c:v>
                </c:pt>
                <c:pt idx="19113">
                  <c:v>1280</c:v>
                </c:pt>
                <c:pt idx="19114">
                  <c:v>1360</c:v>
                </c:pt>
                <c:pt idx="19115">
                  <c:v>1210</c:v>
                </c:pt>
                <c:pt idx="19116">
                  <c:v>1260</c:v>
                </c:pt>
                <c:pt idx="19117">
                  <c:v>1420</c:v>
                </c:pt>
                <c:pt idx="19118">
                  <c:v>1170</c:v>
                </c:pt>
                <c:pt idx="19119">
                  <c:v>1100</c:v>
                </c:pt>
                <c:pt idx="19120">
                  <c:v>910</c:v>
                </c:pt>
                <c:pt idx="19121">
                  <c:v>1100</c:v>
                </c:pt>
                <c:pt idx="19122">
                  <c:v>1440</c:v>
                </c:pt>
                <c:pt idx="19123">
                  <c:v>1380</c:v>
                </c:pt>
                <c:pt idx="19124">
                  <c:v>1010</c:v>
                </c:pt>
                <c:pt idx="19125">
                  <c:v>1070</c:v>
                </c:pt>
                <c:pt idx="19126">
                  <c:v>1120</c:v>
                </c:pt>
                <c:pt idx="19127">
                  <c:v>1350</c:v>
                </c:pt>
                <c:pt idx="19128">
                  <c:v>1130</c:v>
                </c:pt>
                <c:pt idx="19129">
                  <c:v>1390</c:v>
                </c:pt>
                <c:pt idx="19130">
                  <c:v>1240</c:v>
                </c:pt>
                <c:pt idx="19131">
                  <c:v>1210</c:v>
                </c:pt>
                <c:pt idx="19132">
                  <c:v>1090</c:v>
                </c:pt>
                <c:pt idx="19133">
                  <c:v>1300</c:v>
                </c:pt>
                <c:pt idx="19134">
                  <c:v>1080</c:v>
                </c:pt>
                <c:pt idx="19135">
                  <c:v>1090</c:v>
                </c:pt>
                <c:pt idx="19136">
                  <c:v>1230</c:v>
                </c:pt>
                <c:pt idx="19137">
                  <c:v>1070</c:v>
                </c:pt>
                <c:pt idx="19138">
                  <c:v>1320</c:v>
                </c:pt>
                <c:pt idx="19139">
                  <c:v>1240</c:v>
                </c:pt>
                <c:pt idx="19140">
                  <c:v>1200</c:v>
                </c:pt>
                <c:pt idx="19141">
                  <c:v>1180</c:v>
                </c:pt>
                <c:pt idx="19142">
                  <c:v>1390</c:v>
                </c:pt>
                <c:pt idx="19143">
                  <c:v>1340</c:v>
                </c:pt>
                <c:pt idx="19144">
                  <c:v>1170</c:v>
                </c:pt>
                <c:pt idx="19145">
                  <c:v>1210</c:v>
                </c:pt>
                <c:pt idx="19146">
                  <c:v>1330</c:v>
                </c:pt>
                <c:pt idx="19147">
                  <c:v>1440</c:v>
                </c:pt>
                <c:pt idx="19148">
                  <c:v>1060</c:v>
                </c:pt>
                <c:pt idx="19149">
                  <c:v>1260</c:v>
                </c:pt>
                <c:pt idx="19150">
                  <c:v>1350</c:v>
                </c:pt>
                <c:pt idx="19151">
                  <c:v>1090</c:v>
                </c:pt>
                <c:pt idx="19152">
                  <c:v>1100</c:v>
                </c:pt>
                <c:pt idx="19153">
                  <c:v>1210</c:v>
                </c:pt>
                <c:pt idx="19154">
                  <c:v>1310</c:v>
                </c:pt>
                <c:pt idx="19155">
                  <c:v>1020</c:v>
                </c:pt>
                <c:pt idx="19156">
                  <c:v>1060</c:v>
                </c:pt>
                <c:pt idx="19157">
                  <c:v>1260</c:v>
                </c:pt>
                <c:pt idx="19158">
                  <c:v>1210</c:v>
                </c:pt>
                <c:pt idx="19159">
                  <c:v>1220</c:v>
                </c:pt>
                <c:pt idx="19160">
                  <c:v>1080</c:v>
                </c:pt>
                <c:pt idx="19161">
                  <c:v>1260</c:v>
                </c:pt>
                <c:pt idx="19162">
                  <c:v>1440</c:v>
                </c:pt>
                <c:pt idx="19163">
                  <c:v>1270</c:v>
                </c:pt>
                <c:pt idx="19164">
                  <c:v>1300</c:v>
                </c:pt>
                <c:pt idx="19165">
                  <c:v>1200</c:v>
                </c:pt>
                <c:pt idx="19166">
                  <c:v>1390</c:v>
                </c:pt>
                <c:pt idx="19167">
                  <c:v>1160</c:v>
                </c:pt>
                <c:pt idx="19168">
                  <c:v>1160</c:v>
                </c:pt>
                <c:pt idx="19169">
                  <c:v>1470</c:v>
                </c:pt>
                <c:pt idx="19170">
                  <c:v>1200</c:v>
                </c:pt>
                <c:pt idx="19171">
                  <c:v>1260</c:v>
                </c:pt>
                <c:pt idx="19172">
                  <c:v>1190</c:v>
                </c:pt>
                <c:pt idx="19173">
                  <c:v>1530</c:v>
                </c:pt>
                <c:pt idx="19174">
                  <c:v>940</c:v>
                </c:pt>
                <c:pt idx="19175">
                  <c:v>1370</c:v>
                </c:pt>
                <c:pt idx="19176">
                  <c:v>1200</c:v>
                </c:pt>
                <c:pt idx="19177">
                  <c:v>1000</c:v>
                </c:pt>
                <c:pt idx="19178">
                  <c:v>1180</c:v>
                </c:pt>
                <c:pt idx="19179">
                  <c:v>1270</c:v>
                </c:pt>
                <c:pt idx="19180">
                  <c:v>1290</c:v>
                </c:pt>
                <c:pt idx="19181">
                  <c:v>1210</c:v>
                </c:pt>
                <c:pt idx="19182">
                  <c:v>1350</c:v>
                </c:pt>
                <c:pt idx="19183">
                  <c:v>1360</c:v>
                </c:pt>
                <c:pt idx="19184">
                  <c:v>1240</c:v>
                </c:pt>
                <c:pt idx="19185">
                  <c:v>930</c:v>
                </c:pt>
                <c:pt idx="19186">
                  <c:v>1020</c:v>
                </c:pt>
                <c:pt idx="19187">
                  <c:v>1100</c:v>
                </c:pt>
                <c:pt idx="19188">
                  <c:v>1250</c:v>
                </c:pt>
                <c:pt idx="19189">
                  <c:v>1150</c:v>
                </c:pt>
                <c:pt idx="19190">
                  <c:v>1250</c:v>
                </c:pt>
                <c:pt idx="19191">
                  <c:v>1210</c:v>
                </c:pt>
                <c:pt idx="19192">
                  <c:v>1070</c:v>
                </c:pt>
                <c:pt idx="19193">
                  <c:v>1200</c:v>
                </c:pt>
                <c:pt idx="19194">
                  <c:v>1110</c:v>
                </c:pt>
                <c:pt idx="19195">
                  <c:v>1150</c:v>
                </c:pt>
                <c:pt idx="19196">
                  <c:v>1590</c:v>
                </c:pt>
                <c:pt idx="19197">
                  <c:v>1320</c:v>
                </c:pt>
                <c:pt idx="19198">
                  <c:v>1120</c:v>
                </c:pt>
                <c:pt idx="19199">
                  <c:v>1430</c:v>
                </c:pt>
                <c:pt idx="19200">
                  <c:v>1010</c:v>
                </c:pt>
                <c:pt idx="19201">
                  <c:v>1370</c:v>
                </c:pt>
                <c:pt idx="19202">
                  <c:v>1330</c:v>
                </c:pt>
                <c:pt idx="19203">
                  <c:v>1450</c:v>
                </c:pt>
                <c:pt idx="19204">
                  <c:v>1260</c:v>
                </c:pt>
                <c:pt idx="19205">
                  <c:v>1150</c:v>
                </c:pt>
                <c:pt idx="19206">
                  <c:v>1340</c:v>
                </c:pt>
                <c:pt idx="19207">
                  <c:v>980</c:v>
                </c:pt>
                <c:pt idx="19208">
                  <c:v>1240</c:v>
                </c:pt>
                <c:pt idx="19209">
                  <c:v>1110</c:v>
                </c:pt>
                <c:pt idx="19210">
                  <c:v>1110</c:v>
                </c:pt>
                <c:pt idx="19211">
                  <c:v>1330</c:v>
                </c:pt>
                <c:pt idx="19212">
                  <c:v>1210</c:v>
                </c:pt>
                <c:pt idx="19213">
                  <c:v>1360</c:v>
                </c:pt>
                <c:pt idx="19214">
                  <c:v>1300</c:v>
                </c:pt>
                <c:pt idx="19215">
                  <c:v>1050</c:v>
                </c:pt>
                <c:pt idx="19216">
                  <c:v>1210</c:v>
                </c:pt>
                <c:pt idx="19217">
                  <c:v>1100</c:v>
                </c:pt>
                <c:pt idx="19218">
                  <c:v>1280</c:v>
                </c:pt>
                <c:pt idx="19219">
                  <c:v>1170</c:v>
                </c:pt>
                <c:pt idx="19220">
                  <c:v>1270</c:v>
                </c:pt>
                <c:pt idx="19221">
                  <c:v>1150</c:v>
                </c:pt>
                <c:pt idx="19222">
                  <c:v>1270</c:v>
                </c:pt>
                <c:pt idx="19223">
                  <c:v>1040</c:v>
                </c:pt>
                <c:pt idx="19224">
                  <c:v>1230</c:v>
                </c:pt>
                <c:pt idx="19225">
                  <c:v>1290</c:v>
                </c:pt>
                <c:pt idx="19226">
                  <c:v>1240</c:v>
                </c:pt>
                <c:pt idx="19227">
                  <c:v>1270</c:v>
                </c:pt>
                <c:pt idx="19228">
                  <c:v>1100</c:v>
                </c:pt>
                <c:pt idx="19229">
                  <c:v>1320</c:v>
                </c:pt>
                <c:pt idx="19230">
                  <c:v>1370</c:v>
                </c:pt>
                <c:pt idx="19231">
                  <c:v>1340</c:v>
                </c:pt>
                <c:pt idx="19232">
                  <c:v>1350</c:v>
                </c:pt>
                <c:pt idx="19233">
                  <c:v>1180</c:v>
                </c:pt>
                <c:pt idx="19234">
                  <c:v>1280</c:v>
                </c:pt>
                <c:pt idx="19235">
                  <c:v>1160</c:v>
                </c:pt>
                <c:pt idx="19236">
                  <c:v>900</c:v>
                </c:pt>
                <c:pt idx="19237">
                  <c:v>1540</c:v>
                </c:pt>
                <c:pt idx="19238">
                  <c:v>1020</c:v>
                </c:pt>
                <c:pt idx="19239">
                  <c:v>1240</c:v>
                </c:pt>
                <c:pt idx="19240">
                  <c:v>1410</c:v>
                </c:pt>
                <c:pt idx="19241">
                  <c:v>1030</c:v>
                </c:pt>
                <c:pt idx="19242">
                  <c:v>1400</c:v>
                </c:pt>
                <c:pt idx="19243">
                  <c:v>1210</c:v>
                </c:pt>
                <c:pt idx="19244">
                  <c:v>1310</c:v>
                </c:pt>
                <c:pt idx="19245">
                  <c:v>1150</c:v>
                </c:pt>
                <c:pt idx="19246">
                  <c:v>1130</c:v>
                </c:pt>
                <c:pt idx="19247">
                  <c:v>1270</c:v>
                </c:pt>
                <c:pt idx="19248">
                  <c:v>1240</c:v>
                </c:pt>
                <c:pt idx="19249">
                  <c:v>1280</c:v>
                </c:pt>
                <c:pt idx="19250">
                  <c:v>1140</c:v>
                </c:pt>
                <c:pt idx="19251">
                  <c:v>1000</c:v>
                </c:pt>
                <c:pt idx="19252">
                  <c:v>1290</c:v>
                </c:pt>
                <c:pt idx="19253">
                  <c:v>1230</c:v>
                </c:pt>
                <c:pt idx="19254">
                  <c:v>1220</c:v>
                </c:pt>
                <c:pt idx="19255">
                  <c:v>1240</c:v>
                </c:pt>
                <c:pt idx="19256">
                  <c:v>1230</c:v>
                </c:pt>
                <c:pt idx="19257">
                  <c:v>1130</c:v>
                </c:pt>
                <c:pt idx="19258">
                  <c:v>1190</c:v>
                </c:pt>
                <c:pt idx="19259">
                  <c:v>1100</c:v>
                </c:pt>
                <c:pt idx="19260">
                  <c:v>1050</c:v>
                </c:pt>
                <c:pt idx="19261">
                  <c:v>1320</c:v>
                </c:pt>
                <c:pt idx="19262">
                  <c:v>1270</c:v>
                </c:pt>
                <c:pt idx="19263">
                  <c:v>1010</c:v>
                </c:pt>
                <c:pt idx="19264">
                  <c:v>1380</c:v>
                </c:pt>
                <c:pt idx="19265">
                  <c:v>1200</c:v>
                </c:pt>
                <c:pt idx="19266">
                  <c:v>1290</c:v>
                </c:pt>
                <c:pt idx="19267">
                  <c:v>1220</c:v>
                </c:pt>
                <c:pt idx="19268">
                  <c:v>1330</c:v>
                </c:pt>
                <c:pt idx="19269">
                  <c:v>1000</c:v>
                </c:pt>
                <c:pt idx="19270">
                  <c:v>1330</c:v>
                </c:pt>
                <c:pt idx="19271">
                  <c:v>1330</c:v>
                </c:pt>
                <c:pt idx="19272">
                  <c:v>1280</c:v>
                </c:pt>
                <c:pt idx="19273">
                  <c:v>1350</c:v>
                </c:pt>
                <c:pt idx="19274">
                  <c:v>1250</c:v>
                </c:pt>
                <c:pt idx="19275">
                  <c:v>1010</c:v>
                </c:pt>
                <c:pt idx="19276">
                  <c:v>1070</c:v>
                </c:pt>
                <c:pt idx="19277">
                  <c:v>1270</c:v>
                </c:pt>
                <c:pt idx="19278">
                  <c:v>960</c:v>
                </c:pt>
                <c:pt idx="19279">
                  <c:v>940</c:v>
                </c:pt>
                <c:pt idx="19280">
                  <c:v>1280</c:v>
                </c:pt>
                <c:pt idx="19281">
                  <c:v>1220</c:v>
                </c:pt>
                <c:pt idx="19282">
                  <c:v>1050</c:v>
                </c:pt>
                <c:pt idx="19283">
                  <c:v>1140</c:v>
                </c:pt>
                <c:pt idx="19284">
                  <c:v>1120</c:v>
                </c:pt>
                <c:pt idx="19285">
                  <c:v>1290</c:v>
                </c:pt>
                <c:pt idx="19286">
                  <c:v>1120</c:v>
                </c:pt>
                <c:pt idx="19287">
                  <c:v>920</c:v>
                </c:pt>
                <c:pt idx="19288">
                  <c:v>1050</c:v>
                </c:pt>
                <c:pt idx="19289">
                  <c:v>1140</c:v>
                </c:pt>
                <c:pt idx="19290">
                  <c:v>1240</c:v>
                </c:pt>
                <c:pt idx="19291">
                  <c:v>1260</c:v>
                </c:pt>
                <c:pt idx="19292">
                  <c:v>1270</c:v>
                </c:pt>
                <c:pt idx="19293">
                  <c:v>1350</c:v>
                </c:pt>
                <c:pt idx="19294">
                  <c:v>1030</c:v>
                </c:pt>
                <c:pt idx="19295">
                  <c:v>1090</c:v>
                </c:pt>
                <c:pt idx="19296">
                  <c:v>1270</c:v>
                </c:pt>
                <c:pt idx="19297">
                  <c:v>1260</c:v>
                </c:pt>
                <c:pt idx="19298">
                  <c:v>1280</c:v>
                </c:pt>
                <c:pt idx="19299">
                  <c:v>1290</c:v>
                </c:pt>
                <c:pt idx="19300">
                  <c:v>1450</c:v>
                </c:pt>
                <c:pt idx="19301">
                  <c:v>1220</c:v>
                </c:pt>
                <c:pt idx="19302">
                  <c:v>1420</c:v>
                </c:pt>
                <c:pt idx="19303">
                  <c:v>1130</c:v>
                </c:pt>
                <c:pt idx="19304">
                  <c:v>1300</c:v>
                </c:pt>
                <c:pt idx="19305">
                  <c:v>1160</c:v>
                </c:pt>
                <c:pt idx="19306">
                  <c:v>1330</c:v>
                </c:pt>
                <c:pt idx="19307">
                  <c:v>1070</c:v>
                </c:pt>
                <c:pt idx="19308">
                  <c:v>1210</c:v>
                </c:pt>
                <c:pt idx="19309">
                  <c:v>1340</c:v>
                </c:pt>
                <c:pt idx="19310">
                  <c:v>1360</c:v>
                </c:pt>
                <c:pt idx="19311">
                  <c:v>1430</c:v>
                </c:pt>
                <c:pt idx="19312">
                  <c:v>1210</c:v>
                </c:pt>
                <c:pt idx="19313">
                  <c:v>1330</c:v>
                </c:pt>
                <c:pt idx="19314">
                  <c:v>1290</c:v>
                </c:pt>
                <c:pt idx="19315">
                  <c:v>1210</c:v>
                </c:pt>
                <c:pt idx="19316">
                  <c:v>1170</c:v>
                </c:pt>
                <c:pt idx="19317">
                  <c:v>1260</c:v>
                </c:pt>
                <c:pt idx="19318">
                  <c:v>1060</c:v>
                </c:pt>
                <c:pt idx="19319">
                  <c:v>1220</c:v>
                </c:pt>
                <c:pt idx="19320">
                  <c:v>1210</c:v>
                </c:pt>
                <c:pt idx="19321">
                  <c:v>1200</c:v>
                </c:pt>
                <c:pt idx="19322">
                  <c:v>1140</c:v>
                </c:pt>
                <c:pt idx="19323">
                  <c:v>1140</c:v>
                </c:pt>
                <c:pt idx="19324">
                  <c:v>1360</c:v>
                </c:pt>
                <c:pt idx="19325">
                  <c:v>1320</c:v>
                </c:pt>
                <c:pt idx="19326">
                  <c:v>1190</c:v>
                </c:pt>
                <c:pt idx="19327">
                  <c:v>1080</c:v>
                </c:pt>
                <c:pt idx="19328">
                  <c:v>1140</c:v>
                </c:pt>
                <c:pt idx="19329">
                  <c:v>1130</c:v>
                </c:pt>
                <c:pt idx="19330">
                  <c:v>1410</c:v>
                </c:pt>
                <c:pt idx="19331">
                  <c:v>1140</c:v>
                </c:pt>
                <c:pt idx="19332">
                  <c:v>1320</c:v>
                </c:pt>
                <c:pt idx="19333">
                  <c:v>1060</c:v>
                </c:pt>
                <c:pt idx="19334">
                  <c:v>1320</c:v>
                </c:pt>
                <c:pt idx="19335">
                  <c:v>1050</c:v>
                </c:pt>
                <c:pt idx="19336">
                  <c:v>1300</c:v>
                </c:pt>
                <c:pt idx="19337">
                  <c:v>1130</c:v>
                </c:pt>
                <c:pt idx="19338">
                  <c:v>1270</c:v>
                </c:pt>
                <c:pt idx="19339">
                  <c:v>1230</c:v>
                </c:pt>
                <c:pt idx="19340">
                  <c:v>1040</c:v>
                </c:pt>
                <c:pt idx="19341">
                  <c:v>1380</c:v>
                </c:pt>
                <c:pt idx="19342">
                  <c:v>1290</c:v>
                </c:pt>
                <c:pt idx="19343">
                  <c:v>1040</c:v>
                </c:pt>
                <c:pt idx="19344">
                  <c:v>1180</c:v>
                </c:pt>
                <c:pt idx="19345">
                  <c:v>1070</c:v>
                </c:pt>
                <c:pt idx="19346">
                  <c:v>1190</c:v>
                </c:pt>
                <c:pt idx="19347">
                  <c:v>1100</c:v>
                </c:pt>
                <c:pt idx="19348">
                  <c:v>1320</c:v>
                </c:pt>
                <c:pt idx="19349">
                  <c:v>1250</c:v>
                </c:pt>
                <c:pt idx="19350">
                  <c:v>1250</c:v>
                </c:pt>
                <c:pt idx="19351">
                  <c:v>1410</c:v>
                </c:pt>
                <c:pt idx="19352">
                  <c:v>1420</c:v>
                </c:pt>
                <c:pt idx="19353">
                  <c:v>1350</c:v>
                </c:pt>
                <c:pt idx="19354">
                  <c:v>1040</c:v>
                </c:pt>
                <c:pt idx="19355">
                  <c:v>1290</c:v>
                </c:pt>
                <c:pt idx="19356">
                  <c:v>1450</c:v>
                </c:pt>
                <c:pt idx="19357">
                  <c:v>1150</c:v>
                </c:pt>
                <c:pt idx="19358">
                  <c:v>1070</c:v>
                </c:pt>
                <c:pt idx="19359">
                  <c:v>1280</c:v>
                </c:pt>
                <c:pt idx="19360">
                  <c:v>1110</c:v>
                </c:pt>
                <c:pt idx="19361">
                  <c:v>1230</c:v>
                </c:pt>
                <c:pt idx="19362">
                  <c:v>1280</c:v>
                </c:pt>
                <c:pt idx="19363">
                  <c:v>1300</c:v>
                </c:pt>
                <c:pt idx="19364">
                  <c:v>1370</c:v>
                </c:pt>
                <c:pt idx="19365">
                  <c:v>1220</c:v>
                </c:pt>
                <c:pt idx="19366">
                  <c:v>1110</c:v>
                </c:pt>
                <c:pt idx="19367">
                  <c:v>1280</c:v>
                </c:pt>
                <c:pt idx="19368">
                  <c:v>1040</c:v>
                </c:pt>
                <c:pt idx="19369">
                  <c:v>1120</c:v>
                </c:pt>
                <c:pt idx="19370">
                  <c:v>1170</c:v>
                </c:pt>
                <c:pt idx="19371">
                  <c:v>1100</c:v>
                </c:pt>
                <c:pt idx="19372">
                  <c:v>1000</c:v>
                </c:pt>
                <c:pt idx="19373">
                  <c:v>1260</c:v>
                </c:pt>
                <c:pt idx="19374">
                  <c:v>1240</c:v>
                </c:pt>
                <c:pt idx="19375">
                  <c:v>1210</c:v>
                </c:pt>
                <c:pt idx="19376">
                  <c:v>1450</c:v>
                </c:pt>
                <c:pt idx="19377">
                  <c:v>1190</c:v>
                </c:pt>
                <c:pt idx="19378">
                  <c:v>980</c:v>
                </c:pt>
                <c:pt idx="19379">
                  <c:v>1110</c:v>
                </c:pt>
                <c:pt idx="19380">
                  <c:v>1420</c:v>
                </c:pt>
                <c:pt idx="19381">
                  <c:v>1160</c:v>
                </c:pt>
                <c:pt idx="19382">
                  <c:v>1520</c:v>
                </c:pt>
                <c:pt idx="19383">
                  <c:v>1170</c:v>
                </c:pt>
                <c:pt idx="19384">
                  <c:v>1080</c:v>
                </c:pt>
                <c:pt idx="19385">
                  <c:v>1160</c:v>
                </c:pt>
                <c:pt idx="19386">
                  <c:v>1510</c:v>
                </c:pt>
                <c:pt idx="19387">
                  <c:v>1160</c:v>
                </c:pt>
                <c:pt idx="19388">
                  <c:v>1100</c:v>
                </c:pt>
                <c:pt idx="19389">
                  <c:v>1430</c:v>
                </c:pt>
                <c:pt idx="19390">
                  <c:v>1290</c:v>
                </c:pt>
                <c:pt idx="19391">
                  <c:v>1230</c:v>
                </c:pt>
                <c:pt idx="19392">
                  <c:v>1180</c:v>
                </c:pt>
                <c:pt idx="19393">
                  <c:v>1270</c:v>
                </c:pt>
                <c:pt idx="19394">
                  <c:v>1400</c:v>
                </c:pt>
                <c:pt idx="19395">
                  <c:v>1210</c:v>
                </c:pt>
                <c:pt idx="19396">
                  <c:v>1090</c:v>
                </c:pt>
                <c:pt idx="19397">
                  <c:v>1180</c:v>
                </c:pt>
                <c:pt idx="19398">
                  <c:v>1180</c:v>
                </c:pt>
                <c:pt idx="19399">
                  <c:v>1130</c:v>
                </c:pt>
                <c:pt idx="19400">
                  <c:v>1050</c:v>
                </c:pt>
                <c:pt idx="19401">
                  <c:v>1230</c:v>
                </c:pt>
                <c:pt idx="19402">
                  <c:v>1230</c:v>
                </c:pt>
                <c:pt idx="19403">
                  <c:v>1220</c:v>
                </c:pt>
                <c:pt idx="19404">
                  <c:v>1240</c:v>
                </c:pt>
                <c:pt idx="19405">
                  <c:v>1010</c:v>
                </c:pt>
                <c:pt idx="19406">
                  <c:v>1490</c:v>
                </c:pt>
                <c:pt idx="19407">
                  <c:v>1110</c:v>
                </c:pt>
                <c:pt idx="19408">
                  <c:v>1460</c:v>
                </c:pt>
                <c:pt idx="19409">
                  <c:v>1210</c:v>
                </c:pt>
                <c:pt idx="19410">
                  <c:v>1290</c:v>
                </c:pt>
                <c:pt idx="19411">
                  <c:v>1030</c:v>
                </c:pt>
                <c:pt idx="19412">
                  <c:v>1300</c:v>
                </c:pt>
                <c:pt idx="19413">
                  <c:v>990</c:v>
                </c:pt>
                <c:pt idx="19414">
                  <c:v>1110</c:v>
                </c:pt>
                <c:pt idx="19415">
                  <c:v>1360</c:v>
                </c:pt>
                <c:pt idx="19416">
                  <c:v>1320</c:v>
                </c:pt>
                <c:pt idx="19417">
                  <c:v>1180</c:v>
                </c:pt>
                <c:pt idx="19418">
                  <c:v>1120</c:v>
                </c:pt>
                <c:pt idx="19419">
                  <c:v>1290</c:v>
                </c:pt>
                <c:pt idx="19420">
                  <c:v>1040</c:v>
                </c:pt>
                <c:pt idx="19421">
                  <c:v>1160</c:v>
                </c:pt>
                <c:pt idx="19422">
                  <c:v>1140</c:v>
                </c:pt>
                <c:pt idx="19423">
                  <c:v>1300</c:v>
                </c:pt>
                <c:pt idx="19424">
                  <c:v>970</c:v>
                </c:pt>
                <c:pt idx="19425">
                  <c:v>1320</c:v>
                </c:pt>
                <c:pt idx="19426">
                  <c:v>1150</c:v>
                </c:pt>
                <c:pt idx="19427">
                  <c:v>1260</c:v>
                </c:pt>
                <c:pt idx="19428">
                  <c:v>1380</c:v>
                </c:pt>
                <c:pt idx="19429">
                  <c:v>1460</c:v>
                </c:pt>
                <c:pt idx="19430">
                  <c:v>1260</c:v>
                </c:pt>
                <c:pt idx="19431">
                  <c:v>1110</c:v>
                </c:pt>
                <c:pt idx="19432">
                  <c:v>1120</c:v>
                </c:pt>
                <c:pt idx="19433">
                  <c:v>1300</c:v>
                </c:pt>
                <c:pt idx="19434">
                  <c:v>1210</c:v>
                </c:pt>
                <c:pt idx="19435">
                  <c:v>1170</c:v>
                </c:pt>
                <c:pt idx="19436">
                  <c:v>1370</c:v>
                </c:pt>
                <c:pt idx="19437">
                  <c:v>1390</c:v>
                </c:pt>
                <c:pt idx="19438">
                  <c:v>1240</c:v>
                </c:pt>
                <c:pt idx="19439">
                  <c:v>1280</c:v>
                </c:pt>
                <c:pt idx="19440">
                  <c:v>1340</c:v>
                </c:pt>
                <c:pt idx="19441">
                  <c:v>1390</c:v>
                </c:pt>
                <c:pt idx="19442">
                  <c:v>1180</c:v>
                </c:pt>
                <c:pt idx="19443">
                  <c:v>1360</c:v>
                </c:pt>
                <c:pt idx="19444">
                  <c:v>1280</c:v>
                </c:pt>
                <c:pt idx="19445">
                  <c:v>1150</c:v>
                </c:pt>
                <c:pt idx="19446">
                  <c:v>1270</c:v>
                </c:pt>
                <c:pt idx="19447">
                  <c:v>1130</c:v>
                </c:pt>
                <c:pt idx="19448">
                  <c:v>1350</c:v>
                </c:pt>
                <c:pt idx="19449">
                  <c:v>1320</c:v>
                </c:pt>
                <c:pt idx="19450">
                  <c:v>1140</c:v>
                </c:pt>
                <c:pt idx="19451">
                  <c:v>1220</c:v>
                </c:pt>
                <c:pt idx="19452">
                  <c:v>1170</c:v>
                </c:pt>
                <c:pt idx="19453">
                  <c:v>1190</c:v>
                </c:pt>
                <c:pt idx="19454">
                  <c:v>1190</c:v>
                </c:pt>
                <c:pt idx="19455">
                  <c:v>1270</c:v>
                </c:pt>
                <c:pt idx="19456">
                  <c:v>1150</c:v>
                </c:pt>
                <c:pt idx="19457">
                  <c:v>1290</c:v>
                </c:pt>
                <c:pt idx="19458">
                  <c:v>1120</c:v>
                </c:pt>
                <c:pt idx="19459">
                  <c:v>1160</c:v>
                </c:pt>
                <c:pt idx="19460">
                  <c:v>1280</c:v>
                </c:pt>
                <c:pt idx="19461">
                  <c:v>950</c:v>
                </c:pt>
                <c:pt idx="19462">
                  <c:v>1200</c:v>
                </c:pt>
                <c:pt idx="19463">
                  <c:v>1160</c:v>
                </c:pt>
                <c:pt idx="19464">
                  <c:v>1170</c:v>
                </c:pt>
                <c:pt idx="19465">
                  <c:v>1160</c:v>
                </c:pt>
                <c:pt idx="19466">
                  <c:v>970</c:v>
                </c:pt>
                <c:pt idx="19467">
                  <c:v>1010</c:v>
                </c:pt>
                <c:pt idx="19468">
                  <c:v>1040</c:v>
                </c:pt>
                <c:pt idx="19469">
                  <c:v>1040</c:v>
                </c:pt>
                <c:pt idx="19470">
                  <c:v>1340</c:v>
                </c:pt>
                <c:pt idx="19471">
                  <c:v>1100</c:v>
                </c:pt>
                <c:pt idx="19472">
                  <c:v>1050</c:v>
                </c:pt>
                <c:pt idx="19473">
                  <c:v>1080</c:v>
                </c:pt>
                <c:pt idx="19474">
                  <c:v>1140</c:v>
                </c:pt>
                <c:pt idx="19475">
                  <c:v>1420</c:v>
                </c:pt>
                <c:pt idx="19476">
                  <c:v>1190</c:v>
                </c:pt>
                <c:pt idx="19477">
                  <c:v>1050</c:v>
                </c:pt>
                <c:pt idx="19478">
                  <c:v>1200</c:v>
                </c:pt>
                <c:pt idx="19479">
                  <c:v>1160</c:v>
                </c:pt>
                <c:pt idx="19480">
                  <c:v>1020</c:v>
                </c:pt>
                <c:pt idx="19481">
                  <c:v>1190</c:v>
                </c:pt>
                <c:pt idx="19482">
                  <c:v>1250</c:v>
                </c:pt>
                <c:pt idx="19483">
                  <c:v>1180</c:v>
                </c:pt>
                <c:pt idx="19484">
                  <c:v>1330</c:v>
                </c:pt>
                <c:pt idx="19485">
                  <c:v>1150</c:v>
                </c:pt>
                <c:pt idx="19486">
                  <c:v>1100</c:v>
                </c:pt>
                <c:pt idx="19487">
                  <c:v>1270</c:v>
                </c:pt>
                <c:pt idx="19488">
                  <c:v>1340</c:v>
                </c:pt>
                <c:pt idx="19489">
                  <c:v>1060</c:v>
                </c:pt>
                <c:pt idx="19490">
                  <c:v>1190</c:v>
                </c:pt>
                <c:pt idx="19491">
                  <c:v>1030</c:v>
                </c:pt>
                <c:pt idx="19492">
                  <c:v>1080</c:v>
                </c:pt>
                <c:pt idx="19493">
                  <c:v>1250</c:v>
                </c:pt>
                <c:pt idx="19494">
                  <c:v>1050</c:v>
                </c:pt>
                <c:pt idx="19495">
                  <c:v>1110</c:v>
                </c:pt>
                <c:pt idx="19496">
                  <c:v>1420</c:v>
                </c:pt>
                <c:pt idx="19497">
                  <c:v>1290</c:v>
                </c:pt>
                <c:pt idx="19498">
                  <c:v>1250</c:v>
                </c:pt>
                <c:pt idx="19499">
                  <c:v>1310</c:v>
                </c:pt>
                <c:pt idx="19500">
                  <c:v>1120</c:v>
                </c:pt>
                <c:pt idx="19501">
                  <c:v>1300</c:v>
                </c:pt>
                <c:pt idx="19502">
                  <c:v>1160</c:v>
                </c:pt>
                <c:pt idx="19503">
                  <c:v>1110</c:v>
                </c:pt>
                <c:pt idx="19504">
                  <c:v>1220</c:v>
                </c:pt>
                <c:pt idx="19505">
                  <c:v>1380</c:v>
                </c:pt>
                <c:pt idx="19506">
                  <c:v>1220</c:v>
                </c:pt>
                <c:pt idx="19507">
                  <c:v>1230</c:v>
                </c:pt>
                <c:pt idx="19508">
                  <c:v>1440</c:v>
                </c:pt>
                <c:pt idx="19509">
                  <c:v>1330</c:v>
                </c:pt>
                <c:pt idx="19510">
                  <c:v>1260</c:v>
                </c:pt>
                <c:pt idx="19511">
                  <c:v>1120</c:v>
                </c:pt>
                <c:pt idx="19512">
                  <c:v>1260</c:v>
                </c:pt>
                <c:pt idx="19513">
                  <c:v>1140</c:v>
                </c:pt>
                <c:pt idx="19514">
                  <c:v>1410</c:v>
                </c:pt>
                <c:pt idx="19515">
                  <c:v>1240</c:v>
                </c:pt>
                <c:pt idx="19516">
                  <c:v>1260</c:v>
                </c:pt>
                <c:pt idx="19517">
                  <c:v>1250</c:v>
                </c:pt>
                <c:pt idx="19518">
                  <c:v>1350</c:v>
                </c:pt>
                <c:pt idx="19519">
                  <c:v>1280</c:v>
                </c:pt>
                <c:pt idx="19520">
                  <c:v>1190</c:v>
                </c:pt>
                <c:pt idx="19521">
                  <c:v>980</c:v>
                </c:pt>
                <c:pt idx="19522">
                  <c:v>1510</c:v>
                </c:pt>
                <c:pt idx="19523">
                  <c:v>1200</c:v>
                </c:pt>
                <c:pt idx="19524">
                  <c:v>1040</c:v>
                </c:pt>
                <c:pt idx="19525">
                  <c:v>1050</c:v>
                </c:pt>
                <c:pt idx="19526">
                  <c:v>1130</c:v>
                </c:pt>
                <c:pt idx="19527">
                  <c:v>1110</c:v>
                </c:pt>
                <c:pt idx="19528">
                  <c:v>1370</c:v>
                </c:pt>
                <c:pt idx="19529">
                  <c:v>1150</c:v>
                </c:pt>
                <c:pt idx="19530">
                  <c:v>1270</c:v>
                </c:pt>
                <c:pt idx="19531">
                  <c:v>1050</c:v>
                </c:pt>
                <c:pt idx="19532">
                  <c:v>1250</c:v>
                </c:pt>
                <c:pt idx="19533">
                  <c:v>1210</c:v>
                </c:pt>
                <c:pt idx="19534">
                  <c:v>1150</c:v>
                </c:pt>
                <c:pt idx="19535">
                  <c:v>1200</c:v>
                </c:pt>
                <c:pt idx="19536">
                  <c:v>1380</c:v>
                </c:pt>
                <c:pt idx="19537">
                  <c:v>1160</c:v>
                </c:pt>
                <c:pt idx="19538">
                  <c:v>1200</c:v>
                </c:pt>
                <c:pt idx="19539">
                  <c:v>1330</c:v>
                </c:pt>
                <c:pt idx="19540">
                  <c:v>1020</c:v>
                </c:pt>
                <c:pt idx="19541">
                  <c:v>1270</c:v>
                </c:pt>
                <c:pt idx="19542">
                  <c:v>1190</c:v>
                </c:pt>
                <c:pt idx="19543">
                  <c:v>1070</c:v>
                </c:pt>
                <c:pt idx="19544">
                  <c:v>1110</c:v>
                </c:pt>
                <c:pt idx="19545">
                  <c:v>1600</c:v>
                </c:pt>
                <c:pt idx="19546">
                  <c:v>1290</c:v>
                </c:pt>
                <c:pt idx="19547">
                  <c:v>1200</c:v>
                </c:pt>
                <c:pt idx="19548">
                  <c:v>1570</c:v>
                </c:pt>
                <c:pt idx="19549">
                  <c:v>1470</c:v>
                </c:pt>
                <c:pt idx="19550">
                  <c:v>940</c:v>
                </c:pt>
                <c:pt idx="19551">
                  <c:v>1260</c:v>
                </c:pt>
                <c:pt idx="19552">
                  <c:v>1330</c:v>
                </c:pt>
                <c:pt idx="19553">
                  <c:v>1230</c:v>
                </c:pt>
                <c:pt idx="19554">
                  <c:v>980</c:v>
                </c:pt>
                <c:pt idx="19555">
                  <c:v>1080</c:v>
                </c:pt>
                <c:pt idx="19556">
                  <c:v>1270</c:v>
                </c:pt>
                <c:pt idx="19557">
                  <c:v>1130</c:v>
                </c:pt>
                <c:pt idx="19558">
                  <c:v>1160</c:v>
                </c:pt>
                <c:pt idx="19559">
                  <c:v>1140</c:v>
                </c:pt>
                <c:pt idx="19560">
                  <c:v>1290</c:v>
                </c:pt>
                <c:pt idx="19561">
                  <c:v>1260</c:v>
                </c:pt>
                <c:pt idx="19562">
                  <c:v>1260</c:v>
                </c:pt>
                <c:pt idx="19563">
                  <c:v>1080</c:v>
                </c:pt>
                <c:pt idx="19564">
                  <c:v>1040</c:v>
                </c:pt>
                <c:pt idx="19565">
                  <c:v>1150</c:v>
                </c:pt>
                <c:pt idx="19566">
                  <c:v>1200</c:v>
                </c:pt>
                <c:pt idx="19567">
                  <c:v>1400</c:v>
                </c:pt>
                <c:pt idx="19568">
                  <c:v>1100</c:v>
                </c:pt>
                <c:pt idx="19569">
                  <c:v>1400</c:v>
                </c:pt>
                <c:pt idx="19570">
                  <c:v>1100</c:v>
                </c:pt>
                <c:pt idx="19571">
                  <c:v>1300</c:v>
                </c:pt>
                <c:pt idx="19572">
                  <c:v>1270</c:v>
                </c:pt>
                <c:pt idx="19573">
                  <c:v>1100</c:v>
                </c:pt>
                <c:pt idx="19574">
                  <c:v>1220</c:v>
                </c:pt>
                <c:pt idx="19575">
                  <c:v>1160</c:v>
                </c:pt>
                <c:pt idx="19576">
                  <c:v>1160</c:v>
                </c:pt>
                <c:pt idx="19577">
                  <c:v>1200</c:v>
                </c:pt>
                <c:pt idx="19578">
                  <c:v>1280</c:v>
                </c:pt>
                <c:pt idx="19579">
                  <c:v>1180</c:v>
                </c:pt>
                <c:pt idx="19580">
                  <c:v>1060</c:v>
                </c:pt>
                <c:pt idx="19581">
                  <c:v>1330</c:v>
                </c:pt>
                <c:pt idx="19582">
                  <c:v>1330</c:v>
                </c:pt>
                <c:pt idx="19583">
                  <c:v>1120</c:v>
                </c:pt>
                <c:pt idx="19584">
                  <c:v>1120</c:v>
                </c:pt>
                <c:pt idx="19585">
                  <c:v>1290</c:v>
                </c:pt>
                <c:pt idx="19586">
                  <c:v>1060</c:v>
                </c:pt>
                <c:pt idx="19587">
                  <c:v>1190</c:v>
                </c:pt>
                <c:pt idx="19588">
                  <c:v>1210</c:v>
                </c:pt>
                <c:pt idx="19589">
                  <c:v>1170</c:v>
                </c:pt>
                <c:pt idx="19590">
                  <c:v>1140</c:v>
                </c:pt>
                <c:pt idx="19591">
                  <c:v>1100</c:v>
                </c:pt>
                <c:pt idx="19592">
                  <c:v>1270</c:v>
                </c:pt>
                <c:pt idx="19593">
                  <c:v>1250</c:v>
                </c:pt>
                <c:pt idx="19594">
                  <c:v>1310</c:v>
                </c:pt>
                <c:pt idx="19595">
                  <c:v>1090</c:v>
                </c:pt>
                <c:pt idx="19596">
                  <c:v>1340</c:v>
                </c:pt>
                <c:pt idx="19597">
                  <c:v>1350</c:v>
                </c:pt>
                <c:pt idx="19598">
                  <c:v>1190</c:v>
                </c:pt>
                <c:pt idx="19599">
                  <c:v>1340</c:v>
                </c:pt>
                <c:pt idx="19600">
                  <c:v>1200</c:v>
                </c:pt>
                <c:pt idx="19601">
                  <c:v>1290</c:v>
                </c:pt>
                <c:pt idx="19602">
                  <c:v>1390</c:v>
                </c:pt>
                <c:pt idx="19603">
                  <c:v>1020</c:v>
                </c:pt>
                <c:pt idx="19604">
                  <c:v>980</c:v>
                </c:pt>
                <c:pt idx="19605">
                  <c:v>940</c:v>
                </c:pt>
                <c:pt idx="19606">
                  <c:v>1180</c:v>
                </c:pt>
                <c:pt idx="19607">
                  <c:v>1140</c:v>
                </c:pt>
                <c:pt idx="19608">
                  <c:v>1120</c:v>
                </c:pt>
                <c:pt idx="19609">
                  <c:v>1140</c:v>
                </c:pt>
                <c:pt idx="19610">
                  <c:v>1170</c:v>
                </c:pt>
                <c:pt idx="19611">
                  <c:v>1230</c:v>
                </c:pt>
                <c:pt idx="19612">
                  <c:v>1050</c:v>
                </c:pt>
                <c:pt idx="19613">
                  <c:v>1180</c:v>
                </c:pt>
                <c:pt idx="19614">
                  <c:v>1010</c:v>
                </c:pt>
                <c:pt idx="19615">
                  <c:v>1270</c:v>
                </c:pt>
                <c:pt idx="19616">
                  <c:v>1200</c:v>
                </c:pt>
                <c:pt idx="19617">
                  <c:v>1110</c:v>
                </c:pt>
                <c:pt idx="19618">
                  <c:v>1250</c:v>
                </c:pt>
                <c:pt idx="19619">
                  <c:v>1270</c:v>
                </c:pt>
                <c:pt idx="19620">
                  <c:v>1080</c:v>
                </c:pt>
                <c:pt idx="19621">
                  <c:v>1200</c:v>
                </c:pt>
                <c:pt idx="19622">
                  <c:v>1220</c:v>
                </c:pt>
                <c:pt idx="19623">
                  <c:v>1030</c:v>
                </c:pt>
                <c:pt idx="19624">
                  <c:v>1280</c:v>
                </c:pt>
                <c:pt idx="19625">
                  <c:v>1180</c:v>
                </c:pt>
                <c:pt idx="19626">
                  <c:v>1320</c:v>
                </c:pt>
                <c:pt idx="19627">
                  <c:v>1350</c:v>
                </c:pt>
                <c:pt idx="19628">
                  <c:v>1120</c:v>
                </c:pt>
                <c:pt idx="19629">
                  <c:v>1190</c:v>
                </c:pt>
                <c:pt idx="19630">
                  <c:v>1140</c:v>
                </c:pt>
                <c:pt idx="19631">
                  <c:v>1230</c:v>
                </c:pt>
                <c:pt idx="19632">
                  <c:v>1180</c:v>
                </c:pt>
                <c:pt idx="19633">
                  <c:v>1160</c:v>
                </c:pt>
                <c:pt idx="19634">
                  <c:v>1200</c:v>
                </c:pt>
                <c:pt idx="19635">
                  <c:v>1180</c:v>
                </c:pt>
                <c:pt idx="19636">
                  <c:v>1080</c:v>
                </c:pt>
                <c:pt idx="19637">
                  <c:v>1290</c:v>
                </c:pt>
                <c:pt idx="19638">
                  <c:v>1440</c:v>
                </c:pt>
                <c:pt idx="19639">
                  <c:v>1340</c:v>
                </c:pt>
                <c:pt idx="19640">
                  <c:v>1240</c:v>
                </c:pt>
                <c:pt idx="19641">
                  <c:v>1210</c:v>
                </c:pt>
                <c:pt idx="19642">
                  <c:v>1430</c:v>
                </c:pt>
                <c:pt idx="19643">
                  <c:v>1380</c:v>
                </c:pt>
                <c:pt idx="19644">
                  <c:v>1240</c:v>
                </c:pt>
                <c:pt idx="19645">
                  <c:v>1430</c:v>
                </c:pt>
                <c:pt idx="19646">
                  <c:v>1100</c:v>
                </c:pt>
                <c:pt idx="19647">
                  <c:v>1370</c:v>
                </c:pt>
                <c:pt idx="19648">
                  <c:v>1100</c:v>
                </c:pt>
                <c:pt idx="19649">
                  <c:v>1300</c:v>
                </c:pt>
                <c:pt idx="19650">
                  <c:v>970</c:v>
                </c:pt>
                <c:pt idx="19651">
                  <c:v>1070</c:v>
                </c:pt>
                <c:pt idx="19652">
                  <c:v>940</c:v>
                </c:pt>
                <c:pt idx="19653">
                  <c:v>1300</c:v>
                </c:pt>
                <c:pt idx="19654">
                  <c:v>1320</c:v>
                </c:pt>
                <c:pt idx="19655">
                  <c:v>1410</c:v>
                </c:pt>
                <c:pt idx="19656">
                  <c:v>1320</c:v>
                </c:pt>
                <c:pt idx="19657">
                  <c:v>1310</c:v>
                </c:pt>
                <c:pt idx="19658">
                  <c:v>1110</c:v>
                </c:pt>
                <c:pt idx="19659">
                  <c:v>1270</c:v>
                </c:pt>
                <c:pt idx="19660">
                  <c:v>1070</c:v>
                </c:pt>
                <c:pt idx="19661">
                  <c:v>1000</c:v>
                </c:pt>
                <c:pt idx="19662">
                  <c:v>1240</c:v>
                </c:pt>
                <c:pt idx="19663">
                  <c:v>990</c:v>
                </c:pt>
                <c:pt idx="19664">
                  <c:v>1070</c:v>
                </c:pt>
                <c:pt idx="19665">
                  <c:v>1230</c:v>
                </c:pt>
                <c:pt idx="19666">
                  <c:v>1240</c:v>
                </c:pt>
                <c:pt idx="19667">
                  <c:v>1260</c:v>
                </c:pt>
                <c:pt idx="19668">
                  <c:v>1140</c:v>
                </c:pt>
                <c:pt idx="19669">
                  <c:v>1130</c:v>
                </c:pt>
                <c:pt idx="19670">
                  <c:v>1310</c:v>
                </c:pt>
                <c:pt idx="19671">
                  <c:v>1120</c:v>
                </c:pt>
                <c:pt idx="19672">
                  <c:v>1210</c:v>
                </c:pt>
                <c:pt idx="19673">
                  <c:v>1260</c:v>
                </c:pt>
                <c:pt idx="19674">
                  <c:v>1200</c:v>
                </c:pt>
                <c:pt idx="19675">
                  <c:v>1070</c:v>
                </c:pt>
                <c:pt idx="19676">
                  <c:v>1050</c:v>
                </c:pt>
                <c:pt idx="19677">
                  <c:v>1140</c:v>
                </c:pt>
                <c:pt idx="19678">
                  <c:v>1030</c:v>
                </c:pt>
                <c:pt idx="19679">
                  <c:v>1220</c:v>
                </c:pt>
                <c:pt idx="19680">
                  <c:v>1200</c:v>
                </c:pt>
                <c:pt idx="19681">
                  <c:v>1320</c:v>
                </c:pt>
                <c:pt idx="19682">
                  <c:v>1090</c:v>
                </c:pt>
                <c:pt idx="19683">
                  <c:v>1190</c:v>
                </c:pt>
                <c:pt idx="19684">
                  <c:v>1280</c:v>
                </c:pt>
                <c:pt idx="19685">
                  <c:v>1160</c:v>
                </c:pt>
                <c:pt idx="19686">
                  <c:v>1020</c:v>
                </c:pt>
                <c:pt idx="19687">
                  <c:v>1290</c:v>
                </c:pt>
                <c:pt idx="19688">
                  <c:v>1220</c:v>
                </c:pt>
                <c:pt idx="19689">
                  <c:v>1060</c:v>
                </c:pt>
                <c:pt idx="19690">
                  <c:v>1140</c:v>
                </c:pt>
                <c:pt idx="19691">
                  <c:v>1130</c:v>
                </c:pt>
                <c:pt idx="19692">
                  <c:v>1080</c:v>
                </c:pt>
                <c:pt idx="19693">
                  <c:v>1410</c:v>
                </c:pt>
                <c:pt idx="19694">
                  <c:v>1260</c:v>
                </c:pt>
                <c:pt idx="19695">
                  <c:v>1000</c:v>
                </c:pt>
                <c:pt idx="19696">
                  <c:v>1340</c:v>
                </c:pt>
                <c:pt idx="19697">
                  <c:v>1230</c:v>
                </c:pt>
                <c:pt idx="19698">
                  <c:v>1350</c:v>
                </c:pt>
                <c:pt idx="19699">
                  <c:v>1150</c:v>
                </c:pt>
                <c:pt idx="19700">
                  <c:v>1220</c:v>
                </c:pt>
                <c:pt idx="19701">
                  <c:v>1400</c:v>
                </c:pt>
                <c:pt idx="19702">
                  <c:v>1240</c:v>
                </c:pt>
                <c:pt idx="19703">
                  <c:v>1020</c:v>
                </c:pt>
                <c:pt idx="19704">
                  <c:v>1070</c:v>
                </c:pt>
                <c:pt idx="19705">
                  <c:v>1240</c:v>
                </c:pt>
                <c:pt idx="19706">
                  <c:v>1360</c:v>
                </c:pt>
                <c:pt idx="19707">
                  <c:v>1390</c:v>
                </c:pt>
                <c:pt idx="19708">
                  <c:v>1120</c:v>
                </c:pt>
                <c:pt idx="19709">
                  <c:v>1180</c:v>
                </c:pt>
                <c:pt idx="19710">
                  <c:v>1190</c:v>
                </c:pt>
                <c:pt idx="19711">
                  <c:v>1340</c:v>
                </c:pt>
                <c:pt idx="19712">
                  <c:v>1120</c:v>
                </c:pt>
                <c:pt idx="19713">
                  <c:v>1250</c:v>
                </c:pt>
                <c:pt idx="19714">
                  <c:v>1230</c:v>
                </c:pt>
                <c:pt idx="19715">
                  <c:v>1130</c:v>
                </c:pt>
                <c:pt idx="19716">
                  <c:v>1170</c:v>
                </c:pt>
                <c:pt idx="19717">
                  <c:v>1140</c:v>
                </c:pt>
                <c:pt idx="19718">
                  <c:v>1340</c:v>
                </c:pt>
                <c:pt idx="19719">
                  <c:v>1230</c:v>
                </c:pt>
                <c:pt idx="19720">
                  <c:v>1510</c:v>
                </c:pt>
                <c:pt idx="19721">
                  <c:v>1200</c:v>
                </c:pt>
                <c:pt idx="19722">
                  <c:v>1190</c:v>
                </c:pt>
                <c:pt idx="19723">
                  <c:v>1170</c:v>
                </c:pt>
                <c:pt idx="19724">
                  <c:v>1230</c:v>
                </c:pt>
                <c:pt idx="19725">
                  <c:v>1090</c:v>
                </c:pt>
                <c:pt idx="19726">
                  <c:v>1230</c:v>
                </c:pt>
                <c:pt idx="19727">
                  <c:v>1030</c:v>
                </c:pt>
                <c:pt idx="19728">
                  <c:v>1220</c:v>
                </c:pt>
                <c:pt idx="19729">
                  <c:v>1160</c:v>
                </c:pt>
                <c:pt idx="19730">
                  <c:v>1220</c:v>
                </c:pt>
                <c:pt idx="19731">
                  <c:v>1170</c:v>
                </c:pt>
                <c:pt idx="19732">
                  <c:v>960</c:v>
                </c:pt>
                <c:pt idx="19733">
                  <c:v>1360</c:v>
                </c:pt>
                <c:pt idx="19734">
                  <c:v>1170</c:v>
                </c:pt>
                <c:pt idx="19735">
                  <c:v>1130</c:v>
                </c:pt>
                <c:pt idx="19736">
                  <c:v>1270</c:v>
                </c:pt>
                <c:pt idx="19737">
                  <c:v>1260</c:v>
                </c:pt>
                <c:pt idx="19738">
                  <c:v>1320</c:v>
                </c:pt>
                <c:pt idx="19739">
                  <c:v>1190</c:v>
                </c:pt>
                <c:pt idx="19740">
                  <c:v>1020</c:v>
                </c:pt>
                <c:pt idx="19741">
                  <c:v>1040</c:v>
                </c:pt>
                <c:pt idx="19742">
                  <c:v>1070</c:v>
                </c:pt>
                <c:pt idx="19743">
                  <c:v>1320</c:v>
                </c:pt>
                <c:pt idx="19744">
                  <c:v>980</c:v>
                </c:pt>
                <c:pt idx="19745">
                  <c:v>1220</c:v>
                </c:pt>
                <c:pt idx="19746">
                  <c:v>1220</c:v>
                </c:pt>
                <c:pt idx="19747">
                  <c:v>1360</c:v>
                </c:pt>
                <c:pt idx="19748">
                  <c:v>980</c:v>
                </c:pt>
                <c:pt idx="19749">
                  <c:v>1310</c:v>
                </c:pt>
                <c:pt idx="19750">
                  <c:v>1150</c:v>
                </c:pt>
                <c:pt idx="19751">
                  <c:v>1360</c:v>
                </c:pt>
                <c:pt idx="19752">
                  <c:v>1210</c:v>
                </c:pt>
                <c:pt idx="19753">
                  <c:v>1120</c:v>
                </c:pt>
                <c:pt idx="19754">
                  <c:v>1160</c:v>
                </c:pt>
                <c:pt idx="19755">
                  <c:v>1200</c:v>
                </c:pt>
                <c:pt idx="19756">
                  <c:v>1280</c:v>
                </c:pt>
                <c:pt idx="19757">
                  <c:v>1260</c:v>
                </c:pt>
                <c:pt idx="19758">
                  <c:v>1180</c:v>
                </c:pt>
                <c:pt idx="19759">
                  <c:v>1330</c:v>
                </c:pt>
                <c:pt idx="19760">
                  <c:v>1140</c:v>
                </c:pt>
                <c:pt idx="19761">
                  <c:v>1040</c:v>
                </c:pt>
                <c:pt idx="19762">
                  <c:v>1170</c:v>
                </c:pt>
                <c:pt idx="19763">
                  <c:v>1410</c:v>
                </c:pt>
                <c:pt idx="19764">
                  <c:v>1190</c:v>
                </c:pt>
                <c:pt idx="19765">
                  <c:v>1100</c:v>
                </c:pt>
                <c:pt idx="19766">
                  <c:v>1170</c:v>
                </c:pt>
                <c:pt idx="19767">
                  <c:v>1270</c:v>
                </c:pt>
                <c:pt idx="19768">
                  <c:v>1200</c:v>
                </c:pt>
                <c:pt idx="19769">
                  <c:v>1220</c:v>
                </c:pt>
                <c:pt idx="19770">
                  <c:v>1320</c:v>
                </c:pt>
                <c:pt idx="19771">
                  <c:v>1260</c:v>
                </c:pt>
                <c:pt idx="19772">
                  <c:v>1120</c:v>
                </c:pt>
                <c:pt idx="19773">
                  <c:v>1190</c:v>
                </c:pt>
                <c:pt idx="19774">
                  <c:v>1360</c:v>
                </c:pt>
                <c:pt idx="19775">
                  <c:v>1260</c:v>
                </c:pt>
                <c:pt idx="19776">
                  <c:v>1150</c:v>
                </c:pt>
                <c:pt idx="19777">
                  <c:v>1280</c:v>
                </c:pt>
                <c:pt idx="19778">
                  <c:v>1490</c:v>
                </c:pt>
                <c:pt idx="19779">
                  <c:v>1050</c:v>
                </c:pt>
                <c:pt idx="19780">
                  <c:v>1310</c:v>
                </c:pt>
                <c:pt idx="19781">
                  <c:v>1120</c:v>
                </c:pt>
                <c:pt idx="19782">
                  <c:v>1080</c:v>
                </c:pt>
                <c:pt idx="19783">
                  <c:v>1270</c:v>
                </c:pt>
                <c:pt idx="19784">
                  <c:v>1190</c:v>
                </c:pt>
                <c:pt idx="19785">
                  <c:v>1260</c:v>
                </c:pt>
                <c:pt idx="19786">
                  <c:v>1110</c:v>
                </c:pt>
                <c:pt idx="19787">
                  <c:v>970</c:v>
                </c:pt>
                <c:pt idx="19788">
                  <c:v>1420</c:v>
                </c:pt>
                <c:pt idx="19789">
                  <c:v>1170</c:v>
                </c:pt>
                <c:pt idx="19790">
                  <c:v>1220</c:v>
                </c:pt>
                <c:pt idx="19791">
                  <c:v>970</c:v>
                </c:pt>
                <c:pt idx="19792">
                  <c:v>1140</c:v>
                </c:pt>
                <c:pt idx="19793">
                  <c:v>1150</c:v>
                </c:pt>
                <c:pt idx="19794">
                  <c:v>1130</c:v>
                </c:pt>
                <c:pt idx="19795">
                  <c:v>1160</c:v>
                </c:pt>
                <c:pt idx="19796">
                  <c:v>1180</c:v>
                </c:pt>
                <c:pt idx="19797">
                  <c:v>1140</c:v>
                </c:pt>
                <c:pt idx="19798">
                  <c:v>1190</c:v>
                </c:pt>
                <c:pt idx="19799">
                  <c:v>1290</c:v>
                </c:pt>
                <c:pt idx="19800">
                  <c:v>1280</c:v>
                </c:pt>
                <c:pt idx="19801">
                  <c:v>1400</c:v>
                </c:pt>
                <c:pt idx="19802">
                  <c:v>1150</c:v>
                </c:pt>
                <c:pt idx="19803">
                  <c:v>960</c:v>
                </c:pt>
                <c:pt idx="19804">
                  <c:v>1090</c:v>
                </c:pt>
                <c:pt idx="19805">
                  <c:v>1320</c:v>
                </c:pt>
                <c:pt idx="19806">
                  <c:v>1080</c:v>
                </c:pt>
                <c:pt idx="19807">
                  <c:v>1250</c:v>
                </c:pt>
                <c:pt idx="19808">
                  <c:v>1120</c:v>
                </c:pt>
                <c:pt idx="19809">
                  <c:v>1080</c:v>
                </c:pt>
                <c:pt idx="19810">
                  <c:v>1020</c:v>
                </c:pt>
                <c:pt idx="19811">
                  <c:v>1160</c:v>
                </c:pt>
                <c:pt idx="19812">
                  <c:v>1390</c:v>
                </c:pt>
                <c:pt idx="19813">
                  <c:v>1100</c:v>
                </c:pt>
                <c:pt idx="19814">
                  <c:v>1290</c:v>
                </c:pt>
                <c:pt idx="19815">
                  <c:v>1060</c:v>
                </c:pt>
                <c:pt idx="19816">
                  <c:v>1320</c:v>
                </c:pt>
                <c:pt idx="19817">
                  <c:v>1240</c:v>
                </c:pt>
                <c:pt idx="19818">
                  <c:v>1110</c:v>
                </c:pt>
                <c:pt idx="19819">
                  <c:v>1250</c:v>
                </c:pt>
                <c:pt idx="19820">
                  <c:v>1160</c:v>
                </c:pt>
                <c:pt idx="19821">
                  <c:v>1220</c:v>
                </c:pt>
                <c:pt idx="19822">
                  <c:v>1420</c:v>
                </c:pt>
                <c:pt idx="19823">
                  <c:v>1020</c:v>
                </c:pt>
                <c:pt idx="19824">
                  <c:v>1170</c:v>
                </c:pt>
                <c:pt idx="19825">
                  <c:v>1040</c:v>
                </c:pt>
                <c:pt idx="19826">
                  <c:v>1450</c:v>
                </c:pt>
                <c:pt idx="19827">
                  <c:v>1080</c:v>
                </c:pt>
                <c:pt idx="19828">
                  <c:v>1210</c:v>
                </c:pt>
                <c:pt idx="19829">
                  <c:v>1200</c:v>
                </c:pt>
                <c:pt idx="19830">
                  <c:v>1140</c:v>
                </c:pt>
                <c:pt idx="19831">
                  <c:v>1150</c:v>
                </c:pt>
                <c:pt idx="19832">
                  <c:v>1200</c:v>
                </c:pt>
                <c:pt idx="19833">
                  <c:v>1080</c:v>
                </c:pt>
                <c:pt idx="19834">
                  <c:v>1150</c:v>
                </c:pt>
                <c:pt idx="19835">
                  <c:v>1140</c:v>
                </c:pt>
                <c:pt idx="19836">
                  <c:v>1000</c:v>
                </c:pt>
                <c:pt idx="19837">
                  <c:v>1070</c:v>
                </c:pt>
                <c:pt idx="19838">
                  <c:v>1250</c:v>
                </c:pt>
                <c:pt idx="19839">
                  <c:v>1320</c:v>
                </c:pt>
                <c:pt idx="19840">
                  <c:v>1260</c:v>
                </c:pt>
                <c:pt idx="19841">
                  <c:v>1080</c:v>
                </c:pt>
                <c:pt idx="19842">
                  <c:v>950</c:v>
                </c:pt>
                <c:pt idx="19843">
                  <c:v>1190</c:v>
                </c:pt>
                <c:pt idx="19844">
                  <c:v>1160</c:v>
                </c:pt>
                <c:pt idx="19845">
                  <c:v>1250</c:v>
                </c:pt>
                <c:pt idx="19846">
                  <c:v>1310</c:v>
                </c:pt>
                <c:pt idx="19847">
                  <c:v>1080</c:v>
                </c:pt>
                <c:pt idx="19848">
                  <c:v>1170</c:v>
                </c:pt>
                <c:pt idx="19849">
                  <c:v>1090</c:v>
                </c:pt>
                <c:pt idx="19850">
                  <c:v>1290</c:v>
                </c:pt>
                <c:pt idx="19851">
                  <c:v>1100</c:v>
                </c:pt>
                <c:pt idx="19852">
                  <c:v>1120</c:v>
                </c:pt>
                <c:pt idx="19853">
                  <c:v>1440</c:v>
                </c:pt>
                <c:pt idx="19854">
                  <c:v>1150</c:v>
                </c:pt>
                <c:pt idx="19855">
                  <c:v>1440</c:v>
                </c:pt>
                <c:pt idx="19856">
                  <c:v>1450</c:v>
                </c:pt>
                <c:pt idx="19857">
                  <c:v>1090</c:v>
                </c:pt>
                <c:pt idx="19858">
                  <c:v>1230</c:v>
                </c:pt>
                <c:pt idx="19859">
                  <c:v>1050</c:v>
                </c:pt>
                <c:pt idx="19860">
                  <c:v>1160</c:v>
                </c:pt>
                <c:pt idx="19861">
                  <c:v>1130</c:v>
                </c:pt>
                <c:pt idx="19862">
                  <c:v>1230</c:v>
                </c:pt>
                <c:pt idx="19863">
                  <c:v>1160</c:v>
                </c:pt>
                <c:pt idx="19864">
                  <c:v>1130</c:v>
                </c:pt>
                <c:pt idx="19865">
                  <c:v>1030</c:v>
                </c:pt>
                <c:pt idx="19866">
                  <c:v>1240</c:v>
                </c:pt>
                <c:pt idx="19867">
                  <c:v>1210</c:v>
                </c:pt>
                <c:pt idx="19868">
                  <c:v>1280</c:v>
                </c:pt>
                <c:pt idx="19869">
                  <c:v>930</c:v>
                </c:pt>
                <c:pt idx="19870">
                  <c:v>1250</c:v>
                </c:pt>
                <c:pt idx="19871">
                  <c:v>1220</c:v>
                </c:pt>
                <c:pt idx="19872">
                  <c:v>1100</c:v>
                </c:pt>
                <c:pt idx="19873">
                  <c:v>1170</c:v>
                </c:pt>
                <c:pt idx="19874">
                  <c:v>1250</c:v>
                </c:pt>
                <c:pt idx="19875">
                  <c:v>1190</c:v>
                </c:pt>
                <c:pt idx="19876">
                  <c:v>1240</c:v>
                </c:pt>
                <c:pt idx="19877">
                  <c:v>1310</c:v>
                </c:pt>
                <c:pt idx="19878">
                  <c:v>1220</c:v>
                </c:pt>
                <c:pt idx="19879">
                  <c:v>1210</c:v>
                </c:pt>
                <c:pt idx="19880">
                  <c:v>1290</c:v>
                </c:pt>
                <c:pt idx="19881">
                  <c:v>1380</c:v>
                </c:pt>
                <c:pt idx="19882">
                  <c:v>1200</c:v>
                </c:pt>
                <c:pt idx="19883">
                  <c:v>1210</c:v>
                </c:pt>
                <c:pt idx="19884">
                  <c:v>1280</c:v>
                </c:pt>
                <c:pt idx="19885">
                  <c:v>1180</c:v>
                </c:pt>
                <c:pt idx="19886">
                  <c:v>1210</c:v>
                </c:pt>
                <c:pt idx="19887">
                  <c:v>1060</c:v>
                </c:pt>
                <c:pt idx="19888">
                  <c:v>1240</c:v>
                </c:pt>
                <c:pt idx="19889">
                  <c:v>1120</c:v>
                </c:pt>
                <c:pt idx="19890">
                  <c:v>1360</c:v>
                </c:pt>
                <c:pt idx="19891">
                  <c:v>1190</c:v>
                </c:pt>
                <c:pt idx="19892">
                  <c:v>1070</c:v>
                </c:pt>
                <c:pt idx="19893">
                  <c:v>1290</c:v>
                </c:pt>
                <c:pt idx="19894">
                  <c:v>1000</c:v>
                </c:pt>
                <c:pt idx="19895">
                  <c:v>1200</c:v>
                </c:pt>
                <c:pt idx="19896">
                  <c:v>1270</c:v>
                </c:pt>
                <c:pt idx="19897">
                  <c:v>1350</c:v>
                </c:pt>
                <c:pt idx="19898">
                  <c:v>1200</c:v>
                </c:pt>
                <c:pt idx="19899">
                  <c:v>1150</c:v>
                </c:pt>
                <c:pt idx="19900">
                  <c:v>1180</c:v>
                </c:pt>
                <c:pt idx="19901">
                  <c:v>1340</c:v>
                </c:pt>
                <c:pt idx="19902">
                  <c:v>1240</c:v>
                </c:pt>
                <c:pt idx="19903">
                  <c:v>1080</c:v>
                </c:pt>
                <c:pt idx="19904">
                  <c:v>1430</c:v>
                </c:pt>
                <c:pt idx="19905">
                  <c:v>1210</c:v>
                </c:pt>
                <c:pt idx="19906">
                  <c:v>1500</c:v>
                </c:pt>
                <c:pt idx="19907">
                  <c:v>1110</c:v>
                </c:pt>
                <c:pt idx="19908">
                  <c:v>1230</c:v>
                </c:pt>
                <c:pt idx="19909">
                  <c:v>1370</c:v>
                </c:pt>
                <c:pt idx="19910">
                  <c:v>1410</c:v>
                </c:pt>
                <c:pt idx="19911">
                  <c:v>1420</c:v>
                </c:pt>
                <c:pt idx="19912">
                  <c:v>1220</c:v>
                </c:pt>
                <c:pt idx="19913">
                  <c:v>1370</c:v>
                </c:pt>
                <c:pt idx="19914">
                  <c:v>1050</c:v>
                </c:pt>
                <c:pt idx="19915">
                  <c:v>1170</c:v>
                </c:pt>
                <c:pt idx="19916">
                  <c:v>1160</c:v>
                </c:pt>
                <c:pt idx="19917">
                  <c:v>1430</c:v>
                </c:pt>
                <c:pt idx="19918">
                  <c:v>1490</c:v>
                </c:pt>
                <c:pt idx="19919">
                  <c:v>1350</c:v>
                </c:pt>
                <c:pt idx="19920">
                  <c:v>1120</c:v>
                </c:pt>
                <c:pt idx="19921">
                  <c:v>1140</c:v>
                </c:pt>
                <c:pt idx="19922">
                  <c:v>1430</c:v>
                </c:pt>
                <c:pt idx="19923">
                  <c:v>1200</c:v>
                </c:pt>
                <c:pt idx="19924">
                  <c:v>1190</c:v>
                </c:pt>
                <c:pt idx="19925">
                  <c:v>1250</c:v>
                </c:pt>
                <c:pt idx="19926">
                  <c:v>1050</c:v>
                </c:pt>
                <c:pt idx="19927">
                  <c:v>1340</c:v>
                </c:pt>
                <c:pt idx="19928">
                  <c:v>1280</c:v>
                </c:pt>
                <c:pt idx="19929">
                  <c:v>1190</c:v>
                </c:pt>
                <c:pt idx="19930">
                  <c:v>1230</c:v>
                </c:pt>
                <c:pt idx="19931">
                  <c:v>1110</c:v>
                </c:pt>
                <c:pt idx="19932">
                  <c:v>1330</c:v>
                </c:pt>
                <c:pt idx="19933">
                  <c:v>1180</c:v>
                </c:pt>
                <c:pt idx="19934">
                  <c:v>1350</c:v>
                </c:pt>
                <c:pt idx="19935">
                  <c:v>1290</c:v>
                </c:pt>
                <c:pt idx="19936">
                  <c:v>1310</c:v>
                </c:pt>
                <c:pt idx="19937">
                  <c:v>1190</c:v>
                </c:pt>
                <c:pt idx="19938">
                  <c:v>1200</c:v>
                </c:pt>
                <c:pt idx="19939">
                  <c:v>1230</c:v>
                </c:pt>
                <c:pt idx="19940">
                  <c:v>1080</c:v>
                </c:pt>
                <c:pt idx="19941">
                  <c:v>1410</c:v>
                </c:pt>
                <c:pt idx="19942">
                  <c:v>1240</c:v>
                </c:pt>
                <c:pt idx="19943">
                  <c:v>1160</c:v>
                </c:pt>
                <c:pt idx="19944">
                  <c:v>1220</c:v>
                </c:pt>
                <c:pt idx="19945">
                  <c:v>970</c:v>
                </c:pt>
                <c:pt idx="19946">
                  <c:v>1180</c:v>
                </c:pt>
                <c:pt idx="19947">
                  <c:v>1140</c:v>
                </c:pt>
                <c:pt idx="19948">
                  <c:v>1380</c:v>
                </c:pt>
                <c:pt idx="19949">
                  <c:v>1140</c:v>
                </c:pt>
                <c:pt idx="19950">
                  <c:v>1280</c:v>
                </c:pt>
                <c:pt idx="19951">
                  <c:v>1210</c:v>
                </c:pt>
                <c:pt idx="19952">
                  <c:v>1050</c:v>
                </c:pt>
                <c:pt idx="19953">
                  <c:v>1370</c:v>
                </c:pt>
                <c:pt idx="19954">
                  <c:v>1240</c:v>
                </c:pt>
                <c:pt idx="19955">
                  <c:v>1180</c:v>
                </c:pt>
                <c:pt idx="19956">
                  <c:v>1030</c:v>
                </c:pt>
                <c:pt idx="19957">
                  <c:v>1110</c:v>
                </c:pt>
                <c:pt idx="19958">
                  <c:v>1140</c:v>
                </c:pt>
                <c:pt idx="19959">
                  <c:v>1220</c:v>
                </c:pt>
                <c:pt idx="19960">
                  <c:v>1150</c:v>
                </c:pt>
                <c:pt idx="19961">
                  <c:v>1350</c:v>
                </c:pt>
                <c:pt idx="19962">
                  <c:v>1160</c:v>
                </c:pt>
                <c:pt idx="19963">
                  <c:v>1110</c:v>
                </c:pt>
                <c:pt idx="19964">
                  <c:v>1160</c:v>
                </c:pt>
                <c:pt idx="19965">
                  <c:v>1210</c:v>
                </c:pt>
                <c:pt idx="19966">
                  <c:v>1140</c:v>
                </c:pt>
                <c:pt idx="19967">
                  <c:v>1150</c:v>
                </c:pt>
                <c:pt idx="19968">
                  <c:v>1220</c:v>
                </c:pt>
                <c:pt idx="19969">
                  <c:v>1220</c:v>
                </c:pt>
                <c:pt idx="19970">
                  <c:v>1160</c:v>
                </c:pt>
                <c:pt idx="19971">
                  <c:v>1270</c:v>
                </c:pt>
                <c:pt idx="19972">
                  <c:v>1290</c:v>
                </c:pt>
                <c:pt idx="19973">
                  <c:v>1030</c:v>
                </c:pt>
                <c:pt idx="19974">
                  <c:v>1200</c:v>
                </c:pt>
                <c:pt idx="19975">
                  <c:v>1070</c:v>
                </c:pt>
                <c:pt idx="19976">
                  <c:v>1060</c:v>
                </c:pt>
                <c:pt idx="19977">
                  <c:v>1280</c:v>
                </c:pt>
                <c:pt idx="19978">
                  <c:v>1220</c:v>
                </c:pt>
                <c:pt idx="19979">
                  <c:v>1010</c:v>
                </c:pt>
                <c:pt idx="19980">
                  <c:v>1000</c:v>
                </c:pt>
                <c:pt idx="19981">
                  <c:v>1120</c:v>
                </c:pt>
                <c:pt idx="19982">
                  <c:v>1040</c:v>
                </c:pt>
                <c:pt idx="19983">
                  <c:v>1100</c:v>
                </c:pt>
                <c:pt idx="19984">
                  <c:v>1000</c:v>
                </c:pt>
                <c:pt idx="19985">
                  <c:v>1150</c:v>
                </c:pt>
                <c:pt idx="19986">
                  <c:v>1150</c:v>
                </c:pt>
                <c:pt idx="19987">
                  <c:v>1300</c:v>
                </c:pt>
                <c:pt idx="19988">
                  <c:v>1180</c:v>
                </c:pt>
                <c:pt idx="19989">
                  <c:v>1280</c:v>
                </c:pt>
                <c:pt idx="19990">
                  <c:v>1090</c:v>
                </c:pt>
                <c:pt idx="19991">
                  <c:v>1060</c:v>
                </c:pt>
                <c:pt idx="19992">
                  <c:v>1410</c:v>
                </c:pt>
                <c:pt idx="19993">
                  <c:v>1030</c:v>
                </c:pt>
                <c:pt idx="19994">
                  <c:v>1400</c:v>
                </c:pt>
                <c:pt idx="19995">
                  <c:v>1000</c:v>
                </c:pt>
                <c:pt idx="19996">
                  <c:v>1130</c:v>
                </c:pt>
                <c:pt idx="19997">
                  <c:v>970</c:v>
                </c:pt>
                <c:pt idx="19998">
                  <c:v>1130</c:v>
                </c:pt>
                <c:pt idx="19999">
                  <c:v>1370</c:v>
                </c:pt>
                <c:pt idx="20000">
                  <c:v>1430</c:v>
                </c:pt>
                <c:pt idx="20001">
                  <c:v>1120</c:v>
                </c:pt>
                <c:pt idx="20002">
                  <c:v>1160</c:v>
                </c:pt>
                <c:pt idx="20003">
                  <c:v>1160</c:v>
                </c:pt>
                <c:pt idx="20004">
                  <c:v>970</c:v>
                </c:pt>
                <c:pt idx="20005">
                  <c:v>1340</c:v>
                </c:pt>
                <c:pt idx="20006">
                  <c:v>1300</c:v>
                </c:pt>
                <c:pt idx="20007">
                  <c:v>1130</c:v>
                </c:pt>
                <c:pt idx="20008">
                  <c:v>1130</c:v>
                </c:pt>
                <c:pt idx="20009">
                  <c:v>1320</c:v>
                </c:pt>
                <c:pt idx="20010">
                  <c:v>1380</c:v>
                </c:pt>
                <c:pt idx="20011">
                  <c:v>1160</c:v>
                </c:pt>
                <c:pt idx="20012">
                  <c:v>1360</c:v>
                </c:pt>
                <c:pt idx="20013">
                  <c:v>1030</c:v>
                </c:pt>
                <c:pt idx="20014">
                  <c:v>1310</c:v>
                </c:pt>
                <c:pt idx="20015">
                  <c:v>1440</c:v>
                </c:pt>
                <c:pt idx="20016">
                  <c:v>1090</c:v>
                </c:pt>
                <c:pt idx="20017">
                  <c:v>1240</c:v>
                </c:pt>
                <c:pt idx="20018">
                  <c:v>970</c:v>
                </c:pt>
                <c:pt idx="20019">
                  <c:v>1300</c:v>
                </c:pt>
                <c:pt idx="20020">
                  <c:v>1160</c:v>
                </c:pt>
                <c:pt idx="20021">
                  <c:v>1060</c:v>
                </c:pt>
                <c:pt idx="20022">
                  <c:v>1140</c:v>
                </c:pt>
                <c:pt idx="20023">
                  <c:v>1370</c:v>
                </c:pt>
                <c:pt idx="20024">
                  <c:v>1010</c:v>
                </c:pt>
                <c:pt idx="20025">
                  <c:v>1160</c:v>
                </c:pt>
                <c:pt idx="20026">
                  <c:v>1220</c:v>
                </c:pt>
                <c:pt idx="20027">
                  <c:v>1150</c:v>
                </c:pt>
                <c:pt idx="20028">
                  <c:v>1250</c:v>
                </c:pt>
                <c:pt idx="20029">
                  <c:v>1250</c:v>
                </c:pt>
                <c:pt idx="20030">
                  <c:v>1100</c:v>
                </c:pt>
                <c:pt idx="20031">
                  <c:v>1320</c:v>
                </c:pt>
                <c:pt idx="20032">
                  <c:v>1150</c:v>
                </c:pt>
                <c:pt idx="20033">
                  <c:v>1340</c:v>
                </c:pt>
                <c:pt idx="20034">
                  <c:v>1140</c:v>
                </c:pt>
                <c:pt idx="20035">
                  <c:v>1090</c:v>
                </c:pt>
                <c:pt idx="20036">
                  <c:v>1030</c:v>
                </c:pt>
                <c:pt idx="20037">
                  <c:v>1230</c:v>
                </c:pt>
                <c:pt idx="20038">
                  <c:v>1070</c:v>
                </c:pt>
                <c:pt idx="20039">
                  <c:v>1110</c:v>
                </c:pt>
                <c:pt idx="20040">
                  <c:v>1290</c:v>
                </c:pt>
                <c:pt idx="20041">
                  <c:v>1040</c:v>
                </c:pt>
                <c:pt idx="20042">
                  <c:v>1190</c:v>
                </c:pt>
                <c:pt idx="20043">
                  <c:v>950</c:v>
                </c:pt>
                <c:pt idx="20044">
                  <c:v>1060</c:v>
                </c:pt>
                <c:pt idx="20045">
                  <c:v>1010</c:v>
                </c:pt>
                <c:pt idx="20046">
                  <c:v>1120</c:v>
                </c:pt>
                <c:pt idx="20047">
                  <c:v>1050</c:v>
                </c:pt>
                <c:pt idx="20048">
                  <c:v>860</c:v>
                </c:pt>
                <c:pt idx="20049">
                  <c:v>1090</c:v>
                </c:pt>
                <c:pt idx="20050">
                  <c:v>1110</c:v>
                </c:pt>
                <c:pt idx="20051">
                  <c:v>1410</c:v>
                </c:pt>
                <c:pt idx="20052">
                  <c:v>1220</c:v>
                </c:pt>
                <c:pt idx="20053">
                  <c:v>1250</c:v>
                </c:pt>
                <c:pt idx="20054">
                  <c:v>1170</c:v>
                </c:pt>
                <c:pt idx="20055">
                  <c:v>1180</c:v>
                </c:pt>
                <c:pt idx="20056">
                  <c:v>1150</c:v>
                </c:pt>
                <c:pt idx="20057">
                  <c:v>1180</c:v>
                </c:pt>
                <c:pt idx="20058">
                  <c:v>1070</c:v>
                </c:pt>
                <c:pt idx="20059">
                  <c:v>930</c:v>
                </c:pt>
                <c:pt idx="20060">
                  <c:v>1160</c:v>
                </c:pt>
                <c:pt idx="20061">
                  <c:v>1150</c:v>
                </c:pt>
                <c:pt idx="20062">
                  <c:v>1030</c:v>
                </c:pt>
                <c:pt idx="20063">
                  <c:v>1000</c:v>
                </c:pt>
                <c:pt idx="20064">
                  <c:v>1230</c:v>
                </c:pt>
                <c:pt idx="20065">
                  <c:v>1110</c:v>
                </c:pt>
                <c:pt idx="20066">
                  <c:v>1260</c:v>
                </c:pt>
                <c:pt idx="20067">
                  <c:v>1140</c:v>
                </c:pt>
                <c:pt idx="20068">
                  <c:v>1260</c:v>
                </c:pt>
                <c:pt idx="20069">
                  <c:v>1320</c:v>
                </c:pt>
                <c:pt idx="20070">
                  <c:v>1240</c:v>
                </c:pt>
                <c:pt idx="20071">
                  <c:v>1290</c:v>
                </c:pt>
                <c:pt idx="20072">
                  <c:v>1030</c:v>
                </c:pt>
                <c:pt idx="20073">
                  <c:v>1190</c:v>
                </c:pt>
                <c:pt idx="20074">
                  <c:v>980</c:v>
                </c:pt>
                <c:pt idx="20075">
                  <c:v>1100</c:v>
                </c:pt>
                <c:pt idx="20076">
                  <c:v>1250</c:v>
                </c:pt>
                <c:pt idx="20077">
                  <c:v>1220</c:v>
                </c:pt>
                <c:pt idx="20078">
                  <c:v>1190</c:v>
                </c:pt>
                <c:pt idx="20079">
                  <c:v>1090</c:v>
                </c:pt>
                <c:pt idx="20080">
                  <c:v>1140</c:v>
                </c:pt>
                <c:pt idx="20081">
                  <c:v>1100</c:v>
                </c:pt>
                <c:pt idx="20082">
                  <c:v>1230</c:v>
                </c:pt>
                <c:pt idx="20083">
                  <c:v>1280</c:v>
                </c:pt>
                <c:pt idx="20084">
                  <c:v>1410</c:v>
                </c:pt>
                <c:pt idx="20085">
                  <c:v>1190</c:v>
                </c:pt>
                <c:pt idx="20086">
                  <c:v>1170</c:v>
                </c:pt>
                <c:pt idx="20087">
                  <c:v>1120</c:v>
                </c:pt>
                <c:pt idx="20088">
                  <c:v>1330</c:v>
                </c:pt>
                <c:pt idx="20089">
                  <c:v>1380</c:v>
                </c:pt>
                <c:pt idx="20090">
                  <c:v>1150</c:v>
                </c:pt>
                <c:pt idx="20091">
                  <c:v>1050</c:v>
                </c:pt>
                <c:pt idx="20092">
                  <c:v>1170</c:v>
                </c:pt>
                <c:pt idx="20093">
                  <c:v>1090</c:v>
                </c:pt>
                <c:pt idx="20094">
                  <c:v>1230</c:v>
                </c:pt>
                <c:pt idx="20095">
                  <c:v>1190</c:v>
                </c:pt>
                <c:pt idx="20096">
                  <c:v>1180</c:v>
                </c:pt>
                <c:pt idx="20097">
                  <c:v>1030</c:v>
                </c:pt>
                <c:pt idx="20098">
                  <c:v>1250</c:v>
                </c:pt>
                <c:pt idx="20099">
                  <c:v>1180</c:v>
                </c:pt>
                <c:pt idx="20100">
                  <c:v>1230</c:v>
                </c:pt>
                <c:pt idx="20101">
                  <c:v>1500</c:v>
                </c:pt>
                <c:pt idx="20102">
                  <c:v>1090</c:v>
                </c:pt>
                <c:pt idx="20103">
                  <c:v>1170</c:v>
                </c:pt>
                <c:pt idx="20104">
                  <c:v>1340</c:v>
                </c:pt>
                <c:pt idx="20105">
                  <c:v>1110</c:v>
                </c:pt>
                <c:pt idx="20106">
                  <c:v>1210</c:v>
                </c:pt>
                <c:pt idx="20107">
                  <c:v>1080</c:v>
                </c:pt>
                <c:pt idx="20108">
                  <c:v>1120</c:v>
                </c:pt>
                <c:pt idx="20109">
                  <c:v>1140</c:v>
                </c:pt>
                <c:pt idx="20110">
                  <c:v>1200</c:v>
                </c:pt>
                <c:pt idx="20111">
                  <c:v>1070</c:v>
                </c:pt>
                <c:pt idx="20112">
                  <c:v>1270</c:v>
                </c:pt>
                <c:pt idx="20113">
                  <c:v>1210</c:v>
                </c:pt>
                <c:pt idx="20114">
                  <c:v>1090</c:v>
                </c:pt>
                <c:pt idx="20115">
                  <c:v>1200</c:v>
                </c:pt>
                <c:pt idx="20116">
                  <c:v>1240</c:v>
                </c:pt>
                <c:pt idx="20117">
                  <c:v>1110</c:v>
                </c:pt>
                <c:pt idx="20118">
                  <c:v>1210</c:v>
                </c:pt>
                <c:pt idx="20119">
                  <c:v>1080</c:v>
                </c:pt>
                <c:pt idx="20120">
                  <c:v>1060</c:v>
                </c:pt>
                <c:pt idx="20121">
                  <c:v>1220</c:v>
                </c:pt>
                <c:pt idx="20122">
                  <c:v>1160</c:v>
                </c:pt>
                <c:pt idx="20123">
                  <c:v>1270</c:v>
                </c:pt>
                <c:pt idx="20124">
                  <c:v>1210</c:v>
                </c:pt>
                <c:pt idx="20125">
                  <c:v>1250</c:v>
                </c:pt>
                <c:pt idx="20126">
                  <c:v>1280</c:v>
                </c:pt>
                <c:pt idx="20127">
                  <c:v>1200</c:v>
                </c:pt>
                <c:pt idx="20128">
                  <c:v>1160</c:v>
                </c:pt>
                <c:pt idx="20129">
                  <c:v>1150</c:v>
                </c:pt>
                <c:pt idx="20130">
                  <c:v>1010</c:v>
                </c:pt>
                <c:pt idx="20131">
                  <c:v>1090</c:v>
                </c:pt>
                <c:pt idx="20132">
                  <c:v>1260</c:v>
                </c:pt>
                <c:pt idx="20133">
                  <c:v>1210</c:v>
                </c:pt>
                <c:pt idx="20134">
                  <c:v>1240</c:v>
                </c:pt>
                <c:pt idx="20135">
                  <c:v>1110</c:v>
                </c:pt>
                <c:pt idx="20136">
                  <c:v>1160</c:v>
                </c:pt>
                <c:pt idx="20137">
                  <c:v>1420</c:v>
                </c:pt>
                <c:pt idx="20138">
                  <c:v>1010</c:v>
                </c:pt>
                <c:pt idx="20139">
                  <c:v>1300</c:v>
                </c:pt>
                <c:pt idx="20140">
                  <c:v>1280</c:v>
                </c:pt>
                <c:pt idx="20141">
                  <c:v>1360</c:v>
                </c:pt>
                <c:pt idx="20142">
                  <c:v>1340</c:v>
                </c:pt>
                <c:pt idx="20143">
                  <c:v>1150</c:v>
                </c:pt>
                <c:pt idx="20144">
                  <c:v>1130</c:v>
                </c:pt>
                <c:pt idx="20145">
                  <c:v>1200</c:v>
                </c:pt>
                <c:pt idx="20146">
                  <c:v>1040</c:v>
                </c:pt>
                <c:pt idx="20147">
                  <c:v>1290</c:v>
                </c:pt>
                <c:pt idx="20148">
                  <c:v>1150</c:v>
                </c:pt>
                <c:pt idx="20149">
                  <c:v>1170</c:v>
                </c:pt>
                <c:pt idx="20150">
                  <c:v>1030</c:v>
                </c:pt>
                <c:pt idx="20151">
                  <c:v>1260</c:v>
                </c:pt>
                <c:pt idx="20152">
                  <c:v>1180</c:v>
                </c:pt>
                <c:pt idx="20153">
                  <c:v>1170</c:v>
                </c:pt>
                <c:pt idx="20154">
                  <c:v>1130</c:v>
                </c:pt>
                <c:pt idx="20155">
                  <c:v>1130</c:v>
                </c:pt>
                <c:pt idx="20156">
                  <c:v>900</c:v>
                </c:pt>
                <c:pt idx="20157">
                  <c:v>1300</c:v>
                </c:pt>
                <c:pt idx="20158">
                  <c:v>1210</c:v>
                </c:pt>
                <c:pt idx="20159">
                  <c:v>1090</c:v>
                </c:pt>
                <c:pt idx="20160">
                  <c:v>1250</c:v>
                </c:pt>
                <c:pt idx="20161">
                  <c:v>1170</c:v>
                </c:pt>
                <c:pt idx="20162">
                  <c:v>1080</c:v>
                </c:pt>
                <c:pt idx="20163">
                  <c:v>1180</c:v>
                </c:pt>
                <c:pt idx="20164">
                  <c:v>1430</c:v>
                </c:pt>
                <c:pt idx="20165">
                  <c:v>1090</c:v>
                </c:pt>
                <c:pt idx="20166">
                  <c:v>1070</c:v>
                </c:pt>
                <c:pt idx="20167">
                  <c:v>1280</c:v>
                </c:pt>
                <c:pt idx="20168">
                  <c:v>1210</c:v>
                </c:pt>
                <c:pt idx="20169">
                  <c:v>1240</c:v>
                </c:pt>
                <c:pt idx="20170">
                  <c:v>1340</c:v>
                </c:pt>
                <c:pt idx="20171">
                  <c:v>1050</c:v>
                </c:pt>
                <c:pt idx="20172">
                  <c:v>1400</c:v>
                </c:pt>
                <c:pt idx="20173">
                  <c:v>1190</c:v>
                </c:pt>
                <c:pt idx="20174">
                  <c:v>1000</c:v>
                </c:pt>
                <c:pt idx="20175">
                  <c:v>1520</c:v>
                </c:pt>
                <c:pt idx="20176">
                  <c:v>1180</c:v>
                </c:pt>
                <c:pt idx="20177">
                  <c:v>1130</c:v>
                </c:pt>
                <c:pt idx="20178">
                  <c:v>1150</c:v>
                </c:pt>
                <c:pt idx="20179">
                  <c:v>1170</c:v>
                </c:pt>
                <c:pt idx="20180">
                  <c:v>1140</c:v>
                </c:pt>
                <c:pt idx="20181">
                  <c:v>1100</c:v>
                </c:pt>
                <c:pt idx="20182">
                  <c:v>1160</c:v>
                </c:pt>
                <c:pt idx="20183">
                  <c:v>1190</c:v>
                </c:pt>
                <c:pt idx="20184">
                  <c:v>1170</c:v>
                </c:pt>
                <c:pt idx="20185">
                  <c:v>1150</c:v>
                </c:pt>
                <c:pt idx="20186">
                  <c:v>1250</c:v>
                </c:pt>
                <c:pt idx="20187">
                  <c:v>980</c:v>
                </c:pt>
                <c:pt idx="20188">
                  <c:v>1170</c:v>
                </c:pt>
                <c:pt idx="20189">
                  <c:v>1210</c:v>
                </c:pt>
                <c:pt idx="20190">
                  <c:v>1160</c:v>
                </c:pt>
                <c:pt idx="20191">
                  <c:v>1300</c:v>
                </c:pt>
                <c:pt idx="20192">
                  <c:v>1060</c:v>
                </c:pt>
                <c:pt idx="20193">
                  <c:v>1150</c:v>
                </c:pt>
                <c:pt idx="20194">
                  <c:v>1130</c:v>
                </c:pt>
                <c:pt idx="20195">
                  <c:v>1380</c:v>
                </c:pt>
                <c:pt idx="20196">
                  <c:v>1050</c:v>
                </c:pt>
                <c:pt idx="20197">
                  <c:v>1240</c:v>
                </c:pt>
                <c:pt idx="20198">
                  <c:v>1120</c:v>
                </c:pt>
                <c:pt idx="20199">
                  <c:v>1170</c:v>
                </c:pt>
                <c:pt idx="20200">
                  <c:v>1420</c:v>
                </c:pt>
                <c:pt idx="20201">
                  <c:v>1050</c:v>
                </c:pt>
                <c:pt idx="20202">
                  <c:v>1170</c:v>
                </c:pt>
                <c:pt idx="20203">
                  <c:v>1280</c:v>
                </c:pt>
                <c:pt idx="20204">
                  <c:v>1390</c:v>
                </c:pt>
                <c:pt idx="20205">
                  <c:v>1040</c:v>
                </c:pt>
                <c:pt idx="20206">
                  <c:v>1260</c:v>
                </c:pt>
                <c:pt idx="20207">
                  <c:v>1120</c:v>
                </c:pt>
                <c:pt idx="20208">
                  <c:v>1230</c:v>
                </c:pt>
                <c:pt idx="20209">
                  <c:v>1230</c:v>
                </c:pt>
                <c:pt idx="20210">
                  <c:v>1140</c:v>
                </c:pt>
                <c:pt idx="20211">
                  <c:v>1220</c:v>
                </c:pt>
                <c:pt idx="20212">
                  <c:v>1170</c:v>
                </c:pt>
                <c:pt idx="20213">
                  <c:v>1190</c:v>
                </c:pt>
                <c:pt idx="20214">
                  <c:v>1070</c:v>
                </c:pt>
                <c:pt idx="20215">
                  <c:v>1190</c:v>
                </c:pt>
                <c:pt idx="20216">
                  <c:v>1140</c:v>
                </c:pt>
                <c:pt idx="20217">
                  <c:v>1270</c:v>
                </c:pt>
                <c:pt idx="20218">
                  <c:v>1050</c:v>
                </c:pt>
                <c:pt idx="20219">
                  <c:v>1080</c:v>
                </c:pt>
                <c:pt idx="20220">
                  <c:v>1240</c:v>
                </c:pt>
                <c:pt idx="20221">
                  <c:v>1270</c:v>
                </c:pt>
                <c:pt idx="20222">
                  <c:v>1180</c:v>
                </c:pt>
                <c:pt idx="20223">
                  <c:v>1190</c:v>
                </c:pt>
                <c:pt idx="20224">
                  <c:v>1170</c:v>
                </c:pt>
                <c:pt idx="20225">
                  <c:v>1560</c:v>
                </c:pt>
                <c:pt idx="20226">
                  <c:v>1030</c:v>
                </c:pt>
                <c:pt idx="20227">
                  <c:v>1270</c:v>
                </c:pt>
                <c:pt idx="20228">
                  <c:v>1320</c:v>
                </c:pt>
                <c:pt idx="20229">
                  <c:v>1210</c:v>
                </c:pt>
                <c:pt idx="20230">
                  <c:v>1060</c:v>
                </c:pt>
                <c:pt idx="20231">
                  <c:v>1210</c:v>
                </c:pt>
                <c:pt idx="20232">
                  <c:v>1190</c:v>
                </c:pt>
                <c:pt idx="20233">
                  <c:v>1320</c:v>
                </c:pt>
                <c:pt idx="20234">
                  <c:v>1170</c:v>
                </c:pt>
                <c:pt idx="20235">
                  <c:v>1190</c:v>
                </c:pt>
                <c:pt idx="20236">
                  <c:v>1110</c:v>
                </c:pt>
                <c:pt idx="20237">
                  <c:v>1170</c:v>
                </c:pt>
                <c:pt idx="20238">
                  <c:v>1160</c:v>
                </c:pt>
                <c:pt idx="20239">
                  <c:v>1330</c:v>
                </c:pt>
                <c:pt idx="20240">
                  <c:v>1050</c:v>
                </c:pt>
                <c:pt idx="20241">
                  <c:v>1030</c:v>
                </c:pt>
                <c:pt idx="20242">
                  <c:v>1040</c:v>
                </c:pt>
                <c:pt idx="20243">
                  <c:v>1130</c:v>
                </c:pt>
                <c:pt idx="20244">
                  <c:v>1280</c:v>
                </c:pt>
                <c:pt idx="20245">
                  <c:v>1100</c:v>
                </c:pt>
                <c:pt idx="20246">
                  <c:v>1110</c:v>
                </c:pt>
                <c:pt idx="20247">
                  <c:v>1170</c:v>
                </c:pt>
                <c:pt idx="20248">
                  <c:v>1150</c:v>
                </c:pt>
                <c:pt idx="20249">
                  <c:v>1280</c:v>
                </c:pt>
                <c:pt idx="20250">
                  <c:v>910</c:v>
                </c:pt>
                <c:pt idx="20251">
                  <c:v>970</c:v>
                </c:pt>
                <c:pt idx="20252">
                  <c:v>1060</c:v>
                </c:pt>
                <c:pt idx="20253">
                  <c:v>970</c:v>
                </c:pt>
                <c:pt idx="20254">
                  <c:v>1260</c:v>
                </c:pt>
                <c:pt idx="20255">
                  <c:v>1000</c:v>
                </c:pt>
                <c:pt idx="20256">
                  <c:v>1180</c:v>
                </c:pt>
                <c:pt idx="20257">
                  <c:v>1070</c:v>
                </c:pt>
                <c:pt idx="20258">
                  <c:v>1240</c:v>
                </c:pt>
                <c:pt idx="20259">
                  <c:v>1100</c:v>
                </c:pt>
                <c:pt idx="20260">
                  <c:v>1160</c:v>
                </c:pt>
                <c:pt idx="20261">
                  <c:v>1130</c:v>
                </c:pt>
                <c:pt idx="20262">
                  <c:v>1100</c:v>
                </c:pt>
                <c:pt idx="20263">
                  <c:v>1210</c:v>
                </c:pt>
                <c:pt idx="20264">
                  <c:v>1120</c:v>
                </c:pt>
                <c:pt idx="20265">
                  <c:v>1040</c:v>
                </c:pt>
                <c:pt idx="20266">
                  <c:v>1250</c:v>
                </c:pt>
                <c:pt idx="20267">
                  <c:v>1130</c:v>
                </c:pt>
                <c:pt idx="20268">
                  <c:v>960</c:v>
                </c:pt>
                <c:pt idx="20269">
                  <c:v>1110</c:v>
                </c:pt>
                <c:pt idx="20270">
                  <c:v>1160</c:v>
                </c:pt>
                <c:pt idx="20271">
                  <c:v>1050</c:v>
                </c:pt>
                <c:pt idx="20272">
                  <c:v>1180</c:v>
                </c:pt>
                <c:pt idx="20273">
                  <c:v>1130</c:v>
                </c:pt>
                <c:pt idx="20274">
                  <c:v>1360</c:v>
                </c:pt>
                <c:pt idx="20275">
                  <c:v>1170</c:v>
                </c:pt>
                <c:pt idx="20276">
                  <c:v>1150</c:v>
                </c:pt>
                <c:pt idx="20277">
                  <c:v>1270</c:v>
                </c:pt>
                <c:pt idx="20278">
                  <c:v>980</c:v>
                </c:pt>
                <c:pt idx="20279">
                  <c:v>1100</c:v>
                </c:pt>
                <c:pt idx="20280">
                  <c:v>1230</c:v>
                </c:pt>
                <c:pt idx="20281">
                  <c:v>1290</c:v>
                </c:pt>
                <c:pt idx="20282">
                  <c:v>1100</c:v>
                </c:pt>
                <c:pt idx="20283">
                  <c:v>1050</c:v>
                </c:pt>
                <c:pt idx="20284">
                  <c:v>1010</c:v>
                </c:pt>
                <c:pt idx="20285">
                  <c:v>1080</c:v>
                </c:pt>
                <c:pt idx="20286">
                  <c:v>1250</c:v>
                </c:pt>
                <c:pt idx="20287">
                  <c:v>1000</c:v>
                </c:pt>
                <c:pt idx="20288">
                  <c:v>1070</c:v>
                </c:pt>
                <c:pt idx="20289">
                  <c:v>1270</c:v>
                </c:pt>
                <c:pt idx="20290">
                  <c:v>1230</c:v>
                </c:pt>
                <c:pt idx="20291">
                  <c:v>1240</c:v>
                </c:pt>
                <c:pt idx="20292">
                  <c:v>1090</c:v>
                </c:pt>
                <c:pt idx="20293">
                  <c:v>1090</c:v>
                </c:pt>
                <c:pt idx="20294">
                  <c:v>1100</c:v>
                </c:pt>
                <c:pt idx="20295">
                  <c:v>1150</c:v>
                </c:pt>
                <c:pt idx="20296">
                  <c:v>930</c:v>
                </c:pt>
                <c:pt idx="20297">
                  <c:v>1270</c:v>
                </c:pt>
                <c:pt idx="20298">
                  <c:v>1210</c:v>
                </c:pt>
                <c:pt idx="20299">
                  <c:v>1050</c:v>
                </c:pt>
                <c:pt idx="20300">
                  <c:v>960</c:v>
                </c:pt>
                <c:pt idx="20301">
                  <c:v>1260</c:v>
                </c:pt>
                <c:pt idx="20302">
                  <c:v>1040</c:v>
                </c:pt>
                <c:pt idx="20303">
                  <c:v>1200</c:v>
                </c:pt>
                <c:pt idx="20304">
                  <c:v>1450</c:v>
                </c:pt>
                <c:pt idx="20305">
                  <c:v>920</c:v>
                </c:pt>
                <c:pt idx="20306">
                  <c:v>1230</c:v>
                </c:pt>
                <c:pt idx="20307">
                  <c:v>1190</c:v>
                </c:pt>
                <c:pt idx="20308">
                  <c:v>1080</c:v>
                </c:pt>
                <c:pt idx="20309">
                  <c:v>960</c:v>
                </c:pt>
                <c:pt idx="20310">
                  <c:v>950</c:v>
                </c:pt>
                <c:pt idx="20311">
                  <c:v>1170</c:v>
                </c:pt>
                <c:pt idx="20312">
                  <c:v>850</c:v>
                </c:pt>
                <c:pt idx="20313">
                  <c:v>990</c:v>
                </c:pt>
                <c:pt idx="20314">
                  <c:v>1270</c:v>
                </c:pt>
                <c:pt idx="20315">
                  <c:v>1130</c:v>
                </c:pt>
                <c:pt idx="20316">
                  <c:v>1340</c:v>
                </c:pt>
                <c:pt idx="20317">
                  <c:v>960</c:v>
                </c:pt>
                <c:pt idx="20318">
                  <c:v>1310</c:v>
                </c:pt>
                <c:pt idx="20319">
                  <c:v>1130</c:v>
                </c:pt>
                <c:pt idx="20320">
                  <c:v>1260</c:v>
                </c:pt>
                <c:pt idx="20321">
                  <c:v>1230</c:v>
                </c:pt>
                <c:pt idx="20322">
                  <c:v>1080</c:v>
                </c:pt>
                <c:pt idx="20323">
                  <c:v>1420</c:v>
                </c:pt>
                <c:pt idx="20324">
                  <c:v>1150</c:v>
                </c:pt>
                <c:pt idx="20325">
                  <c:v>1220</c:v>
                </c:pt>
                <c:pt idx="20326">
                  <c:v>1120</c:v>
                </c:pt>
                <c:pt idx="20327">
                  <c:v>1150</c:v>
                </c:pt>
                <c:pt idx="20328">
                  <c:v>1050</c:v>
                </c:pt>
                <c:pt idx="20329">
                  <c:v>1240</c:v>
                </c:pt>
                <c:pt idx="20330">
                  <c:v>1110</c:v>
                </c:pt>
                <c:pt idx="20331">
                  <c:v>1010</c:v>
                </c:pt>
                <c:pt idx="20332">
                  <c:v>1330</c:v>
                </c:pt>
                <c:pt idx="20333">
                  <c:v>1330</c:v>
                </c:pt>
                <c:pt idx="20334">
                  <c:v>1290</c:v>
                </c:pt>
                <c:pt idx="20335">
                  <c:v>1300</c:v>
                </c:pt>
                <c:pt idx="20336">
                  <c:v>980</c:v>
                </c:pt>
                <c:pt idx="20337">
                  <c:v>1400</c:v>
                </c:pt>
                <c:pt idx="20338">
                  <c:v>1130</c:v>
                </c:pt>
                <c:pt idx="20339">
                  <c:v>1100</c:v>
                </c:pt>
                <c:pt idx="20340">
                  <c:v>1150</c:v>
                </c:pt>
                <c:pt idx="20341">
                  <c:v>1170</c:v>
                </c:pt>
                <c:pt idx="20342">
                  <c:v>1070</c:v>
                </c:pt>
                <c:pt idx="20343">
                  <c:v>1110</c:v>
                </c:pt>
                <c:pt idx="20344">
                  <c:v>1180</c:v>
                </c:pt>
                <c:pt idx="20345">
                  <c:v>1340</c:v>
                </c:pt>
                <c:pt idx="20346">
                  <c:v>1150</c:v>
                </c:pt>
                <c:pt idx="20347">
                  <c:v>1260</c:v>
                </c:pt>
                <c:pt idx="20348">
                  <c:v>1080</c:v>
                </c:pt>
                <c:pt idx="20349">
                  <c:v>1160</c:v>
                </c:pt>
                <c:pt idx="20350">
                  <c:v>1150</c:v>
                </c:pt>
                <c:pt idx="20351">
                  <c:v>1090</c:v>
                </c:pt>
                <c:pt idx="20352">
                  <c:v>1390</c:v>
                </c:pt>
                <c:pt idx="20353">
                  <c:v>1200</c:v>
                </c:pt>
                <c:pt idx="20354">
                  <c:v>1290</c:v>
                </c:pt>
                <c:pt idx="20355">
                  <c:v>1100</c:v>
                </c:pt>
                <c:pt idx="20356">
                  <c:v>990</c:v>
                </c:pt>
                <c:pt idx="20357">
                  <c:v>1280</c:v>
                </c:pt>
                <c:pt idx="20358">
                  <c:v>1260</c:v>
                </c:pt>
                <c:pt idx="20359">
                  <c:v>1340</c:v>
                </c:pt>
                <c:pt idx="20360">
                  <c:v>1020</c:v>
                </c:pt>
                <c:pt idx="20361">
                  <c:v>1170</c:v>
                </c:pt>
                <c:pt idx="20362">
                  <c:v>1000</c:v>
                </c:pt>
                <c:pt idx="20363">
                  <c:v>1290</c:v>
                </c:pt>
                <c:pt idx="20364">
                  <c:v>1150</c:v>
                </c:pt>
                <c:pt idx="20365">
                  <c:v>1140</c:v>
                </c:pt>
                <c:pt idx="20366">
                  <c:v>1050</c:v>
                </c:pt>
                <c:pt idx="20367">
                  <c:v>1160</c:v>
                </c:pt>
                <c:pt idx="20368">
                  <c:v>1310</c:v>
                </c:pt>
                <c:pt idx="20369">
                  <c:v>1220</c:v>
                </c:pt>
                <c:pt idx="20370">
                  <c:v>1280</c:v>
                </c:pt>
                <c:pt idx="20371">
                  <c:v>940</c:v>
                </c:pt>
                <c:pt idx="20372">
                  <c:v>1130</c:v>
                </c:pt>
                <c:pt idx="20373">
                  <c:v>1130</c:v>
                </c:pt>
                <c:pt idx="20374">
                  <c:v>1220</c:v>
                </c:pt>
                <c:pt idx="20375">
                  <c:v>1250</c:v>
                </c:pt>
                <c:pt idx="20376">
                  <c:v>1230</c:v>
                </c:pt>
                <c:pt idx="20377">
                  <c:v>1230</c:v>
                </c:pt>
                <c:pt idx="20378">
                  <c:v>1210</c:v>
                </c:pt>
                <c:pt idx="20379">
                  <c:v>1230</c:v>
                </c:pt>
                <c:pt idx="20380">
                  <c:v>1160</c:v>
                </c:pt>
                <c:pt idx="20381">
                  <c:v>1160</c:v>
                </c:pt>
                <c:pt idx="20382">
                  <c:v>1040</c:v>
                </c:pt>
                <c:pt idx="20383">
                  <c:v>1280</c:v>
                </c:pt>
                <c:pt idx="20384">
                  <c:v>1210</c:v>
                </c:pt>
                <c:pt idx="20385">
                  <c:v>1010</c:v>
                </c:pt>
                <c:pt idx="20386">
                  <c:v>1310</c:v>
                </c:pt>
                <c:pt idx="20387">
                  <c:v>1060</c:v>
                </c:pt>
                <c:pt idx="20388">
                  <c:v>1090</c:v>
                </c:pt>
                <c:pt idx="20389">
                  <c:v>1260</c:v>
                </c:pt>
                <c:pt idx="20390">
                  <c:v>1250</c:v>
                </c:pt>
                <c:pt idx="20391">
                  <c:v>1190</c:v>
                </c:pt>
                <c:pt idx="20392">
                  <c:v>1250</c:v>
                </c:pt>
                <c:pt idx="20393">
                  <c:v>1100</c:v>
                </c:pt>
                <c:pt idx="20394">
                  <c:v>1140</c:v>
                </c:pt>
                <c:pt idx="20395">
                  <c:v>990</c:v>
                </c:pt>
                <c:pt idx="20396">
                  <c:v>1300</c:v>
                </c:pt>
                <c:pt idx="20397">
                  <c:v>1060</c:v>
                </c:pt>
                <c:pt idx="20398">
                  <c:v>870</c:v>
                </c:pt>
                <c:pt idx="20399">
                  <c:v>980</c:v>
                </c:pt>
                <c:pt idx="20400">
                  <c:v>1140</c:v>
                </c:pt>
                <c:pt idx="20401">
                  <c:v>940</c:v>
                </c:pt>
                <c:pt idx="20402">
                  <c:v>1070</c:v>
                </c:pt>
                <c:pt idx="20403">
                  <c:v>880</c:v>
                </c:pt>
                <c:pt idx="20404">
                  <c:v>1200</c:v>
                </c:pt>
                <c:pt idx="20405">
                  <c:v>1320</c:v>
                </c:pt>
                <c:pt idx="20406">
                  <c:v>1270</c:v>
                </c:pt>
                <c:pt idx="20407">
                  <c:v>870</c:v>
                </c:pt>
                <c:pt idx="20408">
                  <c:v>1240</c:v>
                </c:pt>
                <c:pt idx="20409">
                  <c:v>1260</c:v>
                </c:pt>
                <c:pt idx="20410">
                  <c:v>1120</c:v>
                </c:pt>
                <c:pt idx="20411">
                  <c:v>1130</c:v>
                </c:pt>
                <c:pt idx="20412">
                  <c:v>1100</c:v>
                </c:pt>
                <c:pt idx="20413">
                  <c:v>1090</c:v>
                </c:pt>
                <c:pt idx="20414">
                  <c:v>1080</c:v>
                </c:pt>
                <c:pt idx="20415">
                  <c:v>1110</c:v>
                </c:pt>
                <c:pt idx="20416">
                  <c:v>1150</c:v>
                </c:pt>
                <c:pt idx="20417">
                  <c:v>1050</c:v>
                </c:pt>
                <c:pt idx="20418">
                  <c:v>1200</c:v>
                </c:pt>
                <c:pt idx="20419">
                  <c:v>1220</c:v>
                </c:pt>
                <c:pt idx="20420">
                  <c:v>1010</c:v>
                </c:pt>
                <c:pt idx="20421">
                  <c:v>1290</c:v>
                </c:pt>
                <c:pt idx="20422">
                  <c:v>1290</c:v>
                </c:pt>
                <c:pt idx="20423">
                  <c:v>1050</c:v>
                </c:pt>
                <c:pt idx="20424">
                  <c:v>1200</c:v>
                </c:pt>
                <c:pt idx="20425">
                  <c:v>1000</c:v>
                </c:pt>
                <c:pt idx="20426">
                  <c:v>1340</c:v>
                </c:pt>
                <c:pt idx="20427">
                  <c:v>1110</c:v>
                </c:pt>
                <c:pt idx="20428">
                  <c:v>1280</c:v>
                </c:pt>
                <c:pt idx="20429">
                  <c:v>980</c:v>
                </c:pt>
                <c:pt idx="20430">
                  <c:v>1080</c:v>
                </c:pt>
                <c:pt idx="20431">
                  <c:v>1070</c:v>
                </c:pt>
                <c:pt idx="20432">
                  <c:v>1060</c:v>
                </c:pt>
                <c:pt idx="20433">
                  <c:v>1170</c:v>
                </c:pt>
                <c:pt idx="20434">
                  <c:v>1310</c:v>
                </c:pt>
                <c:pt idx="20435">
                  <c:v>1160</c:v>
                </c:pt>
                <c:pt idx="20436">
                  <c:v>900</c:v>
                </c:pt>
                <c:pt idx="20437">
                  <c:v>1320</c:v>
                </c:pt>
                <c:pt idx="20438">
                  <c:v>960</c:v>
                </c:pt>
                <c:pt idx="20439">
                  <c:v>930</c:v>
                </c:pt>
                <c:pt idx="20440">
                  <c:v>800</c:v>
                </c:pt>
                <c:pt idx="20441">
                  <c:v>1060</c:v>
                </c:pt>
                <c:pt idx="20442">
                  <c:v>960</c:v>
                </c:pt>
                <c:pt idx="20443">
                  <c:v>1170</c:v>
                </c:pt>
                <c:pt idx="20444">
                  <c:v>930</c:v>
                </c:pt>
                <c:pt idx="20445">
                  <c:v>1280</c:v>
                </c:pt>
                <c:pt idx="20446">
                  <c:v>1140</c:v>
                </c:pt>
                <c:pt idx="20447">
                  <c:v>850</c:v>
                </c:pt>
                <c:pt idx="20448">
                  <c:v>1040</c:v>
                </c:pt>
                <c:pt idx="20449">
                  <c:v>1130</c:v>
                </c:pt>
                <c:pt idx="20450">
                  <c:v>1090</c:v>
                </c:pt>
                <c:pt idx="20451">
                  <c:v>1170</c:v>
                </c:pt>
                <c:pt idx="20452">
                  <c:v>970</c:v>
                </c:pt>
                <c:pt idx="20453">
                  <c:v>1090</c:v>
                </c:pt>
                <c:pt idx="20454">
                  <c:v>920</c:v>
                </c:pt>
                <c:pt idx="20455">
                  <c:v>1150</c:v>
                </c:pt>
                <c:pt idx="20456">
                  <c:v>1220</c:v>
                </c:pt>
                <c:pt idx="20457">
                  <c:v>1020</c:v>
                </c:pt>
                <c:pt idx="20458">
                  <c:v>1290</c:v>
                </c:pt>
                <c:pt idx="20459">
                  <c:v>1060</c:v>
                </c:pt>
                <c:pt idx="20460">
                  <c:v>1310</c:v>
                </c:pt>
                <c:pt idx="20461">
                  <c:v>1110</c:v>
                </c:pt>
                <c:pt idx="20462">
                  <c:v>1150</c:v>
                </c:pt>
                <c:pt idx="20463">
                  <c:v>1090</c:v>
                </c:pt>
                <c:pt idx="20464">
                  <c:v>1110</c:v>
                </c:pt>
                <c:pt idx="20465">
                  <c:v>980</c:v>
                </c:pt>
                <c:pt idx="20466">
                  <c:v>1190</c:v>
                </c:pt>
                <c:pt idx="20467">
                  <c:v>1280</c:v>
                </c:pt>
                <c:pt idx="20468">
                  <c:v>920</c:v>
                </c:pt>
                <c:pt idx="20469">
                  <c:v>1070</c:v>
                </c:pt>
                <c:pt idx="20470">
                  <c:v>1050</c:v>
                </c:pt>
                <c:pt idx="20471">
                  <c:v>1230</c:v>
                </c:pt>
                <c:pt idx="20472">
                  <c:v>1020</c:v>
                </c:pt>
                <c:pt idx="20473">
                  <c:v>1310</c:v>
                </c:pt>
                <c:pt idx="20474">
                  <c:v>1170</c:v>
                </c:pt>
                <c:pt idx="20475">
                  <c:v>1200</c:v>
                </c:pt>
                <c:pt idx="20476">
                  <c:v>1290</c:v>
                </c:pt>
                <c:pt idx="20477">
                  <c:v>1120</c:v>
                </c:pt>
                <c:pt idx="20478">
                  <c:v>1190</c:v>
                </c:pt>
                <c:pt idx="20479">
                  <c:v>1120</c:v>
                </c:pt>
                <c:pt idx="20480">
                  <c:v>1300</c:v>
                </c:pt>
                <c:pt idx="20481">
                  <c:v>1220</c:v>
                </c:pt>
                <c:pt idx="20482">
                  <c:v>1180</c:v>
                </c:pt>
                <c:pt idx="20483">
                  <c:v>1140</c:v>
                </c:pt>
                <c:pt idx="20484">
                  <c:v>930</c:v>
                </c:pt>
                <c:pt idx="20485">
                  <c:v>1220</c:v>
                </c:pt>
                <c:pt idx="20486">
                  <c:v>1050</c:v>
                </c:pt>
                <c:pt idx="20487">
                  <c:v>1030</c:v>
                </c:pt>
                <c:pt idx="20488">
                  <c:v>1440</c:v>
                </c:pt>
                <c:pt idx="20489">
                  <c:v>1340</c:v>
                </c:pt>
                <c:pt idx="20490">
                  <c:v>1140</c:v>
                </c:pt>
                <c:pt idx="20491">
                  <c:v>1240</c:v>
                </c:pt>
                <c:pt idx="20492">
                  <c:v>1250</c:v>
                </c:pt>
                <c:pt idx="20493">
                  <c:v>1110</c:v>
                </c:pt>
                <c:pt idx="20494">
                  <c:v>1020</c:v>
                </c:pt>
                <c:pt idx="20495">
                  <c:v>1150</c:v>
                </c:pt>
                <c:pt idx="20496">
                  <c:v>1250</c:v>
                </c:pt>
                <c:pt idx="20497">
                  <c:v>1150</c:v>
                </c:pt>
                <c:pt idx="20498">
                  <c:v>1130</c:v>
                </c:pt>
                <c:pt idx="20499">
                  <c:v>1110</c:v>
                </c:pt>
                <c:pt idx="20500">
                  <c:v>1200</c:v>
                </c:pt>
                <c:pt idx="20501">
                  <c:v>1120</c:v>
                </c:pt>
                <c:pt idx="20502">
                  <c:v>1130</c:v>
                </c:pt>
                <c:pt idx="20503">
                  <c:v>1030</c:v>
                </c:pt>
                <c:pt idx="20504">
                  <c:v>950</c:v>
                </c:pt>
                <c:pt idx="20505">
                  <c:v>1210</c:v>
                </c:pt>
                <c:pt idx="20506">
                  <c:v>950</c:v>
                </c:pt>
                <c:pt idx="20507">
                  <c:v>1300</c:v>
                </c:pt>
                <c:pt idx="20508">
                  <c:v>1050</c:v>
                </c:pt>
                <c:pt idx="20509">
                  <c:v>1140</c:v>
                </c:pt>
                <c:pt idx="20510">
                  <c:v>1090</c:v>
                </c:pt>
                <c:pt idx="20511">
                  <c:v>1170</c:v>
                </c:pt>
                <c:pt idx="20512">
                  <c:v>1110</c:v>
                </c:pt>
                <c:pt idx="20513">
                  <c:v>1130</c:v>
                </c:pt>
                <c:pt idx="20514">
                  <c:v>1310</c:v>
                </c:pt>
                <c:pt idx="20515">
                  <c:v>1210</c:v>
                </c:pt>
                <c:pt idx="20516">
                  <c:v>1200</c:v>
                </c:pt>
                <c:pt idx="20517">
                  <c:v>1270</c:v>
                </c:pt>
                <c:pt idx="20518">
                  <c:v>1290</c:v>
                </c:pt>
                <c:pt idx="20519">
                  <c:v>1170</c:v>
                </c:pt>
                <c:pt idx="20520">
                  <c:v>1300</c:v>
                </c:pt>
                <c:pt idx="20521">
                  <c:v>1090</c:v>
                </c:pt>
                <c:pt idx="20522">
                  <c:v>1240</c:v>
                </c:pt>
                <c:pt idx="20523">
                  <c:v>1240</c:v>
                </c:pt>
                <c:pt idx="20524">
                  <c:v>1160</c:v>
                </c:pt>
                <c:pt idx="20525">
                  <c:v>1190</c:v>
                </c:pt>
                <c:pt idx="20526">
                  <c:v>1420</c:v>
                </c:pt>
                <c:pt idx="20527">
                  <c:v>1170</c:v>
                </c:pt>
                <c:pt idx="20528">
                  <c:v>1190</c:v>
                </c:pt>
                <c:pt idx="20529">
                  <c:v>1250</c:v>
                </c:pt>
                <c:pt idx="20530">
                  <c:v>1190</c:v>
                </c:pt>
                <c:pt idx="20531">
                  <c:v>1200</c:v>
                </c:pt>
                <c:pt idx="20532">
                  <c:v>970</c:v>
                </c:pt>
                <c:pt idx="20533">
                  <c:v>1210</c:v>
                </c:pt>
                <c:pt idx="20534">
                  <c:v>1110</c:v>
                </c:pt>
                <c:pt idx="20535">
                  <c:v>1030</c:v>
                </c:pt>
                <c:pt idx="20536">
                  <c:v>1270</c:v>
                </c:pt>
                <c:pt idx="20537">
                  <c:v>950</c:v>
                </c:pt>
                <c:pt idx="20538">
                  <c:v>1150</c:v>
                </c:pt>
                <c:pt idx="20539">
                  <c:v>1150</c:v>
                </c:pt>
                <c:pt idx="20540">
                  <c:v>1020</c:v>
                </c:pt>
                <c:pt idx="20541">
                  <c:v>1110</c:v>
                </c:pt>
                <c:pt idx="20542">
                  <c:v>1090</c:v>
                </c:pt>
                <c:pt idx="20543">
                  <c:v>940</c:v>
                </c:pt>
                <c:pt idx="20544">
                  <c:v>1270</c:v>
                </c:pt>
                <c:pt idx="20545">
                  <c:v>1130</c:v>
                </c:pt>
                <c:pt idx="20546">
                  <c:v>1310</c:v>
                </c:pt>
                <c:pt idx="20547">
                  <c:v>1160</c:v>
                </c:pt>
                <c:pt idx="20548">
                  <c:v>1350</c:v>
                </c:pt>
                <c:pt idx="20549">
                  <c:v>1220</c:v>
                </c:pt>
                <c:pt idx="20550">
                  <c:v>1070</c:v>
                </c:pt>
                <c:pt idx="20551">
                  <c:v>1320</c:v>
                </c:pt>
                <c:pt idx="20552">
                  <c:v>1240</c:v>
                </c:pt>
                <c:pt idx="20553">
                  <c:v>1260</c:v>
                </c:pt>
                <c:pt idx="20554">
                  <c:v>990</c:v>
                </c:pt>
                <c:pt idx="20555">
                  <c:v>1030</c:v>
                </c:pt>
                <c:pt idx="20556">
                  <c:v>1160</c:v>
                </c:pt>
                <c:pt idx="20557">
                  <c:v>1060</c:v>
                </c:pt>
                <c:pt idx="20558">
                  <c:v>1110</c:v>
                </c:pt>
                <c:pt idx="20559">
                  <c:v>1030</c:v>
                </c:pt>
                <c:pt idx="20560">
                  <c:v>1080</c:v>
                </c:pt>
                <c:pt idx="20561">
                  <c:v>1170</c:v>
                </c:pt>
                <c:pt idx="20562">
                  <c:v>1500</c:v>
                </c:pt>
                <c:pt idx="20563">
                  <c:v>1160</c:v>
                </c:pt>
                <c:pt idx="20564">
                  <c:v>1030</c:v>
                </c:pt>
                <c:pt idx="20565">
                  <c:v>1290</c:v>
                </c:pt>
                <c:pt idx="20566">
                  <c:v>1110</c:v>
                </c:pt>
                <c:pt idx="20567">
                  <c:v>1140</c:v>
                </c:pt>
                <c:pt idx="20568">
                  <c:v>1250</c:v>
                </c:pt>
                <c:pt idx="20569">
                  <c:v>1070</c:v>
                </c:pt>
                <c:pt idx="20570">
                  <c:v>1220</c:v>
                </c:pt>
                <c:pt idx="20571">
                  <c:v>1320</c:v>
                </c:pt>
                <c:pt idx="20572">
                  <c:v>940</c:v>
                </c:pt>
                <c:pt idx="20573">
                  <c:v>1290</c:v>
                </c:pt>
                <c:pt idx="20574">
                  <c:v>960</c:v>
                </c:pt>
                <c:pt idx="20575">
                  <c:v>890</c:v>
                </c:pt>
                <c:pt idx="20576">
                  <c:v>1170</c:v>
                </c:pt>
                <c:pt idx="20577">
                  <c:v>1140</c:v>
                </c:pt>
                <c:pt idx="20578">
                  <c:v>1000</c:v>
                </c:pt>
                <c:pt idx="20579">
                  <c:v>1310</c:v>
                </c:pt>
                <c:pt idx="20580">
                  <c:v>1110</c:v>
                </c:pt>
                <c:pt idx="20581">
                  <c:v>1280</c:v>
                </c:pt>
                <c:pt idx="20582">
                  <c:v>1080</c:v>
                </c:pt>
                <c:pt idx="20583">
                  <c:v>970</c:v>
                </c:pt>
                <c:pt idx="20584">
                  <c:v>1090</c:v>
                </c:pt>
                <c:pt idx="20585">
                  <c:v>1220</c:v>
                </c:pt>
                <c:pt idx="20586">
                  <c:v>1280</c:v>
                </c:pt>
                <c:pt idx="20587">
                  <c:v>1250</c:v>
                </c:pt>
                <c:pt idx="20588">
                  <c:v>1100</c:v>
                </c:pt>
                <c:pt idx="20589">
                  <c:v>1160</c:v>
                </c:pt>
                <c:pt idx="20590">
                  <c:v>1010</c:v>
                </c:pt>
                <c:pt idx="20591">
                  <c:v>1060</c:v>
                </c:pt>
                <c:pt idx="20592">
                  <c:v>1270</c:v>
                </c:pt>
                <c:pt idx="20593">
                  <c:v>1120</c:v>
                </c:pt>
                <c:pt idx="20594">
                  <c:v>1390</c:v>
                </c:pt>
                <c:pt idx="20595">
                  <c:v>1070</c:v>
                </c:pt>
                <c:pt idx="20596">
                  <c:v>1070</c:v>
                </c:pt>
                <c:pt idx="20597">
                  <c:v>1110</c:v>
                </c:pt>
                <c:pt idx="20598">
                  <c:v>1120</c:v>
                </c:pt>
                <c:pt idx="20599">
                  <c:v>1120</c:v>
                </c:pt>
                <c:pt idx="20600">
                  <c:v>920</c:v>
                </c:pt>
                <c:pt idx="20601">
                  <c:v>1460</c:v>
                </c:pt>
                <c:pt idx="20602">
                  <c:v>1260</c:v>
                </c:pt>
                <c:pt idx="20603">
                  <c:v>1260</c:v>
                </c:pt>
                <c:pt idx="20604">
                  <c:v>950</c:v>
                </c:pt>
                <c:pt idx="20605">
                  <c:v>1110</c:v>
                </c:pt>
                <c:pt idx="20606">
                  <c:v>1260</c:v>
                </c:pt>
                <c:pt idx="20607">
                  <c:v>1120</c:v>
                </c:pt>
                <c:pt idx="20608">
                  <c:v>1210</c:v>
                </c:pt>
                <c:pt idx="20609">
                  <c:v>1150</c:v>
                </c:pt>
                <c:pt idx="20610">
                  <c:v>1310</c:v>
                </c:pt>
                <c:pt idx="20611">
                  <c:v>1290</c:v>
                </c:pt>
                <c:pt idx="20612">
                  <c:v>1020</c:v>
                </c:pt>
                <c:pt idx="20613">
                  <c:v>1340</c:v>
                </c:pt>
                <c:pt idx="20614">
                  <c:v>1410</c:v>
                </c:pt>
                <c:pt idx="20615">
                  <c:v>1170</c:v>
                </c:pt>
                <c:pt idx="20616">
                  <c:v>950</c:v>
                </c:pt>
                <c:pt idx="20617">
                  <c:v>1230</c:v>
                </c:pt>
                <c:pt idx="20618">
                  <c:v>1100</c:v>
                </c:pt>
                <c:pt idx="20619">
                  <c:v>1240</c:v>
                </c:pt>
                <c:pt idx="20620">
                  <c:v>1190</c:v>
                </c:pt>
                <c:pt idx="20621">
                  <c:v>1210</c:v>
                </c:pt>
                <c:pt idx="20622">
                  <c:v>1070</c:v>
                </c:pt>
                <c:pt idx="20623">
                  <c:v>1220</c:v>
                </c:pt>
                <c:pt idx="20624">
                  <c:v>1060</c:v>
                </c:pt>
                <c:pt idx="20625">
                  <c:v>1020</c:v>
                </c:pt>
                <c:pt idx="20626">
                  <c:v>1080</c:v>
                </c:pt>
                <c:pt idx="20627">
                  <c:v>1300</c:v>
                </c:pt>
                <c:pt idx="20628">
                  <c:v>960</c:v>
                </c:pt>
                <c:pt idx="20629">
                  <c:v>1150</c:v>
                </c:pt>
                <c:pt idx="20630">
                  <c:v>1100</c:v>
                </c:pt>
                <c:pt idx="20631">
                  <c:v>1090</c:v>
                </c:pt>
                <c:pt idx="20632">
                  <c:v>1090</c:v>
                </c:pt>
                <c:pt idx="20633">
                  <c:v>1020</c:v>
                </c:pt>
                <c:pt idx="20634">
                  <c:v>970</c:v>
                </c:pt>
                <c:pt idx="20635">
                  <c:v>1000</c:v>
                </c:pt>
                <c:pt idx="20636">
                  <c:v>1250</c:v>
                </c:pt>
                <c:pt idx="20637">
                  <c:v>1160</c:v>
                </c:pt>
                <c:pt idx="20638">
                  <c:v>1050</c:v>
                </c:pt>
                <c:pt idx="20639">
                  <c:v>1090</c:v>
                </c:pt>
                <c:pt idx="20640">
                  <c:v>1000</c:v>
                </c:pt>
                <c:pt idx="20641">
                  <c:v>1160</c:v>
                </c:pt>
                <c:pt idx="20642">
                  <c:v>1130</c:v>
                </c:pt>
                <c:pt idx="20643">
                  <c:v>1120</c:v>
                </c:pt>
                <c:pt idx="20644">
                  <c:v>1160</c:v>
                </c:pt>
                <c:pt idx="20645">
                  <c:v>1090</c:v>
                </c:pt>
                <c:pt idx="20646">
                  <c:v>1420</c:v>
                </c:pt>
                <c:pt idx="20647">
                  <c:v>1260</c:v>
                </c:pt>
                <c:pt idx="20648">
                  <c:v>1330</c:v>
                </c:pt>
                <c:pt idx="20649">
                  <c:v>1180</c:v>
                </c:pt>
                <c:pt idx="20650">
                  <c:v>1170</c:v>
                </c:pt>
                <c:pt idx="20651">
                  <c:v>1150</c:v>
                </c:pt>
                <c:pt idx="20652">
                  <c:v>1250</c:v>
                </c:pt>
                <c:pt idx="20653">
                  <c:v>1230</c:v>
                </c:pt>
                <c:pt idx="20654">
                  <c:v>1100</c:v>
                </c:pt>
                <c:pt idx="20655">
                  <c:v>1170</c:v>
                </c:pt>
                <c:pt idx="20656">
                  <c:v>1240</c:v>
                </c:pt>
                <c:pt idx="20657">
                  <c:v>1020</c:v>
                </c:pt>
                <c:pt idx="20658">
                  <c:v>1080</c:v>
                </c:pt>
                <c:pt idx="20659">
                  <c:v>1280</c:v>
                </c:pt>
                <c:pt idx="20660">
                  <c:v>960</c:v>
                </c:pt>
                <c:pt idx="20661">
                  <c:v>800</c:v>
                </c:pt>
                <c:pt idx="20662">
                  <c:v>1010</c:v>
                </c:pt>
                <c:pt idx="20663">
                  <c:v>1010</c:v>
                </c:pt>
                <c:pt idx="20664">
                  <c:v>1160</c:v>
                </c:pt>
                <c:pt idx="20665">
                  <c:v>1070</c:v>
                </c:pt>
                <c:pt idx="20666">
                  <c:v>980</c:v>
                </c:pt>
                <c:pt idx="20667">
                  <c:v>1150</c:v>
                </c:pt>
                <c:pt idx="20668">
                  <c:v>1260</c:v>
                </c:pt>
                <c:pt idx="20669">
                  <c:v>1090</c:v>
                </c:pt>
                <c:pt idx="20670">
                  <c:v>1030</c:v>
                </c:pt>
                <c:pt idx="20671">
                  <c:v>980</c:v>
                </c:pt>
                <c:pt idx="20672">
                  <c:v>1120</c:v>
                </c:pt>
                <c:pt idx="20673">
                  <c:v>1290</c:v>
                </c:pt>
                <c:pt idx="20674">
                  <c:v>1110</c:v>
                </c:pt>
                <c:pt idx="20675">
                  <c:v>1030</c:v>
                </c:pt>
                <c:pt idx="20676">
                  <c:v>1450</c:v>
                </c:pt>
                <c:pt idx="20677">
                  <c:v>1250</c:v>
                </c:pt>
                <c:pt idx="20678">
                  <c:v>900</c:v>
                </c:pt>
                <c:pt idx="20679">
                  <c:v>1140</c:v>
                </c:pt>
                <c:pt idx="20680">
                  <c:v>1260</c:v>
                </c:pt>
                <c:pt idx="20681">
                  <c:v>1070</c:v>
                </c:pt>
                <c:pt idx="20682">
                  <c:v>1170</c:v>
                </c:pt>
                <c:pt idx="20683">
                  <c:v>1150</c:v>
                </c:pt>
                <c:pt idx="20684">
                  <c:v>1230</c:v>
                </c:pt>
                <c:pt idx="20685">
                  <c:v>1150</c:v>
                </c:pt>
                <c:pt idx="20686">
                  <c:v>930</c:v>
                </c:pt>
                <c:pt idx="20687">
                  <c:v>1270</c:v>
                </c:pt>
                <c:pt idx="20688">
                  <c:v>1190</c:v>
                </c:pt>
                <c:pt idx="20689">
                  <c:v>1190</c:v>
                </c:pt>
                <c:pt idx="20690">
                  <c:v>980</c:v>
                </c:pt>
                <c:pt idx="20691">
                  <c:v>1320</c:v>
                </c:pt>
                <c:pt idx="20692">
                  <c:v>1150</c:v>
                </c:pt>
                <c:pt idx="20693">
                  <c:v>1290</c:v>
                </c:pt>
                <c:pt idx="20694">
                  <c:v>1350</c:v>
                </c:pt>
                <c:pt idx="20695">
                  <c:v>1060</c:v>
                </c:pt>
                <c:pt idx="20696">
                  <c:v>1020</c:v>
                </c:pt>
                <c:pt idx="20697">
                  <c:v>1340</c:v>
                </c:pt>
                <c:pt idx="20698">
                  <c:v>990</c:v>
                </c:pt>
                <c:pt idx="20699">
                  <c:v>1340</c:v>
                </c:pt>
                <c:pt idx="20700">
                  <c:v>1110</c:v>
                </c:pt>
                <c:pt idx="20701">
                  <c:v>1270</c:v>
                </c:pt>
                <c:pt idx="20702">
                  <c:v>1270</c:v>
                </c:pt>
                <c:pt idx="20703">
                  <c:v>1090</c:v>
                </c:pt>
                <c:pt idx="20704">
                  <c:v>960</c:v>
                </c:pt>
                <c:pt idx="20705">
                  <c:v>1130</c:v>
                </c:pt>
                <c:pt idx="20706">
                  <c:v>1020</c:v>
                </c:pt>
                <c:pt idx="20707">
                  <c:v>1270</c:v>
                </c:pt>
                <c:pt idx="20708">
                  <c:v>1230</c:v>
                </c:pt>
                <c:pt idx="20709">
                  <c:v>1320</c:v>
                </c:pt>
                <c:pt idx="20710">
                  <c:v>1040</c:v>
                </c:pt>
                <c:pt idx="20711">
                  <c:v>1230</c:v>
                </c:pt>
                <c:pt idx="20712">
                  <c:v>1100</c:v>
                </c:pt>
                <c:pt idx="20713">
                  <c:v>1210</c:v>
                </c:pt>
                <c:pt idx="20714">
                  <c:v>1150</c:v>
                </c:pt>
                <c:pt idx="20715">
                  <c:v>1120</c:v>
                </c:pt>
                <c:pt idx="20716">
                  <c:v>1160</c:v>
                </c:pt>
                <c:pt idx="20717">
                  <c:v>980</c:v>
                </c:pt>
                <c:pt idx="20718">
                  <c:v>1290</c:v>
                </c:pt>
                <c:pt idx="20719">
                  <c:v>990</c:v>
                </c:pt>
                <c:pt idx="20720">
                  <c:v>1220</c:v>
                </c:pt>
                <c:pt idx="20721">
                  <c:v>1090</c:v>
                </c:pt>
                <c:pt idx="20722">
                  <c:v>1190</c:v>
                </c:pt>
                <c:pt idx="20723">
                  <c:v>1070</c:v>
                </c:pt>
                <c:pt idx="20724">
                  <c:v>1160</c:v>
                </c:pt>
                <c:pt idx="20725">
                  <c:v>1210</c:v>
                </c:pt>
                <c:pt idx="20726">
                  <c:v>1240</c:v>
                </c:pt>
                <c:pt idx="20727">
                  <c:v>1130</c:v>
                </c:pt>
                <c:pt idx="20728">
                  <c:v>1030</c:v>
                </c:pt>
                <c:pt idx="20729">
                  <c:v>1280</c:v>
                </c:pt>
                <c:pt idx="20730">
                  <c:v>1100</c:v>
                </c:pt>
                <c:pt idx="20731">
                  <c:v>1240</c:v>
                </c:pt>
                <c:pt idx="20732">
                  <c:v>1160</c:v>
                </c:pt>
                <c:pt idx="20733">
                  <c:v>1270</c:v>
                </c:pt>
                <c:pt idx="20734">
                  <c:v>1060</c:v>
                </c:pt>
                <c:pt idx="20735">
                  <c:v>1170</c:v>
                </c:pt>
                <c:pt idx="20736">
                  <c:v>1010</c:v>
                </c:pt>
                <c:pt idx="20737">
                  <c:v>1210</c:v>
                </c:pt>
                <c:pt idx="20738">
                  <c:v>1140</c:v>
                </c:pt>
                <c:pt idx="20739">
                  <c:v>1230</c:v>
                </c:pt>
                <c:pt idx="20740">
                  <c:v>1240</c:v>
                </c:pt>
                <c:pt idx="20741">
                  <c:v>970</c:v>
                </c:pt>
                <c:pt idx="20742">
                  <c:v>1120</c:v>
                </c:pt>
                <c:pt idx="20743">
                  <c:v>1120</c:v>
                </c:pt>
                <c:pt idx="20744">
                  <c:v>1190</c:v>
                </c:pt>
                <c:pt idx="20745">
                  <c:v>980</c:v>
                </c:pt>
                <c:pt idx="20746">
                  <c:v>1310</c:v>
                </c:pt>
                <c:pt idx="20747">
                  <c:v>1290</c:v>
                </c:pt>
                <c:pt idx="20748">
                  <c:v>920</c:v>
                </c:pt>
                <c:pt idx="20749">
                  <c:v>1200</c:v>
                </c:pt>
                <c:pt idx="20750">
                  <c:v>980</c:v>
                </c:pt>
                <c:pt idx="20751">
                  <c:v>1200</c:v>
                </c:pt>
                <c:pt idx="20752">
                  <c:v>1190</c:v>
                </c:pt>
                <c:pt idx="20753">
                  <c:v>1110</c:v>
                </c:pt>
                <c:pt idx="20754">
                  <c:v>1260</c:v>
                </c:pt>
                <c:pt idx="20755">
                  <c:v>1130</c:v>
                </c:pt>
                <c:pt idx="20756">
                  <c:v>1250</c:v>
                </c:pt>
                <c:pt idx="20757">
                  <c:v>1220</c:v>
                </c:pt>
                <c:pt idx="20758">
                  <c:v>1050</c:v>
                </c:pt>
                <c:pt idx="20759">
                  <c:v>1110</c:v>
                </c:pt>
                <c:pt idx="20760">
                  <c:v>1130</c:v>
                </c:pt>
                <c:pt idx="20761">
                  <c:v>1160</c:v>
                </c:pt>
                <c:pt idx="20762">
                  <c:v>1240</c:v>
                </c:pt>
                <c:pt idx="20763">
                  <c:v>980</c:v>
                </c:pt>
                <c:pt idx="20764">
                  <c:v>1140</c:v>
                </c:pt>
                <c:pt idx="20765">
                  <c:v>1280</c:v>
                </c:pt>
                <c:pt idx="20766">
                  <c:v>1430</c:v>
                </c:pt>
                <c:pt idx="20767">
                  <c:v>1150</c:v>
                </c:pt>
                <c:pt idx="20768">
                  <c:v>1160</c:v>
                </c:pt>
                <c:pt idx="20769">
                  <c:v>1090</c:v>
                </c:pt>
                <c:pt idx="20770">
                  <c:v>1130</c:v>
                </c:pt>
                <c:pt idx="20771">
                  <c:v>1260</c:v>
                </c:pt>
                <c:pt idx="20772">
                  <c:v>1120</c:v>
                </c:pt>
                <c:pt idx="20773">
                  <c:v>1040</c:v>
                </c:pt>
                <c:pt idx="20774">
                  <c:v>1330</c:v>
                </c:pt>
                <c:pt idx="20775">
                  <c:v>1110</c:v>
                </c:pt>
                <c:pt idx="20776">
                  <c:v>1150</c:v>
                </c:pt>
                <c:pt idx="20777">
                  <c:v>1110</c:v>
                </c:pt>
                <c:pt idx="20778">
                  <c:v>1320</c:v>
                </c:pt>
                <c:pt idx="20779">
                  <c:v>1020</c:v>
                </c:pt>
                <c:pt idx="20780">
                  <c:v>1120</c:v>
                </c:pt>
                <c:pt idx="20781">
                  <c:v>1090</c:v>
                </c:pt>
                <c:pt idx="20782">
                  <c:v>1250</c:v>
                </c:pt>
                <c:pt idx="20783">
                  <c:v>1220</c:v>
                </c:pt>
                <c:pt idx="20784">
                  <c:v>1300</c:v>
                </c:pt>
                <c:pt idx="20785">
                  <c:v>1330</c:v>
                </c:pt>
                <c:pt idx="20786">
                  <c:v>1150</c:v>
                </c:pt>
                <c:pt idx="20787">
                  <c:v>960</c:v>
                </c:pt>
                <c:pt idx="20788">
                  <c:v>1120</c:v>
                </c:pt>
                <c:pt idx="20789">
                  <c:v>1270</c:v>
                </c:pt>
                <c:pt idx="20790">
                  <c:v>1220</c:v>
                </c:pt>
                <c:pt idx="20791">
                  <c:v>1190</c:v>
                </c:pt>
                <c:pt idx="20792">
                  <c:v>1200</c:v>
                </c:pt>
                <c:pt idx="20793">
                  <c:v>1170</c:v>
                </c:pt>
                <c:pt idx="20794">
                  <c:v>1080</c:v>
                </c:pt>
                <c:pt idx="20795">
                  <c:v>1050</c:v>
                </c:pt>
                <c:pt idx="20796">
                  <c:v>1170</c:v>
                </c:pt>
                <c:pt idx="20797">
                  <c:v>1200</c:v>
                </c:pt>
                <c:pt idx="20798">
                  <c:v>1240</c:v>
                </c:pt>
                <c:pt idx="20799">
                  <c:v>1040</c:v>
                </c:pt>
                <c:pt idx="20800">
                  <c:v>1140</c:v>
                </c:pt>
                <c:pt idx="20801">
                  <c:v>1330</c:v>
                </c:pt>
                <c:pt idx="20802">
                  <c:v>1310</c:v>
                </c:pt>
                <c:pt idx="20803">
                  <c:v>1210</c:v>
                </c:pt>
                <c:pt idx="20804">
                  <c:v>1040</c:v>
                </c:pt>
                <c:pt idx="20805">
                  <c:v>1060</c:v>
                </c:pt>
                <c:pt idx="20806">
                  <c:v>1030</c:v>
                </c:pt>
                <c:pt idx="20807">
                  <c:v>850</c:v>
                </c:pt>
                <c:pt idx="20808">
                  <c:v>1010</c:v>
                </c:pt>
                <c:pt idx="20809">
                  <c:v>1210</c:v>
                </c:pt>
                <c:pt idx="20810">
                  <c:v>1110</c:v>
                </c:pt>
                <c:pt idx="20811">
                  <c:v>1140</c:v>
                </c:pt>
                <c:pt idx="20812">
                  <c:v>1410</c:v>
                </c:pt>
                <c:pt idx="20813">
                  <c:v>1150</c:v>
                </c:pt>
                <c:pt idx="20814">
                  <c:v>1140</c:v>
                </c:pt>
                <c:pt idx="20815">
                  <c:v>1300</c:v>
                </c:pt>
                <c:pt idx="20816">
                  <c:v>1120</c:v>
                </c:pt>
                <c:pt idx="20817">
                  <c:v>1260</c:v>
                </c:pt>
                <c:pt idx="20818">
                  <c:v>1130</c:v>
                </c:pt>
                <c:pt idx="20819">
                  <c:v>1050</c:v>
                </c:pt>
                <c:pt idx="20820">
                  <c:v>1250</c:v>
                </c:pt>
                <c:pt idx="20821">
                  <c:v>1120</c:v>
                </c:pt>
                <c:pt idx="20822">
                  <c:v>1150</c:v>
                </c:pt>
                <c:pt idx="20823">
                  <c:v>1140</c:v>
                </c:pt>
                <c:pt idx="20824">
                  <c:v>1120</c:v>
                </c:pt>
                <c:pt idx="20825">
                  <c:v>1260</c:v>
                </c:pt>
                <c:pt idx="20826">
                  <c:v>1250</c:v>
                </c:pt>
                <c:pt idx="20827">
                  <c:v>970</c:v>
                </c:pt>
                <c:pt idx="20828">
                  <c:v>1070</c:v>
                </c:pt>
                <c:pt idx="20829">
                  <c:v>1100</c:v>
                </c:pt>
                <c:pt idx="20830">
                  <c:v>1150</c:v>
                </c:pt>
                <c:pt idx="20831">
                  <c:v>1130</c:v>
                </c:pt>
                <c:pt idx="20832">
                  <c:v>1070</c:v>
                </c:pt>
                <c:pt idx="20833">
                  <c:v>1040</c:v>
                </c:pt>
                <c:pt idx="20834">
                  <c:v>1220</c:v>
                </c:pt>
                <c:pt idx="20835">
                  <c:v>1260</c:v>
                </c:pt>
                <c:pt idx="20836">
                  <c:v>1060</c:v>
                </c:pt>
                <c:pt idx="20837">
                  <c:v>1040</c:v>
                </c:pt>
                <c:pt idx="20838">
                  <c:v>1140</c:v>
                </c:pt>
                <c:pt idx="20839">
                  <c:v>1230</c:v>
                </c:pt>
                <c:pt idx="20840">
                  <c:v>940</c:v>
                </c:pt>
                <c:pt idx="20841">
                  <c:v>1010</c:v>
                </c:pt>
                <c:pt idx="20842">
                  <c:v>1250</c:v>
                </c:pt>
                <c:pt idx="20843">
                  <c:v>1080</c:v>
                </c:pt>
                <c:pt idx="20844">
                  <c:v>980</c:v>
                </c:pt>
                <c:pt idx="20845">
                  <c:v>1110</c:v>
                </c:pt>
                <c:pt idx="20846">
                  <c:v>1260</c:v>
                </c:pt>
                <c:pt idx="20847">
                  <c:v>1310</c:v>
                </c:pt>
                <c:pt idx="20848">
                  <c:v>980</c:v>
                </c:pt>
                <c:pt idx="20849">
                  <c:v>1080</c:v>
                </c:pt>
                <c:pt idx="20850">
                  <c:v>1180</c:v>
                </c:pt>
                <c:pt idx="20851">
                  <c:v>1340</c:v>
                </c:pt>
                <c:pt idx="20852">
                  <c:v>1030</c:v>
                </c:pt>
                <c:pt idx="20853">
                  <c:v>1160</c:v>
                </c:pt>
                <c:pt idx="20854">
                  <c:v>930</c:v>
                </c:pt>
                <c:pt idx="20855">
                  <c:v>1070</c:v>
                </c:pt>
                <c:pt idx="20856">
                  <c:v>1110</c:v>
                </c:pt>
                <c:pt idx="20857">
                  <c:v>1070</c:v>
                </c:pt>
                <c:pt idx="20858">
                  <c:v>1290</c:v>
                </c:pt>
                <c:pt idx="20859">
                  <c:v>1370</c:v>
                </c:pt>
                <c:pt idx="20860">
                  <c:v>1370</c:v>
                </c:pt>
                <c:pt idx="20861">
                  <c:v>890</c:v>
                </c:pt>
                <c:pt idx="20862">
                  <c:v>1190</c:v>
                </c:pt>
                <c:pt idx="20863">
                  <c:v>870</c:v>
                </c:pt>
                <c:pt idx="20864">
                  <c:v>1020</c:v>
                </c:pt>
                <c:pt idx="20865">
                  <c:v>1030</c:v>
                </c:pt>
                <c:pt idx="20866">
                  <c:v>1070</c:v>
                </c:pt>
                <c:pt idx="20867">
                  <c:v>1010</c:v>
                </c:pt>
                <c:pt idx="20868">
                  <c:v>1220</c:v>
                </c:pt>
                <c:pt idx="20869">
                  <c:v>1060</c:v>
                </c:pt>
                <c:pt idx="20870">
                  <c:v>1230</c:v>
                </c:pt>
                <c:pt idx="20871">
                  <c:v>930</c:v>
                </c:pt>
                <c:pt idx="20872">
                  <c:v>1270</c:v>
                </c:pt>
                <c:pt idx="20873">
                  <c:v>1200</c:v>
                </c:pt>
                <c:pt idx="20874">
                  <c:v>960</c:v>
                </c:pt>
                <c:pt idx="20875">
                  <c:v>1230</c:v>
                </c:pt>
                <c:pt idx="20876">
                  <c:v>1160</c:v>
                </c:pt>
                <c:pt idx="20877">
                  <c:v>1100</c:v>
                </c:pt>
                <c:pt idx="20878">
                  <c:v>1180</c:v>
                </c:pt>
                <c:pt idx="20879">
                  <c:v>1030</c:v>
                </c:pt>
                <c:pt idx="20880">
                  <c:v>1140</c:v>
                </c:pt>
                <c:pt idx="20881">
                  <c:v>1340</c:v>
                </c:pt>
                <c:pt idx="20882">
                  <c:v>1170</c:v>
                </c:pt>
                <c:pt idx="20883">
                  <c:v>1110</c:v>
                </c:pt>
                <c:pt idx="20884">
                  <c:v>1140</c:v>
                </c:pt>
                <c:pt idx="20885">
                  <c:v>1050</c:v>
                </c:pt>
                <c:pt idx="20886">
                  <c:v>1220</c:v>
                </c:pt>
                <c:pt idx="20887">
                  <c:v>1160</c:v>
                </c:pt>
                <c:pt idx="20888">
                  <c:v>1150</c:v>
                </c:pt>
                <c:pt idx="20889">
                  <c:v>1040</c:v>
                </c:pt>
                <c:pt idx="20890">
                  <c:v>990</c:v>
                </c:pt>
                <c:pt idx="20891">
                  <c:v>1030</c:v>
                </c:pt>
                <c:pt idx="20892">
                  <c:v>1190</c:v>
                </c:pt>
                <c:pt idx="20893">
                  <c:v>1130</c:v>
                </c:pt>
                <c:pt idx="20894">
                  <c:v>1070</c:v>
                </c:pt>
                <c:pt idx="20895">
                  <c:v>1100</c:v>
                </c:pt>
                <c:pt idx="20896">
                  <c:v>1080</c:v>
                </c:pt>
                <c:pt idx="20897">
                  <c:v>1180</c:v>
                </c:pt>
                <c:pt idx="20898">
                  <c:v>1190</c:v>
                </c:pt>
                <c:pt idx="20899">
                  <c:v>1210</c:v>
                </c:pt>
                <c:pt idx="20900">
                  <c:v>1330</c:v>
                </c:pt>
                <c:pt idx="20901">
                  <c:v>1110</c:v>
                </c:pt>
                <c:pt idx="20902">
                  <c:v>1160</c:v>
                </c:pt>
                <c:pt idx="20903">
                  <c:v>1360</c:v>
                </c:pt>
                <c:pt idx="20904">
                  <c:v>1150</c:v>
                </c:pt>
                <c:pt idx="20905">
                  <c:v>1160</c:v>
                </c:pt>
                <c:pt idx="20906">
                  <c:v>1030</c:v>
                </c:pt>
                <c:pt idx="20907">
                  <c:v>1220</c:v>
                </c:pt>
                <c:pt idx="20908">
                  <c:v>1190</c:v>
                </c:pt>
                <c:pt idx="20909">
                  <c:v>1090</c:v>
                </c:pt>
                <c:pt idx="20910">
                  <c:v>1010</c:v>
                </c:pt>
                <c:pt idx="20911">
                  <c:v>1160</c:v>
                </c:pt>
                <c:pt idx="20912">
                  <c:v>1150</c:v>
                </c:pt>
                <c:pt idx="20913">
                  <c:v>1210</c:v>
                </c:pt>
                <c:pt idx="20914">
                  <c:v>1090</c:v>
                </c:pt>
                <c:pt idx="20915">
                  <c:v>1140</c:v>
                </c:pt>
                <c:pt idx="20916">
                  <c:v>1110</c:v>
                </c:pt>
                <c:pt idx="20917">
                  <c:v>980</c:v>
                </c:pt>
                <c:pt idx="20918">
                  <c:v>1290</c:v>
                </c:pt>
                <c:pt idx="20919">
                  <c:v>1180</c:v>
                </c:pt>
                <c:pt idx="20920">
                  <c:v>1100</c:v>
                </c:pt>
                <c:pt idx="20921">
                  <c:v>1090</c:v>
                </c:pt>
                <c:pt idx="20922">
                  <c:v>1270</c:v>
                </c:pt>
                <c:pt idx="20923">
                  <c:v>1180</c:v>
                </c:pt>
                <c:pt idx="20924">
                  <c:v>910</c:v>
                </c:pt>
                <c:pt idx="20925">
                  <c:v>950</c:v>
                </c:pt>
                <c:pt idx="20926">
                  <c:v>1080</c:v>
                </c:pt>
                <c:pt idx="20927">
                  <c:v>920</c:v>
                </c:pt>
                <c:pt idx="20928">
                  <c:v>1130</c:v>
                </c:pt>
                <c:pt idx="20929">
                  <c:v>1200</c:v>
                </c:pt>
                <c:pt idx="20930">
                  <c:v>1130</c:v>
                </c:pt>
                <c:pt idx="20931">
                  <c:v>1110</c:v>
                </c:pt>
                <c:pt idx="20932">
                  <c:v>1160</c:v>
                </c:pt>
                <c:pt idx="20933">
                  <c:v>1150</c:v>
                </c:pt>
                <c:pt idx="20934">
                  <c:v>970</c:v>
                </c:pt>
                <c:pt idx="20935">
                  <c:v>1170</c:v>
                </c:pt>
                <c:pt idx="20936">
                  <c:v>1170</c:v>
                </c:pt>
                <c:pt idx="20937">
                  <c:v>980</c:v>
                </c:pt>
                <c:pt idx="20938">
                  <c:v>1190</c:v>
                </c:pt>
                <c:pt idx="20939">
                  <c:v>1110</c:v>
                </c:pt>
                <c:pt idx="20940">
                  <c:v>1140</c:v>
                </c:pt>
                <c:pt idx="20941">
                  <c:v>1320</c:v>
                </c:pt>
                <c:pt idx="20942">
                  <c:v>1090</c:v>
                </c:pt>
                <c:pt idx="20943">
                  <c:v>1090</c:v>
                </c:pt>
                <c:pt idx="20944">
                  <c:v>990</c:v>
                </c:pt>
                <c:pt idx="20945">
                  <c:v>1020</c:v>
                </c:pt>
                <c:pt idx="20946">
                  <c:v>960</c:v>
                </c:pt>
                <c:pt idx="20947">
                  <c:v>1070</c:v>
                </c:pt>
                <c:pt idx="20948">
                  <c:v>1210</c:v>
                </c:pt>
                <c:pt idx="20949">
                  <c:v>1100</c:v>
                </c:pt>
                <c:pt idx="20950">
                  <c:v>1080</c:v>
                </c:pt>
                <c:pt idx="20951">
                  <c:v>1000</c:v>
                </c:pt>
                <c:pt idx="20952">
                  <c:v>1250</c:v>
                </c:pt>
                <c:pt idx="20953">
                  <c:v>1310</c:v>
                </c:pt>
                <c:pt idx="20954">
                  <c:v>1190</c:v>
                </c:pt>
                <c:pt idx="20955">
                  <c:v>1060</c:v>
                </c:pt>
                <c:pt idx="20956">
                  <c:v>1250</c:v>
                </c:pt>
                <c:pt idx="20957">
                  <c:v>1210</c:v>
                </c:pt>
                <c:pt idx="20958">
                  <c:v>1380</c:v>
                </c:pt>
                <c:pt idx="20959">
                  <c:v>1170</c:v>
                </c:pt>
                <c:pt idx="20960">
                  <c:v>1080</c:v>
                </c:pt>
                <c:pt idx="20961">
                  <c:v>1330</c:v>
                </c:pt>
                <c:pt idx="20962">
                  <c:v>990</c:v>
                </c:pt>
                <c:pt idx="20963">
                  <c:v>1150</c:v>
                </c:pt>
                <c:pt idx="20964">
                  <c:v>850</c:v>
                </c:pt>
                <c:pt idx="20965">
                  <c:v>1170</c:v>
                </c:pt>
                <c:pt idx="20966">
                  <c:v>1080</c:v>
                </c:pt>
                <c:pt idx="20967">
                  <c:v>1120</c:v>
                </c:pt>
                <c:pt idx="20968">
                  <c:v>1200</c:v>
                </c:pt>
                <c:pt idx="20969">
                  <c:v>1110</c:v>
                </c:pt>
                <c:pt idx="20970">
                  <c:v>1100</c:v>
                </c:pt>
                <c:pt idx="20971">
                  <c:v>1000</c:v>
                </c:pt>
                <c:pt idx="20972">
                  <c:v>1260</c:v>
                </c:pt>
                <c:pt idx="20973">
                  <c:v>1150</c:v>
                </c:pt>
                <c:pt idx="20974">
                  <c:v>1130</c:v>
                </c:pt>
                <c:pt idx="20975">
                  <c:v>970</c:v>
                </c:pt>
                <c:pt idx="20976">
                  <c:v>960</c:v>
                </c:pt>
                <c:pt idx="20977">
                  <c:v>1200</c:v>
                </c:pt>
                <c:pt idx="20978">
                  <c:v>1260</c:v>
                </c:pt>
                <c:pt idx="20979">
                  <c:v>960</c:v>
                </c:pt>
                <c:pt idx="20980">
                  <c:v>1260</c:v>
                </c:pt>
                <c:pt idx="20981">
                  <c:v>1000</c:v>
                </c:pt>
                <c:pt idx="20982">
                  <c:v>1090</c:v>
                </c:pt>
                <c:pt idx="20983">
                  <c:v>1280</c:v>
                </c:pt>
                <c:pt idx="20984">
                  <c:v>1070</c:v>
                </c:pt>
                <c:pt idx="20985">
                  <c:v>1150</c:v>
                </c:pt>
                <c:pt idx="20986">
                  <c:v>1270</c:v>
                </c:pt>
                <c:pt idx="20987">
                  <c:v>1180</c:v>
                </c:pt>
                <c:pt idx="20988">
                  <c:v>830</c:v>
                </c:pt>
                <c:pt idx="20989">
                  <c:v>1250</c:v>
                </c:pt>
                <c:pt idx="20990">
                  <c:v>1170</c:v>
                </c:pt>
                <c:pt idx="20991">
                  <c:v>1130</c:v>
                </c:pt>
                <c:pt idx="20992">
                  <c:v>1110</c:v>
                </c:pt>
                <c:pt idx="20993">
                  <c:v>1130</c:v>
                </c:pt>
                <c:pt idx="20994">
                  <c:v>1310</c:v>
                </c:pt>
                <c:pt idx="20995">
                  <c:v>1390</c:v>
                </c:pt>
                <c:pt idx="20996">
                  <c:v>1170</c:v>
                </c:pt>
                <c:pt idx="20997">
                  <c:v>1010</c:v>
                </c:pt>
                <c:pt idx="20998">
                  <c:v>1050</c:v>
                </c:pt>
                <c:pt idx="20999">
                  <c:v>1320</c:v>
                </c:pt>
                <c:pt idx="21000">
                  <c:v>1100</c:v>
                </c:pt>
                <c:pt idx="21001">
                  <c:v>1080</c:v>
                </c:pt>
                <c:pt idx="21002">
                  <c:v>1060</c:v>
                </c:pt>
                <c:pt idx="21003">
                  <c:v>1250</c:v>
                </c:pt>
                <c:pt idx="21004">
                  <c:v>1000</c:v>
                </c:pt>
                <c:pt idx="21005">
                  <c:v>950</c:v>
                </c:pt>
                <c:pt idx="21006">
                  <c:v>1030</c:v>
                </c:pt>
                <c:pt idx="21007">
                  <c:v>1010</c:v>
                </c:pt>
                <c:pt idx="21008">
                  <c:v>1020</c:v>
                </c:pt>
                <c:pt idx="21009">
                  <c:v>1380</c:v>
                </c:pt>
                <c:pt idx="21010">
                  <c:v>1090</c:v>
                </c:pt>
                <c:pt idx="21011">
                  <c:v>1010</c:v>
                </c:pt>
                <c:pt idx="21012">
                  <c:v>1180</c:v>
                </c:pt>
                <c:pt idx="21013">
                  <c:v>1180</c:v>
                </c:pt>
                <c:pt idx="21014">
                  <c:v>1050</c:v>
                </c:pt>
                <c:pt idx="21015">
                  <c:v>1120</c:v>
                </c:pt>
                <c:pt idx="21016">
                  <c:v>1180</c:v>
                </c:pt>
                <c:pt idx="21017">
                  <c:v>870</c:v>
                </c:pt>
                <c:pt idx="21018">
                  <c:v>1220</c:v>
                </c:pt>
                <c:pt idx="21019">
                  <c:v>1170</c:v>
                </c:pt>
                <c:pt idx="21020">
                  <c:v>1090</c:v>
                </c:pt>
                <c:pt idx="21021">
                  <c:v>1150</c:v>
                </c:pt>
                <c:pt idx="21022">
                  <c:v>1030</c:v>
                </c:pt>
                <c:pt idx="21023">
                  <c:v>1140</c:v>
                </c:pt>
                <c:pt idx="21024">
                  <c:v>970</c:v>
                </c:pt>
                <c:pt idx="21025">
                  <c:v>1160</c:v>
                </c:pt>
                <c:pt idx="21026">
                  <c:v>1140</c:v>
                </c:pt>
                <c:pt idx="21027">
                  <c:v>1040</c:v>
                </c:pt>
                <c:pt idx="21028">
                  <c:v>1040</c:v>
                </c:pt>
                <c:pt idx="21029">
                  <c:v>1300</c:v>
                </c:pt>
                <c:pt idx="21030">
                  <c:v>1300</c:v>
                </c:pt>
                <c:pt idx="21031">
                  <c:v>1170</c:v>
                </c:pt>
                <c:pt idx="21032">
                  <c:v>1080</c:v>
                </c:pt>
                <c:pt idx="21033">
                  <c:v>1150</c:v>
                </c:pt>
                <c:pt idx="21034">
                  <c:v>1170</c:v>
                </c:pt>
                <c:pt idx="21035">
                  <c:v>1110</c:v>
                </c:pt>
                <c:pt idx="21036">
                  <c:v>1140</c:v>
                </c:pt>
                <c:pt idx="21037">
                  <c:v>1120</c:v>
                </c:pt>
                <c:pt idx="21038">
                  <c:v>1120</c:v>
                </c:pt>
                <c:pt idx="21039">
                  <c:v>1190</c:v>
                </c:pt>
                <c:pt idx="21040">
                  <c:v>1000</c:v>
                </c:pt>
                <c:pt idx="21041">
                  <c:v>960</c:v>
                </c:pt>
                <c:pt idx="21042">
                  <c:v>1170</c:v>
                </c:pt>
                <c:pt idx="21043">
                  <c:v>1140</c:v>
                </c:pt>
                <c:pt idx="21044">
                  <c:v>990</c:v>
                </c:pt>
                <c:pt idx="21045">
                  <c:v>1290</c:v>
                </c:pt>
                <c:pt idx="21046">
                  <c:v>940</c:v>
                </c:pt>
                <c:pt idx="21047">
                  <c:v>1000</c:v>
                </c:pt>
                <c:pt idx="21048">
                  <c:v>1180</c:v>
                </c:pt>
                <c:pt idx="21049">
                  <c:v>1380</c:v>
                </c:pt>
                <c:pt idx="21050">
                  <c:v>1070</c:v>
                </c:pt>
                <c:pt idx="21051">
                  <c:v>1290</c:v>
                </c:pt>
                <c:pt idx="21052">
                  <c:v>1190</c:v>
                </c:pt>
                <c:pt idx="21053">
                  <c:v>1190</c:v>
                </c:pt>
                <c:pt idx="21054">
                  <c:v>900</c:v>
                </c:pt>
                <c:pt idx="21055">
                  <c:v>1050</c:v>
                </c:pt>
                <c:pt idx="21056">
                  <c:v>1160</c:v>
                </c:pt>
                <c:pt idx="21057">
                  <c:v>1100</c:v>
                </c:pt>
                <c:pt idx="21058">
                  <c:v>1130</c:v>
                </c:pt>
                <c:pt idx="21059">
                  <c:v>1130</c:v>
                </c:pt>
                <c:pt idx="21060">
                  <c:v>1400</c:v>
                </c:pt>
                <c:pt idx="21061">
                  <c:v>1130</c:v>
                </c:pt>
                <c:pt idx="21062">
                  <c:v>1150</c:v>
                </c:pt>
                <c:pt idx="21063">
                  <c:v>1020</c:v>
                </c:pt>
                <c:pt idx="21064">
                  <c:v>1120</c:v>
                </c:pt>
                <c:pt idx="21065">
                  <c:v>1060</c:v>
                </c:pt>
                <c:pt idx="21066">
                  <c:v>1130</c:v>
                </c:pt>
                <c:pt idx="21067">
                  <c:v>960</c:v>
                </c:pt>
                <c:pt idx="21068">
                  <c:v>1130</c:v>
                </c:pt>
                <c:pt idx="21069">
                  <c:v>1160</c:v>
                </c:pt>
                <c:pt idx="21070">
                  <c:v>1120</c:v>
                </c:pt>
                <c:pt idx="21071">
                  <c:v>1110</c:v>
                </c:pt>
                <c:pt idx="21072">
                  <c:v>1180</c:v>
                </c:pt>
                <c:pt idx="21073">
                  <c:v>1070</c:v>
                </c:pt>
                <c:pt idx="21074">
                  <c:v>880</c:v>
                </c:pt>
                <c:pt idx="21075">
                  <c:v>1340</c:v>
                </c:pt>
                <c:pt idx="21076">
                  <c:v>1170</c:v>
                </c:pt>
                <c:pt idx="21077">
                  <c:v>1100</c:v>
                </c:pt>
                <c:pt idx="21078">
                  <c:v>1100</c:v>
                </c:pt>
                <c:pt idx="21079">
                  <c:v>1210</c:v>
                </c:pt>
                <c:pt idx="21080">
                  <c:v>1190</c:v>
                </c:pt>
                <c:pt idx="21081">
                  <c:v>1190</c:v>
                </c:pt>
                <c:pt idx="21082">
                  <c:v>1240</c:v>
                </c:pt>
                <c:pt idx="21083">
                  <c:v>1080</c:v>
                </c:pt>
                <c:pt idx="21084">
                  <c:v>1030</c:v>
                </c:pt>
                <c:pt idx="21085">
                  <c:v>1090</c:v>
                </c:pt>
                <c:pt idx="21086">
                  <c:v>1240</c:v>
                </c:pt>
                <c:pt idx="21087">
                  <c:v>1180</c:v>
                </c:pt>
                <c:pt idx="21088">
                  <c:v>990</c:v>
                </c:pt>
                <c:pt idx="21089">
                  <c:v>1240</c:v>
                </c:pt>
                <c:pt idx="21090">
                  <c:v>1150</c:v>
                </c:pt>
                <c:pt idx="21091">
                  <c:v>1080</c:v>
                </c:pt>
                <c:pt idx="21092">
                  <c:v>1190</c:v>
                </c:pt>
                <c:pt idx="21093">
                  <c:v>980</c:v>
                </c:pt>
                <c:pt idx="21094">
                  <c:v>1100</c:v>
                </c:pt>
                <c:pt idx="21095">
                  <c:v>940</c:v>
                </c:pt>
                <c:pt idx="21096">
                  <c:v>1370</c:v>
                </c:pt>
                <c:pt idx="21097">
                  <c:v>1130</c:v>
                </c:pt>
                <c:pt idx="21098">
                  <c:v>980</c:v>
                </c:pt>
                <c:pt idx="21099">
                  <c:v>1470</c:v>
                </c:pt>
                <c:pt idx="21100">
                  <c:v>940</c:v>
                </c:pt>
                <c:pt idx="21101">
                  <c:v>1170</c:v>
                </c:pt>
                <c:pt idx="21102">
                  <c:v>1290</c:v>
                </c:pt>
                <c:pt idx="21103">
                  <c:v>1260</c:v>
                </c:pt>
                <c:pt idx="21104">
                  <c:v>1050</c:v>
                </c:pt>
                <c:pt idx="21105">
                  <c:v>1130</c:v>
                </c:pt>
                <c:pt idx="21106">
                  <c:v>1270</c:v>
                </c:pt>
                <c:pt idx="21107">
                  <c:v>1110</c:v>
                </c:pt>
                <c:pt idx="21108">
                  <c:v>1080</c:v>
                </c:pt>
                <c:pt idx="21109">
                  <c:v>1010</c:v>
                </c:pt>
                <c:pt idx="21110">
                  <c:v>1020</c:v>
                </c:pt>
                <c:pt idx="21111">
                  <c:v>1360</c:v>
                </c:pt>
                <c:pt idx="21112">
                  <c:v>1130</c:v>
                </c:pt>
                <c:pt idx="21113">
                  <c:v>1190</c:v>
                </c:pt>
                <c:pt idx="21114">
                  <c:v>1250</c:v>
                </c:pt>
                <c:pt idx="21115">
                  <c:v>1100</c:v>
                </c:pt>
                <c:pt idx="21116">
                  <c:v>1050</c:v>
                </c:pt>
                <c:pt idx="21117">
                  <c:v>1040</c:v>
                </c:pt>
                <c:pt idx="21118">
                  <c:v>1030</c:v>
                </c:pt>
                <c:pt idx="21119">
                  <c:v>1040</c:v>
                </c:pt>
                <c:pt idx="21120">
                  <c:v>1140</c:v>
                </c:pt>
                <c:pt idx="21121">
                  <c:v>1280</c:v>
                </c:pt>
                <c:pt idx="21122">
                  <c:v>1200</c:v>
                </c:pt>
                <c:pt idx="21123">
                  <c:v>990</c:v>
                </c:pt>
                <c:pt idx="21124">
                  <c:v>1430</c:v>
                </c:pt>
                <c:pt idx="21125">
                  <c:v>1090</c:v>
                </c:pt>
                <c:pt idx="21126">
                  <c:v>1070</c:v>
                </c:pt>
                <c:pt idx="21127">
                  <c:v>970</c:v>
                </c:pt>
                <c:pt idx="21128">
                  <c:v>920</c:v>
                </c:pt>
                <c:pt idx="21129">
                  <c:v>1140</c:v>
                </c:pt>
                <c:pt idx="21130">
                  <c:v>1090</c:v>
                </c:pt>
                <c:pt idx="21131">
                  <c:v>1220</c:v>
                </c:pt>
                <c:pt idx="21132">
                  <c:v>1230</c:v>
                </c:pt>
                <c:pt idx="21133">
                  <c:v>910</c:v>
                </c:pt>
                <c:pt idx="21134">
                  <c:v>1000</c:v>
                </c:pt>
                <c:pt idx="21135">
                  <c:v>1050</c:v>
                </c:pt>
                <c:pt idx="21136">
                  <c:v>980</c:v>
                </c:pt>
                <c:pt idx="21137">
                  <c:v>1090</c:v>
                </c:pt>
                <c:pt idx="21138">
                  <c:v>1300</c:v>
                </c:pt>
                <c:pt idx="21139">
                  <c:v>1140</c:v>
                </c:pt>
                <c:pt idx="21140">
                  <c:v>960</c:v>
                </c:pt>
                <c:pt idx="21141">
                  <c:v>1200</c:v>
                </c:pt>
                <c:pt idx="21142">
                  <c:v>1320</c:v>
                </c:pt>
                <c:pt idx="21143">
                  <c:v>1200</c:v>
                </c:pt>
                <c:pt idx="21144">
                  <c:v>1120</c:v>
                </c:pt>
                <c:pt idx="21145">
                  <c:v>1130</c:v>
                </c:pt>
                <c:pt idx="21146">
                  <c:v>1140</c:v>
                </c:pt>
                <c:pt idx="21147">
                  <c:v>1170</c:v>
                </c:pt>
                <c:pt idx="21148">
                  <c:v>1160</c:v>
                </c:pt>
                <c:pt idx="21149">
                  <c:v>1210</c:v>
                </c:pt>
                <c:pt idx="21150">
                  <c:v>1080</c:v>
                </c:pt>
                <c:pt idx="21151">
                  <c:v>1070</c:v>
                </c:pt>
                <c:pt idx="21152">
                  <c:v>1080</c:v>
                </c:pt>
                <c:pt idx="21153">
                  <c:v>1180</c:v>
                </c:pt>
                <c:pt idx="21154">
                  <c:v>1190</c:v>
                </c:pt>
                <c:pt idx="21155">
                  <c:v>1280</c:v>
                </c:pt>
                <c:pt idx="21156">
                  <c:v>1000</c:v>
                </c:pt>
                <c:pt idx="21157">
                  <c:v>1040</c:v>
                </c:pt>
                <c:pt idx="21158">
                  <c:v>1160</c:v>
                </c:pt>
                <c:pt idx="21159">
                  <c:v>1020</c:v>
                </c:pt>
                <c:pt idx="21160">
                  <c:v>1240</c:v>
                </c:pt>
                <c:pt idx="21161">
                  <c:v>1230</c:v>
                </c:pt>
                <c:pt idx="21162">
                  <c:v>1090</c:v>
                </c:pt>
                <c:pt idx="21163">
                  <c:v>1110</c:v>
                </c:pt>
                <c:pt idx="21164">
                  <c:v>1210</c:v>
                </c:pt>
                <c:pt idx="21165">
                  <c:v>1070</c:v>
                </c:pt>
                <c:pt idx="21166">
                  <c:v>1140</c:v>
                </c:pt>
                <c:pt idx="21167">
                  <c:v>1270</c:v>
                </c:pt>
                <c:pt idx="21168">
                  <c:v>1060</c:v>
                </c:pt>
                <c:pt idx="21169">
                  <c:v>1110</c:v>
                </c:pt>
                <c:pt idx="21170">
                  <c:v>1130</c:v>
                </c:pt>
                <c:pt idx="21171">
                  <c:v>1240</c:v>
                </c:pt>
                <c:pt idx="21172">
                  <c:v>1230</c:v>
                </c:pt>
                <c:pt idx="21173">
                  <c:v>1160</c:v>
                </c:pt>
                <c:pt idx="21174">
                  <c:v>1110</c:v>
                </c:pt>
                <c:pt idx="21175">
                  <c:v>1190</c:v>
                </c:pt>
                <c:pt idx="21176">
                  <c:v>1060</c:v>
                </c:pt>
                <c:pt idx="21177">
                  <c:v>950</c:v>
                </c:pt>
                <c:pt idx="21178">
                  <c:v>1070</c:v>
                </c:pt>
                <c:pt idx="21179">
                  <c:v>990</c:v>
                </c:pt>
                <c:pt idx="21180">
                  <c:v>1400</c:v>
                </c:pt>
                <c:pt idx="21181">
                  <c:v>1080</c:v>
                </c:pt>
                <c:pt idx="21182">
                  <c:v>1230</c:v>
                </c:pt>
                <c:pt idx="21183">
                  <c:v>1200</c:v>
                </c:pt>
                <c:pt idx="21184">
                  <c:v>1050</c:v>
                </c:pt>
                <c:pt idx="21185">
                  <c:v>1080</c:v>
                </c:pt>
                <c:pt idx="21186">
                  <c:v>1130</c:v>
                </c:pt>
                <c:pt idx="21187">
                  <c:v>1120</c:v>
                </c:pt>
                <c:pt idx="21188">
                  <c:v>1130</c:v>
                </c:pt>
                <c:pt idx="21189">
                  <c:v>990</c:v>
                </c:pt>
                <c:pt idx="21190">
                  <c:v>900</c:v>
                </c:pt>
                <c:pt idx="21191">
                  <c:v>1090</c:v>
                </c:pt>
                <c:pt idx="21192">
                  <c:v>890</c:v>
                </c:pt>
                <c:pt idx="21193">
                  <c:v>1200</c:v>
                </c:pt>
                <c:pt idx="21194">
                  <c:v>1340</c:v>
                </c:pt>
                <c:pt idx="21195">
                  <c:v>1150</c:v>
                </c:pt>
                <c:pt idx="21196">
                  <c:v>1120</c:v>
                </c:pt>
                <c:pt idx="21197">
                  <c:v>1150</c:v>
                </c:pt>
                <c:pt idx="21198">
                  <c:v>960</c:v>
                </c:pt>
                <c:pt idx="21199">
                  <c:v>1340</c:v>
                </c:pt>
                <c:pt idx="21200">
                  <c:v>1100</c:v>
                </c:pt>
                <c:pt idx="21201">
                  <c:v>1180</c:v>
                </c:pt>
                <c:pt idx="21202">
                  <c:v>1140</c:v>
                </c:pt>
                <c:pt idx="21203">
                  <c:v>1130</c:v>
                </c:pt>
                <c:pt idx="21204">
                  <c:v>1130</c:v>
                </c:pt>
                <c:pt idx="21205">
                  <c:v>1090</c:v>
                </c:pt>
                <c:pt idx="21206">
                  <c:v>1260</c:v>
                </c:pt>
                <c:pt idx="21207">
                  <c:v>1160</c:v>
                </c:pt>
                <c:pt idx="21208">
                  <c:v>1190</c:v>
                </c:pt>
                <c:pt idx="21209">
                  <c:v>960</c:v>
                </c:pt>
                <c:pt idx="21210">
                  <c:v>1210</c:v>
                </c:pt>
                <c:pt idx="21211">
                  <c:v>1100</c:v>
                </c:pt>
                <c:pt idx="21212">
                  <c:v>990</c:v>
                </c:pt>
                <c:pt idx="21213">
                  <c:v>930</c:v>
                </c:pt>
                <c:pt idx="21214">
                  <c:v>960</c:v>
                </c:pt>
                <c:pt idx="21215">
                  <c:v>1080</c:v>
                </c:pt>
                <c:pt idx="21216">
                  <c:v>1130</c:v>
                </c:pt>
                <c:pt idx="21217">
                  <c:v>890</c:v>
                </c:pt>
                <c:pt idx="21218">
                  <c:v>1060</c:v>
                </c:pt>
                <c:pt idx="21219">
                  <c:v>1030</c:v>
                </c:pt>
                <c:pt idx="21220">
                  <c:v>1010</c:v>
                </c:pt>
                <c:pt idx="21221">
                  <c:v>990</c:v>
                </c:pt>
                <c:pt idx="21222">
                  <c:v>1140</c:v>
                </c:pt>
                <c:pt idx="21223">
                  <c:v>1390</c:v>
                </c:pt>
                <c:pt idx="21224">
                  <c:v>1200</c:v>
                </c:pt>
                <c:pt idx="21225">
                  <c:v>870</c:v>
                </c:pt>
                <c:pt idx="21226">
                  <c:v>1160</c:v>
                </c:pt>
                <c:pt idx="21227">
                  <c:v>1040</c:v>
                </c:pt>
                <c:pt idx="21228">
                  <c:v>1050</c:v>
                </c:pt>
                <c:pt idx="21229">
                  <c:v>1360</c:v>
                </c:pt>
                <c:pt idx="21230">
                  <c:v>920</c:v>
                </c:pt>
                <c:pt idx="21231">
                  <c:v>1230</c:v>
                </c:pt>
                <c:pt idx="21232">
                  <c:v>1250</c:v>
                </c:pt>
                <c:pt idx="21233">
                  <c:v>1270</c:v>
                </c:pt>
                <c:pt idx="21234">
                  <c:v>1100</c:v>
                </c:pt>
                <c:pt idx="21235">
                  <c:v>1200</c:v>
                </c:pt>
                <c:pt idx="21236">
                  <c:v>1130</c:v>
                </c:pt>
                <c:pt idx="21237">
                  <c:v>1080</c:v>
                </c:pt>
                <c:pt idx="21238">
                  <c:v>960</c:v>
                </c:pt>
                <c:pt idx="21239">
                  <c:v>1140</c:v>
                </c:pt>
                <c:pt idx="21240">
                  <c:v>1200</c:v>
                </c:pt>
                <c:pt idx="21241">
                  <c:v>1040</c:v>
                </c:pt>
                <c:pt idx="21242">
                  <c:v>1130</c:v>
                </c:pt>
                <c:pt idx="21243">
                  <c:v>1070</c:v>
                </c:pt>
                <c:pt idx="21244">
                  <c:v>1150</c:v>
                </c:pt>
                <c:pt idx="21245">
                  <c:v>1420</c:v>
                </c:pt>
                <c:pt idx="21246">
                  <c:v>890</c:v>
                </c:pt>
                <c:pt idx="21247">
                  <c:v>1110</c:v>
                </c:pt>
                <c:pt idx="21248">
                  <c:v>1100</c:v>
                </c:pt>
                <c:pt idx="21249">
                  <c:v>1270</c:v>
                </c:pt>
                <c:pt idx="21250">
                  <c:v>1190</c:v>
                </c:pt>
                <c:pt idx="21251">
                  <c:v>1090</c:v>
                </c:pt>
                <c:pt idx="21252">
                  <c:v>1110</c:v>
                </c:pt>
                <c:pt idx="21253">
                  <c:v>1050</c:v>
                </c:pt>
                <c:pt idx="21254">
                  <c:v>1130</c:v>
                </c:pt>
                <c:pt idx="21255">
                  <c:v>1270</c:v>
                </c:pt>
                <c:pt idx="21256">
                  <c:v>1300</c:v>
                </c:pt>
                <c:pt idx="21257">
                  <c:v>1000</c:v>
                </c:pt>
                <c:pt idx="21258">
                  <c:v>1250</c:v>
                </c:pt>
                <c:pt idx="21259">
                  <c:v>1140</c:v>
                </c:pt>
                <c:pt idx="21260">
                  <c:v>1330</c:v>
                </c:pt>
                <c:pt idx="21261">
                  <c:v>1350</c:v>
                </c:pt>
                <c:pt idx="21262">
                  <c:v>1110</c:v>
                </c:pt>
                <c:pt idx="21263">
                  <c:v>1160</c:v>
                </c:pt>
                <c:pt idx="21264">
                  <c:v>970</c:v>
                </c:pt>
                <c:pt idx="21265">
                  <c:v>1010</c:v>
                </c:pt>
                <c:pt idx="21266">
                  <c:v>1200</c:v>
                </c:pt>
                <c:pt idx="21267">
                  <c:v>1170</c:v>
                </c:pt>
                <c:pt idx="21268">
                  <c:v>1020</c:v>
                </c:pt>
                <c:pt idx="21269">
                  <c:v>930</c:v>
                </c:pt>
                <c:pt idx="21270">
                  <c:v>1290</c:v>
                </c:pt>
                <c:pt idx="21271">
                  <c:v>1100</c:v>
                </c:pt>
                <c:pt idx="21272">
                  <c:v>1080</c:v>
                </c:pt>
                <c:pt idx="21273">
                  <c:v>1180</c:v>
                </c:pt>
                <c:pt idx="21274">
                  <c:v>1090</c:v>
                </c:pt>
                <c:pt idx="21275">
                  <c:v>1140</c:v>
                </c:pt>
                <c:pt idx="21276">
                  <c:v>1170</c:v>
                </c:pt>
                <c:pt idx="21277">
                  <c:v>1200</c:v>
                </c:pt>
                <c:pt idx="21278">
                  <c:v>1090</c:v>
                </c:pt>
                <c:pt idx="21279">
                  <c:v>1270</c:v>
                </c:pt>
                <c:pt idx="21280">
                  <c:v>1150</c:v>
                </c:pt>
                <c:pt idx="21281">
                  <c:v>1080</c:v>
                </c:pt>
                <c:pt idx="21282">
                  <c:v>1010</c:v>
                </c:pt>
                <c:pt idx="21283">
                  <c:v>1120</c:v>
                </c:pt>
                <c:pt idx="21284">
                  <c:v>1050</c:v>
                </c:pt>
                <c:pt idx="21285">
                  <c:v>1240</c:v>
                </c:pt>
                <c:pt idx="21286">
                  <c:v>1130</c:v>
                </c:pt>
                <c:pt idx="21287">
                  <c:v>1040</c:v>
                </c:pt>
                <c:pt idx="21288">
                  <c:v>1200</c:v>
                </c:pt>
                <c:pt idx="21289">
                  <c:v>1000</c:v>
                </c:pt>
                <c:pt idx="21290">
                  <c:v>1170</c:v>
                </c:pt>
                <c:pt idx="21291">
                  <c:v>950</c:v>
                </c:pt>
                <c:pt idx="21292">
                  <c:v>1160</c:v>
                </c:pt>
                <c:pt idx="21293">
                  <c:v>1130</c:v>
                </c:pt>
                <c:pt idx="21294">
                  <c:v>1360</c:v>
                </c:pt>
                <c:pt idx="21295">
                  <c:v>1180</c:v>
                </c:pt>
                <c:pt idx="21296">
                  <c:v>1020</c:v>
                </c:pt>
                <c:pt idx="21297">
                  <c:v>1070</c:v>
                </c:pt>
                <c:pt idx="21298">
                  <c:v>950</c:v>
                </c:pt>
                <c:pt idx="21299">
                  <c:v>1090</c:v>
                </c:pt>
                <c:pt idx="21300">
                  <c:v>1080</c:v>
                </c:pt>
                <c:pt idx="21301">
                  <c:v>1020</c:v>
                </c:pt>
                <c:pt idx="21302">
                  <c:v>1160</c:v>
                </c:pt>
                <c:pt idx="21303">
                  <c:v>1040</c:v>
                </c:pt>
                <c:pt idx="21304">
                  <c:v>1070</c:v>
                </c:pt>
                <c:pt idx="21305">
                  <c:v>1110</c:v>
                </c:pt>
                <c:pt idx="21306">
                  <c:v>1070</c:v>
                </c:pt>
                <c:pt idx="21307">
                  <c:v>1180</c:v>
                </c:pt>
                <c:pt idx="21308">
                  <c:v>1200</c:v>
                </c:pt>
                <c:pt idx="21309">
                  <c:v>1050</c:v>
                </c:pt>
                <c:pt idx="21310">
                  <c:v>1100</c:v>
                </c:pt>
                <c:pt idx="21311">
                  <c:v>750</c:v>
                </c:pt>
                <c:pt idx="21312">
                  <c:v>1110</c:v>
                </c:pt>
                <c:pt idx="21313">
                  <c:v>990</c:v>
                </c:pt>
                <c:pt idx="21314">
                  <c:v>910</c:v>
                </c:pt>
                <c:pt idx="21315">
                  <c:v>1300</c:v>
                </c:pt>
                <c:pt idx="21316">
                  <c:v>1010</c:v>
                </c:pt>
                <c:pt idx="21317">
                  <c:v>1150</c:v>
                </c:pt>
                <c:pt idx="21318">
                  <c:v>1270</c:v>
                </c:pt>
                <c:pt idx="21319">
                  <c:v>1050</c:v>
                </c:pt>
                <c:pt idx="21320">
                  <c:v>1090</c:v>
                </c:pt>
                <c:pt idx="21321">
                  <c:v>1120</c:v>
                </c:pt>
                <c:pt idx="21322">
                  <c:v>1040</c:v>
                </c:pt>
                <c:pt idx="21323">
                  <c:v>1240</c:v>
                </c:pt>
                <c:pt idx="21324">
                  <c:v>1020</c:v>
                </c:pt>
                <c:pt idx="21325">
                  <c:v>930</c:v>
                </c:pt>
                <c:pt idx="21326">
                  <c:v>1150</c:v>
                </c:pt>
                <c:pt idx="21327">
                  <c:v>1010</c:v>
                </c:pt>
                <c:pt idx="21328">
                  <c:v>920</c:v>
                </c:pt>
                <c:pt idx="21329">
                  <c:v>1260</c:v>
                </c:pt>
                <c:pt idx="21330">
                  <c:v>1180</c:v>
                </c:pt>
                <c:pt idx="21331">
                  <c:v>1040</c:v>
                </c:pt>
                <c:pt idx="21332">
                  <c:v>1110</c:v>
                </c:pt>
                <c:pt idx="21333">
                  <c:v>1130</c:v>
                </c:pt>
                <c:pt idx="21334">
                  <c:v>1130</c:v>
                </c:pt>
                <c:pt idx="21335">
                  <c:v>1240</c:v>
                </c:pt>
                <c:pt idx="21336">
                  <c:v>1240</c:v>
                </c:pt>
                <c:pt idx="21337">
                  <c:v>1230</c:v>
                </c:pt>
                <c:pt idx="21338">
                  <c:v>1020</c:v>
                </c:pt>
                <c:pt idx="21339">
                  <c:v>1180</c:v>
                </c:pt>
                <c:pt idx="21340">
                  <c:v>1060</c:v>
                </c:pt>
                <c:pt idx="21341">
                  <c:v>1250</c:v>
                </c:pt>
                <c:pt idx="21342">
                  <c:v>1160</c:v>
                </c:pt>
                <c:pt idx="21343">
                  <c:v>1150</c:v>
                </c:pt>
                <c:pt idx="21344">
                  <c:v>1280</c:v>
                </c:pt>
                <c:pt idx="21345">
                  <c:v>1390</c:v>
                </c:pt>
                <c:pt idx="21346">
                  <c:v>860</c:v>
                </c:pt>
                <c:pt idx="21347">
                  <c:v>1130</c:v>
                </c:pt>
                <c:pt idx="21348">
                  <c:v>1020</c:v>
                </c:pt>
                <c:pt idx="21349">
                  <c:v>1180</c:v>
                </c:pt>
                <c:pt idx="21350">
                  <c:v>1110</c:v>
                </c:pt>
                <c:pt idx="21351">
                  <c:v>1090</c:v>
                </c:pt>
                <c:pt idx="21352">
                  <c:v>1040</c:v>
                </c:pt>
                <c:pt idx="21353">
                  <c:v>810</c:v>
                </c:pt>
                <c:pt idx="21354">
                  <c:v>1230</c:v>
                </c:pt>
                <c:pt idx="21355">
                  <c:v>1280</c:v>
                </c:pt>
                <c:pt idx="21356">
                  <c:v>1240</c:v>
                </c:pt>
                <c:pt idx="21357">
                  <c:v>1070</c:v>
                </c:pt>
                <c:pt idx="21358">
                  <c:v>1110</c:v>
                </c:pt>
                <c:pt idx="21359">
                  <c:v>1090</c:v>
                </c:pt>
                <c:pt idx="21360">
                  <c:v>1220</c:v>
                </c:pt>
                <c:pt idx="21361">
                  <c:v>1140</c:v>
                </c:pt>
                <c:pt idx="21362">
                  <c:v>1030</c:v>
                </c:pt>
                <c:pt idx="21363">
                  <c:v>1140</c:v>
                </c:pt>
                <c:pt idx="21364">
                  <c:v>1220</c:v>
                </c:pt>
                <c:pt idx="21365">
                  <c:v>1020</c:v>
                </c:pt>
                <c:pt idx="21366">
                  <c:v>960</c:v>
                </c:pt>
                <c:pt idx="21367">
                  <c:v>1140</c:v>
                </c:pt>
                <c:pt idx="21368">
                  <c:v>1170</c:v>
                </c:pt>
                <c:pt idx="21369">
                  <c:v>1030</c:v>
                </c:pt>
                <c:pt idx="21370">
                  <c:v>1320</c:v>
                </c:pt>
                <c:pt idx="21371">
                  <c:v>1030</c:v>
                </c:pt>
                <c:pt idx="21372">
                  <c:v>1150</c:v>
                </c:pt>
                <c:pt idx="21373">
                  <c:v>1150</c:v>
                </c:pt>
                <c:pt idx="21374">
                  <c:v>1030</c:v>
                </c:pt>
                <c:pt idx="21375">
                  <c:v>1150</c:v>
                </c:pt>
                <c:pt idx="21376">
                  <c:v>940</c:v>
                </c:pt>
                <c:pt idx="21377">
                  <c:v>1140</c:v>
                </c:pt>
                <c:pt idx="21378">
                  <c:v>1230</c:v>
                </c:pt>
                <c:pt idx="21379">
                  <c:v>1050</c:v>
                </c:pt>
                <c:pt idx="21380">
                  <c:v>1110</c:v>
                </c:pt>
                <c:pt idx="21381">
                  <c:v>1010</c:v>
                </c:pt>
                <c:pt idx="21382">
                  <c:v>960</c:v>
                </c:pt>
                <c:pt idx="21383">
                  <c:v>1110</c:v>
                </c:pt>
                <c:pt idx="21384">
                  <c:v>1070</c:v>
                </c:pt>
                <c:pt idx="21385">
                  <c:v>1170</c:v>
                </c:pt>
                <c:pt idx="21386">
                  <c:v>1210</c:v>
                </c:pt>
                <c:pt idx="21387">
                  <c:v>1090</c:v>
                </c:pt>
                <c:pt idx="21388">
                  <c:v>1280</c:v>
                </c:pt>
                <c:pt idx="21389">
                  <c:v>1010</c:v>
                </c:pt>
                <c:pt idx="21390">
                  <c:v>1340</c:v>
                </c:pt>
                <c:pt idx="21391">
                  <c:v>1050</c:v>
                </c:pt>
                <c:pt idx="21392">
                  <c:v>1200</c:v>
                </c:pt>
                <c:pt idx="21393">
                  <c:v>1150</c:v>
                </c:pt>
                <c:pt idx="21394">
                  <c:v>1020</c:v>
                </c:pt>
                <c:pt idx="21395">
                  <c:v>1180</c:v>
                </c:pt>
                <c:pt idx="21396">
                  <c:v>1230</c:v>
                </c:pt>
                <c:pt idx="21397">
                  <c:v>950</c:v>
                </c:pt>
                <c:pt idx="21398">
                  <c:v>1120</c:v>
                </c:pt>
                <c:pt idx="21399">
                  <c:v>1280</c:v>
                </c:pt>
                <c:pt idx="21400">
                  <c:v>870</c:v>
                </c:pt>
                <c:pt idx="21401">
                  <c:v>1180</c:v>
                </c:pt>
                <c:pt idx="21402">
                  <c:v>1120</c:v>
                </c:pt>
                <c:pt idx="21403">
                  <c:v>1130</c:v>
                </c:pt>
                <c:pt idx="21404">
                  <c:v>860</c:v>
                </c:pt>
                <c:pt idx="21405">
                  <c:v>1250</c:v>
                </c:pt>
                <c:pt idx="21406">
                  <c:v>1390</c:v>
                </c:pt>
                <c:pt idx="21407">
                  <c:v>960</c:v>
                </c:pt>
                <c:pt idx="21408">
                  <c:v>1230</c:v>
                </c:pt>
                <c:pt idx="21409">
                  <c:v>940</c:v>
                </c:pt>
                <c:pt idx="21410">
                  <c:v>1080</c:v>
                </c:pt>
                <c:pt idx="21411">
                  <c:v>1020</c:v>
                </c:pt>
                <c:pt idx="21412">
                  <c:v>950</c:v>
                </c:pt>
                <c:pt idx="21413">
                  <c:v>1150</c:v>
                </c:pt>
                <c:pt idx="21414">
                  <c:v>1100</c:v>
                </c:pt>
                <c:pt idx="21415">
                  <c:v>850</c:v>
                </c:pt>
                <c:pt idx="21416">
                  <c:v>860</c:v>
                </c:pt>
                <c:pt idx="21417">
                  <c:v>1200</c:v>
                </c:pt>
                <c:pt idx="21418">
                  <c:v>950</c:v>
                </c:pt>
                <c:pt idx="21419">
                  <c:v>1070</c:v>
                </c:pt>
                <c:pt idx="21420">
                  <c:v>1180</c:v>
                </c:pt>
                <c:pt idx="21421">
                  <c:v>1080</c:v>
                </c:pt>
                <c:pt idx="21422">
                  <c:v>1110</c:v>
                </c:pt>
                <c:pt idx="21423">
                  <c:v>1240</c:v>
                </c:pt>
                <c:pt idx="21424">
                  <c:v>1170</c:v>
                </c:pt>
                <c:pt idx="21425">
                  <c:v>1210</c:v>
                </c:pt>
                <c:pt idx="21426">
                  <c:v>1090</c:v>
                </c:pt>
                <c:pt idx="21427">
                  <c:v>1080</c:v>
                </c:pt>
                <c:pt idx="21428">
                  <c:v>990</c:v>
                </c:pt>
                <c:pt idx="21429">
                  <c:v>1150</c:v>
                </c:pt>
                <c:pt idx="21430">
                  <c:v>1240</c:v>
                </c:pt>
                <c:pt idx="21431">
                  <c:v>1120</c:v>
                </c:pt>
                <c:pt idx="21432">
                  <c:v>1100</c:v>
                </c:pt>
                <c:pt idx="21433">
                  <c:v>1130</c:v>
                </c:pt>
                <c:pt idx="21434">
                  <c:v>1110</c:v>
                </c:pt>
                <c:pt idx="21435">
                  <c:v>1170</c:v>
                </c:pt>
                <c:pt idx="21436">
                  <c:v>1020</c:v>
                </c:pt>
                <c:pt idx="21437">
                  <c:v>1390</c:v>
                </c:pt>
                <c:pt idx="21438">
                  <c:v>1100</c:v>
                </c:pt>
                <c:pt idx="21439">
                  <c:v>960</c:v>
                </c:pt>
                <c:pt idx="21440">
                  <c:v>1320</c:v>
                </c:pt>
                <c:pt idx="21441">
                  <c:v>1130</c:v>
                </c:pt>
                <c:pt idx="21442">
                  <c:v>1220</c:v>
                </c:pt>
                <c:pt idx="21443">
                  <c:v>1240</c:v>
                </c:pt>
                <c:pt idx="21444">
                  <c:v>1280</c:v>
                </c:pt>
                <c:pt idx="21445">
                  <c:v>1120</c:v>
                </c:pt>
                <c:pt idx="21446">
                  <c:v>1230</c:v>
                </c:pt>
                <c:pt idx="21447">
                  <c:v>1150</c:v>
                </c:pt>
                <c:pt idx="21448">
                  <c:v>1120</c:v>
                </c:pt>
                <c:pt idx="21449">
                  <c:v>1160</c:v>
                </c:pt>
                <c:pt idx="21450">
                  <c:v>1210</c:v>
                </c:pt>
                <c:pt idx="21451">
                  <c:v>1050</c:v>
                </c:pt>
                <c:pt idx="21452">
                  <c:v>1040</c:v>
                </c:pt>
                <c:pt idx="21453">
                  <c:v>1120</c:v>
                </c:pt>
                <c:pt idx="21454">
                  <c:v>1160</c:v>
                </c:pt>
                <c:pt idx="21455">
                  <c:v>1330</c:v>
                </c:pt>
                <c:pt idx="21456">
                  <c:v>1160</c:v>
                </c:pt>
                <c:pt idx="21457">
                  <c:v>1100</c:v>
                </c:pt>
                <c:pt idx="21458">
                  <c:v>1190</c:v>
                </c:pt>
                <c:pt idx="21459">
                  <c:v>1080</c:v>
                </c:pt>
                <c:pt idx="21460">
                  <c:v>1210</c:v>
                </c:pt>
                <c:pt idx="21461">
                  <c:v>1150</c:v>
                </c:pt>
                <c:pt idx="21462">
                  <c:v>1040</c:v>
                </c:pt>
                <c:pt idx="21463">
                  <c:v>1280</c:v>
                </c:pt>
                <c:pt idx="21464">
                  <c:v>1240</c:v>
                </c:pt>
                <c:pt idx="21465">
                  <c:v>1220</c:v>
                </c:pt>
                <c:pt idx="21466">
                  <c:v>1460</c:v>
                </c:pt>
                <c:pt idx="21467">
                  <c:v>1060</c:v>
                </c:pt>
                <c:pt idx="21468">
                  <c:v>1250</c:v>
                </c:pt>
                <c:pt idx="21469">
                  <c:v>1140</c:v>
                </c:pt>
                <c:pt idx="21470">
                  <c:v>1120</c:v>
                </c:pt>
                <c:pt idx="21471">
                  <c:v>1270</c:v>
                </c:pt>
                <c:pt idx="21472">
                  <c:v>1020</c:v>
                </c:pt>
                <c:pt idx="21473">
                  <c:v>990</c:v>
                </c:pt>
                <c:pt idx="21474">
                  <c:v>1060</c:v>
                </c:pt>
                <c:pt idx="21475">
                  <c:v>1200</c:v>
                </c:pt>
                <c:pt idx="21476">
                  <c:v>1130</c:v>
                </c:pt>
                <c:pt idx="21477">
                  <c:v>1150</c:v>
                </c:pt>
                <c:pt idx="21478">
                  <c:v>1210</c:v>
                </c:pt>
                <c:pt idx="21479">
                  <c:v>1150</c:v>
                </c:pt>
                <c:pt idx="21480">
                  <c:v>1270</c:v>
                </c:pt>
                <c:pt idx="21481">
                  <c:v>1140</c:v>
                </c:pt>
                <c:pt idx="21482">
                  <c:v>930</c:v>
                </c:pt>
                <c:pt idx="21483">
                  <c:v>1140</c:v>
                </c:pt>
                <c:pt idx="21484">
                  <c:v>1200</c:v>
                </c:pt>
                <c:pt idx="21485">
                  <c:v>1250</c:v>
                </c:pt>
                <c:pt idx="21486">
                  <c:v>1030</c:v>
                </c:pt>
                <c:pt idx="21487">
                  <c:v>1390</c:v>
                </c:pt>
                <c:pt idx="21488">
                  <c:v>920</c:v>
                </c:pt>
                <c:pt idx="21489">
                  <c:v>890</c:v>
                </c:pt>
                <c:pt idx="21490">
                  <c:v>930</c:v>
                </c:pt>
                <c:pt idx="21491">
                  <c:v>1050</c:v>
                </c:pt>
                <c:pt idx="21492">
                  <c:v>1120</c:v>
                </c:pt>
                <c:pt idx="21493">
                  <c:v>1230</c:v>
                </c:pt>
                <c:pt idx="21494">
                  <c:v>1170</c:v>
                </c:pt>
                <c:pt idx="21495">
                  <c:v>1050</c:v>
                </c:pt>
                <c:pt idx="21496">
                  <c:v>1110</c:v>
                </c:pt>
                <c:pt idx="21497">
                  <c:v>1170</c:v>
                </c:pt>
                <c:pt idx="21498">
                  <c:v>990</c:v>
                </c:pt>
                <c:pt idx="21499">
                  <c:v>1180</c:v>
                </c:pt>
                <c:pt idx="21500">
                  <c:v>1050</c:v>
                </c:pt>
                <c:pt idx="21501">
                  <c:v>1190</c:v>
                </c:pt>
                <c:pt idx="21502">
                  <c:v>1160</c:v>
                </c:pt>
                <c:pt idx="21503">
                  <c:v>980</c:v>
                </c:pt>
                <c:pt idx="21504">
                  <c:v>1100</c:v>
                </c:pt>
                <c:pt idx="21505">
                  <c:v>1100</c:v>
                </c:pt>
                <c:pt idx="21506">
                  <c:v>1170</c:v>
                </c:pt>
                <c:pt idx="21507">
                  <c:v>1070</c:v>
                </c:pt>
                <c:pt idx="21508">
                  <c:v>1040</c:v>
                </c:pt>
                <c:pt idx="21509">
                  <c:v>1070</c:v>
                </c:pt>
                <c:pt idx="21510">
                  <c:v>1100</c:v>
                </c:pt>
                <c:pt idx="21511">
                  <c:v>1120</c:v>
                </c:pt>
                <c:pt idx="21512">
                  <c:v>1360</c:v>
                </c:pt>
                <c:pt idx="21513">
                  <c:v>1310</c:v>
                </c:pt>
                <c:pt idx="21514">
                  <c:v>1160</c:v>
                </c:pt>
                <c:pt idx="21515">
                  <c:v>1050</c:v>
                </c:pt>
                <c:pt idx="21516">
                  <c:v>1230</c:v>
                </c:pt>
                <c:pt idx="21517">
                  <c:v>1110</c:v>
                </c:pt>
                <c:pt idx="21518">
                  <c:v>930</c:v>
                </c:pt>
                <c:pt idx="21519">
                  <c:v>1260</c:v>
                </c:pt>
                <c:pt idx="21520">
                  <c:v>1010</c:v>
                </c:pt>
                <c:pt idx="21521">
                  <c:v>950</c:v>
                </c:pt>
                <c:pt idx="21522">
                  <c:v>1080</c:v>
                </c:pt>
                <c:pt idx="21523">
                  <c:v>1070</c:v>
                </c:pt>
                <c:pt idx="21524">
                  <c:v>1300</c:v>
                </c:pt>
                <c:pt idx="21525">
                  <c:v>1230</c:v>
                </c:pt>
                <c:pt idx="21526">
                  <c:v>1010</c:v>
                </c:pt>
                <c:pt idx="21527">
                  <c:v>1110</c:v>
                </c:pt>
                <c:pt idx="21528">
                  <c:v>1320</c:v>
                </c:pt>
                <c:pt idx="21529">
                  <c:v>1220</c:v>
                </c:pt>
                <c:pt idx="21530">
                  <c:v>990</c:v>
                </c:pt>
                <c:pt idx="21531">
                  <c:v>1180</c:v>
                </c:pt>
                <c:pt idx="21532">
                  <c:v>1130</c:v>
                </c:pt>
                <c:pt idx="21533">
                  <c:v>1090</c:v>
                </c:pt>
                <c:pt idx="21534">
                  <c:v>1170</c:v>
                </c:pt>
                <c:pt idx="21535">
                  <c:v>990</c:v>
                </c:pt>
                <c:pt idx="21536">
                  <c:v>1180</c:v>
                </c:pt>
                <c:pt idx="21537">
                  <c:v>1180</c:v>
                </c:pt>
                <c:pt idx="21538">
                  <c:v>1010</c:v>
                </c:pt>
                <c:pt idx="21539">
                  <c:v>1090</c:v>
                </c:pt>
                <c:pt idx="21540">
                  <c:v>920</c:v>
                </c:pt>
                <c:pt idx="21541">
                  <c:v>1000</c:v>
                </c:pt>
                <c:pt idx="21542">
                  <c:v>1020</c:v>
                </c:pt>
                <c:pt idx="21543">
                  <c:v>1190</c:v>
                </c:pt>
                <c:pt idx="21544">
                  <c:v>1310</c:v>
                </c:pt>
                <c:pt idx="21545">
                  <c:v>970</c:v>
                </c:pt>
                <c:pt idx="21546">
                  <c:v>1250</c:v>
                </c:pt>
                <c:pt idx="21547">
                  <c:v>1220</c:v>
                </c:pt>
                <c:pt idx="21548">
                  <c:v>870</c:v>
                </c:pt>
                <c:pt idx="21549">
                  <c:v>1150</c:v>
                </c:pt>
                <c:pt idx="21550">
                  <c:v>940</c:v>
                </c:pt>
                <c:pt idx="21551">
                  <c:v>1150</c:v>
                </c:pt>
                <c:pt idx="21552">
                  <c:v>1070</c:v>
                </c:pt>
                <c:pt idx="21553">
                  <c:v>1120</c:v>
                </c:pt>
                <c:pt idx="21554">
                  <c:v>1270</c:v>
                </c:pt>
                <c:pt idx="21555">
                  <c:v>1120</c:v>
                </c:pt>
                <c:pt idx="21556">
                  <c:v>1040</c:v>
                </c:pt>
                <c:pt idx="21557">
                  <c:v>1190</c:v>
                </c:pt>
                <c:pt idx="21558">
                  <c:v>1270</c:v>
                </c:pt>
                <c:pt idx="21559">
                  <c:v>1110</c:v>
                </c:pt>
                <c:pt idx="21560">
                  <c:v>1180</c:v>
                </c:pt>
                <c:pt idx="21561">
                  <c:v>1020</c:v>
                </c:pt>
                <c:pt idx="21562">
                  <c:v>1070</c:v>
                </c:pt>
                <c:pt idx="21563">
                  <c:v>1010</c:v>
                </c:pt>
                <c:pt idx="21564">
                  <c:v>950</c:v>
                </c:pt>
                <c:pt idx="21565">
                  <c:v>1200</c:v>
                </c:pt>
                <c:pt idx="21566">
                  <c:v>1120</c:v>
                </c:pt>
                <c:pt idx="21567">
                  <c:v>860</c:v>
                </c:pt>
                <c:pt idx="21568">
                  <c:v>1140</c:v>
                </c:pt>
                <c:pt idx="21569">
                  <c:v>920</c:v>
                </c:pt>
                <c:pt idx="21570">
                  <c:v>970</c:v>
                </c:pt>
                <c:pt idx="21571">
                  <c:v>1230</c:v>
                </c:pt>
                <c:pt idx="21572">
                  <c:v>1170</c:v>
                </c:pt>
                <c:pt idx="21573">
                  <c:v>1040</c:v>
                </c:pt>
                <c:pt idx="21574">
                  <c:v>990</c:v>
                </c:pt>
                <c:pt idx="21575">
                  <c:v>1080</c:v>
                </c:pt>
                <c:pt idx="21576">
                  <c:v>1030</c:v>
                </c:pt>
                <c:pt idx="21577">
                  <c:v>990</c:v>
                </c:pt>
                <c:pt idx="21578">
                  <c:v>1250</c:v>
                </c:pt>
                <c:pt idx="21579">
                  <c:v>1230</c:v>
                </c:pt>
                <c:pt idx="21580">
                  <c:v>1120</c:v>
                </c:pt>
                <c:pt idx="21581">
                  <c:v>1210</c:v>
                </c:pt>
                <c:pt idx="21582">
                  <c:v>1050</c:v>
                </c:pt>
                <c:pt idx="21583">
                  <c:v>1170</c:v>
                </c:pt>
                <c:pt idx="21584">
                  <c:v>1130</c:v>
                </c:pt>
                <c:pt idx="21585">
                  <c:v>1060</c:v>
                </c:pt>
                <c:pt idx="21586">
                  <c:v>1000</c:v>
                </c:pt>
                <c:pt idx="21587">
                  <c:v>930</c:v>
                </c:pt>
                <c:pt idx="21588">
                  <c:v>1230</c:v>
                </c:pt>
                <c:pt idx="21589">
                  <c:v>1100</c:v>
                </c:pt>
                <c:pt idx="21590">
                  <c:v>1120</c:v>
                </c:pt>
                <c:pt idx="21591">
                  <c:v>1130</c:v>
                </c:pt>
                <c:pt idx="21592">
                  <c:v>1090</c:v>
                </c:pt>
                <c:pt idx="21593">
                  <c:v>1180</c:v>
                </c:pt>
                <c:pt idx="21594">
                  <c:v>1060</c:v>
                </c:pt>
                <c:pt idx="21595">
                  <c:v>1010</c:v>
                </c:pt>
                <c:pt idx="21596">
                  <c:v>970</c:v>
                </c:pt>
                <c:pt idx="21597">
                  <c:v>1250</c:v>
                </c:pt>
                <c:pt idx="21598">
                  <c:v>1190</c:v>
                </c:pt>
                <c:pt idx="21599">
                  <c:v>1290</c:v>
                </c:pt>
                <c:pt idx="21600">
                  <c:v>1040</c:v>
                </c:pt>
                <c:pt idx="21601">
                  <c:v>1130</c:v>
                </c:pt>
                <c:pt idx="21602">
                  <c:v>1020</c:v>
                </c:pt>
                <c:pt idx="21603">
                  <c:v>1020</c:v>
                </c:pt>
                <c:pt idx="21604">
                  <c:v>1000</c:v>
                </c:pt>
                <c:pt idx="21605">
                  <c:v>1220</c:v>
                </c:pt>
                <c:pt idx="21606">
                  <c:v>1110</c:v>
                </c:pt>
                <c:pt idx="21607">
                  <c:v>1040</c:v>
                </c:pt>
                <c:pt idx="21608">
                  <c:v>970</c:v>
                </c:pt>
                <c:pt idx="21609">
                  <c:v>1140</c:v>
                </c:pt>
                <c:pt idx="21610">
                  <c:v>1180</c:v>
                </c:pt>
                <c:pt idx="21611">
                  <c:v>1090</c:v>
                </c:pt>
                <c:pt idx="21612">
                  <c:v>1100</c:v>
                </c:pt>
                <c:pt idx="21613">
                  <c:v>1030</c:v>
                </c:pt>
                <c:pt idx="21614">
                  <c:v>1020</c:v>
                </c:pt>
                <c:pt idx="21615">
                  <c:v>1240</c:v>
                </c:pt>
                <c:pt idx="21616">
                  <c:v>970</c:v>
                </c:pt>
                <c:pt idx="21617">
                  <c:v>1290</c:v>
                </c:pt>
                <c:pt idx="21618">
                  <c:v>1120</c:v>
                </c:pt>
                <c:pt idx="21619">
                  <c:v>1180</c:v>
                </c:pt>
                <c:pt idx="21620">
                  <c:v>1280</c:v>
                </c:pt>
                <c:pt idx="21621">
                  <c:v>1130</c:v>
                </c:pt>
                <c:pt idx="21622">
                  <c:v>1460</c:v>
                </c:pt>
                <c:pt idx="21623">
                  <c:v>1020</c:v>
                </c:pt>
                <c:pt idx="21624">
                  <c:v>1040</c:v>
                </c:pt>
                <c:pt idx="21625">
                  <c:v>1070</c:v>
                </c:pt>
                <c:pt idx="21626">
                  <c:v>1260</c:v>
                </c:pt>
                <c:pt idx="21627">
                  <c:v>1270</c:v>
                </c:pt>
                <c:pt idx="21628">
                  <c:v>920</c:v>
                </c:pt>
                <c:pt idx="21629">
                  <c:v>1240</c:v>
                </c:pt>
                <c:pt idx="21630">
                  <c:v>1370</c:v>
                </c:pt>
                <c:pt idx="21631">
                  <c:v>1020</c:v>
                </c:pt>
                <c:pt idx="21632">
                  <c:v>1290</c:v>
                </c:pt>
                <c:pt idx="21633">
                  <c:v>1200</c:v>
                </c:pt>
                <c:pt idx="21634">
                  <c:v>1060</c:v>
                </c:pt>
                <c:pt idx="21635">
                  <c:v>1210</c:v>
                </c:pt>
                <c:pt idx="21636">
                  <c:v>1040</c:v>
                </c:pt>
                <c:pt idx="21637">
                  <c:v>1300</c:v>
                </c:pt>
                <c:pt idx="21638">
                  <c:v>1120</c:v>
                </c:pt>
                <c:pt idx="21639">
                  <c:v>1240</c:v>
                </c:pt>
                <c:pt idx="21640">
                  <c:v>1050</c:v>
                </c:pt>
                <c:pt idx="21641">
                  <c:v>990</c:v>
                </c:pt>
                <c:pt idx="21642">
                  <c:v>1070</c:v>
                </c:pt>
                <c:pt idx="21643">
                  <c:v>1150</c:v>
                </c:pt>
                <c:pt idx="21644">
                  <c:v>1050</c:v>
                </c:pt>
                <c:pt idx="21645">
                  <c:v>1070</c:v>
                </c:pt>
                <c:pt idx="21646">
                  <c:v>1080</c:v>
                </c:pt>
                <c:pt idx="21647">
                  <c:v>1140</c:v>
                </c:pt>
                <c:pt idx="21648">
                  <c:v>920</c:v>
                </c:pt>
                <c:pt idx="21649">
                  <c:v>1030</c:v>
                </c:pt>
                <c:pt idx="21650">
                  <c:v>1270</c:v>
                </c:pt>
                <c:pt idx="21651">
                  <c:v>1070</c:v>
                </c:pt>
                <c:pt idx="21652">
                  <c:v>1110</c:v>
                </c:pt>
                <c:pt idx="21653">
                  <c:v>1050</c:v>
                </c:pt>
                <c:pt idx="21654">
                  <c:v>1260</c:v>
                </c:pt>
                <c:pt idx="21655">
                  <c:v>1140</c:v>
                </c:pt>
                <c:pt idx="21656">
                  <c:v>1070</c:v>
                </c:pt>
                <c:pt idx="21657">
                  <c:v>1000</c:v>
                </c:pt>
                <c:pt idx="21658">
                  <c:v>1090</c:v>
                </c:pt>
                <c:pt idx="21659">
                  <c:v>1200</c:v>
                </c:pt>
                <c:pt idx="21660">
                  <c:v>990</c:v>
                </c:pt>
                <c:pt idx="21661">
                  <c:v>1020</c:v>
                </c:pt>
                <c:pt idx="21662">
                  <c:v>990</c:v>
                </c:pt>
                <c:pt idx="21663">
                  <c:v>1120</c:v>
                </c:pt>
                <c:pt idx="21664">
                  <c:v>1190</c:v>
                </c:pt>
                <c:pt idx="21665">
                  <c:v>1200</c:v>
                </c:pt>
                <c:pt idx="21666">
                  <c:v>1150</c:v>
                </c:pt>
                <c:pt idx="21667">
                  <c:v>1060</c:v>
                </c:pt>
                <c:pt idx="21668">
                  <c:v>1050</c:v>
                </c:pt>
                <c:pt idx="21669">
                  <c:v>1070</c:v>
                </c:pt>
                <c:pt idx="21670">
                  <c:v>950</c:v>
                </c:pt>
                <c:pt idx="21671">
                  <c:v>1210</c:v>
                </c:pt>
                <c:pt idx="21672">
                  <c:v>930</c:v>
                </c:pt>
                <c:pt idx="21673">
                  <c:v>1020</c:v>
                </c:pt>
                <c:pt idx="21674">
                  <c:v>1000</c:v>
                </c:pt>
                <c:pt idx="21675">
                  <c:v>1150</c:v>
                </c:pt>
                <c:pt idx="21676">
                  <c:v>1150</c:v>
                </c:pt>
                <c:pt idx="21677">
                  <c:v>990</c:v>
                </c:pt>
                <c:pt idx="21678">
                  <c:v>1180</c:v>
                </c:pt>
                <c:pt idx="21679">
                  <c:v>1190</c:v>
                </c:pt>
                <c:pt idx="21680">
                  <c:v>1040</c:v>
                </c:pt>
                <c:pt idx="21681">
                  <c:v>1220</c:v>
                </c:pt>
                <c:pt idx="21682">
                  <c:v>1130</c:v>
                </c:pt>
                <c:pt idx="21683">
                  <c:v>910</c:v>
                </c:pt>
                <c:pt idx="21684">
                  <c:v>1110</c:v>
                </c:pt>
                <c:pt idx="21685">
                  <c:v>1210</c:v>
                </c:pt>
                <c:pt idx="21686">
                  <c:v>990</c:v>
                </c:pt>
                <c:pt idx="21687">
                  <c:v>940</c:v>
                </c:pt>
                <c:pt idx="21688">
                  <c:v>960</c:v>
                </c:pt>
                <c:pt idx="21689">
                  <c:v>1290</c:v>
                </c:pt>
                <c:pt idx="21690">
                  <c:v>1020</c:v>
                </c:pt>
                <c:pt idx="21691">
                  <c:v>1000</c:v>
                </c:pt>
                <c:pt idx="21692">
                  <c:v>1040</c:v>
                </c:pt>
                <c:pt idx="21693">
                  <c:v>1350</c:v>
                </c:pt>
                <c:pt idx="21694">
                  <c:v>1190</c:v>
                </c:pt>
                <c:pt idx="21695">
                  <c:v>1230</c:v>
                </c:pt>
                <c:pt idx="21696">
                  <c:v>930</c:v>
                </c:pt>
                <c:pt idx="21697">
                  <c:v>950</c:v>
                </c:pt>
                <c:pt idx="21698">
                  <c:v>1060</c:v>
                </c:pt>
                <c:pt idx="21699">
                  <c:v>1090</c:v>
                </c:pt>
                <c:pt idx="21700">
                  <c:v>1310</c:v>
                </c:pt>
                <c:pt idx="21701">
                  <c:v>1020</c:v>
                </c:pt>
                <c:pt idx="21702">
                  <c:v>1350</c:v>
                </c:pt>
                <c:pt idx="21703">
                  <c:v>1110</c:v>
                </c:pt>
                <c:pt idx="21704">
                  <c:v>1110</c:v>
                </c:pt>
                <c:pt idx="21705">
                  <c:v>1260</c:v>
                </c:pt>
                <c:pt idx="21706">
                  <c:v>1080</c:v>
                </c:pt>
                <c:pt idx="21707">
                  <c:v>1110</c:v>
                </c:pt>
                <c:pt idx="21708">
                  <c:v>1200</c:v>
                </c:pt>
                <c:pt idx="21709">
                  <c:v>1030</c:v>
                </c:pt>
                <c:pt idx="21710">
                  <c:v>1140</c:v>
                </c:pt>
                <c:pt idx="21711">
                  <c:v>990</c:v>
                </c:pt>
                <c:pt idx="21712">
                  <c:v>1010</c:v>
                </c:pt>
                <c:pt idx="21713">
                  <c:v>890</c:v>
                </c:pt>
                <c:pt idx="21714">
                  <c:v>970</c:v>
                </c:pt>
                <c:pt idx="21715">
                  <c:v>1250</c:v>
                </c:pt>
                <c:pt idx="21716">
                  <c:v>960</c:v>
                </c:pt>
                <c:pt idx="21717">
                  <c:v>1060</c:v>
                </c:pt>
                <c:pt idx="21718">
                  <c:v>910</c:v>
                </c:pt>
                <c:pt idx="21719">
                  <c:v>1130</c:v>
                </c:pt>
                <c:pt idx="21720">
                  <c:v>910</c:v>
                </c:pt>
                <c:pt idx="21721">
                  <c:v>1370</c:v>
                </c:pt>
                <c:pt idx="21722">
                  <c:v>1090</c:v>
                </c:pt>
                <c:pt idx="21723">
                  <c:v>1040</c:v>
                </c:pt>
                <c:pt idx="21724">
                  <c:v>1030</c:v>
                </c:pt>
                <c:pt idx="21725">
                  <c:v>1240</c:v>
                </c:pt>
                <c:pt idx="21726">
                  <c:v>990</c:v>
                </c:pt>
                <c:pt idx="21727">
                  <c:v>960</c:v>
                </c:pt>
                <c:pt idx="21728">
                  <c:v>1300</c:v>
                </c:pt>
                <c:pt idx="21729">
                  <c:v>1060</c:v>
                </c:pt>
                <c:pt idx="21730">
                  <c:v>1030</c:v>
                </c:pt>
                <c:pt idx="21731">
                  <c:v>1090</c:v>
                </c:pt>
                <c:pt idx="21732">
                  <c:v>950</c:v>
                </c:pt>
                <c:pt idx="21733">
                  <c:v>1010</c:v>
                </c:pt>
                <c:pt idx="21734">
                  <c:v>1140</c:v>
                </c:pt>
                <c:pt idx="21735">
                  <c:v>1160</c:v>
                </c:pt>
                <c:pt idx="21736">
                  <c:v>960</c:v>
                </c:pt>
                <c:pt idx="21737">
                  <c:v>1010</c:v>
                </c:pt>
                <c:pt idx="21738">
                  <c:v>940</c:v>
                </c:pt>
                <c:pt idx="21739">
                  <c:v>1050</c:v>
                </c:pt>
                <c:pt idx="21740">
                  <c:v>1190</c:v>
                </c:pt>
                <c:pt idx="21741">
                  <c:v>1030</c:v>
                </c:pt>
                <c:pt idx="21742">
                  <c:v>1150</c:v>
                </c:pt>
                <c:pt idx="21743">
                  <c:v>1150</c:v>
                </c:pt>
                <c:pt idx="21744">
                  <c:v>1060</c:v>
                </c:pt>
                <c:pt idx="21745">
                  <c:v>810</c:v>
                </c:pt>
                <c:pt idx="21746">
                  <c:v>950</c:v>
                </c:pt>
                <c:pt idx="21747">
                  <c:v>1070</c:v>
                </c:pt>
                <c:pt idx="21748">
                  <c:v>1300</c:v>
                </c:pt>
                <c:pt idx="21749">
                  <c:v>960</c:v>
                </c:pt>
                <c:pt idx="21750">
                  <c:v>1170</c:v>
                </c:pt>
                <c:pt idx="21751">
                  <c:v>1180</c:v>
                </c:pt>
                <c:pt idx="21752">
                  <c:v>1200</c:v>
                </c:pt>
                <c:pt idx="21753">
                  <c:v>1160</c:v>
                </c:pt>
                <c:pt idx="21754">
                  <c:v>1250</c:v>
                </c:pt>
                <c:pt idx="21755">
                  <c:v>1130</c:v>
                </c:pt>
                <c:pt idx="21756">
                  <c:v>980</c:v>
                </c:pt>
                <c:pt idx="21757">
                  <c:v>960</c:v>
                </c:pt>
                <c:pt idx="21758">
                  <c:v>1060</c:v>
                </c:pt>
                <c:pt idx="21759">
                  <c:v>940</c:v>
                </c:pt>
                <c:pt idx="21760">
                  <c:v>960</c:v>
                </c:pt>
                <c:pt idx="21761">
                  <c:v>1320</c:v>
                </c:pt>
                <c:pt idx="21762">
                  <c:v>1150</c:v>
                </c:pt>
                <c:pt idx="21763">
                  <c:v>1150</c:v>
                </c:pt>
                <c:pt idx="21764">
                  <c:v>1270</c:v>
                </c:pt>
                <c:pt idx="21765">
                  <c:v>1040</c:v>
                </c:pt>
                <c:pt idx="21766">
                  <c:v>910</c:v>
                </c:pt>
                <c:pt idx="21767">
                  <c:v>870</c:v>
                </c:pt>
                <c:pt idx="21768">
                  <c:v>1030</c:v>
                </c:pt>
                <c:pt idx="21769">
                  <c:v>1100</c:v>
                </c:pt>
                <c:pt idx="21770">
                  <c:v>1190</c:v>
                </c:pt>
                <c:pt idx="21771">
                  <c:v>970</c:v>
                </c:pt>
                <c:pt idx="21772">
                  <c:v>950</c:v>
                </c:pt>
                <c:pt idx="21773">
                  <c:v>1180</c:v>
                </c:pt>
                <c:pt idx="21774">
                  <c:v>1280</c:v>
                </c:pt>
                <c:pt idx="21775">
                  <c:v>1030</c:v>
                </c:pt>
                <c:pt idx="21776">
                  <c:v>1020</c:v>
                </c:pt>
                <c:pt idx="21777">
                  <c:v>1200</c:v>
                </c:pt>
                <c:pt idx="21778">
                  <c:v>1100</c:v>
                </c:pt>
                <c:pt idx="21779">
                  <c:v>1040</c:v>
                </c:pt>
                <c:pt idx="21780">
                  <c:v>1010</c:v>
                </c:pt>
                <c:pt idx="21781">
                  <c:v>1020</c:v>
                </c:pt>
                <c:pt idx="21782">
                  <c:v>880</c:v>
                </c:pt>
                <c:pt idx="21783">
                  <c:v>1230</c:v>
                </c:pt>
                <c:pt idx="21784">
                  <c:v>930</c:v>
                </c:pt>
                <c:pt idx="21785">
                  <c:v>1240</c:v>
                </c:pt>
                <c:pt idx="21786">
                  <c:v>1010</c:v>
                </c:pt>
                <c:pt idx="21787">
                  <c:v>1160</c:v>
                </c:pt>
                <c:pt idx="21788">
                  <c:v>980</c:v>
                </c:pt>
                <c:pt idx="21789">
                  <c:v>1110</c:v>
                </c:pt>
                <c:pt idx="21790">
                  <c:v>900</c:v>
                </c:pt>
                <c:pt idx="21791">
                  <c:v>1060</c:v>
                </c:pt>
                <c:pt idx="21792">
                  <c:v>1200</c:v>
                </c:pt>
                <c:pt idx="21793">
                  <c:v>1060</c:v>
                </c:pt>
                <c:pt idx="21794">
                  <c:v>1110</c:v>
                </c:pt>
                <c:pt idx="21795">
                  <c:v>1160</c:v>
                </c:pt>
                <c:pt idx="21796">
                  <c:v>1100</c:v>
                </c:pt>
                <c:pt idx="21797">
                  <c:v>1010</c:v>
                </c:pt>
                <c:pt idx="21798">
                  <c:v>1070</c:v>
                </c:pt>
                <c:pt idx="21799">
                  <c:v>1040</c:v>
                </c:pt>
                <c:pt idx="21800">
                  <c:v>1060</c:v>
                </c:pt>
                <c:pt idx="21801">
                  <c:v>1110</c:v>
                </c:pt>
                <c:pt idx="21802">
                  <c:v>1250</c:v>
                </c:pt>
                <c:pt idx="21803">
                  <c:v>1010</c:v>
                </c:pt>
                <c:pt idx="21804">
                  <c:v>1360</c:v>
                </c:pt>
                <c:pt idx="21805">
                  <c:v>1010</c:v>
                </c:pt>
                <c:pt idx="21806">
                  <c:v>990</c:v>
                </c:pt>
                <c:pt idx="21807">
                  <c:v>970</c:v>
                </c:pt>
                <c:pt idx="21808">
                  <c:v>1500</c:v>
                </c:pt>
                <c:pt idx="21809">
                  <c:v>1200</c:v>
                </c:pt>
                <c:pt idx="21810">
                  <c:v>1270</c:v>
                </c:pt>
                <c:pt idx="21811">
                  <c:v>1200</c:v>
                </c:pt>
                <c:pt idx="21812">
                  <c:v>1030</c:v>
                </c:pt>
                <c:pt idx="21813">
                  <c:v>1060</c:v>
                </c:pt>
                <c:pt idx="21814">
                  <c:v>1010</c:v>
                </c:pt>
                <c:pt idx="21815">
                  <c:v>980</c:v>
                </c:pt>
                <c:pt idx="21816">
                  <c:v>1110</c:v>
                </c:pt>
                <c:pt idx="21817">
                  <c:v>980</c:v>
                </c:pt>
                <c:pt idx="21818">
                  <c:v>990</c:v>
                </c:pt>
                <c:pt idx="21819">
                  <c:v>1260</c:v>
                </c:pt>
                <c:pt idx="21820">
                  <c:v>1220</c:v>
                </c:pt>
                <c:pt idx="21821">
                  <c:v>1180</c:v>
                </c:pt>
                <c:pt idx="21822">
                  <c:v>1120</c:v>
                </c:pt>
                <c:pt idx="21823">
                  <c:v>1100</c:v>
                </c:pt>
                <c:pt idx="21824">
                  <c:v>1200</c:v>
                </c:pt>
                <c:pt idx="21825">
                  <c:v>820</c:v>
                </c:pt>
                <c:pt idx="21826">
                  <c:v>1130</c:v>
                </c:pt>
                <c:pt idx="21827">
                  <c:v>1020</c:v>
                </c:pt>
                <c:pt idx="21828">
                  <c:v>1120</c:v>
                </c:pt>
                <c:pt idx="21829">
                  <c:v>1150</c:v>
                </c:pt>
                <c:pt idx="21830">
                  <c:v>1140</c:v>
                </c:pt>
                <c:pt idx="21831">
                  <c:v>1130</c:v>
                </c:pt>
                <c:pt idx="21832">
                  <c:v>1030</c:v>
                </c:pt>
                <c:pt idx="21833">
                  <c:v>1480</c:v>
                </c:pt>
                <c:pt idx="21834">
                  <c:v>1300</c:v>
                </c:pt>
                <c:pt idx="21835">
                  <c:v>1190</c:v>
                </c:pt>
                <c:pt idx="21836">
                  <c:v>930</c:v>
                </c:pt>
                <c:pt idx="21837">
                  <c:v>1100</c:v>
                </c:pt>
                <c:pt idx="21838">
                  <c:v>1080</c:v>
                </c:pt>
                <c:pt idx="21839">
                  <c:v>1290</c:v>
                </c:pt>
                <c:pt idx="21840">
                  <c:v>1170</c:v>
                </c:pt>
                <c:pt idx="21841">
                  <c:v>1070</c:v>
                </c:pt>
                <c:pt idx="21842">
                  <c:v>1080</c:v>
                </c:pt>
                <c:pt idx="21843">
                  <c:v>1060</c:v>
                </c:pt>
                <c:pt idx="21844">
                  <c:v>1200</c:v>
                </c:pt>
                <c:pt idx="21845">
                  <c:v>970</c:v>
                </c:pt>
                <c:pt idx="21846">
                  <c:v>1240</c:v>
                </c:pt>
                <c:pt idx="21847">
                  <c:v>1230</c:v>
                </c:pt>
                <c:pt idx="21848">
                  <c:v>1150</c:v>
                </c:pt>
                <c:pt idx="21849">
                  <c:v>1200</c:v>
                </c:pt>
                <c:pt idx="21850">
                  <c:v>1190</c:v>
                </c:pt>
                <c:pt idx="21851">
                  <c:v>1090</c:v>
                </c:pt>
                <c:pt idx="21852">
                  <c:v>1020</c:v>
                </c:pt>
                <c:pt idx="21853">
                  <c:v>1080</c:v>
                </c:pt>
                <c:pt idx="21854">
                  <c:v>990</c:v>
                </c:pt>
                <c:pt idx="21855">
                  <c:v>1250</c:v>
                </c:pt>
                <c:pt idx="21856">
                  <c:v>1070</c:v>
                </c:pt>
                <c:pt idx="21857">
                  <c:v>1200</c:v>
                </c:pt>
                <c:pt idx="21858">
                  <c:v>1170</c:v>
                </c:pt>
                <c:pt idx="21859">
                  <c:v>1240</c:v>
                </c:pt>
                <c:pt idx="21860">
                  <c:v>940</c:v>
                </c:pt>
                <c:pt idx="21861">
                  <c:v>1200</c:v>
                </c:pt>
                <c:pt idx="21862">
                  <c:v>1170</c:v>
                </c:pt>
                <c:pt idx="21863">
                  <c:v>1210</c:v>
                </c:pt>
                <c:pt idx="21864">
                  <c:v>1010</c:v>
                </c:pt>
                <c:pt idx="21865">
                  <c:v>1070</c:v>
                </c:pt>
                <c:pt idx="21866">
                  <c:v>1090</c:v>
                </c:pt>
                <c:pt idx="21867">
                  <c:v>1090</c:v>
                </c:pt>
                <c:pt idx="21868">
                  <c:v>1100</c:v>
                </c:pt>
                <c:pt idx="21869">
                  <c:v>1110</c:v>
                </c:pt>
                <c:pt idx="21870">
                  <c:v>890</c:v>
                </c:pt>
                <c:pt idx="21871">
                  <c:v>1230</c:v>
                </c:pt>
                <c:pt idx="21872">
                  <c:v>1040</c:v>
                </c:pt>
                <c:pt idx="21873">
                  <c:v>1130</c:v>
                </c:pt>
                <c:pt idx="21874">
                  <c:v>1090</c:v>
                </c:pt>
                <c:pt idx="21875">
                  <c:v>1240</c:v>
                </c:pt>
                <c:pt idx="21876">
                  <c:v>1150</c:v>
                </c:pt>
                <c:pt idx="21877">
                  <c:v>1030</c:v>
                </c:pt>
                <c:pt idx="21878">
                  <c:v>990</c:v>
                </c:pt>
                <c:pt idx="21879">
                  <c:v>1420</c:v>
                </c:pt>
                <c:pt idx="21880">
                  <c:v>1410</c:v>
                </c:pt>
                <c:pt idx="21881">
                  <c:v>1130</c:v>
                </c:pt>
                <c:pt idx="21882">
                  <c:v>930</c:v>
                </c:pt>
                <c:pt idx="21883">
                  <c:v>1170</c:v>
                </c:pt>
                <c:pt idx="21884">
                  <c:v>950</c:v>
                </c:pt>
                <c:pt idx="21885">
                  <c:v>1210</c:v>
                </c:pt>
                <c:pt idx="21886">
                  <c:v>1010</c:v>
                </c:pt>
                <c:pt idx="21887">
                  <c:v>920</c:v>
                </c:pt>
                <c:pt idx="21888">
                  <c:v>1370</c:v>
                </c:pt>
                <c:pt idx="21889">
                  <c:v>1150</c:v>
                </c:pt>
                <c:pt idx="21890">
                  <c:v>1190</c:v>
                </c:pt>
                <c:pt idx="21891">
                  <c:v>1310</c:v>
                </c:pt>
                <c:pt idx="21892">
                  <c:v>1080</c:v>
                </c:pt>
                <c:pt idx="21893">
                  <c:v>970</c:v>
                </c:pt>
                <c:pt idx="21894">
                  <c:v>990</c:v>
                </c:pt>
                <c:pt idx="21895">
                  <c:v>1130</c:v>
                </c:pt>
                <c:pt idx="21896">
                  <c:v>980</c:v>
                </c:pt>
                <c:pt idx="21897">
                  <c:v>1160</c:v>
                </c:pt>
                <c:pt idx="21898">
                  <c:v>1150</c:v>
                </c:pt>
                <c:pt idx="21899">
                  <c:v>1260</c:v>
                </c:pt>
                <c:pt idx="21900">
                  <c:v>1030</c:v>
                </c:pt>
                <c:pt idx="21901">
                  <c:v>1190</c:v>
                </c:pt>
                <c:pt idx="21902">
                  <c:v>1290</c:v>
                </c:pt>
                <c:pt idx="21903">
                  <c:v>1180</c:v>
                </c:pt>
                <c:pt idx="21904">
                  <c:v>1100</c:v>
                </c:pt>
                <c:pt idx="21905">
                  <c:v>1040</c:v>
                </c:pt>
                <c:pt idx="21906">
                  <c:v>1100</c:v>
                </c:pt>
                <c:pt idx="21907">
                  <c:v>1010</c:v>
                </c:pt>
                <c:pt idx="21908">
                  <c:v>960</c:v>
                </c:pt>
                <c:pt idx="21909">
                  <c:v>1290</c:v>
                </c:pt>
                <c:pt idx="21910">
                  <c:v>1050</c:v>
                </c:pt>
                <c:pt idx="21911">
                  <c:v>1070</c:v>
                </c:pt>
                <c:pt idx="21912">
                  <c:v>1140</c:v>
                </c:pt>
                <c:pt idx="21913">
                  <c:v>1030</c:v>
                </c:pt>
                <c:pt idx="21914">
                  <c:v>1030</c:v>
                </c:pt>
                <c:pt idx="21915">
                  <c:v>940</c:v>
                </c:pt>
                <c:pt idx="21916">
                  <c:v>1010</c:v>
                </c:pt>
                <c:pt idx="21917">
                  <c:v>1160</c:v>
                </c:pt>
                <c:pt idx="21918">
                  <c:v>1090</c:v>
                </c:pt>
                <c:pt idx="21919">
                  <c:v>1200</c:v>
                </c:pt>
                <c:pt idx="21920">
                  <c:v>1060</c:v>
                </c:pt>
                <c:pt idx="21921">
                  <c:v>1060</c:v>
                </c:pt>
                <c:pt idx="21922">
                  <c:v>1040</c:v>
                </c:pt>
                <c:pt idx="21923">
                  <c:v>1150</c:v>
                </c:pt>
                <c:pt idx="21924">
                  <c:v>1260</c:v>
                </c:pt>
                <c:pt idx="21925">
                  <c:v>960</c:v>
                </c:pt>
                <c:pt idx="21926">
                  <c:v>1230</c:v>
                </c:pt>
                <c:pt idx="21927">
                  <c:v>930</c:v>
                </c:pt>
                <c:pt idx="21928">
                  <c:v>1300</c:v>
                </c:pt>
                <c:pt idx="21929">
                  <c:v>1160</c:v>
                </c:pt>
                <c:pt idx="21930">
                  <c:v>940</c:v>
                </c:pt>
                <c:pt idx="21931">
                  <c:v>1290</c:v>
                </c:pt>
                <c:pt idx="21932">
                  <c:v>1180</c:v>
                </c:pt>
                <c:pt idx="21933">
                  <c:v>1220</c:v>
                </c:pt>
                <c:pt idx="21934">
                  <c:v>940</c:v>
                </c:pt>
                <c:pt idx="21935">
                  <c:v>1000</c:v>
                </c:pt>
                <c:pt idx="21936">
                  <c:v>1300</c:v>
                </c:pt>
                <c:pt idx="21937">
                  <c:v>990</c:v>
                </c:pt>
                <c:pt idx="21938">
                  <c:v>950</c:v>
                </c:pt>
                <c:pt idx="21939">
                  <c:v>1080</c:v>
                </c:pt>
                <c:pt idx="21940">
                  <c:v>1190</c:v>
                </c:pt>
                <c:pt idx="21941">
                  <c:v>860</c:v>
                </c:pt>
                <c:pt idx="21942">
                  <c:v>950</c:v>
                </c:pt>
                <c:pt idx="21943">
                  <c:v>1130</c:v>
                </c:pt>
                <c:pt idx="21944">
                  <c:v>1160</c:v>
                </c:pt>
                <c:pt idx="21945">
                  <c:v>1070</c:v>
                </c:pt>
                <c:pt idx="21946">
                  <c:v>1080</c:v>
                </c:pt>
                <c:pt idx="21947">
                  <c:v>850</c:v>
                </c:pt>
                <c:pt idx="21948">
                  <c:v>1360</c:v>
                </c:pt>
                <c:pt idx="21949">
                  <c:v>1080</c:v>
                </c:pt>
                <c:pt idx="21950">
                  <c:v>1100</c:v>
                </c:pt>
                <c:pt idx="21951">
                  <c:v>1070</c:v>
                </c:pt>
                <c:pt idx="21952">
                  <c:v>1310</c:v>
                </c:pt>
                <c:pt idx="21953">
                  <c:v>1030</c:v>
                </c:pt>
                <c:pt idx="21954">
                  <c:v>1260</c:v>
                </c:pt>
                <c:pt idx="21955">
                  <c:v>1020</c:v>
                </c:pt>
                <c:pt idx="21956">
                  <c:v>1030</c:v>
                </c:pt>
                <c:pt idx="21957">
                  <c:v>950</c:v>
                </c:pt>
                <c:pt idx="21958">
                  <c:v>1130</c:v>
                </c:pt>
                <c:pt idx="21959">
                  <c:v>890</c:v>
                </c:pt>
                <c:pt idx="21960">
                  <c:v>1070</c:v>
                </c:pt>
                <c:pt idx="21961">
                  <c:v>1020</c:v>
                </c:pt>
                <c:pt idx="21962">
                  <c:v>990</c:v>
                </c:pt>
                <c:pt idx="21963">
                  <c:v>880</c:v>
                </c:pt>
                <c:pt idx="21964">
                  <c:v>1210</c:v>
                </c:pt>
                <c:pt idx="21965">
                  <c:v>1100</c:v>
                </c:pt>
                <c:pt idx="21966">
                  <c:v>900</c:v>
                </c:pt>
                <c:pt idx="21967">
                  <c:v>980</c:v>
                </c:pt>
                <c:pt idx="21968">
                  <c:v>1090</c:v>
                </c:pt>
                <c:pt idx="21969">
                  <c:v>960</c:v>
                </c:pt>
                <c:pt idx="21970">
                  <c:v>1030</c:v>
                </c:pt>
                <c:pt idx="21971">
                  <c:v>850</c:v>
                </c:pt>
                <c:pt idx="21972">
                  <c:v>1280</c:v>
                </c:pt>
                <c:pt idx="21973">
                  <c:v>1270</c:v>
                </c:pt>
                <c:pt idx="21974">
                  <c:v>1190</c:v>
                </c:pt>
                <c:pt idx="21975">
                  <c:v>990</c:v>
                </c:pt>
                <c:pt idx="21976">
                  <c:v>1320</c:v>
                </c:pt>
                <c:pt idx="21977">
                  <c:v>900</c:v>
                </c:pt>
                <c:pt idx="21978">
                  <c:v>1110</c:v>
                </c:pt>
                <c:pt idx="21979">
                  <c:v>1180</c:v>
                </c:pt>
                <c:pt idx="21980">
                  <c:v>1090</c:v>
                </c:pt>
                <c:pt idx="21981">
                  <c:v>1120</c:v>
                </c:pt>
                <c:pt idx="21982">
                  <c:v>1210</c:v>
                </c:pt>
                <c:pt idx="21983">
                  <c:v>1240</c:v>
                </c:pt>
                <c:pt idx="21984">
                  <c:v>1150</c:v>
                </c:pt>
                <c:pt idx="21985">
                  <c:v>1230</c:v>
                </c:pt>
                <c:pt idx="21986">
                  <c:v>1050</c:v>
                </c:pt>
                <c:pt idx="21987">
                  <c:v>1160</c:v>
                </c:pt>
                <c:pt idx="21988">
                  <c:v>1040</c:v>
                </c:pt>
                <c:pt idx="21989">
                  <c:v>1010</c:v>
                </c:pt>
                <c:pt idx="21990">
                  <c:v>1130</c:v>
                </c:pt>
                <c:pt idx="21991">
                  <c:v>1190</c:v>
                </c:pt>
                <c:pt idx="21992">
                  <c:v>1130</c:v>
                </c:pt>
                <c:pt idx="21993">
                  <c:v>1050</c:v>
                </c:pt>
                <c:pt idx="21994">
                  <c:v>1100</c:v>
                </c:pt>
                <c:pt idx="21995">
                  <c:v>1270</c:v>
                </c:pt>
                <c:pt idx="21996">
                  <c:v>1150</c:v>
                </c:pt>
                <c:pt idx="21997">
                  <c:v>1270</c:v>
                </c:pt>
                <c:pt idx="21998">
                  <c:v>980</c:v>
                </c:pt>
                <c:pt idx="21999">
                  <c:v>1210</c:v>
                </c:pt>
                <c:pt idx="22000">
                  <c:v>900</c:v>
                </c:pt>
                <c:pt idx="22001">
                  <c:v>1110</c:v>
                </c:pt>
                <c:pt idx="22002">
                  <c:v>1010</c:v>
                </c:pt>
                <c:pt idx="22003">
                  <c:v>1140</c:v>
                </c:pt>
                <c:pt idx="22004">
                  <c:v>1140</c:v>
                </c:pt>
                <c:pt idx="22005">
                  <c:v>880</c:v>
                </c:pt>
                <c:pt idx="22006">
                  <c:v>1130</c:v>
                </c:pt>
                <c:pt idx="22007">
                  <c:v>940</c:v>
                </c:pt>
                <c:pt idx="22008">
                  <c:v>1180</c:v>
                </c:pt>
                <c:pt idx="22009">
                  <c:v>1280</c:v>
                </c:pt>
                <c:pt idx="22010">
                  <c:v>1060</c:v>
                </c:pt>
                <c:pt idx="22011">
                  <c:v>1020</c:v>
                </c:pt>
                <c:pt idx="22012">
                  <c:v>870</c:v>
                </c:pt>
                <c:pt idx="22013">
                  <c:v>970</c:v>
                </c:pt>
                <c:pt idx="22014">
                  <c:v>1030</c:v>
                </c:pt>
                <c:pt idx="22015">
                  <c:v>1210</c:v>
                </c:pt>
                <c:pt idx="22016">
                  <c:v>1020</c:v>
                </c:pt>
                <c:pt idx="22017">
                  <c:v>1150</c:v>
                </c:pt>
                <c:pt idx="22018">
                  <c:v>1170</c:v>
                </c:pt>
                <c:pt idx="22019">
                  <c:v>1100</c:v>
                </c:pt>
                <c:pt idx="22020">
                  <c:v>1130</c:v>
                </c:pt>
                <c:pt idx="22021">
                  <c:v>1040</c:v>
                </c:pt>
                <c:pt idx="22022">
                  <c:v>1310</c:v>
                </c:pt>
                <c:pt idx="22023">
                  <c:v>1020</c:v>
                </c:pt>
                <c:pt idx="22024">
                  <c:v>1210</c:v>
                </c:pt>
                <c:pt idx="22025">
                  <c:v>1270</c:v>
                </c:pt>
                <c:pt idx="22026">
                  <c:v>1080</c:v>
                </c:pt>
                <c:pt idx="22027">
                  <c:v>1100</c:v>
                </c:pt>
                <c:pt idx="22028">
                  <c:v>1050</c:v>
                </c:pt>
                <c:pt idx="22029">
                  <c:v>1020</c:v>
                </c:pt>
                <c:pt idx="22030">
                  <c:v>1060</c:v>
                </c:pt>
                <c:pt idx="22031">
                  <c:v>1260</c:v>
                </c:pt>
                <c:pt idx="22032">
                  <c:v>1100</c:v>
                </c:pt>
                <c:pt idx="22033">
                  <c:v>1100</c:v>
                </c:pt>
                <c:pt idx="22034">
                  <c:v>1090</c:v>
                </c:pt>
                <c:pt idx="22035">
                  <c:v>1130</c:v>
                </c:pt>
                <c:pt idx="22036">
                  <c:v>1100</c:v>
                </c:pt>
                <c:pt idx="22037">
                  <c:v>1300</c:v>
                </c:pt>
                <c:pt idx="22038">
                  <c:v>1120</c:v>
                </c:pt>
                <c:pt idx="22039">
                  <c:v>1140</c:v>
                </c:pt>
                <c:pt idx="22040">
                  <c:v>1200</c:v>
                </c:pt>
                <c:pt idx="22041">
                  <c:v>1120</c:v>
                </c:pt>
                <c:pt idx="22042">
                  <c:v>860</c:v>
                </c:pt>
                <c:pt idx="22043">
                  <c:v>1090</c:v>
                </c:pt>
                <c:pt idx="22044">
                  <c:v>1050</c:v>
                </c:pt>
                <c:pt idx="22045">
                  <c:v>1150</c:v>
                </c:pt>
                <c:pt idx="22046">
                  <c:v>910</c:v>
                </c:pt>
                <c:pt idx="22047">
                  <c:v>1170</c:v>
                </c:pt>
                <c:pt idx="22048">
                  <c:v>1250</c:v>
                </c:pt>
                <c:pt idx="22049">
                  <c:v>1220</c:v>
                </c:pt>
                <c:pt idx="22050">
                  <c:v>1420</c:v>
                </c:pt>
                <c:pt idx="22051">
                  <c:v>980</c:v>
                </c:pt>
                <c:pt idx="22052">
                  <c:v>1260</c:v>
                </c:pt>
                <c:pt idx="22053">
                  <c:v>1000</c:v>
                </c:pt>
                <c:pt idx="22054">
                  <c:v>1170</c:v>
                </c:pt>
                <c:pt idx="22055">
                  <c:v>1090</c:v>
                </c:pt>
                <c:pt idx="22056">
                  <c:v>990</c:v>
                </c:pt>
                <c:pt idx="22057">
                  <c:v>1020</c:v>
                </c:pt>
                <c:pt idx="22058">
                  <c:v>1020</c:v>
                </c:pt>
                <c:pt idx="22059">
                  <c:v>1370</c:v>
                </c:pt>
                <c:pt idx="22060">
                  <c:v>1260</c:v>
                </c:pt>
                <c:pt idx="22061">
                  <c:v>880</c:v>
                </c:pt>
                <c:pt idx="22062">
                  <c:v>1200</c:v>
                </c:pt>
                <c:pt idx="22063">
                  <c:v>900</c:v>
                </c:pt>
                <c:pt idx="22064">
                  <c:v>1130</c:v>
                </c:pt>
                <c:pt idx="22065">
                  <c:v>1230</c:v>
                </c:pt>
                <c:pt idx="22066">
                  <c:v>950</c:v>
                </c:pt>
                <c:pt idx="22067">
                  <c:v>990</c:v>
                </c:pt>
                <c:pt idx="22068">
                  <c:v>960</c:v>
                </c:pt>
                <c:pt idx="22069">
                  <c:v>980</c:v>
                </c:pt>
                <c:pt idx="22070">
                  <c:v>1250</c:v>
                </c:pt>
                <c:pt idx="22071">
                  <c:v>1130</c:v>
                </c:pt>
                <c:pt idx="22072">
                  <c:v>1310</c:v>
                </c:pt>
                <c:pt idx="22073">
                  <c:v>960</c:v>
                </c:pt>
                <c:pt idx="22074">
                  <c:v>1120</c:v>
                </c:pt>
                <c:pt idx="22075">
                  <c:v>1120</c:v>
                </c:pt>
                <c:pt idx="22076">
                  <c:v>1140</c:v>
                </c:pt>
                <c:pt idx="22077">
                  <c:v>1250</c:v>
                </c:pt>
                <c:pt idx="22078">
                  <c:v>1030</c:v>
                </c:pt>
                <c:pt idx="22079">
                  <c:v>920</c:v>
                </c:pt>
                <c:pt idx="22080">
                  <c:v>910</c:v>
                </c:pt>
                <c:pt idx="22081">
                  <c:v>1060</c:v>
                </c:pt>
                <c:pt idx="22082">
                  <c:v>1040</c:v>
                </c:pt>
                <c:pt idx="22083">
                  <c:v>1110</c:v>
                </c:pt>
                <c:pt idx="22084">
                  <c:v>1040</c:v>
                </c:pt>
                <c:pt idx="22085">
                  <c:v>1070</c:v>
                </c:pt>
                <c:pt idx="22086">
                  <c:v>1230</c:v>
                </c:pt>
                <c:pt idx="22087">
                  <c:v>930</c:v>
                </c:pt>
                <c:pt idx="22088">
                  <c:v>980</c:v>
                </c:pt>
                <c:pt idx="22089">
                  <c:v>1070</c:v>
                </c:pt>
                <c:pt idx="22090">
                  <c:v>1340</c:v>
                </c:pt>
                <c:pt idx="22091">
                  <c:v>1080</c:v>
                </c:pt>
                <c:pt idx="22092">
                  <c:v>1110</c:v>
                </c:pt>
                <c:pt idx="22093">
                  <c:v>1200</c:v>
                </c:pt>
                <c:pt idx="22094">
                  <c:v>1360</c:v>
                </c:pt>
                <c:pt idx="22095">
                  <c:v>1190</c:v>
                </c:pt>
                <c:pt idx="22096">
                  <c:v>930</c:v>
                </c:pt>
                <c:pt idx="22097">
                  <c:v>1070</c:v>
                </c:pt>
                <c:pt idx="22098">
                  <c:v>1090</c:v>
                </c:pt>
                <c:pt idx="22099">
                  <c:v>1310</c:v>
                </c:pt>
                <c:pt idx="22100">
                  <c:v>1130</c:v>
                </c:pt>
                <c:pt idx="22101">
                  <c:v>1240</c:v>
                </c:pt>
                <c:pt idx="22102">
                  <c:v>1050</c:v>
                </c:pt>
                <c:pt idx="22103">
                  <c:v>1050</c:v>
                </c:pt>
                <c:pt idx="22104">
                  <c:v>1230</c:v>
                </c:pt>
                <c:pt idx="22105">
                  <c:v>940</c:v>
                </c:pt>
                <c:pt idx="22106">
                  <c:v>1140</c:v>
                </c:pt>
                <c:pt idx="22107">
                  <c:v>1200</c:v>
                </c:pt>
                <c:pt idx="22108">
                  <c:v>1180</c:v>
                </c:pt>
                <c:pt idx="22109">
                  <c:v>1070</c:v>
                </c:pt>
                <c:pt idx="22110">
                  <c:v>1160</c:v>
                </c:pt>
                <c:pt idx="22111">
                  <c:v>1170</c:v>
                </c:pt>
                <c:pt idx="22112">
                  <c:v>1220</c:v>
                </c:pt>
                <c:pt idx="22113">
                  <c:v>990</c:v>
                </c:pt>
                <c:pt idx="22114">
                  <c:v>1130</c:v>
                </c:pt>
                <c:pt idx="22115">
                  <c:v>1060</c:v>
                </c:pt>
                <c:pt idx="22116">
                  <c:v>1120</c:v>
                </c:pt>
                <c:pt idx="22117">
                  <c:v>1120</c:v>
                </c:pt>
                <c:pt idx="22118">
                  <c:v>1000</c:v>
                </c:pt>
                <c:pt idx="22119">
                  <c:v>1040</c:v>
                </c:pt>
                <c:pt idx="22120">
                  <c:v>1170</c:v>
                </c:pt>
                <c:pt idx="22121">
                  <c:v>1130</c:v>
                </c:pt>
                <c:pt idx="22122">
                  <c:v>980</c:v>
                </c:pt>
                <c:pt idx="22123">
                  <c:v>1140</c:v>
                </c:pt>
                <c:pt idx="22124">
                  <c:v>1120</c:v>
                </c:pt>
                <c:pt idx="22125">
                  <c:v>1010</c:v>
                </c:pt>
                <c:pt idx="22126">
                  <c:v>1030</c:v>
                </c:pt>
                <c:pt idx="22127">
                  <c:v>1180</c:v>
                </c:pt>
                <c:pt idx="22128">
                  <c:v>970</c:v>
                </c:pt>
                <c:pt idx="22129">
                  <c:v>880</c:v>
                </c:pt>
                <c:pt idx="22130">
                  <c:v>1080</c:v>
                </c:pt>
                <c:pt idx="22131">
                  <c:v>1210</c:v>
                </c:pt>
                <c:pt idx="22132">
                  <c:v>1130</c:v>
                </c:pt>
                <c:pt idx="22133">
                  <c:v>1390</c:v>
                </c:pt>
                <c:pt idx="22134">
                  <c:v>1180</c:v>
                </c:pt>
                <c:pt idx="22135">
                  <c:v>1100</c:v>
                </c:pt>
                <c:pt idx="22136">
                  <c:v>960</c:v>
                </c:pt>
                <c:pt idx="22137">
                  <c:v>1230</c:v>
                </c:pt>
                <c:pt idx="22138">
                  <c:v>1140</c:v>
                </c:pt>
                <c:pt idx="22139">
                  <c:v>1050</c:v>
                </c:pt>
                <c:pt idx="22140">
                  <c:v>1030</c:v>
                </c:pt>
                <c:pt idx="22141">
                  <c:v>1120</c:v>
                </c:pt>
                <c:pt idx="22142">
                  <c:v>1070</c:v>
                </c:pt>
                <c:pt idx="22143">
                  <c:v>1080</c:v>
                </c:pt>
                <c:pt idx="22144">
                  <c:v>1060</c:v>
                </c:pt>
                <c:pt idx="22145">
                  <c:v>980</c:v>
                </c:pt>
                <c:pt idx="22146">
                  <c:v>970</c:v>
                </c:pt>
                <c:pt idx="22147">
                  <c:v>1020</c:v>
                </c:pt>
                <c:pt idx="22148">
                  <c:v>1120</c:v>
                </c:pt>
                <c:pt idx="22149">
                  <c:v>1140</c:v>
                </c:pt>
                <c:pt idx="22150">
                  <c:v>1090</c:v>
                </c:pt>
                <c:pt idx="22151">
                  <c:v>1010</c:v>
                </c:pt>
                <c:pt idx="22152">
                  <c:v>1020</c:v>
                </c:pt>
                <c:pt idx="22153">
                  <c:v>1210</c:v>
                </c:pt>
                <c:pt idx="22154">
                  <c:v>1020</c:v>
                </c:pt>
                <c:pt idx="22155">
                  <c:v>990</c:v>
                </c:pt>
                <c:pt idx="22156">
                  <c:v>1100</c:v>
                </c:pt>
                <c:pt idx="22157">
                  <c:v>1130</c:v>
                </c:pt>
                <c:pt idx="22158">
                  <c:v>1230</c:v>
                </c:pt>
                <c:pt idx="22159">
                  <c:v>1030</c:v>
                </c:pt>
                <c:pt idx="22160">
                  <c:v>1040</c:v>
                </c:pt>
                <c:pt idx="22161">
                  <c:v>1190</c:v>
                </c:pt>
                <c:pt idx="22162">
                  <c:v>1160</c:v>
                </c:pt>
                <c:pt idx="22163">
                  <c:v>1150</c:v>
                </c:pt>
                <c:pt idx="22164">
                  <c:v>1020</c:v>
                </c:pt>
                <c:pt idx="22165">
                  <c:v>900</c:v>
                </c:pt>
                <c:pt idx="22166">
                  <c:v>1080</c:v>
                </c:pt>
                <c:pt idx="22167">
                  <c:v>1260</c:v>
                </c:pt>
                <c:pt idx="22168">
                  <c:v>1240</c:v>
                </c:pt>
                <c:pt idx="22169">
                  <c:v>1030</c:v>
                </c:pt>
                <c:pt idx="22170">
                  <c:v>1070</c:v>
                </c:pt>
                <c:pt idx="22171">
                  <c:v>1170</c:v>
                </c:pt>
                <c:pt idx="22172">
                  <c:v>1100</c:v>
                </c:pt>
                <c:pt idx="22173">
                  <c:v>960</c:v>
                </c:pt>
                <c:pt idx="22174">
                  <c:v>1120</c:v>
                </c:pt>
                <c:pt idx="22175">
                  <c:v>1190</c:v>
                </c:pt>
                <c:pt idx="22176">
                  <c:v>910</c:v>
                </c:pt>
                <c:pt idx="22177">
                  <c:v>970</c:v>
                </c:pt>
                <c:pt idx="22178">
                  <c:v>880</c:v>
                </c:pt>
                <c:pt idx="22179">
                  <c:v>1110</c:v>
                </c:pt>
                <c:pt idx="22180">
                  <c:v>1320</c:v>
                </c:pt>
                <c:pt idx="22181">
                  <c:v>1010</c:v>
                </c:pt>
                <c:pt idx="22182">
                  <c:v>1030</c:v>
                </c:pt>
                <c:pt idx="22183">
                  <c:v>1090</c:v>
                </c:pt>
                <c:pt idx="22184">
                  <c:v>1150</c:v>
                </c:pt>
                <c:pt idx="22185">
                  <c:v>960</c:v>
                </c:pt>
                <c:pt idx="22186">
                  <c:v>1070</c:v>
                </c:pt>
                <c:pt idx="22187">
                  <c:v>930</c:v>
                </c:pt>
                <c:pt idx="22188">
                  <c:v>990</c:v>
                </c:pt>
                <c:pt idx="22189">
                  <c:v>870</c:v>
                </c:pt>
                <c:pt idx="22190">
                  <c:v>1140</c:v>
                </c:pt>
                <c:pt idx="22191">
                  <c:v>1060</c:v>
                </c:pt>
                <c:pt idx="22192">
                  <c:v>1010</c:v>
                </c:pt>
                <c:pt idx="22193">
                  <c:v>1070</c:v>
                </c:pt>
                <c:pt idx="22194">
                  <c:v>1210</c:v>
                </c:pt>
                <c:pt idx="22195">
                  <c:v>1040</c:v>
                </c:pt>
                <c:pt idx="22196">
                  <c:v>1290</c:v>
                </c:pt>
                <c:pt idx="22197">
                  <c:v>1210</c:v>
                </c:pt>
                <c:pt idx="22198">
                  <c:v>1230</c:v>
                </c:pt>
                <c:pt idx="22199">
                  <c:v>1110</c:v>
                </c:pt>
                <c:pt idx="22200">
                  <c:v>1270</c:v>
                </c:pt>
                <c:pt idx="22201">
                  <c:v>1010</c:v>
                </c:pt>
                <c:pt idx="22202">
                  <c:v>930</c:v>
                </c:pt>
                <c:pt idx="22203">
                  <c:v>880</c:v>
                </c:pt>
                <c:pt idx="22204">
                  <c:v>1080</c:v>
                </c:pt>
                <c:pt idx="22205">
                  <c:v>1320</c:v>
                </c:pt>
                <c:pt idx="22206">
                  <c:v>1120</c:v>
                </c:pt>
                <c:pt idx="22207">
                  <c:v>1330</c:v>
                </c:pt>
                <c:pt idx="22208">
                  <c:v>1100</c:v>
                </c:pt>
                <c:pt idx="22209">
                  <c:v>1140</c:v>
                </c:pt>
                <c:pt idx="22210">
                  <c:v>910</c:v>
                </c:pt>
                <c:pt idx="22211">
                  <c:v>930</c:v>
                </c:pt>
                <c:pt idx="22212">
                  <c:v>910</c:v>
                </c:pt>
                <c:pt idx="22213">
                  <c:v>1090</c:v>
                </c:pt>
                <c:pt idx="22214">
                  <c:v>1270</c:v>
                </c:pt>
                <c:pt idx="22215">
                  <c:v>980</c:v>
                </c:pt>
                <c:pt idx="22216">
                  <c:v>1140</c:v>
                </c:pt>
                <c:pt idx="22217">
                  <c:v>1060</c:v>
                </c:pt>
                <c:pt idx="22218">
                  <c:v>1020</c:v>
                </c:pt>
                <c:pt idx="22219">
                  <c:v>1100</c:v>
                </c:pt>
                <c:pt idx="22220">
                  <c:v>1080</c:v>
                </c:pt>
                <c:pt idx="22221">
                  <c:v>970</c:v>
                </c:pt>
                <c:pt idx="22222">
                  <c:v>1100</c:v>
                </c:pt>
                <c:pt idx="22223">
                  <c:v>1050</c:v>
                </c:pt>
                <c:pt idx="22224">
                  <c:v>1140</c:v>
                </c:pt>
                <c:pt idx="22225">
                  <c:v>1280</c:v>
                </c:pt>
                <c:pt idx="22226">
                  <c:v>940</c:v>
                </c:pt>
                <c:pt idx="22227">
                  <c:v>1000</c:v>
                </c:pt>
                <c:pt idx="22228">
                  <c:v>1210</c:v>
                </c:pt>
                <c:pt idx="22229">
                  <c:v>1130</c:v>
                </c:pt>
                <c:pt idx="22230">
                  <c:v>1060</c:v>
                </c:pt>
                <c:pt idx="22231">
                  <c:v>1210</c:v>
                </c:pt>
                <c:pt idx="22232">
                  <c:v>1020</c:v>
                </c:pt>
                <c:pt idx="22233">
                  <c:v>960</c:v>
                </c:pt>
                <c:pt idx="22234">
                  <c:v>1110</c:v>
                </c:pt>
                <c:pt idx="22235">
                  <c:v>1220</c:v>
                </c:pt>
                <c:pt idx="22236">
                  <c:v>1040</c:v>
                </c:pt>
                <c:pt idx="22237">
                  <c:v>1080</c:v>
                </c:pt>
                <c:pt idx="22238">
                  <c:v>880</c:v>
                </c:pt>
                <c:pt idx="22239">
                  <c:v>1160</c:v>
                </c:pt>
                <c:pt idx="22240">
                  <c:v>1220</c:v>
                </c:pt>
                <c:pt idx="22241">
                  <c:v>990</c:v>
                </c:pt>
                <c:pt idx="22242">
                  <c:v>1120</c:v>
                </c:pt>
                <c:pt idx="22243">
                  <c:v>1020</c:v>
                </c:pt>
                <c:pt idx="22244">
                  <c:v>1280</c:v>
                </c:pt>
                <c:pt idx="22245">
                  <c:v>1000</c:v>
                </c:pt>
                <c:pt idx="22246">
                  <c:v>870</c:v>
                </c:pt>
                <c:pt idx="22247">
                  <c:v>1160</c:v>
                </c:pt>
                <c:pt idx="22248">
                  <c:v>1000</c:v>
                </c:pt>
                <c:pt idx="22249">
                  <c:v>1330</c:v>
                </c:pt>
                <c:pt idx="22250">
                  <c:v>990</c:v>
                </c:pt>
                <c:pt idx="22251">
                  <c:v>1000</c:v>
                </c:pt>
                <c:pt idx="22252">
                  <c:v>990</c:v>
                </c:pt>
                <c:pt idx="22253">
                  <c:v>1090</c:v>
                </c:pt>
                <c:pt idx="22254">
                  <c:v>1240</c:v>
                </c:pt>
                <c:pt idx="22255">
                  <c:v>1130</c:v>
                </c:pt>
                <c:pt idx="22256">
                  <c:v>1160</c:v>
                </c:pt>
                <c:pt idx="22257">
                  <c:v>920</c:v>
                </c:pt>
                <c:pt idx="22258">
                  <c:v>1130</c:v>
                </c:pt>
                <c:pt idx="22259">
                  <c:v>1070</c:v>
                </c:pt>
                <c:pt idx="22260">
                  <c:v>1030</c:v>
                </c:pt>
                <c:pt idx="22261">
                  <c:v>1210</c:v>
                </c:pt>
                <c:pt idx="22262">
                  <c:v>970</c:v>
                </c:pt>
                <c:pt idx="22263">
                  <c:v>1150</c:v>
                </c:pt>
                <c:pt idx="22264">
                  <c:v>1130</c:v>
                </c:pt>
                <c:pt idx="22265">
                  <c:v>1070</c:v>
                </c:pt>
                <c:pt idx="22266">
                  <c:v>1130</c:v>
                </c:pt>
                <c:pt idx="22267">
                  <c:v>1030</c:v>
                </c:pt>
                <c:pt idx="22268">
                  <c:v>1180</c:v>
                </c:pt>
                <c:pt idx="22269">
                  <c:v>1030</c:v>
                </c:pt>
                <c:pt idx="22270">
                  <c:v>1150</c:v>
                </c:pt>
                <c:pt idx="22271">
                  <c:v>1060</c:v>
                </c:pt>
                <c:pt idx="22272">
                  <c:v>1090</c:v>
                </c:pt>
                <c:pt idx="22273">
                  <c:v>1300</c:v>
                </c:pt>
                <c:pt idx="22274">
                  <c:v>1140</c:v>
                </c:pt>
                <c:pt idx="22275">
                  <c:v>1240</c:v>
                </c:pt>
                <c:pt idx="22276">
                  <c:v>1150</c:v>
                </c:pt>
                <c:pt idx="22277">
                  <c:v>940</c:v>
                </c:pt>
                <c:pt idx="22278">
                  <c:v>910</c:v>
                </c:pt>
                <c:pt idx="22279">
                  <c:v>860</c:v>
                </c:pt>
                <c:pt idx="22280">
                  <c:v>950</c:v>
                </c:pt>
                <c:pt idx="22281">
                  <c:v>1110</c:v>
                </c:pt>
                <c:pt idx="22282">
                  <c:v>1040</c:v>
                </c:pt>
                <c:pt idx="22283">
                  <c:v>970</c:v>
                </c:pt>
                <c:pt idx="22284">
                  <c:v>1170</c:v>
                </c:pt>
                <c:pt idx="22285">
                  <c:v>1080</c:v>
                </c:pt>
                <c:pt idx="22286">
                  <c:v>1040</c:v>
                </c:pt>
                <c:pt idx="22287">
                  <c:v>1150</c:v>
                </c:pt>
                <c:pt idx="22288">
                  <c:v>1120</c:v>
                </c:pt>
                <c:pt idx="22289">
                  <c:v>1070</c:v>
                </c:pt>
                <c:pt idx="22290">
                  <c:v>1140</c:v>
                </c:pt>
                <c:pt idx="22291">
                  <c:v>1090</c:v>
                </c:pt>
                <c:pt idx="22292">
                  <c:v>830</c:v>
                </c:pt>
                <c:pt idx="22293">
                  <c:v>1040</c:v>
                </c:pt>
                <c:pt idx="22294">
                  <c:v>1100</c:v>
                </c:pt>
                <c:pt idx="22295">
                  <c:v>1220</c:v>
                </c:pt>
                <c:pt idx="22296">
                  <c:v>1120</c:v>
                </c:pt>
                <c:pt idx="22297">
                  <c:v>950</c:v>
                </c:pt>
                <c:pt idx="22298">
                  <c:v>1100</c:v>
                </c:pt>
                <c:pt idx="22299">
                  <c:v>1020</c:v>
                </c:pt>
                <c:pt idx="22300">
                  <c:v>1130</c:v>
                </c:pt>
                <c:pt idx="22301">
                  <c:v>1040</c:v>
                </c:pt>
                <c:pt idx="22302">
                  <c:v>1090</c:v>
                </c:pt>
                <c:pt idx="22303">
                  <c:v>1090</c:v>
                </c:pt>
                <c:pt idx="22304">
                  <c:v>1110</c:v>
                </c:pt>
                <c:pt idx="22305">
                  <c:v>1110</c:v>
                </c:pt>
                <c:pt idx="22306">
                  <c:v>1320</c:v>
                </c:pt>
                <c:pt idx="22307">
                  <c:v>860</c:v>
                </c:pt>
                <c:pt idx="22308">
                  <c:v>980</c:v>
                </c:pt>
                <c:pt idx="22309">
                  <c:v>1200</c:v>
                </c:pt>
                <c:pt idx="22310">
                  <c:v>1100</c:v>
                </c:pt>
                <c:pt idx="22311">
                  <c:v>1140</c:v>
                </c:pt>
                <c:pt idx="22312">
                  <c:v>830</c:v>
                </c:pt>
                <c:pt idx="22313">
                  <c:v>1170</c:v>
                </c:pt>
                <c:pt idx="22314">
                  <c:v>1470</c:v>
                </c:pt>
                <c:pt idx="22315">
                  <c:v>1040</c:v>
                </c:pt>
                <c:pt idx="22316">
                  <c:v>980</c:v>
                </c:pt>
                <c:pt idx="22317">
                  <c:v>1050</c:v>
                </c:pt>
                <c:pt idx="22318">
                  <c:v>1380</c:v>
                </c:pt>
                <c:pt idx="22319">
                  <c:v>1130</c:v>
                </c:pt>
                <c:pt idx="22320">
                  <c:v>1230</c:v>
                </c:pt>
                <c:pt idx="22321">
                  <c:v>1170</c:v>
                </c:pt>
                <c:pt idx="22322">
                  <c:v>990</c:v>
                </c:pt>
                <c:pt idx="22323">
                  <c:v>1210</c:v>
                </c:pt>
                <c:pt idx="22324">
                  <c:v>1120</c:v>
                </c:pt>
                <c:pt idx="22325">
                  <c:v>1080</c:v>
                </c:pt>
                <c:pt idx="22326">
                  <c:v>950</c:v>
                </c:pt>
                <c:pt idx="22327">
                  <c:v>1060</c:v>
                </c:pt>
                <c:pt idx="22328">
                  <c:v>970</c:v>
                </c:pt>
                <c:pt idx="22329">
                  <c:v>1060</c:v>
                </c:pt>
                <c:pt idx="22330">
                  <c:v>1060</c:v>
                </c:pt>
                <c:pt idx="22331">
                  <c:v>1130</c:v>
                </c:pt>
                <c:pt idx="22332">
                  <c:v>980</c:v>
                </c:pt>
                <c:pt idx="22333">
                  <c:v>1090</c:v>
                </c:pt>
                <c:pt idx="22334">
                  <c:v>1220</c:v>
                </c:pt>
                <c:pt idx="22335">
                  <c:v>1050</c:v>
                </c:pt>
                <c:pt idx="22336">
                  <c:v>1000</c:v>
                </c:pt>
                <c:pt idx="22337">
                  <c:v>970</c:v>
                </c:pt>
                <c:pt idx="22338">
                  <c:v>1260</c:v>
                </c:pt>
                <c:pt idx="22339">
                  <c:v>820</c:v>
                </c:pt>
                <c:pt idx="22340">
                  <c:v>1150</c:v>
                </c:pt>
                <c:pt idx="22341">
                  <c:v>930</c:v>
                </c:pt>
                <c:pt idx="22342">
                  <c:v>960</c:v>
                </c:pt>
                <c:pt idx="22343">
                  <c:v>1010</c:v>
                </c:pt>
                <c:pt idx="22344">
                  <c:v>1310</c:v>
                </c:pt>
                <c:pt idx="22345">
                  <c:v>1050</c:v>
                </c:pt>
                <c:pt idx="22346">
                  <c:v>1110</c:v>
                </c:pt>
                <c:pt idx="22347">
                  <c:v>1100</c:v>
                </c:pt>
                <c:pt idx="22348">
                  <c:v>1050</c:v>
                </c:pt>
                <c:pt idx="22349">
                  <c:v>1160</c:v>
                </c:pt>
                <c:pt idx="22350">
                  <c:v>1340</c:v>
                </c:pt>
                <c:pt idx="22351">
                  <c:v>1080</c:v>
                </c:pt>
                <c:pt idx="22352">
                  <c:v>1240</c:v>
                </c:pt>
                <c:pt idx="22353">
                  <c:v>1170</c:v>
                </c:pt>
                <c:pt idx="22354">
                  <c:v>1280</c:v>
                </c:pt>
                <c:pt idx="22355">
                  <c:v>1250</c:v>
                </c:pt>
                <c:pt idx="22356">
                  <c:v>1030</c:v>
                </c:pt>
                <c:pt idx="22357">
                  <c:v>1170</c:v>
                </c:pt>
                <c:pt idx="22358">
                  <c:v>1140</c:v>
                </c:pt>
                <c:pt idx="22359">
                  <c:v>1160</c:v>
                </c:pt>
                <c:pt idx="22360">
                  <c:v>830</c:v>
                </c:pt>
                <c:pt idx="22361">
                  <c:v>1310</c:v>
                </c:pt>
                <c:pt idx="22362">
                  <c:v>1110</c:v>
                </c:pt>
                <c:pt idx="22363">
                  <c:v>1020</c:v>
                </c:pt>
                <c:pt idx="22364">
                  <c:v>1090</c:v>
                </c:pt>
                <c:pt idx="22365">
                  <c:v>1240</c:v>
                </c:pt>
                <c:pt idx="22366">
                  <c:v>1140</c:v>
                </c:pt>
                <c:pt idx="22367">
                  <c:v>1160</c:v>
                </c:pt>
                <c:pt idx="22368">
                  <c:v>1220</c:v>
                </c:pt>
                <c:pt idx="22369">
                  <c:v>1080</c:v>
                </c:pt>
                <c:pt idx="22370">
                  <c:v>970</c:v>
                </c:pt>
                <c:pt idx="22371">
                  <c:v>960</c:v>
                </c:pt>
                <c:pt idx="22372">
                  <c:v>1080</c:v>
                </c:pt>
                <c:pt idx="22373">
                  <c:v>1280</c:v>
                </c:pt>
                <c:pt idx="22374">
                  <c:v>980</c:v>
                </c:pt>
                <c:pt idx="22375">
                  <c:v>1050</c:v>
                </c:pt>
                <c:pt idx="22376">
                  <c:v>1010</c:v>
                </c:pt>
                <c:pt idx="22377">
                  <c:v>1110</c:v>
                </c:pt>
                <c:pt idx="22378">
                  <c:v>1100</c:v>
                </c:pt>
                <c:pt idx="22379">
                  <c:v>1080</c:v>
                </c:pt>
                <c:pt idx="22380">
                  <c:v>930</c:v>
                </c:pt>
                <c:pt idx="22381">
                  <c:v>830</c:v>
                </c:pt>
                <c:pt idx="22382">
                  <c:v>1020</c:v>
                </c:pt>
                <c:pt idx="22383">
                  <c:v>1100</c:v>
                </c:pt>
                <c:pt idx="22384">
                  <c:v>1260</c:v>
                </c:pt>
                <c:pt idx="22385">
                  <c:v>1230</c:v>
                </c:pt>
                <c:pt idx="22386">
                  <c:v>1090</c:v>
                </c:pt>
                <c:pt idx="22387">
                  <c:v>1120</c:v>
                </c:pt>
                <c:pt idx="22388">
                  <c:v>1050</c:v>
                </c:pt>
                <c:pt idx="22389">
                  <c:v>1120</c:v>
                </c:pt>
                <c:pt idx="22390">
                  <c:v>860</c:v>
                </c:pt>
                <c:pt idx="22391">
                  <c:v>840</c:v>
                </c:pt>
                <c:pt idx="22392">
                  <c:v>1140</c:v>
                </c:pt>
                <c:pt idx="22393">
                  <c:v>1010</c:v>
                </c:pt>
                <c:pt idx="22394">
                  <c:v>1150</c:v>
                </c:pt>
                <c:pt idx="22395">
                  <c:v>1060</c:v>
                </c:pt>
                <c:pt idx="22396">
                  <c:v>1400</c:v>
                </c:pt>
                <c:pt idx="22397">
                  <c:v>970</c:v>
                </c:pt>
                <c:pt idx="22398">
                  <c:v>1150</c:v>
                </c:pt>
                <c:pt idx="22399">
                  <c:v>1170</c:v>
                </c:pt>
                <c:pt idx="22400">
                  <c:v>800</c:v>
                </c:pt>
                <c:pt idx="22401">
                  <c:v>1270</c:v>
                </c:pt>
                <c:pt idx="22402">
                  <c:v>1080</c:v>
                </c:pt>
                <c:pt idx="22403">
                  <c:v>1190</c:v>
                </c:pt>
                <c:pt idx="22404">
                  <c:v>1050</c:v>
                </c:pt>
                <c:pt idx="22405">
                  <c:v>1110</c:v>
                </c:pt>
                <c:pt idx="22406">
                  <c:v>970</c:v>
                </c:pt>
                <c:pt idx="22407">
                  <c:v>840</c:v>
                </c:pt>
                <c:pt idx="22408">
                  <c:v>1190</c:v>
                </c:pt>
                <c:pt idx="22409">
                  <c:v>1070</c:v>
                </c:pt>
                <c:pt idx="22410">
                  <c:v>1070</c:v>
                </c:pt>
                <c:pt idx="22411">
                  <c:v>1160</c:v>
                </c:pt>
                <c:pt idx="22412">
                  <c:v>1010</c:v>
                </c:pt>
                <c:pt idx="22413">
                  <c:v>1010</c:v>
                </c:pt>
                <c:pt idx="22414">
                  <c:v>1070</c:v>
                </c:pt>
                <c:pt idx="22415">
                  <c:v>1030</c:v>
                </c:pt>
                <c:pt idx="22416">
                  <c:v>1130</c:v>
                </c:pt>
                <c:pt idx="22417">
                  <c:v>970</c:v>
                </c:pt>
                <c:pt idx="22418">
                  <c:v>920</c:v>
                </c:pt>
                <c:pt idx="22419">
                  <c:v>940</c:v>
                </c:pt>
                <c:pt idx="22420">
                  <c:v>1020</c:v>
                </c:pt>
                <c:pt idx="22421">
                  <c:v>990</c:v>
                </c:pt>
                <c:pt idx="22422">
                  <c:v>950</c:v>
                </c:pt>
                <c:pt idx="22423">
                  <c:v>1070</c:v>
                </c:pt>
                <c:pt idx="22424">
                  <c:v>1120</c:v>
                </c:pt>
                <c:pt idx="22425">
                  <c:v>1320</c:v>
                </c:pt>
                <c:pt idx="22426">
                  <c:v>1010</c:v>
                </c:pt>
                <c:pt idx="22427">
                  <c:v>1120</c:v>
                </c:pt>
                <c:pt idx="22428">
                  <c:v>1060</c:v>
                </c:pt>
                <c:pt idx="22429">
                  <c:v>990</c:v>
                </c:pt>
                <c:pt idx="22430">
                  <c:v>1010</c:v>
                </c:pt>
                <c:pt idx="22431">
                  <c:v>830</c:v>
                </c:pt>
                <c:pt idx="22432">
                  <c:v>1300</c:v>
                </c:pt>
                <c:pt idx="22433">
                  <c:v>980</c:v>
                </c:pt>
                <c:pt idx="22434">
                  <c:v>860</c:v>
                </c:pt>
                <c:pt idx="22435">
                  <c:v>1000</c:v>
                </c:pt>
                <c:pt idx="22436">
                  <c:v>890</c:v>
                </c:pt>
                <c:pt idx="22437">
                  <c:v>1070</c:v>
                </c:pt>
                <c:pt idx="22438">
                  <c:v>960</c:v>
                </c:pt>
                <c:pt idx="22439">
                  <c:v>1280</c:v>
                </c:pt>
                <c:pt idx="22440">
                  <c:v>1130</c:v>
                </c:pt>
                <c:pt idx="22441">
                  <c:v>940</c:v>
                </c:pt>
                <c:pt idx="22442">
                  <c:v>1090</c:v>
                </c:pt>
                <c:pt idx="22443">
                  <c:v>1000</c:v>
                </c:pt>
                <c:pt idx="22444">
                  <c:v>1120</c:v>
                </c:pt>
                <c:pt idx="22445">
                  <c:v>1120</c:v>
                </c:pt>
                <c:pt idx="22446">
                  <c:v>950</c:v>
                </c:pt>
                <c:pt idx="22447">
                  <c:v>1060</c:v>
                </c:pt>
                <c:pt idx="22448">
                  <c:v>1100</c:v>
                </c:pt>
                <c:pt idx="22449">
                  <c:v>900</c:v>
                </c:pt>
                <c:pt idx="22450">
                  <c:v>1060</c:v>
                </c:pt>
                <c:pt idx="22451">
                  <c:v>1150</c:v>
                </c:pt>
                <c:pt idx="22452">
                  <c:v>1030</c:v>
                </c:pt>
                <c:pt idx="22453">
                  <c:v>1040</c:v>
                </c:pt>
                <c:pt idx="22454">
                  <c:v>1150</c:v>
                </c:pt>
                <c:pt idx="22455">
                  <c:v>1160</c:v>
                </c:pt>
                <c:pt idx="22456">
                  <c:v>1110</c:v>
                </c:pt>
                <c:pt idx="22457">
                  <c:v>930</c:v>
                </c:pt>
                <c:pt idx="22458">
                  <c:v>1210</c:v>
                </c:pt>
                <c:pt idx="22459">
                  <c:v>1010</c:v>
                </c:pt>
                <c:pt idx="22460">
                  <c:v>1130</c:v>
                </c:pt>
                <c:pt idx="22461">
                  <c:v>1100</c:v>
                </c:pt>
                <c:pt idx="22462">
                  <c:v>1050</c:v>
                </c:pt>
                <c:pt idx="22463">
                  <c:v>970</c:v>
                </c:pt>
                <c:pt idx="22464">
                  <c:v>910</c:v>
                </c:pt>
                <c:pt idx="22465">
                  <c:v>1200</c:v>
                </c:pt>
                <c:pt idx="22466">
                  <c:v>980</c:v>
                </c:pt>
                <c:pt idx="22467">
                  <c:v>1000</c:v>
                </c:pt>
                <c:pt idx="22468">
                  <c:v>1060</c:v>
                </c:pt>
                <c:pt idx="22469">
                  <c:v>1100</c:v>
                </c:pt>
                <c:pt idx="22470">
                  <c:v>1050</c:v>
                </c:pt>
                <c:pt idx="22471">
                  <c:v>1110</c:v>
                </c:pt>
                <c:pt idx="22472">
                  <c:v>1160</c:v>
                </c:pt>
                <c:pt idx="22473">
                  <c:v>1000</c:v>
                </c:pt>
                <c:pt idx="22474">
                  <c:v>1080</c:v>
                </c:pt>
                <c:pt idx="22475">
                  <c:v>1100</c:v>
                </c:pt>
                <c:pt idx="22476">
                  <c:v>1080</c:v>
                </c:pt>
                <c:pt idx="22477">
                  <c:v>1020</c:v>
                </c:pt>
                <c:pt idx="22478">
                  <c:v>830</c:v>
                </c:pt>
                <c:pt idx="22479">
                  <c:v>1200</c:v>
                </c:pt>
                <c:pt idx="22480">
                  <c:v>1120</c:v>
                </c:pt>
                <c:pt idx="22481">
                  <c:v>1030</c:v>
                </c:pt>
                <c:pt idx="22482">
                  <c:v>1140</c:v>
                </c:pt>
                <c:pt idx="22483">
                  <c:v>1160</c:v>
                </c:pt>
                <c:pt idx="22484">
                  <c:v>1110</c:v>
                </c:pt>
                <c:pt idx="22485">
                  <c:v>1160</c:v>
                </c:pt>
                <c:pt idx="22486">
                  <c:v>1300</c:v>
                </c:pt>
                <c:pt idx="22487">
                  <c:v>1170</c:v>
                </c:pt>
                <c:pt idx="22488">
                  <c:v>1030</c:v>
                </c:pt>
                <c:pt idx="22489">
                  <c:v>1110</c:v>
                </c:pt>
                <c:pt idx="22490">
                  <c:v>900</c:v>
                </c:pt>
                <c:pt idx="22491">
                  <c:v>890</c:v>
                </c:pt>
                <c:pt idx="22492">
                  <c:v>1070</c:v>
                </c:pt>
                <c:pt idx="22493">
                  <c:v>1010</c:v>
                </c:pt>
                <c:pt idx="22494">
                  <c:v>1260</c:v>
                </c:pt>
                <c:pt idx="22495">
                  <c:v>820</c:v>
                </c:pt>
                <c:pt idx="22496">
                  <c:v>1160</c:v>
                </c:pt>
                <c:pt idx="22497">
                  <c:v>1230</c:v>
                </c:pt>
                <c:pt idx="22498">
                  <c:v>1060</c:v>
                </c:pt>
                <c:pt idx="22499">
                  <c:v>1030</c:v>
                </c:pt>
                <c:pt idx="22500">
                  <c:v>1130</c:v>
                </c:pt>
                <c:pt idx="22501">
                  <c:v>970</c:v>
                </c:pt>
                <c:pt idx="22502">
                  <c:v>1040</c:v>
                </c:pt>
                <c:pt idx="22503">
                  <c:v>900</c:v>
                </c:pt>
                <c:pt idx="22504">
                  <c:v>1170</c:v>
                </c:pt>
                <c:pt idx="22505">
                  <c:v>1230</c:v>
                </c:pt>
                <c:pt idx="22506">
                  <c:v>930</c:v>
                </c:pt>
                <c:pt idx="22507">
                  <c:v>1120</c:v>
                </c:pt>
                <c:pt idx="22508">
                  <c:v>1060</c:v>
                </c:pt>
                <c:pt idx="22509">
                  <c:v>920</c:v>
                </c:pt>
                <c:pt idx="22510">
                  <c:v>1170</c:v>
                </c:pt>
                <c:pt idx="22511">
                  <c:v>960</c:v>
                </c:pt>
                <c:pt idx="22512">
                  <c:v>970</c:v>
                </c:pt>
                <c:pt idx="22513">
                  <c:v>1010</c:v>
                </c:pt>
                <c:pt idx="22514">
                  <c:v>1140</c:v>
                </c:pt>
                <c:pt idx="22515">
                  <c:v>1210</c:v>
                </c:pt>
                <c:pt idx="22516">
                  <c:v>1250</c:v>
                </c:pt>
                <c:pt idx="22517">
                  <c:v>1130</c:v>
                </c:pt>
                <c:pt idx="22518">
                  <c:v>1070</c:v>
                </c:pt>
                <c:pt idx="22519">
                  <c:v>1120</c:v>
                </c:pt>
                <c:pt idx="22520">
                  <c:v>1040</c:v>
                </c:pt>
                <c:pt idx="22521">
                  <c:v>860</c:v>
                </c:pt>
                <c:pt idx="22522">
                  <c:v>1280</c:v>
                </c:pt>
                <c:pt idx="22523">
                  <c:v>960</c:v>
                </c:pt>
                <c:pt idx="22524">
                  <c:v>950</c:v>
                </c:pt>
                <c:pt idx="22525">
                  <c:v>970</c:v>
                </c:pt>
                <c:pt idx="22526">
                  <c:v>1130</c:v>
                </c:pt>
                <c:pt idx="22527">
                  <c:v>1250</c:v>
                </c:pt>
                <c:pt idx="22528">
                  <c:v>990</c:v>
                </c:pt>
                <c:pt idx="22529">
                  <c:v>1190</c:v>
                </c:pt>
                <c:pt idx="22530">
                  <c:v>1060</c:v>
                </c:pt>
                <c:pt idx="22531">
                  <c:v>1080</c:v>
                </c:pt>
                <c:pt idx="22532">
                  <c:v>1040</c:v>
                </c:pt>
                <c:pt idx="22533">
                  <c:v>930</c:v>
                </c:pt>
                <c:pt idx="22534">
                  <c:v>1040</c:v>
                </c:pt>
                <c:pt idx="22535">
                  <c:v>1020</c:v>
                </c:pt>
                <c:pt idx="22536">
                  <c:v>1010</c:v>
                </c:pt>
                <c:pt idx="22537">
                  <c:v>960</c:v>
                </c:pt>
                <c:pt idx="22538">
                  <c:v>1180</c:v>
                </c:pt>
                <c:pt idx="22539">
                  <c:v>1020</c:v>
                </c:pt>
                <c:pt idx="22540">
                  <c:v>1220</c:v>
                </c:pt>
                <c:pt idx="22541">
                  <c:v>900</c:v>
                </c:pt>
                <c:pt idx="22542">
                  <c:v>970</c:v>
                </c:pt>
                <c:pt idx="22543">
                  <c:v>1120</c:v>
                </c:pt>
                <c:pt idx="22544">
                  <c:v>1260</c:v>
                </c:pt>
                <c:pt idx="22545">
                  <c:v>1130</c:v>
                </c:pt>
                <c:pt idx="22546">
                  <c:v>1020</c:v>
                </c:pt>
                <c:pt idx="22547">
                  <c:v>990</c:v>
                </c:pt>
                <c:pt idx="22548">
                  <c:v>1150</c:v>
                </c:pt>
                <c:pt idx="22549">
                  <c:v>1220</c:v>
                </c:pt>
                <c:pt idx="22550">
                  <c:v>980</c:v>
                </c:pt>
                <c:pt idx="22551">
                  <c:v>1100</c:v>
                </c:pt>
                <c:pt idx="22552">
                  <c:v>1040</c:v>
                </c:pt>
                <c:pt idx="22553">
                  <c:v>1160</c:v>
                </c:pt>
                <c:pt idx="22554">
                  <c:v>950</c:v>
                </c:pt>
                <c:pt idx="22555">
                  <c:v>1160</c:v>
                </c:pt>
                <c:pt idx="22556">
                  <c:v>950</c:v>
                </c:pt>
                <c:pt idx="22557">
                  <c:v>1050</c:v>
                </c:pt>
                <c:pt idx="22558">
                  <c:v>1190</c:v>
                </c:pt>
                <c:pt idx="22559">
                  <c:v>920</c:v>
                </c:pt>
                <c:pt idx="22560">
                  <c:v>900</c:v>
                </c:pt>
                <c:pt idx="22561">
                  <c:v>960</c:v>
                </c:pt>
                <c:pt idx="22562">
                  <c:v>1010</c:v>
                </c:pt>
                <c:pt idx="22563">
                  <c:v>1100</c:v>
                </c:pt>
                <c:pt idx="22564">
                  <c:v>1200</c:v>
                </c:pt>
                <c:pt idx="22565">
                  <c:v>1100</c:v>
                </c:pt>
                <c:pt idx="22566">
                  <c:v>1160</c:v>
                </c:pt>
                <c:pt idx="22567">
                  <c:v>1140</c:v>
                </c:pt>
                <c:pt idx="22568">
                  <c:v>1150</c:v>
                </c:pt>
                <c:pt idx="22569">
                  <c:v>950</c:v>
                </c:pt>
                <c:pt idx="22570">
                  <c:v>1010</c:v>
                </c:pt>
                <c:pt idx="22571">
                  <c:v>1170</c:v>
                </c:pt>
                <c:pt idx="22572">
                  <c:v>1200</c:v>
                </c:pt>
                <c:pt idx="22573">
                  <c:v>1140</c:v>
                </c:pt>
                <c:pt idx="22574">
                  <c:v>980</c:v>
                </c:pt>
                <c:pt idx="22575">
                  <c:v>1220</c:v>
                </c:pt>
                <c:pt idx="22576">
                  <c:v>1180</c:v>
                </c:pt>
                <c:pt idx="22577">
                  <c:v>950</c:v>
                </c:pt>
                <c:pt idx="22578">
                  <c:v>1170</c:v>
                </c:pt>
                <c:pt idx="22579">
                  <c:v>1070</c:v>
                </c:pt>
                <c:pt idx="22580">
                  <c:v>860</c:v>
                </c:pt>
                <c:pt idx="22581">
                  <c:v>930</c:v>
                </c:pt>
                <c:pt idx="22582">
                  <c:v>1040</c:v>
                </c:pt>
                <c:pt idx="22583">
                  <c:v>1040</c:v>
                </c:pt>
                <c:pt idx="22584">
                  <c:v>1100</c:v>
                </c:pt>
                <c:pt idx="22585">
                  <c:v>1240</c:v>
                </c:pt>
                <c:pt idx="22586">
                  <c:v>1010</c:v>
                </c:pt>
                <c:pt idx="22587">
                  <c:v>1140</c:v>
                </c:pt>
                <c:pt idx="22588">
                  <c:v>1220</c:v>
                </c:pt>
                <c:pt idx="22589">
                  <c:v>800</c:v>
                </c:pt>
                <c:pt idx="22590">
                  <c:v>1040</c:v>
                </c:pt>
                <c:pt idx="22591">
                  <c:v>1160</c:v>
                </c:pt>
                <c:pt idx="22592">
                  <c:v>1070</c:v>
                </c:pt>
                <c:pt idx="22593">
                  <c:v>1100</c:v>
                </c:pt>
                <c:pt idx="22594">
                  <c:v>1140</c:v>
                </c:pt>
                <c:pt idx="22595">
                  <c:v>1010</c:v>
                </c:pt>
                <c:pt idx="22596">
                  <c:v>1100</c:v>
                </c:pt>
                <c:pt idx="22597">
                  <c:v>1250</c:v>
                </c:pt>
                <c:pt idx="22598">
                  <c:v>1150</c:v>
                </c:pt>
                <c:pt idx="22599">
                  <c:v>1250</c:v>
                </c:pt>
                <c:pt idx="22600">
                  <c:v>1130</c:v>
                </c:pt>
                <c:pt idx="22601">
                  <c:v>1010</c:v>
                </c:pt>
                <c:pt idx="22602">
                  <c:v>970</c:v>
                </c:pt>
                <c:pt idx="22603">
                  <c:v>1370</c:v>
                </c:pt>
                <c:pt idx="22604">
                  <c:v>1090</c:v>
                </c:pt>
                <c:pt idx="22605">
                  <c:v>1280</c:v>
                </c:pt>
                <c:pt idx="22606">
                  <c:v>1090</c:v>
                </c:pt>
                <c:pt idx="22607">
                  <c:v>1040</c:v>
                </c:pt>
                <c:pt idx="22608">
                  <c:v>1160</c:v>
                </c:pt>
                <c:pt idx="22609">
                  <c:v>1020</c:v>
                </c:pt>
                <c:pt idx="22610">
                  <c:v>1060</c:v>
                </c:pt>
                <c:pt idx="22611">
                  <c:v>1130</c:v>
                </c:pt>
                <c:pt idx="22612">
                  <c:v>1040</c:v>
                </c:pt>
                <c:pt idx="22613">
                  <c:v>1210</c:v>
                </c:pt>
                <c:pt idx="22614">
                  <c:v>1000</c:v>
                </c:pt>
                <c:pt idx="22615">
                  <c:v>1000</c:v>
                </c:pt>
                <c:pt idx="22616">
                  <c:v>1180</c:v>
                </c:pt>
                <c:pt idx="22617">
                  <c:v>1160</c:v>
                </c:pt>
                <c:pt idx="22618">
                  <c:v>1300</c:v>
                </c:pt>
                <c:pt idx="22619">
                  <c:v>960</c:v>
                </c:pt>
                <c:pt idx="22620">
                  <c:v>1140</c:v>
                </c:pt>
                <c:pt idx="22621">
                  <c:v>990</c:v>
                </c:pt>
                <c:pt idx="22622">
                  <c:v>990</c:v>
                </c:pt>
                <c:pt idx="22623">
                  <c:v>1090</c:v>
                </c:pt>
                <c:pt idx="22624">
                  <c:v>890</c:v>
                </c:pt>
                <c:pt idx="22625">
                  <c:v>890</c:v>
                </c:pt>
                <c:pt idx="22626">
                  <c:v>1100</c:v>
                </c:pt>
                <c:pt idx="22627">
                  <c:v>940</c:v>
                </c:pt>
                <c:pt idx="22628">
                  <c:v>1020</c:v>
                </c:pt>
                <c:pt idx="22629">
                  <c:v>1020</c:v>
                </c:pt>
                <c:pt idx="22630">
                  <c:v>1040</c:v>
                </c:pt>
                <c:pt idx="22631">
                  <c:v>900</c:v>
                </c:pt>
                <c:pt idx="22632">
                  <c:v>1000</c:v>
                </c:pt>
                <c:pt idx="22633">
                  <c:v>1130</c:v>
                </c:pt>
                <c:pt idx="22634">
                  <c:v>1340</c:v>
                </c:pt>
                <c:pt idx="22635">
                  <c:v>1170</c:v>
                </c:pt>
                <c:pt idx="22636">
                  <c:v>1030</c:v>
                </c:pt>
                <c:pt idx="22637">
                  <c:v>900</c:v>
                </c:pt>
                <c:pt idx="22638">
                  <c:v>1270</c:v>
                </c:pt>
                <c:pt idx="22639">
                  <c:v>880</c:v>
                </c:pt>
                <c:pt idx="22640">
                  <c:v>940</c:v>
                </c:pt>
                <c:pt idx="22641">
                  <c:v>1150</c:v>
                </c:pt>
                <c:pt idx="22642">
                  <c:v>1270</c:v>
                </c:pt>
                <c:pt idx="22643">
                  <c:v>1160</c:v>
                </c:pt>
                <c:pt idx="22644">
                  <c:v>950</c:v>
                </c:pt>
                <c:pt idx="22645">
                  <c:v>940</c:v>
                </c:pt>
                <c:pt idx="22646">
                  <c:v>1170</c:v>
                </c:pt>
                <c:pt idx="22647">
                  <c:v>1060</c:v>
                </c:pt>
                <c:pt idx="22648">
                  <c:v>1140</c:v>
                </c:pt>
                <c:pt idx="22649">
                  <c:v>1150</c:v>
                </c:pt>
                <c:pt idx="22650">
                  <c:v>1500</c:v>
                </c:pt>
                <c:pt idx="22651">
                  <c:v>1010</c:v>
                </c:pt>
                <c:pt idx="22652">
                  <c:v>1130</c:v>
                </c:pt>
                <c:pt idx="22653">
                  <c:v>1180</c:v>
                </c:pt>
                <c:pt idx="22654">
                  <c:v>1100</c:v>
                </c:pt>
                <c:pt idx="22655">
                  <c:v>1190</c:v>
                </c:pt>
                <c:pt idx="22656">
                  <c:v>960</c:v>
                </c:pt>
                <c:pt idx="22657">
                  <c:v>1170</c:v>
                </c:pt>
                <c:pt idx="22658">
                  <c:v>1040</c:v>
                </c:pt>
                <c:pt idx="22659">
                  <c:v>1030</c:v>
                </c:pt>
                <c:pt idx="22660">
                  <c:v>1130</c:v>
                </c:pt>
                <c:pt idx="22661">
                  <c:v>1130</c:v>
                </c:pt>
                <c:pt idx="22662">
                  <c:v>1120</c:v>
                </c:pt>
                <c:pt idx="22663">
                  <c:v>1020</c:v>
                </c:pt>
                <c:pt idx="22664">
                  <c:v>890</c:v>
                </c:pt>
                <c:pt idx="22665">
                  <c:v>1090</c:v>
                </c:pt>
                <c:pt idx="22666">
                  <c:v>1040</c:v>
                </c:pt>
                <c:pt idx="22667">
                  <c:v>1120</c:v>
                </c:pt>
                <c:pt idx="22668">
                  <c:v>950</c:v>
                </c:pt>
                <c:pt idx="22669">
                  <c:v>1180</c:v>
                </c:pt>
                <c:pt idx="22670">
                  <c:v>1120</c:v>
                </c:pt>
                <c:pt idx="22671">
                  <c:v>1160</c:v>
                </c:pt>
                <c:pt idx="22672">
                  <c:v>1020</c:v>
                </c:pt>
                <c:pt idx="22673">
                  <c:v>970</c:v>
                </c:pt>
                <c:pt idx="22674">
                  <c:v>970</c:v>
                </c:pt>
                <c:pt idx="22675">
                  <c:v>980</c:v>
                </c:pt>
                <c:pt idx="22676">
                  <c:v>1010</c:v>
                </c:pt>
                <c:pt idx="22677">
                  <c:v>1230</c:v>
                </c:pt>
                <c:pt idx="22678">
                  <c:v>980</c:v>
                </c:pt>
                <c:pt idx="22679">
                  <c:v>1110</c:v>
                </c:pt>
                <c:pt idx="22680">
                  <c:v>890</c:v>
                </c:pt>
                <c:pt idx="22681">
                  <c:v>1100</c:v>
                </c:pt>
                <c:pt idx="22682">
                  <c:v>1070</c:v>
                </c:pt>
                <c:pt idx="22683">
                  <c:v>1230</c:v>
                </c:pt>
                <c:pt idx="22684">
                  <c:v>1000</c:v>
                </c:pt>
                <c:pt idx="22685">
                  <c:v>1010</c:v>
                </c:pt>
                <c:pt idx="22686">
                  <c:v>1300</c:v>
                </c:pt>
                <c:pt idx="22687">
                  <c:v>1030</c:v>
                </c:pt>
                <c:pt idx="22688">
                  <c:v>890</c:v>
                </c:pt>
                <c:pt idx="22689">
                  <c:v>940</c:v>
                </c:pt>
                <c:pt idx="22690">
                  <c:v>980</c:v>
                </c:pt>
                <c:pt idx="22691">
                  <c:v>1160</c:v>
                </c:pt>
                <c:pt idx="22692">
                  <c:v>960</c:v>
                </c:pt>
                <c:pt idx="22693">
                  <c:v>960</c:v>
                </c:pt>
                <c:pt idx="22694">
                  <c:v>1140</c:v>
                </c:pt>
                <c:pt idx="22695">
                  <c:v>1120</c:v>
                </c:pt>
                <c:pt idx="22696">
                  <c:v>1090</c:v>
                </c:pt>
                <c:pt idx="22697">
                  <c:v>980</c:v>
                </c:pt>
                <c:pt idx="22698">
                  <c:v>1060</c:v>
                </c:pt>
                <c:pt idx="22699">
                  <c:v>960</c:v>
                </c:pt>
                <c:pt idx="22700">
                  <c:v>1000</c:v>
                </c:pt>
                <c:pt idx="22701">
                  <c:v>1050</c:v>
                </c:pt>
                <c:pt idx="22702">
                  <c:v>1000</c:v>
                </c:pt>
                <c:pt idx="22703">
                  <c:v>1140</c:v>
                </c:pt>
                <c:pt idx="22704">
                  <c:v>1230</c:v>
                </c:pt>
                <c:pt idx="22705">
                  <c:v>1040</c:v>
                </c:pt>
                <c:pt idx="22706">
                  <c:v>1200</c:v>
                </c:pt>
                <c:pt idx="22707">
                  <c:v>1070</c:v>
                </c:pt>
                <c:pt idx="22708">
                  <c:v>1150</c:v>
                </c:pt>
                <c:pt idx="22709">
                  <c:v>1150</c:v>
                </c:pt>
                <c:pt idx="22710">
                  <c:v>870</c:v>
                </c:pt>
                <c:pt idx="22711">
                  <c:v>1010</c:v>
                </c:pt>
                <c:pt idx="22712">
                  <c:v>1260</c:v>
                </c:pt>
                <c:pt idx="22713">
                  <c:v>1250</c:v>
                </c:pt>
                <c:pt idx="22714">
                  <c:v>1140</c:v>
                </c:pt>
                <c:pt idx="22715">
                  <c:v>1080</c:v>
                </c:pt>
                <c:pt idx="22716">
                  <c:v>1150</c:v>
                </c:pt>
                <c:pt idx="22717">
                  <c:v>1030</c:v>
                </c:pt>
                <c:pt idx="22718">
                  <c:v>1140</c:v>
                </c:pt>
                <c:pt idx="22719">
                  <c:v>960</c:v>
                </c:pt>
                <c:pt idx="22720">
                  <c:v>1170</c:v>
                </c:pt>
                <c:pt idx="22721">
                  <c:v>1290</c:v>
                </c:pt>
                <c:pt idx="22722">
                  <c:v>1200</c:v>
                </c:pt>
                <c:pt idx="22723">
                  <c:v>1060</c:v>
                </c:pt>
                <c:pt idx="22724">
                  <c:v>990</c:v>
                </c:pt>
                <c:pt idx="22725">
                  <c:v>1020</c:v>
                </c:pt>
                <c:pt idx="22726">
                  <c:v>1060</c:v>
                </c:pt>
                <c:pt idx="22727">
                  <c:v>1010</c:v>
                </c:pt>
                <c:pt idx="22728">
                  <c:v>890</c:v>
                </c:pt>
                <c:pt idx="22729">
                  <c:v>990</c:v>
                </c:pt>
                <c:pt idx="22730">
                  <c:v>980</c:v>
                </c:pt>
                <c:pt idx="22731">
                  <c:v>980</c:v>
                </c:pt>
                <c:pt idx="22732">
                  <c:v>1140</c:v>
                </c:pt>
                <c:pt idx="22733">
                  <c:v>1040</c:v>
                </c:pt>
                <c:pt idx="22734">
                  <c:v>1100</c:v>
                </c:pt>
                <c:pt idx="22735">
                  <c:v>1210</c:v>
                </c:pt>
                <c:pt idx="22736">
                  <c:v>1170</c:v>
                </c:pt>
                <c:pt idx="22737">
                  <c:v>1060</c:v>
                </c:pt>
                <c:pt idx="22738">
                  <c:v>960</c:v>
                </c:pt>
                <c:pt idx="22739">
                  <c:v>1140</c:v>
                </c:pt>
                <c:pt idx="22740">
                  <c:v>1220</c:v>
                </c:pt>
                <c:pt idx="22741">
                  <c:v>1190</c:v>
                </c:pt>
                <c:pt idx="22742">
                  <c:v>1140</c:v>
                </c:pt>
                <c:pt idx="22743">
                  <c:v>1000</c:v>
                </c:pt>
                <c:pt idx="22744">
                  <c:v>940</c:v>
                </c:pt>
                <c:pt idx="22745">
                  <c:v>990</c:v>
                </c:pt>
                <c:pt idx="22746">
                  <c:v>880</c:v>
                </c:pt>
                <c:pt idx="22747">
                  <c:v>1190</c:v>
                </c:pt>
                <c:pt idx="22748">
                  <c:v>1060</c:v>
                </c:pt>
                <c:pt idx="22749">
                  <c:v>980</c:v>
                </c:pt>
                <c:pt idx="22750">
                  <c:v>1040</c:v>
                </c:pt>
                <c:pt idx="22751">
                  <c:v>860</c:v>
                </c:pt>
                <c:pt idx="22752">
                  <c:v>1190</c:v>
                </c:pt>
                <c:pt idx="22753">
                  <c:v>1160</c:v>
                </c:pt>
                <c:pt idx="22754">
                  <c:v>970</c:v>
                </c:pt>
                <c:pt idx="22755">
                  <c:v>1140</c:v>
                </c:pt>
                <c:pt idx="22756">
                  <c:v>1230</c:v>
                </c:pt>
                <c:pt idx="22757">
                  <c:v>1150</c:v>
                </c:pt>
                <c:pt idx="22758">
                  <c:v>1060</c:v>
                </c:pt>
                <c:pt idx="22759">
                  <c:v>1020</c:v>
                </c:pt>
                <c:pt idx="22760">
                  <c:v>1190</c:v>
                </c:pt>
                <c:pt idx="22761">
                  <c:v>1000</c:v>
                </c:pt>
                <c:pt idx="22762">
                  <c:v>890</c:v>
                </c:pt>
                <c:pt idx="22763">
                  <c:v>1090</c:v>
                </c:pt>
                <c:pt idx="22764">
                  <c:v>820</c:v>
                </c:pt>
                <c:pt idx="22765">
                  <c:v>920</c:v>
                </c:pt>
                <c:pt idx="22766">
                  <c:v>1030</c:v>
                </c:pt>
                <c:pt idx="22767">
                  <c:v>1080</c:v>
                </c:pt>
                <c:pt idx="22768">
                  <c:v>1270</c:v>
                </c:pt>
                <c:pt idx="22769">
                  <c:v>1230</c:v>
                </c:pt>
                <c:pt idx="22770">
                  <c:v>1120</c:v>
                </c:pt>
                <c:pt idx="22771">
                  <c:v>960</c:v>
                </c:pt>
                <c:pt idx="22772">
                  <c:v>950</c:v>
                </c:pt>
                <c:pt idx="22773">
                  <c:v>1040</c:v>
                </c:pt>
                <c:pt idx="22774">
                  <c:v>1120</c:v>
                </c:pt>
                <c:pt idx="22775">
                  <c:v>900</c:v>
                </c:pt>
                <c:pt idx="22776">
                  <c:v>940</c:v>
                </c:pt>
                <c:pt idx="22777">
                  <c:v>1140</c:v>
                </c:pt>
                <c:pt idx="22778">
                  <c:v>960</c:v>
                </c:pt>
                <c:pt idx="22779">
                  <c:v>900</c:v>
                </c:pt>
                <c:pt idx="22780">
                  <c:v>1050</c:v>
                </c:pt>
                <c:pt idx="22781">
                  <c:v>1030</c:v>
                </c:pt>
                <c:pt idx="22782">
                  <c:v>1100</c:v>
                </c:pt>
                <c:pt idx="22783">
                  <c:v>940</c:v>
                </c:pt>
                <c:pt idx="22784">
                  <c:v>1010</c:v>
                </c:pt>
                <c:pt idx="22785">
                  <c:v>1090</c:v>
                </c:pt>
                <c:pt idx="22786">
                  <c:v>1120</c:v>
                </c:pt>
                <c:pt idx="22787">
                  <c:v>1050</c:v>
                </c:pt>
                <c:pt idx="22788">
                  <c:v>1090</c:v>
                </c:pt>
                <c:pt idx="22789">
                  <c:v>1000</c:v>
                </c:pt>
                <c:pt idx="22790">
                  <c:v>1200</c:v>
                </c:pt>
                <c:pt idx="22791">
                  <c:v>1160</c:v>
                </c:pt>
                <c:pt idx="22792">
                  <c:v>800</c:v>
                </c:pt>
                <c:pt idx="22793">
                  <c:v>910</c:v>
                </c:pt>
                <c:pt idx="22794">
                  <c:v>900</c:v>
                </c:pt>
                <c:pt idx="22795">
                  <c:v>1030</c:v>
                </c:pt>
                <c:pt idx="22796">
                  <c:v>990</c:v>
                </c:pt>
                <c:pt idx="22797">
                  <c:v>1240</c:v>
                </c:pt>
                <c:pt idx="22798">
                  <c:v>1070</c:v>
                </c:pt>
                <c:pt idx="22799">
                  <c:v>1110</c:v>
                </c:pt>
                <c:pt idx="22800">
                  <c:v>1020</c:v>
                </c:pt>
                <c:pt idx="22801">
                  <c:v>1200</c:v>
                </c:pt>
                <c:pt idx="22802">
                  <c:v>1050</c:v>
                </c:pt>
                <c:pt idx="22803">
                  <c:v>1220</c:v>
                </c:pt>
                <c:pt idx="22804">
                  <c:v>1140</c:v>
                </c:pt>
                <c:pt idx="22805">
                  <c:v>1160</c:v>
                </c:pt>
                <c:pt idx="22806">
                  <c:v>1060</c:v>
                </c:pt>
                <c:pt idx="22807">
                  <c:v>1080</c:v>
                </c:pt>
                <c:pt idx="22808">
                  <c:v>1070</c:v>
                </c:pt>
                <c:pt idx="22809">
                  <c:v>950</c:v>
                </c:pt>
                <c:pt idx="22810">
                  <c:v>1020</c:v>
                </c:pt>
                <c:pt idx="22811">
                  <c:v>1050</c:v>
                </c:pt>
                <c:pt idx="22812">
                  <c:v>930</c:v>
                </c:pt>
                <c:pt idx="22813">
                  <c:v>1180</c:v>
                </c:pt>
                <c:pt idx="22814">
                  <c:v>910</c:v>
                </c:pt>
                <c:pt idx="22815">
                  <c:v>930</c:v>
                </c:pt>
                <c:pt idx="22816">
                  <c:v>950</c:v>
                </c:pt>
                <c:pt idx="22817">
                  <c:v>1150</c:v>
                </c:pt>
                <c:pt idx="22818">
                  <c:v>980</c:v>
                </c:pt>
                <c:pt idx="22819">
                  <c:v>900</c:v>
                </c:pt>
                <c:pt idx="22820">
                  <c:v>1150</c:v>
                </c:pt>
                <c:pt idx="22821">
                  <c:v>990</c:v>
                </c:pt>
                <c:pt idx="22822">
                  <c:v>1160</c:v>
                </c:pt>
                <c:pt idx="22823">
                  <c:v>880</c:v>
                </c:pt>
                <c:pt idx="22824">
                  <c:v>1120</c:v>
                </c:pt>
                <c:pt idx="22825">
                  <c:v>1050</c:v>
                </c:pt>
                <c:pt idx="22826">
                  <c:v>1010</c:v>
                </c:pt>
                <c:pt idx="22827">
                  <c:v>950</c:v>
                </c:pt>
                <c:pt idx="22828">
                  <c:v>1040</c:v>
                </c:pt>
                <c:pt idx="22829">
                  <c:v>950</c:v>
                </c:pt>
                <c:pt idx="22830">
                  <c:v>1010</c:v>
                </c:pt>
                <c:pt idx="22831">
                  <c:v>1060</c:v>
                </c:pt>
                <c:pt idx="22832">
                  <c:v>1110</c:v>
                </c:pt>
                <c:pt idx="22833">
                  <c:v>790</c:v>
                </c:pt>
                <c:pt idx="22834">
                  <c:v>970</c:v>
                </c:pt>
                <c:pt idx="22835">
                  <c:v>1010</c:v>
                </c:pt>
                <c:pt idx="22836">
                  <c:v>1060</c:v>
                </c:pt>
                <c:pt idx="22837">
                  <c:v>1130</c:v>
                </c:pt>
                <c:pt idx="22838">
                  <c:v>1130</c:v>
                </c:pt>
                <c:pt idx="22839">
                  <c:v>1150</c:v>
                </c:pt>
                <c:pt idx="22840">
                  <c:v>870</c:v>
                </c:pt>
                <c:pt idx="22841">
                  <c:v>1060</c:v>
                </c:pt>
                <c:pt idx="22842">
                  <c:v>960</c:v>
                </c:pt>
                <c:pt idx="22843">
                  <c:v>940</c:v>
                </c:pt>
                <c:pt idx="22844">
                  <c:v>1270</c:v>
                </c:pt>
                <c:pt idx="22845">
                  <c:v>1040</c:v>
                </c:pt>
                <c:pt idx="22846">
                  <c:v>1010</c:v>
                </c:pt>
                <c:pt idx="22847">
                  <c:v>1030</c:v>
                </c:pt>
                <c:pt idx="22848">
                  <c:v>1040</c:v>
                </c:pt>
                <c:pt idx="22849">
                  <c:v>1080</c:v>
                </c:pt>
                <c:pt idx="22850">
                  <c:v>1070</c:v>
                </c:pt>
                <c:pt idx="22851">
                  <c:v>1020</c:v>
                </c:pt>
                <c:pt idx="22852">
                  <c:v>950</c:v>
                </c:pt>
                <c:pt idx="22853">
                  <c:v>980</c:v>
                </c:pt>
                <c:pt idx="22854">
                  <c:v>840</c:v>
                </c:pt>
                <c:pt idx="22855">
                  <c:v>1090</c:v>
                </c:pt>
                <c:pt idx="22856">
                  <c:v>1010</c:v>
                </c:pt>
                <c:pt idx="22857">
                  <c:v>970</c:v>
                </c:pt>
                <c:pt idx="22858">
                  <c:v>920</c:v>
                </c:pt>
                <c:pt idx="22859">
                  <c:v>1230</c:v>
                </c:pt>
                <c:pt idx="22860">
                  <c:v>1020</c:v>
                </c:pt>
                <c:pt idx="22861">
                  <c:v>1420</c:v>
                </c:pt>
                <c:pt idx="22862">
                  <c:v>1040</c:v>
                </c:pt>
                <c:pt idx="22863">
                  <c:v>810</c:v>
                </c:pt>
                <c:pt idx="22864">
                  <c:v>940</c:v>
                </c:pt>
                <c:pt idx="22865">
                  <c:v>1180</c:v>
                </c:pt>
                <c:pt idx="22866">
                  <c:v>1000</c:v>
                </c:pt>
                <c:pt idx="22867">
                  <c:v>1090</c:v>
                </c:pt>
                <c:pt idx="22868">
                  <c:v>980</c:v>
                </c:pt>
                <c:pt idx="22869">
                  <c:v>990</c:v>
                </c:pt>
                <c:pt idx="22870">
                  <c:v>1240</c:v>
                </c:pt>
                <c:pt idx="22871">
                  <c:v>1030</c:v>
                </c:pt>
                <c:pt idx="22872">
                  <c:v>1120</c:v>
                </c:pt>
                <c:pt idx="22873">
                  <c:v>990</c:v>
                </c:pt>
                <c:pt idx="22874">
                  <c:v>1120</c:v>
                </c:pt>
                <c:pt idx="22875">
                  <c:v>950</c:v>
                </c:pt>
                <c:pt idx="22876">
                  <c:v>950</c:v>
                </c:pt>
                <c:pt idx="22877">
                  <c:v>920</c:v>
                </c:pt>
                <c:pt idx="22878">
                  <c:v>1090</c:v>
                </c:pt>
                <c:pt idx="22879">
                  <c:v>990</c:v>
                </c:pt>
                <c:pt idx="22880">
                  <c:v>950</c:v>
                </c:pt>
                <c:pt idx="22881">
                  <c:v>970</c:v>
                </c:pt>
                <c:pt idx="22882">
                  <c:v>1200</c:v>
                </c:pt>
                <c:pt idx="22883">
                  <c:v>1030</c:v>
                </c:pt>
                <c:pt idx="22884">
                  <c:v>910</c:v>
                </c:pt>
                <c:pt idx="22885">
                  <c:v>930</c:v>
                </c:pt>
                <c:pt idx="22886">
                  <c:v>920</c:v>
                </c:pt>
                <c:pt idx="22887">
                  <c:v>1340</c:v>
                </c:pt>
                <c:pt idx="22888">
                  <c:v>1110</c:v>
                </c:pt>
                <c:pt idx="22889">
                  <c:v>1060</c:v>
                </c:pt>
                <c:pt idx="22890">
                  <c:v>990</c:v>
                </c:pt>
                <c:pt idx="22891">
                  <c:v>1190</c:v>
                </c:pt>
                <c:pt idx="22892">
                  <c:v>1170</c:v>
                </c:pt>
                <c:pt idx="22893">
                  <c:v>1170</c:v>
                </c:pt>
                <c:pt idx="22894">
                  <c:v>1210</c:v>
                </c:pt>
                <c:pt idx="22895">
                  <c:v>1000</c:v>
                </c:pt>
                <c:pt idx="22896">
                  <c:v>960</c:v>
                </c:pt>
                <c:pt idx="22897">
                  <c:v>1140</c:v>
                </c:pt>
                <c:pt idx="22898">
                  <c:v>1030</c:v>
                </c:pt>
                <c:pt idx="22899">
                  <c:v>1030</c:v>
                </c:pt>
                <c:pt idx="22900">
                  <c:v>1090</c:v>
                </c:pt>
                <c:pt idx="22901">
                  <c:v>1040</c:v>
                </c:pt>
                <c:pt idx="22902">
                  <c:v>980</c:v>
                </c:pt>
                <c:pt idx="22903">
                  <c:v>1250</c:v>
                </c:pt>
                <c:pt idx="22904">
                  <c:v>1050</c:v>
                </c:pt>
                <c:pt idx="22905">
                  <c:v>1060</c:v>
                </c:pt>
                <c:pt idx="22906">
                  <c:v>920</c:v>
                </c:pt>
                <c:pt idx="22907">
                  <c:v>1240</c:v>
                </c:pt>
                <c:pt idx="22908">
                  <c:v>1060</c:v>
                </c:pt>
                <c:pt idx="22909">
                  <c:v>1230</c:v>
                </c:pt>
                <c:pt idx="22910">
                  <c:v>1080</c:v>
                </c:pt>
                <c:pt idx="22911">
                  <c:v>1060</c:v>
                </c:pt>
                <c:pt idx="22912">
                  <c:v>920</c:v>
                </c:pt>
                <c:pt idx="22913">
                  <c:v>870</c:v>
                </c:pt>
                <c:pt idx="22914">
                  <c:v>1240</c:v>
                </c:pt>
                <c:pt idx="22915">
                  <c:v>1200</c:v>
                </c:pt>
                <c:pt idx="22916">
                  <c:v>1160</c:v>
                </c:pt>
                <c:pt idx="22917">
                  <c:v>980</c:v>
                </c:pt>
                <c:pt idx="22918">
                  <c:v>1200</c:v>
                </c:pt>
                <c:pt idx="22919">
                  <c:v>1170</c:v>
                </c:pt>
                <c:pt idx="22920">
                  <c:v>1010</c:v>
                </c:pt>
                <c:pt idx="22921">
                  <c:v>1010</c:v>
                </c:pt>
                <c:pt idx="22922">
                  <c:v>950</c:v>
                </c:pt>
                <c:pt idx="22923">
                  <c:v>910</c:v>
                </c:pt>
                <c:pt idx="22924">
                  <c:v>960</c:v>
                </c:pt>
                <c:pt idx="22925">
                  <c:v>950</c:v>
                </c:pt>
                <c:pt idx="22926">
                  <c:v>1210</c:v>
                </c:pt>
                <c:pt idx="22927">
                  <c:v>840</c:v>
                </c:pt>
                <c:pt idx="22928">
                  <c:v>1250</c:v>
                </c:pt>
                <c:pt idx="22929">
                  <c:v>900</c:v>
                </c:pt>
                <c:pt idx="22930">
                  <c:v>1000</c:v>
                </c:pt>
                <c:pt idx="22931">
                  <c:v>980</c:v>
                </c:pt>
                <c:pt idx="22932">
                  <c:v>830</c:v>
                </c:pt>
                <c:pt idx="22933">
                  <c:v>910</c:v>
                </c:pt>
                <c:pt idx="22934">
                  <c:v>990</c:v>
                </c:pt>
                <c:pt idx="22935">
                  <c:v>1090</c:v>
                </c:pt>
                <c:pt idx="22936">
                  <c:v>1240</c:v>
                </c:pt>
                <c:pt idx="22937">
                  <c:v>900</c:v>
                </c:pt>
                <c:pt idx="22938">
                  <c:v>1160</c:v>
                </c:pt>
                <c:pt idx="22939">
                  <c:v>990</c:v>
                </c:pt>
                <c:pt idx="22940">
                  <c:v>1270</c:v>
                </c:pt>
                <c:pt idx="22941">
                  <c:v>1050</c:v>
                </c:pt>
                <c:pt idx="22942">
                  <c:v>1200</c:v>
                </c:pt>
                <c:pt idx="22943">
                  <c:v>1080</c:v>
                </c:pt>
                <c:pt idx="22944">
                  <c:v>950</c:v>
                </c:pt>
                <c:pt idx="22945">
                  <c:v>1040</c:v>
                </c:pt>
                <c:pt idx="22946">
                  <c:v>1050</c:v>
                </c:pt>
                <c:pt idx="22947">
                  <c:v>1070</c:v>
                </c:pt>
                <c:pt idx="22948">
                  <c:v>1210</c:v>
                </c:pt>
                <c:pt idx="22949">
                  <c:v>1020</c:v>
                </c:pt>
                <c:pt idx="22950">
                  <c:v>1150</c:v>
                </c:pt>
                <c:pt idx="22951">
                  <c:v>1120</c:v>
                </c:pt>
                <c:pt idx="22952">
                  <c:v>890</c:v>
                </c:pt>
                <c:pt idx="22953">
                  <c:v>1060</c:v>
                </c:pt>
                <c:pt idx="22954">
                  <c:v>1010</c:v>
                </c:pt>
                <c:pt idx="22955">
                  <c:v>990</c:v>
                </c:pt>
                <c:pt idx="22956">
                  <c:v>850</c:v>
                </c:pt>
                <c:pt idx="22957">
                  <c:v>990</c:v>
                </c:pt>
                <c:pt idx="22958">
                  <c:v>1150</c:v>
                </c:pt>
                <c:pt idx="22959">
                  <c:v>1050</c:v>
                </c:pt>
                <c:pt idx="22960">
                  <c:v>970</c:v>
                </c:pt>
                <c:pt idx="22961">
                  <c:v>1180</c:v>
                </c:pt>
                <c:pt idx="22962">
                  <c:v>920</c:v>
                </c:pt>
                <c:pt idx="22963">
                  <c:v>1030</c:v>
                </c:pt>
                <c:pt idx="22964">
                  <c:v>960</c:v>
                </c:pt>
                <c:pt idx="22965">
                  <c:v>1080</c:v>
                </c:pt>
                <c:pt idx="22966">
                  <c:v>850</c:v>
                </c:pt>
                <c:pt idx="22967">
                  <c:v>1210</c:v>
                </c:pt>
                <c:pt idx="22968">
                  <c:v>1030</c:v>
                </c:pt>
                <c:pt idx="22969">
                  <c:v>1200</c:v>
                </c:pt>
                <c:pt idx="22970">
                  <c:v>1080</c:v>
                </c:pt>
                <c:pt idx="22971">
                  <c:v>1140</c:v>
                </c:pt>
                <c:pt idx="22972">
                  <c:v>1030</c:v>
                </c:pt>
                <c:pt idx="22973">
                  <c:v>1040</c:v>
                </c:pt>
                <c:pt idx="22974">
                  <c:v>980</c:v>
                </c:pt>
                <c:pt idx="22975">
                  <c:v>800</c:v>
                </c:pt>
                <c:pt idx="22976">
                  <c:v>1140</c:v>
                </c:pt>
                <c:pt idx="22977">
                  <c:v>1300</c:v>
                </c:pt>
                <c:pt idx="22978">
                  <c:v>1050</c:v>
                </c:pt>
                <c:pt idx="22979">
                  <c:v>1200</c:v>
                </c:pt>
                <c:pt idx="22980">
                  <c:v>1160</c:v>
                </c:pt>
                <c:pt idx="22981">
                  <c:v>1110</c:v>
                </c:pt>
                <c:pt idx="22982">
                  <c:v>1030</c:v>
                </c:pt>
                <c:pt idx="22983">
                  <c:v>1040</c:v>
                </c:pt>
                <c:pt idx="22984">
                  <c:v>1000</c:v>
                </c:pt>
                <c:pt idx="22985">
                  <c:v>1230</c:v>
                </c:pt>
                <c:pt idx="22986">
                  <c:v>1110</c:v>
                </c:pt>
                <c:pt idx="22987">
                  <c:v>980</c:v>
                </c:pt>
                <c:pt idx="22988">
                  <c:v>840</c:v>
                </c:pt>
                <c:pt idx="22989">
                  <c:v>1070</c:v>
                </c:pt>
                <c:pt idx="22990">
                  <c:v>1170</c:v>
                </c:pt>
                <c:pt idx="22991">
                  <c:v>1070</c:v>
                </c:pt>
                <c:pt idx="22992">
                  <c:v>1060</c:v>
                </c:pt>
                <c:pt idx="22993">
                  <c:v>1000</c:v>
                </c:pt>
                <c:pt idx="22994">
                  <c:v>1120</c:v>
                </c:pt>
                <c:pt idx="22995">
                  <c:v>1060</c:v>
                </c:pt>
                <c:pt idx="22996">
                  <c:v>1050</c:v>
                </c:pt>
                <c:pt idx="22997">
                  <c:v>950</c:v>
                </c:pt>
                <c:pt idx="22998">
                  <c:v>1110</c:v>
                </c:pt>
                <c:pt idx="22999">
                  <c:v>990</c:v>
                </c:pt>
                <c:pt idx="23000">
                  <c:v>1010</c:v>
                </c:pt>
                <c:pt idx="23001">
                  <c:v>1200</c:v>
                </c:pt>
                <c:pt idx="23002">
                  <c:v>960</c:v>
                </c:pt>
                <c:pt idx="23003">
                  <c:v>880</c:v>
                </c:pt>
                <c:pt idx="23004">
                  <c:v>980</c:v>
                </c:pt>
                <c:pt idx="23005">
                  <c:v>1090</c:v>
                </c:pt>
                <c:pt idx="23006">
                  <c:v>1200</c:v>
                </c:pt>
                <c:pt idx="23007">
                  <c:v>1100</c:v>
                </c:pt>
                <c:pt idx="23008">
                  <c:v>1220</c:v>
                </c:pt>
                <c:pt idx="23009">
                  <c:v>1050</c:v>
                </c:pt>
                <c:pt idx="23010">
                  <c:v>970</c:v>
                </c:pt>
                <c:pt idx="23011">
                  <c:v>980</c:v>
                </c:pt>
                <c:pt idx="23012">
                  <c:v>1140</c:v>
                </c:pt>
                <c:pt idx="23013">
                  <c:v>1100</c:v>
                </c:pt>
                <c:pt idx="23014">
                  <c:v>810</c:v>
                </c:pt>
                <c:pt idx="23015">
                  <c:v>1310</c:v>
                </c:pt>
                <c:pt idx="23016">
                  <c:v>880</c:v>
                </c:pt>
                <c:pt idx="23017">
                  <c:v>940</c:v>
                </c:pt>
                <c:pt idx="23018">
                  <c:v>1030</c:v>
                </c:pt>
                <c:pt idx="23019">
                  <c:v>1050</c:v>
                </c:pt>
                <c:pt idx="23020">
                  <c:v>1020</c:v>
                </c:pt>
                <c:pt idx="23021">
                  <c:v>910</c:v>
                </c:pt>
                <c:pt idx="23022">
                  <c:v>1080</c:v>
                </c:pt>
                <c:pt idx="23023">
                  <c:v>970</c:v>
                </c:pt>
                <c:pt idx="23024">
                  <c:v>1020</c:v>
                </c:pt>
                <c:pt idx="23025">
                  <c:v>1040</c:v>
                </c:pt>
                <c:pt idx="23026">
                  <c:v>1190</c:v>
                </c:pt>
                <c:pt idx="23027">
                  <c:v>1020</c:v>
                </c:pt>
                <c:pt idx="23028">
                  <c:v>1060</c:v>
                </c:pt>
                <c:pt idx="23029">
                  <c:v>1060</c:v>
                </c:pt>
                <c:pt idx="23030">
                  <c:v>1010</c:v>
                </c:pt>
                <c:pt idx="23031">
                  <c:v>1080</c:v>
                </c:pt>
                <c:pt idx="23032">
                  <c:v>1180</c:v>
                </c:pt>
                <c:pt idx="23033">
                  <c:v>970</c:v>
                </c:pt>
                <c:pt idx="23034">
                  <c:v>1100</c:v>
                </c:pt>
                <c:pt idx="23035">
                  <c:v>1010</c:v>
                </c:pt>
                <c:pt idx="23036">
                  <c:v>1100</c:v>
                </c:pt>
                <c:pt idx="23037">
                  <c:v>850</c:v>
                </c:pt>
                <c:pt idx="23038">
                  <c:v>990</c:v>
                </c:pt>
                <c:pt idx="23039">
                  <c:v>1170</c:v>
                </c:pt>
                <c:pt idx="23040">
                  <c:v>1060</c:v>
                </c:pt>
                <c:pt idx="23041">
                  <c:v>1160</c:v>
                </c:pt>
                <c:pt idx="23042">
                  <c:v>1090</c:v>
                </c:pt>
                <c:pt idx="23043">
                  <c:v>1070</c:v>
                </c:pt>
                <c:pt idx="23044">
                  <c:v>1140</c:v>
                </c:pt>
                <c:pt idx="23045">
                  <c:v>1130</c:v>
                </c:pt>
                <c:pt idx="23046">
                  <c:v>1110</c:v>
                </c:pt>
                <c:pt idx="23047">
                  <c:v>1030</c:v>
                </c:pt>
                <c:pt idx="23048">
                  <c:v>1080</c:v>
                </c:pt>
                <c:pt idx="23049">
                  <c:v>860</c:v>
                </c:pt>
                <c:pt idx="23050">
                  <c:v>1150</c:v>
                </c:pt>
                <c:pt idx="23051">
                  <c:v>1140</c:v>
                </c:pt>
                <c:pt idx="23052">
                  <c:v>1030</c:v>
                </c:pt>
                <c:pt idx="23053">
                  <c:v>870</c:v>
                </c:pt>
                <c:pt idx="23054">
                  <c:v>1190</c:v>
                </c:pt>
                <c:pt idx="23055">
                  <c:v>1180</c:v>
                </c:pt>
                <c:pt idx="23056">
                  <c:v>1170</c:v>
                </c:pt>
                <c:pt idx="23057">
                  <c:v>910</c:v>
                </c:pt>
                <c:pt idx="23058">
                  <c:v>1000</c:v>
                </c:pt>
                <c:pt idx="23059">
                  <c:v>1010</c:v>
                </c:pt>
                <c:pt idx="23060">
                  <c:v>1160</c:v>
                </c:pt>
                <c:pt idx="23061">
                  <c:v>1130</c:v>
                </c:pt>
                <c:pt idx="23062">
                  <c:v>910</c:v>
                </c:pt>
                <c:pt idx="23063">
                  <c:v>890</c:v>
                </c:pt>
                <c:pt idx="23064">
                  <c:v>1140</c:v>
                </c:pt>
                <c:pt idx="23065">
                  <c:v>760</c:v>
                </c:pt>
                <c:pt idx="23066">
                  <c:v>980</c:v>
                </c:pt>
                <c:pt idx="23067">
                  <c:v>880</c:v>
                </c:pt>
                <c:pt idx="23068">
                  <c:v>1200</c:v>
                </c:pt>
                <c:pt idx="23069">
                  <c:v>950</c:v>
                </c:pt>
                <c:pt idx="23070">
                  <c:v>1060</c:v>
                </c:pt>
                <c:pt idx="23071">
                  <c:v>1090</c:v>
                </c:pt>
                <c:pt idx="23072">
                  <c:v>1080</c:v>
                </c:pt>
                <c:pt idx="23073">
                  <c:v>1040</c:v>
                </c:pt>
                <c:pt idx="23074">
                  <c:v>1140</c:v>
                </c:pt>
                <c:pt idx="23075">
                  <c:v>1070</c:v>
                </c:pt>
                <c:pt idx="23076">
                  <c:v>960</c:v>
                </c:pt>
                <c:pt idx="23077">
                  <c:v>1050</c:v>
                </c:pt>
                <c:pt idx="23078">
                  <c:v>1100</c:v>
                </c:pt>
                <c:pt idx="23079">
                  <c:v>1000</c:v>
                </c:pt>
                <c:pt idx="23080">
                  <c:v>920</c:v>
                </c:pt>
                <c:pt idx="23081">
                  <c:v>1260</c:v>
                </c:pt>
                <c:pt idx="23082">
                  <c:v>1010</c:v>
                </c:pt>
                <c:pt idx="23083">
                  <c:v>890</c:v>
                </c:pt>
                <c:pt idx="23084">
                  <c:v>970</c:v>
                </c:pt>
                <c:pt idx="23085">
                  <c:v>790</c:v>
                </c:pt>
                <c:pt idx="23086">
                  <c:v>1040</c:v>
                </c:pt>
                <c:pt idx="23087">
                  <c:v>1150</c:v>
                </c:pt>
                <c:pt idx="23088">
                  <c:v>1160</c:v>
                </c:pt>
                <c:pt idx="23089">
                  <c:v>980</c:v>
                </c:pt>
                <c:pt idx="23090">
                  <c:v>910</c:v>
                </c:pt>
                <c:pt idx="23091">
                  <c:v>1070</c:v>
                </c:pt>
                <c:pt idx="23092">
                  <c:v>920</c:v>
                </c:pt>
                <c:pt idx="23093">
                  <c:v>1000</c:v>
                </c:pt>
                <c:pt idx="23094">
                  <c:v>970</c:v>
                </c:pt>
                <c:pt idx="23095">
                  <c:v>930</c:v>
                </c:pt>
                <c:pt idx="23096">
                  <c:v>950</c:v>
                </c:pt>
                <c:pt idx="23097">
                  <c:v>1010</c:v>
                </c:pt>
                <c:pt idx="23098">
                  <c:v>1040</c:v>
                </c:pt>
                <c:pt idx="23099">
                  <c:v>1060</c:v>
                </c:pt>
                <c:pt idx="23100">
                  <c:v>980</c:v>
                </c:pt>
                <c:pt idx="23101">
                  <c:v>1020</c:v>
                </c:pt>
                <c:pt idx="23102">
                  <c:v>1140</c:v>
                </c:pt>
                <c:pt idx="23103">
                  <c:v>910</c:v>
                </c:pt>
                <c:pt idx="23104">
                  <c:v>1400</c:v>
                </c:pt>
                <c:pt idx="23105">
                  <c:v>1080</c:v>
                </c:pt>
                <c:pt idx="23106">
                  <c:v>1220</c:v>
                </c:pt>
                <c:pt idx="23107">
                  <c:v>1050</c:v>
                </c:pt>
                <c:pt idx="23108">
                  <c:v>1260</c:v>
                </c:pt>
                <c:pt idx="23109">
                  <c:v>1240</c:v>
                </c:pt>
                <c:pt idx="23110">
                  <c:v>1060</c:v>
                </c:pt>
                <c:pt idx="23111">
                  <c:v>1030</c:v>
                </c:pt>
                <c:pt idx="23112">
                  <c:v>1160</c:v>
                </c:pt>
                <c:pt idx="23113">
                  <c:v>990</c:v>
                </c:pt>
                <c:pt idx="23114">
                  <c:v>940</c:v>
                </c:pt>
                <c:pt idx="23115">
                  <c:v>910</c:v>
                </c:pt>
                <c:pt idx="23116">
                  <c:v>910</c:v>
                </c:pt>
                <c:pt idx="23117">
                  <c:v>1070</c:v>
                </c:pt>
                <c:pt idx="23118">
                  <c:v>1010</c:v>
                </c:pt>
                <c:pt idx="23119">
                  <c:v>1110</c:v>
                </c:pt>
                <c:pt idx="23120">
                  <c:v>1070</c:v>
                </c:pt>
                <c:pt idx="23121">
                  <c:v>1120</c:v>
                </c:pt>
                <c:pt idx="23122">
                  <c:v>970</c:v>
                </c:pt>
                <c:pt idx="23123">
                  <c:v>1010</c:v>
                </c:pt>
                <c:pt idx="23124">
                  <c:v>1260</c:v>
                </c:pt>
                <c:pt idx="23125">
                  <c:v>1180</c:v>
                </c:pt>
                <c:pt idx="23126">
                  <c:v>1030</c:v>
                </c:pt>
                <c:pt idx="23127">
                  <c:v>1080</c:v>
                </c:pt>
                <c:pt idx="23128">
                  <c:v>1200</c:v>
                </c:pt>
                <c:pt idx="23129">
                  <c:v>870</c:v>
                </c:pt>
                <c:pt idx="23130">
                  <c:v>1110</c:v>
                </c:pt>
                <c:pt idx="23131">
                  <c:v>1200</c:v>
                </c:pt>
                <c:pt idx="23132">
                  <c:v>980</c:v>
                </c:pt>
                <c:pt idx="23133">
                  <c:v>1170</c:v>
                </c:pt>
                <c:pt idx="23134">
                  <c:v>980</c:v>
                </c:pt>
                <c:pt idx="23135">
                  <c:v>1110</c:v>
                </c:pt>
                <c:pt idx="23136">
                  <c:v>1280</c:v>
                </c:pt>
                <c:pt idx="23137">
                  <c:v>1010</c:v>
                </c:pt>
                <c:pt idx="23138">
                  <c:v>930</c:v>
                </c:pt>
                <c:pt idx="23139">
                  <c:v>1000</c:v>
                </c:pt>
                <c:pt idx="23140">
                  <c:v>1040</c:v>
                </c:pt>
                <c:pt idx="23141">
                  <c:v>1140</c:v>
                </c:pt>
                <c:pt idx="23142">
                  <c:v>980</c:v>
                </c:pt>
                <c:pt idx="23143">
                  <c:v>1340</c:v>
                </c:pt>
                <c:pt idx="23144">
                  <c:v>1200</c:v>
                </c:pt>
                <c:pt idx="23145">
                  <c:v>1120</c:v>
                </c:pt>
                <c:pt idx="23146">
                  <c:v>970</c:v>
                </c:pt>
                <c:pt idx="23147">
                  <c:v>1010</c:v>
                </c:pt>
                <c:pt idx="23148">
                  <c:v>1010</c:v>
                </c:pt>
                <c:pt idx="23149">
                  <c:v>990</c:v>
                </c:pt>
                <c:pt idx="23150">
                  <c:v>990</c:v>
                </c:pt>
                <c:pt idx="23151">
                  <c:v>880</c:v>
                </c:pt>
                <c:pt idx="23152">
                  <c:v>1100</c:v>
                </c:pt>
                <c:pt idx="23153">
                  <c:v>1110</c:v>
                </c:pt>
                <c:pt idx="23154">
                  <c:v>990</c:v>
                </c:pt>
                <c:pt idx="23155">
                  <c:v>1250</c:v>
                </c:pt>
                <c:pt idx="23156">
                  <c:v>1180</c:v>
                </c:pt>
                <c:pt idx="23157">
                  <c:v>1400</c:v>
                </c:pt>
                <c:pt idx="23158">
                  <c:v>1190</c:v>
                </c:pt>
                <c:pt idx="23159">
                  <c:v>960</c:v>
                </c:pt>
                <c:pt idx="23160">
                  <c:v>850</c:v>
                </c:pt>
                <c:pt idx="23161">
                  <c:v>850</c:v>
                </c:pt>
                <c:pt idx="23162">
                  <c:v>1210</c:v>
                </c:pt>
                <c:pt idx="23163">
                  <c:v>1180</c:v>
                </c:pt>
                <c:pt idx="23164">
                  <c:v>1010</c:v>
                </c:pt>
                <c:pt idx="23165">
                  <c:v>1040</c:v>
                </c:pt>
                <c:pt idx="23166">
                  <c:v>1120</c:v>
                </c:pt>
                <c:pt idx="23167">
                  <c:v>1010</c:v>
                </c:pt>
                <c:pt idx="23168">
                  <c:v>1140</c:v>
                </c:pt>
                <c:pt idx="23169">
                  <c:v>1090</c:v>
                </c:pt>
                <c:pt idx="23170">
                  <c:v>1090</c:v>
                </c:pt>
                <c:pt idx="23171">
                  <c:v>940</c:v>
                </c:pt>
                <c:pt idx="23172">
                  <c:v>1000</c:v>
                </c:pt>
                <c:pt idx="23173">
                  <c:v>1120</c:v>
                </c:pt>
                <c:pt idx="23174">
                  <c:v>1080</c:v>
                </c:pt>
                <c:pt idx="23175">
                  <c:v>1040</c:v>
                </c:pt>
                <c:pt idx="23176">
                  <c:v>990</c:v>
                </c:pt>
                <c:pt idx="23177">
                  <c:v>1190</c:v>
                </c:pt>
                <c:pt idx="23178">
                  <c:v>1180</c:v>
                </c:pt>
                <c:pt idx="23179">
                  <c:v>1220</c:v>
                </c:pt>
                <c:pt idx="23180">
                  <c:v>950</c:v>
                </c:pt>
                <c:pt idx="23181">
                  <c:v>1060</c:v>
                </c:pt>
                <c:pt idx="23182">
                  <c:v>1130</c:v>
                </c:pt>
                <c:pt idx="23183">
                  <c:v>1000</c:v>
                </c:pt>
                <c:pt idx="23184">
                  <c:v>1100</c:v>
                </c:pt>
                <c:pt idx="23185">
                  <c:v>950</c:v>
                </c:pt>
                <c:pt idx="23186">
                  <c:v>1070</c:v>
                </c:pt>
                <c:pt idx="23187">
                  <c:v>890</c:v>
                </c:pt>
                <c:pt idx="23188">
                  <c:v>740</c:v>
                </c:pt>
                <c:pt idx="23189">
                  <c:v>990</c:v>
                </c:pt>
                <c:pt idx="23190">
                  <c:v>990</c:v>
                </c:pt>
                <c:pt idx="23191">
                  <c:v>840</c:v>
                </c:pt>
                <c:pt idx="23192">
                  <c:v>1100</c:v>
                </c:pt>
                <c:pt idx="23193">
                  <c:v>1090</c:v>
                </c:pt>
                <c:pt idx="23194">
                  <c:v>1470</c:v>
                </c:pt>
                <c:pt idx="23195">
                  <c:v>1070</c:v>
                </c:pt>
                <c:pt idx="23196">
                  <c:v>1090</c:v>
                </c:pt>
                <c:pt idx="23197">
                  <c:v>1000</c:v>
                </c:pt>
                <c:pt idx="23198">
                  <c:v>1030</c:v>
                </c:pt>
                <c:pt idx="23199">
                  <c:v>1000</c:v>
                </c:pt>
                <c:pt idx="23200">
                  <c:v>1110</c:v>
                </c:pt>
                <c:pt idx="23201">
                  <c:v>1060</c:v>
                </c:pt>
                <c:pt idx="23202">
                  <c:v>900</c:v>
                </c:pt>
                <c:pt idx="23203">
                  <c:v>1000</c:v>
                </c:pt>
                <c:pt idx="23204">
                  <c:v>1020</c:v>
                </c:pt>
                <c:pt idx="23205">
                  <c:v>990</c:v>
                </c:pt>
                <c:pt idx="23206">
                  <c:v>900</c:v>
                </c:pt>
                <c:pt idx="23207">
                  <c:v>850</c:v>
                </c:pt>
                <c:pt idx="23208">
                  <c:v>1200</c:v>
                </c:pt>
                <c:pt idx="23209">
                  <c:v>1110</c:v>
                </c:pt>
                <c:pt idx="23210">
                  <c:v>1080</c:v>
                </c:pt>
                <c:pt idx="23211">
                  <c:v>1150</c:v>
                </c:pt>
                <c:pt idx="23212">
                  <c:v>1080</c:v>
                </c:pt>
                <c:pt idx="23213">
                  <c:v>1480</c:v>
                </c:pt>
                <c:pt idx="23214">
                  <c:v>840</c:v>
                </c:pt>
                <c:pt idx="23215">
                  <c:v>1000</c:v>
                </c:pt>
                <c:pt idx="23216">
                  <c:v>1120</c:v>
                </c:pt>
                <c:pt idx="23217">
                  <c:v>1100</c:v>
                </c:pt>
                <c:pt idx="23218">
                  <c:v>860</c:v>
                </c:pt>
                <c:pt idx="23219">
                  <c:v>1070</c:v>
                </c:pt>
                <c:pt idx="23220">
                  <c:v>1020</c:v>
                </c:pt>
                <c:pt idx="23221">
                  <c:v>930</c:v>
                </c:pt>
                <c:pt idx="23222">
                  <c:v>900</c:v>
                </c:pt>
                <c:pt idx="23223">
                  <c:v>1050</c:v>
                </c:pt>
                <c:pt idx="23224">
                  <c:v>930</c:v>
                </c:pt>
                <c:pt idx="23225">
                  <c:v>1000</c:v>
                </c:pt>
                <c:pt idx="23226">
                  <c:v>1160</c:v>
                </c:pt>
                <c:pt idx="23227">
                  <c:v>770</c:v>
                </c:pt>
                <c:pt idx="23228">
                  <c:v>980</c:v>
                </c:pt>
                <c:pt idx="23229">
                  <c:v>1200</c:v>
                </c:pt>
                <c:pt idx="23230">
                  <c:v>970</c:v>
                </c:pt>
                <c:pt idx="23231">
                  <c:v>850</c:v>
                </c:pt>
                <c:pt idx="23232">
                  <c:v>950</c:v>
                </c:pt>
                <c:pt idx="23233">
                  <c:v>920</c:v>
                </c:pt>
                <c:pt idx="23234">
                  <c:v>970</c:v>
                </c:pt>
                <c:pt idx="23235">
                  <c:v>1080</c:v>
                </c:pt>
                <c:pt idx="23236">
                  <c:v>950</c:v>
                </c:pt>
                <c:pt idx="23237">
                  <c:v>950</c:v>
                </c:pt>
                <c:pt idx="23238">
                  <c:v>1150</c:v>
                </c:pt>
                <c:pt idx="23239">
                  <c:v>940</c:v>
                </c:pt>
                <c:pt idx="23240">
                  <c:v>980</c:v>
                </c:pt>
                <c:pt idx="23241">
                  <c:v>920</c:v>
                </c:pt>
                <c:pt idx="23242">
                  <c:v>980</c:v>
                </c:pt>
                <c:pt idx="23243">
                  <c:v>1060</c:v>
                </c:pt>
                <c:pt idx="23244">
                  <c:v>1030</c:v>
                </c:pt>
                <c:pt idx="23245">
                  <c:v>1050</c:v>
                </c:pt>
                <c:pt idx="23246">
                  <c:v>990</c:v>
                </c:pt>
                <c:pt idx="23247">
                  <c:v>1070</c:v>
                </c:pt>
                <c:pt idx="23248">
                  <c:v>970</c:v>
                </c:pt>
                <c:pt idx="23249">
                  <c:v>910</c:v>
                </c:pt>
                <c:pt idx="23250">
                  <c:v>1020</c:v>
                </c:pt>
                <c:pt idx="23251">
                  <c:v>830</c:v>
                </c:pt>
                <c:pt idx="23252">
                  <c:v>970</c:v>
                </c:pt>
                <c:pt idx="23253">
                  <c:v>980</c:v>
                </c:pt>
                <c:pt idx="23254">
                  <c:v>1050</c:v>
                </c:pt>
                <c:pt idx="23255">
                  <c:v>940</c:v>
                </c:pt>
                <c:pt idx="23256">
                  <c:v>1040</c:v>
                </c:pt>
                <c:pt idx="23257">
                  <c:v>970</c:v>
                </c:pt>
                <c:pt idx="23258">
                  <c:v>1000</c:v>
                </c:pt>
                <c:pt idx="23259">
                  <c:v>970</c:v>
                </c:pt>
                <c:pt idx="23260">
                  <c:v>1020</c:v>
                </c:pt>
                <c:pt idx="23261">
                  <c:v>1190</c:v>
                </c:pt>
                <c:pt idx="23262">
                  <c:v>900</c:v>
                </c:pt>
                <c:pt idx="23263">
                  <c:v>1080</c:v>
                </c:pt>
                <c:pt idx="23264">
                  <c:v>930</c:v>
                </c:pt>
                <c:pt idx="23265">
                  <c:v>910</c:v>
                </c:pt>
                <c:pt idx="23266">
                  <c:v>1080</c:v>
                </c:pt>
                <c:pt idx="23267">
                  <c:v>1040</c:v>
                </c:pt>
                <c:pt idx="23268">
                  <c:v>970</c:v>
                </c:pt>
                <c:pt idx="23269">
                  <c:v>1030</c:v>
                </c:pt>
                <c:pt idx="23270">
                  <c:v>930</c:v>
                </c:pt>
                <c:pt idx="23271">
                  <c:v>1010</c:v>
                </c:pt>
                <c:pt idx="23272">
                  <c:v>1070</c:v>
                </c:pt>
                <c:pt idx="23273">
                  <c:v>970</c:v>
                </c:pt>
                <c:pt idx="23274">
                  <c:v>950</c:v>
                </c:pt>
                <c:pt idx="23275">
                  <c:v>850</c:v>
                </c:pt>
                <c:pt idx="23276">
                  <c:v>1080</c:v>
                </c:pt>
                <c:pt idx="23277">
                  <c:v>1060</c:v>
                </c:pt>
                <c:pt idx="23278">
                  <c:v>930</c:v>
                </c:pt>
                <c:pt idx="23279">
                  <c:v>1010</c:v>
                </c:pt>
                <c:pt idx="23280">
                  <c:v>1050</c:v>
                </c:pt>
                <c:pt idx="23281">
                  <c:v>920</c:v>
                </c:pt>
                <c:pt idx="23282">
                  <c:v>1160</c:v>
                </c:pt>
                <c:pt idx="23283">
                  <c:v>1120</c:v>
                </c:pt>
                <c:pt idx="23284">
                  <c:v>1090</c:v>
                </c:pt>
                <c:pt idx="23285">
                  <c:v>1130</c:v>
                </c:pt>
                <c:pt idx="23286">
                  <c:v>1070</c:v>
                </c:pt>
                <c:pt idx="23287">
                  <c:v>1050</c:v>
                </c:pt>
                <c:pt idx="23288">
                  <c:v>840</c:v>
                </c:pt>
                <c:pt idx="23289">
                  <c:v>980</c:v>
                </c:pt>
                <c:pt idx="23290">
                  <c:v>970</c:v>
                </c:pt>
                <c:pt idx="23291">
                  <c:v>1020</c:v>
                </c:pt>
                <c:pt idx="23292">
                  <c:v>1140</c:v>
                </c:pt>
                <c:pt idx="23293">
                  <c:v>1090</c:v>
                </c:pt>
                <c:pt idx="23294">
                  <c:v>850</c:v>
                </c:pt>
                <c:pt idx="23295">
                  <c:v>950</c:v>
                </c:pt>
                <c:pt idx="23296">
                  <c:v>1090</c:v>
                </c:pt>
                <c:pt idx="23297">
                  <c:v>970</c:v>
                </c:pt>
                <c:pt idx="23298">
                  <c:v>1040</c:v>
                </c:pt>
                <c:pt idx="23299">
                  <c:v>980</c:v>
                </c:pt>
                <c:pt idx="23300">
                  <c:v>1300</c:v>
                </c:pt>
                <c:pt idx="23301">
                  <c:v>1110</c:v>
                </c:pt>
                <c:pt idx="23302">
                  <c:v>1040</c:v>
                </c:pt>
                <c:pt idx="23303">
                  <c:v>970</c:v>
                </c:pt>
                <c:pt idx="23304">
                  <c:v>1070</c:v>
                </c:pt>
                <c:pt idx="23305">
                  <c:v>1000</c:v>
                </c:pt>
                <c:pt idx="23306">
                  <c:v>1120</c:v>
                </c:pt>
                <c:pt idx="23307">
                  <c:v>1040</c:v>
                </c:pt>
                <c:pt idx="23308">
                  <c:v>990</c:v>
                </c:pt>
                <c:pt idx="23309">
                  <c:v>1040</c:v>
                </c:pt>
                <c:pt idx="23310">
                  <c:v>760</c:v>
                </c:pt>
                <c:pt idx="23311">
                  <c:v>990</c:v>
                </c:pt>
                <c:pt idx="23312">
                  <c:v>1130</c:v>
                </c:pt>
                <c:pt idx="23313">
                  <c:v>840</c:v>
                </c:pt>
                <c:pt idx="23314">
                  <c:v>1220</c:v>
                </c:pt>
                <c:pt idx="23315">
                  <c:v>1100</c:v>
                </c:pt>
                <c:pt idx="23316">
                  <c:v>1130</c:v>
                </c:pt>
                <c:pt idx="23317">
                  <c:v>1040</c:v>
                </c:pt>
                <c:pt idx="23318">
                  <c:v>1090</c:v>
                </c:pt>
                <c:pt idx="23319">
                  <c:v>1320</c:v>
                </c:pt>
                <c:pt idx="23320">
                  <c:v>1120</c:v>
                </c:pt>
                <c:pt idx="23321">
                  <c:v>1060</c:v>
                </c:pt>
                <c:pt idx="23322">
                  <c:v>1130</c:v>
                </c:pt>
                <c:pt idx="23323">
                  <c:v>1170</c:v>
                </c:pt>
                <c:pt idx="23324">
                  <c:v>1050</c:v>
                </c:pt>
                <c:pt idx="23325">
                  <c:v>1120</c:v>
                </c:pt>
                <c:pt idx="23326">
                  <c:v>940</c:v>
                </c:pt>
                <c:pt idx="23327">
                  <c:v>980</c:v>
                </c:pt>
                <c:pt idx="23328">
                  <c:v>1120</c:v>
                </c:pt>
                <c:pt idx="23329">
                  <c:v>1290</c:v>
                </c:pt>
                <c:pt idx="23330">
                  <c:v>1090</c:v>
                </c:pt>
                <c:pt idx="23331">
                  <c:v>920</c:v>
                </c:pt>
                <c:pt idx="23332">
                  <c:v>1230</c:v>
                </c:pt>
                <c:pt idx="23333">
                  <c:v>1060</c:v>
                </c:pt>
                <c:pt idx="23334">
                  <c:v>900</c:v>
                </c:pt>
                <c:pt idx="23335">
                  <c:v>1100</c:v>
                </c:pt>
                <c:pt idx="23336">
                  <c:v>840</c:v>
                </c:pt>
                <c:pt idx="23337">
                  <c:v>1070</c:v>
                </c:pt>
                <c:pt idx="23338">
                  <c:v>1230</c:v>
                </c:pt>
                <c:pt idx="23339">
                  <c:v>1050</c:v>
                </c:pt>
                <c:pt idx="23340">
                  <c:v>960</c:v>
                </c:pt>
                <c:pt idx="23341">
                  <c:v>870</c:v>
                </c:pt>
                <c:pt idx="23342">
                  <c:v>1170</c:v>
                </c:pt>
                <c:pt idx="23343">
                  <c:v>940</c:v>
                </c:pt>
                <c:pt idx="23344">
                  <c:v>990</c:v>
                </c:pt>
                <c:pt idx="23345">
                  <c:v>970</c:v>
                </c:pt>
                <c:pt idx="23346">
                  <c:v>1080</c:v>
                </c:pt>
                <c:pt idx="23347">
                  <c:v>1010</c:v>
                </c:pt>
                <c:pt idx="23348">
                  <c:v>1060</c:v>
                </c:pt>
                <c:pt idx="23349">
                  <c:v>1140</c:v>
                </c:pt>
                <c:pt idx="23350">
                  <c:v>830</c:v>
                </c:pt>
                <c:pt idx="23351">
                  <c:v>1170</c:v>
                </c:pt>
                <c:pt idx="23352">
                  <c:v>1000</c:v>
                </c:pt>
                <c:pt idx="23353">
                  <c:v>1290</c:v>
                </c:pt>
                <c:pt idx="23354">
                  <c:v>1060</c:v>
                </c:pt>
                <c:pt idx="23355">
                  <c:v>850</c:v>
                </c:pt>
                <c:pt idx="23356">
                  <c:v>1210</c:v>
                </c:pt>
                <c:pt idx="23357">
                  <c:v>1110</c:v>
                </c:pt>
                <c:pt idx="23358">
                  <c:v>1090</c:v>
                </c:pt>
                <c:pt idx="23359">
                  <c:v>900</c:v>
                </c:pt>
                <c:pt idx="23360">
                  <c:v>1130</c:v>
                </c:pt>
                <c:pt idx="23361">
                  <c:v>780</c:v>
                </c:pt>
                <c:pt idx="23362">
                  <c:v>1080</c:v>
                </c:pt>
                <c:pt idx="23363">
                  <c:v>970</c:v>
                </c:pt>
                <c:pt idx="23364">
                  <c:v>1000</c:v>
                </c:pt>
                <c:pt idx="23365">
                  <c:v>960</c:v>
                </c:pt>
                <c:pt idx="23366">
                  <c:v>1020</c:v>
                </c:pt>
                <c:pt idx="23367">
                  <c:v>990</c:v>
                </c:pt>
                <c:pt idx="23368">
                  <c:v>1180</c:v>
                </c:pt>
                <c:pt idx="23369">
                  <c:v>1090</c:v>
                </c:pt>
                <c:pt idx="23370">
                  <c:v>890</c:v>
                </c:pt>
                <c:pt idx="23371">
                  <c:v>810</c:v>
                </c:pt>
                <c:pt idx="23372">
                  <c:v>870</c:v>
                </c:pt>
                <c:pt idx="23373">
                  <c:v>990</c:v>
                </c:pt>
                <c:pt idx="23374">
                  <c:v>1470</c:v>
                </c:pt>
                <c:pt idx="23375">
                  <c:v>1150</c:v>
                </c:pt>
                <c:pt idx="23376">
                  <c:v>820</c:v>
                </c:pt>
                <c:pt idx="23377">
                  <c:v>1120</c:v>
                </c:pt>
                <c:pt idx="23378">
                  <c:v>1180</c:v>
                </c:pt>
                <c:pt idx="23379">
                  <c:v>940</c:v>
                </c:pt>
                <c:pt idx="23380">
                  <c:v>1110</c:v>
                </c:pt>
                <c:pt idx="23381">
                  <c:v>1220</c:v>
                </c:pt>
                <c:pt idx="23382">
                  <c:v>1180</c:v>
                </c:pt>
                <c:pt idx="23383">
                  <c:v>1090</c:v>
                </c:pt>
                <c:pt idx="23384">
                  <c:v>1070</c:v>
                </c:pt>
                <c:pt idx="23385">
                  <c:v>1160</c:v>
                </c:pt>
                <c:pt idx="23386">
                  <c:v>1050</c:v>
                </c:pt>
                <c:pt idx="23387">
                  <c:v>1160</c:v>
                </c:pt>
                <c:pt idx="23388">
                  <c:v>1070</c:v>
                </c:pt>
                <c:pt idx="23389">
                  <c:v>1220</c:v>
                </c:pt>
                <c:pt idx="23390">
                  <c:v>1170</c:v>
                </c:pt>
                <c:pt idx="23391">
                  <c:v>930</c:v>
                </c:pt>
                <c:pt idx="23392">
                  <c:v>990</c:v>
                </c:pt>
                <c:pt idx="23393">
                  <c:v>1000</c:v>
                </c:pt>
                <c:pt idx="23394">
                  <c:v>1110</c:v>
                </c:pt>
                <c:pt idx="23395">
                  <c:v>940</c:v>
                </c:pt>
                <c:pt idx="23396">
                  <c:v>990</c:v>
                </c:pt>
                <c:pt idx="23397">
                  <c:v>980</c:v>
                </c:pt>
                <c:pt idx="23398">
                  <c:v>1050</c:v>
                </c:pt>
                <c:pt idx="23399">
                  <c:v>900</c:v>
                </c:pt>
                <c:pt idx="23400">
                  <c:v>1260</c:v>
                </c:pt>
                <c:pt idx="23401">
                  <c:v>1030</c:v>
                </c:pt>
                <c:pt idx="23402">
                  <c:v>1040</c:v>
                </c:pt>
                <c:pt idx="23403">
                  <c:v>1160</c:v>
                </c:pt>
                <c:pt idx="23404">
                  <c:v>1040</c:v>
                </c:pt>
                <c:pt idx="23405">
                  <c:v>1020</c:v>
                </c:pt>
                <c:pt idx="23406">
                  <c:v>1250</c:v>
                </c:pt>
                <c:pt idx="23407">
                  <c:v>1040</c:v>
                </c:pt>
                <c:pt idx="23408">
                  <c:v>940</c:v>
                </c:pt>
                <c:pt idx="23409">
                  <c:v>1150</c:v>
                </c:pt>
                <c:pt idx="23410">
                  <c:v>1060</c:v>
                </c:pt>
                <c:pt idx="23411">
                  <c:v>1090</c:v>
                </c:pt>
                <c:pt idx="23412">
                  <c:v>1250</c:v>
                </c:pt>
                <c:pt idx="23413">
                  <c:v>1160</c:v>
                </c:pt>
                <c:pt idx="23414">
                  <c:v>1040</c:v>
                </c:pt>
                <c:pt idx="23415">
                  <c:v>910</c:v>
                </c:pt>
                <c:pt idx="23416">
                  <c:v>950</c:v>
                </c:pt>
                <c:pt idx="23417">
                  <c:v>880</c:v>
                </c:pt>
                <c:pt idx="23418">
                  <c:v>1100</c:v>
                </c:pt>
                <c:pt idx="23419">
                  <c:v>990</c:v>
                </c:pt>
                <c:pt idx="23420">
                  <c:v>960</c:v>
                </c:pt>
                <c:pt idx="23421">
                  <c:v>1000</c:v>
                </c:pt>
                <c:pt idx="23422">
                  <c:v>900</c:v>
                </c:pt>
                <c:pt idx="23423">
                  <c:v>1100</c:v>
                </c:pt>
                <c:pt idx="23424">
                  <c:v>790</c:v>
                </c:pt>
                <c:pt idx="23425">
                  <c:v>1190</c:v>
                </c:pt>
                <c:pt idx="23426">
                  <c:v>900</c:v>
                </c:pt>
                <c:pt idx="23427">
                  <c:v>1110</c:v>
                </c:pt>
                <c:pt idx="23428">
                  <c:v>780</c:v>
                </c:pt>
                <c:pt idx="23429">
                  <c:v>1050</c:v>
                </c:pt>
                <c:pt idx="23430">
                  <c:v>1080</c:v>
                </c:pt>
                <c:pt idx="23431">
                  <c:v>940</c:v>
                </c:pt>
                <c:pt idx="23432">
                  <c:v>1020</c:v>
                </c:pt>
                <c:pt idx="23433">
                  <c:v>1100</c:v>
                </c:pt>
                <c:pt idx="23434">
                  <c:v>1370</c:v>
                </c:pt>
                <c:pt idx="23435">
                  <c:v>1050</c:v>
                </c:pt>
                <c:pt idx="23436">
                  <c:v>980</c:v>
                </c:pt>
                <c:pt idx="23437">
                  <c:v>760</c:v>
                </c:pt>
                <c:pt idx="23438">
                  <c:v>1040</c:v>
                </c:pt>
                <c:pt idx="23439">
                  <c:v>1000</c:v>
                </c:pt>
                <c:pt idx="23440">
                  <c:v>910</c:v>
                </c:pt>
                <c:pt idx="23441">
                  <c:v>920</c:v>
                </c:pt>
                <c:pt idx="23442">
                  <c:v>1090</c:v>
                </c:pt>
                <c:pt idx="23443">
                  <c:v>1230</c:v>
                </c:pt>
                <c:pt idx="23444">
                  <c:v>900</c:v>
                </c:pt>
                <c:pt idx="23445">
                  <c:v>980</c:v>
                </c:pt>
                <c:pt idx="23446">
                  <c:v>1010</c:v>
                </c:pt>
                <c:pt idx="23447">
                  <c:v>1050</c:v>
                </c:pt>
                <c:pt idx="23448">
                  <c:v>1090</c:v>
                </c:pt>
                <c:pt idx="23449">
                  <c:v>1050</c:v>
                </c:pt>
                <c:pt idx="23450">
                  <c:v>1160</c:v>
                </c:pt>
                <c:pt idx="23451">
                  <c:v>1030</c:v>
                </c:pt>
                <c:pt idx="23452">
                  <c:v>1020</c:v>
                </c:pt>
                <c:pt idx="23453">
                  <c:v>1020</c:v>
                </c:pt>
                <c:pt idx="23454">
                  <c:v>1140</c:v>
                </c:pt>
                <c:pt idx="23455">
                  <c:v>930</c:v>
                </c:pt>
                <c:pt idx="23456">
                  <c:v>1240</c:v>
                </c:pt>
                <c:pt idx="23457">
                  <c:v>1110</c:v>
                </c:pt>
                <c:pt idx="23458">
                  <c:v>1150</c:v>
                </c:pt>
                <c:pt idx="23459">
                  <c:v>1060</c:v>
                </c:pt>
                <c:pt idx="23460">
                  <c:v>1170</c:v>
                </c:pt>
                <c:pt idx="23461">
                  <c:v>1000</c:v>
                </c:pt>
                <c:pt idx="23462">
                  <c:v>990</c:v>
                </c:pt>
                <c:pt idx="23463">
                  <c:v>910</c:v>
                </c:pt>
                <c:pt idx="23464">
                  <c:v>850</c:v>
                </c:pt>
                <c:pt idx="23465">
                  <c:v>1240</c:v>
                </c:pt>
                <c:pt idx="23466">
                  <c:v>900</c:v>
                </c:pt>
                <c:pt idx="23467">
                  <c:v>1000</c:v>
                </c:pt>
                <c:pt idx="23468">
                  <c:v>1170</c:v>
                </c:pt>
                <c:pt idx="23469">
                  <c:v>870</c:v>
                </c:pt>
                <c:pt idx="23470">
                  <c:v>1120</c:v>
                </c:pt>
                <c:pt idx="23471">
                  <c:v>1250</c:v>
                </c:pt>
                <c:pt idx="23472">
                  <c:v>1190</c:v>
                </c:pt>
                <c:pt idx="23473">
                  <c:v>930</c:v>
                </c:pt>
                <c:pt idx="23474">
                  <c:v>1140</c:v>
                </c:pt>
                <c:pt idx="23475">
                  <c:v>1080</c:v>
                </c:pt>
                <c:pt idx="23476">
                  <c:v>1270</c:v>
                </c:pt>
                <c:pt idx="23477">
                  <c:v>1120</c:v>
                </c:pt>
                <c:pt idx="23478">
                  <c:v>1040</c:v>
                </c:pt>
                <c:pt idx="23479">
                  <c:v>990</c:v>
                </c:pt>
                <c:pt idx="23480">
                  <c:v>1040</c:v>
                </c:pt>
                <c:pt idx="23481">
                  <c:v>1030</c:v>
                </c:pt>
                <c:pt idx="23482">
                  <c:v>1130</c:v>
                </c:pt>
                <c:pt idx="23483">
                  <c:v>910</c:v>
                </c:pt>
                <c:pt idx="23484">
                  <c:v>1150</c:v>
                </c:pt>
                <c:pt idx="23485">
                  <c:v>1180</c:v>
                </c:pt>
                <c:pt idx="23486">
                  <c:v>1120</c:v>
                </c:pt>
                <c:pt idx="23487">
                  <c:v>1050</c:v>
                </c:pt>
                <c:pt idx="23488">
                  <c:v>1250</c:v>
                </c:pt>
                <c:pt idx="23489">
                  <c:v>1150</c:v>
                </c:pt>
                <c:pt idx="23490">
                  <c:v>1010</c:v>
                </c:pt>
                <c:pt idx="23491">
                  <c:v>1330</c:v>
                </c:pt>
                <c:pt idx="23492">
                  <c:v>1040</c:v>
                </c:pt>
                <c:pt idx="23493">
                  <c:v>1010</c:v>
                </c:pt>
                <c:pt idx="23494">
                  <c:v>1210</c:v>
                </c:pt>
                <c:pt idx="23495">
                  <c:v>890</c:v>
                </c:pt>
                <c:pt idx="23496">
                  <c:v>1130</c:v>
                </c:pt>
                <c:pt idx="23497">
                  <c:v>950</c:v>
                </c:pt>
                <c:pt idx="23498">
                  <c:v>1110</c:v>
                </c:pt>
                <c:pt idx="23499">
                  <c:v>870</c:v>
                </c:pt>
                <c:pt idx="23500">
                  <c:v>1040</c:v>
                </c:pt>
                <c:pt idx="23501">
                  <c:v>1160</c:v>
                </c:pt>
                <c:pt idx="23502">
                  <c:v>940</c:v>
                </c:pt>
                <c:pt idx="23503">
                  <c:v>1140</c:v>
                </c:pt>
                <c:pt idx="23504">
                  <c:v>1150</c:v>
                </c:pt>
                <c:pt idx="23505">
                  <c:v>1130</c:v>
                </c:pt>
                <c:pt idx="23506">
                  <c:v>1060</c:v>
                </c:pt>
                <c:pt idx="23507">
                  <c:v>940</c:v>
                </c:pt>
                <c:pt idx="23508">
                  <c:v>900</c:v>
                </c:pt>
                <c:pt idx="23509">
                  <c:v>1430</c:v>
                </c:pt>
                <c:pt idx="23510">
                  <c:v>940</c:v>
                </c:pt>
                <c:pt idx="23511">
                  <c:v>970</c:v>
                </c:pt>
                <c:pt idx="23512">
                  <c:v>830</c:v>
                </c:pt>
                <c:pt idx="23513">
                  <c:v>970</c:v>
                </c:pt>
                <c:pt idx="23514">
                  <c:v>760</c:v>
                </c:pt>
                <c:pt idx="23515">
                  <c:v>950</c:v>
                </c:pt>
                <c:pt idx="23516">
                  <c:v>880</c:v>
                </c:pt>
                <c:pt idx="23517">
                  <c:v>920</c:v>
                </c:pt>
                <c:pt idx="23518">
                  <c:v>880</c:v>
                </c:pt>
                <c:pt idx="23519">
                  <c:v>1120</c:v>
                </c:pt>
                <c:pt idx="23520">
                  <c:v>1060</c:v>
                </c:pt>
                <c:pt idx="23521">
                  <c:v>840</c:v>
                </c:pt>
                <c:pt idx="23522">
                  <c:v>1120</c:v>
                </c:pt>
                <c:pt idx="23523">
                  <c:v>1160</c:v>
                </c:pt>
                <c:pt idx="23524">
                  <c:v>1090</c:v>
                </c:pt>
                <c:pt idx="23525">
                  <c:v>990</c:v>
                </c:pt>
                <c:pt idx="23526">
                  <c:v>1090</c:v>
                </c:pt>
                <c:pt idx="23527">
                  <c:v>1070</c:v>
                </c:pt>
                <c:pt idx="23528">
                  <c:v>1130</c:v>
                </c:pt>
                <c:pt idx="23529">
                  <c:v>850</c:v>
                </c:pt>
                <c:pt idx="23530">
                  <c:v>1050</c:v>
                </c:pt>
                <c:pt idx="23531">
                  <c:v>960</c:v>
                </c:pt>
                <c:pt idx="23532">
                  <c:v>970</c:v>
                </c:pt>
                <c:pt idx="23533">
                  <c:v>1200</c:v>
                </c:pt>
                <c:pt idx="23534">
                  <c:v>1100</c:v>
                </c:pt>
                <c:pt idx="23535">
                  <c:v>960</c:v>
                </c:pt>
                <c:pt idx="23536">
                  <c:v>1190</c:v>
                </c:pt>
                <c:pt idx="23537">
                  <c:v>1030</c:v>
                </c:pt>
                <c:pt idx="23538">
                  <c:v>790</c:v>
                </c:pt>
                <c:pt idx="23539">
                  <c:v>990</c:v>
                </c:pt>
                <c:pt idx="23540">
                  <c:v>960</c:v>
                </c:pt>
                <c:pt idx="23541">
                  <c:v>930</c:v>
                </c:pt>
                <c:pt idx="23542">
                  <c:v>1030</c:v>
                </c:pt>
                <c:pt idx="23543">
                  <c:v>940</c:v>
                </c:pt>
                <c:pt idx="23544">
                  <c:v>980</c:v>
                </c:pt>
                <c:pt idx="23545">
                  <c:v>1100</c:v>
                </c:pt>
                <c:pt idx="23546">
                  <c:v>980</c:v>
                </c:pt>
                <c:pt idx="23547">
                  <c:v>1090</c:v>
                </c:pt>
                <c:pt idx="23548">
                  <c:v>850</c:v>
                </c:pt>
                <c:pt idx="23549">
                  <c:v>980</c:v>
                </c:pt>
                <c:pt idx="23550">
                  <c:v>940</c:v>
                </c:pt>
                <c:pt idx="23551">
                  <c:v>1100</c:v>
                </c:pt>
                <c:pt idx="23552">
                  <c:v>980</c:v>
                </c:pt>
                <c:pt idx="23553">
                  <c:v>1040</c:v>
                </c:pt>
                <c:pt idx="23554">
                  <c:v>1050</c:v>
                </c:pt>
                <c:pt idx="23555">
                  <c:v>1030</c:v>
                </c:pt>
                <c:pt idx="23556">
                  <c:v>930</c:v>
                </c:pt>
                <c:pt idx="23557">
                  <c:v>960</c:v>
                </c:pt>
                <c:pt idx="23558">
                  <c:v>1280</c:v>
                </c:pt>
                <c:pt idx="23559">
                  <c:v>1110</c:v>
                </c:pt>
                <c:pt idx="23560">
                  <c:v>1080</c:v>
                </c:pt>
                <c:pt idx="23561">
                  <c:v>1120</c:v>
                </c:pt>
                <c:pt idx="23562">
                  <c:v>920</c:v>
                </c:pt>
                <c:pt idx="23563">
                  <c:v>970</c:v>
                </c:pt>
                <c:pt idx="23564">
                  <c:v>1280</c:v>
                </c:pt>
                <c:pt idx="23565">
                  <c:v>1140</c:v>
                </c:pt>
                <c:pt idx="23566">
                  <c:v>1080</c:v>
                </c:pt>
                <c:pt idx="23567">
                  <c:v>1070</c:v>
                </c:pt>
                <c:pt idx="23568">
                  <c:v>960</c:v>
                </c:pt>
                <c:pt idx="23569">
                  <c:v>1120</c:v>
                </c:pt>
                <c:pt idx="23570">
                  <c:v>1140</c:v>
                </c:pt>
                <c:pt idx="23571">
                  <c:v>1020</c:v>
                </c:pt>
                <c:pt idx="23572">
                  <c:v>920</c:v>
                </c:pt>
                <c:pt idx="23573">
                  <c:v>950</c:v>
                </c:pt>
                <c:pt idx="23574">
                  <c:v>980</c:v>
                </c:pt>
                <c:pt idx="23575">
                  <c:v>1070</c:v>
                </c:pt>
                <c:pt idx="23576">
                  <c:v>810</c:v>
                </c:pt>
                <c:pt idx="23577">
                  <c:v>1130</c:v>
                </c:pt>
                <c:pt idx="23578">
                  <c:v>980</c:v>
                </c:pt>
                <c:pt idx="23579">
                  <c:v>1070</c:v>
                </c:pt>
                <c:pt idx="23580">
                  <c:v>910</c:v>
                </c:pt>
                <c:pt idx="23581">
                  <c:v>1140</c:v>
                </c:pt>
                <c:pt idx="23582">
                  <c:v>950</c:v>
                </c:pt>
                <c:pt idx="23583">
                  <c:v>1140</c:v>
                </c:pt>
                <c:pt idx="23584">
                  <c:v>1230</c:v>
                </c:pt>
                <c:pt idx="23585">
                  <c:v>1160</c:v>
                </c:pt>
                <c:pt idx="23586">
                  <c:v>1120</c:v>
                </c:pt>
                <c:pt idx="23587">
                  <c:v>950</c:v>
                </c:pt>
                <c:pt idx="23588">
                  <c:v>980</c:v>
                </c:pt>
                <c:pt idx="23589">
                  <c:v>1130</c:v>
                </c:pt>
                <c:pt idx="23590">
                  <c:v>900</c:v>
                </c:pt>
                <c:pt idx="23591">
                  <c:v>1100</c:v>
                </c:pt>
                <c:pt idx="23592">
                  <c:v>1270</c:v>
                </c:pt>
                <c:pt idx="23593">
                  <c:v>1210</c:v>
                </c:pt>
                <c:pt idx="23594">
                  <c:v>1040</c:v>
                </c:pt>
                <c:pt idx="23595">
                  <c:v>1060</c:v>
                </c:pt>
                <c:pt idx="23596">
                  <c:v>980</c:v>
                </c:pt>
                <c:pt idx="23597">
                  <c:v>1170</c:v>
                </c:pt>
                <c:pt idx="23598">
                  <c:v>960</c:v>
                </c:pt>
                <c:pt idx="23599">
                  <c:v>1030</c:v>
                </c:pt>
                <c:pt idx="23600">
                  <c:v>960</c:v>
                </c:pt>
                <c:pt idx="23601">
                  <c:v>1260</c:v>
                </c:pt>
                <c:pt idx="23602">
                  <c:v>1010</c:v>
                </c:pt>
                <c:pt idx="23603">
                  <c:v>960</c:v>
                </c:pt>
                <c:pt idx="23604">
                  <c:v>930</c:v>
                </c:pt>
                <c:pt idx="23605">
                  <c:v>810</c:v>
                </c:pt>
                <c:pt idx="23606">
                  <c:v>1240</c:v>
                </c:pt>
                <c:pt idx="23607">
                  <c:v>1000</c:v>
                </c:pt>
                <c:pt idx="23608">
                  <c:v>1170</c:v>
                </c:pt>
                <c:pt idx="23609">
                  <c:v>1100</c:v>
                </c:pt>
                <c:pt idx="23610">
                  <c:v>960</c:v>
                </c:pt>
                <c:pt idx="23611">
                  <c:v>1020</c:v>
                </c:pt>
                <c:pt idx="23612">
                  <c:v>1150</c:v>
                </c:pt>
                <c:pt idx="23613">
                  <c:v>890</c:v>
                </c:pt>
                <c:pt idx="23614">
                  <c:v>1190</c:v>
                </c:pt>
                <c:pt idx="23615">
                  <c:v>1000</c:v>
                </c:pt>
                <c:pt idx="23616">
                  <c:v>960</c:v>
                </c:pt>
                <c:pt idx="23617">
                  <c:v>1090</c:v>
                </c:pt>
                <c:pt idx="23618">
                  <c:v>1020</c:v>
                </c:pt>
                <c:pt idx="23619">
                  <c:v>1130</c:v>
                </c:pt>
                <c:pt idx="23620">
                  <c:v>1010</c:v>
                </c:pt>
                <c:pt idx="23621">
                  <c:v>1140</c:v>
                </c:pt>
                <c:pt idx="23622">
                  <c:v>990</c:v>
                </c:pt>
                <c:pt idx="23623">
                  <c:v>1000</c:v>
                </c:pt>
                <c:pt idx="23624">
                  <c:v>850</c:v>
                </c:pt>
                <c:pt idx="23625">
                  <c:v>1250</c:v>
                </c:pt>
                <c:pt idx="23626">
                  <c:v>1070</c:v>
                </c:pt>
                <c:pt idx="23627">
                  <c:v>1190</c:v>
                </c:pt>
                <c:pt idx="23628">
                  <c:v>1020</c:v>
                </c:pt>
                <c:pt idx="23629">
                  <c:v>1080</c:v>
                </c:pt>
                <c:pt idx="23630">
                  <c:v>1120</c:v>
                </c:pt>
                <c:pt idx="23631">
                  <c:v>1010</c:v>
                </c:pt>
                <c:pt idx="23632">
                  <c:v>960</c:v>
                </c:pt>
                <c:pt idx="23633">
                  <c:v>1080</c:v>
                </c:pt>
                <c:pt idx="23634">
                  <c:v>1320</c:v>
                </c:pt>
                <c:pt idx="23635">
                  <c:v>1110</c:v>
                </c:pt>
                <c:pt idx="23636">
                  <c:v>1170</c:v>
                </c:pt>
                <c:pt idx="23637">
                  <c:v>1050</c:v>
                </c:pt>
                <c:pt idx="23638">
                  <c:v>1070</c:v>
                </c:pt>
                <c:pt idx="23639">
                  <c:v>940</c:v>
                </c:pt>
                <c:pt idx="23640">
                  <c:v>1060</c:v>
                </c:pt>
                <c:pt idx="23641">
                  <c:v>980</c:v>
                </c:pt>
                <c:pt idx="23642">
                  <c:v>930</c:v>
                </c:pt>
                <c:pt idx="23643">
                  <c:v>910</c:v>
                </c:pt>
                <c:pt idx="23644">
                  <c:v>990</c:v>
                </c:pt>
                <c:pt idx="23645">
                  <c:v>1190</c:v>
                </c:pt>
                <c:pt idx="23646">
                  <c:v>1030</c:v>
                </c:pt>
                <c:pt idx="23647">
                  <c:v>870</c:v>
                </c:pt>
                <c:pt idx="23648">
                  <c:v>1010</c:v>
                </c:pt>
                <c:pt idx="23649">
                  <c:v>1070</c:v>
                </c:pt>
                <c:pt idx="23650">
                  <c:v>1030</c:v>
                </c:pt>
                <c:pt idx="23651">
                  <c:v>1160</c:v>
                </c:pt>
                <c:pt idx="23652">
                  <c:v>1030</c:v>
                </c:pt>
                <c:pt idx="23653">
                  <c:v>1050</c:v>
                </c:pt>
                <c:pt idx="23654">
                  <c:v>1070</c:v>
                </c:pt>
                <c:pt idx="23655">
                  <c:v>1080</c:v>
                </c:pt>
                <c:pt idx="23656">
                  <c:v>890</c:v>
                </c:pt>
                <c:pt idx="23657">
                  <c:v>830</c:v>
                </c:pt>
                <c:pt idx="23658">
                  <c:v>950</c:v>
                </c:pt>
                <c:pt idx="23659">
                  <c:v>1000</c:v>
                </c:pt>
                <c:pt idx="23660">
                  <c:v>860</c:v>
                </c:pt>
                <c:pt idx="23661">
                  <c:v>780</c:v>
                </c:pt>
                <c:pt idx="23662">
                  <c:v>960</c:v>
                </c:pt>
                <c:pt idx="23663">
                  <c:v>1100</c:v>
                </c:pt>
                <c:pt idx="23664">
                  <c:v>1210</c:v>
                </c:pt>
                <c:pt idx="23665">
                  <c:v>880</c:v>
                </c:pt>
                <c:pt idx="23666">
                  <c:v>950</c:v>
                </c:pt>
                <c:pt idx="23667">
                  <c:v>890</c:v>
                </c:pt>
                <c:pt idx="23668">
                  <c:v>1130</c:v>
                </c:pt>
                <c:pt idx="23669">
                  <c:v>1100</c:v>
                </c:pt>
                <c:pt idx="23670">
                  <c:v>970</c:v>
                </c:pt>
                <c:pt idx="23671">
                  <c:v>800</c:v>
                </c:pt>
                <c:pt idx="23672">
                  <c:v>1150</c:v>
                </c:pt>
                <c:pt idx="23673">
                  <c:v>980</c:v>
                </c:pt>
                <c:pt idx="23674">
                  <c:v>1180</c:v>
                </c:pt>
                <c:pt idx="23675">
                  <c:v>1130</c:v>
                </c:pt>
                <c:pt idx="23676">
                  <c:v>1010</c:v>
                </c:pt>
                <c:pt idx="23677">
                  <c:v>760</c:v>
                </c:pt>
                <c:pt idx="23678">
                  <c:v>1160</c:v>
                </c:pt>
                <c:pt idx="23679">
                  <c:v>1000</c:v>
                </c:pt>
                <c:pt idx="23680">
                  <c:v>930</c:v>
                </c:pt>
                <c:pt idx="23681">
                  <c:v>970</c:v>
                </c:pt>
                <c:pt idx="23682">
                  <c:v>920</c:v>
                </c:pt>
                <c:pt idx="23683">
                  <c:v>950</c:v>
                </c:pt>
                <c:pt idx="23684">
                  <c:v>1220</c:v>
                </c:pt>
                <c:pt idx="23685">
                  <c:v>940</c:v>
                </c:pt>
                <c:pt idx="23686">
                  <c:v>1140</c:v>
                </c:pt>
                <c:pt idx="23687">
                  <c:v>990</c:v>
                </c:pt>
                <c:pt idx="23688">
                  <c:v>960</c:v>
                </c:pt>
                <c:pt idx="23689">
                  <c:v>1090</c:v>
                </c:pt>
                <c:pt idx="23690">
                  <c:v>930</c:v>
                </c:pt>
                <c:pt idx="23691">
                  <c:v>1100</c:v>
                </c:pt>
                <c:pt idx="23692">
                  <c:v>1000</c:v>
                </c:pt>
                <c:pt idx="23693">
                  <c:v>1110</c:v>
                </c:pt>
                <c:pt idx="23694">
                  <c:v>1060</c:v>
                </c:pt>
                <c:pt idx="23695">
                  <c:v>1180</c:v>
                </c:pt>
                <c:pt idx="23696">
                  <c:v>1080</c:v>
                </c:pt>
                <c:pt idx="23697">
                  <c:v>950</c:v>
                </c:pt>
                <c:pt idx="23698">
                  <c:v>910</c:v>
                </c:pt>
                <c:pt idx="23699">
                  <c:v>930</c:v>
                </c:pt>
                <c:pt idx="23700">
                  <c:v>780</c:v>
                </c:pt>
                <c:pt idx="23701">
                  <c:v>1080</c:v>
                </c:pt>
                <c:pt idx="23702">
                  <c:v>970</c:v>
                </c:pt>
                <c:pt idx="23703">
                  <c:v>920</c:v>
                </c:pt>
                <c:pt idx="23704">
                  <c:v>870</c:v>
                </c:pt>
                <c:pt idx="23705">
                  <c:v>950</c:v>
                </c:pt>
                <c:pt idx="23706">
                  <c:v>910</c:v>
                </c:pt>
                <c:pt idx="23707">
                  <c:v>970</c:v>
                </c:pt>
                <c:pt idx="23708">
                  <c:v>870</c:v>
                </c:pt>
                <c:pt idx="23709">
                  <c:v>1110</c:v>
                </c:pt>
                <c:pt idx="23710">
                  <c:v>1070</c:v>
                </c:pt>
                <c:pt idx="23711">
                  <c:v>1030</c:v>
                </c:pt>
                <c:pt idx="23712">
                  <c:v>880</c:v>
                </c:pt>
                <c:pt idx="23713">
                  <c:v>1110</c:v>
                </c:pt>
                <c:pt idx="23714">
                  <c:v>1210</c:v>
                </c:pt>
                <c:pt idx="23715">
                  <c:v>980</c:v>
                </c:pt>
                <c:pt idx="23716">
                  <c:v>1090</c:v>
                </c:pt>
                <c:pt idx="23717">
                  <c:v>1180</c:v>
                </c:pt>
                <c:pt idx="23718">
                  <c:v>980</c:v>
                </c:pt>
                <c:pt idx="23719">
                  <c:v>990</c:v>
                </c:pt>
                <c:pt idx="23720">
                  <c:v>1020</c:v>
                </c:pt>
                <c:pt idx="23721">
                  <c:v>1090</c:v>
                </c:pt>
                <c:pt idx="23722">
                  <c:v>1090</c:v>
                </c:pt>
                <c:pt idx="23723">
                  <c:v>890</c:v>
                </c:pt>
                <c:pt idx="23724">
                  <c:v>940</c:v>
                </c:pt>
                <c:pt idx="23725">
                  <c:v>910</c:v>
                </c:pt>
                <c:pt idx="23726">
                  <c:v>1070</c:v>
                </c:pt>
                <c:pt idx="23727">
                  <c:v>730</c:v>
                </c:pt>
                <c:pt idx="23728">
                  <c:v>920</c:v>
                </c:pt>
                <c:pt idx="23729">
                  <c:v>970</c:v>
                </c:pt>
                <c:pt idx="23730">
                  <c:v>970</c:v>
                </c:pt>
                <c:pt idx="23731">
                  <c:v>1020</c:v>
                </c:pt>
                <c:pt idx="23732">
                  <c:v>980</c:v>
                </c:pt>
                <c:pt idx="23733">
                  <c:v>1100</c:v>
                </c:pt>
                <c:pt idx="23734">
                  <c:v>1040</c:v>
                </c:pt>
                <c:pt idx="23735">
                  <c:v>900</c:v>
                </c:pt>
                <c:pt idx="23736">
                  <c:v>900</c:v>
                </c:pt>
                <c:pt idx="23737">
                  <c:v>1160</c:v>
                </c:pt>
                <c:pt idx="23738">
                  <c:v>920</c:v>
                </c:pt>
                <c:pt idx="23739">
                  <c:v>1030</c:v>
                </c:pt>
                <c:pt idx="23740">
                  <c:v>1110</c:v>
                </c:pt>
                <c:pt idx="23741">
                  <c:v>1200</c:v>
                </c:pt>
                <c:pt idx="23742">
                  <c:v>910</c:v>
                </c:pt>
                <c:pt idx="23743">
                  <c:v>1190</c:v>
                </c:pt>
                <c:pt idx="23744">
                  <c:v>900</c:v>
                </c:pt>
                <c:pt idx="23745">
                  <c:v>1120</c:v>
                </c:pt>
                <c:pt idx="23746">
                  <c:v>1220</c:v>
                </c:pt>
                <c:pt idx="23747">
                  <c:v>880</c:v>
                </c:pt>
                <c:pt idx="23748">
                  <c:v>1170</c:v>
                </c:pt>
                <c:pt idx="23749">
                  <c:v>1030</c:v>
                </c:pt>
                <c:pt idx="23750">
                  <c:v>1080</c:v>
                </c:pt>
                <c:pt idx="23751">
                  <c:v>790</c:v>
                </c:pt>
                <c:pt idx="23752">
                  <c:v>1310</c:v>
                </c:pt>
                <c:pt idx="23753">
                  <c:v>1020</c:v>
                </c:pt>
                <c:pt idx="23754">
                  <c:v>980</c:v>
                </c:pt>
                <c:pt idx="23755">
                  <c:v>970</c:v>
                </c:pt>
                <c:pt idx="23756">
                  <c:v>1160</c:v>
                </c:pt>
                <c:pt idx="23757">
                  <c:v>1170</c:v>
                </c:pt>
                <c:pt idx="23758">
                  <c:v>920</c:v>
                </c:pt>
                <c:pt idx="23759">
                  <c:v>1090</c:v>
                </c:pt>
                <c:pt idx="23760">
                  <c:v>1060</c:v>
                </c:pt>
                <c:pt idx="23761">
                  <c:v>1110</c:v>
                </c:pt>
                <c:pt idx="23762">
                  <c:v>1020</c:v>
                </c:pt>
                <c:pt idx="23763">
                  <c:v>1140</c:v>
                </c:pt>
                <c:pt idx="23764">
                  <c:v>1150</c:v>
                </c:pt>
                <c:pt idx="23765">
                  <c:v>890</c:v>
                </c:pt>
                <c:pt idx="23766">
                  <c:v>1080</c:v>
                </c:pt>
                <c:pt idx="23767">
                  <c:v>1160</c:v>
                </c:pt>
                <c:pt idx="23768">
                  <c:v>930</c:v>
                </c:pt>
                <c:pt idx="23769">
                  <c:v>1070</c:v>
                </c:pt>
                <c:pt idx="23770">
                  <c:v>1130</c:v>
                </c:pt>
                <c:pt idx="23771">
                  <c:v>1050</c:v>
                </c:pt>
                <c:pt idx="23772">
                  <c:v>950</c:v>
                </c:pt>
                <c:pt idx="23773">
                  <c:v>1240</c:v>
                </c:pt>
                <c:pt idx="23774">
                  <c:v>850</c:v>
                </c:pt>
                <c:pt idx="23775">
                  <c:v>950</c:v>
                </c:pt>
                <c:pt idx="23776">
                  <c:v>910</c:v>
                </c:pt>
                <c:pt idx="23777">
                  <c:v>980</c:v>
                </c:pt>
                <c:pt idx="23778">
                  <c:v>1130</c:v>
                </c:pt>
                <c:pt idx="23779">
                  <c:v>810</c:v>
                </c:pt>
                <c:pt idx="23780">
                  <c:v>950</c:v>
                </c:pt>
                <c:pt idx="23781">
                  <c:v>970</c:v>
                </c:pt>
                <c:pt idx="23782">
                  <c:v>1070</c:v>
                </c:pt>
                <c:pt idx="23783">
                  <c:v>960</c:v>
                </c:pt>
                <c:pt idx="23784">
                  <c:v>1130</c:v>
                </c:pt>
                <c:pt idx="23785">
                  <c:v>970</c:v>
                </c:pt>
                <c:pt idx="23786">
                  <c:v>890</c:v>
                </c:pt>
                <c:pt idx="23787">
                  <c:v>930</c:v>
                </c:pt>
                <c:pt idx="23788">
                  <c:v>1220</c:v>
                </c:pt>
                <c:pt idx="23789">
                  <c:v>890</c:v>
                </c:pt>
                <c:pt idx="23790">
                  <c:v>1040</c:v>
                </c:pt>
                <c:pt idx="23791">
                  <c:v>1100</c:v>
                </c:pt>
                <c:pt idx="23792">
                  <c:v>990</c:v>
                </c:pt>
                <c:pt idx="23793">
                  <c:v>980</c:v>
                </c:pt>
                <c:pt idx="23794">
                  <c:v>1060</c:v>
                </c:pt>
                <c:pt idx="23795">
                  <c:v>1020</c:v>
                </c:pt>
                <c:pt idx="23796">
                  <c:v>1100</c:v>
                </c:pt>
                <c:pt idx="23797">
                  <c:v>980</c:v>
                </c:pt>
                <c:pt idx="23798">
                  <c:v>900</c:v>
                </c:pt>
                <c:pt idx="23799">
                  <c:v>820</c:v>
                </c:pt>
                <c:pt idx="23800">
                  <c:v>1090</c:v>
                </c:pt>
                <c:pt idx="23801">
                  <c:v>1040</c:v>
                </c:pt>
                <c:pt idx="23802">
                  <c:v>1010</c:v>
                </c:pt>
                <c:pt idx="23803">
                  <c:v>950</c:v>
                </c:pt>
                <c:pt idx="23804">
                  <c:v>1170</c:v>
                </c:pt>
                <c:pt idx="23805">
                  <c:v>1110</c:v>
                </c:pt>
                <c:pt idx="23806">
                  <c:v>1050</c:v>
                </c:pt>
                <c:pt idx="23807">
                  <c:v>980</c:v>
                </c:pt>
                <c:pt idx="23808">
                  <c:v>990</c:v>
                </c:pt>
                <c:pt idx="23809">
                  <c:v>1120</c:v>
                </c:pt>
                <c:pt idx="23810">
                  <c:v>1080</c:v>
                </c:pt>
                <c:pt idx="23811">
                  <c:v>1000</c:v>
                </c:pt>
                <c:pt idx="23812">
                  <c:v>980</c:v>
                </c:pt>
                <c:pt idx="23813">
                  <c:v>1300</c:v>
                </c:pt>
                <c:pt idx="23814">
                  <c:v>930</c:v>
                </c:pt>
                <c:pt idx="23815">
                  <c:v>990</c:v>
                </c:pt>
                <c:pt idx="23816">
                  <c:v>1070</c:v>
                </c:pt>
                <c:pt idx="23817">
                  <c:v>1110</c:v>
                </c:pt>
                <c:pt idx="23818">
                  <c:v>1050</c:v>
                </c:pt>
                <c:pt idx="23819">
                  <c:v>1040</c:v>
                </c:pt>
                <c:pt idx="23820">
                  <c:v>1120</c:v>
                </c:pt>
                <c:pt idx="23821">
                  <c:v>1070</c:v>
                </c:pt>
                <c:pt idx="23822">
                  <c:v>990</c:v>
                </c:pt>
                <c:pt idx="23823">
                  <c:v>950</c:v>
                </c:pt>
                <c:pt idx="23824">
                  <c:v>960</c:v>
                </c:pt>
                <c:pt idx="23825">
                  <c:v>1040</c:v>
                </c:pt>
                <c:pt idx="23826">
                  <c:v>1040</c:v>
                </c:pt>
                <c:pt idx="23827">
                  <c:v>1050</c:v>
                </c:pt>
                <c:pt idx="23828">
                  <c:v>950</c:v>
                </c:pt>
                <c:pt idx="23829">
                  <c:v>890</c:v>
                </c:pt>
                <c:pt idx="23830">
                  <c:v>890</c:v>
                </c:pt>
                <c:pt idx="23831">
                  <c:v>1110</c:v>
                </c:pt>
                <c:pt idx="23832">
                  <c:v>1070</c:v>
                </c:pt>
                <c:pt idx="23833">
                  <c:v>1260</c:v>
                </c:pt>
                <c:pt idx="23834">
                  <c:v>920</c:v>
                </c:pt>
                <c:pt idx="23835">
                  <c:v>1000</c:v>
                </c:pt>
                <c:pt idx="23836">
                  <c:v>830</c:v>
                </c:pt>
                <c:pt idx="23837">
                  <c:v>1060</c:v>
                </c:pt>
                <c:pt idx="23838">
                  <c:v>1010</c:v>
                </c:pt>
                <c:pt idx="23839">
                  <c:v>890</c:v>
                </c:pt>
                <c:pt idx="23840">
                  <c:v>970</c:v>
                </c:pt>
                <c:pt idx="23841">
                  <c:v>890</c:v>
                </c:pt>
                <c:pt idx="23842">
                  <c:v>880</c:v>
                </c:pt>
                <c:pt idx="23843">
                  <c:v>970</c:v>
                </c:pt>
                <c:pt idx="23844">
                  <c:v>990</c:v>
                </c:pt>
                <c:pt idx="23845">
                  <c:v>1100</c:v>
                </c:pt>
                <c:pt idx="23846">
                  <c:v>1080</c:v>
                </c:pt>
                <c:pt idx="23847">
                  <c:v>1180</c:v>
                </c:pt>
                <c:pt idx="23848">
                  <c:v>990</c:v>
                </c:pt>
                <c:pt idx="23849">
                  <c:v>1130</c:v>
                </c:pt>
                <c:pt idx="23850">
                  <c:v>1120</c:v>
                </c:pt>
                <c:pt idx="23851">
                  <c:v>1050</c:v>
                </c:pt>
                <c:pt idx="23852">
                  <c:v>1110</c:v>
                </c:pt>
                <c:pt idx="23853">
                  <c:v>1100</c:v>
                </c:pt>
                <c:pt idx="23854">
                  <c:v>1050</c:v>
                </c:pt>
                <c:pt idx="23855">
                  <c:v>920</c:v>
                </c:pt>
                <c:pt idx="23856">
                  <c:v>980</c:v>
                </c:pt>
                <c:pt idx="23857">
                  <c:v>980</c:v>
                </c:pt>
                <c:pt idx="23858">
                  <c:v>1150</c:v>
                </c:pt>
                <c:pt idx="23859">
                  <c:v>1040</c:v>
                </c:pt>
                <c:pt idx="23860">
                  <c:v>950</c:v>
                </c:pt>
                <c:pt idx="23861">
                  <c:v>900</c:v>
                </c:pt>
                <c:pt idx="23862">
                  <c:v>840</c:v>
                </c:pt>
                <c:pt idx="23863">
                  <c:v>1040</c:v>
                </c:pt>
                <c:pt idx="23864">
                  <c:v>1050</c:v>
                </c:pt>
                <c:pt idx="23865">
                  <c:v>1180</c:v>
                </c:pt>
                <c:pt idx="23866">
                  <c:v>850</c:v>
                </c:pt>
                <c:pt idx="23867">
                  <c:v>1060</c:v>
                </c:pt>
                <c:pt idx="23868">
                  <c:v>1060</c:v>
                </c:pt>
                <c:pt idx="23869">
                  <c:v>990</c:v>
                </c:pt>
                <c:pt idx="23870">
                  <c:v>1120</c:v>
                </c:pt>
                <c:pt idx="23871">
                  <c:v>990</c:v>
                </c:pt>
                <c:pt idx="23872">
                  <c:v>980</c:v>
                </c:pt>
                <c:pt idx="23873">
                  <c:v>950</c:v>
                </c:pt>
                <c:pt idx="23874">
                  <c:v>930</c:v>
                </c:pt>
                <c:pt idx="23875">
                  <c:v>1050</c:v>
                </c:pt>
                <c:pt idx="23876">
                  <c:v>1050</c:v>
                </c:pt>
                <c:pt idx="23877">
                  <c:v>840</c:v>
                </c:pt>
                <c:pt idx="23878">
                  <c:v>990</c:v>
                </c:pt>
                <c:pt idx="23879">
                  <c:v>1140</c:v>
                </c:pt>
                <c:pt idx="23880">
                  <c:v>1060</c:v>
                </c:pt>
                <c:pt idx="23881">
                  <c:v>1270</c:v>
                </c:pt>
                <c:pt idx="23882">
                  <c:v>830</c:v>
                </c:pt>
                <c:pt idx="23883">
                  <c:v>1170</c:v>
                </c:pt>
                <c:pt idx="23884">
                  <c:v>940</c:v>
                </c:pt>
                <c:pt idx="23885">
                  <c:v>1010</c:v>
                </c:pt>
                <c:pt idx="23886">
                  <c:v>1110</c:v>
                </c:pt>
                <c:pt idx="23887">
                  <c:v>1170</c:v>
                </c:pt>
                <c:pt idx="23888">
                  <c:v>990</c:v>
                </c:pt>
                <c:pt idx="23889">
                  <c:v>800</c:v>
                </c:pt>
                <c:pt idx="23890">
                  <c:v>1240</c:v>
                </c:pt>
                <c:pt idx="23891">
                  <c:v>1240</c:v>
                </c:pt>
                <c:pt idx="23892">
                  <c:v>810</c:v>
                </c:pt>
                <c:pt idx="23893">
                  <c:v>890</c:v>
                </c:pt>
                <c:pt idx="23894">
                  <c:v>1110</c:v>
                </c:pt>
                <c:pt idx="23895">
                  <c:v>1330</c:v>
                </c:pt>
                <c:pt idx="23896">
                  <c:v>960</c:v>
                </c:pt>
                <c:pt idx="23897">
                  <c:v>1000</c:v>
                </c:pt>
                <c:pt idx="23898">
                  <c:v>930</c:v>
                </c:pt>
                <c:pt idx="23899">
                  <c:v>990</c:v>
                </c:pt>
                <c:pt idx="23900">
                  <c:v>1140</c:v>
                </c:pt>
                <c:pt idx="23901">
                  <c:v>930</c:v>
                </c:pt>
                <c:pt idx="23902">
                  <c:v>1030</c:v>
                </c:pt>
                <c:pt idx="23903">
                  <c:v>980</c:v>
                </c:pt>
                <c:pt idx="23904">
                  <c:v>780</c:v>
                </c:pt>
                <c:pt idx="23905">
                  <c:v>1010</c:v>
                </c:pt>
                <c:pt idx="23906">
                  <c:v>1070</c:v>
                </c:pt>
                <c:pt idx="23907">
                  <c:v>980</c:v>
                </c:pt>
                <c:pt idx="23908">
                  <c:v>1080</c:v>
                </c:pt>
                <c:pt idx="23909">
                  <c:v>900</c:v>
                </c:pt>
                <c:pt idx="23910">
                  <c:v>1110</c:v>
                </c:pt>
                <c:pt idx="23911">
                  <c:v>1190</c:v>
                </c:pt>
                <c:pt idx="23912">
                  <c:v>1140</c:v>
                </c:pt>
                <c:pt idx="23913">
                  <c:v>1030</c:v>
                </c:pt>
                <c:pt idx="23914">
                  <c:v>860</c:v>
                </c:pt>
                <c:pt idx="23915">
                  <c:v>1120</c:v>
                </c:pt>
                <c:pt idx="23916">
                  <c:v>960</c:v>
                </c:pt>
                <c:pt idx="23917">
                  <c:v>890</c:v>
                </c:pt>
                <c:pt idx="23918">
                  <c:v>1000</c:v>
                </c:pt>
                <c:pt idx="23919">
                  <c:v>980</c:v>
                </c:pt>
                <c:pt idx="23920">
                  <c:v>1070</c:v>
                </c:pt>
                <c:pt idx="23921">
                  <c:v>820</c:v>
                </c:pt>
                <c:pt idx="23922">
                  <c:v>860</c:v>
                </c:pt>
                <c:pt idx="23923">
                  <c:v>820</c:v>
                </c:pt>
                <c:pt idx="23924">
                  <c:v>1100</c:v>
                </c:pt>
                <c:pt idx="23925">
                  <c:v>980</c:v>
                </c:pt>
                <c:pt idx="23926">
                  <c:v>980</c:v>
                </c:pt>
                <c:pt idx="23927">
                  <c:v>960</c:v>
                </c:pt>
                <c:pt idx="23928">
                  <c:v>990</c:v>
                </c:pt>
                <c:pt idx="23929">
                  <c:v>1030</c:v>
                </c:pt>
                <c:pt idx="23930">
                  <c:v>950</c:v>
                </c:pt>
                <c:pt idx="23931">
                  <c:v>1110</c:v>
                </c:pt>
                <c:pt idx="23932">
                  <c:v>980</c:v>
                </c:pt>
                <c:pt idx="23933">
                  <c:v>990</c:v>
                </c:pt>
                <c:pt idx="23934">
                  <c:v>1020</c:v>
                </c:pt>
                <c:pt idx="23935">
                  <c:v>1030</c:v>
                </c:pt>
                <c:pt idx="23936">
                  <c:v>1140</c:v>
                </c:pt>
                <c:pt idx="23937">
                  <c:v>1190</c:v>
                </c:pt>
                <c:pt idx="23938">
                  <c:v>1000</c:v>
                </c:pt>
                <c:pt idx="23939">
                  <c:v>810</c:v>
                </c:pt>
                <c:pt idx="23940">
                  <c:v>950</c:v>
                </c:pt>
                <c:pt idx="23941">
                  <c:v>960</c:v>
                </c:pt>
                <c:pt idx="23942">
                  <c:v>820</c:v>
                </c:pt>
                <c:pt idx="23943">
                  <c:v>1000</c:v>
                </c:pt>
                <c:pt idx="23944">
                  <c:v>1130</c:v>
                </c:pt>
                <c:pt idx="23945">
                  <c:v>920</c:v>
                </c:pt>
                <c:pt idx="23946">
                  <c:v>1010</c:v>
                </c:pt>
                <c:pt idx="23947">
                  <c:v>900</c:v>
                </c:pt>
                <c:pt idx="23948">
                  <c:v>1130</c:v>
                </c:pt>
                <c:pt idx="23949">
                  <c:v>1190</c:v>
                </c:pt>
                <c:pt idx="23950">
                  <c:v>1060</c:v>
                </c:pt>
                <c:pt idx="23951">
                  <c:v>940</c:v>
                </c:pt>
                <c:pt idx="23952">
                  <c:v>980</c:v>
                </c:pt>
                <c:pt idx="23953">
                  <c:v>1150</c:v>
                </c:pt>
                <c:pt idx="23954">
                  <c:v>980</c:v>
                </c:pt>
                <c:pt idx="23955">
                  <c:v>1140</c:v>
                </c:pt>
                <c:pt idx="23956">
                  <c:v>1060</c:v>
                </c:pt>
                <c:pt idx="23957">
                  <c:v>1090</c:v>
                </c:pt>
                <c:pt idx="23958">
                  <c:v>1140</c:v>
                </c:pt>
                <c:pt idx="23959">
                  <c:v>990</c:v>
                </c:pt>
                <c:pt idx="23960">
                  <c:v>900</c:v>
                </c:pt>
                <c:pt idx="23961">
                  <c:v>920</c:v>
                </c:pt>
                <c:pt idx="23962">
                  <c:v>900</c:v>
                </c:pt>
                <c:pt idx="23963">
                  <c:v>800</c:v>
                </c:pt>
                <c:pt idx="23964">
                  <c:v>970</c:v>
                </c:pt>
                <c:pt idx="23965">
                  <c:v>880</c:v>
                </c:pt>
                <c:pt idx="23966">
                  <c:v>920</c:v>
                </c:pt>
                <c:pt idx="23967">
                  <c:v>1030</c:v>
                </c:pt>
                <c:pt idx="23968">
                  <c:v>1090</c:v>
                </c:pt>
                <c:pt idx="23969">
                  <c:v>1080</c:v>
                </c:pt>
                <c:pt idx="23970">
                  <c:v>1080</c:v>
                </c:pt>
                <c:pt idx="23971">
                  <c:v>990</c:v>
                </c:pt>
                <c:pt idx="23972">
                  <c:v>1020</c:v>
                </c:pt>
                <c:pt idx="23973">
                  <c:v>1140</c:v>
                </c:pt>
                <c:pt idx="23974">
                  <c:v>1000</c:v>
                </c:pt>
                <c:pt idx="23975">
                  <c:v>1080</c:v>
                </c:pt>
                <c:pt idx="23976">
                  <c:v>800</c:v>
                </c:pt>
                <c:pt idx="23977">
                  <c:v>860</c:v>
                </c:pt>
                <c:pt idx="23978">
                  <c:v>1080</c:v>
                </c:pt>
                <c:pt idx="23979">
                  <c:v>1120</c:v>
                </c:pt>
                <c:pt idx="23980">
                  <c:v>1040</c:v>
                </c:pt>
                <c:pt idx="23981">
                  <c:v>1110</c:v>
                </c:pt>
                <c:pt idx="23982">
                  <c:v>960</c:v>
                </c:pt>
                <c:pt idx="23983">
                  <c:v>850</c:v>
                </c:pt>
                <c:pt idx="23984">
                  <c:v>850</c:v>
                </c:pt>
                <c:pt idx="23985">
                  <c:v>1190</c:v>
                </c:pt>
                <c:pt idx="23986">
                  <c:v>1080</c:v>
                </c:pt>
                <c:pt idx="23987">
                  <c:v>1000</c:v>
                </c:pt>
                <c:pt idx="23988">
                  <c:v>950</c:v>
                </c:pt>
                <c:pt idx="23989">
                  <c:v>970</c:v>
                </c:pt>
                <c:pt idx="23990">
                  <c:v>1060</c:v>
                </c:pt>
                <c:pt idx="23991">
                  <c:v>1140</c:v>
                </c:pt>
                <c:pt idx="23992">
                  <c:v>860</c:v>
                </c:pt>
                <c:pt idx="23993">
                  <c:v>1030</c:v>
                </c:pt>
                <c:pt idx="23994">
                  <c:v>1100</c:v>
                </c:pt>
                <c:pt idx="23995">
                  <c:v>880</c:v>
                </c:pt>
                <c:pt idx="23996">
                  <c:v>1050</c:v>
                </c:pt>
                <c:pt idx="23997">
                  <c:v>1000</c:v>
                </c:pt>
                <c:pt idx="23998">
                  <c:v>990</c:v>
                </c:pt>
                <c:pt idx="23999">
                  <c:v>1070</c:v>
                </c:pt>
                <c:pt idx="24000">
                  <c:v>1010</c:v>
                </c:pt>
                <c:pt idx="24001">
                  <c:v>970</c:v>
                </c:pt>
                <c:pt idx="24002">
                  <c:v>1100</c:v>
                </c:pt>
                <c:pt idx="24003">
                  <c:v>890</c:v>
                </c:pt>
                <c:pt idx="24004">
                  <c:v>880</c:v>
                </c:pt>
                <c:pt idx="24005">
                  <c:v>1020</c:v>
                </c:pt>
                <c:pt idx="24006">
                  <c:v>1160</c:v>
                </c:pt>
                <c:pt idx="24007">
                  <c:v>1040</c:v>
                </c:pt>
                <c:pt idx="24008">
                  <c:v>1010</c:v>
                </c:pt>
                <c:pt idx="24009">
                  <c:v>900</c:v>
                </c:pt>
                <c:pt idx="24010">
                  <c:v>1090</c:v>
                </c:pt>
                <c:pt idx="24011">
                  <c:v>950</c:v>
                </c:pt>
                <c:pt idx="24012">
                  <c:v>980</c:v>
                </c:pt>
                <c:pt idx="24013">
                  <c:v>880</c:v>
                </c:pt>
                <c:pt idx="24014">
                  <c:v>900</c:v>
                </c:pt>
                <c:pt idx="24015">
                  <c:v>1070</c:v>
                </c:pt>
                <c:pt idx="24016">
                  <c:v>860</c:v>
                </c:pt>
                <c:pt idx="24017">
                  <c:v>1180</c:v>
                </c:pt>
                <c:pt idx="24018">
                  <c:v>900</c:v>
                </c:pt>
                <c:pt idx="24019">
                  <c:v>950</c:v>
                </c:pt>
                <c:pt idx="24020">
                  <c:v>1220</c:v>
                </c:pt>
                <c:pt idx="24021">
                  <c:v>1070</c:v>
                </c:pt>
                <c:pt idx="24022">
                  <c:v>1160</c:v>
                </c:pt>
                <c:pt idx="24023">
                  <c:v>1170</c:v>
                </c:pt>
                <c:pt idx="24024">
                  <c:v>990</c:v>
                </c:pt>
                <c:pt idx="24025">
                  <c:v>1070</c:v>
                </c:pt>
                <c:pt idx="24026">
                  <c:v>860</c:v>
                </c:pt>
                <c:pt idx="24027">
                  <c:v>1010</c:v>
                </c:pt>
                <c:pt idx="24028">
                  <c:v>980</c:v>
                </c:pt>
                <c:pt idx="24029">
                  <c:v>940</c:v>
                </c:pt>
                <c:pt idx="24030">
                  <c:v>900</c:v>
                </c:pt>
                <c:pt idx="24031">
                  <c:v>1000</c:v>
                </c:pt>
                <c:pt idx="24032">
                  <c:v>1100</c:v>
                </c:pt>
                <c:pt idx="24033">
                  <c:v>1080</c:v>
                </c:pt>
                <c:pt idx="24034">
                  <c:v>840</c:v>
                </c:pt>
                <c:pt idx="24035">
                  <c:v>800</c:v>
                </c:pt>
                <c:pt idx="24036">
                  <c:v>1050</c:v>
                </c:pt>
                <c:pt idx="24037">
                  <c:v>1030</c:v>
                </c:pt>
                <c:pt idx="24038">
                  <c:v>980</c:v>
                </c:pt>
                <c:pt idx="24039">
                  <c:v>890</c:v>
                </c:pt>
                <c:pt idx="24040">
                  <c:v>970</c:v>
                </c:pt>
                <c:pt idx="24041">
                  <c:v>980</c:v>
                </c:pt>
                <c:pt idx="24042">
                  <c:v>1000</c:v>
                </c:pt>
                <c:pt idx="24043">
                  <c:v>1150</c:v>
                </c:pt>
                <c:pt idx="24044">
                  <c:v>1140</c:v>
                </c:pt>
                <c:pt idx="24045">
                  <c:v>970</c:v>
                </c:pt>
                <c:pt idx="24046">
                  <c:v>870</c:v>
                </c:pt>
                <c:pt idx="24047">
                  <c:v>820</c:v>
                </c:pt>
                <c:pt idx="24048">
                  <c:v>1200</c:v>
                </c:pt>
                <c:pt idx="24049">
                  <c:v>1130</c:v>
                </c:pt>
                <c:pt idx="24050">
                  <c:v>1080</c:v>
                </c:pt>
                <c:pt idx="24051">
                  <c:v>1120</c:v>
                </c:pt>
                <c:pt idx="24052">
                  <c:v>960</c:v>
                </c:pt>
                <c:pt idx="24053">
                  <c:v>910</c:v>
                </c:pt>
                <c:pt idx="24054">
                  <c:v>1160</c:v>
                </c:pt>
                <c:pt idx="24055">
                  <c:v>950</c:v>
                </c:pt>
                <c:pt idx="24056">
                  <c:v>970</c:v>
                </c:pt>
                <c:pt idx="24057">
                  <c:v>1170</c:v>
                </c:pt>
                <c:pt idx="24058">
                  <c:v>1060</c:v>
                </c:pt>
                <c:pt idx="24059">
                  <c:v>1140</c:v>
                </c:pt>
                <c:pt idx="24060">
                  <c:v>1010</c:v>
                </c:pt>
                <c:pt idx="24061">
                  <c:v>660</c:v>
                </c:pt>
                <c:pt idx="24062">
                  <c:v>900</c:v>
                </c:pt>
                <c:pt idx="24063">
                  <c:v>1180</c:v>
                </c:pt>
                <c:pt idx="24064">
                  <c:v>970</c:v>
                </c:pt>
                <c:pt idx="24065">
                  <c:v>1310</c:v>
                </c:pt>
                <c:pt idx="24066">
                  <c:v>940</c:v>
                </c:pt>
                <c:pt idx="24067">
                  <c:v>1050</c:v>
                </c:pt>
                <c:pt idx="24068">
                  <c:v>1020</c:v>
                </c:pt>
                <c:pt idx="24069">
                  <c:v>1090</c:v>
                </c:pt>
                <c:pt idx="24070">
                  <c:v>1240</c:v>
                </c:pt>
                <c:pt idx="24071">
                  <c:v>1010</c:v>
                </c:pt>
                <c:pt idx="24072">
                  <c:v>1280</c:v>
                </c:pt>
                <c:pt idx="24073">
                  <c:v>1230</c:v>
                </c:pt>
                <c:pt idx="24074">
                  <c:v>1010</c:v>
                </c:pt>
                <c:pt idx="24075">
                  <c:v>1060</c:v>
                </c:pt>
                <c:pt idx="24076">
                  <c:v>1060</c:v>
                </c:pt>
                <c:pt idx="24077">
                  <c:v>1100</c:v>
                </c:pt>
                <c:pt idx="24078">
                  <c:v>1210</c:v>
                </c:pt>
                <c:pt idx="24079">
                  <c:v>840</c:v>
                </c:pt>
                <c:pt idx="24080">
                  <c:v>910</c:v>
                </c:pt>
                <c:pt idx="24081">
                  <c:v>800</c:v>
                </c:pt>
                <c:pt idx="24082">
                  <c:v>950</c:v>
                </c:pt>
                <c:pt idx="24083">
                  <c:v>1010</c:v>
                </c:pt>
                <c:pt idx="24084">
                  <c:v>1130</c:v>
                </c:pt>
                <c:pt idx="24085">
                  <c:v>1130</c:v>
                </c:pt>
                <c:pt idx="24086">
                  <c:v>1010</c:v>
                </c:pt>
                <c:pt idx="24087">
                  <c:v>990</c:v>
                </c:pt>
                <c:pt idx="24088">
                  <c:v>930</c:v>
                </c:pt>
                <c:pt idx="24089">
                  <c:v>990</c:v>
                </c:pt>
                <c:pt idx="24090">
                  <c:v>1060</c:v>
                </c:pt>
                <c:pt idx="24091">
                  <c:v>940</c:v>
                </c:pt>
                <c:pt idx="24092">
                  <c:v>1160</c:v>
                </c:pt>
                <c:pt idx="24093">
                  <c:v>1200</c:v>
                </c:pt>
                <c:pt idx="24094">
                  <c:v>1110</c:v>
                </c:pt>
                <c:pt idx="24095">
                  <c:v>990</c:v>
                </c:pt>
                <c:pt idx="24096">
                  <c:v>1000</c:v>
                </c:pt>
                <c:pt idx="24097">
                  <c:v>920</c:v>
                </c:pt>
                <c:pt idx="24098">
                  <c:v>1130</c:v>
                </c:pt>
                <c:pt idx="24099">
                  <c:v>1030</c:v>
                </c:pt>
                <c:pt idx="24100">
                  <c:v>1100</c:v>
                </c:pt>
                <c:pt idx="24101">
                  <c:v>970</c:v>
                </c:pt>
                <c:pt idx="24102">
                  <c:v>1180</c:v>
                </c:pt>
                <c:pt idx="24103">
                  <c:v>980</c:v>
                </c:pt>
                <c:pt idx="24104">
                  <c:v>940</c:v>
                </c:pt>
                <c:pt idx="24105">
                  <c:v>900</c:v>
                </c:pt>
                <c:pt idx="24106">
                  <c:v>990</c:v>
                </c:pt>
                <c:pt idx="24107">
                  <c:v>1080</c:v>
                </c:pt>
                <c:pt idx="24108">
                  <c:v>910</c:v>
                </c:pt>
                <c:pt idx="24109">
                  <c:v>980</c:v>
                </c:pt>
                <c:pt idx="24110">
                  <c:v>980</c:v>
                </c:pt>
                <c:pt idx="24111">
                  <c:v>1120</c:v>
                </c:pt>
                <c:pt idx="24112">
                  <c:v>1010</c:v>
                </c:pt>
                <c:pt idx="24113">
                  <c:v>840</c:v>
                </c:pt>
                <c:pt idx="24114">
                  <c:v>1140</c:v>
                </c:pt>
                <c:pt idx="24115">
                  <c:v>1040</c:v>
                </c:pt>
                <c:pt idx="24116">
                  <c:v>890</c:v>
                </c:pt>
                <c:pt idx="24117">
                  <c:v>950</c:v>
                </c:pt>
                <c:pt idx="24118">
                  <c:v>1000</c:v>
                </c:pt>
                <c:pt idx="24119">
                  <c:v>880</c:v>
                </c:pt>
                <c:pt idx="24120">
                  <c:v>1220</c:v>
                </c:pt>
                <c:pt idx="24121">
                  <c:v>1130</c:v>
                </c:pt>
                <c:pt idx="24122">
                  <c:v>1030</c:v>
                </c:pt>
                <c:pt idx="24123">
                  <c:v>970</c:v>
                </c:pt>
                <c:pt idx="24124">
                  <c:v>1000</c:v>
                </c:pt>
                <c:pt idx="24125">
                  <c:v>970</c:v>
                </c:pt>
                <c:pt idx="24126">
                  <c:v>1130</c:v>
                </c:pt>
                <c:pt idx="24127">
                  <c:v>1150</c:v>
                </c:pt>
                <c:pt idx="24128">
                  <c:v>840</c:v>
                </c:pt>
                <c:pt idx="24129">
                  <c:v>1090</c:v>
                </c:pt>
                <c:pt idx="24130">
                  <c:v>980</c:v>
                </c:pt>
                <c:pt idx="24131">
                  <c:v>780</c:v>
                </c:pt>
                <c:pt idx="24132">
                  <c:v>840</c:v>
                </c:pt>
                <c:pt idx="24133">
                  <c:v>1030</c:v>
                </c:pt>
                <c:pt idx="24134">
                  <c:v>1190</c:v>
                </c:pt>
                <c:pt idx="24135">
                  <c:v>1050</c:v>
                </c:pt>
                <c:pt idx="24136">
                  <c:v>970</c:v>
                </c:pt>
                <c:pt idx="24137">
                  <c:v>960</c:v>
                </c:pt>
                <c:pt idx="24138">
                  <c:v>960</c:v>
                </c:pt>
                <c:pt idx="24139">
                  <c:v>1070</c:v>
                </c:pt>
                <c:pt idx="24140">
                  <c:v>900</c:v>
                </c:pt>
                <c:pt idx="24141">
                  <c:v>1250</c:v>
                </c:pt>
                <c:pt idx="24142">
                  <c:v>760</c:v>
                </c:pt>
                <c:pt idx="24143">
                  <c:v>1140</c:v>
                </c:pt>
                <c:pt idx="24144">
                  <c:v>1010</c:v>
                </c:pt>
                <c:pt idx="24145">
                  <c:v>1180</c:v>
                </c:pt>
                <c:pt idx="24146">
                  <c:v>930</c:v>
                </c:pt>
                <c:pt idx="24147">
                  <c:v>1140</c:v>
                </c:pt>
                <c:pt idx="24148">
                  <c:v>870</c:v>
                </c:pt>
                <c:pt idx="24149">
                  <c:v>1060</c:v>
                </c:pt>
                <c:pt idx="24150">
                  <c:v>1180</c:v>
                </c:pt>
                <c:pt idx="24151">
                  <c:v>880</c:v>
                </c:pt>
                <c:pt idx="24152">
                  <c:v>830</c:v>
                </c:pt>
                <c:pt idx="24153">
                  <c:v>930</c:v>
                </c:pt>
                <c:pt idx="24154">
                  <c:v>890</c:v>
                </c:pt>
                <c:pt idx="24155">
                  <c:v>1090</c:v>
                </c:pt>
                <c:pt idx="24156">
                  <c:v>1230</c:v>
                </c:pt>
                <c:pt idx="24157">
                  <c:v>1240</c:v>
                </c:pt>
                <c:pt idx="24158">
                  <c:v>950</c:v>
                </c:pt>
                <c:pt idx="24159">
                  <c:v>890</c:v>
                </c:pt>
                <c:pt idx="24160">
                  <c:v>970</c:v>
                </c:pt>
                <c:pt idx="24161">
                  <c:v>1050</c:v>
                </c:pt>
                <c:pt idx="24162">
                  <c:v>1150</c:v>
                </c:pt>
                <c:pt idx="24163">
                  <c:v>720</c:v>
                </c:pt>
                <c:pt idx="24164">
                  <c:v>1080</c:v>
                </c:pt>
                <c:pt idx="24165">
                  <c:v>840</c:v>
                </c:pt>
                <c:pt idx="24166">
                  <c:v>1180</c:v>
                </c:pt>
                <c:pt idx="24167">
                  <c:v>1000</c:v>
                </c:pt>
                <c:pt idx="24168">
                  <c:v>1390</c:v>
                </c:pt>
                <c:pt idx="24169">
                  <c:v>960</c:v>
                </c:pt>
                <c:pt idx="24170">
                  <c:v>1250</c:v>
                </c:pt>
                <c:pt idx="24171">
                  <c:v>1020</c:v>
                </c:pt>
                <c:pt idx="24172">
                  <c:v>970</c:v>
                </c:pt>
                <c:pt idx="24173">
                  <c:v>830</c:v>
                </c:pt>
                <c:pt idx="24174">
                  <c:v>980</c:v>
                </c:pt>
                <c:pt idx="24175">
                  <c:v>960</c:v>
                </c:pt>
                <c:pt idx="24176">
                  <c:v>1120</c:v>
                </c:pt>
                <c:pt idx="24177">
                  <c:v>1110</c:v>
                </c:pt>
                <c:pt idx="24178">
                  <c:v>990</c:v>
                </c:pt>
                <c:pt idx="24179">
                  <c:v>960</c:v>
                </c:pt>
                <c:pt idx="24180">
                  <c:v>1020</c:v>
                </c:pt>
                <c:pt idx="24181">
                  <c:v>950</c:v>
                </c:pt>
                <c:pt idx="24182">
                  <c:v>960</c:v>
                </c:pt>
                <c:pt idx="24183">
                  <c:v>1090</c:v>
                </c:pt>
                <c:pt idx="24184">
                  <c:v>1000</c:v>
                </c:pt>
                <c:pt idx="24185">
                  <c:v>1160</c:v>
                </c:pt>
                <c:pt idx="24186">
                  <c:v>1070</c:v>
                </c:pt>
                <c:pt idx="24187">
                  <c:v>930</c:v>
                </c:pt>
                <c:pt idx="24188">
                  <c:v>900</c:v>
                </c:pt>
                <c:pt idx="24189">
                  <c:v>990</c:v>
                </c:pt>
                <c:pt idx="24190">
                  <c:v>1030</c:v>
                </c:pt>
                <c:pt idx="24191">
                  <c:v>940</c:v>
                </c:pt>
                <c:pt idx="24192">
                  <c:v>1060</c:v>
                </c:pt>
                <c:pt idx="24193">
                  <c:v>950</c:v>
                </c:pt>
                <c:pt idx="24194">
                  <c:v>1110</c:v>
                </c:pt>
                <c:pt idx="24195">
                  <c:v>980</c:v>
                </c:pt>
                <c:pt idx="24196">
                  <c:v>1110</c:v>
                </c:pt>
                <c:pt idx="24197">
                  <c:v>930</c:v>
                </c:pt>
                <c:pt idx="24198">
                  <c:v>1100</c:v>
                </c:pt>
                <c:pt idx="24199">
                  <c:v>1090</c:v>
                </c:pt>
                <c:pt idx="24200">
                  <c:v>1020</c:v>
                </c:pt>
                <c:pt idx="24201">
                  <c:v>1040</c:v>
                </c:pt>
                <c:pt idx="24202">
                  <c:v>1110</c:v>
                </c:pt>
                <c:pt idx="24203">
                  <c:v>1010</c:v>
                </c:pt>
                <c:pt idx="24204">
                  <c:v>890</c:v>
                </c:pt>
                <c:pt idx="24205">
                  <c:v>1090</c:v>
                </c:pt>
                <c:pt idx="24206">
                  <c:v>1010</c:v>
                </c:pt>
                <c:pt idx="24207">
                  <c:v>1200</c:v>
                </c:pt>
                <c:pt idx="24208">
                  <c:v>1050</c:v>
                </c:pt>
                <c:pt idx="24209">
                  <c:v>1090</c:v>
                </c:pt>
                <c:pt idx="24210">
                  <c:v>1050</c:v>
                </c:pt>
                <c:pt idx="24211">
                  <c:v>1130</c:v>
                </c:pt>
                <c:pt idx="24212">
                  <c:v>1170</c:v>
                </c:pt>
                <c:pt idx="24213">
                  <c:v>1100</c:v>
                </c:pt>
                <c:pt idx="24214">
                  <c:v>1000</c:v>
                </c:pt>
                <c:pt idx="24215">
                  <c:v>940</c:v>
                </c:pt>
                <c:pt idx="24216">
                  <c:v>1000</c:v>
                </c:pt>
                <c:pt idx="24217">
                  <c:v>1000</c:v>
                </c:pt>
                <c:pt idx="24218">
                  <c:v>1190</c:v>
                </c:pt>
                <c:pt idx="24219">
                  <c:v>850</c:v>
                </c:pt>
                <c:pt idx="24220">
                  <c:v>870</c:v>
                </c:pt>
                <c:pt idx="24221">
                  <c:v>980</c:v>
                </c:pt>
                <c:pt idx="24222">
                  <c:v>1110</c:v>
                </c:pt>
                <c:pt idx="24223">
                  <c:v>1250</c:v>
                </c:pt>
                <c:pt idx="24224">
                  <c:v>820</c:v>
                </c:pt>
                <c:pt idx="24225">
                  <c:v>1190</c:v>
                </c:pt>
                <c:pt idx="24226">
                  <c:v>1050</c:v>
                </c:pt>
                <c:pt idx="24227">
                  <c:v>1100</c:v>
                </c:pt>
                <c:pt idx="24228">
                  <c:v>1010</c:v>
                </c:pt>
                <c:pt idx="24229">
                  <c:v>1110</c:v>
                </c:pt>
                <c:pt idx="24230">
                  <c:v>950</c:v>
                </c:pt>
                <c:pt idx="24231">
                  <c:v>1130</c:v>
                </c:pt>
                <c:pt idx="24232">
                  <c:v>940</c:v>
                </c:pt>
                <c:pt idx="24233">
                  <c:v>1000</c:v>
                </c:pt>
                <c:pt idx="24234">
                  <c:v>920</c:v>
                </c:pt>
                <c:pt idx="24235">
                  <c:v>1130</c:v>
                </c:pt>
                <c:pt idx="24236">
                  <c:v>1170</c:v>
                </c:pt>
                <c:pt idx="24237">
                  <c:v>1100</c:v>
                </c:pt>
                <c:pt idx="24238">
                  <c:v>890</c:v>
                </c:pt>
                <c:pt idx="24239">
                  <c:v>710</c:v>
                </c:pt>
                <c:pt idx="24240">
                  <c:v>1140</c:v>
                </c:pt>
                <c:pt idx="24241">
                  <c:v>1120</c:v>
                </c:pt>
                <c:pt idx="24242">
                  <c:v>1040</c:v>
                </c:pt>
                <c:pt idx="24243">
                  <c:v>950</c:v>
                </c:pt>
                <c:pt idx="24244">
                  <c:v>1160</c:v>
                </c:pt>
                <c:pt idx="24245">
                  <c:v>1010</c:v>
                </c:pt>
                <c:pt idx="24246">
                  <c:v>960</c:v>
                </c:pt>
                <c:pt idx="24247">
                  <c:v>760</c:v>
                </c:pt>
                <c:pt idx="24248">
                  <c:v>900</c:v>
                </c:pt>
                <c:pt idx="24249">
                  <c:v>890</c:v>
                </c:pt>
                <c:pt idx="24250">
                  <c:v>1120</c:v>
                </c:pt>
                <c:pt idx="24251">
                  <c:v>980</c:v>
                </c:pt>
                <c:pt idx="24252">
                  <c:v>1130</c:v>
                </c:pt>
                <c:pt idx="24253">
                  <c:v>900</c:v>
                </c:pt>
                <c:pt idx="24254">
                  <c:v>1050</c:v>
                </c:pt>
                <c:pt idx="24255">
                  <c:v>1000</c:v>
                </c:pt>
                <c:pt idx="24256">
                  <c:v>930</c:v>
                </c:pt>
                <c:pt idx="24257">
                  <c:v>780</c:v>
                </c:pt>
                <c:pt idx="24258">
                  <c:v>970</c:v>
                </c:pt>
                <c:pt idx="24259">
                  <c:v>1210</c:v>
                </c:pt>
                <c:pt idx="24260">
                  <c:v>1020</c:v>
                </c:pt>
                <c:pt idx="24261">
                  <c:v>1100</c:v>
                </c:pt>
                <c:pt idx="24262">
                  <c:v>950</c:v>
                </c:pt>
                <c:pt idx="24263">
                  <c:v>1000</c:v>
                </c:pt>
                <c:pt idx="24264">
                  <c:v>960</c:v>
                </c:pt>
                <c:pt idx="24265">
                  <c:v>1050</c:v>
                </c:pt>
                <c:pt idx="24266">
                  <c:v>1030</c:v>
                </c:pt>
                <c:pt idx="24267">
                  <c:v>1120</c:v>
                </c:pt>
                <c:pt idx="24268">
                  <c:v>1000</c:v>
                </c:pt>
                <c:pt idx="24269">
                  <c:v>1210</c:v>
                </c:pt>
                <c:pt idx="24270">
                  <c:v>790</c:v>
                </c:pt>
                <c:pt idx="24271">
                  <c:v>960</c:v>
                </c:pt>
                <c:pt idx="24272">
                  <c:v>940</c:v>
                </c:pt>
                <c:pt idx="24273">
                  <c:v>1060</c:v>
                </c:pt>
                <c:pt idx="24274">
                  <c:v>1100</c:v>
                </c:pt>
                <c:pt idx="24275">
                  <c:v>1120</c:v>
                </c:pt>
                <c:pt idx="24276">
                  <c:v>840</c:v>
                </c:pt>
                <c:pt idx="24277">
                  <c:v>880</c:v>
                </c:pt>
                <c:pt idx="24278">
                  <c:v>1110</c:v>
                </c:pt>
                <c:pt idx="24279">
                  <c:v>1060</c:v>
                </c:pt>
                <c:pt idx="24280">
                  <c:v>1100</c:v>
                </c:pt>
                <c:pt idx="24281">
                  <c:v>1250</c:v>
                </c:pt>
                <c:pt idx="24282">
                  <c:v>1040</c:v>
                </c:pt>
                <c:pt idx="24283">
                  <c:v>1000</c:v>
                </c:pt>
                <c:pt idx="24284">
                  <c:v>1170</c:v>
                </c:pt>
                <c:pt idx="24285">
                  <c:v>1060</c:v>
                </c:pt>
                <c:pt idx="24286">
                  <c:v>1010</c:v>
                </c:pt>
                <c:pt idx="24287">
                  <c:v>1120</c:v>
                </c:pt>
                <c:pt idx="24288">
                  <c:v>1240</c:v>
                </c:pt>
                <c:pt idx="24289">
                  <c:v>740</c:v>
                </c:pt>
                <c:pt idx="24290">
                  <c:v>1190</c:v>
                </c:pt>
                <c:pt idx="24291">
                  <c:v>830</c:v>
                </c:pt>
                <c:pt idx="24292">
                  <c:v>1070</c:v>
                </c:pt>
                <c:pt idx="24293">
                  <c:v>1080</c:v>
                </c:pt>
                <c:pt idx="24294">
                  <c:v>720</c:v>
                </c:pt>
                <c:pt idx="24295">
                  <c:v>940</c:v>
                </c:pt>
                <c:pt idx="24296">
                  <c:v>900</c:v>
                </c:pt>
                <c:pt idx="24297">
                  <c:v>970</c:v>
                </c:pt>
                <c:pt idx="24298">
                  <c:v>1020</c:v>
                </c:pt>
                <c:pt idx="24299">
                  <c:v>840</c:v>
                </c:pt>
                <c:pt idx="24300">
                  <c:v>1070</c:v>
                </c:pt>
                <c:pt idx="24301">
                  <c:v>1290</c:v>
                </c:pt>
                <c:pt idx="24302">
                  <c:v>880</c:v>
                </c:pt>
                <c:pt idx="24303">
                  <c:v>930</c:v>
                </c:pt>
                <c:pt idx="24304">
                  <c:v>1290</c:v>
                </c:pt>
                <c:pt idx="24305">
                  <c:v>840</c:v>
                </c:pt>
                <c:pt idx="24306">
                  <c:v>1070</c:v>
                </c:pt>
                <c:pt idx="24307">
                  <c:v>930</c:v>
                </c:pt>
                <c:pt idx="24308">
                  <c:v>850</c:v>
                </c:pt>
                <c:pt idx="24309">
                  <c:v>810</c:v>
                </c:pt>
                <c:pt idx="24310">
                  <c:v>1040</c:v>
                </c:pt>
                <c:pt idx="24311">
                  <c:v>990</c:v>
                </c:pt>
                <c:pt idx="24312">
                  <c:v>1120</c:v>
                </c:pt>
                <c:pt idx="24313">
                  <c:v>1100</c:v>
                </c:pt>
                <c:pt idx="24314">
                  <c:v>1030</c:v>
                </c:pt>
                <c:pt idx="24315">
                  <c:v>1040</c:v>
                </c:pt>
                <c:pt idx="24316">
                  <c:v>1290</c:v>
                </c:pt>
                <c:pt idx="24317">
                  <c:v>1000</c:v>
                </c:pt>
                <c:pt idx="24318">
                  <c:v>1040</c:v>
                </c:pt>
                <c:pt idx="24319">
                  <c:v>1080</c:v>
                </c:pt>
                <c:pt idx="24320">
                  <c:v>990</c:v>
                </c:pt>
                <c:pt idx="24321">
                  <c:v>1090</c:v>
                </c:pt>
                <c:pt idx="24322">
                  <c:v>960</c:v>
                </c:pt>
                <c:pt idx="24323">
                  <c:v>910</c:v>
                </c:pt>
                <c:pt idx="24324">
                  <c:v>1050</c:v>
                </c:pt>
                <c:pt idx="24325">
                  <c:v>1170</c:v>
                </c:pt>
                <c:pt idx="24326">
                  <c:v>1000</c:v>
                </c:pt>
                <c:pt idx="24327">
                  <c:v>970</c:v>
                </c:pt>
                <c:pt idx="24328">
                  <c:v>1030</c:v>
                </c:pt>
                <c:pt idx="24329">
                  <c:v>980</c:v>
                </c:pt>
                <c:pt idx="24330">
                  <c:v>1150</c:v>
                </c:pt>
                <c:pt idx="24331">
                  <c:v>970</c:v>
                </c:pt>
                <c:pt idx="24332">
                  <c:v>1140</c:v>
                </c:pt>
                <c:pt idx="24333">
                  <c:v>940</c:v>
                </c:pt>
                <c:pt idx="24334">
                  <c:v>1050</c:v>
                </c:pt>
                <c:pt idx="24335">
                  <c:v>1010</c:v>
                </c:pt>
                <c:pt idx="24336">
                  <c:v>1070</c:v>
                </c:pt>
                <c:pt idx="24337">
                  <c:v>930</c:v>
                </c:pt>
                <c:pt idx="24338">
                  <c:v>1050</c:v>
                </c:pt>
                <c:pt idx="24339">
                  <c:v>1070</c:v>
                </c:pt>
                <c:pt idx="24340">
                  <c:v>1070</c:v>
                </c:pt>
                <c:pt idx="24341">
                  <c:v>990</c:v>
                </c:pt>
                <c:pt idx="24342">
                  <c:v>1030</c:v>
                </c:pt>
                <c:pt idx="24343">
                  <c:v>1300</c:v>
                </c:pt>
                <c:pt idx="24344">
                  <c:v>1260</c:v>
                </c:pt>
                <c:pt idx="24345">
                  <c:v>1130</c:v>
                </c:pt>
                <c:pt idx="24346">
                  <c:v>970</c:v>
                </c:pt>
                <c:pt idx="24347">
                  <c:v>1020</c:v>
                </c:pt>
                <c:pt idx="24348">
                  <c:v>1100</c:v>
                </c:pt>
                <c:pt idx="24349">
                  <c:v>1120</c:v>
                </c:pt>
                <c:pt idx="24350">
                  <c:v>1010</c:v>
                </c:pt>
                <c:pt idx="24351">
                  <c:v>870</c:v>
                </c:pt>
                <c:pt idx="24352">
                  <c:v>1060</c:v>
                </c:pt>
                <c:pt idx="24353">
                  <c:v>1230</c:v>
                </c:pt>
                <c:pt idx="24354">
                  <c:v>1050</c:v>
                </c:pt>
                <c:pt idx="24355">
                  <c:v>870</c:v>
                </c:pt>
                <c:pt idx="24356">
                  <c:v>1210</c:v>
                </c:pt>
                <c:pt idx="24357">
                  <c:v>840</c:v>
                </c:pt>
                <c:pt idx="24358">
                  <c:v>910</c:v>
                </c:pt>
                <c:pt idx="24359">
                  <c:v>750</c:v>
                </c:pt>
                <c:pt idx="24360">
                  <c:v>1120</c:v>
                </c:pt>
                <c:pt idx="24361">
                  <c:v>990</c:v>
                </c:pt>
                <c:pt idx="24362">
                  <c:v>940</c:v>
                </c:pt>
                <c:pt idx="24363">
                  <c:v>970</c:v>
                </c:pt>
                <c:pt idx="24364">
                  <c:v>1090</c:v>
                </c:pt>
                <c:pt idx="24365">
                  <c:v>1080</c:v>
                </c:pt>
                <c:pt idx="24366">
                  <c:v>930</c:v>
                </c:pt>
                <c:pt idx="24367">
                  <c:v>930</c:v>
                </c:pt>
                <c:pt idx="24368">
                  <c:v>940</c:v>
                </c:pt>
                <c:pt idx="24369">
                  <c:v>1190</c:v>
                </c:pt>
                <c:pt idx="24370">
                  <c:v>900</c:v>
                </c:pt>
                <c:pt idx="24371">
                  <c:v>1020</c:v>
                </c:pt>
                <c:pt idx="24372">
                  <c:v>860</c:v>
                </c:pt>
                <c:pt idx="24373">
                  <c:v>1040</c:v>
                </c:pt>
                <c:pt idx="24374">
                  <c:v>920</c:v>
                </c:pt>
                <c:pt idx="24375">
                  <c:v>1090</c:v>
                </c:pt>
                <c:pt idx="24376">
                  <c:v>880</c:v>
                </c:pt>
                <c:pt idx="24377">
                  <c:v>1010</c:v>
                </c:pt>
                <c:pt idx="24378">
                  <c:v>790</c:v>
                </c:pt>
                <c:pt idx="24379">
                  <c:v>970</c:v>
                </c:pt>
                <c:pt idx="24380">
                  <c:v>1050</c:v>
                </c:pt>
                <c:pt idx="24381">
                  <c:v>1160</c:v>
                </c:pt>
                <c:pt idx="24382">
                  <c:v>1250</c:v>
                </c:pt>
                <c:pt idx="24383">
                  <c:v>960</c:v>
                </c:pt>
                <c:pt idx="24384">
                  <c:v>780</c:v>
                </c:pt>
                <c:pt idx="24385">
                  <c:v>990</c:v>
                </c:pt>
                <c:pt idx="24386">
                  <c:v>1100</c:v>
                </c:pt>
                <c:pt idx="24387">
                  <c:v>890</c:v>
                </c:pt>
                <c:pt idx="24388">
                  <c:v>1220</c:v>
                </c:pt>
                <c:pt idx="24389">
                  <c:v>840</c:v>
                </c:pt>
                <c:pt idx="24390">
                  <c:v>1050</c:v>
                </c:pt>
                <c:pt idx="24391">
                  <c:v>1170</c:v>
                </c:pt>
                <c:pt idx="24392">
                  <c:v>840</c:v>
                </c:pt>
                <c:pt idx="24393">
                  <c:v>900</c:v>
                </c:pt>
                <c:pt idx="24394">
                  <c:v>1010</c:v>
                </c:pt>
                <c:pt idx="24395">
                  <c:v>1140</c:v>
                </c:pt>
                <c:pt idx="24396">
                  <c:v>1120</c:v>
                </c:pt>
                <c:pt idx="24397">
                  <c:v>950</c:v>
                </c:pt>
                <c:pt idx="24398">
                  <c:v>1060</c:v>
                </c:pt>
                <c:pt idx="24399">
                  <c:v>910</c:v>
                </c:pt>
                <c:pt idx="24400">
                  <c:v>930</c:v>
                </c:pt>
                <c:pt idx="24401">
                  <c:v>1140</c:v>
                </c:pt>
                <c:pt idx="24402">
                  <c:v>1080</c:v>
                </c:pt>
                <c:pt idx="24403">
                  <c:v>850</c:v>
                </c:pt>
                <c:pt idx="24404">
                  <c:v>1050</c:v>
                </c:pt>
                <c:pt idx="24405">
                  <c:v>890</c:v>
                </c:pt>
                <c:pt idx="24406">
                  <c:v>990</c:v>
                </c:pt>
                <c:pt idx="24407">
                  <c:v>1080</c:v>
                </c:pt>
                <c:pt idx="24408">
                  <c:v>1330</c:v>
                </c:pt>
                <c:pt idx="24409">
                  <c:v>1010</c:v>
                </c:pt>
                <c:pt idx="24410">
                  <c:v>880</c:v>
                </c:pt>
                <c:pt idx="24411">
                  <c:v>1020</c:v>
                </c:pt>
                <c:pt idx="24412">
                  <c:v>940</c:v>
                </c:pt>
                <c:pt idx="24413">
                  <c:v>1090</c:v>
                </c:pt>
                <c:pt idx="24414">
                  <c:v>840</c:v>
                </c:pt>
                <c:pt idx="24415">
                  <c:v>950</c:v>
                </c:pt>
                <c:pt idx="24416">
                  <c:v>1100</c:v>
                </c:pt>
                <c:pt idx="24417">
                  <c:v>1160</c:v>
                </c:pt>
                <c:pt idx="24418">
                  <c:v>1270</c:v>
                </c:pt>
                <c:pt idx="24419">
                  <c:v>1220</c:v>
                </c:pt>
                <c:pt idx="24420">
                  <c:v>1170</c:v>
                </c:pt>
                <c:pt idx="24421">
                  <c:v>1190</c:v>
                </c:pt>
                <c:pt idx="24422">
                  <c:v>930</c:v>
                </c:pt>
                <c:pt idx="24423">
                  <c:v>1130</c:v>
                </c:pt>
                <c:pt idx="24424">
                  <c:v>920</c:v>
                </c:pt>
                <c:pt idx="24425">
                  <c:v>730</c:v>
                </c:pt>
                <c:pt idx="24426">
                  <c:v>980</c:v>
                </c:pt>
                <c:pt idx="24427">
                  <c:v>1220</c:v>
                </c:pt>
                <c:pt idx="24428">
                  <c:v>1110</c:v>
                </c:pt>
                <c:pt idx="24429">
                  <c:v>1000</c:v>
                </c:pt>
                <c:pt idx="24430">
                  <c:v>1140</c:v>
                </c:pt>
                <c:pt idx="24431">
                  <c:v>1090</c:v>
                </c:pt>
                <c:pt idx="24432">
                  <c:v>920</c:v>
                </c:pt>
                <c:pt idx="24433">
                  <c:v>830</c:v>
                </c:pt>
                <c:pt idx="24434">
                  <c:v>1010</c:v>
                </c:pt>
                <c:pt idx="24435">
                  <c:v>900</c:v>
                </c:pt>
                <c:pt idx="24436">
                  <c:v>760</c:v>
                </c:pt>
                <c:pt idx="24437">
                  <c:v>910</c:v>
                </c:pt>
                <c:pt idx="24438">
                  <c:v>1160</c:v>
                </c:pt>
                <c:pt idx="24439">
                  <c:v>1090</c:v>
                </c:pt>
                <c:pt idx="24440">
                  <c:v>1060</c:v>
                </c:pt>
                <c:pt idx="24441">
                  <c:v>840</c:v>
                </c:pt>
                <c:pt idx="24442">
                  <c:v>1170</c:v>
                </c:pt>
                <c:pt idx="24443">
                  <c:v>1070</c:v>
                </c:pt>
                <c:pt idx="24444">
                  <c:v>1070</c:v>
                </c:pt>
                <c:pt idx="24445">
                  <c:v>950</c:v>
                </c:pt>
                <c:pt idx="24446">
                  <c:v>980</c:v>
                </c:pt>
                <c:pt idx="24447">
                  <c:v>1000</c:v>
                </c:pt>
                <c:pt idx="24448">
                  <c:v>1150</c:v>
                </c:pt>
                <c:pt idx="24449">
                  <c:v>1130</c:v>
                </c:pt>
                <c:pt idx="24450">
                  <c:v>1180</c:v>
                </c:pt>
                <c:pt idx="24451">
                  <c:v>1030</c:v>
                </c:pt>
                <c:pt idx="24452">
                  <c:v>1010</c:v>
                </c:pt>
                <c:pt idx="24453">
                  <c:v>990</c:v>
                </c:pt>
                <c:pt idx="24454">
                  <c:v>1060</c:v>
                </c:pt>
                <c:pt idx="24455">
                  <c:v>1100</c:v>
                </c:pt>
                <c:pt idx="24456">
                  <c:v>1170</c:v>
                </c:pt>
                <c:pt idx="24457">
                  <c:v>1150</c:v>
                </c:pt>
                <c:pt idx="24458">
                  <c:v>1020</c:v>
                </c:pt>
                <c:pt idx="24459">
                  <c:v>1020</c:v>
                </c:pt>
                <c:pt idx="24460">
                  <c:v>880</c:v>
                </c:pt>
                <c:pt idx="24461">
                  <c:v>1030</c:v>
                </c:pt>
                <c:pt idx="24462">
                  <c:v>1050</c:v>
                </c:pt>
                <c:pt idx="24463">
                  <c:v>1060</c:v>
                </c:pt>
                <c:pt idx="24464">
                  <c:v>1110</c:v>
                </c:pt>
                <c:pt idx="24465">
                  <c:v>920</c:v>
                </c:pt>
                <c:pt idx="24466">
                  <c:v>900</c:v>
                </c:pt>
                <c:pt idx="24467">
                  <c:v>1110</c:v>
                </c:pt>
                <c:pt idx="24468">
                  <c:v>960</c:v>
                </c:pt>
                <c:pt idx="24469">
                  <c:v>1070</c:v>
                </c:pt>
                <c:pt idx="24470">
                  <c:v>950</c:v>
                </c:pt>
                <c:pt idx="24471">
                  <c:v>1070</c:v>
                </c:pt>
                <c:pt idx="24472">
                  <c:v>1090</c:v>
                </c:pt>
                <c:pt idx="24473">
                  <c:v>790</c:v>
                </c:pt>
                <c:pt idx="24474">
                  <c:v>1060</c:v>
                </c:pt>
                <c:pt idx="24475">
                  <c:v>840</c:v>
                </c:pt>
                <c:pt idx="24476">
                  <c:v>880</c:v>
                </c:pt>
                <c:pt idx="24477">
                  <c:v>1000</c:v>
                </c:pt>
                <c:pt idx="24478">
                  <c:v>840</c:v>
                </c:pt>
                <c:pt idx="24479">
                  <c:v>1180</c:v>
                </c:pt>
                <c:pt idx="24480">
                  <c:v>950</c:v>
                </c:pt>
                <c:pt idx="24481">
                  <c:v>970</c:v>
                </c:pt>
                <c:pt idx="24482">
                  <c:v>970</c:v>
                </c:pt>
                <c:pt idx="24483">
                  <c:v>970</c:v>
                </c:pt>
                <c:pt idx="24484">
                  <c:v>990</c:v>
                </c:pt>
                <c:pt idx="24485">
                  <c:v>1080</c:v>
                </c:pt>
                <c:pt idx="24486">
                  <c:v>1020</c:v>
                </c:pt>
                <c:pt idx="24487">
                  <c:v>880</c:v>
                </c:pt>
                <c:pt idx="24488">
                  <c:v>1230</c:v>
                </c:pt>
                <c:pt idx="24489">
                  <c:v>1120</c:v>
                </c:pt>
                <c:pt idx="24490">
                  <c:v>950</c:v>
                </c:pt>
                <c:pt idx="24491">
                  <c:v>810</c:v>
                </c:pt>
                <c:pt idx="24492">
                  <c:v>850</c:v>
                </c:pt>
                <c:pt idx="24493">
                  <c:v>960</c:v>
                </c:pt>
                <c:pt idx="24494">
                  <c:v>870</c:v>
                </c:pt>
                <c:pt idx="24495">
                  <c:v>1170</c:v>
                </c:pt>
                <c:pt idx="24496">
                  <c:v>1070</c:v>
                </c:pt>
                <c:pt idx="24497">
                  <c:v>1040</c:v>
                </c:pt>
                <c:pt idx="24498">
                  <c:v>1160</c:v>
                </c:pt>
                <c:pt idx="24499">
                  <c:v>1030</c:v>
                </c:pt>
                <c:pt idx="24500">
                  <c:v>990</c:v>
                </c:pt>
                <c:pt idx="24501">
                  <c:v>830</c:v>
                </c:pt>
                <c:pt idx="24502">
                  <c:v>1040</c:v>
                </c:pt>
                <c:pt idx="24503">
                  <c:v>1060</c:v>
                </c:pt>
                <c:pt idx="24504">
                  <c:v>1040</c:v>
                </c:pt>
                <c:pt idx="24505">
                  <c:v>1100</c:v>
                </c:pt>
                <c:pt idx="24506">
                  <c:v>920</c:v>
                </c:pt>
                <c:pt idx="24507">
                  <c:v>860</c:v>
                </c:pt>
                <c:pt idx="24508">
                  <c:v>900</c:v>
                </c:pt>
                <c:pt idx="24509">
                  <c:v>1080</c:v>
                </c:pt>
                <c:pt idx="24510">
                  <c:v>1010</c:v>
                </c:pt>
                <c:pt idx="24511">
                  <c:v>810</c:v>
                </c:pt>
                <c:pt idx="24512">
                  <c:v>730</c:v>
                </c:pt>
                <c:pt idx="24513">
                  <c:v>860</c:v>
                </c:pt>
                <c:pt idx="24514">
                  <c:v>820</c:v>
                </c:pt>
                <c:pt idx="24515">
                  <c:v>960</c:v>
                </c:pt>
                <c:pt idx="24516">
                  <c:v>950</c:v>
                </c:pt>
                <c:pt idx="24517">
                  <c:v>950</c:v>
                </c:pt>
                <c:pt idx="24518">
                  <c:v>1120</c:v>
                </c:pt>
                <c:pt idx="24519">
                  <c:v>1110</c:v>
                </c:pt>
                <c:pt idx="24520">
                  <c:v>830</c:v>
                </c:pt>
                <c:pt idx="24521">
                  <c:v>900</c:v>
                </c:pt>
                <c:pt idx="24522">
                  <c:v>970</c:v>
                </c:pt>
                <c:pt idx="24523">
                  <c:v>1090</c:v>
                </c:pt>
                <c:pt idx="24524">
                  <c:v>850</c:v>
                </c:pt>
                <c:pt idx="24525">
                  <c:v>1170</c:v>
                </c:pt>
                <c:pt idx="24526">
                  <c:v>930</c:v>
                </c:pt>
                <c:pt idx="24527">
                  <c:v>1100</c:v>
                </c:pt>
                <c:pt idx="24528">
                  <c:v>1140</c:v>
                </c:pt>
                <c:pt idx="24529">
                  <c:v>1060</c:v>
                </c:pt>
                <c:pt idx="24530">
                  <c:v>920</c:v>
                </c:pt>
                <c:pt idx="24531">
                  <c:v>1010</c:v>
                </c:pt>
                <c:pt idx="24532">
                  <c:v>960</c:v>
                </c:pt>
                <c:pt idx="24533">
                  <c:v>990</c:v>
                </c:pt>
                <c:pt idx="24534">
                  <c:v>1120</c:v>
                </c:pt>
                <c:pt idx="24535">
                  <c:v>1100</c:v>
                </c:pt>
                <c:pt idx="24536">
                  <c:v>1010</c:v>
                </c:pt>
                <c:pt idx="24537">
                  <c:v>970</c:v>
                </c:pt>
                <c:pt idx="24538">
                  <c:v>1020</c:v>
                </c:pt>
                <c:pt idx="24539">
                  <c:v>1020</c:v>
                </c:pt>
                <c:pt idx="24540">
                  <c:v>1210</c:v>
                </c:pt>
                <c:pt idx="24541">
                  <c:v>1030</c:v>
                </c:pt>
                <c:pt idx="24542">
                  <c:v>1000</c:v>
                </c:pt>
                <c:pt idx="24543">
                  <c:v>1050</c:v>
                </c:pt>
                <c:pt idx="24544">
                  <c:v>1010</c:v>
                </c:pt>
                <c:pt idx="24545">
                  <c:v>1000</c:v>
                </c:pt>
                <c:pt idx="24546">
                  <c:v>900</c:v>
                </c:pt>
                <c:pt idx="24547">
                  <c:v>830</c:v>
                </c:pt>
                <c:pt idx="24548">
                  <c:v>890</c:v>
                </c:pt>
                <c:pt idx="24549">
                  <c:v>1040</c:v>
                </c:pt>
                <c:pt idx="24550">
                  <c:v>950</c:v>
                </c:pt>
                <c:pt idx="24551">
                  <c:v>920</c:v>
                </c:pt>
                <c:pt idx="24552">
                  <c:v>1040</c:v>
                </c:pt>
                <c:pt idx="24553">
                  <c:v>820</c:v>
                </c:pt>
                <c:pt idx="24554">
                  <c:v>1000</c:v>
                </c:pt>
                <c:pt idx="24555">
                  <c:v>980</c:v>
                </c:pt>
                <c:pt idx="24556">
                  <c:v>870</c:v>
                </c:pt>
                <c:pt idx="24557">
                  <c:v>940</c:v>
                </c:pt>
                <c:pt idx="24558">
                  <c:v>800</c:v>
                </c:pt>
                <c:pt idx="24559">
                  <c:v>780</c:v>
                </c:pt>
                <c:pt idx="24560">
                  <c:v>860</c:v>
                </c:pt>
                <c:pt idx="24561">
                  <c:v>920</c:v>
                </c:pt>
                <c:pt idx="24562">
                  <c:v>1130</c:v>
                </c:pt>
                <c:pt idx="24563">
                  <c:v>850</c:v>
                </c:pt>
                <c:pt idx="24564">
                  <c:v>870</c:v>
                </c:pt>
                <c:pt idx="24565">
                  <c:v>860</c:v>
                </c:pt>
                <c:pt idx="24566">
                  <c:v>940</c:v>
                </c:pt>
                <c:pt idx="24567">
                  <c:v>1180</c:v>
                </c:pt>
                <c:pt idx="24568">
                  <c:v>1120</c:v>
                </c:pt>
                <c:pt idx="24569">
                  <c:v>990</c:v>
                </c:pt>
                <c:pt idx="24570">
                  <c:v>960</c:v>
                </c:pt>
                <c:pt idx="24571">
                  <c:v>960</c:v>
                </c:pt>
                <c:pt idx="24572">
                  <c:v>930</c:v>
                </c:pt>
                <c:pt idx="24573">
                  <c:v>1060</c:v>
                </c:pt>
                <c:pt idx="24574">
                  <c:v>1050</c:v>
                </c:pt>
                <c:pt idx="24575">
                  <c:v>1010</c:v>
                </c:pt>
                <c:pt idx="24576">
                  <c:v>820</c:v>
                </c:pt>
                <c:pt idx="24577">
                  <c:v>870</c:v>
                </c:pt>
                <c:pt idx="24578">
                  <c:v>1230</c:v>
                </c:pt>
                <c:pt idx="24579">
                  <c:v>1060</c:v>
                </c:pt>
                <c:pt idx="24580">
                  <c:v>880</c:v>
                </c:pt>
                <c:pt idx="24581">
                  <c:v>820</c:v>
                </c:pt>
                <c:pt idx="24582">
                  <c:v>980</c:v>
                </c:pt>
                <c:pt idx="24583">
                  <c:v>1040</c:v>
                </c:pt>
                <c:pt idx="24584">
                  <c:v>970</c:v>
                </c:pt>
                <c:pt idx="24585">
                  <c:v>1080</c:v>
                </c:pt>
                <c:pt idx="24586">
                  <c:v>1110</c:v>
                </c:pt>
                <c:pt idx="24587">
                  <c:v>1010</c:v>
                </c:pt>
                <c:pt idx="24588">
                  <c:v>890</c:v>
                </c:pt>
                <c:pt idx="24589">
                  <c:v>980</c:v>
                </c:pt>
                <c:pt idx="24590">
                  <c:v>960</c:v>
                </c:pt>
                <c:pt idx="24591">
                  <c:v>1170</c:v>
                </c:pt>
                <c:pt idx="24592">
                  <c:v>970</c:v>
                </c:pt>
                <c:pt idx="24593">
                  <c:v>1010</c:v>
                </c:pt>
                <c:pt idx="24594">
                  <c:v>1080</c:v>
                </c:pt>
                <c:pt idx="24595">
                  <c:v>850</c:v>
                </c:pt>
                <c:pt idx="24596">
                  <c:v>1040</c:v>
                </c:pt>
                <c:pt idx="24597">
                  <c:v>810</c:v>
                </c:pt>
                <c:pt idx="24598">
                  <c:v>930</c:v>
                </c:pt>
                <c:pt idx="24599">
                  <c:v>900</c:v>
                </c:pt>
                <c:pt idx="24600">
                  <c:v>1140</c:v>
                </c:pt>
                <c:pt idx="24601">
                  <c:v>1120</c:v>
                </c:pt>
                <c:pt idx="24602">
                  <c:v>1130</c:v>
                </c:pt>
                <c:pt idx="24603">
                  <c:v>910</c:v>
                </c:pt>
                <c:pt idx="24604">
                  <c:v>1050</c:v>
                </c:pt>
                <c:pt idx="24605">
                  <c:v>970</c:v>
                </c:pt>
                <c:pt idx="24606">
                  <c:v>880</c:v>
                </c:pt>
                <c:pt idx="24607">
                  <c:v>970</c:v>
                </c:pt>
                <c:pt idx="24608">
                  <c:v>1210</c:v>
                </c:pt>
                <c:pt idx="24609">
                  <c:v>950</c:v>
                </c:pt>
                <c:pt idx="24610">
                  <c:v>830</c:v>
                </c:pt>
                <c:pt idx="24611">
                  <c:v>1120</c:v>
                </c:pt>
                <c:pt idx="24612">
                  <c:v>880</c:v>
                </c:pt>
                <c:pt idx="24613">
                  <c:v>1090</c:v>
                </c:pt>
                <c:pt idx="24614">
                  <c:v>990</c:v>
                </c:pt>
                <c:pt idx="24615">
                  <c:v>950</c:v>
                </c:pt>
                <c:pt idx="24616">
                  <c:v>1060</c:v>
                </c:pt>
                <c:pt idx="24617">
                  <c:v>1030</c:v>
                </c:pt>
                <c:pt idx="24618">
                  <c:v>1060</c:v>
                </c:pt>
                <c:pt idx="24619">
                  <c:v>980</c:v>
                </c:pt>
                <c:pt idx="24620">
                  <c:v>1040</c:v>
                </c:pt>
                <c:pt idx="24621">
                  <c:v>1010</c:v>
                </c:pt>
                <c:pt idx="24622">
                  <c:v>1010</c:v>
                </c:pt>
                <c:pt idx="24623">
                  <c:v>1060</c:v>
                </c:pt>
                <c:pt idx="24624">
                  <c:v>890</c:v>
                </c:pt>
                <c:pt idx="24625">
                  <c:v>990</c:v>
                </c:pt>
                <c:pt idx="24626">
                  <c:v>930</c:v>
                </c:pt>
                <c:pt idx="24627">
                  <c:v>890</c:v>
                </c:pt>
                <c:pt idx="24628">
                  <c:v>1040</c:v>
                </c:pt>
                <c:pt idx="24629">
                  <c:v>1200</c:v>
                </c:pt>
                <c:pt idx="24630">
                  <c:v>1070</c:v>
                </c:pt>
                <c:pt idx="24631">
                  <c:v>910</c:v>
                </c:pt>
                <c:pt idx="24632">
                  <c:v>1090</c:v>
                </c:pt>
                <c:pt idx="24633">
                  <c:v>1040</c:v>
                </c:pt>
                <c:pt idx="24634">
                  <c:v>990</c:v>
                </c:pt>
                <c:pt idx="24635">
                  <c:v>950</c:v>
                </c:pt>
                <c:pt idx="24636">
                  <c:v>920</c:v>
                </c:pt>
                <c:pt idx="24637">
                  <c:v>1100</c:v>
                </c:pt>
                <c:pt idx="24638">
                  <c:v>960</c:v>
                </c:pt>
                <c:pt idx="24639">
                  <c:v>970</c:v>
                </c:pt>
                <c:pt idx="24640">
                  <c:v>1000</c:v>
                </c:pt>
                <c:pt idx="24641">
                  <c:v>1020</c:v>
                </c:pt>
                <c:pt idx="24642">
                  <c:v>1030</c:v>
                </c:pt>
                <c:pt idx="24643">
                  <c:v>1010</c:v>
                </c:pt>
                <c:pt idx="24644">
                  <c:v>1060</c:v>
                </c:pt>
                <c:pt idx="24645">
                  <c:v>960</c:v>
                </c:pt>
                <c:pt idx="24646">
                  <c:v>1170</c:v>
                </c:pt>
                <c:pt idx="24647">
                  <c:v>950</c:v>
                </c:pt>
                <c:pt idx="24648">
                  <c:v>970</c:v>
                </c:pt>
                <c:pt idx="24649">
                  <c:v>1050</c:v>
                </c:pt>
                <c:pt idx="24650">
                  <c:v>980</c:v>
                </c:pt>
                <c:pt idx="24651">
                  <c:v>1050</c:v>
                </c:pt>
                <c:pt idx="24652">
                  <c:v>960</c:v>
                </c:pt>
                <c:pt idx="24653">
                  <c:v>860</c:v>
                </c:pt>
                <c:pt idx="24654">
                  <c:v>1050</c:v>
                </c:pt>
                <c:pt idx="24655">
                  <c:v>1030</c:v>
                </c:pt>
                <c:pt idx="24656">
                  <c:v>1110</c:v>
                </c:pt>
                <c:pt idx="24657">
                  <c:v>1140</c:v>
                </c:pt>
                <c:pt idx="24658">
                  <c:v>1130</c:v>
                </c:pt>
                <c:pt idx="24659">
                  <c:v>1050</c:v>
                </c:pt>
                <c:pt idx="24660">
                  <c:v>1050</c:v>
                </c:pt>
                <c:pt idx="24661">
                  <c:v>880</c:v>
                </c:pt>
                <c:pt idx="24662">
                  <c:v>860</c:v>
                </c:pt>
                <c:pt idx="24663">
                  <c:v>1010</c:v>
                </c:pt>
                <c:pt idx="24664">
                  <c:v>980</c:v>
                </c:pt>
                <c:pt idx="24665">
                  <c:v>880</c:v>
                </c:pt>
                <c:pt idx="24666">
                  <c:v>1180</c:v>
                </c:pt>
                <c:pt idx="24667">
                  <c:v>990</c:v>
                </c:pt>
                <c:pt idx="24668">
                  <c:v>970</c:v>
                </c:pt>
                <c:pt idx="24669">
                  <c:v>810</c:v>
                </c:pt>
                <c:pt idx="24670">
                  <c:v>1060</c:v>
                </c:pt>
                <c:pt idx="24671">
                  <c:v>930</c:v>
                </c:pt>
                <c:pt idx="24672">
                  <c:v>950</c:v>
                </c:pt>
                <c:pt idx="24673">
                  <c:v>1040</c:v>
                </c:pt>
                <c:pt idx="24674">
                  <c:v>910</c:v>
                </c:pt>
                <c:pt idx="24675">
                  <c:v>940</c:v>
                </c:pt>
                <c:pt idx="24676">
                  <c:v>890</c:v>
                </c:pt>
                <c:pt idx="24677">
                  <c:v>970</c:v>
                </c:pt>
                <c:pt idx="24678">
                  <c:v>790</c:v>
                </c:pt>
                <c:pt idx="24679">
                  <c:v>810</c:v>
                </c:pt>
                <c:pt idx="24680">
                  <c:v>1020</c:v>
                </c:pt>
                <c:pt idx="24681">
                  <c:v>860</c:v>
                </c:pt>
                <c:pt idx="24682">
                  <c:v>940</c:v>
                </c:pt>
                <c:pt idx="24683">
                  <c:v>1040</c:v>
                </c:pt>
                <c:pt idx="24684">
                  <c:v>810</c:v>
                </c:pt>
                <c:pt idx="24685">
                  <c:v>1110</c:v>
                </c:pt>
                <c:pt idx="24686">
                  <c:v>1020</c:v>
                </c:pt>
                <c:pt idx="24687">
                  <c:v>1030</c:v>
                </c:pt>
                <c:pt idx="24688">
                  <c:v>1090</c:v>
                </c:pt>
                <c:pt idx="24689">
                  <c:v>1040</c:v>
                </c:pt>
                <c:pt idx="24690">
                  <c:v>960</c:v>
                </c:pt>
                <c:pt idx="24691">
                  <c:v>1010</c:v>
                </c:pt>
                <c:pt idx="24692">
                  <c:v>1000</c:v>
                </c:pt>
                <c:pt idx="24693">
                  <c:v>1040</c:v>
                </c:pt>
                <c:pt idx="24694">
                  <c:v>970</c:v>
                </c:pt>
                <c:pt idx="24695">
                  <c:v>880</c:v>
                </c:pt>
                <c:pt idx="24696">
                  <c:v>1070</c:v>
                </c:pt>
                <c:pt idx="24697">
                  <c:v>1130</c:v>
                </c:pt>
                <c:pt idx="24698">
                  <c:v>910</c:v>
                </c:pt>
                <c:pt idx="24699">
                  <c:v>970</c:v>
                </c:pt>
                <c:pt idx="24700">
                  <c:v>1030</c:v>
                </c:pt>
                <c:pt idx="24701">
                  <c:v>980</c:v>
                </c:pt>
                <c:pt idx="24702">
                  <c:v>1000</c:v>
                </c:pt>
                <c:pt idx="24703">
                  <c:v>1020</c:v>
                </c:pt>
                <c:pt idx="24704">
                  <c:v>1060</c:v>
                </c:pt>
                <c:pt idx="24705">
                  <c:v>1000</c:v>
                </c:pt>
                <c:pt idx="24706">
                  <c:v>1140</c:v>
                </c:pt>
                <c:pt idx="24707">
                  <c:v>1130</c:v>
                </c:pt>
                <c:pt idx="24708">
                  <c:v>830</c:v>
                </c:pt>
                <c:pt idx="24709">
                  <c:v>920</c:v>
                </c:pt>
                <c:pt idx="24710">
                  <c:v>1050</c:v>
                </c:pt>
                <c:pt idx="24711">
                  <c:v>970</c:v>
                </c:pt>
                <c:pt idx="24712">
                  <c:v>1180</c:v>
                </c:pt>
                <c:pt idx="24713">
                  <c:v>1020</c:v>
                </c:pt>
                <c:pt idx="24714">
                  <c:v>950</c:v>
                </c:pt>
                <c:pt idx="24715">
                  <c:v>1020</c:v>
                </c:pt>
                <c:pt idx="24716">
                  <c:v>830</c:v>
                </c:pt>
                <c:pt idx="24717">
                  <c:v>1050</c:v>
                </c:pt>
                <c:pt idx="24718">
                  <c:v>940</c:v>
                </c:pt>
                <c:pt idx="24719">
                  <c:v>990</c:v>
                </c:pt>
                <c:pt idx="24720">
                  <c:v>1030</c:v>
                </c:pt>
                <c:pt idx="24721">
                  <c:v>1020</c:v>
                </c:pt>
                <c:pt idx="24722">
                  <c:v>1110</c:v>
                </c:pt>
                <c:pt idx="24723">
                  <c:v>1020</c:v>
                </c:pt>
                <c:pt idx="24724">
                  <c:v>920</c:v>
                </c:pt>
                <c:pt idx="24725">
                  <c:v>900</c:v>
                </c:pt>
                <c:pt idx="24726">
                  <c:v>930</c:v>
                </c:pt>
                <c:pt idx="24727">
                  <c:v>950</c:v>
                </c:pt>
                <c:pt idx="24728">
                  <c:v>830</c:v>
                </c:pt>
                <c:pt idx="24729">
                  <c:v>1010</c:v>
                </c:pt>
                <c:pt idx="24730">
                  <c:v>850</c:v>
                </c:pt>
                <c:pt idx="24731">
                  <c:v>980</c:v>
                </c:pt>
                <c:pt idx="24732">
                  <c:v>1060</c:v>
                </c:pt>
                <c:pt idx="24733">
                  <c:v>940</c:v>
                </c:pt>
                <c:pt idx="24734">
                  <c:v>1020</c:v>
                </c:pt>
                <c:pt idx="24735">
                  <c:v>870</c:v>
                </c:pt>
                <c:pt idx="24736">
                  <c:v>950</c:v>
                </c:pt>
                <c:pt idx="24737">
                  <c:v>870</c:v>
                </c:pt>
                <c:pt idx="24738">
                  <c:v>980</c:v>
                </c:pt>
                <c:pt idx="24739">
                  <c:v>1120</c:v>
                </c:pt>
                <c:pt idx="24740">
                  <c:v>990</c:v>
                </c:pt>
                <c:pt idx="24741">
                  <c:v>920</c:v>
                </c:pt>
                <c:pt idx="24742">
                  <c:v>870</c:v>
                </c:pt>
                <c:pt idx="24743">
                  <c:v>910</c:v>
                </c:pt>
                <c:pt idx="24744">
                  <c:v>1120</c:v>
                </c:pt>
                <c:pt idx="24745">
                  <c:v>1010</c:v>
                </c:pt>
                <c:pt idx="24746">
                  <c:v>910</c:v>
                </c:pt>
                <c:pt idx="24747">
                  <c:v>940</c:v>
                </c:pt>
                <c:pt idx="24748">
                  <c:v>960</c:v>
                </c:pt>
                <c:pt idx="24749">
                  <c:v>1130</c:v>
                </c:pt>
                <c:pt idx="24750">
                  <c:v>1140</c:v>
                </c:pt>
                <c:pt idx="24751">
                  <c:v>1020</c:v>
                </c:pt>
                <c:pt idx="24752">
                  <c:v>840</c:v>
                </c:pt>
                <c:pt idx="24753">
                  <c:v>1010</c:v>
                </c:pt>
                <c:pt idx="24754">
                  <c:v>910</c:v>
                </c:pt>
                <c:pt idx="24755">
                  <c:v>920</c:v>
                </c:pt>
                <c:pt idx="24756">
                  <c:v>970</c:v>
                </c:pt>
                <c:pt idx="24757">
                  <c:v>810</c:v>
                </c:pt>
                <c:pt idx="24758">
                  <c:v>780</c:v>
                </c:pt>
                <c:pt idx="24759">
                  <c:v>820</c:v>
                </c:pt>
                <c:pt idx="24760">
                  <c:v>1130</c:v>
                </c:pt>
                <c:pt idx="24761">
                  <c:v>1100</c:v>
                </c:pt>
                <c:pt idx="24762">
                  <c:v>970</c:v>
                </c:pt>
                <c:pt idx="24763">
                  <c:v>1140</c:v>
                </c:pt>
                <c:pt idx="24764">
                  <c:v>930</c:v>
                </c:pt>
                <c:pt idx="24765">
                  <c:v>1030</c:v>
                </c:pt>
                <c:pt idx="24766">
                  <c:v>1020</c:v>
                </c:pt>
                <c:pt idx="24767">
                  <c:v>960</c:v>
                </c:pt>
                <c:pt idx="24768">
                  <c:v>1130</c:v>
                </c:pt>
                <c:pt idx="24769">
                  <c:v>950</c:v>
                </c:pt>
                <c:pt idx="24770">
                  <c:v>980</c:v>
                </c:pt>
                <c:pt idx="24771">
                  <c:v>970</c:v>
                </c:pt>
                <c:pt idx="24772">
                  <c:v>910</c:v>
                </c:pt>
                <c:pt idx="24773">
                  <c:v>1020</c:v>
                </c:pt>
                <c:pt idx="24774">
                  <c:v>890</c:v>
                </c:pt>
                <c:pt idx="24775">
                  <c:v>1000</c:v>
                </c:pt>
                <c:pt idx="24776">
                  <c:v>1030</c:v>
                </c:pt>
                <c:pt idx="24777">
                  <c:v>890</c:v>
                </c:pt>
                <c:pt idx="24778">
                  <c:v>1040</c:v>
                </c:pt>
                <c:pt idx="24779">
                  <c:v>840</c:v>
                </c:pt>
                <c:pt idx="24780">
                  <c:v>1140</c:v>
                </c:pt>
                <c:pt idx="24781">
                  <c:v>1010</c:v>
                </c:pt>
                <c:pt idx="24782">
                  <c:v>830</c:v>
                </c:pt>
                <c:pt idx="24783">
                  <c:v>1030</c:v>
                </c:pt>
                <c:pt idx="24784">
                  <c:v>1100</c:v>
                </c:pt>
                <c:pt idx="24785">
                  <c:v>1020</c:v>
                </c:pt>
                <c:pt idx="24786">
                  <c:v>940</c:v>
                </c:pt>
                <c:pt idx="24787">
                  <c:v>1110</c:v>
                </c:pt>
                <c:pt idx="24788">
                  <c:v>870</c:v>
                </c:pt>
                <c:pt idx="24789">
                  <c:v>1040</c:v>
                </c:pt>
                <c:pt idx="24790">
                  <c:v>900</c:v>
                </c:pt>
                <c:pt idx="24791">
                  <c:v>1130</c:v>
                </c:pt>
                <c:pt idx="24792">
                  <c:v>1100</c:v>
                </c:pt>
                <c:pt idx="24793">
                  <c:v>1060</c:v>
                </c:pt>
                <c:pt idx="24794">
                  <c:v>950</c:v>
                </c:pt>
                <c:pt idx="24795">
                  <c:v>1020</c:v>
                </c:pt>
                <c:pt idx="24796">
                  <c:v>1050</c:v>
                </c:pt>
                <c:pt idx="24797">
                  <c:v>1100</c:v>
                </c:pt>
                <c:pt idx="24798">
                  <c:v>990</c:v>
                </c:pt>
                <c:pt idx="24799">
                  <c:v>1190</c:v>
                </c:pt>
                <c:pt idx="24800">
                  <c:v>1030</c:v>
                </c:pt>
                <c:pt idx="24801">
                  <c:v>1190</c:v>
                </c:pt>
                <c:pt idx="24802">
                  <c:v>880</c:v>
                </c:pt>
                <c:pt idx="24803">
                  <c:v>1050</c:v>
                </c:pt>
                <c:pt idx="24804">
                  <c:v>1140</c:v>
                </c:pt>
                <c:pt idx="24805">
                  <c:v>1050</c:v>
                </c:pt>
                <c:pt idx="24806">
                  <c:v>990</c:v>
                </c:pt>
                <c:pt idx="24807">
                  <c:v>990</c:v>
                </c:pt>
                <c:pt idx="24808">
                  <c:v>800</c:v>
                </c:pt>
                <c:pt idx="24809">
                  <c:v>900</c:v>
                </c:pt>
                <c:pt idx="24810">
                  <c:v>900</c:v>
                </c:pt>
                <c:pt idx="24811">
                  <c:v>930</c:v>
                </c:pt>
                <c:pt idx="24812">
                  <c:v>1050</c:v>
                </c:pt>
                <c:pt idx="24813">
                  <c:v>870</c:v>
                </c:pt>
                <c:pt idx="24814">
                  <c:v>1030</c:v>
                </c:pt>
                <c:pt idx="24815">
                  <c:v>1040</c:v>
                </c:pt>
                <c:pt idx="24816">
                  <c:v>1060</c:v>
                </c:pt>
                <c:pt idx="24817">
                  <c:v>900</c:v>
                </c:pt>
                <c:pt idx="24818">
                  <c:v>1150</c:v>
                </c:pt>
                <c:pt idx="24819">
                  <c:v>950</c:v>
                </c:pt>
                <c:pt idx="24820">
                  <c:v>1030</c:v>
                </c:pt>
                <c:pt idx="24821">
                  <c:v>790</c:v>
                </c:pt>
                <c:pt idx="24822">
                  <c:v>970</c:v>
                </c:pt>
                <c:pt idx="24823">
                  <c:v>900</c:v>
                </c:pt>
                <c:pt idx="24824">
                  <c:v>950</c:v>
                </c:pt>
                <c:pt idx="24825">
                  <c:v>1160</c:v>
                </c:pt>
                <c:pt idx="24826">
                  <c:v>850</c:v>
                </c:pt>
                <c:pt idx="24827">
                  <c:v>850</c:v>
                </c:pt>
                <c:pt idx="24828">
                  <c:v>1030</c:v>
                </c:pt>
                <c:pt idx="24829">
                  <c:v>1170</c:v>
                </c:pt>
                <c:pt idx="24830">
                  <c:v>990</c:v>
                </c:pt>
                <c:pt idx="24831">
                  <c:v>860</c:v>
                </c:pt>
                <c:pt idx="24832">
                  <c:v>1080</c:v>
                </c:pt>
                <c:pt idx="24833">
                  <c:v>860</c:v>
                </c:pt>
                <c:pt idx="24834">
                  <c:v>1150</c:v>
                </c:pt>
                <c:pt idx="24835">
                  <c:v>970</c:v>
                </c:pt>
                <c:pt idx="24836">
                  <c:v>1100</c:v>
                </c:pt>
                <c:pt idx="24837">
                  <c:v>1040</c:v>
                </c:pt>
                <c:pt idx="24838">
                  <c:v>1190</c:v>
                </c:pt>
                <c:pt idx="24839">
                  <c:v>1110</c:v>
                </c:pt>
                <c:pt idx="24840">
                  <c:v>960</c:v>
                </c:pt>
                <c:pt idx="24841">
                  <c:v>1100</c:v>
                </c:pt>
                <c:pt idx="24842">
                  <c:v>1070</c:v>
                </c:pt>
                <c:pt idx="24843">
                  <c:v>1140</c:v>
                </c:pt>
                <c:pt idx="24844">
                  <c:v>1000</c:v>
                </c:pt>
                <c:pt idx="24845">
                  <c:v>970</c:v>
                </c:pt>
                <c:pt idx="24846">
                  <c:v>1260</c:v>
                </c:pt>
                <c:pt idx="24847">
                  <c:v>970</c:v>
                </c:pt>
                <c:pt idx="24848">
                  <c:v>1030</c:v>
                </c:pt>
                <c:pt idx="24849">
                  <c:v>940</c:v>
                </c:pt>
                <c:pt idx="24850">
                  <c:v>870</c:v>
                </c:pt>
                <c:pt idx="24851">
                  <c:v>1040</c:v>
                </c:pt>
                <c:pt idx="24852">
                  <c:v>900</c:v>
                </c:pt>
                <c:pt idx="24853">
                  <c:v>1200</c:v>
                </c:pt>
                <c:pt idx="24854">
                  <c:v>1110</c:v>
                </c:pt>
                <c:pt idx="24855">
                  <c:v>950</c:v>
                </c:pt>
                <c:pt idx="24856">
                  <c:v>1230</c:v>
                </c:pt>
                <c:pt idx="24857">
                  <c:v>860</c:v>
                </c:pt>
                <c:pt idx="24858">
                  <c:v>920</c:v>
                </c:pt>
                <c:pt idx="24859">
                  <c:v>980</c:v>
                </c:pt>
                <c:pt idx="24860">
                  <c:v>940</c:v>
                </c:pt>
                <c:pt idx="24861">
                  <c:v>1050</c:v>
                </c:pt>
                <c:pt idx="24862">
                  <c:v>1140</c:v>
                </c:pt>
                <c:pt idx="24863">
                  <c:v>1000</c:v>
                </c:pt>
                <c:pt idx="24864">
                  <c:v>960</c:v>
                </c:pt>
                <c:pt idx="24865">
                  <c:v>910</c:v>
                </c:pt>
                <c:pt idx="24866">
                  <c:v>930</c:v>
                </c:pt>
                <c:pt idx="24867">
                  <c:v>910</c:v>
                </c:pt>
                <c:pt idx="24868">
                  <c:v>730</c:v>
                </c:pt>
                <c:pt idx="24869">
                  <c:v>780</c:v>
                </c:pt>
                <c:pt idx="24870">
                  <c:v>820</c:v>
                </c:pt>
                <c:pt idx="24871">
                  <c:v>940</c:v>
                </c:pt>
                <c:pt idx="24872">
                  <c:v>1210</c:v>
                </c:pt>
                <c:pt idx="24873">
                  <c:v>870</c:v>
                </c:pt>
                <c:pt idx="24874">
                  <c:v>990</c:v>
                </c:pt>
                <c:pt idx="24875">
                  <c:v>1150</c:v>
                </c:pt>
                <c:pt idx="24876">
                  <c:v>870</c:v>
                </c:pt>
                <c:pt idx="24877">
                  <c:v>1010</c:v>
                </c:pt>
                <c:pt idx="24878">
                  <c:v>780</c:v>
                </c:pt>
                <c:pt idx="24879">
                  <c:v>1040</c:v>
                </c:pt>
                <c:pt idx="24880">
                  <c:v>1050</c:v>
                </c:pt>
                <c:pt idx="24881">
                  <c:v>1030</c:v>
                </c:pt>
                <c:pt idx="24882">
                  <c:v>1150</c:v>
                </c:pt>
                <c:pt idx="24883">
                  <c:v>1110</c:v>
                </c:pt>
                <c:pt idx="24884">
                  <c:v>1020</c:v>
                </c:pt>
                <c:pt idx="24885">
                  <c:v>990</c:v>
                </c:pt>
                <c:pt idx="24886">
                  <c:v>980</c:v>
                </c:pt>
                <c:pt idx="24887">
                  <c:v>1010</c:v>
                </c:pt>
                <c:pt idx="24888">
                  <c:v>880</c:v>
                </c:pt>
                <c:pt idx="24889">
                  <c:v>880</c:v>
                </c:pt>
                <c:pt idx="24890">
                  <c:v>1050</c:v>
                </c:pt>
                <c:pt idx="24891">
                  <c:v>1300</c:v>
                </c:pt>
                <c:pt idx="24892">
                  <c:v>990</c:v>
                </c:pt>
                <c:pt idx="24893">
                  <c:v>1050</c:v>
                </c:pt>
                <c:pt idx="24894">
                  <c:v>840</c:v>
                </c:pt>
                <c:pt idx="24895">
                  <c:v>1000</c:v>
                </c:pt>
                <c:pt idx="24896">
                  <c:v>1010</c:v>
                </c:pt>
                <c:pt idx="24897">
                  <c:v>1080</c:v>
                </c:pt>
                <c:pt idx="24898">
                  <c:v>1010</c:v>
                </c:pt>
                <c:pt idx="24899">
                  <c:v>930</c:v>
                </c:pt>
                <c:pt idx="24900">
                  <c:v>1030</c:v>
                </c:pt>
                <c:pt idx="24901">
                  <c:v>1080</c:v>
                </c:pt>
                <c:pt idx="24902">
                  <c:v>970</c:v>
                </c:pt>
                <c:pt idx="24903">
                  <c:v>1000</c:v>
                </c:pt>
                <c:pt idx="24904">
                  <c:v>1050</c:v>
                </c:pt>
                <c:pt idx="24905">
                  <c:v>1010</c:v>
                </c:pt>
                <c:pt idx="24906">
                  <c:v>1090</c:v>
                </c:pt>
                <c:pt idx="24907">
                  <c:v>900</c:v>
                </c:pt>
                <c:pt idx="24908">
                  <c:v>830</c:v>
                </c:pt>
                <c:pt idx="24909">
                  <c:v>1150</c:v>
                </c:pt>
                <c:pt idx="24910">
                  <c:v>1060</c:v>
                </c:pt>
                <c:pt idx="24911">
                  <c:v>880</c:v>
                </c:pt>
                <c:pt idx="24912">
                  <c:v>860</c:v>
                </c:pt>
                <c:pt idx="24913">
                  <c:v>840</c:v>
                </c:pt>
                <c:pt idx="24914">
                  <c:v>1150</c:v>
                </c:pt>
                <c:pt idx="24915">
                  <c:v>1240</c:v>
                </c:pt>
                <c:pt idx="24916">
                  <c:v>880</c:v>
                </c:pt>
                <c:pt idx="24917">
                  <c:v>1100</c:v>
                </c:pt>
                <c:pt idx="24918">
                  <c:v>920</c:v>
                </c:pt>
                <c:pt idx="24919">
                  <c:v>880</c:v>
                </c:pt>
                <c:pt idx="24920">
                  <c:v>1190</c:v>
                </c:pt>
                <c:pt idx="24921">
                  <c:v>1030</c:v>
                </c:pt>
                <c:pt idx="24922">
                  <c:v>830</c:v>
                </c:pt>
                <c:pt idx="24923">
                  <c:v>1160</c:v>
                </c:pt>
                <c:pt idx="24924">
                  <c:v>990</c:v>
                </c:pt>
                <c:pt idx="24925">
                  <c:v>1080</c:v>
                </c:pt>
                <c:pt idx="24926">
                  <c:v>760</c:v>
                </c:pt>
                <c:pt idx="24927">
                  <c:v>910</c:v>
                </c:pt>
                <c:pt idx="24928">
                  <c:v>1050</c:v>
                </c:pt>
                <c:pt idx="24929">
                  <c:v>1070</c:v>
                </c:pt>
                <c:pt idx="24930">
                  <c:v>980</c:v>
                </c:pt>
                <c:pt idx="24931">
                  <c:v>930</c:v>
                </c:pt>
                <c:pt idx="24932">
                  <c:v>870</c:v>
                </c:pt>
                <c:pt idx="24933">
                  <c:v>960</c:v>
                </c:pt>
                <c:pt idx="24934">
                  <c:v>1000</c:v>
                </c:pt>
                <c:pt idx="24935">
                  <c:v>1000</c:v>
                </c:pt>
                <c:pt idx="24936">
                  <c:v>890</c:v>
                </c:pt>
                <c:pt idx="24937">
                  <c:v>1060</c:v>
                </c:pt>
                <c:pt idx="24938">
                  <c:v>1060</c:v>
                </c:pt>
                <c:pt idx="24939">
                  <c:v>900</c:v>
                </c:pt>
                <c:pt idx="24940">
                  <c:v>980</c:v>
                </c:pt>
                <c:pt idx="24941">
                  <c:v>1020</c:v>
                </c:pt>
                <c:pt idx="24942">
                  <c:v>1020</c:v>
                </c:pt>
                <c:pt idx="24943">
                  <c:v>950</c:v>
                </c:pt>
                <c:pt idx="24944">
                  <c:v>1060</c:v>
                </c:pt>
                <c:pt idx="24945">
                  <c:v>1100</c:v>
                </c:pt>
                <c:pt idx="24946">
                  <c:v>1050</c:v>
                </c:pt>
                <c:pt idx="24947">
                  <c:v>770</c:v>
                </c:pt>
                <c:pt idx="24948">
                  <c:v>1180</c:v>
                </c:pt>
                <c:pt idx="24949">
                  <c:v>1160</c:v>
                </c:pt>
                <c:pt idx="24950">
                  <c:v>940</c:v>
                </c:pt>
                <c:pt idx="24951">
                  <c:v>1010</c:v>
                </c:pt>
                <c:pt idx="24952">
                  <c:v>950</c:v>
                </c:pt>
                <c:pt idx="24953">
                  <c:v>1210</c:v>
                </c:pt>
                <c:pt idx="24954">
                  <c:v>880</c:v>
                </c:pt>
                <c:pt idx="24955">
                  <c:v>1040</c:v>
                </c:pt>
                <c:pt idx="24956">
                  <c:v>1000</c:v>
                </c:pt>
                <c:pt idx="24957">
                  <c:v>1140</c:v>
                </c:pt>
                <c:pt idx="24958">
                  <c:v>950</c:v>
                </c:pt>
                <c:pt idx="24959">
                  <c:v>990</c:v>
                </c:pt>
                <c:pt idx="24960">
                  <c:v>910</c:v>
                </c:pt>
                <c:pt idx="24961">
                  <c:v>1080</c:v>
                </c:pt>
                <c:pt idx="24962">
                  <c:v>1070</c:v>
                </c:pt>
                <c:pt idx="24963">
                  <c:v>1020</c:v>
                </c:pt>
                <c:pt idx="24964">
                  <c:v>960</c:v>
                </c:pt>
                <c:pt idx="24965">
                  <c:v>940</c:v>
                </c:pt>
                <c:pt idx="24966">
                  <c:v>1060</c:v>
                </c:pt>
                <c:pt idx="24967">
                  <c:v>940</c:v>
                </c:pt>
                <c:pt idx="24968">
                  <c:v>1070</c:v>
                </c:pt>
                <c:pt idx="24969">
                  <c:v>1050</c:v>
                </c:pt>
                <c:pt idx="24970">
                  <c:v>1010</c:v>
                </c:pt>
                <c:pt idx="24971">
                  <c:v>870</c:v>
                </c:pt>
                <c:pt idx="24972">
                  <c:v>920</c:v>
                </c:pt>
                <c:pt idx="24973">
                  <c:v>970</c:v>
                </c:pt>
                <c:pt idx="24974">
                  <c:v>1200</c:v>
                </c:pt>
                <c:pt idx="24975">
                  <c:v>1020</c:v>
                </c:pt>
                <c:pt idx="24976">
                  <c:v>940</c:v>
                </c:pt>
                <c:pt idx="24977">
                  <c:v>830</c:v>
                </c:pt>
                <c:pt idx="24978">
                  <c:v>930</c:v>
                </c:pt>
                <c:pt idx="24979">
                  <c:v>1010</c:v>
                </c:pt>
                <c:pt idx="24980">
                  <c:v>1100</c:v>
                </c:pt>
                <c:pt idx="24981">
                  <c:v>1050</c:v>
                </c:pt>
                <c:pt idx="24982">
                  <c:v>920</c:v>
                </c:pt>
                <c:pt idx="24983">
                  <c:v>1180</c:v>
                </c:pt>
                <c:pt idx="24984">
                  <c:v>970</c:v>
                </c:pt>
                <c:pt idx="24985">
                  <c:v>1040</c:v>
                </c:pt>
                <c:pt idx="24986">
                  <c:v>870</c:v>
                </c:pt>
                <c:pt idx="24987">
                  <c:v>1120</c:v>
                </c:pt>
                <c:pt idx="24988">
                  <c:v>1000</c:v>
                </c:pt>
                <c:pt idx="24989">
                  <c:v>850</c:v>
                </c:pt>
                <c:pt idx="24990">
                  <c:v>920</c:v>
                </c:pt>
                <c:pt idx="24991">
                  <c:v>1120</c:v>
                </c:pt>
                <c:pt idx="24992">
                  <c:v>780</c:v>
                </c:pt>
                <c:pt idx="24993">
                  <c:v>970</c:v>
                </c:pt>
                <c:pt idx="24994">
                  <c:v>890</c:v>
                </c:pt>
                <c:pt idx="24995">
                  <c:v>970</c:v>
                </c:pt>
                <c:pt idx="24996">
                  <c:v>990</c:v>
                </c:pt>
                <c:pt idx="24997">
                  <c:v>930</c:v>
                </c:pt>
                <c:pt idx="24998">
                  <c:v>900</c:v>
                </c:pt>
                <c:pt idx="24999">
                  <c:v>810</c:v>
                </c:pt>
                <c:pt idx="25000">
                  <c:v>890</c:v>
                </c:pt>
                <c:pt idx="25001">
                  <c:v>820</c:v>
                </c:pt>
                <c:pt idx="25002">
                  <c:v>750</c:v>
                </c:pt>
                <c:pt idx="25003">
                  <c:v>850</c:v>
                </c:pt>
                <c:pt idx="25004">
                  <c:v>1040</c:v>
                </c:pt>
                <c:pt idx="25005">
                  <c:v>930</c:v>
                </c:pt>
                <c:pt idx="25006">
                  <c:v>990</c:v>
                </c:pt>
                <c:pt idx="25007">
                  <c:v>810</c:v>
                </c:pt>
                <c:pt idx="25008">
                  <c:v>900</c:v>
                </c:pt>
                <c:pt idx="25009">
                  <c:v>1220</c:v>
                </c:pt>
                <c:pt idx="25010">
                  <c:v>1070</c:v>
                </c:pt>
                <c:pt idx="25011">
                  <c:v>1070</c:v>
                </c:pt>
                <c:pt idx="25012">
                  <c:v>1190</c:v>
                </c:pt>
                <c:pt idx="25013">
                  <c:v>930</c:v>
                </c:pt>
                <c:pt idx="25014">
                  <c:v>870</c:v>
                </c:pt>
                <c:pt idx="25015">
                  <c:v>930</c:v>
                </c:pt>
                <c:pt idx="25016">
                  <c:v>1010</c:v>
                </c:pt>
                <c:pt idx="25017">
                  <c:v>960</c:v>
                </c:pt>
                <c:pt idx="25018">
                  <c:v>960</c:v>
                </c:pt>
                <c:pt idx="25019">
                  <c:v>1140</c:v>
                </c:pt>
                <c:pt idx="25020">
                  <c:v>1040</c:v>
                </c:pt>
                <c:pt idx="25021">
                  <c:v>1000</c:v>
                </c:pt>
                <c:pt idx="25022">
                  <c:v>890</c:v>
                </c:pt>
                <c:pt idx="25023">
                  <c:v>1100</c:v>
                </c:pt>
                <c:pt idx="25024">
                  <c:v>1030</c:v>
                </c:pt>
                <c:pt idx="25025">
                  <c:v>1140</c:v>
                </c:pt>
                <c:pt idx="25026">
                  <c:v>900</c:v>
                </c:pt>
                <c:pt idx="25027">
                  <c:v>810</c:v>
                </c:pt>
                <c:pt idx="25028">
                  <c:v>870</c:v>
                </c:pt>
                <c:pt idx="25029">
                  <c:v>940</c:v>
                </c:pt>
                <c:pt idx="25030">
                  <c:v>1210</c:v>
                </c:pt>
                <c:pt idx="25031">
                  <c:v>950</c:v>
                </c:pt>
                <c:pt idx="25032">
                  <c:v>1050</c:v>
                </c:pt>
                <c:pt idx="25033">
                  <c:v>730</c:v>
                </c:pt>
                <c:pt idx="25034">
                  <c:v>1060</c:v>
                </c:pt>
                <c:pt idx="25035">
                  <c:v>1080</c:v>
                </c:pt>
                <c:pt idx="25036">
                  <c:v>1050</c:v>
                </c:pt>
                <c:pt idx="25037">
                  <c:v>870</c:v>
                </c:pt>
                <c:pt idx="25038">
                  <c:v>970</c:v>
                </c:pt>
                <c:pt idx="25039">
                  <c:v>1060</c:v>
                </c:pt>
                <c:pt idx="25040">
                  <c:v>1200</c:v>
                </c:pt>
                <c:pt idx="25041">
                  <c:v>850</c:v>
                </c:pt>
                <c:pt idx="25042">
                  <c:v>1110</c:v>
                </c:pt>
                <c:pt idx="25043">
                  <c:v>1100</c:v>
                </c:pt>
                <c:pt idx="25044">
                  <c:v>890</c:v>
                </c:pt>
                <c:pt idx="25045">
                  <c:v>1130</c:v>
                </c:pt>
                <c:pt idx="25046">
                  <c:v>1080</c:v>
                </c:pt>
                <c:pt idx="25047">
                  <c:v>940</c:v>
                </c:pt>
                <c:pt idx="25048">
                  <c:v>1140</c:v>
                </c:pt>
                <c:pt idx="25049">
                  <c:v>910</c:v>
                </c:pt>
                <c:pt idx="25050">
                  <c:v>870</c:v>
                </c:pt>
                <c:pt idx="25051">
                  <c:v>890</c:v>
                </c:pt>
                <c:pt idx="25052">
                  <c:v>1010</c:v>
                </c:pt>
                <c:pt idx="25053">
                  <c:v>930</c:v>
                </c:pt>
                <c:pt idx="25054">
                  <c:v>860</c:v>
                </c:pt>
                <c:pt idx="25055">
                  <c:v>1130</c:v>
                </c:pt>
                <c:pt idx="25056">
                  <c:v>990</c:v>
                </c:pt>
                <c:pt idx="25057">
                  <c:v>990</c:v>
                </c:pt>
                <c:pt idx="25058">
                  <c:v>910</c:v>
                </c:pt>
                <c:pt idx="25059">
                  <c:v>830</c:v>
                </c:pt>
                <c:pt idx="25060">
                  <c:v>900</c:v>
                </c:pt>
                <c:pt idx="25061">
                  <c:v>740</c:v>
                </c:pt>
                <c:pt idx="25062">
                  <c:v>930</c:v>
                </c:pt>
                <c:pt idx="25063">
                  <c:v>990</c:v>
                </c:pt>
                <c:pt idx="25064">
                  <c:v>1130</c:v>
                </c:pt>
                <c:pt idx="25065">
                  <c:v>1090</c:v>
                </c:pt>
                <c:pt idx="25066">
                  <c:v>1040</c:v>
                </c:pt>
                <c:pt idx="25067">
                  <c:v>950</c:v>
                </c:pt>
                <c:pt idx="25068">
                  <c:v>870</c:v>
                </c:pt>
                <c:pt idx="25069">
                  <c:v>990</c:v>
                </c:pt>
                <c:pt idx="25070">
                  <c:v>1060</c:v>
                </c:pt>
                <c:pt idx="25071">
                  <c:v>940</c:v>
                </c:pt>
                <c:pt idx="25072">
                  <c:v>950</c:v>
                </c:pt>
                <c:pt idx="25073">
                  <c:v>960</c:v>
                </c:pt>
                <c:pt idx="25074">
                  <c:v>960</c:v>
                </c:pt>
                <c:pt idx="25075">
                  <c:v>1160</c:v>
                </c:pt>
                <c:pt idx="25076">
                  <c:v>860</c:v>
                </c:pt>
                <c:pt idx="25077">
                  <c:v>1050</c:v>
                </c:pt>
                <c:pt idx="25078">
                  <c:v>1140</c:v>
                </c:pt>
                <c:pt idx="25079">
                  <c:v>1010</c:v>
                </c:pt>
                <c:pt idx="25080">
                  <c:v>1080</c:v>
                </c:pt>
                <c:pt idx="25081">
                  <c:v>750</c:v>
                </c:pt>
                <c:pt idx="25082">
                  <c:v>1010</c:v>
                </c:pt>
                <c:pt idx="25083">
                  <c:v>1070</c:v>
                </c:pt>
                <c:pt idx="25084">
                  <c:v>1130</c:v>
                </c:pt>
                <c:pt idx="25085">
                  <c:v>860</c:v>
                </c:pt>
                <c:pt idx="25086">
                  <c:v>930</c:v>
                </c:pt>
                <c:pt idx="25087">
                  <c:v>950</c:v>
                </c:pt>
                <c:pt idx="25088">
                  <c:v>1020</c:v>
                </c:pt>
                <c:pt idx="25089">
                  <c:v>1020</c:v>
                </c:pt>
                <c:pt idx="25090">
                  <c:v>890</c:v>
                </c:pt>
                <c:pt idx="25091">
                  <c:v>890</c:v>
                </c:pt>
                <c:pt idx="25092">
                  <c:v>1010</c:v>
                </c:pt>
                <c:pt idx="25093">
                  <c:v>1320</c:v>
                </c:pt>
                <c:pt idx="25094">
                  <c:v>1120</c:v>
                </c:pt>
                <c:pt idx="25095">
                  <c:v>1110</c:v>
                </c:pt>
                <c:pt idx="25096">
                  <c:v>1240</c:v>
                </c:pt>
                <c:pt idx="25097">
                  <c:v>880</c:v>
                </c:pt>
                <c:pt idx="25098">
                  <c:v>1030</c:v>
                </c:pt>
                <c:pt idx="25099">
                  <c:v>1040</c:v>
                </c:pt>
                <c:pt idx="25100">
                  <c:v>1130</c:v>
                </c:pt>
                <c:pt idx="25101">
                  <c:v>930</c:v>
                </c:pt>
                <c:pt idx="25102">
                  <c:v>1250</c:v>
                </c:pt>
                <c:pt idx="25103">
                  <c:v>1010</c:v>
                </c:pt>
                <c:pt idx="25104">
                  <c:v>1040</c:v>
                </c:pt>
                <c:pt idx="25105">
                  <c:v>1000</c:v>
                </c:pt>
                <c:pt idx="25106">
                  <c:v>960</c:v>
                </c:pt>
                <c:pt idx="25107">
                  <c:v>840</c:v>
                </c:pt>
                <c:pt idx="25108">
                  <c:v>1230</c:v>
                </c:pt>
                <c:pt idx="25109">
                  <c:v>1090</c:v>
                </c:pt>
                <c:pt idx="25110">
                  <c:v>1110</c:v>
                </c:pt>
                <c:pt idx="25111">
                  <c:v>1000</c:v>
                </c:pt>
                <c:pt idx="25112">
                  <c:v>890</c:v>
                </c:pt>
                <c:pt idx="25113">
                  <c:v>1190</c:v>
                </c:pt>
                <c:pt idx="25114">
                  <c:v>1100</c:v>
                </c:pt>
                <c:pt idx="25115">
                  <c:v>800</c:v>
                </c:pt>
                <c:pt idx="25116">
                  <c:v>800</c:v>
                </c:pt>
                <c:pt idx="25117">
                  <c:v>830</c:v>
                </c:pt>
                <c:pt idx="25118">
                  <c:v>820</c:v>
                </c:pt>
                <c:pt idx="25119">
                  <c:v>900</c:v>
                </c:pt>
                <c:pt idx="25120">
                  <c:v>1120</c:v>
                </c:pt>
                <c:pt idx="25121">
                  <c:v>1010</c:v>
                </c:pt>
                <c:pt idx="25122">
                  <c:v>880</c:v>
                </c:pt>
                <c:pt idx="25123">
                  <c:v>1030</c:v>
                </c:pt>
                <c:pt idx="25124">
                  <c:v>1260</c:v>
                </c:pt>
                <c:pt idx="25125">
                  <c:v>850</c:v>
                </c:pt>
                <c:pt idx="25126">
                  <c:v>740</c:v>
                </c:pt>
                <c:pt idx="25127">
                  <c:v>940</c:v>
                </c:pt>
                <c:pt idx="25128">
                  <c:v>950</c:v>
                </c:pt>
                <c:pt idx="25129">
                  <c:v>1160</c:v>
                </c:pt>
                <c:pt idx="25130">
                  <c:v>1220</c:v>
                </c:pt>
                <c:pt idx="25131">
                  <c:v>910</c:v>
                </c:pt>
                <c:pt idx="25132">
                  <c:v>910</c:v>
                </c:pt>
                <c:pt idx="25133">
                  <c:v>980</c:v>
                </c:pt>
                <c:pt idx="25134">
                  <c:v>950</c:v>
                </c:pt>
                <c:pt idx="25135">
                  <c:v>900</c:v>
                </c:pt>
                <c:pt idx="25136">
                  <c:v>1070</c:v>
                </c:pt>
                <c:pt idx="25137">
                  <c:v>830</c:v>
                </c:pt>
                <c:pt idx="25138">
                  <c:v>950</c:v>
                </c:pt>
                <c:pt idx="25139">
                  <c:v>960</c:v>
                </c:pt>
                <c:pt idx="25140">
                  <c:v>940</c:v>
                </c:pt>
                <c:pt idx="25141">
                  <c:v>1160</c:v>
                </c:pt>
                <c:pt idx="25142">
                  <c:v>1000</c:v>
                </c:pt>
                <c:pt idx="25143">
                  <c:v>1010</c:v>
                </c:pt>
                <c:pt idx="25144">
                  <c:v>1080</c:v>
                </c:pt>
                <c:pt idx="25145">
                  <c:v>1030</c:v>
                </c:pt>
                <c:pt idx="25146">
                  <c:v>940</c:v>
                </c:pt>
                <c:pt idx="25147">
                  <c:v>1030</c:v>
                </c:pt>
                <c:pt idx="25148">
                  <c:v>1130</c:v>
                </c:pt>
                <c:pt idx="25149">
                  <c:v>840</c:v>
                </c:pt>
                <c:pt idx="25150">
                  <c:v>970</c:v>
                </c:pt>
                <c:pt idx="25151">
                  <c:v>990</c:v>
                </c:pt>
                <c:pt idx="25152">
                  <c:v>1040</c:v>
                </c:pt>
                <c:pt idx="25153">
                  <c:v>910</c:v>
                </c:pt>
                <c:pt idx="25154">
                  <c:v>960</c:v>
                </c:pt>
                <c:pt idx="25155">
                  <c:v>1010</c:v>
                </c:pt>
                <c:pt idx="25156">
                  <c:v>940</c:v>
                </c:pt>
                <c:pt idx="25157">
                  <c:v>1000</c:v>
                </c:pt>
                <c:pt idx="25158">
                  <c:v>860</c:v>
                </c:pt>
                <c:pt idx="25159">
                  <c:v>870</c:v>
                </c:pt>
                <c:pt idx="25160">
                  <c:v>1010</c:v>
                </c:pt>
                <c:pt idx="25161">
                  <c:v>1070</c:v>
                </c:pt>
                <c:pt idx="25162">
                  <c:v>750</c:v>
                </c:pt>
                <c:pt idx="25163">
                  <c:v>1010</c:v>
                </c:pt>
                <c:pt idx="25164">
                  <c:v>1160</c:v>
                </c:pt>
                <c:pt idx="25165">
                  <c:v>1150</c:v>
                </c:pt>
                <c:pt idx="25166">
                  <c:v>920</c:v>
                </c:pt>
                <c:pt idx="25167">
                  <c:v>890</c:v>
                </c:pt>
                <c:pt idx="25168">
                  <c:v>960</c:v>
                </c:pt>
                <c:pt idx="25169">
                  <c:v>1020</c:v>
                </c:pt>
                <c:pt idx="25170">
                  <c:v>950</c:v>
                </c:pt>
                <c:pt idx="25171">
                  <c:v>1060</c:v>
                </c:pt>
                <c:pt idx="25172">
                  <c:v>890</c:v>
                </c:pt>
                <c:pt idx="25173">
                  <c:v>960</c:v>
                </c:pt>
                <c:pt idx="25174">
                  <c:v>920</c:v>
                </c:pt>
                <c:pt idx="25175">
                  <c:v>960</c:v>
                </c:pt>
                <c:pt idx="25176">
                  <c:v>920</c:v>
                </c:pt>
                <c:pt idx="25177">
                  <c:v>800</c:v>
                </c:pt>
                <c:pt idx="25178">
                  <c:v>1210</c:v>
                </c:pt>
                <c:pt idx="25179">
                  <c:v>930</c:v>
                </c:pt>
                <c:pt idx="25180">
                  <c:v>970</c:v>
                </c:pt>
                <c:pt idx="25181">
                  <c:v>990</c:v>
                </c:pt>
                <c:pt idx="25182">
                  <c:v>1000</c:v>
                </c:pt>
                <c:pt idx="25183">
                  <c:v>1070</c:v>
                </c:pt>
                <c:pt idx="25184">
                  <c:v>770</c:v>
                </c:pt>
                <c:pt idx="25185">
                  <c:v>870</c:v>
                </c:pt>
                <c:pt idx="25186">
                  <c:v>1010</c:v>
                </c:pt>
                <c:pt idx="25187">
                  <c:v>1080</c:v>
                </c:pt>
                <c:pt idx="25188">
                  <c:v>1040</c:v>
                </c:pt>
                <c:pt idx="25189">
                  <c:v>770</c:v>
                </c:pt>
                <c:pt idx="25190">
                  <c:v>950</c:v>
                </c:pt>
                <c:pt idx="25191">
                  <c:v>1060</c:v>
                </c:pt>
                <c:pt idx="25192">
                  <c:v>870</c:v>
                </c:pt>
                <c:pt idx="25193">
                  <c:v>960</c:v>
                </c:pt>
                <c:pt idx="25194">
                  <c:v>970</c:v>
                </c:pt>
                <c:pt idx="25195">
                  <c:v>1190</c:v>
                </c:pt>
                <c:pt idx="25196">
                  <c:v>1160</c:v>
                </c:pt>
                <c:pt idx="25197">
                  <c:v>1070</c:v>
                </c:pt>
                <c:pt idx="25198">
                  <c:v>970</c:v>
                </c:pt>
                <c:pt idx="25199">
                  <c:v>820</c:v>
                </c:pt>
                <c:pt idx="25200">
                  <c:v>870</c:v>
                </c:pt>
                <c:pt idx="25201">
                  <c:v>1090</c:v>
                </c:pt>
                <c:pt idx="25202">
                  <c:v>1000</c:v>
                </c:pt>
                <c:pt idx="25203">
                  <c:v>980</c:v>
                </c:pt>
                <c:pt idx="25204">
                  <c:v>1150</c:v>
                </c:pt>
                <c:pt idx="25205">
                  <c:v>990</c:v>
                </c:pt>
                <c:pt idx="25206">
                  <c:v>1090</c:v>
                </c:pt>
                <c:pt idx="25207">
                  <c:v>960</c:v>
                </c:pt>
                <c:pt idx="25208">
                  <c:v>960</c:v>
                </c:pt>
                <c:pt idx="25209">
                  <c:v>1130</c:v>
                </c:pt>
                <c:pt idx="25210">
                  <c:v>820</c:v>
                </c:pt>
                <c:pt idx="25211">
                  <c:v>880</c:v>
                </c:pt>
                <c:pt idx="25212">
                  <c:v>1050</c:v>
                </c:pt>
                <c:pt idx="25213">
                  <c:v>1190</c:v>
                </c:pt>
                <c:pt idx="25214">
                  <c:v>820</c:v>
                </c:pt>
                <c:pt idx="25215">
                  <c:v>1210</c:v>
                </c:pt>
                <c:pt idx="25216">
                  <c:v>990</c:v>
                </c:pt>
                <c:pt idx="25217">
                  <c:v>890</c:v>
                </c:pt>
                <c:pt idx="25218">
                  <c:v>1070</c:v>
                </c:pt>
                <c:pt idx="25219">
                  <c:v>1000</c:v>
                </c:pt>
                <c:pt idx="25220">
                  <c:v>1020</c:v>
                </c:pt>
                <c:pt idx="25221">
                  <c:v>1080</c:v>
                </c:pt>
                <c:pt idx="25222">
                  <c:v>910</c:v>
                </c:pt>
                <c:pt idx="25223">
                  <c:v>900</c:v>
                </c:pt>
                <c:pt idx="25224">
                  <c:v>970</c:v>
                </c:pt>
                <c:pt idx="25225">
                  <c:v>1010</c:v>
                </c:pt>
                <c:pt idx="25226">
                  <c:v>950</c:v>
                </c:pt>
                <c:pt idx="25227">
                  <c:v>1090</c:v>
                </c:pt>
                <c:pt idx="25228">
                  <c:v>860</c:v>
                </c:pt>
                <c:pt idx="25229">
                  <c:v>950</c:v>
                </c:pt>
                <c:pt idx="25230">
                  <c:v>1070</c:v>
                </c:pt>
                <c:pt idx="25231">
                  <c:v>1040</c:v>
                </c:pt>
                <c:pt idx="25232">
                  <c:v>860</c:v>
                </c:pt>
                <c:pt idx="25233">
                  <c:v>960</c:v>
                </c:pt>
                <c:pt idx="25234">
                  <c:v>950</c:v>
                </c:pt>
                <c:pt idx="25235">
                  <c:v>1100</c:v>
                </c:pt>
                <c:pt idx="25236">
                  <c:v>830</c:v>
                </c:pt>
                <c:pt idx="25237">
                  <c:v>1090</c:v>
                </c:pt>
                <c:pt idx="25238">
                  <c:v>1000</c:v>
                </c:pt>
                <c:pt idx="25239">
                  <c:v>700</c:v>
                </c:pt>
                <c:pt idx="25240">
                  <c:v>1060</c:v>
                </c:pt>
                <c:pt idx="25241">
                  <c:v>890</c:v>
                </c:pt>
                <c:pt idx="25242">
                  <c:v>970</c:v>
                </c:pt>
                <c:pt idx="25243">
                  <c:v>910</c:v>
                </c:pt>
                <c:pt idx="25244">
                  <c:v>1160</c:v>
                </c:pt>
                <c:pt idx="25245">
                  <c:v>940</c:v>
                </c:pt>
                <c:pt idx="25246">
                  <c:v>990</c:v>
                </c:pt>
                <c:pt idx="25247">
                  <c:v>1000</c:v>
                </c:pt>
                <c:pt idx="25248">
                  <c:v>860</c:v>
                </c:pt>
                <c:pt idx="25249">
                  <c:v>1150</c:v>
                </c:pt>
                <c:pt idx="25250">
                  <c:v>1070</c:v>
                </c:pt>
                <c:pt idx="25251">
                  <c:v>880</c:v>
                </c:pt>
                <c:pt idx="25252">
                  <c:v>1260</c:v>
                </c:pt>
                <c:pt idx="25253">
                  <c:v>920</c:v>
                </c:pt>
                <c:pt idx="25254">
                  <c:v>1050</c:v>
                </c:pt>
                <c:pt idx="25255">
                  <c:v>900</c:v>
                </c:pt>
                <c:pt idx="25256">
                  <c:v>1010</c:v>
                </c:pt>
                <c:pt idx="25257">
                  <c:v>1150</c:v>
                </c:pt>
                <c:pt idx="25258">
                  <c:v>960</c:v>
                </c:pt>
                <c:pt idx="25259">
                  <c:v>910</c:v>
                </c:pt>
                <c:pt idx="25260">
                  <c:v>1070</c:v>
                </c:pt>
                <c:pt idx="25261">
                  <c:v>860</c:v>
                </c:pt>
                <c:pt idx="25262">
                  <c:v>1120</c:v>
                </c:pt>
                <c:pt idx="25263">
                  <c:v>1060</c:v>
                </c:pt>
                <c:pt idx="25264">
                  <c:v>920</c:v>
                </c:pt>
                <c:pt idx="25265">
                  <c:v>810</c:v>
                </c:pt>
                <c:pt idx="25266">
                  <c:v>850</c:v>
                </c:pt>
                <c:pt idx="25267">
                  <c:v>910</c:v>
                </c:pt>
                <c:pt idx="25268">
                  <c:v>930</c:v>
                </c:pt>
                <c:pt idx="25269">
                  <c:v>1010</c:v>
                </c:pt>
                <c:pt idx="25270">
                  <c:v>970</c:v>
                </c:pt>
                <c:pt idx="25271">
                  <c:v>800</c:v>
                </c:pt>
                <c:pt idx="25272">
                  <c:v>1000</c:v>
                </c:pt>
                <c:pt idx="25273">
                  <c:v>950</c:v>
                </c:pt>
                <c:pt idx="25274">
                  <c:v>1110</c:v>
                </c:pt>
                <c:pt idx="25275">
                  <c:v>850</c:v>
                </c:pt>
                <c:pt idx="25276">
                  <c:v>930</c:v>
                </c:pt>
                <c:pt idx="25277">
                  <c:v>940</c:v>
                </c:pt>
                <c:pt idx="25278">
                  <c:v>1080</c:v>
                </c:pt>
                <c:pt idx="25279">
                  <c:v>930</c:v>
                </c:pt>
                <c:pt idx="25280">
                  <c:v>910</c:v>
                </c:pt>
                <c:pt idx="25281">
                  <c:v>960</c:v>
                </c:pt>
                <c:pt idx="25282">
                  <c:v>1030</c:v>
                </c:pt>
                <c:pt idx="25283">
                  <c:v>880</c:v>
                </c:pt>
                <c:pt idx="25284">
                  <c:v>1000</c:v>
                </c:pt>
                <c:pt idx="25285">
                  <c:v>1000</c:v>
                </c:pt>
                <c:pt idx="25286">
                  <c:v>900</c:v>
                </c:pt>
                <c:pt idx="25287">
                  <c:v>960</c:v>
                </c:pt>
                <c:pt idx="25288">
                  <c:v>1060</c:v>
                </c:pt>
                <c:pt idx="25289">
                  <c:v>980</c:v>
                </c:pt>
                <c:pt idx="25290">
                  <c:v>830</c:v>
                </c:pt>
                <c:pt idx="25291">
                  <c:v>1070</c:v>
                </c:pt>
                <c:pt idx="25292">
                  <c:v>940</c:v>
                </c:pt>
                <c:pt idx="25293">
                  <c:v>870</c:v>
                </c:pt>
                <c:pt idx="25294">
                  <c:v>1020</c:v>
                </c:pt>
                <c:pt idx="25295">
                  <c:v>900</c:v>
                </c:pt>
                <c:pt idx="25296">
                  <c:v>900</c:v>
                </c:pt>
                <c:pt idx="25297">
                  <c:v>920</c:v>
                </c:pt>
                <c:pt idx="25298">
                  <c:v>940</c:v>
                </c:pt>
                <c:pt idx="25299">
                  <c:v>1000</c:v>
                </c:pt>
                <c:pt idx="25300">
                  <c:v>1070</c:v>
                </c:pt>
                <c:pt idx="25301">
                  <c:v>960</c:v>
                </c:pt>
                <c:pt idx="25302">
                  <c:v>1060</c:v>
                </c:pt>
                <c:pt idx="25303">
                  <c:v>1000</c:v>
                </c:pt>
                <c:pt idx="25304">
                  <c:v>960</c:v>
                </c:pt>
                <c:pt idx="25305">
                  <c:v>1010</c:v>
                </c:pt>
                <c:pt idx="25306">
                  <c:v>930</c:v>
                </c:pt>
                <c:pt idx="25307">
                  <c:v>1020</c:v>
                </c:pt>
                <c:pt idx="25308">
                  <c:v>1040</c:v>
                </c:pt>
                <c:pt idx="25309">
                  <c:v>960</c:v>
                </c:pt>
                <c:pt idx="25310">
                  <c:v>1060</c:v>
                </c:pt>
                <c:pt idx="25311">
                  <c:v>770</c:v>
                </c:pt>
                <c:pt idx="25312">
                  <c:v>1120</c:v>
                </c:pt>
                <c:pt idx="25313">
                  <c:v>810</c:v>
                </c:pt>
                <c:pt idx="25314">
                  <c:v>840</c:v>
                </c:pt>
                <c:pt idx="25315">
                  <c:v>970</c:v>
                </c:pt>
                <c:pt idx="25316">
                  <c:v>1030</c:v>
                </c:pt>
                <c:pt idx="25317">
                  <c:v>890</c:v>
                </c:pt>
                <c:pt idx="25318">
                  <c:v>1080</c:v>
                </c:pt>
                <c:pt idx="25319">
                  <c:v>1010</c:v>
                </c:pt>
                <c:pt idx="25320">
                  <c:v>880</c:v>
                </c:pt>
                <c:pt idx="25321">
                  <c:v>890</c:v>
                </c:pt>
                <c:pt idx="25322">
                  <c:v>910</c:v>
                </c:pt>
                <c:pt idx="25323">
                  <c:v>1040</c:v>
                </c:pt>
                <c:pt idx="25324">
                  <c:v>990</c:v>
                </c:pt>
                <c:pt idx="25325">
                  <c:v>1100</c:v>
                </c:pt>
                <c:pt idx="25326">
                  <c:v>950</c:v>
                </c:pt>
                <c:pt idx="25327">
                  <c:v>980</c:v>
                </c:pt>
                <c:pt idx="25328">
                  <c:v>1010</c:v>
                </c:pt>
                <c:pt idx="25329">
                  <c:v>1360</c:v>
                </c:pt>
                <c:pt idx="25330">
                  <c:v>1020</c:v>
                </c:pt>
                <c:pt idx="25331">
                  <c:v>870</c:v>
                </c:pt>
                <c:pt idx="25332">
                  <c:v>1180</c:v>
                </c:pt>
                <c:pt idx="25333">
                  <c:v>910</c:v>
                </c:pt>
                <c:pt idx="25334">
                  <c:v>1000</c:v>
                </c:pt>
                <c:pt idx="25335">
                  <c:v>1090</c:v>
                </c:pt>
                <c:pt idx="25336">
                  <c:v>1000</c:v>
                </c:pt>
                <c:pt idx="25337">
                  <c:v>1050</c:v>
                </c:pt>
                <c:pt idx="25338">
                  <c:v>1070</c:v>
                </c:pt>
                <c:pt idx="25339">
                  <c:v>1000</c:v>
                </c:pt>
                <c:pt idx="25340">
                  <c:v>1070</c:v>
                </c:pt>
                <c:pt idx="25341">
                  <c:v>890</c:v>
                </c:pt>
                <c:pt idx="25342">
                  <c:v>990</c:v>
                </c:pt>
                <c:pt idx="25343">
                  <c:v>950</c:v>
                </c:pt>
                <c:pt idx="25344">
                  <c:v>1090</c:v>
                </c:pt>
                <c:pt idx="25345">
                  <c:v>1010</c:v>
                </c:pt>
                <c:pt idx="25346">
                  <c:v>830</c:v>
                </c:pt>
                <c:pt idx="25347">
                  <c:v>800</c:v>
                </c:pt>
                <c:pt idx="25348">
                  <c:v>930</c:v>
                </c:pt>
                <c:pt idx="25349">
                  <c:v>880</c:v>
                </c:pt>
                <c:pt idx="25350">
                  <c:v>1050</c:v>
                </c:pt>
                <c:pt idx="25351">
                  <c:v>1100</c:v>
                </c:pt>
                <c:pt idx="25352">
                  <c:v>1040</c:v>
                </c:pt>
                <c:pt idx="25353">
                  <c:v>1070</c:v>
                </c:pt>
                <c:pt idx="25354">
                  <c:v>1100</c:v>
                </c:pt>
                <c:pt idx="25355">
                  <c:v>900</c:v>
                </c:pt>
                <c:pt idx="25356">
                  <c:v>910</c:v>
                </c:pt>
                <c:pt idx="25357">
                  <c:v>880</c:v>
                </c:pt>
                <c:pt idx="25358">
                  <c:v>830</c:v>
                </c:pt>
                <c:pt idx="25359">
                  <c:v>970</c:v>
                </c:pt>
                <c:pt idx="25360">
                  <c:v>1160</c:v>
                </c:pt>
                <c:pt idx="25361">
                  <c:v>1100</c:v>
                </c:pt>
                <c:pt idx="25362">
                  <c:v>1140</c:v>
                </c:pt>
                <c:pt idx="25363">
                  <c:v>970</c:v>
                </c:pt>
                <c:pt idx="25364">
                  <c:v>850</c:v>
                </c:pt>
                <c:pt idx="25365">
                  <c:v>1010</c:v>
                </c:pt>
                <c:pt idx="25366">
                  <c:v>820</c:v>
                </c:pt>
                <c:pt idx="25367">
                  <c:v>830</c:v>
                </c:pt>
                <c:pt idx="25368">
                  <c:v>1040</c:v>
                </c:pt>
                <c:pt idx="25369">
                  <c:v>850</c:v>
                </c:pt>
                <c:pt idx="25370">
                  <c:v>970</c:v>
                </c:pt>
                <c:pt idx="25371">
                  <c:v>1000</c:v>
                </c:pt>
                <c:pt idx="25372">
                  <c:v>1010</c:v>
                </c:pt>
                <c:pt idx="25373">
                  <c:v>960</c:v>
                </c:pt>
                <c:pt idx="25374">
                  <c:v>1040</c:v>
                </c:pt>
                <c:pt idx="25375">
                  <c:v>1050</c:v>
                </c:pt>
                <c:pt idx="25376">
                  <c:v>990</c:v>
                </c:pt>
                <c:pt idx="25377">
                  <c:v>830</c:v>
                </c:pt>
                <c:pt idx="25378">
                  <c:v>810</c:v>
                </c:pt>
                <c:pt idx="25379">
                  <c:v>990</c:v>
                </c:pt>
                <c:pt idx="25380">
                  <c:v>1250</c:v>
                </c:pt>
                <c:pt idx="25381">
                  <c:v>1050</c:v>
                </c:pt>
                <c:pt idx="25382">
                  <c:v>1040</c:v>
                </c:pt>
                <c:pt idx="25383">
                  <c:v>970</c:v>
                </c:pt>
                <c:pt idx="25384">
                  <c:v>1040</c:v>
                </c:pt>
                <c:pt idx="25385">
                  <c:v>870</c:v>
                </c:pt>
                <c:pt idx="25386">
                  <c:v>900</c:v>
                </c:pt>
                <c:pt idx="25387">
                  <c:v>990</c:v>
                </c:pt>
                <c:pt idx="25388">
                  <c:v>1010</c:v>
                </c:pt>
                <c:pt idx="25389">
                  <c:v>1130</c:v>
                </c:pt>
                <c:pt idx="25390">
                  <c:v>940</c:v>
                </c:pt>
                <c:pt idx="25391">
                  <c:v>1030</c:v>
                </c:pt>
                <c:pt idx="25392">
                  <c:v>930</c:v>
                </c:pt>
                <c:pt idx="25393">
                  <c:v>810</c:v>
                </c:pt>
                <c:pt idx="25394">
                  <c:v>780</c:v>
                </c:pt>
                <c:pt idx="25395">
                  <c:v>1050</c:v>
                </c:pt>
                <c:pt idx="25396">
                  <c:v>970</c:v>
                </c:pt>
                <c:pt idx="25397">
                  <c:v>960</c:v>
                </c:pt>
                <c:pt idx="25398">
                  <c:v>930</c:v>
                </c:pt>
                <c:pt idx="25399">
                  <c:v>1000</c:v>
                </c:pt>
                <c:pt idx="25400">
                  <c:v>960</c:v>
                </c:pt>
                <c:pt idx="25401">
                  <c:v>1110</c:v>
                </c:pt>
                <c:pt idx="25402">
                  <c:v>1130</c:v>
                </c:pt>
                <c:pt idx="25403">
                  <c:v>710</c:v>
                </c:pt>
                <c:pt idx="25404">
                  <c:v>1080</c:v>
                </c:pt>
                <c:pt idx="25405">
                  <c:v>1070</c:v>
                </c:pt>
                <c:pt idx="25406">
                  <c:v>880</c:v>
                </c:pt>
                <c:pt idx="25407">
                  <c:v>880</c:v>
                </c:pt>
                <c:pt idx="25408">
                  <c:v>890</c:v>
                </c:pt>
                <c:pt idx="25409">
                  <c:v>1070</c:v>
                </c:pt>
                <c:pt idx="25410">
                  <c:v>950</c:v>
                </c:pt>
                <c:pt idx="25411">
                  <c:v>870</c:v>
                </c:pt>
                <c:pt idx="25412">
                  <c:v>970</c:v>
                </c:pt>
                <c:pt idx="25413">
                  <c:v>900</c:v>
                </c:pt>
                <c:pt idx="25414">
                  <c:v>960</c:v>
                </c:pt>
                <c:pt idx="25415">
                  <c:v>920</c:v>
                </c:pt>
                <c:pt idx="25416">
                  <c:v>880</c:v>
                </c:pt>
                <c:pt idx="25417">
                  <c:v>820</c:v>
                </c:pt>
                <c:pt idx="25418">
                  <c:v>1200</c:v>
                </c:pt>
                <c:pt idx="25419">
                  <c:v>900</c:v>
                </c:pt>
                <c:pt idx="25420">
                  <c:v>1070</c:v>
                </c:pt>
                <c:pt idx="25421">
                  <c:v>950</c:v>
                </c:pt>
                <c:pt idx="25422">
                  <c:v>1070</c:v>
                </c:pt>
                <c:pt idx="25423">
                  <c:v>1270</c:v>
                </c:pt>
                <c:pt idx="25424">
                  <c:v>890</c:v>
                </c:pt>
                <c:pt idx="25425">
                  <c:v>830</c:v>
                </c:pt>
                <c:pt idx="25426">
                  <c:v>970</c:v>
                </c:pt>
                <c:pt idx="25427">
                  <c:v>700</c:v>
                </c:pt>
                <c:pt idx="25428">
                  <c:v>1010</c:v>
                </c:pt>
                <c:pt idx="25429">
                  <c:v>910</c:v>
                </c:pt>
                <c:pt idx="25430">
                  <c:v>1020</c:v>
                </c:pt>
                <c:pt idx="25431">
                  <c:v>820</c:v>
                </c:pt>
                <c:pt idx="25432">
                  <c:v>860</c:v>
                </c:pt>
                <c:pt idx="25433">
                  <c:v>1010</c:v>
                </c:pt>
                <c:pt idx="25434">
                  <c:v>1000</c:v>
                </c:pt>
                <c:pt idx="25435">
                  <c:v>1300</c:v>
                </c:pt>
                <c:pt idx="25436">
                  <c:v>810</c:v>
                </c:pt>
                <c:pt idx="25437">
                  <c:v>960</c:v>
                </c:pt>
                <c:pt idx="25438">
                  <c:v>1090</c:v>
                </c:pt>
                <c:pt idx="25439">
                  <c:v>970</c:v>
                </c:pt>
                <c:pt idx="25440">
                  <c:v>910</c:v>
                </c:pt>
                <c:pt idx="25441">
                  <c:v>830</c:v>
                </c:pt>
                <c:pt idx="25442">
                  <c:v>880</c:v>
                </c:pt>
                <c:pt idx="25443">
                  <c:v>820</c:v>
                </c:pt>
                <c:pt idx="25444">
                  <c:v>940</c:v>
                </c:pt>
                <c:pt idx="25445">
                  <c:v>830</c:v>
                </c:pt>
                <c:pt idx="25446">
                  <c:v>1030</c:v>
                </c:pt>
                <c:pt idx="25447">
                  <c:v>1060</c:v>
                </c:pt>
                <c:pt idx="25448">
                  <c:v>840</c:v>
                </c:pt>
                <c:pt idx="25449">
                  <c:v>1060</c:v>
                </c:pt>
                <c:pt idx="25450">
                  <c:v>1000</c:v>
                </c:pt>
                <c:pt idx="25451">
                  <c:v>910</c:v>
                </c:pt>
                <c:pt idx="25452">
                  <c:v>1140</c:v>
                </c:pt>
                <c:pt idx="25453">
                  <c:v>950</c:v>
                </c:pt>
                <c:pt idx="25454">
                  <c:v>770</c:v>
                </c:pt>
                <c:pt idx="25455">
                  <c:v>900</c:v>
                </c:pt>
                <c:pt idx="25456">
                  <c:v>1140</c:v>
                </c:pt>
                <c:pt idx="25457">
                  <c:v>830</c:v>
                </c:pt>
                <c:pt idx="25458">
                  <c:v>890</c:v>
                </c:pt>
                <c:pt idx="25459">
                  <c:v>940</c:v>
                </c:pt>
                <c:pt idx="25460">
                  <c:v>830</c:v>
                </c:pt>
                <c:pt idx="25461">
                  <c:v>970</c:v>
                </c:pt>
                <c:pt idx="25462">
                  <c:v>840</c:v>
                </c:pt>
                <c:pt idx="25463">
                  <c:v>980</c:v>
                </c:pt>
                <c:pt idx="25464">
                  <c:v>970</c:v>
                </c:pt>
                <c:pt idx="25465">
                  <c:v>1130</c:v>
                </c:pt>
                <c:pt idx="25466">
                  <c:v>1190</c:v>
                </c:pt>
                <c:pt idx="25467">
                  <c:v>1050</c:v>
                </c:pt>
                <c:pt idx="25468">
                  <c:v>1040</c:v>
                </c:pt>
                <c:pt idx="25469">
                  <c:v>900</c:v>
                </c:pt>
                <c:pt idx="25470">
                  <c:v>1130</c:v>
                </c:pt>
                <c:pt idx="25471">
                  <c:v>910</c:v>
                </c:pt>
                <c:pt idx="25472">
                  <c:v>1040</c:v>
                </c:pt>
                <c:pt idx="25473">
                  <c:v>960</c:v>
                </c:pt>
                <c:pt idx="25474">
                  <c:v>850</c:v>
                </c:pt>
                <c:pt idx="25475">
                  <c:v>870</c:v>
                </c:pt>
                <c:pt idx="25476">
                  <c:v>910</c:v>
                </c:pt>
                <c:pt idx="25477">
                  <c:v>830</c:v>
                </c:pt>
                <c:pt idx="25478">
                  <c:v>900</c:v>
                </c:pt>
                <c:pt idx="25479">
                  <c:v>960</c:v>
                </c:pt>
                <c:pt idx="25480">
                  <c:v>990</c:v>
                </c:pt>
                <c:pt idx="25481">
                  <c:v>930</c:v>
                </c:pt>
                <c:pt idx="25482">
                  <c:v>720</c:v>
                </c:pt>
                <c:pt idx="25483">
                  <c:v>990</c:v>
                </c:pt>
                <c:pt idx="25484">
                  <c:v>910</c:v>
                </c:pt>
                <c:pt idx="25485">
                  <c:v>970</c:v>
                </c:pt>
                <c:pt idx="25486">
                  <c:v>1120</c:v>
                </c:pt>
                <c:pt idx="25487">
                  <c:v>770</c:v>
                </c:pt>
                <c:pt idx="25488">
                  <c:v>950</c:v>
                </c:pt>
                <c:pt idx="25489">
                  <c:v>960</c:v>
                </c:pt>
                <c:pt idx="25490">
                  <c:v>880</c:v>
                </c:pt>
                <c:pt idx="25491">
                  <c:v>1030</c:v>
                </c:pt>
                <c:pt idx="25492">
                  <c:v>1010</c:v>
                </c:pt>
                <c:pt idx="25493">
                  <c:v>1030</c:v>
                </c:pt>
                <c:pt idx="25494">
                  <c:v>950</c:v>
                </c:pt>
                <c:pt idx="25495">
                  <c:v>950</c:v>
                </c:pt>
                <c:pt idx="25496">
                  <c:v>920</c:v>
                </c:pt>
                <c:pt idx="25497">
                  <c:v>890</c:v>
                </c:pt>
                <c:pt idx="25498">
                  <c:v>1120</c:v>
                </c:pt>
                <c:pt idx="25499">
                  <c:v>960</c:v>
                </c:pt>
                <c:pt idx="25500">
                  <c:v>1010</c:v>
                </c:pt>
                <c:pt idx="25501">
                  <c:v>870</c:v>
                </c:pt>
                <c:pt idx="25502">
                  <c:v>960</c:v>
                </c:pt>
                <c:pt idx="25503">
                  <c:v>930</c:v>
                </c:pt>
                <c:pt idx="25504">
                  <c:v>900</c:v>
                </c:pt>
                <c:pt idx="25505">
                  <c:v>1070</c:v>
                </c:pt>
                <c:pt idx="25506">
                  <c:v>970</c:v>
                </c:pt>
                <c:pt idx="25507">
                  <c:v>1070</c:v>
                </c:pt>
                <c:pt idx="25508">
                  <c:v>840</c:v>
                </c:pt>
                <c:pt idx="25509">
                  <c:v>1080</c:v>
                </c:pt>
                <c:pt idx="25510">
                  <c:v>1060</c:v>
                </c:pt>
                <c:pt idx="25511">
                  <c:v>980</c:v>
                </c:pt>
                <c:pt idx="25512">
                  <c:v>880</c:v>
                </c:pt>
                <c:pt idx="25513">
                  <c:v>1090</c:v>
                </c:pt>
                <c:pt idx="25514">
                  <c:v>1050</c:v>
                </c:pt>
                <c:pt idx="25515">
                  <c:v>820</c:v>
                </c:pt>
                <c:pt idx="25516">
                  <c:v>1040</c:v>
                </c:pt>
                <c:pt idx="25517">
                  <c:v>990</c:v>
                </c:pt>
                <c:pt idx="25518">
                  <c:v>880</c:v>
                </c:pt>
                <c:pt idx="25519">
                  <c:v>1110</c:v>
                </c:pt>
                <c:pt idx="25520">
                  <c:v>900</c:v>
                </c:pt>
                <c:pt idx="25521">
                  <c:v>980</c:v>
                </c:pt>
                <c:pt idx="25522">
                  <c:v>960</c:v>
                </c:pt>
                <c:pt idx="25523">
                  <c:v>1120</c:v>
                </c:pt>
                <c:pt idx="25524">
                  <c:v>1080</c:v>
                </c:pt>
                <c:pt idx="25525">
                  <c:v>850</c:v>
                </c:pt>
                <c:pt idx="25526">
                  <c:v>960</c:v>
                </c:pt>
                <c:pt idx="25527">
                  <c:v>1010</c:v>
                </c:pt>
                <c:pt idx="25528">
                  <c:v>740</c:v>
                </c:pt>
                <c:pt idx="25529">
                  <c:v>770</c:v>
                </c:pt>
                <c:pt idx="25530">
                  <c:v>1090</c:v>
                </c:pt>
                <c:pt idx="25531">
                  <c:v>1140</c:v>
                </c:pt>
                <c:pt idx="25532">
                  <c:v>1090</c:v>
                </c:pt>
                <c:pt idx="25533">
                  <c:v>1100</c:v>
                </c:pt>
                <c:pt idx="25534">
                  <c:v>1010</c:v>
                </c:pt>
                <c:pt idx="25535">
                  <c:v>970</c:v>
                </c:pt>
                <c:pt idx="25536">
                  <c:v>1040</c:v>
                </c:pt>
                <c:pt idx="25537">
                  <c:v>1040</c:v>
                </c:pt>
                <c:pt idx="25538">
                  <c:v>1130</c:v>
                </c:pt>
                <c:pt idx="25539">
                  <c:v>980</c:v>
                </c:pt>
                <c:pt idx="25540">
                  <c:v>890</c:v>
                </c:pt>
                <c:pt idx="25541">
                  <c:v>870</c:v>
                </c:pt>
                <c:pt idx="25542">
                  <c:v>870</c:v>
                </c:pt>
                <c:pt idx="25543">
                  <c:v>800</c:v>
                </c:pt>
                <c:pt idx="25544">
                  <c:v>1020</c:v>
                </c:pt>
                <c:pt idx="25545">
                  <c:v>920</c:v>
                </c:pt>
                <c:pt idx="25546">
                  <c:v>940</c:v>
                </c:pt>
                <c:pt idx="25547">
                  <c:v>970</c:v>
                </c:pt>
                <c:pt idx="25548">
                  <c:v>990</c:v>
                </c:pt>
                <c:pt idx="25549">
                  <c:v>1000</c:v>
                </c:pt>
                <c:pt idx="25550">
                  <c:v>870</c:v>
                </c:pt>
                <c:pt idx="25551">
                  <c:v>980</c:v>
                </c:pt>
                <c:pt idx="25552">
                  <c:v>960</c:v>
                </c:pt>
                <c:pt idx="25553">
                  <c:v>1000</c:v>
                </c:pt>
                <c:pt idx="25554">
                  <c:v>900</c:v>
                </c:pt>
                <c:pt idx="25555">
                  <c:v>810</c:v>
                </c:pt>
                <c:pt idx="25556">
                  <c:v>930</c:v>
                </c:pt>
                <c:pt idx="25557">
                  <c:v>1020</c:v>
                </c:pt>
                <c:pt idx="25558">
                  <c:v>970</c:v>
                </c:pt>
                <c:pt idx="25559">
                  <c:v>890</c:v>
                </c:pt>
                <c:pt idx="25560">
                  <c:v>960</c:v>
                </c:pt>
                <c:pt idx="25561">
                  <c:v>1100</c:v>
                </c:pt>
                <c:pt idx="25562">
                  <c:v>1100</c:v>
                </c:pt>
                <c:pt idx="25563">
                  <c:v>880</c:v>
                </c:pt>
                <c:pt idx="25564">
                  <c:v>1030</c:v>
                </c:pt>
                <c:pt idx="25565">
                  <c:v>1050</c:v>
                </c:pt>
                <c:pt idx="25566">
                  <c:v>930</c:v>
                </c:pt>
                <c:pt idx="25567">
                  <c:v>770</c:v>
                </c:pt>
                <c:pt idx="25568">
                  <c:v>1030</c:v>
                </c:pt>
                <c:pt idx="25569">
                  <c:v>1020</c:v>
                </c:pt>
                <c:pt idx="25570">
                  <c:v>1060</c:v>
                </c:pt>
                <c:pt idx="25571">
                  <c:v>1160</c:v>
                </c:pt>
                <c:pt idx="25572">
                  <c:v>850</c:v>
                </c:pt>
                <c:pt idx="25573">
                  <c:v>950</c:v>
                </c:pt>
                <c:pt idx="25574">
                  <c:v>1140</c:v>
                </c:pt>
                <c:pt idx="25575">
                  <c:v>910</c:v>
                </c:pt>
                <c:pt idx="25576">
                  <c:v>940</c:v>
                </c:pt>
                <c:pt idx="25577">
                  <c:v>1030</c:v>
                </c:pt>
                <c:pt idx="25578">
                  <c:v>1170</c:v>
                </c:pt>
                <c:pt idx="25579">
                  <c:v>960</c:v>
                </c:pt>
                <c:pt idx="25580">
                  <c:v>890</c:v>
                </c:pt>
                <c:pt idx="25581">
                  <c:v>1060</c:v>
                </c:pt>
                <c:pt idx="25582">
                  <c:v>1160</c:v>
                </c:pt>
                <c:pt idx="25583">
                  <c:v>1000</c:v>
                </c:pt>
                <c:pt idx="25584">
                  <c:v>1060</c:v>
                </c:pt>
                <c:pt idx="25585">
                  <c:v>1110</c:v>
                </c:pt>
                <c:pt idx="25586">
                  <c:v>740</c:v>
                </c:pt>
                <c:pt idx="25587">
                  <c:v>910</c:v>
                </c:pt>
                <c:pt idx="25588">
                  <c:v>890</c:v>
                </c:pt>
                <c:pt idx="25589">
                  <c:v>1010</c:v>
                </c:pt>
                <c:pt idx="25590">
                  <c:v>890</c:v>
                </c:pt>
                <c:pt idx="25591">
                  <c:v>920</c:v>
                </c:pt>
                <c:pt idx="25592">
                  <c:v>1030</c:v>
                </c:pt>
                <c:pt idx="25593">
                  <c:v>1100</c:v>
                </c:pt>
                <c:pt idx="25594">
                  <c:v>990</c:v>
                </c:pt>
                <c:pt idx="25595">
                  <c:v>1070</c:v>
                </c:pt>
                <c:pt idx="25596">
                  <c:v>970</c:v>
                </c:pt>
                <c:pt idx="25597">
                  <c:v>1020</c:v>
                </c:pt>
                <c:pt idx="25598">
                  <c:v>1090</c:v>
                </c:pt>
                <c:pt idx="25599">
                  <c:v>890</c:v>
                </c:pt>
                <c:pt idx="25600">
                  <c:v>890</c:v>
                </c:pt>
                <c:pt idx="25601">
                  <c:v>870</c:v>
                </c:pt>
                <c:pt idx="25602">
                  <c:v>950</c:v>
                </c:pt>
                <c:pt idx="25603">
                  <c:v>960</c:v>
                </c:pt>
                <c:pt idx="25604">
                  <c:v>820</c:v>
                </c:pt>
                <c:pt idx="25605">
                  <c:v>740</c:v>
                </c:pt>
                <c:pt idx="25606">
                  <c:v>1000</c:v>
                </c:pt>
                <c:pt idx="25607">
                  <c:v>1090</c:v>
                </c:pt>
                <c:pt idx="25608">
                  <c:v>990</c:v>
                </c:pt>
                <c:pt idx="25609">
                  <c:v>850</c:v>
                </c:pt>
                <c:pt idx="25610">
                  <c:v>990</c:v>
                </c:pt>
                <c:pt idx="25611">
                  <c:v>850</c:v>
                </c:pt>
                <c:pt idx="25612">
                  <c:v>1080</c:v>
                </c:pt>
                <c:pt idx="25613">
                  <c:v>930</c:v>
                </c:pt>
                <c:pt idx="25614">
                  <c:v>1070</c:v>
                </c:pt>
                <c:pt idx="25615">
                  <c:v>990</c:v>
                </c:pt>
                <c:pt idx="25616">
                  <c:v>960</c:v>
                </c:pt>
                <c:pt idx="25617">
                  <c:v>930</c:v>
                </c:pt>
                <c:pt idx="25618">
                  <c:v>1080</c:v>
                </c:pt>
                <c:pt idx="25619">
                  <c:v>900</c:v>
                </c:pt>
                <c:pt idx="25620">
                  <c:v>1020</c:v>
                </c:pt>
                <c:pt idx="25621">
                  <c:v>990</c:v>
                </c:pt>
                <c:pt idx="25622">
                  <c:v>880</c:v>
                </c:pt>
                <c:pt idx="25623">
                  <c:v>1080</c:v>
                </c:pt>
                <c:pt idx="25624">
                  <c:v>930</c:v>
                </c:pt>
                <c:pt idx="25625">
                  <c:v>890</c:v>
                </c:pt>
                <c:pt idx="25626">
                  <c:v>1070</c:v>
                </c:pt>
                <c:pt idx="25627">
                  <c:v>970</c:v>
                </c:pt>
                <c:pt idx="25628">
                  <c:v>1150</c:v>
                </c:pt>
                <c:pt idx="25629">
                  <c:v>1090</c:v>
                </c:pt>
                <c:pt idx="25630">
                  <c:v>790</c:v>
                </c:pt>
                <c:pt idx="25631">
                  <c:v>870</c:v>
                </c:pt>
                <c:pt idx="25632">
                  <c:v>1120</c:v>
                </c:pt>
                <c:pt idx="25633">
                  <c:v>1000</c:v>
                </c:pt>
                <c:pt idx="25634">
                  <c:v>850</c:v>
                </c:pt>
                <c:pt idx="25635">
                  <c:v>820</c:v>
                </c:pt>
                <c:pt idx="25636">
                  <c:v>1120</c:v>
                </c:pt>
                <c:pt idx="25637">
                  <c:v>1140</c:v>
                </c:pt>
                <c:pt idx="25638">
                  <c:v>870</c:v>
                </c:pt>
                <c:pt idx="25639">
                  <c:v>950</c:v>
                </c:pt>
                <c:pt idx="25640">
                  <c:v>910</c:v>
                </c:pt>
                <c:pt idx="25641">
                  <c:v>900</c:v>
                </c:pt>
                <c:pt idx="25642">
                  <c:v>770</c:v>
                </c:pt>
                <c:pt idx="25643">
                  <c:v>1010</c:v>
                </c:pt>
                <c:pt idx="25644">
                  <c:v>880</c:v>
                </c:pt>
                <c:pt idx="25645">
                  <c:v>880</c:v>
                </c:pt>
                <c:pt idx="25646">
                  <c:v>920</c:v>
                </c:pt>
                <c:pt idx="25647">
                  <c:v>1030</c:v>
                </c:pt>
                <c:pt idx="25648">
                  <c:v>950</c:v>
                </c:pt>
                <c:pt idx="25649">
                  <c:v>780</c:v>
                </c:pt>
                <c:pt idx="25650">
                  <c:v>940</c:v>
                </c:pt>
                <c:pt idx="25651">
                  <c:v>960</c:v>
                </c:pt>
                <c:pt idx="25652">
                  <c:v>1250</c:v>
                </c:pt>
                <c:pt idx="25653">
                  <c:v>910</c:v>
                </c:pt>
                <c:pt idx="25654">
                  <c:v>1080</c:v>
                </c:pt>
                <c:pt idx="25655">
                  <c:v>940</c:v>
                </c:pt>
                <c:pt idx="25656">
                  <c:v>1180</c:v>
                </c:pt>
                <c:pt idx="25657">
                  <c:v>1180</c:v>
                </c:pt>
                <c:pt idx="25658">
                  <c:v>1070</c:v>
                </c:pt>
                <c:pt idx="25659">
                  <c:v>1150</c:v>
                </c:pt>
                <c:pt idx="25660">
                  <c:v>1040</c:v>
                </c:pt>
                <c:pt idx="25661">
                  <c:v>970</c:v>
                </c:pt>
                <c:pt idx="25662">
                  <c:v>1060</c:v>
                </c:pt>
                <c:pt idx="25663">
                  <c:v>890</c:v>
                </c:pt>
                <c:pt idx="25664">
                  <c:v>950</c:v>
                </c:pt>
                <c:pt idx="25665">
                  <c:v>850</c:v>
                </c:pt>
                <c:pt idx="25666">
                  <c:v>980</c:v>
                </c:pt>
                <c:pt idx="25667">
                  <c:v>1110</c:v>
                </c:pt>
                <c:pt idx="25668">
                  <c:v>940</c:v>
                </c:pt>
                <c:pt idx="25669">
                  <c:v>830</c:v>
                </c:pt>
                <c:pt idx="25670">
                  <c:v>980</c:v>
                </c:pt>
                <c:pt idx="25671">
                  <c:v>970</c:v>
                </c:pt>
                <c:pt idx="25672">
                  <c:v>870</c:v>
                </c:pt>
                <c:pt idx="25673">
                  <c:v>860</c:v>
                </c:pt>
                <c:pt idx="25674">
                  <c:v>940</c:v>
                </c:pt>
                <c:pt idx="25675">
                  <c:v>990</c:v>
                </c:pt>
                <c:pt idx="25676">
                  <c:v>1070</c:v>
                </c:pt>
                <c:pt idx="25677">
                  <c:v>1000</c:v>
                </c:pt>
                <c:pt idx="25678">
                  <c:v>760</c:v>
                </c:pt>
                <c:pt idx="25679">
                  <c:v>1100</c:v>
                </c:pt>
                <c:pt idx="25680">
                  <c:v>1030</c:v>
                </c:pt>
                <c:pt idx="25681">
                  <c:v>1170</c:v>
                </c:pt>
                <c:pt idx="25682">
                  <c:v>1110</c:v>
                </c:pt>
                <c:pt idx="25683">
                  <c:v>1110</c:v>
                </c:pt>
                <c:pt idx="25684">
                  <c:v>960</c:v>
                </c:pt>
                <c:pt idx="25685">
                  <c:v>1000</c:v>
                </c:pt>
                <c:pt idx="25686">
                  <c:v>1120</c:v>
                </c:pt>
                <c:pt idx="25687">
                  <c:v>760</c:v>
                </c:pt>
                <c:pt idx="25688">
                  <c:v>880</c:v>
                </c:pt>
                <c:pt idx="25689">
                  <c:v>1050</c:v>
                </c:pt>
                <c:pt idx="25690">
                  <c:v>900</c:v>
                </c:pt>
                <c:pt idx="25691">
                  <c:v>930</c:v>
                </c:pt>
                <c:pt idx="25692">
                  <c:v>1090</c:v>
                </c:pt>
                <c:pt idx="25693">
                  <c:v>830</c:v>
                </c:pt>
                <c:pt idx="25694">
                  <c:v>780</c:v>
                </c:pt>
                <c:pt idx="25695">
                  <c:v>960</c:v>
                </c:pt>
                <c:pt idx="25696">
                  <c:v>970</c:v>
                </c:pt>
                <c:pt idx="25697">
                  <c:v>1100</c:v>
                </c:pt>
                <c:pt idx="25698">
                  <c:v>930</c:v>
                </c:pt>
                <c:pt idx="25699">
                  <c:v>910</c:v>
                </c:pt>
                <c:pt idx="25700">
                  <c:v>890</c:v>
                </c:pt>
                <c:pt idx="25701">
                  <c:v>1030</c:v>
                </c:pt>
                <c:pt idx="25702">
                  <c:v>850</c:v>
                </c:pt>
                <c:pt idx="25703">
                  <c:v>1130</c:v>
                </c:pt>
                <c:pt idx="25704">
                  <c:v>930</c:v>
                </c:pt>
                <c:pt idx="25705">
                  <c:v>1110</c:v>
                </c:pt>
                <c:pt idx="25706">
                  <c:v>980</c:v>
                </c:pt>
                <c:pt idx="25707">
                  <c:v>1120</c:v>
                </c:pt>
                <c:pt idx="25708">
                  <c:v>1100</c:v>
                </c:pt>
                <c:pt idx="25709">
                  <c:v>1120</c:v>
                </c:pt>
                <c:pt idx="25710">
                  <c:v>940</c:v>
                </c:pt>
                <c:pt idx="25711">
                  <c:v>1010</c:v>
                </c:pt>
                <c:pt idx="25712">
                  <c:v>900</c:v>
                </c:pt>
                <c:pt idx="25713">
                  <c:v>1080</c:v>
                </c:pt>
                <c:pt idx="25714">
                  <c:v>1060</c:v>
                </c:pt>
                <c:pt idx="25715">
                  <c:v>1260</c:v>
                </c:pt>
                <c:pt idx="25716">
                  <c:v>1040</c:v>
                </c:pt>
                <c:pt idx="25717">
                  <c:v>950</c:v>
                </c:pt>
                <c:pt idx="25718">
                  <c:v>1010</c:v>
                </c:pt>
                <c:pt idx="25719">
                  <c:v>1110</c:v>
                </c:pt>
                <c:pt idx="25720">
                  <c:v>950</c:v>
                </c:pt>
                <c:pt idx="25721">
                  <c:v>1050</c:v>
                </c:pt>
                <c:pt idx="25722">
                  <c:v>980</c:v>
                </c:pt>
                <c:pt idx="25723">
                  <c:v>870</c:v>
                </c:pt>
                <c:pt idx="25724">
                  <c:v>880</c:v>
                </c:pt>
                <c:pt idx="25725">
                  <c:v>820</c:v>
                </c:pt>
                <c:pt idx="25726">
                  <c:v>1020</c:v>
                </c:pt>
                <c:pt idx="25727">
                  <c:v>1150</c:v>
                </c:pt>
                <c:pt idx="25728">
                  <c:v>1140</c:v>
                </c:pt>
                <c:pt idx="25729">
                  <c:v>850</c:v>
                </c:pt>
                <c:pt idx="25730">
                  <c:v>930</c:v>
                </c:pt>
                <c:pt idx="25731">
                  <c:v>990</c:v>
                </c:pt>
                <c:pt idx="25732">
                  <c:v>880</c:v>
                </c:pt>
                <c:pt idx="25733">
                  <c:v>870</c:v>
                </c:pt>
                <c:pt idx="25734">
                  <c:v>960</c:v>
                </c:pt>
                <c:pt idx="25735">
                  <c:v>1210</c:v>
                </c:pt>
                <c:pt idx="25736">
                  <c:v>1060</c:v>
                </c:pt>
                <c:pt idx="25737">
                  <c:v>700</c:v>
                </c:pt>
                <c:pt idx="25738">
                  <c:v>820</c:v>
                </c:pt>
                <c:pt idx="25739">
                  <c:v>900</c:v>
                </c:pt>
                <c:pt idx="25740">
                  <c:v>830</c:v>
                </c:pt>
                <c:pt idx="25741">
                  <c:v>1170</c:v>
                </c:pt>
                <c:pt idx="25742">
                  <c:v>910</c:v>
                </c:pt>
                <c:pt idx="25743">
                  <c:v>1030</c:v>
                </c:pt>
                <c:pt idx="25744">
                  <c:v>780</c:v>
                </c:pt>
                <c:pt idx="25745">
                  <c:v>1110</c:v>
                </c:pt>
                <c:pt idx="25746">
                  <c:v>900</c:v>
                </c:pt>
                <c:pt idx="25747">
                  <c:v>950</c:v>
                </c:pt>
                <c:pt idx="25748">
                  <c:v>940</c:v>
                </c:pt>
                <c:pt idx="25749">
                  <c:v>850</c:v>
                </c:pt>
                <c:pt idx="25750">
                  <c:v>1110</c:v>
                </c:pt>
                <c:pt idx="25751">
                  <c:v>1040</c:v>
                </c:pt>
                <c:pt idx="25752">
                  <c:v>1000</c:v>
                </c:pt>
                <c:pt idx="25753">
                  <c:v>1000</c:v>
                </c:pt>
                <c:pt idx="25754">
                  <c:v>860</c:v>
                </c:pt>
                <c:pt idx="25755">
                  <c:v>920</c:v>
                </c:pt>
                <c:pt idx="25756">
                  <c:v>1230</c:v>
                </c:pt>
                <c:pt idx="25757">
                  <c:v>1240</c:v>
                </c:pt>
                <c:pt idx="25758">
                  <c:v>1010</c:v>
                </c:pt>
                <c:pt idx="25759">
                  <c:v>1050</c:v>
                </c:pt>
                <c:pt idx="25760">
                  <c:v>770</c:v>
                </c:pt>
                <c:pt idx="25761">
                  <c:v>1000</c:v>
                </c:pt>
                <c:pt idx="25762">
                  <c:v>800</c:v>
                </c:pt>
                <c:pt idx="25763">
                  <c:v>1130</c:v>
                </c:pt>
                <c:pt idx="25764">
                  <c:v>1060</c:v>
                </c:pt>
                <c:pt idx="25765">
                  <c:v>890</c:v>
                </c:pt>
                <c:pt idx="25766">
                  <c:v>980</c:v>
                </c:pt>
                <c:pt idx="25767">
                  <c:v>980</c:v>
                </c:pt>
                <c:pt idx="25768">
                  <c:v>1050</c:v>
                </c:pt>
                <c:pt idx="25769">
                  <c:v>930</c:v>
                </c:pt>
                <c:pt idx="25770">
                  <c:v>860</c:v>
                </c:pt>
                <c:pt idx="25771">
                  <c:v>880</c:v>
                </c:pt>
                <c:pt idx="25772">
                  <c:v>910</c:v>
                </c:pt>
                <c:pt idx="25773">
                  <c:v>830</c:v>
                </c:pt>
                <c:pt idx="25774">
                  <c:v>880</c:v>
                </c:pt>
                <c:pt idx="25775">
                  <c:v>1050</c:v>
                </c:pt>
                <c:pt idx="25776">
                  <c:v>950</c:v>
                </c:pt>
                <c:pt idx="25777">
                  <c:v>900</c:v>
                </c:pt>
                <c:pt idx="25778">
                  <c:v>860</c:v>
                </c:pt>
                <c:pt idx="25779">
                  <c:v>1010</c:v>
                </c:pt>
                <c:pt idx="25780">
                  <c:v>1070</c:v>
                </c:pt>
                <c:pt idx="25781">
                  <c:v>910</c:v>
                </c:pt>
                <c:pt idx="25782">
                  <c:v>860</c:v>
                </c:pt>
                <c:pt idx="25783">
                  <c:v>1020</c:v>
                </c:pt>
                <c:pt idx="25784">
                  <c:v>940</c:v>
                </c:pt>
                <c:pt idx="25785">
                  <c:v>880</c:v>
                </c:pt>
                <c:pt idx="25786">
                  <c:v>990</c:v>
                </c:pt>
                <c:pt idx="25787">
                  <c:v>1280</c:v>
                </c:pt>
                <c:pt idx="25788">
                  <c:v>1060</c:v>
                </c:pt>
                <c:pt idx="25789">
                  <c:v>880</c:v>
                </c:pt>
                <c:pt idx="25790">
                  <c:v>1050</c:v>
                </c:pt>
                <c:pt idx="25791">
                  <c:v>1120</c:v>
                </c:pt>
                <c:pt idx="25792">
                  <c:v>900</c:v>
                </c:pt>
                <c:pt idx="25793">
                  <c:v>920</c:v>
                </c:pt>
                <c:pt idx="25794">
                  <c:v>910</c:v>
                </c:pt>
                <c:pt idx="25795">
                  <c:v>920</c:v>
                </c:pt>
                <c:pt idx="25796">
                  <c:v>1170</c:v>
                </c:pt>
                <c:pt idx="25797">
                  <c:v>1140</c:v>
                </c:pt>
                <c:pt idx="25798">
                  <c:v>1020</c:v>
                </c:pt>
                <c:pt idx="25799">
                  <c:v>990</c:v>
                </c:pt>
                <c:pt idx="25800">
                  <c:v>960</c:v>
                </c:pt>
                <c:pt idx="25801">
                  <c:v>920</c:v>
                </c:pt>
                <c:pt idx="25802">
                  <c:v>1110</c:v>
                </c:pt>
                <c:pt idx="25803">
                  <c:v>950</c:v>
                </c:pt>
                <c:pt idx="25804">
                  <c:v>1140</c:v>
                </c:pt>
                <c:pt idx="25805">
                  <c:v>1090</c:v>
                </c:pt>
                <c:pt idx="25806">
                  <c:v>1090</c:v>
                </c:pt>
                <c:pt idx="25807">
                  <c:v>1010</c:v>
                </c:pt>
                <c:pt idx="25808">
                  <c:v>940</c:v>
                </c:pt>
                <c:pt idx="25809">
                  <c:v>990</c:v>
                </c:pt>
                <c:pt idx="25810">
                  <c:v>860</c:v>
                </c:pt>
                <c:pt idx="25811">
                  <c:v>740</c:v>
                </c:pt>
                <c:pt idx="25812">
                  <c:v>1040</c:v>
                </c:pt>
                <c:pt idx="25813">
                  <c:v>920</c:v>
                </c:pt>
                <c:pt idx="25814">
                  <c:v>950</c:v>
                </c:pt>
                <c:pt idx="25815">
                  <c:v>910</c:v>
                </c:pt>
                <c:pt idx="25816">
                  <c:v>1060</c:v>
                </c:pt>
                <c:pt idx="25817">
                  <c:v>990</c:v>
                </c:pt>
                <c:pt idx="25818">
                  <c:v>1110</c:v>
                </c:pt>
                <c:pt idx="25819">
                  <c:v>850</c:v>
                </c:pt>
                <c:pt idx="25820">
                  <c:v>1150</c:v>
                </c:pt>
                <c:pt idx="25821">
                  <c:v>1150</c:v>
                </c:pt>
                <c:pt idx="25822">
                  <c:v>950</c:v>
                </c:pt>
                <c:pt idx="25823">
                  <c:v>1030</c:v>
                </c:pt>
                <c:pt idx="25824">
                  <c:v>1160</c:v>
                </c:pt>
                <c:pt idx="25825">
                  <c:v>1180</c:v>
                </c:pt>
                <c:pt idx="25826">
                  <c:v>960</c:v>
                </c:pt>
                <c:pt idx="25827">
                  <c:v>1110</c:v>
                </c:pt>
                <c:pt idx="25828">
                  <c:v>950</c:v>
                </c:pt>
                <c:pt idx="25829">
                  <c:v>770</c:v>
                </c:pt>
                <c:pt idx="25830">
                  <c:v>720</c:v>
                </c:pt>
                <c:pt idx="25831">
                  <c:v>900</c:v>
                </c:pt>
                <c:pt idx="25832">
                  <c:v>1040</c:v>
                </c:pt>
                <c:pt idx="25833">
                  <c:v>1050</c:v>
                </c:pt>
                <c:pt idx="25834">
                  <c:v>940</c:v>
                </c:pt>
                <c:pt idx="25835">
                  <c:v>770</c:v>
                </c:pt>
                <c:pt idx="25836">
                  <c:v>960</c:v>
                </c:pt>
                <c:pt idx="25837">
                  <c:v>880</c:v>
                </c:pt>
                <c:pt idx="25838">
                  <c:v>910</c:v>
                </c:pt>
                <c:pt idx="25839">
                  <c:v>840</c:v>
                </c:pt>
                <c:pt idx="25840">
                  <c:v>920</c:v>
                </c:pt>
                <c:pt idx="25841">
                  <c:v>870</c:v>
                </c:pt>
                <c:pt idx="25842">
                  <c:v>1010</c:v>
                </c:pt>
                <c:pt idx="25843">
                  <c:v>940</c:v>
                </c:pt>
                <c:pt idx="25844">
                  <c:v>1040</c:v>
                </c:pt>
                <c:pt idx="25845">
                  <c:v>930</c:v>
                </c:pt>
                <c:pt idx="25846">
                  <c:v>960</c:v>
                </c:pt>
                <c:pt idx="25847">
                  <c:v>950</c:v>
                </c:pt>
                <c:pt idx="25848">
                  <c:v>930</c:v>
                </c:pt>
                <c:pt idx="25849">
                  <c:v>1100</c:v>
                </c:pt>
                <c:pt idx="25850">
                  <c:v>1100</c:v>
                </c:pt>
                <c:pt idx="25851">
                  <c:v>820</c:v>
                </c:pt>
                <c:pt idx="25852">
                  <c:v>760</c:v>
                </c:pt>
                <c:pt idx="25853">
                  <c:v>890</c:v>
                </c:pt>
                <c:pt idx="25854">
                  <c:v>1060</c:v>
                </c:pt>
                <c:pt idx="25855">
                  <c:v>840</c:v>
                </c:pt>
                <c:pt idx="25856">
                  <c:v>880</c:v>
                </c:pt>
                <c:pt idx="25857">
                  <c:v>960</c:v>
                </c:pt>
                <c:pt idx="25858">
                  <c:v>1200</c:v>
                </c:pt>
                <c:pt idx="25859">
                  <c:v>1100</c:v>
                </c:pt>
                <c:pt idx="25860">
                  <c:v>920</c:v>
                </c:pt>
                <c:pt idx="25861">
                  <c:v>1060</c:v>
                </c:pt>
                <c:pt idx="25862">
                  <c:v>1130</c:v>
                </c:pt>
                <c:pt idx="25863">
                  <c:v>1110</c:v>
                </c:pt>
                <c:pt idx="25864">
                  <c:v>950</c:v>
                </c:pt>
                <c:pt idx="25865">
                  <c:v>940</c:v>
                </c:pt>
                <c:pt idx="25866">
                  <c:v>910</c:v>
                </c:pt>
                <c:pt idx="25867">
                  <c:v>990</c:v>
                </c:pt>
                <c:pt idx="25868">
                  <c:v>750</c:v>
                </c:pt>
                <c:pt idx="25869">
                  <c:v>780</c:v>
                </c:pt>
                <c:pt idx="25870">
                  <c:v>1040</c:v>
                </c:pt>
                <c:pt idx="25871">
                  <c:v>1010</c:v>
                </c:pt>
                <c:pt idx="25872">
                  <c:v>990</c:v>
                </c:pt>
                <c:pt idx="25873">
                  <c:v>980</c:v>
                </c:pt>
                <c:pt idx="25874">
                  <c:v>900</c:v>
                </c:pt>
                <c:pt idx="25875">
                  <c:v>970</c:v>
                </c:pt>
                <c:pt idx="25876">
                  <c:v>860</c:v>
                </c:pt>
                <c:pt idx="25877">
                  <c:v>940</c:v>
                </c:pt>
                <c:pt idx="25878">
                  <c:v>730</c:v>
                </c:pt>
                <c:pt idx="25879">
                  <c:v>780</c:v>
                </c:pt>
                <c:pt idx="25880">
                  <c:v>1080</c:v>
                </c:pt>
                <c:pt idx="25881">
                  <c:v>930</c:v>
                </c:pt>
                <c:pt idx="25882">
                  <c:v>960</c:v>
                </c:pt>
                <c:pt idx="25883">
                  <c:v>920</c:v>
                </c:pt>
                <c:pt idx="25884">
                  <c:v>840</c:v>
                </c:pt>
                <c:pt idx="25885">
                  <c:v>840</c:v>
                </c:pt>
                <c:pt idx="25886">
                  <c:v>910</c:v>
                </c:pt>
                <c:pt idx="25887">
                  <c:v>880</c:v>
                </c:pt>
                <c:pt idx="25888">
                  <c:v>780</c:v>
                </c:pt>
                <c:pt idx="25889">
                  <c:v>1070</c:v>
                </c:pt>
                <c:pt idx="25890">
                  <c:v>890</c:v>
                </c:pt>
                <c:pt idx="25891">
                  <c:v>870</c:v>
                </c:pt>
                <c:pt idx="25892">
                  <c:v>1070</c:v>
                </c:pt>
                <c:pt idx="25893">
                  <c:v>1100</c:v>
                </c:pt>
                <c:pt idx="25894">
                  <c:v>890</c:v>
                </c:pt>
                <c:pt idx="25895">
                  <c:v>940</c:v>
                </c:pt>
                <c:pt idx="25896">
                  <c:v>690</c:v>
                </c:pt>
                <c:pt idx="25897">
                  <c:v>1010</c:v>
                </c:pt>
                <c:pt idx="25898">
                  <c:v>810</c:v>
                </c:pt>
                <c:pt idx="25899">
                  <c:v>1120</c:v>
                </c:pt>
                <c:pt idx="25900">
                  <c:v>1000</c:v>
                </c:pt>
                <c:pt idx="25901">
                  <c:v>920</c:v>
                </c:pt>
                <c:pt idx="25902">
                  <c:v>1010</c:v>
                </c:pt>
                <c:pt idx="25903">
                  <c:v>770</c:v>
                </c:pt>
                <c:pt idx="25904">
                  <c:v>930</c:v>
                </c:pt>
                <c:pt idx="25905">
                  <c:v>1010</c:v>
                </c:pt>
                <c:pt idx="25906">
                  <c:v>1090</c:v>
                </c:pt>
                <c:pt idx="25907">
                  <c:v>930</c:v>
                </c:pt>
                <c:pt idx="25908">
                  <c:v>1120</c:v>
                </c:pt>
                <c:pt idx="25909">
                  <c:v>970</c:v>
                </c:pt>
                <c:pt idx="25910">
                  <c:v>990</c:v>
                </c:pt>
                <c:pt idx="25911">
                  <c:v>810</c:v>
                </c:pt>
                <c:pt idx="25912">
                  <c:v>930</c:v>
                </c:pt>
                <c:pt idx="25913">
                  <c:v>790</c:v>
                </c:pt>
                <c:pt idx="25914">
                  <c:v>920</c:v>
                </c:pt>
                <c:pt idx="25915">
                  <c:v>850</c:v>
                </c:pt>
                <c:pt idx="25916">
                  <c:v>1050</c:v>
                </c:pt>
                <c:pt idx="25917">
                  <c:v>900</c:v>
                </c:pt>
                <c:pt idx="25918">
                  <c:v>1010</c:v>
                </c:pt>
                <c:pt idx="25919">
                  <c:v>1000</c:v>
                </c:pt>
                <c:pt idx="25920">
                  <c:v>1030</c:v>
                </c:pt>
                <c:pt idx="25921">
                  <c:v>1100</c:v>
                </c:pt>
                <c:pt idx="25922">
                  <c:v>1070</c:v>
                </c:pt>
                <c:pt idx="25923">
                  <c:v>940</c:v>
                </c:pt>
                <c:pt idx="25924">
                  <c:v>970</c:v>
                </c:pt>
                <c:pt idx="25925">
                  <c:v>1040</c:v>
                </c:pt>
                <c:pt idx="25926">
                  <c:v>810</c:v>
                </c:pt>
                <c:pt idx="25927">
                  <c:v>860</c:v>
                </c:pt>
                <c:pt idx="25928">
                  <c:v>880</c:v>
                </c:pt>
                <c:pt idx="25929">
                  <c:v>800</c:v>
                </c:pt>
                <c:pt idx="25930">
                  <c:v>880</c:v>
                </c:pt>
                <c:pt idx="25931">
                  <c:v>890</c:v>
                </c:pt>
                <c:pt idx="25932">
                  <c:v>920</c:v>
                </c:pt>
                <c:pt idx="25933">
                  <c:v>800</c:v>
                </c:pt>
                <c:pt idx="25934">
                  <c:v>780</c:v>
                </c:pt>
                <c:pt idx="25935">
                  <c:v>950</c:v>
                </c:pt>
                <c:pt idx="25936">
                  <c:v>940</c:v>
                </c:pt>
                <c:pt idx="25937">
                  <c:v>1040</c:v>
                </c:pt>
                <c:pt idx="25938">
                  <c:v>1210</c:v>
                </c:pt>
                <c:pt idx="25939">
                  <c:v>860</c:v>
                </c:pt>
                <c:pt idx="25940">
                  <c:v>720</c:v>
                </c:pt>
                <c:pt idx="25941">
                  <c:v>910</c:v>
                </c:pt>
                <c:pt idx="25942">
                  <c:v>770</c:v>
                </c:pt>
                <c:pt idx="25943">
                  <c:v>920</c:v>
                </c:pt>
                <c:pt idx="25944">
                  <c:v>890</c:v>
                </c:pt>
                <c:pt idx="25945">
                  <c:v>990</c:v>
                </c:pt>
                <c:pt idx="25946">
                  <c:v>1050</c:v>
                </c:pt>
                <c:pt idx="25947">
                  <c:v>750</c:v>
                </c:pt>
                <c:pt idx="25948">
                  <c:v>1190</c:v>
                </c:pt>
                <c:pt idx="25949">
                  <c:v>920</c:v>
                </c:pt>
                <c:pt idx="25950">
                  <c:v>960</c:v>
                </c:pt>
                <c:pt idx="25951">
                  <c:v>920</c:v>
                </c:pt>
                <c:pt idx="25952">
                  <c:v>1040</c:v>
                </c:pt>
                <c:pt idx="25953">
                  <c:v>800</c:v>
                </c:pt>
                <c:pt idx="25954">
                  <c:v>940</c:v>
                </c:pt>
                <c:pt idx="25955">
                  <c:v>990</c:v>
                </c:pt>
                <c:pt idx="25956">
                  <c:v>940</c:v>
                </c:pt>
                <c:pt idx="25957">
                  <c:v>990</c:v>
                </c:pt>
                <c:pt idx="25958">
                  <c:v>740</c:v>
                </c:pt>
                <c:pt idx="25959">
                  <c:v>1020</c:v>
                </c:pt>
                <c:pt idx="25960">
                  <c:v>1040</c:v>
                </c:pt>
                <c:pt idx="25961">
                  <c:v>970</c:v>
                </c:pt>
                <c:pt idx="25962">
                  <c:v>950</c:v>
                </c:pt>
                <c:pt idx="25963">
                  <c:v>1080</c:v>
                </c:pt>
                <c:pt idx="25964">
                  <c:v>980</c:v>
                </c:pt>
                <c:pt idx="25965">
                  <c:v>820</c:v>
                </c:pt>
                <c:pt idx="25966">
                  <c:v>1010</c:v>
                </c:pt>
                <c:pt idx="25967">
                  <c:v>1100</c:v>
                </c:pt>
                <c:pt idx="25968">
                  <c:v>1100</c:v>
                </c:pt>
                <c:pt idx="25969">
                  <c:v>950</c:v>
                </c:pt>
                <c:pt idx="25970">
                  <c:v>760</c:v>
                </c:pt>
                <c:pt idx="25971">
                  <c:v>1070</c:v>
                </c:pt>
                <c:pt idx="25972">
                  <c:v>1020</c:v>
                </c:pt>
                <c:pt idx="25973">
                  <c:v>1040</c:v>
                </c:pt>
                <c:pt idx="25974">
                  <c:v>960</c:v>
                </c:pt>
                <c:pt idx="25975">
                  <c:v>800</c:v>
                </c:pt>
                <c:pt idx="25976">
                  <c:v>690</c:v>
                </c:pt>
                <c:pt idx="25977">
                  <c:v>1090</c:v>
                </c:pt>
                <c:pt idx="25978">
                  <c:v>1050</c:v>
                </c:pt>
                <c:pt idx="25979">
                  <c:v>1030</c:v>
                </c:pt>
                <c:pt idx="25980">
                  <c:v>960</c:v>
                </c:pt>
                <c:pt idx="25981">
                  <c:v>790</c:v>
                </c:pt>
                <c:pt idx="25982">
                  <c:v>1020</c:v>
                </c:pt>
                <c:pt idx="25983">
                  <c:v>1050</c:v>
                </c:pt>
                <c:pt idx="25984">
                  <c:v>940</c:v>
                </c:pt>
                <c:pt idx="25985">
                  <c:v>990</c:v>
                </c:pt>
                <c:pt idx="25986">
                  <c:v>810</c:v>
                </c:pt>
                <c:pt idx="25987">
                  <c:v>930</c:v>
                </c:pt>
                <c:pt idx="25988">
                  <c:v>900</c:v>
                </c:pt>
                <c:pt idx="25989">
                  <c:v>970</c:v>
                </c:pt>
                <c:pt idx="25990">
                  <c:v>870</c:v>
                </c:pt>
                <c:pt idx="25991">
                  <c:v>1060</c:v>
                </c:pt>
                <c:pt idx="25992">
                  <c:v>890</c:v>
                </c:pt>
                <c:pt idx="25993">
                  <c:v>1140</c:v>
                </c:pt>
                <c:pt idx="25994">
                  <c:v>810</c:v>
                </c:pt>
                <c:pt idx="25995">
                  <c:v>1080</c:v>
                </c:pt>
                <c:pt idx="25996">
                  <c:v>910</c:v>
                </c:pt>
                <c:pt idx="25997">
                  <c:v>900</c:v>
                </c:pt>
                <c:pt idx="25998">
                  <c:v>970</c:v>
                </c:pt>
                <c:pt idx="25999">
                  <c:v>820</c:v>
                </c:pt>
                <c:pt idx="26000">
                  <c:v>1060</c:v>
                </c:pt>
                <c:pt idx="26001">
                  <c:v>920</c:v>
                </c:pt>
                <c:pt idx="26002">
                  <c:v>1020</c:v>
                </c:pt>
                <c:pt idx="26003">
                  <c:v>950</c:v>
                </c:pt>
                <c:pt idx="26004">
                  <c:v>930</c:v>
                </c:pt>
                <c:pt idx="26005">
                  <c:v>880</c:v>
                </c:pt>
                <c:pt idx="26006">
                  <c:v>900</c:v>
                </c:pt>
                <c:pt idx="26007">
                  <c:v>790</c:v>
                </c:pt>
                <c:pt idx="26008">
                  <c:v>1000</c:v>
                </c:pt>
                <c:pt idx="26009">
                  <c:v>910</c:v>
                </c:pt>
                <c:pt idx="26010">
                  <c:v>950</c:v>
                </c:pt>
                <c:pt idx="26011">
                  <c:v>1010</c:v>
                </c:pt>
                <c:pt idx="26012">
                  <c:v>980</c:v>
                </c:pt>
                <c:pt idx="26013">
                  <c:v>950</c:v>
                </c:pt>
                <c:pt idx="26014">
                  <c:v>1250</c:v>
                </c:pt>
                <c:pt idx="26015">
                  <c:v>790</c:v>
                </c:pt>
                <c:pt idx="26016">
                  <c:v>1000</c:v>
                </c:pt>
                <c:pt idx="26017">
                  <c:v>780</c:v>
                </c:pt>
                <c:pt idx="26018">
                  <c:v>920</c:v>
                </c:pt>
                <c:pt idx="26019">
                  <c:v>880</c:v>
                </c:pt>
                <c:pt idx="26020">
                  <c:v>970</c:v>
                </c:pt>
                <c:pt idx="26021">
                  <c:v>950</c:v>
                </c:pt>
                <c:pt idx="26022">
                  <c:v>850</c:v>
                </c:pt>
                <c:pt idx="26023">
                  <c:v>900</c:v>
                </c:pt>
                <c:pt idx="26024">
                  <c:v>950</c:v>
                </c:pt>
                <c:pt idx="26025">
                  <c:v>950</c:v>
                </c:pt>
                <c:pt idx="26026">
                  <c:v>860</c:v>
                </c:pt>
                <c:pt idx="26027">
                  <c:v>800</c:v>
                </c:pt>
                <c:pt idx="26028">
                  <c:v>950</c:v>
                </c:pt>
                <c:pt idx="26029">
                  <c:v>950</c:v>
                </c:pt>
                <c:pt idx="26030">
                  <c:v>890</c:v>
                </c:pt>
                <c:pt idx="26031">
                  <c:v>1090</c:v>
                </c:pt>
                <c:pt idx="26032">
                  <c:v>810</c:v>
                </c:pt>
                <c:pt idx="26033">
                  <c:v>990</c:v>
                </c:pt>
                <c:pt idx="26034">
                  <c:v>810</c:v>
                </c:pt>
                <c:pt idx="26035">
                  <c:v>1150</c:v>
                </c:pt>
                <c:pt idx="26036">
                  <c:v>1010</c:v>
                </c:pt>
                <c:pt idx="26037">
                  <c:v>730</c:v>
                </c:pt>
                <c:pt idx="26038">
                  <c:v>840</c:v>
                </c:pt>
                <c:pt idx="26039">
                  <c:v>980</c:v>
                </c:pt>
                <c:pt idx="26040">
                  <c:v>810</c:v>
                </c:pt>
                <c:pt idx="26041">
                  <c:v>860</c:v>
                </c:pt>
                <c:pt idx="26042">
                  <c:v>1110</c:v>
                </c:pt>
                <c:pt idx="26043">
                  <c:v>970</c:v>
                </c:pt>
                <c:pt idx="26044">
                  <c:v>1070</c:v>
                </c:pt>
                <c:pt idx="26045">
                  <c:v>960</c:v>
                </c:pt>
                <c:pt idx="26046">
                  <c:v>930</c:v>
                </c:pt>
                <c:pt idx="26047">
                  <c:v>930</c:v>
                </c:pt>
                <c:pt idx="26048">
                  <c:v>1140</c:v>
                </c:pt>
                <c:pt idx="26049">
                  <c:v>950</c:v>
                </c:pt>
                <c:pt idx="26050">
                  <c:v>1000</c:v>
                </c:pt>
                <c:pt idx="26051">
                  <c:v>920</c:v>
                </c:pt>
                <c:pt idx="26052">
                  <c:v>1000</c:v>
                </c:pt>
                <c:pt idx="26053">
                  <c:v>960</c:v>
                </c:pt>
                <c:pt idx="26054">
                  <c:v>1100</c:v>
                </c:pt>
                <c:pt idx="26055">
                  <c:v>990</c:v>
                </c:pt>
                <c:pt idx="26056">
                  <c:v>810</c:v>
                </c:pt>
                <c:pt idx="26057">
                  <c:v>970</c:v>
                </c:pt>
                <c:pt idx="26058">
                  <c:v>1030</c:v>
                </c:pt>
                <c:pt idx="26059">
                  <c:v>1000</c:v>
                </c:pt>
                <c:pt idx="26060">
                  <c:v>980</c:v>
                </c:pt>
                <c:pt idx="26061">
                  <c:v>940</c:v>
                </c:pt>
                <c:pt idx="26062">
                  <c:v>940</c:v>
                </c:pt>
                <c:pt idx="26063">
                  <c:v>1040</c:v>
                </c:pt>
                <c:pt idx="26064">
                  <c:v>1080</c:v>
                </c:pt>
                <c:pt idx="26065">
                  <c:v>990</c:v>
                </c:pt>
                <c:pt idx="26066">
                  <c:v>900</c:v>
                </c:pt>
                <c:pt idx="26067">
                  <c:v>1010</c:v>
                </c:pt>
                <c:pt idx="26068">
                  <c:v>950</c:v>
                </c:pt>
                <c:pt idx="26069">
                  <c:v>900</c:v>
                </c:pt>
                <c:pt idx="26070">
                  <c:v>950</c:v>
                </c:pt>
                <c:pt idx="26071">
                  <c:v>900</c:v>
                </c:pt>
                <c:pt idx="26072">
                  <c:v>880</c:v>
                </c:pt>
                <c:pt idx="26073">
                  <c:v>890</c:v>
                </c:pt>
                <c:pt idx="26074">
                  <c:v>1010</c:v>
                </c:pt>
                <c:pt idx="26075">
                  <c:v>940</c:v>
                </c:pt>
                <c:pt idx="26076">
                  <c:v>880</c:v>
                </c:pt>
                <c:pt idx="26077">
                  <c:v>910</c:v>
                </c:pt>
                <c:pt idx="26078">
                  <c:v>910</c:v>
                </c:pt>
                <c:pt idx="26079">
                  <c:v>850</c:v>
                </c:pt>
                <c:pt idx="26080">
                  <c:v>1080</c:v>
                </c:pt>
                <c:pt idx="26081">
                  <c:v>970</c:v>
                </c:pt>
                <c:pt idx="26082">
                  <c:v>880</c:v>
                </c:pt>
                <c:pt idx="26083">
                  <c:v>790</c:v>
                </c:pt>
                <c:pt idx="26084">
                  <c:v>910</c:v>
                </c:pt>
                <c:pt idx="26085">
                  <c:v>940</c:v>
                </c:pt>
                <c:pt idx="26086">
                  <c:v>1090</c:v>
                </c:pt>
                <c:pt idx="26087">
                  <c:v>1190</c:v>
                </c:pt>
                <c:pt idx="26088">
                  <c:v>1010</c:v>
                </c:pt>
                <c:pt idx="26089">
                  <c:v>980</c:v>
                </c:pt>
                <c:pt idx="26090">
                  <c:v>960</c:v>
                </c:pt>
                <c:pt idx="26091">
                  <c:v>870</c:v>
                </c:pt>
                <c:pt idx="26092">
                  <c:v>880</c:v>
                </c:pt>
                <c:pt idx="26093">
                  <c:v>880</c:v>
                </c:pt>
                <c:pt idx="26094">
                  <c:v>1160</c:v>
                </c:pt>
                <c:pt idx="26095">
                  <c:v>920</c:v>
                </c:pt>
                <c:pt idx="26096">
                  <c:v>1060</c:v>
                </c:pt>
                <c:pt idx="26097">
                  <c:v>1100</c:v>
                </c:pt>
                <c:pt idx="26098">
                  <c:v>1180</c:v>
                </c:pt>
                <c:pt idx="26099">
                  <c:v>870</c:v>
                </c:pt>
                <c:pt idx="26100">
                  <c:v>1020</c:v>
                </c:pt>
                <c:pt idx="26101">
                  <c:v>840</c:v>
                </c:pt>
                <c:pt idx="26102">
                  <c:v>930</c:v>
                </c:pt>
                <c:pt idx="26103">
                  <c:v>980</c:v>
                </c:pt>
                <c:pt idx="26104">
                  <c:v>870</c:v>
                </c:pt>
                <c:pt idx="26105">
                  <c:v>870</c:v>
                </c:pt>
                <c:pt idx="26106">
                  <c:v>750</c:v>
                </c:pt>
                <c:pt idx="26107">
                  <c:v>1060</c:v>
                </c:pt>
                <c:pt idx="26108">
                  <c:v>890</c:v>
                </c:pt>
                <c:pt idx="26109">
                  <c:v>1070</c:v>
                </c:pt>
                <c:pt idx="26110">
                  <c:v>850</c:v>
                </c:pt>
                <c:pt idx="26111">
                  <c:v>1030</c:v>
                </c:pt>
                <c:pt idx="26112">
                  <c:v>930</c:v>
                </c:pt>
                <c:pt idx="26113">
                  <c:v>980</c:v>
                </c:pt>
                <c:pt idx="26114">
                  <c:v>1060</c:v>
                </c:pt>
                <c:pt idx="26115">
                  <c:v>1180</c:v>
                </c:pt>
                <c:pt idx="26116">
                  <c:v>880</c:v>
                </c:pt>
                <c:pt idx="26117">
                  <c:v>780</c:v>
                </c:pt>
                <c:pt idx="26118">
                  <c:v>920</c:v>
                </c:pt>
                <c:pt idx="26119">
                  <c:v>820</c:v>
                </c:pt>
                <c:pt idx="26120">
                  <c:v>780</c:v>
                </c:pt>
                <c:pt idx="26121">
                  <c:v>1010</c:v>
                </c:pt>
                <c:pt idx="26122">
                  <c:v>860</c:v>
                </c:pt>
                <c:pt idx="26123">
                  <c:v>970</c:v>
                </c:pt>
                <c:pt idx="26124">
                  <c:v>1130</c:v>
                </c:pt>
                <c:pt idx="26125">
                  <c:v>880</c:v>
                </c:pt>
                <c:pt idx="26126">
                  <c:v>840</c:v>
                </c:pt>
                <c:pt idx="26127">
                  <c:v>1210</c:v>
                </c:pt>
                <c:pt idx="26128">
                  <c:v>1110</c:v>
                </c:pt>
                <c:pt idx="26129">
                  <c:v>980</c:v>
                </c:pt>
                <c:pt idx="26130">
                  <c:v>900</c:v>
                </c:pt>
                <c:pt idx="26131">
                  <c:v>960</c:v>
                </c:pt>
                <c:pt idx="26132">
                  <c:v>990</c:v>
                </c:pt>
                <c:pt idx="26133">
                  <c:v>1030</c:v>
                </c:pt>
                <c:pt idx="26134">
                  <c:v>820</c:v>
                </c:pt>
                <c:pt idx="26135">
                  <c:v>1000</c:v>
                </c:pt>
                <c:pt idx="26136">
                  <c:v>990</c:v>
                </c:pt>
                <c:pt idx="26137">
                  <c:v>1170</c:v>
                </c:pt>
                <c:pt idx="26138">
                  <c:v>1000</c:v>
                </c:pt>
                <c:pt idx="26139">
                  <c:v>940</c:v>
                </c:pt>
                <c:pt idx="26140">
                  <c:v>900</c:v>
                </c:pt>
                <c:pt idx="26141">
                  <c:v>840</c:v>
                </c:pt>
                <c:pt idx="26142">
                  <c:v>1070</c:v>
                </c:pt>
                <c:pt idx="26143">
                  <c:v>900</c:v>
                </c:pt>
                <c:pt idx="26144">
                  <c:v>980</c:v>
                </c:pt>
                <c:pt idx="26145">
                  <c:v>710</c:v>
                </c:pt>
                <c:pt idx="26146">
                  <c:v>920</c:v>
                </c:pt>
                <c:pt idx="26147">
                  <c:v>1270</c:v>
                </c:pt>
                <c:pt idx="26148">
                  <c:v>830</c:v>
                </c:pt>
                <c:pt idx="26149">
                  <c:v>680</c:v>
                </c:pt>
                <c:pt idx="26150">
                  <c:v>960</c:v>
                </c:pt>
                <c:pt idx="26151">
                  <c:v>860</c:v>
                </c:pt>
                <c:pt idx="26152">
                  <c:v>860</c:v>
                </c:pt>
                <c:pt idx="26153">
                  <c:v>1130</c:v>
                </c:pt>
                <c:pt idx="26154">
                  <c:v>1100</c:v>
                </c:pt>
                <c:pt idx="26155">
                  <c:v>930</c:v>
                </c:pt>
                <c:pt idx="26156">
                  <c:v>1040</c:v>
                </c:pt>
                <c:pt idx="26157">
                  <c:v>740</c:v>
                </c:pt>
                <c:pt idx="26158">
                  <c:v>920</c:v>
                </c:pt>
                <c:pt idx="26159">
                  <c:v>960</c:v>
                </c:pt>
                <c:pt idx="26160">
                  <c:v>940</c:v>
                </c:pt>
                <c:pt idx="26161">
                  <c:v>1090</c:v>
                </c:pt>
                <c:pt idx="26162">
                  <c:v>1000</c:v>
                </c:pt>
                <c:pt idx="26163">
                  <c:v>720</c:v>
                </c:pt>
                <c:pt idx="26164">
                  <c:v>910</c:v>
                </c:pt>
                <c:pt idx="26165">
                  <c:v>1010</c:v>
                </c:pt>
                <c:pt idx="26166">
                  <c:v>810</c:v>
                </c:pt>
                <c:pt idx="26167">
                  <c:v>870</c:v>
                </c:pt>
                <c:pt idx="26168">
                  <c:v>920</c:v>
                </c:pt>
                <c:pt idx="26169">
                  <c:v>930</c:v>
                </c:pt>
                <c:pt idx="26170">
                  <c:v>1040</c:v>
                </c:pt>
                <c:pt idx="26171">
                  <c:v>1080</c:v>
                </c:pt>
                <c:pt idx="26172">
                  <c:v>960</c:v>
                </c:pt>
                <c:pt idx="26173">
                  <c:v>1100</c:v>
                </c:pt>
                <c:pt idx="26174">
                  <c:v>1030</c:v>
                </c:pt>
                <c:pt idx="26175">
                  <c:v>1010</c:v>
                </c:pt>
                <c:pt idx="26176">
                  <c:v>930</c:v>
                </c:pt>
                <c:pt idx="26177">
                  <c:v>850</c:v>
                </c:pt>
                <c:pt idx="26178">
                  <c:v>1030</c:v>
                </c:pt>
                <c:pt idx="26179">
                  <c:v>960</c:v>
                </c:pt>
                <c:pt idx="26180">
                  <c:v>1060</c:v>
                </c:pt>
                <c:pt idx="26181">
                  <c:v>850</c:v>
                </c:pt>
                <c:pt idx="26182">
                  <c:v>1090</c:v>
                </c:pt>
                <c:pt idx="26183">
                  <c:v>1190</c:v>
                </c:pt>
                <c:pt idx="26184">
                  <c:v>950</c:v>
                </c:pt>
                <c:pt idx="26185">
                  <c:v>910</c:v>
                </c:pt>
                <c:pt idx="26186">
                  <c:v>1040</c:v>
                </c:pt>
                <c:pt idx="26187">
                  <c:v>870</c:v>
                </c:pt>
                <c:pt idx="26188">
                  <c:v>1000</c:v>
                </c:pt>
                <c:pt idx="26189">
                  <c:v>870</c:v>
                </c:pt>
                <c:pt idx="26190">
                  <c:v>950</c:v>
                </c:pt>
                <c:pt idx="26191">
                  <c:v>960</c:v>
                </c:pt>
                <c:pt idx="26192">
                  <c:v>940</c:v>
                </c:pt>
                <c:pt idx="26193">
                  <c:v>780</c:v>
                </c:pt>
                <c:pt idx="26194">
                  <c:v>990</c:v>
                </c:pt>
                <c:pt idx="26195">
                  <c:v>1180</c:v>
                </c:pt>
                <c:pt idx="26196">
                  <c:v>860</c:v>
                </c:pt>
                <c:pt idx="26197">
                  <c:v>1210</c:v>
                </c:pt>
                <c:pt idx="26198">
                  <c:v>940</c:v>
                </c:pt>
                <c:pt idx="26199">
                  <c:v>1110</c:v>
                </c:pt>
                <c:pt idx="26200">
                  <c:v>940</c:v>
                </c:pt>
                <c:pt idx="26201">
                  <c:v>880</c:v>
                </c:pt>
                <c:pt idx="26202">
                  <c:v>870</c:v>
                </c:pt>
                <c:pt idx="26203">
                  <c:v>1120</c:v>
                </c:pt>
                <c:pt idx="26204">
                  <c:v>950</c:v>
                </c:pt>
                <c:pt idx="26205">
                  <c:v>1010</c:v>
                </c:pt>
                <c:pt idx="26206">
                  <c:v>950</c:v>
                </c:pt>
                <c:pt idx="26207">
                  <c:v>1100</c:v>
                </c:pt>
                <c:pt idx="26208">
                  <c:v>780</c:v>
                </c:pt>
                <c:pt idx="26209">
                  <c:v>1020</c:v>
                </c:pt>
                <c:pt idx="26210">
                  <c:v>850</c:v>
                </c:pt>
                <c:pt idx="26211">
                  <c:v>830</c:v>
                </c:pt>
                <c:pt idx="26212">
                  <c:v>1010</c:v>
                </c:pt>
                <c:pt idx="26213">
                  <c:v>990</c:v>
                </c:pt>
                <c:pt idx="26214">
                  <c:v>1000</c:v>
                </c:pt>
                <c:pt idx="26215">
                  <c:v>1070</c:v>
                </c:pt>
                <c:pt idx="26216">
                  <c:v>840</c:v>
                </c:pt>
                <c:pt idx="26217">
                  <c:v>1040</c:v>
                </c:pt>
                <c:pt idx="26218">
                  <c:v>990</c:v>
                </c:pt>
                <c:pt idx="26219">
                  <c:v>940</c:v>
                </c:pt>
                <c:pt idx="26220">
                  <c:v>1090</c:v>
                </c:pt>
                <c:pt idx="26221">
                  <c:v>950</c:v>
                </c:pt>
                <c:pt idx="26222">
                  <c:v>870</c:v>
                </c:pt>
                <c:pt idx="26223">
                  <c:v>1040</c:v>
                </c:pt>
                <c:pt idx="26224">
                  <c:v>890</c:v>
                </c:pt>
                <c:pt idx="26225">
                  <c:v>1100</c:v>
                </c:pt>
                <c:pt idx="26226">
                  <c:v>940</c:v>
                </c:pt>
                <c:pt idx="26227">
                  <c:v>930</c:v>
                </c:pt>
                <c:pt idx="26228">
                  <c:v>980</c:v>
                </c:pt>
                <c:pt idx="26229">
                  <c:v>1140</c:v>
                </c:pt>
                <c:pt idx="26230">
                  <c:v>830</c:v>
                </c:pt>
                <c:pt idx="26231">
                  <c:v>850</c:v>
                </c:pt>
                <c:pt idx="26232">
                  <c:v>1010</c:v>
                </c:pt>
                <c:pt idx="26233">
                  <c:v>880</c:v>
                </c:pt>
                <c:pt idx="26234">
                  <c:v>910</c:v>
                </c:pt>
                <c:pt idx="26235">
                  <c:v>1170</c:v>
                </c:pt>
                <c:pt idx="26236">
                  <c:v>880</c:v>
                </c:pt>
                <c:pt idx="26237">
                  <c:v>990</c:v>
                </c:pt>
                <c:pt idx="26238">
                  <c:v>880</c:v>
                </c:pt>
                <c:pt idx="26239">
                  <c:v>880</c:v>
                </c:pt>
                <c:pt idx="26240">
                  <c:v>1040</c:v>
                </c:pt>
                <c:pt idx="26241">
                  <c:v>1040</c:v>
                </c:pt>
                <c:pt idx="26242">
                  <c:v>800</c:v>
                </c:pt>
                <c:pt idx="26243">
                  <c:v>800</c:v>
                </c:pt>
                <c:pt idx="26244">
                  <c:v>900</c:v>
                </c:pt>
                <c:pt idx="26245">
                  <c:v>920</c:v>
                </c:pt>
                <c:pt idx="26246">
                  <c:v>870</c:v>
                </c:pt>
                <c:pt idx="26247">
                  <c:v>860</c:v>
                </c:pt>
                <c:pt idx="26248">
                  <c:v>1060</c:v>
                </c:pt>
                <c:pt idx="26249">
                  <c:v>970</c:v>
                </c:pt>
                <c:pt idx="26250">
                  <c:v>890</c:v>
                </c:pt>
                <c:pt idx="26251">
                  <c:v>1010</c:v>
                </c:pt>
                <c:pt idx="26252">
                  <c:v>900</c:v>
                </c:pt>
                <c:pt idx="26253">
                  <c:v>920</c:v>
                </c:pt>
                <c:pt idx="26254">
                  <c:v>910</c:v>
                </c:pt>
                <c:pt idx="26255">
                  <c:v>790</c:v>
                </c:pt>
                <c:pt idx="26256">
                  <c:v>1030</c:v>
                </c:pt>
                <c:pt idx="26257">
                  <c:v>1010</c:v>
                </c:pt>
                <c:pt idx="26258">
                  <c:v>1100</c:v>
                </c:pt>
                <c:pt idx="26259">
                  <c:v>800</c:v>
                </c:pt>
                <c:pt idx="26260">
                  <c:v>890</c:v>
                </c:pt>
                <c:pt idx="26261">
                  <c:v>960</c:v>
                </c:pt>
                <c:pt idx="26262">
                  <c:v>1030</c:v>
                </c:pt>
                <c:pt idx="26263">
                  <c:v>890</c:v>
                </c:pt>
                <c:pt idx="26264">
                  <c:v>880</c:v>
                </c:pt>
                <c:pt idx="26265">
                  <c:v>830</c:v>
                </c:pt>
                <c:pt idx="26266">
                  <c:v>860</c:v>
                </c:pt>
                <c:pt idx="26267">
                  <c:v>940</c:v>
                </c:pt>
                <c:pt idx="26268">
                  <c:v>1060</c:v>
                </c:pt>
                <c:pt idx="26269">
                  <c:v>960</c:v>
                </c:pt>
                <c:pt idx="26270">
                  <c:v>900</c:v>
                </c:pt>
                <c:pt idx="26271">
                  <c:v>740</c:v>
                </c:pt>
                <c:pt idx="26272">
                  <c:v>1020</c:v>
                </c:pt>
                <c:pt idx="26273">
                  <c:v>950</c:v>
                </c:pt>
                <c:pt idx="26274">
                  <c:v>1020</c:v>
                </c:pt>
                <c:pt idx="26275">
                  <c:v>990</c:v>
                </c:pt>
                <c:pt idx="26276">
                  <c:v>980</c:v>
                </c:pt>
                <c:pt idx="26277">
                  <c:v>1060</c:v>
                </c:pt>
                <c:pt idx="26278">
                  <c:v>790</c:v>
                </c:pt>
                <c:pt idx="26279">
                  <c:v>1070</c:v>
                </c:pt>
                <c:pt idx="26280">
                  <c:v>970</c:v>
                </c:pt>
                <c:pt idx="26281">
                  <c:v>830</c:v>
                </c:pt>
                <c:pt idx="26282">
                  <c:v>880</c:v>
                </c:pt>
                <c:pt idx="26283">
                  <c:v>880</c:v>
                </c:pt>
                <c:pt idx="26284">
                  <c:v>1170</c:v>
                </c:pt>
                <c:pt idx="26285">
                  <c:v>950</c:v>
                </c:pt>
                <c:pt idx="26286">
                  <c:v>1050</c:v>
                </c:pt>
                <c:pt idx="26287">
                  <c:v>940</c:v>
                </c:pt>
                <c:pt idx="26288">
                  <c:v>940</c:v>
                </c:pt>
                <c:pt idx="26289">
                  <c:v>920</c:v>
                </c:pt>
                <c:pt idx="26290">
                  <c:v>1010</c:v>
                </c:pt>
                <c:pt idx="26291">
                  <c:v>1100</c:v>
                </c:pt>
                <c:pt idx="26292">
                  <c:v>860</c:v>
                </c:pt>
                <c:pt idx="26293">
                  <c:v>880</c:v>
                </c:pt>
                <c:pt idx="26294">
                  <c:v>1040</c:v>
                </c:pt>
                <c:pt idx="26295">
                  <c:v>900</c:v>
                </c:pt>
                <c:pt idx="26296">
                  <c:v>740</c:v>
                </c:pt>
                <c:pt idx="26297">
                  <c:v>660</c:v>
                </c:pt>
                <c:pt idx="26298">
                  <c:v>1130</c:v>
                </c:pt>
                <c:pt idx="26299">
                  <c:v>740</c:v>
                </c:pt>
                <c:pt idx="26300">
                  <c:v>940</c:v>
                </c:pt>
                <c:pt idx="26301">
                  <c:v>1000</c:v>
                </c:pt>
                <c:pt idx="26302">
                  <c:v>950</c:v>
                </c:pt>
                <c:pt idx="26303">
                  <c:v>980</c:v>
                </c:pt>
                <c:pt idx="26304">
                  <c:v>830</c:v>
                </c:pt>
                <c:pt idx="26305">
                  <c:v>950</c:v>
                </c:pt>
                <c:pt idx="26306">
                  <c:v>1040</c:v>
                </c:pt>
                <c:pt idx="26307">
                  <c:v>970</c:v>
                </c:pt>
                <c:pt idx="26308">
                  <c:v>860</c:v>
                </c:pt>
                <c:pt idx="26309">
                  <c:v>970</c:v>
                </c:pt>
                <c:pt idx="26310">
                  <c:v>990</c:v>
                </c:pt>
                <c:pt idx="26311">
                  <c:v>840</c:v>
                </c:pt>
                <c:pt idx="26312">
                  <c:v>1080</c:v>
                </c:pt>
                <c:pt idx="26313">
                  <c:v>990</c:v>
                </c:pt>
                <c:pt idx="26314">
                  <c:v>1180</c:v>
                </c:pt>
                <c:pt idx="26315">
                  <c:v>960</c:v>
                </c:pt>
                <c:pt idx="26316">
                  <c:v>1040</c:v>
                </c:pt>
                <c:pt idx="26317">
                  <c:v>1010</c:v>
                </c:pt>
                <c:pt idx="26318">
                  <c:v>1010</c:v>
                </c:pt>
                <c:pt idx="26319">
                  <c:v>780</c:v>
                </c:pt>
                <c:pt idx="26320">
                  <c:v>930</c:v>
                </c:pt>
                <c:pt idx="26321">
                  <c:v>980</c:v>
                </c:pt>
                <c:pt idx="26322">
                  <c:v>1030</c:v>
                </c:pt>
                <c:pt idx="26323">
                  <c:v>950</c:v>
                </c:pt>
                <c:pt idx="26324">
                  <c:v>840</c:v>
                </c:pt>
                <c:pt idx="26325">
                  <c:v>940</c:v>
                </c:pt>
                <c:pt idx="26326">
                  <c:v>880</c:v>
                </c:pt>
                <c:pt idx="26327">
                  <c:v>970</c:v>
                </c:pt>
                <c:pt idx="26328">
                  <c:v>1090</c:v>
                </c:pt>
                <c:pt idx="26329">
                  <c:v>980</c:v>
                </c:pt>
                <c:pt idx="26330">
                  <c:v>830</c:v>
                </c:pt>
                <c:pt idx="26331">
                  <c:v>900</c:v>
                </c:pt>
                <c:pt idx="26332">
                  <c:v>890</c:v>
                </c:pt>
                <c:pt idx="26333">
                  <c:v>1060</c:v>
                </c:pt>
                <c:pt idx="26334">
                  <c:v>1000</c:v>
                </c:pt>
                <c:pt idx="26335">
                  <c:v>1040</c:v>
                </c:pt>
                <c:pt idx="26336">
                  <c:v>980</c:v>
                </c:pt>
                <c:pt idx="26337">
                  <c:v>930</c:v>
                </c:pt>
                <c:pt idx="26338">
                  <c:v>1220</c:v>
                </c:pt>
                <c:pt idx="26339">
                  <c:v>920</c:v>
                </c:pt>
                <c:pt idx="26340">
                  <c:v>890</c:v>
                </c:pt>
                <c:pt idx="26341">
                  <c:v>960</c:v>
                </c:pt>
                <c:pt idx="26342">
                  <c:v>1000</c:v>
                </c:pt>
                <c:pt idx="26343">
                  <c:v>950</c:v>
                </c:pt>
                <c:pt idx="26344">
                  <c:v>890</c:v>
                </c:pt>
                <c:pt idx="26345">
                  <c:v>1030</c:v>
                </c:pt>
                <c:pt idx="26346">
                  <c:v>1030</c:v>
                </c:pt>
                <c:pt idx="26347">
                  <c:v>1000</c:v>
                </c:pt>
                <c:pt idx="26348">
                  <c:v>910</c:v>
                </c:pt>
                <c:pt idx="26349">
                  <c:v>740</c:v>
                </c:pt>
                <c:pt idx="26350">
                  <c:v>1060</c:v>
                </c:pt>
                <c:pt idx="26351">
                  <c:v>840</c:v>
                </c:pt>
                <c:pt idx="26352">
                  <c:v>880</c:v>
                </c:pt>
                <c:pt idx="26353">
                  <c:v>1040</c:v>
                </c:pt>
                <c:pt idx="26354">
                  <c:v>1020</c:v>
                </c:pt>
                <c:pt idx="26355">
                  <c:v>1050</c:v>
                </c:pt>
                <c:pt idx="26356">
                  <c:v>950</c:v>
                </c:pt>
                <c:pt idx="26357">
                  <c:v>860</c:v>
                </c:pt>
                <c:pt idx="26358">
                  <c:v>970</c:v>
                </c:pt>
                <c:pt idx="26359">
                  <c:v>800</c:v>
                </c:pt>
                <c:pt idx="26360">
                  <c:v>840</c:v>
                </c:pt>
                <c:pt idx="26361">
                  <c:v>1080</c:v>
                </c:pt>
                <c:pt idx="26362">
                  <c:v>930</c:v>
                </c:pt>
                <c:pt idx="26363">
                  <c:v>850</c:v>
                </c:pt>
                <c:pt idx="26364">
                  <c:v>1000</c:v>
                </c:pt>
                <c:pt idx="26365">
                  <c:v>1070</c:v>
                </c:pt>
                <c:pt idx="26366">
                  <c:v>860</c:v>
                </c:pt>
                <c:pt idx="26367">
                  <c:v>1040</c:v>
                </c:pt>
                <c:pt idx="26368">
                  <c:v>930</c:v>
                </c:pt>
                <c:pt idx="26369">
                  <c:v>920</c:v>
                </c:pt>
                <c:pt idx="26370">
                  <c:v>1110</c:v>
                </c:pt>
                <c:pt idx="26371">
                  <c:v>930</c:v>
                </c:pt>
                <c:pt idx="26372">
                  <c:v>1180</c:v>
                </c:pt>
                <c:pt idx="26373">
                  <c:v>1130</c:v>
                </c:pt>
                <c:pt idx="26374">
                  <c:v>910</c:v>
                </c:pt>
                <c:pt idx="26375">
                  <c:v>1080</c:v>
                </c:pt>
                <c:pt idx="26376">
                  <c:v>830</c:v>
                </c:pt>
                <c:pt idx="26377">
                  <c:v>1020</c:v>
                </c:pt>
                <c:pt idx="26378">
                  <c:v>1010</c:v>
                </c:pt>
                <c:pt idx="26379">
                  <c:v>790</c:v>
                </c:pt>
                <c:pt idx="26380">
                  <c:v>900</c:v>
                </c:pt>
                <c:pt idx="26381">
                  <c:v>900</c:v>
                </c:pt>
                <c:pt idx="26382">
                  <c:v>1130</c:v>
                </c:pt>
                <c:pt idx="26383">
                  <c:v>990</c:v>
                </c:pt>
                <c:pt idx="26384">
                  <c:v>1100</c:v>
                </c:pt>
                <c:pt idx="26385">
                  <c:v>1000</c:v>
                </c:pt>
                <c:pt idx="26386">
                  <c:v>910</c:v>
                </c:pt>
                <c:pt idx="26387">
                  <c:v>950</c:v>
                </c:pt>
                <c:pt idx="26388">
                  <c:v>1040</c:v>
                </c:pt>
                <c:pt idx="26389">
                  <c:v>900</c:v>
                </c:pt>
                <c:pt idx="26390">
                  <c:v>960</c:v>
                </c:pt>
                <c:pt idx="26391">
                  <c:v>750</c:v>
                </c:pt>
                <c:pt idx="26392">
                  <c:v>1140</c:v>
                </c:pt>
                <c:pt idx="26393">
                  <c:v>990</c:v>
                </c:pt>
                <c:pt idx="26394">
                  <c:v>890</c:v>
                </c:pt>
                <c:pt idx="26395">
                  <c:v>1010</c:v>
                </c:pt>
                <c:pt idx="26396">
                  <c:v>1060</c:v>
                </c:pt>
                <c:pt idx="26397">
                  <c:v>830</c:v>
                </c:pt>
                <c:pt idx="26398">
                  <c:v>990</c:v>
                </c:pt>
                <c:pt idx="26399">
                  <c:v>930</c:v>
                </c:pt>
                <c:pt idx="26400">
                  <c:v>960</c:v>
                </c:pt>
                <c:pt idx="26401">
                  <c:v>810</c:v>
                </c:pt>
                <c:pt idx="26402">
                  <c:v>870</c:v>
                </c:pt>
                <c:pt idx="26403">
                  <c:v>970</c:v>
                </c:pt>
                <c:pt idx="26404">
                  <c:v>870</c:v>
                </c:pt>
                <c:pt idx="26405">
                  <c:v>950</c:v>
                </c:pt>
                <c:pt idx="26406">
                  <c:v>1000</c:v>
                </c:pt>
                <c:pt idx="26407">
                  <c:v>940</c:v>
                </c:pt>
                <c:pt idx="26408">
                  <c:v>990</c:v>
                </c:pt>
                <c:pt idx="26409">
                  <c:v>830</c:v>
                </c:pt>
                <c:pt idx="26410">
                  <c:v>970</c:v>
                </c:pt>
                <c:pt idx="26411">
                  <c:v>850</c:v>
                </c:pt>
                <c:pt idx="26412">
                  <c:v>950</c:v>
                </c:pt>
                <c:pt idx="26413">
                  <c:v>1120</c:v>
                </c:pt>
                <c:pt idx="26414">
                  <c:v>1040</c:v>
                </c:pt>
                <c:pt idx="26415">
                  <c:v>1100</c:v>
                </c:pt>
                <c:pt idx="26416">
                  <c:v>1080</c:v>
                </c:pt>
                <c:pt idx="26417">
                  <c:v>820</c:v>
                </c:pt>
                <c:pt idx="26418">
                  <c:v>1090</c:v>
                </c:pt>
                <c:pt idx="26419">
                  <c:v>980</c:v>
                </c:pt>
                <c:pt idx="26420">
                  <c:v>990</c:v>
                </c:pt>
                <c:pt idx="26421">
                  <c:v>910</c:v>
                </c:pt>
                <c:pt idx="26422">
                  <c:v>920</c:v>
                </c:pt>
                <c:pt idx="26423">
                  <c:v>970</c:v>
                </c:pt>
                <c:pt idx="26424">
                  <c:v>850</c:v>
                </c:pt>
                <c:pt idx="26425">
                  <c:v>830</c:v>
                </c:pt>
                <c:pt idx="26426">
                  <c:v>790</c:v>
                </c:pt>
                <c:pt idx="26427">
                  <c:v>800</c:v>
                </c:pt>
                <c:pt idx="26428">
                  <c:v>950</c:v>
                </c:pt>
                <c:pt idx="26429">
                  <c:v>990</c:v>
                </c:pt>
                <c:pt idx="26430">
                  <c:v>840</c:v>
                </c:pt>
                <c:pt idx="26431">
                  <c:v>990</c:v>
                </c:pt>
                <c:pt idx="26432">
                  <c:v>950</c:v>
                </c:pt>
                <c:pt idx="26433">
                  <c:v>930</c:v>
                </c:pt>
                <c:pt idx="26434">
                  <c:v>1060</c:v>
                </c:pt>
                <c:pt idx="26435">
                  <c:v>730</c:v>
                </c:pt>
                <c:pt idx="26436">
                  <c:v>930</c:v>
                </c:pt>
                <c:pt idx="26437">
                  <c:v>1050</c:v>
                </c:pt>
                <c:pt idx="26438">
                  <c:v>840</c:v>
                </c:pt>
                <c:pt idx="26439">
                  <c:v>1100</c:v>
                </c:pt>
                <c:pt idx="26440">
                  <c:v>1000</c:v>
                </c:pt>
                <c:pt idx="26441">
                  <c:v>860</c:v>
                </c:pt>
                <c:pt idx="26442">
                  <c:v>930</c:v>
                </c:pt>
                <c:pt idx="26443">
                  <c:v>930</c:v>
                </c:pt>
                <c:pt idx="26444">
                  <c:v>850</c:v>
                </c:pt>
                <c:pt idx="26445">
                  <c:v>1040</c:v>
                </c:pt>
                <c:pt idx="26446">
                  <c:v>780</c:v>
                </c:pt>
                <c:pt idx="26447">
                  <c:v>980</c:v>
                </c:pt>
                <c:pt idx="26448">
                  <c:v>940</c:v>
                </c:pt>
                <c:pt idx="26449">
                  <c:v>990</c:v>
                </c:pt>
                <c:pt idx="26450">
                  <c:v>880</c:v>
                </c:pt>
                <c:pt idx="26451">
                  <c:v>780</c:v>
                </c:pt>
                <c:pt idx="26452">
                  <c:v>1020</c:v>
                </c:pt>
                <c:pt idx="26453">
                  <c:v>860</c:v>
                </c:pt>
                <c:pt idx="26454">
                  <c:v>950</c:v>
                </c:pt>
                <c:pt idx="26455">
                  <c:v>750</c:v>
                </c:pt>
                <c:pt idx="26456">
                  <c:v>890</c:v>
                </c:pt>
                <c:pt idx="26457">
                  <c:v>1090</c:v>
                </c:pt>
                <c:pt idx="26458">
                  <c:v>810</c:v>
                </c:pt>
                <c:pt idx="26459">
                  <c:v>900</c:v>
                </c:pt>
                <c:pt idx="26460">
                  <c:v>890</c:v>
                </c:pt>
                <c:pt idx="26461">
                  <c:v>800</c:v>
                </c:pt>
                <c:pt idx="26462">
                  <c:v>840</c:v>
                </c:pt>
                <c:pt idx="26463">
                  <c:v>850</c:v>
                </c:pt>
                <c:pt idx="26464">
                  <c:v>840</c:v>
                </c:pt>
                <c:pt idx="26465">
                  <c:v>1080</c:v>
                </c:pt>
                <c:pt idx="26466">
                  <c:v>930</c:v>
                </c:pt>
                <c:pt idx="26467">
                  <c:v>1000</c:v>
                </c:pt>
                <c:pt idx="26468">
                  <c:v>1080</c:v>
                </c:pt>
                <c:pt idx="26469">
                  <c:v>910</c:v>
                </c:pt>
                <c:pt idx="26470">
                  <c:v>860</c:v>
                </c:pt>
                <c:pt idx="26471">
                  <c:v>980</c:v>
                </c:pt>
                <c:pt idx="26472">
                  <c:v>960</c:v>
                </c:pt>
                <c:pt idx="26473">
                  <c:v>1080</c:v>
                </c:pt>
                <c:pt idx="26474">
                  <c:v>860</c:v>
                </c:pt>
                <c:pt idx="26475">
                  <c:v>760</c:v>
                </c:pt>
                <c:pt idx="26476">
                  <c:v>930</c:v>
                </c:pt>
                <c:pt idx="26477">
                  <c:v>720</c:v>
                </c:pt>
                <c:pt idx="26478">
                  <c:v>860</c:v>
                </c:pt>
                <c:pt idx="26479">
                  <c:v>920</c:v>
                </c:pt>
                <c:pt idx="26480">
                  <c:v>970</c:v>
                </c:pt>
                <c:pt idx="26481">
                  <c:v>810</c:v>
                </c:pt>
                <c:pt idx="26482">
                  <c:v>980</c:v>
                </c:pt>
                <c:pt idx="26483">
                  <c:v>980</c:v>
                </c:pt>
                <c:pt idx="26484">
                  <c:v>1030</c:v>
                </c:pt>
                <c:pt idx="26485">
                  <c:v>940</c:v>
                </c:pt>
                <c:pt idx="26486">
                  <c:v>890</c:v>
                </c:pt>
                <c:pt idx="26487">
                  <c:v>1060</c:v>
                </c:pt>
                <c:pt idx="26488">
                  <c:v>940</c:v>
                </c:pt>
                <c:pt idx="26489">
                  <c:v>890</c:v>
                </c:pt>
                <c:pt idx="26490">
                  <c:v>1080</c:v>
                </c:pt>
                <c:pt idx="26491">
                  <c:v>990</c:v>
                </c:pt>
                <c:pt idx="26492">
                  <c:v>940</c:v>
                </c:pt>
                <c:pt idx="26493">
                  <c:v>1140</c:v>
                </c:pt>
                <c:pt idx="26494">
                  <c:v>940</c:v>
                </c:pt>
                <c:pt idx="26495">
                  <c:v>910</c:v>
                </c:pt>
                <c:pt idx="26496">
                  <c:v>950</c:v>
                </c:pt>
                <c:pt idx="26497">
                  <c:v>930</c:v>
                </c:pt>
                <c:pt idx="26498">
                  <c:v>920</c:v>
                </c:pt>
                <c:pt idx="26499">
                  <c:v>870</c:v>
                </c:pt>
                <c:pt idx="26500">
                  <c:v>960</c:v>
                </c:pt>
                <c:pt idx="26501">
                  <c:v>830</c:v>
                </c:pt>
                <c:pt idx="26502">
                  <c:v>1030</c:v>
                </c:pt>
                <c:pt idx="26503">
                  <c:v>950</c:v>
                </c:pt>
                <c:pt idx="26504">
                  <c:v>970</c:v>
                </c:pt>
                <c:pt idx="26505">
                  <c:v>920</c:v>
                </c:pt>
                <c:pt idx="26506">
                  <c:v>1000</c:v>
                </c:pt>
                <c:pt idx="26507">
                  <c:v>890</c:v>
                </c:pt>
                <c:pt idx="26508">
                  <c:v>980</c:v>
                </c:pt>
                <c:pt idx="26509">
                  <c:v>850</c:v>
                </c:pt>
                <c:pt idx="26510">
                  <c:v>860</c:v>
                </c:pt>
                <c:pt idx="26511">
                  <c:v>1130</c:v>
                </c:pt>
                <c:pt idx="26512">
                  <c:v>980</c:v>
                </c:pt>
                <c:pt idx="26513">
                  <c:v>840</c:v>
                </c:pt>
                <c:pt idx="26514">
                  <c:v>1030</c:v>
                </c:pt>
                <c:pt idx="26515">
                  <c:v>870</c:v>
                </c:pt>
                <c:pt idx="26516">
                  <c:v>980</c:v>
                </c:pt>
                <c:pt idx="26517">
                  <c:v>1060</c:v>
                </c:pt>
                <c:pt idx="26518">
                  <c:v>990</c:v>
                </c:pt>
                <c:pt idx="26519">
                  <c:v>890</c:v>
                </c:pt>
                <c:pt idx="26520">
                  <c:v>1060</c:v>
                </c:pt>
                <c:pt idx="26521">
                  <c:v>970</c:v>
                </c:pt>
                <c:pt idx="26522">
                  <c:v>1100</c:v>
                </c:pt>
                <c:pt idx="26523">
                  <c:v>1020</c:v>
                </c:pt>
                <c:pt idx="26524">
                  <c:v>1030</c:v>
                </c:pt>
                <c:pt idx="26525">
                  <c:v>770</c:v>
                </c:pt>
                <c:pt idx="26526">
                  <c:v>1030</c:v>
                </c:pt>
                <c:pt idx="26527">
                  <c:v>850</c:v>
                </c:pt>
                <c:pt idx="26528">
                  <c:v>1020</c:v>
                </c:pt>
                <c:pt idx="26529">
                  <c:v>990</c:v>
                </c:pt>
                <c:pt idx="26530">
                  <c:v>1230</c:v>
                </c:pt>
                <c:pt idx="26531">
                  <c:v>710</c:v>
                </c:pt>
                <c:pt idx="26532">
                  <c:v>920</c:v>
                </c:pt>
                <c:pt idx="26533">
                  <c:v>880</c:v>
                </c:pt>
                <c:pt idx="26534">
                  <c:v>1030</c:v>
                </c:pt>
                <c:pt idx="26535">
                  <c:v>860</c:v>
                </c:pt>
                <c:pt idx="26536">
                  <c:v>1060</c:v>
                </c:pt>
                <c:pt idx="26537">
                  <c:v>1040</c:v>
                </c:pt>
                <c:pt idx="26538">
                  <c:v>910</c:v>
                </c:pt>
                <c:pt idx="26539">
                  <c:v>1050</c:v>
                </c:pt>
                <c:pt idx="26540">
                  <c:v>960</c:v>
                </c:pt>
                <c:pt idx="26541">
                  <c:v>940</c:v>
                </c:pt>
                <c:pt idx="26542">
                  <c:v>760</c:v>
                </c:pt>
                <c:pt idx="26543">
                  <c:v>820</c:v>
                </c:pt>
                <c:pt idx="26544">
                  <c:v>930</c:v>
                </c:pt>
                <c:pt idx="26545">
                  <c:v>1030</c:v>
                </c:pt>
                <c:pt idx="26546">
                  <c:v>920</c:v>
                </c:pt>
                <c:pt idx="26547">
                  <c:v>920</c:v>
                </c:pt>
                <c:pt idx="26548">
                  <c:v>970</c:v>
                </c:pt>
                <c:pt idx="26549">
                  <c:v>930</c:v>
                </c:pt>
                <c:pt idx="26550">
                  <c:v>760</c:v>
                </c:pt>
                <c:pt idx="26551">
                  <c:v>1000</c:v>
                </c:pt>
                <c:pt idx="26552">
                  <c:v>1090</c:v>
                </c:pt>
                <c:pt idx="26553">
                  <c:v>890</c:v>
                </c:pt>
                <c:pt idx="26554">
                  <c:v>900</c:v>
                </c:pt>
                <c:pt idx="26555">
                  <c:v>1000</c:v>
                </c:pt>
                <c:pt idx="26556">
                  <c:v>850</c:v>
                </c:pt>
                <c:pt idx="26557">
                  <c:v>1120</c:v>
                </c:pt>
                <c:pt idx="26558">
                  <c:v>1020</c:v>
                </c:pt>
                <c:pt idx="26559">
                  <c:v>1070</c:v>
                </c:pt>
                <c:pt idx="26560">
                  <c:v>970</c:v>
                </c:pt>
                <c:pt idx="26561">
                  <c:v>1050</c:v>
                </c:pt>
                <c:pt idx="26562">
                  <c:v>930</c:v>
                </c:pt>
                <c:pt idx="26563">
                  <c:v>960</c:v>
                </c:pt>
                <c:pt idx="26564">
                  <c:v>1040</c:v>
                </c:pt>
                <c:pt idx="26565">
                  <c:v>990</c:v>
                </c:pt>
                <c:pt idx="26566">
                  <c:v>1220</c:v>
                </c:pt>
                <c:pt idx="26567">
                  <c:v>890</c:v>
                </c:pt>
                <c:pt idx="26568">
                  <c:v>930</c:v>
                </c:pt>
                <c:pt idx="26569">
                  <c:v>860</c:v>
                </c:pt>
                <c:pt idx="26570">
                  <c:v>930</c:v>
                </c:pt>
                <c:pt idx="26571">
                  <c:v>950</c:v>
                </c:pt>
                <c:pt idx="26572">
                  <c:v>820</c:v>
                </c:pt>
                <c:pt idx="26573">
                  <c:v>900</c:v>
                </c:pt>
                <c:pt idx="26574">
                  <c:v>800</c:v>
                </c:pt>
                <c:pt idx="26575">
                  <c:v>950</c:v>
                </c:pt>
                <c:pt idx="26576">
                  <c:v>920</c:v>
                </c:pt>
                <c:pt idx="26577">
                  <c:v>930</c:v>
                </c:pt>
                <c:pt idx="26578">
                  <c:v>910</c:v>
                </c:pt>
                <c:pt idx="26579">
                  <c:v>950</c:v>
                </c:pt>
                <c:pt idx="26580">
                  <c:v>830</c:v>
                </c:pt>
                <c:pt idx="26581">
                  <c:v>980</c:v>
                </c:pt>
                <c:pt idx="26582">
                  <c:v>950</c:v>
                </c:pt>
                <c:pt idx="26583">
                  <c:v>1080</c:v>
                </c:pt>
                <c:pt idx="26584">
                  <c:v>990</c:v>
                </c:pt>
                <c:pt idx="26585">
                  <c:v>1060</c:v>
                </c:pt>
                <c:pt idx="26586">
                  <c:v>820</c:v>
                </c:pt>
                <c:pt idx="26587">
                  <c:v>810</c:v>
                </c:pt>
                <c:pt idx="26588">
                  <c:v>860</c:v>
                </c:pt>
                <c:pt idx="26589">
                  <c:v>890</c:v>
                </c:pt>
                <c:pt idx="26590">
                  <c:v>950</c:v>
                </c:pt>
                <c:pt idx="26591">
                  <c:v>1000</c:v>
                </c:pt>
                <c:pt idx="26592">
                  <c:v>1040</c:v>
                </c:pt>
                <c:pt idx="26593">
                  <c:v>1100</c:v>
                </c:pt>
                <c:pt idx="26594">
                  <c:v>1010</c:v>
                </c:pt>
                <c:pt idx="26595">
                  <c:v>970</c:v>
                </c:pt>
                <c:pt idx="26596">
                  <c:v>890</c:v>
                </c:pt>
                <c:pt idx="26597">
                  <c:v>1030</c:v>
                </c:pt>
                <c:pt idx="26598">
                  <c:v>1060</c:v>
                </c:pt>
                <c:pt idx="26599">
                  <c:v>940</c:v>
                </c:pt>
                <c:pt idx="26600">
                  <c:v>1010</c:v>
                </c:pt>
                <c:pt idx="26601">
                  <c:v>980</c:v>
                </c:pt>
                <c:pt idx="26602">
                  <c:v>880</c:v>
                </c:pt>
                <c:pt idx="26603">
                  <c:v>810</c:v>
                </c:pt>
                <c:pt idx="26604">
                  <c:v>1050</c:v>
                </c:pt>
                <c:pt idx="26605">
                  <c:v>780</c:v>
                </c:pt>
                <c:pt idx="26606">
                  <c:v>980</c:v>
                </c:pt>
                <c:pt idx="26607">
                  <c:v>1030</c:v>
                </c:pt>
                <c:pt idx="26608">
                  <c:v>810</c:v>
                </c:pt>
                <c:pt idx="26609">
                  <c:v>910</c:v>
                </c:pt>
                <c:pt idx="26610">
                  <c:v>1130</c:v>
                </c:pt>
                <c:pt idx="26611">
                  <c:v>1030</c:v>
                </c:pt>
                <c:pt idx="26612">
                  <c:v>860</c:v>
                </c:pt>
                <c:pt idx="26613">
                  <c:v>940</c:v>
                </c:pt>
                <c:pt idx="26614">
                  <c:v>790</c:v>
                </c:pt>
                <c:pt idx="26615">
                  <c:v>830</c:v>
                </c:pt>
                <c:pt idx="26616">
                  <c:v>910</c:v>
                </c:pt>
                <c:pt idx="26617">
                  <c:v>1070</c:v>
                </c:pt>
                <c:pt idx="26618">
                  <c:v>950</c:v>
                </c:pt>
                <c:pt idx="26619">
                  <c:v>830</c:v>
                </c:pt>
                <c:pt idx="26620">
                  <c:v>1220</c:v>
                </c:pt>
                <c:pt idx="26621">
                  <c:v>1130</c:v>
                </c:pt>
                <c:pt idx="26622">
                  <c:v>750</c:v>
                </c:pt>
                <c:pt idx="26623">
                  <c:v>850</c:v>
                </c:pt>
                <c:pt idx="26624">
                  <c:v>820</c:v>
                </c:pt>
                <c:pt idx="26625">
                  <c:v>970</c:v>
                </c:pt>
                <c:pt idx="26626">
                  <c:v>870</c:v>
                </c:pt>
                <c:pt idx="26627">
                  <c:v>1060</c:v>
                </c:pt>
                <c:pt idx="26628">
                  <c:v>1100</c:v>
                </c:pt>
                <c:pt idx="26629">
                  <c:v>920</c:v>
                </c:pt>
                <c:pt idx="26630">
                  <c:v>770</c:v>
                </c:pt>
                <c:pt idx="26631">
                  <c:v>820</c:v>
                </c:pt>
                <c:pt idx="26632">
                  <c:v>970</c:v>
                </c:pt>
                <c:pt idx="26633">
                  <c:v>890</c:v>
                </c:pt>
                <c:pt idx="26634">
                  <c:v>1010</c:v>
                </c:pt>
                <c:pt idx="26635">
                  <c:v>740</c:v>
                </c:pt>
                <c:pt idx="26636">
                  <c:v>940</c:v>
                </c:pt>
                <c:pt idx="26637">
                  <c:v>1050</c:v>
                </c:pt>
                <c:pt idx="26638">
                  <c:v>1020</c:v>
                </c:pt>
                <c:pt idx="26639">
                  <c:v>810</c:v>
                </c:pt>
                <c:pt idx="26640">
                  <c:v>820</c:v>
                </c:pt>
                <c:pt idx="26641">
                  <c:v>810</c:v>
                </c:pt>
                <c:pt idx="26642">
                  <c:v>820</c:v>
                </c:pt>
                <c:pt idx="26643">
                  <c:v>1020</c:v>
                </c:pt>
                <c:pt idx="26644">
                  <c:v>850</c:v>
                </c:pt>
                <c:pt idx="26645">
                  <c:v>830</c:v>
                </c:pt>
                <c:pt idx="26646">
                  <c:v>1060</c:v>
                </c:pt>
                <c:pt idx="26647">
                  <c:v>800</c:v>
                </c:pt>
                <c:pt idx="26648">
                  <c:v>900</c:v>
                </c:pt>
                <c:pt idx="26649">
                  <c:v>780</c:v>
                </c:pt>
                <c:pt idx="26650">
                  <c:v>1100</c:v>
                </c:pt>
                <c:pt idx="26651">
                  <c:v>850</c:v>
                </c:pt>
                <c:pt idx="26652">
                  <c:v>990</c:v>
                </c:pt>
                <c:pt idx="26653">
                  <c:v>870</c:v>
                </c:pt>
                <c:pt idx="26654">
                  <c:v>900</c:v>
                </c:pt>
                <c:pt idx="26655">
                  <c:v>900</c:v>
                </c:pt>
                <c:pt idx="26656">
                  <c:v>950</c:v>
                </c:pt>
                <c:pt idx="26657">
                  <c:v>820</c:v>
                </c:pt>
                <c:pt idx="26658">
                  <c:v>1060</c:v>
                </c:pt>
                <c:pt idx="26659">
                  <c:v>900</c:v>
                </c:pt>
                <c:pt idx="26660">
                  <c:v>940</c:v>
                </c:pt>
                <c:pt idx="26661">
                  <c:v>750</c:v>
                </c:pt>
                <c:pt idx="26662">
                  <c:v>890</c:v>
                </c:pt>
                <c:pt idx="26663">
                  <c:v>900</c:v>
                </c:pt>
                <c:pt idx="26664">
                  <c:v>710</c:v>
                </c:pt>
                <c:pt idx="26665">
                  <c:v>930</c:v>
                </c:pt>
                <c:pt idx="26666">
                  <c:v>870</c:v>
                </c:pt>
                <c:pt idx="26667">
                  <c:v>890</c:v>
                </c:pt>
                <c:pt idx="26668">
                  <c:v>1070</c:v>
                </c:pt>
                <c:pt idx="26669">
                  <c:v>980</c:v>
                </c:pt>
                <c:pt idx="26670">
                  <c:v>840</c:v>
                </c:pt>
                <c:pt idx="26671">
                  <c:v>990</c:v>
                </c:pt>
                <c:pt idx="26672">
                  <c:v>900</c:v>
                </c:pt>
                <c:pt idx="26673">
                  <c:v>890</c:v>
                </c:pt>
                <c:pt idx="26674">
                  <c:v>880</c:v>
                </c:pt>
                <c:pt idx="26675">
                  <c:v>900</c:v>
                </c:pt>
                <c:pt idx="26676">
                  <c:v>1070</c:v>
                </c:pt>
                <c:pt idx="26677">
                  <c:v>920</c:v>
                </c:pt>
                <c:pt idx="26678">
                  <c:v>1030</c:v>
                </c:pt>
                <c:pt idx="26679">
                  <c:v>1070</c:v>
                </c:pt>
                <c:pt idx="26680">
                  <c:v>850</c:v>
                </c:pt>
                <c:pt idx="26681">
                  <c:v>1140</c:v>
                </c:pt>
                <c:pt idx="26682">
                  <c:v>1050</c:v>
                </c:pt>
                <c:pt idx="26683">
                  <c:v>860</c:v>
                </c:pt>
                <c:pt idx="26684">
                  <c:v>860</c:v>
                </c:pt>
                <c:pt idx="26685">
                  <c:v>920</c:v>
                </c:pt>
                <c:pt idx="26686">
                  <c:v>880</c:v>
                </c:pt>
                <c:pt idx="26687">
                  <c:v>1020</c:v>
                </c:pt>
                <c:pt idx="26688">
                  <c:v>1130</c:v>
                </c:pt>
                <c:pt idx="26689">
                  <c:v>830</c:v>
                </c:pt>
                <c:pt idx="26690">
                  <c:v>910</c:v>
                </c:pt>
                <c:pt idx="26691">
                  <c:v>960</c:v>
                </c:pt>
                <c:pt idx="26692">
                  <c:v>750</c:v>
                </c:pt>
                <c:pt idx="26693">
                  <c:v>830</c:v>
                </c:pt>
                <c:pt idx="26694">
                  <c:v>1020</c:v>
                </c:pt>
                <c:pt idx="26695">
                  <c:v>1080</c:v>
                </c:pt>
                <c:pt idx="26696">
                  <c:v>740</c:v>
                </c:pt>
                <c:pt idx="26697">
                  <c:v>860</c:v>
                </c:pt>
                <c:pt idx="26698">
                  <c:v>780</c:v>
                </c:pt>
                <c:pt idx="26699">
                  <c:v>760</c:v>
                </c:pt>
                <c:pt idx="26700">
                  <c:v>980</c:v>
                </c:pt>
                <c:pt idx="26701">
                  <c:v>830</c:v>
                </c:pt>
                <c:pt idx="26702">
                  <c:v>940</c:v>
                </c:pt>
                <c:pt idx="26703">
                  <c:v>930</c:v>
                </c:pt>
                <c:pt idx="26704">
                  <c:v>840</c:v>
                </c:pt>
                <c:pt idx="26705">
                  <c:v>880</c:v>
                </c:pt>
                <c:pt idx="26706">
                  <c:v>780</c:v>
                </c:pt>
                <c:pt idx="26707">
                  <c:v>830</c:v>
                </c:pt>
                <c:pt idx="26708">
                  <c:v>820</c:v>
                </c:pt>
                <c:pt idx="26709">
                  <c:v>950</c:v>
                </c:pt>
                <c:pt idx="26710">
                  <c:v>1070</c:v>
                </c:pt>
                <c:pt idx="26711">
                  <c:v>850</c:v>
                </c:pt>
                <c:pt idx="26712">
                  <c:v>1120</c:v>
                </c:pt>
                <c:pt idx="26713">
                  <c:v>950</c:v>
                </c:pt>
                <c:pt idx="26714">
                  <c:v>980</c:v>
                </c:pt>
                <c:pt idx="26715">
                  <c:v>970</c:v>
                </c:pt>
                <c:pt idx="26716">
                  <c:v>950</c:v>
                </c:pt>
                <c:pt idx="26717">
                  <c:v>950</c:v>
                </c:pt>
                <c:pt idx="26718">
                  <c:v>980</c:v>
                </c:pt>
                <c:pt idx="26719">
                  <c:v>1080</c:v>
                </c:pt>
                <c:pt idx="26720">
                  <c:v>920</c:v>
                </c:pt>
                <c:pt idx="26721">
                  <c:v>780</c:v>
                </c:pt>
                <c:pt idx="26722">
                  <c:v>820</c:v>
                </c:pt>
                <c:pt idx="26723">
                  <c:v>790</c:v>
                </c:pt>
                <c:pt idx="26724">
                  <c:v>1090</c:v>
                </c:pt>
                <c:pt idx="26725">
                  <c:v>850</c:v>
                </c:pt>
                <c:pt idx="26726">
                  <c:v>950</c:v>
                </c:pt>
                <c:pt idx="26727">
                  <c:v>760</c:v>
                </c:pt>
                <c:pt idx="26728">
                  <c:v>840</c:v>
                </c:pt>
                <c:pt idx="26729">
                  <c:v>890</c:v>
                </c:pt>
                <c:pt idx="26730">
                  <c:v>1110</c:v>
                </c:pt>
                <c:pt idx="26731">
                  <c:v>860</c:v>
                </c:pt>
                <c:pt idx="26732">
                  <c:v>1030</c:v>
                </c:pt>
                <c:pt idx="26733">
                  <c:v>970</c:v>
                </c:pt>
                <c:pt idx="26734">
                  <c:v>950</c:v>
                </c:pt>
                <c:pt idx="26735">
                  <c:v>940</c:v>
                </c:pt>
                <c:pt idx="26736">
                  <c:v>930</c:v>
                </c:pt>
                <c:pt idx="26737">
                  <c:v>770</c:v>
                </c:pt>
                <c:pt idx="26738">
                  <c:v>990</c:v>
                </c:pt>
                <c:pt idx="26739">
                  <c:v>920</c:v>
                </c:pt>
                <c:pt idx="26740">
                  <c:v>960</c:v>
                </c:pt>
                <c:pt idx="26741">
                  <c:v>980</c:v>
                </c:pt>
                <c:pt idx="26742">
                  <c:v>810</c:v>
                </c:pt>
                <c:pt idx="26743">
                  <c:v>950</c:v>
                </c:pt>
                <c:pt idx="26744">
                  <c:v>860</c:v>
                </c:pt>
                <c:pt idx="26745">
                  <c:v>980</c:v>
                </c:pt>
                <c:pt idx="26746">
                  <c:v>830</c:v>
                </c:pt>
                <c:pt idx="26747">
                  <c:v>990</c:v>
                </c:pt>
                <c:pt idx="26748">
                  <c:v>1010</c:v>
                </c:pt>
                <c:pt idx="26749">
                  <c:v>900</c:v>
                </c:pt>
                <c:pt idx="26750">
                  <c:v>940</c:v>
                </c:pt>
                <c:pt idx="26751">
                  <c:v>1080</c:v>
                </c:pt>
                <c:pt idx="26752">
                  <c:v>1100</c:v>
                </c:pt>
                <c:pt idx="26753">
                  <c:v>1220</c:v>
                </c:pt>
                <c:pt idx="26754">
                  <c:v>1040</c:v>
                </c:pt>
                <c:pt idx="26755">
                  <c:v>880</c:v>
                </c:pt>
                <c:pt idx="26756">
                  <c:v>890</c:v>
                </c:pt>
                <c:pt idx="26757">
                  <c:v>1040</c:v>
                </c:pt>
                <c:pt idx="26758">
                  <c:v>1000</c:v>
                </c:pt>
                <c:pt idx="26759">
                  <c:v>820</c:v>
                </c:pt>
                <c:pt idx="26760">
                  <c:v>1030</c:v>
                </c:pt>
                <c:pt idx="26761">
                  <c:v>920</c:v>
                </c:pt>
                <c:pt idx="26762">
                  <c:v>970</c:v>
                </c:pt>
                <c:pt idx="26763">
                  <c:v>810</c:v>
                </c:pt>
                <c:pt idx="26764">
                  <c:v>930</c:v>
                </c:pt>
                <c:pt idx="26765">
                  <c:v>1010</c:v>
                </c:pt>
                <c:pt idx="26766">
                  <c:v>760</c:v>
                </c:pt>
                <c:pt idx="26767">
                  <c:v>1050</c:v>
                </c:pt>
                <c:pt idx="26768">
                  <c:v>1010</c:v>
                </c:pt>
                <c:pt idx="26769">
                  <c:v>740</c:v>
                </c:pt>
                <c:pt idx="26770">
                  <c:v>820</c:v>
                </c:pt>
                <c:pt idx="26771">
                  <c:v>920</c:v>
                </c:pt>
                <c:pt idx="26772">
                  <c:v>920</c:v>
                </c:pt>
                <c:pt idx="26773">
                  <c:v>890</c:v>
                </c:pt>
                <c:pt idx="26774">
                  <c:v>710</c:v>
                </c:pt>
                <c:pt idx="26775">
                  <c:v>970</c:v>
                </c:pt>
                <c:pt idx="26776">
                  <c:v>840</c:v>
                </c:pt>
                <c:pt idx="26777">
                  <c:v>970</c:v>
                </c:pt>
                <c:pt idx="26778">
                  <c:v>1060</c:v>
                </c:pt>
                <c:pt idx="26779">
                  <c:v>910</c:v>
                </c:pt>
                <c:pt idx="26780">
                  <c:v>850</c:v>
                </c:pt>
                <c:pt idx="26781">
                  <c:v>1130</c:v>
                </c:pt>
                <c:pt idx="26782">
                  <c:v>900</c:v>
                </c:pt>
                <c:pt idx="26783">
                  <c:v>880</c:v>
                </c:pt>
                <c:pt idx="26784">
                  <c:v>1070</c:v>
                </c:pt>
                <c:pt idx="26785">
                  <c:v>940</c:v>
                </c:pt>
                <c:pt idx="26786">
                  <c:v>850</c:v>
                </c:pt>
                <c:pt idx="26787">
                  <c:v>760</c:v>
                </c:pt>
                <c:pt idx="26788">
                  <c:v>1060</c:v>
                </c:pt>
                <c:pt idx="26789">
                  <c:v>910</c:v>
                </c:pt>
                <c:pt idx="26790">
                  <c:v>930</c:v>
                </c:pt>
                <c:pt idx="26791">
                  <c:v>1020</c:v>
                </c:pt>
                <c:pt idx="26792">
                  <c:v>740</c:v>
                </c:pt>
                <c:pt idx="26793">
                  <c:v>840</c:v>
                </c:pt>
                <c:pt idx="26794">
                  <c:v>910</c:v>
                </c:pt>
                <c:pt idx="26795">
                  <c:v>900</c:v>
                </c:pt>
                <c:pt idx="26796">
                  <c:v>890</c:v>
                </c:pt>
                <c:pt idx="26797">
                  <c:v>980</c:v>
                </c:pt>
                <c:pt idx="26798">
                  <c:v>1040</c:v>
                </c:pt>
                <c:pt idx="26799">
                  <c:v>910</c:v>
                </c:pt>
                <c:pt idx="26800">
                  <c:v>950</c:v>
                </c:pt>
                <c:pt idx="26801">
                  <c:v>850</c:v>
                </c:pt>
                <c:pt idx="26802">
                  <c:v>1030</c:v>
                </c:pt>
                <c:pt idx="26803">
                  <c:v>1050</c:v>
                </c:pt>
                <c:pt idx="26804">
                  <c:v>1050</c:v>
                </c:pt>
                <c:pt idx="26805">
                  <c:v>1010</c:v>
                </c:pt>
                <c:pt idx="26806">
                  <c:v>810</c:v>
                </c:pt>
                <c:pt idx="26807">
                  <c:v>1080</c:v>
                </c:pt>
                <c:pt idx="26808">
                  <c:v>1080</c:v>
                </c:pt>
                <c:pt idx="26809">
                  <c:v>870</c:v>
                </c:pt>
                <c:pt idx="26810">
                  <c:v>1080</c:v>
                </c:pt>
                <c:pt idx="26811">
                  <c:v>830</c:v>
                </c:pt>
                <c:pt idx="26812">
                  <c:v>970</c:v>
                </c:pt>
                <c:pt idx="26813">
                  <c:v>840</c:v>
                </c:pt>
                <c:pt idx="26814">
                  <c:v>1000</c:v>
                </c:pt>
                <c:pt idx="26815">
                  <c:v>990</c:v>
                </c:pt>
                <c:pt idx="26816">
                  <c:v>940</c:v>
                </c:pt>
                <c:pt idx="26817">
                  <c:v>1020</c:v>
                </c:pt>
                <c:pt idx="26818">
                  <c:v>990</c:v>
                </c:pt>
                <c:pt idx="26819">
                  <c:v>950</c:v>
                </c:pt>
                <c:pt idx="26820">
                  <c:v>970</c:v>
                </c:pt>
                <c:pt idx="26821">
                  <c:v>990</c:v>
                </c:pt>
                <c:pt idx="26822">
                  <c:v>780</c:v>
                </c:pt>
                <c:pt idx="26823">
                  <c:v>880</c:v>
                </c:pt>
                <c:pt idx="26824">
                  <c:v>1060</c:v>
                </c:pt>
                <c:pt idx="26825">
                  <c:v>870</c:v>
                </c:pt>
                <c:pt idx="26826">
                  <c:v>740</c:v>
                </c:pt>
                <c:pt idx="26827">
                  <c:v>1020</c:v>
                </c:pt>
                <c:pt idx="26828">
                  <c:v>1000</c:v>
                </c:pt>
                <c:pt idx="26829">
                  <c:v>940</c:v>
                </c:pt>
                <c:pt idx="26830">
                  <c:v>1040</c:v>
                </c:pt>
                <c:pt idx="26831">
                  <c:v>940</c:v>
                </c:pt>
                <c:pt idx="26832">
                  <c:v>1170</c:v>
                </c:pt>
                <c:pt idx="26833">
                  <c:v>1070</c:v>
                </c:pt>
                <c:pt idx="26834">
                  <c:v>890</c:v>
                </c:pt>
                <c:pt idx="26835">
                  <c:v>920</c:v>
                </c:pt>
                <c:pt idx="26836">
                  <c:v>820</c:v>
                </c:pt>
                <c:pt idx="26837">
                  <c:v>900</c:v>
                </c:pt>
                <c:pt idx="26838">
                  <c:v>1000</c:v>
                </c:pt>
                <c:pt idx="26839">
                  <c:v>770</c:v>
                </c:pt>
                <c:pt idx="26840">
                  <c:v>960</c:v>
                </c:pt>
                <c:pt idx="26841">
                  <c:v>930</c:v>
                </c:pt>
                <c:pt idx="26842">
                  <c:v>820</c:v>
                </c:pt>
                <c:pt idx="26843">
                  <c:v>840</c:v>
                </c:pt>
                <c:pt idx="26844">
                  <c:v>840</c:v>
                </c:pt>
                <c:pt idx="26845">
                  <c:v>920</c:v>
                </c:pt>
                <c:pt idx="26846">
                  <c:v>1070</c:v>
                </c:pt>
                <c:pt idx="26847">
                  <c:v>930</c:v>
                </c:pt>
                <c:pt idx="26848">
                  <c:v>1080</c:v>
                </c:pt>
                <c:pt idx="26849">
                  <c:v>880</c:v>
                </c:pt>
                <c:pt idx="26850">
                  <c:v>900</c:v>
                </c:pt>
                <c:pt idx="26851">
                  <c:v>920</c:v>
                </c:pt>
                <c:pt idx="26852">
                  <c:v>920</c:v>
                </c:pt>
                <c:pt idx="26853">
                  <c:v>780</c:v>
                </c:pt>
                <c:pt idx="26854">
                  <c:v>1030</c:v>
                </c:pt>
                <c:pt idx="26855">
                  <c:v>870</c:v>
                </c:pt>
                <c:pt idx="26856">
                  <c:v>950</c:v>
                </c:pt>
                <c:pt idx="26857">
                  <c:v>1120</c:v>
                </c:pt>
                <c:pt idx="26858">
                  <c:v>880</c:v>
                </c:pt>
                <c:pt idx="26859">
                  <c:v>820</c:v>
                </c:pt>
                <c:pt idx="26860">
                  <c:v>940</c:v>
                </c:pt>
                <c:pt idx="26861">
                  <c:v>1080</c:v>
                </c:pt>
                <c:pt idx="26862">
                  <c:v>960</c:v>
                </c:pt>
                <c:pt idx="26863">
                  <c:v>990</c:v>
                </c:pt>
                <c:pt idx="26864">
                  <c:v>920</c:v>
                </c:pt>
                <c:pt idx="26865">
                  <c:v>970</c:v>
                </c:pt>
                <c:pt idx="26866">
                  <c:v>950</c:v>
                </c:pt>
                <c:pt idx="26867">
                  <c:v>910</c:v>
                </c:pt>
                <c:pt idx="26868">
                  <c:v>1120</c:v>
                </c:pt>
                <c:pt idx="26869">
                  <c:v>780</c:v>
                </c:pt>
                <c:pt idx="26870">
                  <c:v>1040</c:v>
                </c:pt>
                <c:pt idx="26871">
                  <c:v>800</c:v>
                </c:pt>
                <c:pt idx="26872">
                  <c:v>890</c:v>
                </c:pt>
                <c:pt idx="26873">
                  <c:v>770</c:v>
                </c:pt>
                <c:pt idx="26874">
                  <c:v>1050</c:v>
                </c:pt>
                <c:pt idx="26875">
                  <c:v>960</c:v>
                </c:pt>
                <c:pt idx="26876">
                  <c:v>1030</c:v>
                </c:pt>
                <c:pt idx="26877">
                  <c:v>790</c:v>
                </c:pt>
                <c:pt idx="26878">
                  <c:v>970</c:v>
                </c:pt>
                <c:pt idx="26879">
                  <c:v>910</c:v>
                </c:pt>
                <c:pt idx="26880">
                  <c:v>1080</c:v>
                </c:pt>
                <c:pt idx="26881">
                  <c:v>1040</c:v>
                </c:pt>
                <c:pt idx="26882">
                  <c:v>1060</c:v>
                </c:pt>
                <c:pt idx="26883">
                  <c:v>1020</c:v>
                </c:pt>
                <c:pt idx="26884">
                  <c:v>1000</c:v>
                </c:pt>
                <c:pt idx="26885">
                  <c:v>830</c:v>
                </c:pt>
                <c:pt idx="26886">
                  <c:v>970</c:v>
                </c:pt>
                <c:pt idx="26887">
                  <c:v>770</c:v>
                </c:pt>
                <c:pt idx="26888">
                  <c:v>1000</c:v>
                </c:pt>
                <c:pt idx="26889">
                  <c:v>880</c:v>
                </c:pt>
                <c:pt idx="26890">
                  <c:v>810</c:v>
                </c:pt>
                <c:pt idx="26891">
                  <c:v>950</c:v>
                </c:pt>
                <c:pt idx="26892">
                  <c:v>930</c:v>
                </c:pt>
                <c:pt idx="26893">
                  <c:v>1030</c:v>
                </c:pt>
                <c:pt idx="26894">
                  <c:v>1120</c:v>
                </c:pt>
                <c:pt idx="26895">
                  <c:v>1050</c:v>
                </c:pt>
                <c:pt idx="26896">
                  <c:v>950</c:v>
                </c:pt>
                <c:pt idx="26897">
                  <c:v>940</c:v>
                </c:pt>
                <c:pt idx="26898">
                  <c:v>1180</c:v>
                </c:pt>
                <c:pt idx="26899">
                  <c:v>900</c:v>
                </c:pt>
                <c:pt idx="26900">
                  <c:v>870</c:v>
                </c:pt>
                <c:pt idx="26901">
                  <c:v>850</c:v>
                </c:pt>
                <c:pt idx="26902">
                  <c:v>940</c:v>
                </c:pt>
                <c:pt idx="26903">
                  <c:v>1050</c:v>
                </c:pt>
                <c:pt idx="26904">
                  <c:v>840</c:v>
                </c:pt>
                <c:pt idx="26905">
                  <c:v>870</c:v>
                </c:pt>
                <c:pt idx="26906">
                  <c:v>1090</c:v>
                </c:pt>
                <c:pt idx="26907">
                  <c:v>920</c:v>
                </c:pt>
                <c:pt idx="26908">
                  <c:v>1000</c:v>
                </c:pt>
                <c:pt idx="26909">
                  <c:v>830</c:v>
                </c:pt>
                <c:pt idx="26910">
                  <c:v>800</c:v>
                </c:pt>
                <c:pt idx="26911">
                  <c:v>1150</c:v>
                </c:pt>
                <c:pt idx="26912">
                  <c:v>870</c:v>
                </c:pt>
                <c:pt idx="26913">
                  <c:v>960</c:v>
                </c:pt>
                <c:pt idx="26914">
                  <c:v>740</c:v>
                </c:pt>
                <c:pt idx="26915">
                  <c:v>960</c:v>
                </c:pt>
                <c:pt idx="26916">
                  <c:v>1060</c:v>
                </c:pt>
                <c:pt idx="26917">
                  <c:v>1010</c:v>
                </c:pt>
                <c:pt idx="26918">
                  <c:v>1080</c:v>
                </c:pt>
                <c:pt idx="26919">
                  <c:v>990</c:v>
                </c:pt>
                <c:pt idx="26920">
                  <c:v>1010</c:v>
                </c:pt>
                <c:pt idx="26921">
                  <c:v>1100</c:v>
                </c:pt>
                <c:pt idx="26922">
                  <c:v>880</c:v>
                </c:pt>
                <c:pt idx="26923">
                  <c:v>840</c:v>
                </c:pt>
                <c:pt idx="26924">
                  <c:v>950</c:v>
                </c:pt>
                <c:pt idx="26925">
                  <c:v>900</c:v>
                </c:pt>
                <c:pt idx="26926">
                  <c:v>790</c:v>
                </c:pt>
                <c:pt idx="26927">
                  <c:v>1040</c:v>
                </c:pt>
                <c:pt idx="26928">
                  <c:v>900</c:v>
                </c:pt>
                <c:pt idx="26929">
                  <c:v>880</c:v>
                </c:pt>
                <c:pt idx="26930">
                  <c:v>960</c:v>
                </c:pt>
                <c:pt idx="26931">
                  <c:v>1010</c:v>
                </c:pt>
                <c:pt idx="26932">
                  <c:v>970</c:v>
                </c:pt>
                <c:pt idx="26933">
                  <c:v>780</c:v>
                </c:pt>
                <c:pt idx="26934">
                  <c:v>920</c:v>
                </c:pt>
                <c:pt idx="26935">
                  <c:v>860</c:v>
                </c:pt>
                <c:pt idx="26936">
                  <c:v>910</c:v>
                </c:pt>
                <c:pt idx="26937">
                  <c:v>860</c:v>
                </c:pt>
                <c:pt idx="26938">
                  <c:v>750</c:v>
                </c:pt>
                <c:pt idx="26939">
                  <c:v>770</c:v>
                </c:pt>
                <c:pt idx="26940">
                  <c:v>1050</c:v>
                </c:pt>
                <c:pt idx="26941">
                  <c:v>1000</c:v>
                </c:pt>
                <c:pt idx="26942">
                  <c:v>890</c:v>
                </c:pt>
                <c:pt idx="26943">
                  <c:v>730</c:v>
                </c:pt>
                <c:pt idx="26944">
                  <c:v>930</c:v>
                </c:pt>
                <c:pt idx="26945">
                  <c:v>1020</c:v>
                </c:pt>
                <c:pt idx="26946">
                  <c:v>1060</c:v>
                </c:pt>
                <c:pt idx="26947">
                  <c:v>1020</c:v>
                </c:pt>
                <c:pt idx="26948">
                  <c:v>840</c:v>
                </c:pt>
                <c:pt idx="26949">
                  <c:v>980</c:v>
                </c:pt>
                <c:pt idx="26950">
                  <c:v>860</c:v>
                </c:pt>
                <c:pt idx="26951">
                  <c:v>870</c:v>
                </c:pt>
                <c:pt idx="26952">
                  <c:v>1040</c:v>
                </c:pt>
                <c:pt idx="26953">
                  <c:v>870</c:v>
                </c:pt>
                <c:pt idx="26954">
                  <c:v>1020</c:v>
                </c:pt>
                <c:pt idx="26955">
                  <c:v>930</c:v>
                </c:pt>
                <c:pt idx="26956">
                  <c:v>830</c:v>
                </c:pt>
                <c:pt idx="26957">
                  <c:v>820</c:v>
                </c:pt>
                <c:pt idx="26958">
                  <c:v>1000</c:v>
                </c:pt>
                <c:pt idx="26959">
                  <c:v>1090</c:v>
                </c:pt>
                <c:pt idx="26960">
                  <c:v>1170</c:v>
                </c:pt>
                <c:pt idx="26961">
                  <c:v>950</c:v>
                </c:pt>
                <c:pt idx="26962">
                  <c:v>1000</c:v>
                </c:pt>
                <c:pt idx="26963">
                  <c:v>940</c:v>
                </c:pt>
                <c:pt idx="26964">
                  <c:v>1050</c:v>
                </c:pt>
                <c:pt idx="26965">
                  <c:v>880</c:v>
                </c:pt>
                <c:pt idx="26966">
                  <c:v>1070</c:v>
                </c:pt>
                <c:pt idx="26967">
                  <c:v>920</c:v>
                </c:pt>
                <c:pt idx="26968">
                  <c:v>820</c:v>
                </c:pt>
                <c:pt idx="26969">
                  <c:v>990</c:v>
                </c:pt>
                <c:pt idx="26970">
                  <c:v>850</c:v>
                </c:pt>
                <c:pt idx="26971">
                  <c:v>930</c:v>
                </c:pt>
                <c:pt idx="26972">
                  <c:v>910</c:v>
                </c:pt>
                <c:pt idx="26973">
                  <c:v>970</c:v>
                </c:pt>
                <c:pt idx="26974">
                  <c:v>1060</c:v>
                </c:pt>
                <c:pt idx="26975">
                  <c:v>730</c:v>
                </c:pt>
                <c:pt idx="26976">
                  <c:v>770</c:v>
                </c:pt>
                <c:pt idx="26977">
                  <c:v>850</c:v>
                </c:pt>
                <c:pt idx="26978">
                  <c:v>960</c:v>
                </c:pt>
                <c:pt idx="26979">
                  <c:v>850</c:v>
                </c:pt>
                <c:pt idx="26980">
                  <c:v>670</c:v>
                </c:pt>
                <c:pt idx="26981">
                  <c:v>910</c:v>
                </c:pt>
                <c:pt idx="26982">
                  <c:v>980</c:v>
                </c:pt>
                <c:pt idx="26983">
                  <c:v>840</c:v>
                </c:pt>
                <c:pt idx="26984">
                  <c:v>880</c:v>
                </c:pt>
                <c:pt idx="26985">
                  <c:v>990</c:v>
                </c:pt>
                <c:pt idx="26986">
                  <c:v>780</c:v>
                </c:pt>
                <c:pt idx="26987">
                  <c:v>980</c:v>
                </c:pt>
                <c:pt idx="26988">
                  <c:v>840</c:v>
                </c:pt>
                <c:pt idx="26989">
                  <c:v>960</c:v>
                </c:pt>
                <c:pt idx="26990">
                  <c:v>1050</c:v>
                </c:pt>
                <c:pt idx="26991">
                  <c:v>1080</c:v>
                </c:pt>
                <c:pt idx="26992">
                  <c:v>1060</c:v>
                </c:pt>
                <c:pt idx="26993">
                  <c:v>1020</c:v>
                </c:pt>
                <c:pt idx="26994">
                  <c:v>1010</c:v>
                </c:pt>
                <c:pt idx="26995">
                  <c:v>900</c:v>
                </c:pt>
                <c:pt idx="26996">
                  <c:v>1180</c:v>
                </c:pt>
                <c:pt idx="26997">
                  <c:v>830</c:v>
                </c:pt>
                <c:pt idx="26998">
                  <c:v>820</c:v>
                </c:pt>
                <c:pt idx="26999">
                  <c:v>980</c:v>
                </c:pt>
                <c:pt idx="27000">
                  <c:v>900</c:v>
                </c:pt>
                <c:pt idx="27001">
                  <c:v>1000</c:v>
                </c:pt>
                <c:pt idx="27002">
                  <c:v>1110</c:v>
                </c:pt>
                <c:pt idx="27003">
                  <c:v>1070</c:v>
                </c:pt>
                <c:pt idx="27004">
                  <c:v>960</c:v>
                </c:pt>
                <c:pt idx="27005">
                  <c:v>830</c:v>
                </c:pt>
                <c:pt idx="27006">
                  <c:v>990</c:v>
                </c:pt>
                <c:pt idx="27007">
                  <c:v>780</c:v>
                </c:pt>
                <c:pt idx="27008">
                  <c:v>710</c:v>
                </c:pt>
                <c:pt idx="27009">
                  <c:v>860</c:v>
                </c:pt>
                <c:pt idx="27010">
                  <c:v>650</c:v>
                </c:pt>
                <c:pt idx="27011">
                  <c:v>860</c:v>
                </c:pt>
                <c:pt idx="27012">
                  <c:v>1030</c:v>
                </c:pt>
                <c:pt idx="27013">
                  <c:v>740</c:v>
                </c:pt>
                <c:pt idx="27014">
                  <c:v>1040</c:v>
                </c:pt>
                <c:pt idx="27015">
                  <c:v>750</c:v>
                </c:pt>
                <c:pt idx="27016">
                  <c:v>1050</c:v>
                </c:pt>
                <c:pt idx="27017">
                  <c:v>860</c:v>
                </c:pt>
                <c:pt idx="27018">
                  <c:v>830</c:v>
                </c:pt>
                <c:pt idx="27019">
                  <c:v>740</c:v>
                </c:pt>
                <c:pt idx="27020">
                  <c:v>1110</c:v>
                </c:pt>
                <c:pt idx="27021">
                  <c:v>890</c:v>
                </c:pt>
                <c:pt idx="27022">
                  <c:v>1030</c:v>
                </c:pt>
                <c:pt idx="27023">
                  <c:v>910</c:v>
                </c:pt>
                <c:pt idx="27024">
                  <c:v>770</c:v>
                </c:pt>
                <c:pt idx="27025">
                  <c:v>910</c:v>
                </c:pt>
                <c:pt idx="27026">
                  <c:v>740</c:v>
                </c:pt>
                <c:pt idx="27027">
                  <c:v>900</c:v>
                </c:pt>
                <c:pt idx="27028">
                  <c:v>990</c:v>
                </c:pt>
                <c:pt idx="27029">
                  <c:v>960</c:v>
                </c:pt>
                <c:pt idx="27030">
                  <c:v>920</c:v>
                </c:pt>
                <c:pt idx="27031">
                  <c:v>980</c:v>
                </c:pt>
                <c:pt idx="27032">
                  <c:v>900</c:v>
                </c:pt>
                <c:pt idx="27033">
                  <c:v>1110</c:v>
                </c:pt>
                <c:pt idx="27034">
                  <c:v>730</c:v>
                </c:pt>
                <c:pt idx="27035">
                  <c:v>900</c:v>
                </c:pt>
                <c:pt idx="27036">
                  <c:v>870</c:v>
                </c:pt>
                <c:pt idx="27037">
                  <c:v>970</c:v>
                </c:pt>
                <c:pt idx="27038">
                  <c:v>940</c:v>
                </c:pt>
                <c:pt idx="27039">
                  <c:v>880</c:v>
                </c:pt>
                <c:pt idx="27040">
                  <c:v>950</c:v>
                </c:pt>
                <c:pt idx="27041">
                  <c:v>990</c:v>
                </c:pt>
                <c:pt idx="27042">
                  <c:v>910</c:v>
                </c:pt>
                <c:pt idx="27043">
                  <c:v>880</c:v>
                </c:pt>
                <c:pt idx="27044">
                  <c:v>890</c:v>
                </c:pt>
                <c:pt idx="27045">
                  <c:v>820</c:v>
                </c:pt>
                <c:pt idx="27046">
                  <c:v>790</c:v>
                </c:pt>
                <c:pt idx="27047">
                  <c:v>930</c:v>
                </c:pt>
                <c:pt idx="27048">
                  <c:v>1000</c:v>
                </c:pt>
                <c:pt idx="27049">
                  <c:v>820</c:v>
                </c:pt>
                <c:pt idx="27050">
                  <c:v>920</c:v>
                </c:pt>
                <c:pt idx="27051">
                  <c:v>900</c:v>
                </c:pt>
                <c:pt idx="27052">
                  <c:v>770</c:v>
                </c:pt>
                <c:pt idx="27053">
                  <c:v>960</c:v>
                </c:pt>
                <c:pt idx="27054">
                  <c:v>1020</c:v>
                </c:pt>
                <c:pt idx="27055">
                  <c:v>1030</c:v>
                </c:pt>
                <c:pt idx="27056">
                  <c:v>690</c:v>
                </c:pt>
                <c:pt idx="27057">
                  <c:v>860</c:v>
                </c:pt>
                <c:pt idx="27058">
                  <c:v>860</c:v>
                </c:pt>
                <c:pt idx="27059">
                  <c:v>950</c:v>
                </c:pt>
                <c:pt idx="27060">
                  <c:v>980</c:v>
                </c:pt>
                <c:pt idx="27061">
                  <c:v>1000</c:v>
                </c:pt>
                <c:pt idx="27062">
                  <c:v>990</c:v>
                </c:pt>
                <c:pt idx="27063">
                  <c:v>1000</c:v>
                </c:pt>
                <c:pt idx="27064">
                  <c:v>870</c:v>
                </c:pt>
                <c:pt idx="27065">
                  <c:v>1060</c:v>
                </c:pt>
                <c:pt idx="27066">
                  <c:v>700</c:v>
                </c:pt>
                <c:pt idx="27067">
                  <c:v>930</c:v>
                </c:pt>
                <c:pt idx="27068">
                  <c:v>1090</c:v>
                </c:pt>
                <c:pt idx="27069">
                  <c:v>800</c:v>
                </c:pt>
                <c:pt idx="27070">
                  <c:v>810</c:v>
                </c:pt>
                <c:pt idx="27071">
                  <c:v>860</c:v>
                </c:pt>
                <c:pt idx="27072">
                  <c:v>930</c:v>
                </c:pt>
                <c:pt idx="27073">
                  <c:v>830</c:v>
                </c:pt>
                <c:pt idx="27074">
                  <c:v>740</c:v>
                </c:pt>
                <c:pt idx="27075">
                  <c:v>880</c:v>
                </c:pt>
                <c:pt idx="27076">
                  <c:v>1120</c:v>
                </c:pt>
                <c:pt idx="27077">
                  <c:v>940</c:v>
                </c:pt>
                <c:pt idx="27078">
                  <c:v>840</c:v>
                </c:pt>
                <c:pt idx="27079">
                  <c:v>800</c:v>
                </c:pt>
                <c:pt idx="27080">
                  <c:v>820</c:v>
                </c:pt>
                <c:pt idx="27081">
                  <c:v>970</c:v>
                </c:pt>
                <c:pt idx="27082">
                  <c:v>950</c:v>
                </c:pt>
                <c:pt idx="27083">
                  <c:v>840</c:v>
                </c:pt>
                <c:pt idx="27084">
                  <c:v>900</c:v>
                </c:pt>
                <c:pt idx="27085">
                  <c:v>830</c:v>
                </c:pt>
                <c:pt idx="27086">
                  <c:v>890</c:v>
                </c:pt>
                <c:pt idx="27087">
                  <c:v>1080</c:v>
                </c:pt>
                <c:pt idx="27088">
                  <c:v>940</c:v>
                </c:pt>
                <c:pt idx="27089">
                  <c:v>950</c:v>
                </c:pt>
                <c:pt idx="27090">
                  <c:v>1060</c:v>
                </c:pt>
                <c:pt idx="27091">
                  <c:v>800</c:v>
                </c:pt>
                <c:pt idx="27092">
                  <c:v>1060</c:v>
                </c:pt>
                <c:pt idx="27093">
                  <c:v>780</c:v>
                </c:pt>
                <c:pt idx="27094">
                  <c:v>1000</c:v>
                </c:pt>
                <c:pt idx="27095">
                  <c:v>960</c:v>
                </c:pt>
                <c:pt idx="27096">
                  <c:v>1050</c:v>
                </c:pt>
                <c:pt idx="27097">
                  <c:v>940</c:v>
                </c:pt>
                <c:pt idx="27098">
                  <c:v>820</c:v>
                </c:pt>
                <c:pt idx="27099">
                  <c:v>960</c:v>
                </c:pt>
                <c:pt idx="27100">
                  <c:v>1020</c:v>
                </c:pt>
                <c:pt idx="27101">
                  <c:v>920</c:v>
                </c:pt>
                <c:pt idx="27102">
                  <c:v>890</c:v>
                </c:pt>
                <c:pt idx="27103">
                  <c:v>830</c:v>
                </c:pt>
                <c:pt idx="27104">
                  <c:v>840</c:v>
                </c:pt>
                <c:pt idx="27105">
                  <c:v>980</c:v>
                </c:pt>
                <c:pt idx="27106">
                  <c:v>1180</c:v>
                </c:pt>
                <c:pt idx="27107">
                  <c:v>870</c:v>
                </c:pt>
                <c:pt idx="27108">
                  <c:v>840</c:v>
                </c:pt>
                <c:pt idx="27109">
                  <c:v>960</c:v>
                </c:pt>
                <c:pt idx="27110">
                  <c:v>810</c:v>
                </c:pt>
                <c:pt idx="27111">
                  <c:v>1000</c:v>
                </c:pt>
                <c:pt idx="27112">
                  <c:v>910</c:v>
                </c:pt>
                <c:pt idx="27113">
                  <c:v>890</c:v>
                </c:pt>
                <c:pt idx="27114">
                  <c:v>880</c:v>
                </c:pt>
                <c:pt idx="27115">
                  <c:v>840</c:v>
                </c:pt>
                <c:pt idx="27116">
                  <c:v>960</c:v>
                </c:pt>
                <c:pt idx="27117">
                  <c:v>860</c:v>
                </c:pt>
                <c:pt idx="27118">
                  <c:v>770</c:v>
                </c:pt>
                <c:pt idx="27119">
                  <c:v>970</c:v>
                </c:pt>
                <c:pt idx="27120">
                  <c:v>1100</c:v>
                </c:pt>
                <c:pt idx="27121">
                  <c:v>890</c:v>
                </c:pt>
                <c:pt idx="27122">
                  <c:v>1140</c:v>
                </c:pt>
                <c:pt idx="27123">
                  <c:v>1010</c:v>
                </c:pt>
                <c:pt idx="27124">
                  <c:v>1070</c:v>
                </c:pt>
                <c:pt idx="27125">
                  <c:v>1050</c:v>
                </c:pt>
                <c:pt idx="27126">
                  <c:v>800</c:v>
                </c:pt>
                <c:pt idx="27127">
                  <c:v>1040</c:v>
                </c:pt>
                <c:pt idx="27128">
                  <c:v>770</c:v>
                </c:pt>
                <c:pt idx="27129">
                  <c:v>940</c:v>
                </c:pt>
                <c:pt idx="27130">
                  <c:v>870</c:v>
                </c:pt>
                <c:pt idx="27131">
                  <c:v>850</c:v>
                </c:pt>
                <c:pt idx="27132">
                  <c:v>900</c:v>
                </c:pt>
                <c:pt idx="27133">
                  <c:v>940</c:v>
                </c:pt>
                <c:pt idx="27134">
                  <c:v>960</c:v>
                </c:pt>
                <c:pt idx="27135">
                  <c:v>940</c:v>
                </c:pt>
                <c:pt idx="27136">
                  <c:v>980</c:v>
                </c:pt>
                <c:pt idx="27137">
                  <c:v>880</c:v>
                </c:pt>
                <c:pt idx="27138">
                  <c:v>900</c:v>
                </c:pt>
                <c:pt idx="27139">
                  <c:v>960</c:v>
                </c:pt>
                <c:pt idx="27140">
                  <c:v>970</c:v>
                </c:pt>
                <c:pt idx="27141">
                  <c:v>880</c:v>
                </c:pt>
                <c:pt idx="27142">
                  <c:v>1080</c:v>
                </c:pt>
                <c:pt idx="27143">
                  <c:v>900</c:v>
                </c:pt>
                <c:pt idx="27144">
                  <c:v>940</c:v>
                </c:pt>
                <c:pt idx="27145">
                  <c:v>1010</c:v>
                </c:pt>
                <c:pt idx="27146">
                  <c:v>840</c:v>
                </c:pt>
                <c:pt idx="27147">
                  <c:v>950</c:v>
                </c:pt>
                <c:pt idx="27148">
                  <c:v>840</c:v>
                </c:pt>
                <c:pt idx="27149">
                  <c:v>970</c:v>
                </c:pt>
                <c:pt idx="27150">
                  <c:v>1020</c:v>
                </c:pt>
                <c:pt idx="27151">
                  <c:v>970</c:v>
                </c:pt>
                <c:pt idx="27152">
                  <c:v>880</c:v>
                </c:pt>
                <c:pt idx="27153">
                  <c:v>1020</c:v>
                </c:pt>
                <c:pt idx="27154">
                  <c:v>980</c:v>
                </c:pt>
                <c:pt idx="27155">
                  <c:v>1080</c:v>
                </c:pt>
                <c:pt idx="27156">
                  <c:v>960</c:v>
                </c:pt>
                <c:pt idx="27157">
                  <c:v>870</c:v>
                </c:pt>
                <c:pt idx="27158">
                  <c:v>800</c:v>
                </c:pt>
                <c:pt idx="27159">
                  <c:v>890</c:v>
                </c:pt>
                <c:pt idx="27160">
                  <c:v>840</c:v>
                </c:pt>
                <c:pt idx="27161">
                  <c:v>940</c:v>
                </c:pt>
                <c:pt idx="27162">
                  <c:v>1090</c:v>
                </c:pt>
                <c:pt idx="27163">
                  <c:v>900</c:v>
                </c:pt>
                <c:pt idx="27164">
                  <c:v>1070</c:v>
                </c:pt>
                <c:pt idx="27165">
                  <c:v>1020</c:v>
                </c:pt>
                <c:pt idx="27166">
                  <c:v>1000</c:v>
                </c:pt>
                <c:pt idx="27167">
                  <c:v>1000</c:v>
                </c:pt>
                <c:pt idx="27168">
                  <c:v>980</c:v>
                </c:pt>
                <c:pt idx="27169">
                  <c:v>990</c:v>
                </c:pt>
                <c:pt idx="27170">
                  <c:v>920</c:v>
                </c:pt>
                <c:pt idx="27171">
                  <c:v>860</c:v>
                </c:pt>
                <c:pt idx="27172">
                  <c:v>1080</c:v>
                </c:pt>
                <c:pt idx="27173">
                  <c:v>830</c:v>
                </c:pt>
                <c:pt idx="27174">
                  <c:v>880</c:v>
                </c:pt>
                <c:pt idx="27175">
                  <c:v>1190</c:v>
                </c:pt>
                <c:pt idx="27176">
                  <c:v>700</c:v>
                </c:pt>
                <c:pt idx="27177">
                  <c:v>880</c:v>
                </c:pt>
                <c:pt idx="27178">
                  <c:v>1010</c:v>
                </c:pt>
                <c:pt idx="27179">
                  <c:v>920</c:v>
                </c:pt>
                <c:pt idx="27180">
                  <c:v>1080</c:v>
                </c:pt>
                <c:pt idx="27181">
                  <c:v>870</c:v>
                </c:pt>
                <c:pt idx="27182">
                  <c:v>990</c:v>
                </c:pt>
                <c:pt idx="27183">
                  <c:v>890</c:v>
                </c:pt>
                <c:pt idx="27184">
                  <c:v>990</c:v>
                </c:pt>
                <c:pt idx="27185">
                  <c:v>810</c:v>
                </c:pt>
                <c:pt idx="27186">
                  <c:v>890</c:v>
                </c:pt>
                <c:pt idx="27187">
                  <c:v>1080</c:v>
                </c:pt>
                <c:pt idx="27188">
                  <c:v>900</c:v>
                </c:pt>
                <c:pt idx="27189">
                  <c:v>920</c:v>
                </c:pt>
                <c:pt idx="27190">
                  <c:v>1000</c:v>
                </c:pt>
                <c:pt idx="27191">
                  <c:v>880</c:v>
                </c:pt>
                <c:pt idx="27192">
                  <c:v>870</c:v>
                </c:pt>
                <c:pt idx="27193">
                  <c:v>1060</c:v>
                </c:pt>
                <c:pt idx="27194">
                  <c:v>930</c:v>
                </c:pt>
                <c:pt idx="27195">
                  <c:v>870</c:v>
                </c:pt>
                <c:pt idx="27196">
                  <c:v>980</c:v>
                </c:pt>
                <c:pt idx="27197">
                  <c:v>960</c:v>
                </c:pt>
                <c:pt idx="27198">
                  <c:v>880</c:v>
                </c:pt>
                <c:pt idx="27199">
                  <c:v>1070</c:v>
                </c:pt>
                <c:pt idx="27200">
                  <c:v>890</c:v>
                </c:pt>
                <c:pt idx="27201">
                  <c:v>970</c:v>
                </c:pt>
                <c:pt idx="27202">
                  <c:v>890</c:v>
                </c:pt>
                <c:pt idx="27203">
                  <c:v>840</c:v>
                </c:pt>
                <c:pt idx="27204">
                  <c:v>1020</c:v>
                </c:pt>
                <c:pt idx="27205">
                  <c:v>1090</c:v>
                </c:pt>
                <c:pt idx="27206">
                  <c:v>1100</c:v>
                </c:pt>
                <c:pt idx="27207">
                  <c:v>750</c:v>
                </c:pt>
                <c:pt idx="27208">
                  <c:v>980</c:v>
                </c:pt>
                <c:pt idx="27209">
                  <c:v>1030</c:v>
                </c:pt>
                <c:pt idx="27210">
                  <c:v>1010</c:v>
                </c:pt>
                <c:pt idx="27211">
                  <c:v>990</c:v>
                </c:pt>
                <c:pt idx="27212">
                  <c:v>1060</c:v>
                </c:pt>
                <c:pt idx="27213">
                  <c:v>1000</c:v>
                </c:pt>
                <c:pt idx="27214">
                  <c:v>900</c:v>
                </c:pt>
                <c:pt idx="27215">
                  <c:v>810</c:v>
                </c:pt>
                <c:pt idx="27216">
                  <c:v>1050</c:v>
                </c:pt>
                <c:pt idx="27217">
                  <c:v>970</c:v>
                </c:pt>
                <c:pt idx="27218">
                  <c:v>780</c:v>
                </c:pt>
                <c:pt idx="27219">
                  <c:v>930</c:v>
                </c:pt>
                <c:pt idx="27220">
                  <c:v>1100</c:v>
                </c:pt>
                <c:pt idx="27221">
                  <c:v>890</c:v>
                </c:pt>
                <c:pt idx="27222">
                  <c:v>860</c:v>
                </c:pt>
                <c:pt idx="27223">
                  <c:v>1010</c:v>
                </c:pt>
                <c:pt idx="27224">
                  <c:v>750</c:v>
                </c:pt>
                <c:pt idx="27225">
                  <c:v>980</c:v>
                </c:pt>
                <c:pt idx="27226">
                  <c:v>1010</c:v>
                </c:pt>
                <c:pt idx="27227">
                  <c:v>880</c:v>
                </c:pt>
                <c:pt idx="27228">
                  <c:v>940</c:v>
                </c:pt>
                <c:pt idx="27229">
                  <c:v>770</c:v>
                </c:pt>
                <c:pt idx="27230">
                  <c:v>720</c:v>
                </c:pt>
                <c:pt idx="27231">
                  <c:v>780</c:v>
                </c:pt>
                <c:pt idx="27232">
                  <c:v>870</c:v>
                </c:pt>
                <c:pt idx="27233">
                  <c:v>1080</c:v>
                </c:pt>
                <c:pt idx="27234">
                  <c:v>970</c:v>
                </c:pt>
                <c:pt idx="27235">
                  <c:v>940</c:v>
                </c:pt>
                <c:pt idx="27236">
                  <c:v>820</c:v>
                </c:pt>
                <c:pt idx="27237">
                  <c:v>840</c:v>
                </c:pt>
                <c:pt idx="27238">
                  <c:v>850</c:v>
                </c:pt>
                <c:pt idx="27239">
                  <c:v>820</c:v>
                </c:pt>
                <c:pt idx="27240">
                  <c:v>840</c:v>
                </c:pt>
                <c:pt idx="27241">
                  <c:v>800</c:v>
                </c:pt>
                <c:pt idx="27242">
                  <c:v>930</c:v>
                </c:pt>
                <c:pt idx="27243">
                  <c:v>880</c:v>
                </c:pt>
                <c:pt idx="27244">
                  <c:v>890</c:v>
                </c:pt>
                <c:pt idx="27245">
                  <c:v>1070</c:v>
                </c:pt>
                <c:pt idx="27246">
                  <c:v>1030</c:v>
                </c:pt>
                <c:pt idx="27247">
                  <c:v>950</c:v>
                </c:pt>
                <c:pt idx="27248">
                  <c:v>990</c:v>
                </c:pt>
                <c:pt idx="27249">
                  <c:v>1120</c:v>
                </c:pt>
                <c:pt idx="27250">
                  <c:v>820</c:v>
                </c:pt>
                <c:pt idx="27251">
                  <c:v>860</c:v>
                </c:pt>
                <c:pt idx="27252">
                  <c:v>960</c:v>
                </c:pt>
                <c:pt idx="27253">
                  <c:v>850</c:v>
                </c:pt>
                <c:pt idx="27254">
                  <c:v>930</c:v>
                </c:pt>
                <c:pt idx="27255">
                  <c:v>860</c:v>
                </c:pt>
                <c:pt idx="27256">
                  <c:v>790</c:v>
                </c:pt>
                <c:pt idx="27257">
                  <c:v>880</c:v>
                </c:pt>
                <c:pt idx="27258">
                  <c:v>750</c:v>
                </c:pt>
                <c:pt idx="27259">
                  <c:v>780</c:v>
                </c:pt>
                <c:pt idx="27260">
                  <c:v>1040</c:v>
                </c:pt>
                <c:pt idx="27261">
                  <c:v>960</c:v>
                </c:pt>
                <c:pt idx="27262">
                  <c:v>990</c:v>
                </c:pt>
                <c:pt idx="27263">
                  <c:v>790</c:v>
                </c:pt>
                <c:pt idx="27264">
                  <c:v>920</c:v>
                </c:pt>
                <c:pt idx="27265">
                  <c:v>850</c:v>
                </c:pt>
                <c:pt idx="27266">
                  <c:v>790</c:v>
                </c:pt>
                <c:pt idx="27267">
                  <c:v>1070</c:v>
                </c:pt>
                <c:pt idx="27268">
                  <c:v>910</c:v>
                </c:pt>
                <c:pt idx="27269">
                  <c:v>1010</c:v>
                </c:pt>
                <c:pt idx="27270">
                  <c:v>930</c:v>
                </c:pt>
                <c:pt idx="27271">
                  <c:v>1130</c:v>
                </c:pt>
                <c:pt idx="27272">
                  <c:v>920</c:v>
                </c:pt>
                <c:pt idx="27273">
                  <c:v>1010</c:v>
                </c:pt>
                <c:pt idx="27274">
                  <c:v>910</c:v>
                </c:pt>
                <c:pt idx="27275">
                  <c:v>720</c:v>
                </c:pt>
                <c:pt idx="27276">
                  <c:v>990</c:v>
                </c:pt>
                <c:pt idx="27277">
                  <c:v>890</c:v>
                </c:pt>
                <c:pt idx="27278">
                  <c:v>910</c:v>
                </c:pt>
                <c:pt idx="27279">
                  <c:v>900</c:v>
                </c:pt>
                <c:pt idx="27280">
                  <c:v>1060</c:v>
                </c:pt>
                <c:pt idx="27281">
                  <c:v>1000</c:v>
                </c:pt>
                <c:pt idx="27282">
                  <c:v>990</c:v>
                </c:pt>
                <c:pt idx="27283">
                  <c:v>980</c:v>
                </c:pt>
                <c:pt idx="27284">
                  <c:v>880</c:v>
                </c:pt>
                <c:pt idx="27285">
                  <c:v>1060</c:v>
                </c:pt>
                <c:pt idx="27286">
                  <c:v>1000</c:v>
                </c:pt>
                <c:pt idx="27287">
                  <c:v>970</c:v>
                </c:pt>
                <c:pt idx="27288">
                  <c:v>720</c:v>
                </c:pt>
                <c:pt idx="27289">
                  <c:v>740</c:v>
                </c:pt>
                <c:pt idx="27290">
                  <c:v>900</c:v>
                </c:pt>
                <c:pt idx="27291">
                  <c:v>970</c:v>
                </c:pt>
                <c:pt idx="27292">
                  <c:v>780</c:v>
                </c:pt>
                <c:pt idx="27293">
                  <c:v>890</c:v>
                </c:pt>
                <c:pt idx="27294">
                  <c:v>850</c:v>
                </c:pt>
                <c:pt idx="27295">
                  <c:v>1090</c:v>
                </c:pt>
                <c:pt idx="27296">
                  <c:v>910</c:v>
                </c:pt>
                <c:pt idx="27297">
                  <c:v>920</c:v>
                </c:pt>
                <c:pt idx="27298">
                  <c:v>1100</c:v>
                </c:pt>
                <c:pt idx="27299">
                  <c:v>780</c:v>
                </c:pt>
                <c:pt idx="27300">
                  <c:v>790</c:v>
                </c:pt>
                <c:pt idx="27301">
                  <c:v>1060</c:v>
                </c:pt>
                <c:pt idx="27302">
                  <c:v>680</c:v>
                </c:pt>
                <c:pt idx="27303">
                  <c:v>880</c:v>
                </c:pt>
                <c:pt idx="27304">
                  <c:v>830</c:v>
                </c:pt>
                <c:pt idx="27305">
                  <c:v>830</c:v>
                </c:pt>
                <c:pt idx="27306">
                  <c:v>910</c:v>
                </c:pt>
                <c:pt idx="27307">
                  <c:v>810</c:v>
                </c:pt>
                <c:pt idx="27308">
                  <c:v>840</c:v>
                </c:pt>
                <c:pt idx="27309">
                  <c:v>870</c:v>
                </c:pt>
                <c:pt idx="27310">
                  <c:v>810</c:v>
                </c:pt>
                <c:pt idx="27311">
                  <c:v>900</c:v>
                </c:pt>
                <c:pt idx="27312">
                  <c:v>910</c:v>
                </c:pt>
                <c:pt idx="27313">
                  <c:v>870</c:v>
                </c:pt>
                <c:pt idx="27314">
                  <c:v>930</c:v>
                </c:pt>
                <c:pt idx="27315">
                  <c:v>930</c:v>
                </c:pt>
                <c:pt idx="27316">
                  <c:v>1110</c:v>
                </c:pt>
                <c:pt idx="27317">
                  <c:v>1220</c:v>
                </c:pt>
                <c:pt idx="27318">
                  <c:v>820</c:v>
                </c:pt>
                <c:pt idx="27319">
                  <c:v>870</c:v>
                </c:pt>
                <c:pt idx="27320">
                  <c:v>900</c:v>
                </c:pt>
                <c:pt idx="27321">
                  <c:v>860</c:v>
                </c:pt>
                <c:pt idx="27322">
                  <c:v>730</c:v>
                </c:pt>
                <c:pt idx="27323">
                  <c:v>880</c:v>
                </c:pt>
                <c:pt idx="27324">
                  <c:v>980</c:v>
                </c:pt>
                <c:pt idx="27325">
                  <c:v>1050</c:v>
                </c:pt>
                <c:pt idx="27326">
                  <c:v>820</c:v>
                </c:pt>
                <c:pt idx="27327">
                  <c:v>830</c:v>
                </c:pt>
                <c:pt idx="27328">
                  <c:v>970</c:v>
                </c:pt>
                <c:pt idx="27329">
                  <c:v>1060</c:v>
                </c:pt>
                <c:pt idx="27330">
                  <c:v>1020</c:v>
                </c:pt>
                <c:pt idx="27331">
                  <c:v>730</c:v>
                </c:pt>
                <c:pt idx="27332">
                  <c:v>990</c:v>
                </c:pt>
                <c:pt idx="27333">
                  <c:v>1130</c:v>
                </c:pt>
                <c:pt idx="27334">
                  <c:v>1080</c:v>
                </c:pt>
                <c:pt idx="27335">
                  <c:v>780</c:v>
                </c:pt>
                <c:pt idx="27336">
                  <c:v>930</c:v>
                </c:pt>
                <c:pt idx="27337">
                  <c:v>960</c:v>
                </c:pt>
                <c:pt idx="27338">
                  <c:v>960</c:v>
                </c:pt>
                <c:pt idx="27339">
                  <c:v>830</c:v>
                </c:pt>
                <c:pt idx="27340">
                  <c:v>820</c:v>
                </c:pt>
                <c:pt idx="27341">
                  <c:v>970</c:v>
                </c:pt>
                <c:pt idx="27342">
                  <c:v>1040</c:v>
                </c:pt>
                <c:pt idx="27343">
                  <c:v>920</c:v>
                </c:pt>
                <c:pt idx="27344">
                  <c:v>880</c:v>
                </c:pt>
                <c:pt idx="27345">
                  <c:v>1010</c:v>
                </c:pt>
                <c:pt idx="27346">
                  <c:v>1180</c:v>
                </c:pt>
                <c:pt idx="27347">
                  <c:v>910</c:v>
                </c:pt>
                <c:pt idx="27348">
                  <c:v>960</c:v>
                </c:pt>
                <c:pt idx="27349">
                  <c:v>1090</c:v>
                </c:pt>
                <c:pt idx="27350">
                  <c:v>860</c:v>
                </c:pt>
                <c:pt idx="27351">
                  <c:v>820</c:v>
                </c:pt>
                <c:pt idx="27352">
                  <c:v>940</c:v>
                </c:pt>
                <c:pt idx="27353">
                  <c:v>840</c:v>
                </c:pt>
                <c:pt idx="27354">
                  <c:v>820</c:v>
                </c:pt>
                <c:pt idx="27355">
                  <c:v>890</c:v>
                </c:pt>
                <c:pt idx="27356">
                  <c:v>690</c:v>
                </c:pt>
                <c:pt idx="27357">
                  <c:v>810</c:v>
                </c:pt>
                <c:pt idx="27358">
                  <c:v>960</c:v>
                </c:pt>
                <c:pt idx="27359">
                  <c:v>960</c:v>
                </c:pt>
                <c:pt idx="27360">
                  <c:v>990</c:v>
                </c:pt>
                <c:pt idx="27361">
                  <c:v>990</c:v>
                </c:pt>
                <c:pt idx="27362">
                  <c:v>1070</c:v>
                </c:pt>
                <c:pt idx="27363">
                  <c:v>900</c:v>
                </c:pt>
                <c:pt idx="27364">
                  <c:v>890</c:v>
                </c:pt>
                <c:pt idx="27365">
                  <c:v>930</c:v>
                </c:pt>
                <c:pt idx="27366">
                  <c:v>1070</c:v>
                </c:pt>
                <c:pt idx="27367">
                  <c:v>1000</c:v>
                </c:pt>
                <c:pt idx="27368">
                  <c:v>910</c:v>
                </c:pt>
                <c:pt idx="27369">
                  <c:v>830</c:v>
                </c:pt>
                <c:pt idx="27370">
                  <c:v>1040</c:v>
                </c:pt>
                <c:pt idx="27371">
                  <c:v>900</c:v>
                </c:pt>
                <c:pt idx="27372">
                  <c:v>930</c:v>
                </c:pt>
                <c:pt idx="27373">
                  <c:v>1000</c:v>
                </c:pt>
                <c:pt idx="27374">
                  <c:v>800</c:v>
                </c:pt>
                <c:pt idx="27375">
                  <c:v>850</c:v>
                </c:pt>
                <c:pt idx="27376">
                  <c:v>1080</c:v>
                </c:pt>
                <c:pt idx="27377">
                  <c:v>1040</c:v>
                </c:pt>
                <c:pt idx="27378">
                  <c:v>870</c:v>
                </c:pt>
                <c:pt idx="27379">
                  <c:v>1050</c:v>
                </c:pt>
                <c:pt idx="27380">
                  <c:v>930</c:v>
                </c:pt>
                <c:pt idx="27381">
                  <c:v>1040</c:v>
                </c:pt>
                <c:pt idx="27382">
                  <c:v>810</c:v>
                </c:pt>
                <c:pt idx="27383">
                  <c:v>930</c:v>
                </c:pt>
                <c:pt idx="27384">
                  <c:v>1020</c:v>
                </c:pt>
                <c:pt idx="27385">
                  <c:v>740</c:v>
                </c:pt>
                <c:pt idx="27386">
                  <c:v>840</c:v>
                </c:pt>
                <c:pt idx="27387">
                  <c:v>840</c:v>
                </c:pt>
                <c:pt idx="27388">
                  <c:v>1190</c:v>
                </c:pt>
                <c:pt idx="27389">
                  <c:v>880</c:v>
                </c:pt>
                <c:pt idx="27390">
                  <c:v>920</c:v>
                </c:pt>
                <c:pt idx="27391">
                  <c:v>910</c:v>
                </c:pt>
                <c:pt idx="27392">
                  <c:v>780</c:v>
                </c:pt>
                <c:pt idx="27393">
                  <c:v>840</c:v>
                </c:pt>
                <c:pt idx="27394">
                  <c:v>990</c:v>
                </c:pt>
                <c:pt idx="27395">
                  <c:v>930</c:v>
                </c:pt>
                <c:pt idx="27396">
                  <c:v>690</c:v>
                </c:pt>
                <c:pt idx="27397">
                  <c:v>810</c:v>
                </c:pt>
                <c:pt idx="27398">
                  <c:v>920</c:v>
                </c:pt>
                <c:pt idx="27399">
                  <c:v>960</c:v>
                </c:pt>
                <c:pt idx="27400">
                  <c:v>930</c:v>
                </c:pt>
                <c:pt idx="27401">
                  <c:v>870</c:v>
                </c:pt>
                <c:pt idx="27402">
                  <c:v>940</c:v>
                </c:pt>
                <c:pt idx="27403">
                  <c:v>980</c:v>
                </c:pt>
                <c:pt idx="27404">
                  <c:v>1050</c:v>
                </c:pt>
                <c:pt idx="27405">
                  <c:v>880</c:v>
                </c:pt>
                <c:pt idx="27406">
                  <c:v>990</c:v>
                </c:pt>
                <c:pt idx="27407">
                  <c:v>910</c:v>
                </c:pt>
                <c:pt idx="27408">
                  <c:v>890</c:v>
                </c:pt>
                <c:pt idx="27409">
                  <c:v>990</c:v>
                </c:pt>
                <c:pt idx="27410">
                  <c:v>930</c:v>
                </c:pt>
                <c:pt idx="27411">
                  <c:v>830</c:v>
                </c:pt>
                <c:pt idx="27412">
                  <c:v>820</c:v>
                </c:pt>
                <c:pt idx="27413">
                  <c:v>950</c:v>
                </c:pt>
                <c:pt idx="27414">
                  <c:v>840</c:v>
                </c:pt>
                <c:pt idx="27415">
                  <c:v>1010</c:v>
                </c:pt>
                <c:pt idx="27416">
                  <c:v>1020</c:v>
                </c:pt>
                <c:pt idx="27417">
                  <c:v>790</c:v>
                </c:pt>
                <c:pt idx="27418">
                  <c:v>850</c:v>
                </c:pt>
                <c:pt idx="27419">
                  <c:v>940</c:v>
                </c:pt>
                <c:pt idx="27420">
                  <c:v>890</c:v>
                </c:pt>
                <c:pt idx="27421">
                  <c:v>840</c:v>
                </c:pt>
                <c:pt idx="27422">
                  <c:v>1030</c:v>
                </c:pt>
                <c:pt idx="27423">
                  <c:v>700</c:v>
                </c:pt>
                <c:pt idx="27424">
                  <c:v>850</c:v>
                </c:pt>
                <c:pt idx="27425">
                  <c:v>950</c:v>
                </c:pt>
                <c:pt idx="27426">
                  <c:v>750</c:v>
                </c:pt>
                <c:pt idx="27427">
                  <c:v>970</c:v>
                </c:pt>
                <c:pt idx="27428">
                  <c:v>930</c:v>
                </c:pt>
                <c:pt idx="27429">
                  <c:v>920</c:v>
                </c:pt>
                <c:pt idx="27430">
                  <c:v>760</c:v>
                </c:pt>
                <c:pt idx="27431">
                  <c:v>1020</c:v>
                </c:pt>
                <c:pt idx="27432">
                  <c:v>890</c:v>
                </c:pt>
                <c:pt idx="27433">
                  <c:v>960</c:v>
                </c:pt>
                <c:pt idx="27434">
                  <c:v>1060</c:v>
                </c:pt>
                <c:pt idx="27435">
                  <c:v>900</c:v>
                </c:pt>
                <c:pt idx="27436">
                  <c:v>770</c:v>
                </c:pt>
                <c:pt idx="27437">
                  <c:v>910</c:v>
                </c:pt>
                <c:pt idx="27438">
                  <c:v>790</c:v>
                </c:pt>
                <c:pt idx="27439">
                  <c:v>780</c:v>
                </c:pt>
                <c:pt idx="27440">
                  <c:v>990</c:v>
                </c:pt>
                <c:pt idx="27441">
                  <c:v>850</c:v>
                </c:pt>
                <c:pt idx="27442">
                  <c:v>930</c:v>
                </c:pt>
                <c:pt idx="27443">
                  <c:v>740</c:v>
                </c:pt>
                <c:pt idx="27444">
                  <c:v>1130</c:v>
                </c:pt>
                <c:pt idx="27445">
                  <c:v>910</c:v>
                </c:pt>
                <c:pt idx="27446">
                  <c:v>1040</c:v>
                </c:pt>
                <c:pt idx="27447">
                  <c:v>1060</c:v>
                </c:pt>
                <c:pt idx="27448">
                  <c:v>870</c:v>
                </c:pt>
                <c:pt idx="27449">
                  <c:v>920</c:v>
                </c:pt>
                <c:pt idx="27450">
                  <c:v>810</c:v>
                </c:pt>
                <c:pt idx="27451">
                  <c:v>1120</c:v>
                </c:pt>
                <c:pt idx="27452">
                  <c:v>950</c:v>
                </c:pt>
                <c:pt idx="27453">
                  <c:v>790</c:v>
                </c:pt>
                <c:pt idx="27454">
                  <c:v>990</c:v>
                </c:pt>
                <c:pt idx="27455">
                  <c:v>1020</c:v>
                </c:pt>
                <c:pt idx="27456">
                  <c:v>960</c:v>
                </c:pt>
                <c:pt idx="27457">
                  <c:v>820</c:v>
                </c:pt>
                <c:pt idx="27458">
                  <c:v>1080</c:v>
                </c:pt>
                <c:pt idx="27459">
                  <c:v>1080</c:v>
                </c:pt>
                <c:pt idx="27460">
                  <c:v>1080</c:v>
                </c:pt>
                <c:pt idx="27461">
                  <c:v>900</c:v>
                </c:pt>
                <c:pt idx="27462">
                  <c:v>820</c:v>
                </c:pt>
                <c:pt idx="27463">
                  <c:v>1020</c:v>
                </c:pt>
                <c:pt idx="27464">
                  <c:v>810</c:v>
                </c:pt>
                <c:pt idx="27465">
                  <c:v>770</c:v>
                </c:pt>
                <c:pt idx="27466">
                  <c:v>1070</c:v>
                </c:pt>
                <c:pt idx="27467">
                  <c:v>1010</c:v>
                </c:pt>
                <c:pt idx="27468">
                  <c:v>840</c:v>
                </c:pt>
                <c:pt idx="27469">
                  <c:v>810</c:v>
                </c:pt>
                <c:pt idx="27470">
                  <c:v>1100</c:v>
                </c:pt>
                <c:pt idx="27471">
                  <c:v>860</c:v>
                </c:pt>
                <c:pt idx="27472">
                  <c:v>820</c:v>
                </c:pt>
                <c:pt idx="27473">
                  <c:v>880</c:v>
                </c:pt>
                <c:pt idx="27474">
                  <c:v>770</c:v>
                </c:pt>
                <c:pt idx="27475">
                  <c:v>910</c:v>
                </c:pt>
                <c:pt idx="27476">
                  <c:v>840</c:v>
                </c:pt>
                <c:pt idx="27477">
                  <c:v>850</c:v>
                </c:pt>
                <c:pt idx="27478">
                  <c:v>920</c:v>
                </c:pt>
                <c:pt idx="27479">
                  <c:v>990</c:v>
                </c:pt>
                <c:pt idx="27480">
                  <c:v>1050</c:v>
                </c:pt>
                <c:pt idx="27481">
                  <c:v>1010</c:v>
                </c:pt>
                <c:pt idx="27482">
                  <c:v>930</c:v>
                </c:pt>
                <c:pt idx="27483">
                  <c:v>850</c:v>
                </c:pt>
                <c:pt idx="27484">
                  <c:v>990</c:v>
                </c:pt>
                <c:pt idx="27485">
                  <c:v>930</c:v>
                </c:pt>
                <c:pt idx="27486">
                  <c:v>890</c:v>
                </c:pt>
                <c:pt idx="27487">
                  <c:v>920</c:v>
                </c:pt>
                <c:pt idx="27488">
                  <c:v>900</c:v>
                </c:pt>
                <c:pt idx="27489">
                  <c:v>760</c:v>
                </c:pt>
                <c:pt idx="27490">
                  <c:v>1080</c:v>
                </c:pt>
                <c:pt idx="27491">
                  <c:v>980</c:v>
                </c:pt>
                <c:pt idx="27492">
                  <c:v>1020</c:v>
                </c:pt>
                <c:pt idx="27493">
                  <c:v>900</c:v>
                </c:pt>
                <c:pt idx="27494">
                  <c:v>960</c:v>
                </c:pt>
                <c:pt idx="27495">
                  <c:v>830</c:v>
                </c:pt>
                <c:pt idx="27496">
                  <c:v>1070</c:v>
                </c:pt>
                <c:pt idx="27497">
                  <c:v>920</c:v>
                </c:pt>
                <c:pt idx="27498">
                  <c:v>820</c:v>
                </c:pt>
                <c:pt idx="27499">
                  <c:v>1070</c:v>
                </c:pt>
                <c:pt idx="27500">
                  <c:v>920</c:v>
                </c:pt>
                <c:pt idx="27501">
                  <c:v>1090</c:v>
                </c:pt>
                <c:pt idx="27502">
                  <c:v>890</c:v>
                </c:pt>
                <c:pt idx="27503">
                  <c:v>1030</c:v>
                </c:pt>
                <c:pt idx="27504">
                  <c:v>1000</c:v>
                </c:pt>
                <c:pt idx="27505">
                  <c:v>1150</c:v>
                </c:pt>
                <c:pt idx="27506">
                  <c:v>690</c:v>
                </c:pt>
                <c:pt idx="27507">
                  <c:v>860</c:v>
                </c:pt>
                <c:pt idx="27508">
                  <c:v>850</c:v>
                </c:pt>
                <c:pt idx="27509">
                  <c:v>880</c:v>
                </c:pt>
                <c:pt idx="27510">
                  <c:v>740</c:v>
                </c:pt>
                <c:pt idx="27511">
                  <c:v>890</c:v>
                </c:pt>
                <c:pt idx="27512">
                  <c:v>910</c:v>
                </c:pt>
                <c:pt idx="27513">
                  <c:v>890</c:v>
                </c:pt>
                <c:pt idx="27514">
                  <c:v>940</c:v>
                </c:pt>
                <c:pt idx="27515">
                  <c:v>1020</c:v>
                </c:pt>
                <c:pt idx="27516">
                  <c:v>950</c:v>
                </c:pt>
                <c:pt idx="27517">
                  <c:v>830</c:v>
                </c:pt>
                <c:pt idx="27518">
                  <c:v>890</c:v>
                </c:pt>
                <c:pt idx="27519">
                  <c:v>1010</c:v>
                </c:pt>
                <c:pt idx="27520">
                  <c:v>770</c:v>
                </c:pt>
                <c:pt idx="27521">
                  <c:v>820</c:v>
                </c:pt>
                <c:pt idx="27522">
                  <c:v>960</c:v>
                </c:pt>
                <c:pt idx="27523">
                  <c:v>840</c:v>
                </c:pt>
                <c:pt idx="27524">
                  <c:v>840</c:v>
                </c:pt>
                <c:pt idx="27525">
                  <c:v>1020</c:v>
                </c:pt>
                <c:pt idx="27526">
                  <c:v>890</c:v>
                </c:pt>
                <c:pt idx="27527">
                  <c:v>990</c:v>
                </c:pt>
                <c:pt idx="27528">
                  <c:v>980</c:v>
                </c:pt>
                <c:pt idx="27529">
                  <c:v>1010</c:v>
                </c:pt>
                <c:pt idx="27530">
                  <c:v>880</c:v>
                </c:pt>
                <c:pt idx="27531">
                  <c:v>730</c:v>
                </c:pt>
                <c:pt idx="27532">
                  <c:v>1090</c:v>
                </c:pt>
                <c:pt idx="27533">
                  <c:v>790</c:v>
                </c:pt>
                <c:pt idx="27534">
                  <c:v>900</c:v>
                </c:pt>
                <c:pt idx="27535">
                  <c:v>820</c:v>
                </c:pt>
                <c:pt idx="27536">
                  <c:v>920</c:v>
                </c:pt>
                <c:pt idx="27537">
                  <c:v>870</c:v>
                </c:pt>
                <c:pt idx="27538">
                  <c:v>980</c:v>
                </c:pt>
                <c:pt idx="27539">
                  <c:v>920</c:v>
                </c:pt>
                <c:pt idx="27540">
                  <c:v>920</c:v>
                </c:pt>
                <c:pt idx="27541">
                  <c:v>840</c:v>
                </c:pt>
                <c:pt idx="27542">
                  <c:v>980</c:v>
                </c:pt>
                <c:pt idx="27543">
                  <c:v>650</c:v>
                </c:pt>
                <c:pt idx="27544">
                  <c:v>920</c:v>
                </c:pt>
                <c:pt idx="27545">
                  <c:v>870</c:v>
                </c:pt>
                <c:pt idx="27546">
                  <c:v>990</c:v>
                </c:pt>
                <c:pt idx="27547">
                  <c:v>1000</c:v>
                </c:pt>
                <c:pt idx="27548">
                  <c:v>920</c:v>
                </c:pt>
                <c:pt idx="27549">
                  <c:v>960</c:v>
                </c:pt>
                <c:pt idx="27550">
                  <c:v>910</c:v>
                </c:pt>
                <c:pt idx="27551">
                  <c:v>890</c:v>
                </c:pt>
                <c:pt idx="27552">
                  <c:v>730</c:v>
                </c:pt>
                <c:pt idx="27553">
                  <c:v>850</c:v>
                </c:pt>
                <c:pt idx="27554">
                  <c:v>840</c:v>
                </c:pt>
                <c:pt idx="27555">
                  <c:v>1140</c:v>
                </c:pt>
                <c:pt idx="27556">
                  <c:v>860</c:v>
                </c:pt>
                <c:pt idx="27557">
                  <c:v>910</c:v>
                </c:pt>
                <c:pt idx="27558">
                  <c:v>850</c:v>
                </c:pt>
                <c:pt idx="27559">
                  <c:v>890</c:v>
                </c:pt>
                <c:pt idx="27560">
                  <c:v>830</c:v>
                </c:pt>
                <c:pt idx="27561">
                  <c:v>810</c:v>
                </c:pt>
                <c:pt idx="27562">
                  <c:v>890</c:v>
                </c:pt>
                <c:pt idx="27563">
                  <c:v>990</c:v>
                </c:pt>
                <c:pt idx="27564">
                  <c:v>820</c:v>
                </c:pt>
                <c:pt idx="27565">
                  <c:v>1000</c:v>
                </c:pt>
                <c:pt idx="27566">
                  <c:v>1050</c:v>
                </c:pt>
                <c:pt idx="27567">
                  <c:v>920</c:v>
                </c:pt>
                <c:pt idx="27568">
                  <c:v>1020</c:v>
                </c:pt>
                <c:pt idx="27569">
                  <c:v>1000</c:v>
                </c:pt>
                <c:pt idx="27570">
                  <c:v>720</c:v>
                </c:pt>
                <c:pt idx="27571">
                  <c:v>950</c:v>
                </c:pt>
                <c:pt idx="27572">
                  <c:v>910</c:v>
                </c:pt>
                <c:pt idx="27573">
                  <c:v>690</c:v>
                </c:pt>
                <c:pt idx="27574">
                  <c:v>880</c:v>
                </c:pt>
                <c:pt idx="27575">
                  <c:v>670</c:v>
                </c:pt>
                <c:pt idx="27576">
                  <c:v>990</c:v>
                </c:pt>
                <c:pt idx="27577">
                  <c:v>760</c:v>
                </c:pt>
                <c:pt idx="27578">
                  <c:v>1050</c:v>
                </c:pt>
                <c:pt idx="27579">
                  <c:v>950</c:v>
                </c:pt>
                <c:pt idx="27580">
                  <c:v>890</c:v>
                </c:pt>
                <c:pt idx="27581">
                  <c:v>960</c:v>
                </c:pt>
                <c:pt idx="27582">
                  <c:v>980</c:v>
                </c:pt>
                <c:pt idx="27583">
                  <c:v>940</c:v>
                </c:pt>
                <c:pt idx="27584">
                  <c:v>870</c:v>
                </c:pt>
                <c:pt idx="27585">
                  <c:v>1000</c:v>
                </c:pt>
                <c:pt idx="27586">
                  <c:v>1000</c:v>
                </c:pt>
                <c:pt idx="27587">
                  <c:v>1060</c:v>
                </c:pt>
                <c:pt idx="27588">
                  <c:v>870</c:v>
                </c:pt>
                <c:pt idx="27589">
                  <c:v>830</c:v>
                </c:pt>
                <c:pt idx="27590">
                  <c:v>1140</c:v>
                </c:pt>
                <c:pt idx="27591">
                  <c:v>770</c:v>
                </c:pt>
                <c:pt idx="27592">
                  <c:v>890</c:v>
                </c:pt>
                <c:pt idx="27593">
                  <c:v>890</c:v>
                </c:pt>
                <c:pt idx="27594">
                  <c:v>890</c:v>
                </c:pt>
                <c:pt idx="27595">
                  <c:v>1130</c:v>
                </c:pt>
                <c:pt idx="27596">
                  <c:v>890</c:v>
                </c:pt>
                <c:pt idx="27597">
                  <c:v>640</c:v>
                </c:pt>
                <c:pt idx="27598">
                  <c:v>760</c:v>
                </c:pt>
                <c:pt idx="27599">
                  <c:v>920</c:v>
                </c:pt>
                <c:pt idx="27600">
                  <c:v>1000</c:v>
                </c:pt>
                <c:pt idx="27601">
                  <c:v>960</c:v>
                </c:pt>
                <c:pt idx="27602">
                  <c:v>790</c:v>
                </c:pt>
                <c:pt idx="27603">
                  <c:v>870</c:v>
                </c:pt>
                <c:pt idx="27604">
                  <c:v>1180</c:v>
                </c:pt>
                <c:pt idx="27605">
                  <c:v>920</c:v>
                </c:pt>
                <c:pt idx="27606">
                  <c:v>710</c:v>
                </c:pt>
                <c:pt idx="27607">
                  <c:v>970</c:v>
                </c:pt>
                <c:pt idx="27608">
                  <c:v>950</c:v>
                </c:pt>
                <c:pt idx="27609">
                  <c:v>600</c:v>
                </c:pt>
                <c:pt idx="27610">
                  <c:v>840</c:v>
                </c:pt>
                <c:pt idx="27611">
                  <c:v>980</c:v>
                </c:pt>
                <c:pt idx="27612">
                  <c:v>830</c:v>
                </c:pt>
                <c:pt idx="27613">
                  <c:v>1030</c:v>
                </c:pt>
                <c:pt idx="27614">
                  <c:v>920</c:v>
                </c:pt>
                <c:pt idx="27615">
                  <c:v>1130</c:v>
                </c:pt>
                <c:pt idx="27616">
                  <c:v>750</c:v>
                </c:pt>
                <c:pt idx="27617">
                  <c:v>1010</c:v>
                </c:pt>
                <c:pt idx="27618">
                  <c:v>770</c:v>
                </c:pt>
                <c:pt idx="27619">
                  <c:v>820</c:v>
                </c:pt>
                <c:pt idx="27620">
                  <c:v>830</c:v>
                </c:pt>
                <c:pt idx="27621">
                  <c:v>1050</c:v>
                </c:pt>
                <c:pt idx="27622">
                  <c:v>930</c:v>
                </c:pt>
                <c:pt idx="27623">
                  <c:v>920</c:v>
                </c:pt>
                <c:pt idx="27624">
                  <c:v>790</c:v>
                </c:pt>
                <c:pt idx="27625">
                  <c:v>880</c:v>
                </c:pt>
                <c:pt idx="27626">
                  <c:v>960</c:v>
                </c:pt>
                <c:pt idx="27627">
                  <c:v>930</c:v>
                </c:pt>
                <c:pt idx="27628">
                  <c:v>860</c:v>
                </c:pt>
                <c:pt idx="27629">
                  <c:v>1370</c:v>
                </c:pt>
                <c:pt idx="27630">
                  <c:v>960</c:v>
                </c:pt>
                <c:pt idx="27631">
                  <c:v>870</c:v>
                </c:pt>
                <c:pt idx="27632">
                  <c:v>960</c:v>
                </c:pt>
                <c:pt idx="27633">
                  <c:v>880</c:v>
                </c:pt>
                <c:pt idx="27634">
                  <c:v>1010</c:v>
                </c:pt>
                <c:pt idx="27635">
                  <c:v>850</c:v>
                </c:pt>
                <c:pt idx="27636">
                  <c:v>980</c:v>
                </c:pt>
                <c:pt idx="27637">
                  <c:v>750</c:v>
                </c:pt>
                <c:pt idx="27638">
                  <c:v>780</c:v>
                </c:pt>
                <c:pt idx="27639">
                  <c:v>930</c:v>
                </c:pt>
                <c:pt idx="27640">
                  <c:v>870</c:v>
                </c:pt>
                <c:pt idx="27641">
                  <c:v>880</c:v>
                </c:pt>
                <c:pt idx="27642">
                  <c:v>860</c:v>
                </c:pt>
                <c:pt idx="27643">
                  <c:v>880</c:v>
                </c:pt>
                <c:pt idx="27644">
                  <c:v>1010</c:v>
                </c:pt>
                <c:pt idx="27645">
                  <c:v>930</c:v>
                </c:pt>
                <c:pt idx="27646">
                  <c:v>930</c:v>
                </c:pt>
                <c:pt idx="27647">
                  <c:v>1030</c:v>
                </c:pt>
                <c:pt idx="27648">
                  <c:v>820</c:v>
                </c:pt>
                <c:pt idx="27649">
                  <c:v>850</c:v>
                </c:pt>
                <c:pt idx="27650">
                  <c:v>750</c:v>
                </c:pt>
                <c:pt idx="27651">
                  <c:v>900</c:v>
                </c:pt>
                <c:pt idx="27652">
                  <c:v>1150</c:v>
                </c:pt>
                <c:pt idx="27653">
                  <c:v>890</c:v>
                </c:pt>
                <c:pt idx="27654">
                  <c:v>730</c:v>
                </c:pt>
                <c:pt idx="27655">
                  <c:v>940</c:v>
                </c:pt>
                <c:pt idx="27656">
                  <c:v>1000</c:v>
                </c:pt>
                <c:pt idx="27657">
                  <c:v>950</c:v>
                </c:pt>
                <c:pt idx="27658">
                  <c:v>780</c:v>
                </c:pt>
                <c:pt idx="27659">
                  <c:v>900</c:v>
                </c:pt>
                <c:pt idx="27660">
                  <c:v>920</c:v>
                </c:pt>
                <c:pt idx="27661">
                  <c:v>830</c:v>
                </c:pt>
                <c:pt idx="27662">
                  <c:v>880</c:v>
                </c:pt>
                <c:pt idx="27663">
                  <c:v>970</c:v>
                </c:pt>
                <c:pt idx="27664">
                  <c:v>870</c:v>
                </c:pt>
                <c:pt idx="27665">
                  <c:v>880</c:v>
                </c:pt>
                <c:pt idx="27666">
                  <c:v>910</c:v>
                </c:pt>
                <c:pt idx="27667">
                  <c:v>940</c:v>
                </c:pt>
                <c:pt idx="27668">
                  <c:v>1030</c:v>
                </c:pt>
                <c:pt idx="27669">
                  <c:v>740</c:v>
                </c:pt>
                <c:pt idx="27670">
                  <c:v>830</c:v>
                </c:pt>
                <c:pt idx="27671">
                  <c:v>980</c:v>
                </c:pt>
                <c:pt idx="27672">
                  <c:v>870</c:v>
                </c:pt>
                <c:pt idx="27673">
                  <c:v>840</c:v>
                </c:pt>
                <c:pt idx="27674">
                  <c:v>900</c:v>
                </c:pt>
                <c:pt idx="27675">
                  <c:v>840</c:v>
                </c:pt>
                <c:pt idx="27676">
                  <c:v>900</c:v>
                </c:pt>
                <c:pt idx="27677">
                  <c:v>1010</c:v>
                </c:pt>
                <c:pt idx="27678">
                  <c:v>950</c:v>
                </c:pt>
                <c:pt idx="27679">
                  <c:v>1090</c:v>
                </c:pt>
                <c:pt idx="27680">
                  <c:v>860</c:v>
                </c:pt>
                <c:pt idx="27681">
                  <c:v>1120</c:v>
                </c:pt>
                <c:pt idx="27682">
                  <c:v>1030</c:v>
                </c:pt>
                <c:pt idx="27683">
                  <c:v>840</c:v>
                </c:pt>
                <c:pt idx="27684">
                  <c:v>820</c:v>
                </c:pt>
                <c:pt idx="27685">
                  <c:v>870</c:v>
                </c:pt>
                <c:pt idx="27686">
                  <c:v>940</c:v>
                </c:pt>
                <c:pt idx="27687">
                  <c:v>1010</c:v>
                </c:pt>
                <c:pt idx="27688">
                  <c:v>960</c:v>
                </c:pt>
                <c:pt idx="27689">
                  <c:v>1010</c:v>
                </c:pt>
                <c:pt idx="27690">
                  <c:v>880</c:v>
                </c:pt>
                <c:pt idx="27691">
                  <c:v>820</c:v>
                </c:pt>
                <c:pt idx="27692">
                  <c:v>890</c:v>
                </c:pt>
                <c:pt idx="27693">
                  <c:v>890</c:v>
                </c:pt>
                <c:pt idx="27694">
                  <c:v>1070</c:v>
                </c:pt>
                <c:pt idx="27695">
                  <c:v>850</c:v>
                </c:pt>
                <c:pt idx="27696">
                  <c:v>790</c:v>
                </c:pt>
                <c:pt idx="27697">
                  <c:v>870</c:v>
                </c:pt>
                <c:pt idx="27698">
                  <c:v>940</c:v>
                </c:pt>
                <c:pt idx="27699">
                  <c:v>890</c:v>
                </c:pt>
                <c:pt idx="27700">
                  <c:v>750</c:v>
                </c:pt>
                <c:pt idx="27701">
                  <c:v>760</c:v>
                </c:pt>
                <c:pt idx="27702">
                  <c:v>790</c:v>
                </c:pt>
                <c:pt idx="27703">
                  <c:v>1060</c:v>
                </c:pt>
                <c:pt idx="27704">
                  <c:v>830</c:v>
                </c:pt>
                <c:pt idx="27705">
                  <c:v>1080</c:v>
                </c:pt>
                <c:pt idx="27706">
                  <c:v>880</c:v>
                </c:pt>
                <c:pt idx="27707">
                  <c:v>790</c:v>
                </c:pt>
                <c:pt idx="27708">
                  <c:v>840</c:v>
                </c:pt>
                <c:pt idx="27709">
                  <c:v>970</c:v>
                </c:pt>
                <c:pt idx="27710">
                  <c:v>890</c:v>
                </c:pt>
                <c:pt idx="27711">
                  <c:v>870</c:v>
                </c:pt>
                <c:pt idx="27712">
                  <c:v>740</c:v>
                </c:pt>
                <c:pt idx="27713">
                  <c:v>960</c:v>
                </c:pt>
                <c:pt idx="27714">
                  <c:v>700</c:v>
                </c:pt>
                <c:pt idx="27715">
                  <c:v>940</c:v>
                </c:pt>
                <c:pt idx="27716">
                  <c:v>910</c:v>
                </c:pt>
                <c:pt idx="27717">
                  <c:v>1050</c:v>
                </c:pt>
                <c:pt idx="27718">
                  <c:v>1040</c:v>
                </c:pt>
                <c:pt idx="27719">
                  <c:v>1190</c:v>
                </c:pt>
                <c:pt idx="27720">
                  <c:v>770</c:v>
                </c:pt>
                <c:pt idx="27721">
                  <c:v>1060</c:v>
                </c:pt>
                <c:pt idx="27722">
                  <c:v>820</c:v>
                </c:pt>
                <c:pt idx="27723">
                  <c:v>830</c:v>
                </c:pt>
                <c:pt idx="27724">
                  <c:v>810</c:v>
                </c:pt>
                <c:pt idx="27725">
                  <c:v>1000</c:v>
                </c:pt>
                <c:pt idx="27726">
                  <c:v>830</c:v>
                </c:pt>
                <c:pt idx="27727">
                  <c:v>890</c:v>
                </c:pt>
                <c:pt idx="27728">
                  <c:v>880</c:v>
                </c:pt>
                <c:pt idx="27729">
                  <c:v>930</c:v>
                </c:pt>
                <c:pt idx="27730">
                  <c:v>930</c:v>
                </c:pt>
                <c:pt idx="27731">
                  <c:v>840</c:v>
                </c:pt>
                <c:pt idx="27732">
                  <c:v>810</c:v>
                </c:pt>
                <c:pt idx="27733">
                  <c:v>980</c:v>
                </c:pt>
                <c:pt idx="27734">
                  <c:v>820</c:v>
                </c:pt>
                <c:pt idx="27735">
                  <c:v>1060</c:v>
                </c:pt>
                <c:pt idx="27736">
                  <c:v>750</c:v>
                </c:pt>
                <c:pt idx="27737">
                  <c:v>940</c:v>
                </c:pt>
                <c:pt idx="27738">
                  <c:v>1160</c:v>
                </c:pt>
                <c:pt idx="27739">
                  <c:v>950</c:v>
                </c:pt>
                <c:pt idx="27740">
                  <c:v>1080</c:v>
                </c:pt>
                <c:pt idx="27741">
                  <c:v>780</c:v>
                </c:pt>
                <c:pt idx="27742">
                  <c:v>870</c:v>
                </c:pt>
                <c:pt idx="27743">
                  <c:v>900</c:v>
                </c:pt>
                <c:pt idx="27744">
                  <c:v>880</c:v>
                </c:pt>
                <c:pt idx="27745">
                  <c:v>1180</c:v>
                </c:pt>
                <c:pt idx="27746">
                  <c:v>1080</c:v>
                </c:pt>
                <c:pt idx="27747">
                  <c:v>900</c:v>
                </c:pt>
                <c:pt idx="27748">
                  <c:v>800</c:v>
                </c:pt>
                <c:pt idx="27749">
                  <c:v>1000</c:v>
                </c:pt>
                <c:pt idx="27750">
                  <c:v>950</c:v>
                </c:pt>
                <c:pt idx="27751">
                  <c:v>840</c:v>
                </c:pt>
                <c:pt idx="27752">
                  <c:v>1060</c:v>
                </c:pt>
                <c:pt idx="27753">
                  <c:v>910</c:v>
                </c:pt>
                <c:pt idx="27754">
                  <c:v>1130</c:v>
                </c:pt>
                <c:pt idx="27755">
                  <c:v>910</c:v>
                </c:pt>
                <c:pt idx="27756">
                  <c:v>940</c:v>
                </c:pt>
                <c:pt idx="27757">
                  <c:v>860</c:v>
                </c:pt>
                <c:pt idx="27758">
                  <c:v>1020</c:v>
                </c:pt>
                <c:pt idx="27759">
                  <c:v>730</c:v>
                </c:pt>
                <c:pt idx="27760">
                  <c:v>860</c:v>
                </c:pt>
                <c:pt idx="27761">
                  <c:v>940</c:v>
                </c:pt>
                <c:pt idx="27762">
                  <c:v>1000</c:v>
                </c:pt>
                <c:pt idx="27763">
                  <c:v>830</c:v>
                </c:pt>
                <c:pt idx="27764">
                  <c:v>720</c:v>
                </c:pt>
                <c:pt idx="27765">
                  <c:v>980</c:v>
                </c:pt>
                <c:pt idx="27766">
                  <c:v>930</c:v>
                </c:pt>
                <c:pt idx="27767">
                  <c:v>790</c:v>
                </c:pt>
                <c:pt idx="27768">
                  <c:v>910</c:v>
                </c:pt>
                <c:pt idx="27769">
                  <c:v>890</c:v>
                </c:pt>
                <c:pt idx="27770">
                  <c:v>870</c:v>
                </c:pt>
                <c:pt idx="27771">
                  <c:v>850</c:v>
                </c:pt>
                <c:pt idx="27772">
                  <c:v>1030</c:v>
                </c:pt>
                <c:pt idx="27773">
                  <c:v>780</c:v>
                </c:pt>
                <c:pt idx="27774">
                  <c:v>980</c:v>
                </c:pt>
                <c:pt idx="27775">
                  <c:v>870</c:v>
                </c:pt>
                <c:pt idx="27776">
                  <c:v>1010</c:v>
                </c:pt>
                <c:pt idx="27777">
                  <c:v>690</c:v>
                </c:pt>
                <c:pt idx="27778">
                  <c:v>1110</c:v>
                </c:pt>
                <c:pt idx="27779">
                  <c:v>810</c:v>
                </c:pt>
                <c:pt idx="27780">
                  <c:v>810</c:v>
                </c:pt>
                <c:pt idx="27781">
                  <c:v>690</c:v>
                </c:pt>
                <c:pt idx="27782">
                  <c:v>920</c:v>
                </c:pt>
                <c:pt idx="27783">
                  <c:v>1000</c:v>
                </c:pt>
                <c:pt idx="27784">
                  <c:v>910</c:v>
                </c:pt>
                <c:pt idx="27785">
                  <c:v>1090</c:v>
                </c:pt>
                <c:pt idx="27786">
                  <c:v>760</c:v>
                </c:pt>
                <c:pt idx="27787">
                  <c:v>990</c:v>
                </c:pt>
                <c:pt idx="27788">
                  <c:v>1110</c:v>
                </c:pt>
                <c:pt idx="27789">
                  <c:v>990</c:v>
                </c:pt>
                <c:pt idx="27790">
                  <c:v>880</c:v>
                </c:pt>
                <c:pt idx="27791">
                  <c:v>950</c:v>
                </c:pt>
                <c:pt idx="27792">
                  <c:v>870</c:v>
                </c:pt>
                <c:pt idx="27793">
                  <c:v>810</c:v>
                </c:pt>
                <c:pt idx="27794">
                  <c:v>910</c:v>
                </c:pt>
                <c:pt idx="27795">
                  <c:v>930</c:v>
                </c:pt>
                <c:pt idx="27796">
                  <c:v>930</c:v>
                </c:pt>
                <c:pt idx="27797">
                  <c:v>990</c:v>
                </c:pt>
                <c:pt idx="27798">
                  <c:v>1000</c:v>
                </c:pt>
                <c:pt idx="27799">
                  <c:v>920</c:v>
                </c:pt>
                <c:pt idx="27800">
                  <c:v>920</c:v>
                </c:pt>
                <c:pt idx="27801">
                  <c:v>920</c:v>
                </c:pt>
                <c:pt idx="27802">
                  <c:v>920</c:v>
                </c:pt>
                <c:pt idx="27803">
                  <c:v>850</c:v>
                </c:pt>
                <c:pt idx="27804">
                  <c:v>840</c:v>
                </c:pt>
                <c:pt idx="27805">
                  <c:v>890</c:v>
                </c:pt>
                <c:pt idx="27806">
                  <c:v>830</c:v>
                </c:pt>
                <c:pt idx="27807">
                  <c:v>750</c:v>
                </c:pt>
                <c:pt idx="27808">
                  <c:v>860</c:v>
                </c:pt>
                <c:pt idx="27809">
                  <c:v>990</c:v>
                </c:pt>
                <c:pt idx="27810">
                  <c:v>990</c:v>
                </c:pt>
                <c:pt idx="27811">
                  <c:v>1080</c:v>
                </c:pt>
                <c:pt idx="27812">
                  <c:v>880</c:v>
                </c:pt>
                <c:pt idx="27813">
                  <c:v>830</c:v>
                </c:pt>
                <c:pt idx="27814">
                  <c:v>730</c:v>
                </c:pt>
                <c:pt idx="27815">
                  <c:v>720</c:v>
                </c:pt>
                <c:pt idx="27816">
                  <c:v>830</c:v>
                </c:pt>
                <c:pt idx="27817">
                  <c:v>700</c:v>
                </c:pt>
                <c:pt idx="27818">
                  <c:v>990</c:v>
                </c:pt>
                <c:pt idx="27819">
                  <c:v>940</c:v>
                </c:pt>
                <c:pt idx="27820">
                  <c:v>900</c:v>
                </c:pt>
                <c:pt idx="27821">
                  <c:v>830</c:v>
                </c:pt>
                <c:pt idx="27822">
                  <c:v>850</c:v>
                </c:pt>
                <c:pt idx="27823">
                  <c:v>960</c:v>
                </c:pt>
                <c:pt idx="27824">
                  <c:v>920</c:v>
                </c:pt>
                <c:pt idx="27825">
                  <c:v>1070</c:v>
                </c:pt>
                <c:pt idx="27826">
                  <c:v>950</c:v>
                </c:pt>
                <c:pt idx="27827">
                  <c:v>800</c:v>
                </c:pt>
                <c:pt idx="27828">
                  <c:v>900</c:v>
                </c:pt>
                <c:pt idx="27829">
                  <c:v>1120</c:v>
                </c:pt>
                <c:pt idx="27830">
                  <c:v>760</c:v>
                </c:pt>
                <c:pt idx="27831">
                  <c:v>870</c:v>
                </c:pt>
                <c:pt idx="27832">
                  <c:v>910</c:v>
                </c:pt>
                <c:pt idx="27833">
                  <c:v>850</c:v>
                </c:pt>
                <c:pt idx="27834">
                  <c:v>990</c:v>
                </c:pt>
                <c:pt idx="27835">
                  <c:v>920</c:v>
                </c:pt>
                <c:pt idx="27836">
                  <c:v>970</c:v>
                </c:pt>
                <c:pt idx="27837">
                  <c:v>980</c:v>
                </c:pt>
                <c:pt idx="27838">
                  <c:v>870</c:v>
                </c:pt>
                <c:pt idx="27839">
                  <c:v>860</c:v>
                </c:pt>
                <c:pt idx="27840">
                  <c:v>950</c:v>
                </c:pt>
                <c:pt idx="27841">
                  <c:v>870</c:v>
                </c:pt>
                <c:pt idx="27842">
                  <c:v>890</c:v>
                </c:pt>
                <c:pt idx="27843">
                  <c:v>970</c:v>
                </c:pt>
                <c:pt idx="27844">
                  <c:v>770</c:v>
                </c:pt>
                <c:pt idx="27845">
                  <c:v>830</c:v>
                </c:pt>
                <c:pt idx="27846">
                  <c:v>850</c:v>
                </c:pt>
                <c:pt idx="27847">
                  <c:v>1010</c:v>
                </c:pt>
                <c:pt idx="27848">
                  <c:v>740</c:v>
                </c:pt>
                <c:pt idx="27849">
                  <c:v>860</c:v>
                </c:pt>
                <c:pt idx="27850">
                  <c:v>880</c:v>
                </c:pt>
                <c:pt idx="27851">
                  <c:v>1020</c:v>
                </c:pt>
                <c:pt idx="27852">
                  <c:v>910</c:v>
                </c:pt>
                <c:pt idx="27853">
                  <c:v>1150</c:v>
                </c:pt>
                <c:pt idx="27854">
                  <c:v>900</c:v>
                </c:pt>
                <c:pt idx="27855">
                  <c:v>990</c:v>
                </c:pt>
                <c:pt idx="27856">
                  <c:v>910</c:v>
                </c:pt>
                <c:pt idx="27857">
                  <c:v>1020</c:v>
                </c:pt>
                <c:pt idx="27858">
                  <c:v>830</c:v>
                </c:pt>
                <c:pt idx="27859">
                  <c:v>960</c:v>
                </c:pt>
                <c:pt idx="27860">
                  <c:v>950</c:v>
                </c:pt>
                <c:pt idx="27861">
                  <c:v>1060</c:v>
                </c:pt>
                <c:pt idx="27862">
                  <c:v>790</c:v>
                </c:pt>
                <c:pt idx="27863">
                  <c:v>920</c:v>
                </c:pt>
                <c:pt idx="27864">
                  <c:v>1040</c:v>
                </c:pt>
                <c:pt idx="27865">
                  <c:v>1140</c:v>
                </c:pt>
                <c:pt idx="27866">
                  <c:v>930</c:v>
                </c:pt>
                <c:pt idx="27867">
                  <c:v>1000</c:v>
                </c:pt>
                <c:pt idx="27868">
                  <c:v>990</c:v>
                </c:pt>
                <c:pt idx="27869">
                  <c:v>1160</c:v>
                </c:pt>
                <c:pt idx="27870">
                  <c:v>1050</c:v>
                </c:pt>
                <c:pt idx="27871">
                  <c:v>970</c:v>
                </c:pt>
                <c:pt idx="27872">
                  <c:v>940</c:v>
                </c:pt>
                <c:pt idx="27873">
                  <c:v>1010</c:v>
                </c:pt>
                <c:pt idx="27874">
                  <c:v>840</c:v>
                </c:pt>
                <c:pt idx="27875">
                  <c:v>970</c:v>
                </c:pt>
                <c:pt idx="27876">
                  <c:v>980</c:v>
                </c:pt>
                <c:pt idx="27877">
                  <c:v>840</c:v>
                </c:pt>
                <c:pt idx="27878">
                  <c:v>1090</c:v>
                </c:pt>
                <c:pt idx="27879">
                  <c:v>810</c:v>
                </c:pt>
                <c:pt idx="27880">
                  <c:v>980</c:v>
                </c:pt>
                <c:pt idx="27881">
                  <c:v>1000</c:v>
                </c:pt>
                <c:pt idx="27882">
                  <c:v>1090</c:v>
                </c:pt>
                <c:pt idx="27883">
                  <c:v>910</c:v>
                </c:pt>
                <c:pt idx="27884">
                  <c:v>1040</c:v>
                </c:pt>
                <c:pt idx="27885">
                  <c:v>910</c:v>
                </c:pt>
                <c:pt idx="27886">
                  <c:v>980</c:v>
                </c:pt>
                <c:pt idx="27887">
                  <c:v>1190</c:v>
                </c:pt>
                <c:pt idx="27888">
                  <c:v>1020</c:v>
                </c:pt>
                <c:pt idx="27889">
                  <c:v>940</c:v>
                </c:pt>
                <c:pt idx="27890">
                  <c:v>800</c:v>
                </c:pt>
                <c:pt idx="27891">
                  <c:v>950</c:v>
                </c:pt>
                <c:pt idx="27892">
                  <c:v>850</c:v>
                </c:pt>
                <c:pt idx="27893">
                  <c:v>930</c:v>
                </c:pt>
                <c:pt idx="27894">
                  <c:v>1040</c:v>
                </c:pt>
                <c:pt idx="27895">
                  <c:v>960</c:v>
                </c:pt>
                <c:pt idx="27896">
                  <c:v>1040</c:v>
                </c:pt>
                <c:pt idx="27897">
                  <c:v>860</c:v>
                </c:pt>
                <c:pt idx="27898">
                  <c:v>860</c:v>
                </c:pt>
                <c:pt idx="27899">
                  <c:v>860</c:v>
                </c:pt>
                <c:pt idx="27900">
                  <c:v>830</c:v>
                </c:pt>
                <c:pt idx="27901">
                  <c:v>800</c:v>
                </c:pt>
                <c:pt idx="27902">
                  <c:v>930</c:v>
                </c:pt>
                <c:pt idx="27903">
                  <c:v>1080</c:v>
                </c:pt>
                <c:pt idx="27904">
                  <c:v>820</c:v>
                </c:pt>
                <c:pt idx="27905">
                  <c:v>950</c:v>
                </c:pt>
                <c:pt idx="27906">
                  <c:v>780</c:v>
                </c:pt>
                <c:pt idx="27907">
                  <c:v>880</c:v>
                </c:pt>
                <c:pt idx="27908">
                  <c:v>1100</c:v>
                </c:pt>
                <c:pt idx="27909">
                  <c:v>970</c:v>
                </c:pt>
                <c:pt idx="27910">
                  <c:v>770</c:v>
                </c:pt>
                <c:pt idx="27911">
                  <c:v>880</c:v>
                </c:pt>
                <c:pt idx="27912">
                  <c:v>930</c:v>
                </c:pt>
                <c:pt idx="27913">
                  <c:v>1010</c:v>
                </c:pt>
                <c:pt idx="27914">
                  <c:v>1020</c:v>
                </c:pt>
                <c:pt idx="27915">
                  <c:v>1040</c:v>
                </c:pt>
                <c:pt idx="27916">
                  <c:v>1010</c:v>
                </c:pt>
                <c:pt idx="27917">
                  <c:v>860</c:v>
                </c:pt>
                <c:pt idx="27918">
                  <c:v>880</c:v>
                </c:pt>
                <c:pt idx="27919">
                  <c:v>1050</c:v>
                </c:pt>
                <c:pt idx="27920">
                  <c:v>870</c:v>
                </c:pt>
                <c:pt idx="27921">
                  <c:v>970</c:v>
                </c:pt>
                <c:pt idx="27922">
                  <c:v>960</c:v>
                </c:pt>
                <c:pt idx="27923">
                  <c:v>1010</c:v>
                </c:pt>
                <c:pt idx="27924">
                  <c:v>950</c:v>
                </c:pt>
                <c:pt idx="27925">
                  <c:v>1000</c:v>
                </c:pt>
                <c:pt idx="27926">
                  <c:v>780</c:v>
                </c:pt>
                <c:pt idx="27927">
                  <c:v>950</c:v>
                </c:pt>
                <c:pt idx="27928">
                  <c:v>910</c:v>
                </c:pt>
                <c:pt idx="27929">
                  <c:v>820</c:v>
                </c:pt>
                <c:pt idx="27930">
                  <c:v>790</c:v>
                </c:pt>
                <c:pt idx="27931">
                  <c:v>950</c:v>
                </c:pt>
                <c:pt idx="27932">
                  <c:v>770</c:v>
                </c:pt>
                <c:pt idx="27933">
                  <c:v>1000</c:v>
                </c:pt>
                <c:pt idx="27934">
                  <c:v>780</c:v>
                </c:pt>
                <c:pt idx="27935">
                  <c:v>960</c:v>
                </c:pt>
                <c:pt idx="27936">
                  <c:v>1000</c:v>
                </c:pt>
                <c:pt idx="27937">
                  <c:v>910</c:v>
                </c:pt>
                <c:pt idx="27938">
                  <c:v>890</c:v>
                </c:pt>
                <c:pt idx="27939">
                  <c:v>800</c:v>
                </c:pt>
                <c:pt idx="27940">
                  <c:v>880</c:v>
                </c:pt>
                <c:pt idx="27941">
                  <c:v>1010</c:v>
                </c:pt>
                <c:pt idx="27942">
                  <c:v>1090</c:v>
                </c:pt>
                <c:pt idx="27943">
                  <c:v>1050</c:v>
                </c:pt>
                <c:pt idx="27944">
                  <c:v>930</c:v>
                </c:pt>
                <c:pt idx="27945">
                  <c:v>940</c:v>
                </c:pt>
                <c:pt idx="27946">
                  <c:v>850</c:v>
                </c:pt>
                <c:pt idx="27947">
                  <c:v>710</c:v>
                </c:pt>
                <c:pt idx="27948">
                  <c:v>840</c:v>
                </c:pt>
                <c:pt idx="27949">
                  <c:v>810</c:v>
                </c:pt>
                <c:pt idx="27950">
                  <c:v>720</c:v>
                </c:pt>
                <c:pt idx="27951">
                  <c:v>930</c:v>
                </c:pt>
                <c:pt idx="27952">
                  <c:v>830</c:v>
                </c:pt>
                <c:pt idx="27953">
                  <c:v>960</c:v>
                </c:pt>
                <c:pt idx="27954">
                  <c:v>1030</c:v>
                </c:pt>
                <c:pt idx="27955">
                  <c:v>940</c:v>
                </c:pt>
                <c:pt idx="27956">
                  <c:v>830</c:v>
                </c:pt>
                <c:pt idx="27957">
                  <c:v>900</c:v>
                </c:pt>
                <c:pt idx="27958">
                  <c:v>820</c:v>
                </c:pt>
                <c:pt idx="27959">
                  <c:v>880</c:v>
                </c:pt>
                <c:pt idx="27960">
                  <c:v>880</c:v>
                </c:pt>
                <c:pt idx="27961">
                  <c:v>960</c:v>
                </c:pt>
                <c:pt idx="27962">
                  <c:v>790</c:v>
                </c:pt>
                <c:pt idx="27963">
                  <c:v>850</c:v>
                </c:pt>
                <c:pt idx="27964">
                  <c:v>920</c:v>
                </c:pt>
                <c:pt idx="27965">
                  <c:v>1060</c:v>
                </c:pt>
                <c:pt idx="27966">
                  <c:v>1050</c:v>
                </c:pt>
                <c:pt idx="27967">
                  <c:v>1080</c:v>
                </c:pt>
                <c:pt idx="27968">
                  <c:v>950</c:v>
                </c:pt>
                <c:pt idx="27969">
                  <c:v>840</c:v>
                </c:pt>
                <c:pt idx="27970">
                  <c:v>1020</c:v>
                </c:pt>
                <c:pt idx="27971">
                  <c:v>950</c:v>
                </c:pt>
                <c:pt idx="27972">
                  <c:v>820</c:v>
                </c:pt>
                <c:pt idx="27973">
                  <c:v>970</c:v>
                </c:pt>
                <c:pt idx="27974">
                  <c:v>790</c:v>
                </c:pt>
                <c:pt idx="27975">
                  <c:v>870</c:v>
                </c:pt>
                <c:pt idx="27976">
                  <c:v>980</c:v>
                </c:pt>
                <c:pt idx="27977">
                  <c:v>840</c:v>
                </c:pt>
                <c:pt idx="27978">
                  <c:v>1100</c:v>
                </c:pt>
                <c:pt idx="27979">
                  <c:v>830</c:v>
                </c:pt>
                <c:pt idx="27980">
                  <c:v>920</c:v>
                </c:pt>
                <c:pt idx="27981">
                  <c:v>1000</c:v>
                </c:pt>
                <c:pt idx="27982">
                  <c:v>1060</c:v>
                </c:pt>
                <c:pt idx="27983">
                  <c:v>940</c:v>
                </c:pt>
                <c:pt idx="27984">
                  <c:v>960</c:v>
                </c:pt>
                <c:pt idx="27985">
                  <c:v>940</c:v>
                </c:pt>
                <c:pt idx="27986">
                  <c:v>910</c:v>
                </c:pt>
                <c:pt idx="27987">
                  <c:v>760</c:v>
                </c:pt>
                <c:pt idx="27988">
                  <c:v>830</c:v>
                </c:pt>
                <c:pt idx="27989">
                  <c:v>900</c:v>
                </c:pt>
                <c:pt idx="27990">
                  <c:v>870</c:v>
                </c:pt>
                <c:pt idx="27991">
                  <c:v>750</c:v>
                </c:pt>
                <c:pt idx="27992">
                  <c:v>920</c:v>
                </c:pt>
                <c:pt idx="27993">
                  <c:v>970</c:v>
                </c:pt>
                <c:pt idx="27994">
                  <c:v>660</c:v>
                </c:pt>
                <c:pt idx="27995">
                  <c:v>810</c:v>
                </c:pt>
                <c:pt idx="27996">
                  <c:v>920</c:v>
                </c:pt>
                <c:pt idx="27997">
                  <c:v>1030</c:v>
                </c:pt>
                <c:pt idx="27998">
                  <c:v>780</c:v>
                </c:pt>
                <c:pt idx="27999">
                  <c:v>1030</c:v>
                </c:pt>
                <c:pt idx="28000">
                  <c:v>850</c:v>
                </c:pt>
                <c:pt idx="28001">
                  <c:v>1070</c:v>
                </c:pt>
                <c:pt idx="28002">
                  <c:v>930</c:v>
                </c:pt>
                <c:pt idx="28003">
                  <c:v>840</c:v>
                </c:pt>
                <c:pt idx="28004">
                  <c:v>870</c:v>
                </c:pt>
                <c:pt idx="28005">
                  <c:v>720</c:v>
                </c:pt>
                <c:pt idx="28006">
                  <c:v>860</c:v>
                </c:pt>
                <c:pt idx="28007">
                  <c:v>1110</c:v>
                </c:pt>
                <c:pt idx="28008">
                  <c:v>1020</c:v>
                </c:pt>
                <c:pt idx="28009">
                  <c:v>1090</c:v>
                </c:pt>
                <c:pt idx="28010">
                  <c:v>820</c:v>
                </c:pt>
                <c:pt idx="28011">
                  <c:v>820</c:v>
                </c:pt>
                <c:pt idx="28012">
                  <c:v>1010</c:v>
                </c:pt>
                <c:pt idx="28013">
                  <c:v>960</c:v>
                </c:pt>
                <c:pt idx="28014">
                  <c:v>830</c:v>
                </c:pt>
                <c:pt idx="28015">
                  <c:v>800</c:v>
                </c:pt>
                <c:pt idx="28016">
                  <c:v>830</c:v>
                </c:pt>
                <c:pt idx="28017">
                  <c:v>800</c:v>
                </c:pt>
                <c:pt idx="28018">
                  <c:v>970</c:v>
                </c:pt>
                <c:pt idx="28019">
                  <c:v>820</c:v>
                </c:pt>
                <c:pt idx="28020">
                  <c:v>990</c:v>
                </c:pt>
                <c:pt idx="28021">
                  <c:v>990</c:v>
                </c:pt>
                <c:pt idx="28022">
                  <c:v>1050</c:v>
                </c:pt>
                <c:pt idx="28023">
                  <c:v>900</c:v>
                </c:pt>
                <c:pt idx="28024">
                  <c:v>910</c:v>
                </c:pt>
                <c:pt idx="28025">
                  <c:v>770</c:v>
                </c:pt>
                <c:pt idx="28026">
                  <c:v>840</c:v>
                </c:pt>
                <c:pt idx="28027">
                  <c:v>780</c:v>
                </c:pt>
                <c:pt idx="28028">
                  <c:v>930</c:v>
                </c:pt>
                <c:pt idx="28029">
                  <c:v>760</c:v>
                </c:pt>
                <c:pt idx="28030">
                  <c:v>1070</c:v>
                </c:pt>
                <c:pt idx="28031">
                  <c:v>690</c:v>
                </c:pt>
                <c:pt idx="28032">
                  <c:v>920</c:v>
                </c:pt>
                <c:pt idx="28033">
                  <c:v>950</c:v>
                </c:pt>
                <c:pt idx="28034">
                  <c:v>1080</c:v>
                </c:pt>
                <c:pt idx="28035">
                  <c:v>920</c:v>
                </c:pt>
                <c:pt idx="28036">
                  <c:v>1040</c:v>
                </c:pt>
                <c:pt idx="28037">
                  <c:v>890</c:v>
                </c:pt>
                <c:pt idx="28038">
                  <c:v>890</c:v>
                </c:pt>
                <c:pt idx="28039">
                  <c:v>940</c:v>
                </c:pt>
                <c:pt idx="28040">
                  <c:v>1130</c:v>
                </c:pt>
                <c:pt idx="28041">
                  <c:v>1060</c:v>
                </c:pt>
                <c:pt idx="28042">
                  <c:v>910</c:v>
                </c:pt>
                <c:pt idx="28043">
                  <c:v>920</c:v>
                </c:pt>
                <c:pt idx="28044">
                  <c:v>1010</c:v>
                </c:pt>
                <c:pt idx="28045">
                  <c:v>980</c:v>
                </c:pt>
                <c:pt idx="28046">
                  <c:v>910</c:v>
                </c:pt>
                <c:pt idx="28047">
                  <c:v>870</c:v>
                </c:pt>
                <c:pt idx="28048">
                  <c:v>860</c:v>
                </c:pt>
                <c:pt idx="28049">
                  <c:v>930</c:v>
                </c:pt>
                <c:pt idx="28050">
                  <c:v>820</c:v>
                </c:pt>
                <c:pt idx="28051">
                  <c:v>830</c:v>
                </c:pt>
                <c:pt idx="28052">
                  <c:v>910</c:v>
                </c:pt>
                <c:pt idx="28053">
                  <c:v>1040</c:v>
                </c:pt>
                <c:pt idx="28054">
                  <c:v>1100</c:v>
                </c:pt>
                <c:pt idx="28055">
                  <c:v>920</c:v>
                </c:pt>
                <c:pt idx="28056">
                  <c:v>1010</c:v>
                </c:pt>
                <c:pt idx="28057">
                  <c:v>1020</c:v>
                </c:pt>
                <c:pt idx="28058">
                  <c:v>890</c:v>
                </c:pt>
                <c:pt idx="28059">
                  <c:v>960</c:v>
                </c:pt>
                <c:pt idx="28060">
                  <c:v>880</c:v>
                </c:pt>
                <c:pt idx="28061">
                  <c:v>1030</c:v>
                </c:pt>
                <c:pt idx="28062">
                  <c:v>830</c:v>
                </c:pt>
                <c:pt idx="28063">
                  <c:v>830</c:v>
                </c:pt>
                <c:pt idx="28064">
                  <c:v>810</c:v>
                </c:pt>
                <c:pt idx="28065">
                  <c:v>830</c:v>
                </c:pt>
                <c:pt idx="28066">
                  <c:v>890</c:v>
                </c:pt>
                <c:pt idx="28067">
                  <c:v>1000</c:v>
                </c:pt>
                <c:pt idx="28068">
                  <c:v>930</c:v>
                </c:pt>
                <c:pt idx="28069">
                  <c:v>830</c:v>
                </c:pt>
                <c:pt idx="28070">
                  <c:v>840</c:v>
                </c:pt>
                <c:pt idx="28071">
                  <c:v>930</c:v>
                </c:pt>
                <c:pt idx="28072">
                  <c:v>840</c:v>
                </c:pt>
                <c:pt idx="28073">
                  <c:v>1080</c:v>
                </c:pt>
                <c:pt idx="28074">
                  <c:v>1250</c:v>
                </c:pt>
                <c:pt idx="28075">
                  <c:v>940</c:v>
                </c:pt>
                <c:pt idx="28076">
                  <c:v>930</c:v>
                </c:pt>
                <c:pt idx="28077">
                  <c:v>870</c:v>
                </c:pt>
                <c:pt idx="28078">
                  <c:v>830</c:v>
                </c:pt>
                <c:pt idx="28079">
                  <c:v>790</c:v>
                </c:pt>
                <c:pt idx="28080">
                  <c:v>1070</c:v>
                </c:pt>
                <c:pt idx="28081">
                  <c:v>890</c:v>
                </c:pt>
                <c:pt idx="28082">
                  <c:v>880</c:v>
                </c:pt>
                <c:pt idx="28083">
                  <c:v>860</c:v>
                </c:pt>
                <c:pt idx="28084">
                  <c:v>1030</c:v>
                </c:pt>
                <c:pt idx="28085">
                  <c:v>1000</c:v>
                </c:pt>
                <c:pt idx="28086">
                  <c:v>850</c:v>
                </c:pt>
                <c:pt idx="28087">
                  <c:v>920</c:v>
                </c:pt>
                <c:pt idx="28088">
                  <c:v>900</c:v>
                </c:pt>
                <c:pt idx="28089">
                  <c:v>800</c:v>
                </c:pt>
                <c:pt idx="28090">
                  <c:v>960</c:v>
                </c:pt>
                <c:pt idx="28091">
                  <c:v>910</c:v>
                </c:pt>
                <c:pt idx="28092">
                  <c:v>830</c:v>
                </c:pt>
                <c:pt idx="28093">
                  <c:v>980</c:v>
                </c:pt>
                <c:pt idx="28094">
                  <c:v>890</c:v>
                </c:pt>
                <c:pt idx="28095">
                  <c:v>960</c:v>
                </c:pt>
                <c:pt idx="28096">
                  <c:v>910</c:v>
                </c:pt>
                <c:pt idx="28097">
                  <c:v>960</c:v>
                </c:pt>
                <c:pt idx="28098">
                  <c:v>1080</c:v>
                </c:pt>
                <c:pt idx="28099">
                  <c:v>930</c:v>
                </c:pt>
                <c:pt idx="28100">
                  <c:v>1100</c:v>
                </c:pt>
                <c:pt idx="28101">
                  <c:v>970</c:v>
                </c:pt>
                <c:pt idx="28102">
                  <c:v>660</c:v>
                </c:pt>
                <c:pt idx="28103">
                  <c:v>820</c:v>
                </c:pt>
                <c:pt idx="28104">
                  <c:v>890</c:v>
                </c:pt>
                <c:pt idx="28105">
                  <c:v>1030</c:v>
                </c:pt>
                <c:pt idx="28106">
                  <c:v>860</c:v>
                </c:pt>
                <c:pt idx="28107">
                  <c:v>1020</c:v>
                </c:pt>
                <c:pt idx="28108">
                  <c:v>790</c:v>
                </c:pt>
                <c:pt idx="28109">
                  <c:v>1000</c:v>
                </c:pt>
                <c:pt idx="28110">
                  <c:v>920</c:v>
                </c:pt>
                <c:pt idx="28111">
                  <c:v>800</c:v>
                </c:pt>
                <c:pt idx="28112">
                  <c:v>870</c:v>
                </c:pt>
                <c:pt idx="28113">
                  <c:v>920</c:v>
                </c:pt>
                <c:pt idx="28114">
                  <c:v>910</c:v>
                </c:pt>
                <c:pt idx="28115">
                  <c:v>1060</c:v>
                </c:pt>
                <c:pt idx="28116">
                  <c:v>930</c:v>
                </c:pt>
                <c:pt idx="28117">
                  <c:v>940</c:v>
                </c:pt>
                <c:pt idx="28118">
                  <c:v>940</c:v>
                </c:pt>
                <c:pt idx="28119">
                  <c:v>860</c:v>
                </c:pt>
                <c:pt idx="28120">
                  <c:v>960</c:v>
                </c:pt>
                <c:pt idx="28121">
                  <c:v>990</c:v>
                </c:pt>
                <c:pt idx="28122">
                  <c:v>880</c:v>
                </c:pt>
                <c:pt idx="28123">
                  <c:v>1160</c:v>
                </c:pt>
                <c:pt idx="28124">
                  <c:v>830</c:v>
                </c:pt>
                <c:pt idx="28125">
                  <c:v>850</c:v>
                </c:pt>
                <c:pt idx="28126">
                  <c:v>820</c:v>
                </c:pt>
                <c:pt idx="28127">
                  <c:v>1130</c:v>
                </c:pt>
                <c:pt idx="28128">
                  <c:v>890</c:v>
                </c:pt>
                <c:pt idx="28129">
                  <c:v>930</c:v>
                </c:pt>
                <c:pt idx="28130">
                  <c:v>870</c:v>
                </c:pt>
                <c:pt idx="28131">
                  <c:v>870</c:v>
                </c:pt>
                <c:pt idx="28132">
                  <c:v>930</c:v>
                </c:pt>
                <c:pt idx="28133">
                  <c:v>910</c:v>
                </c:pt>
                <c:pt idx="28134">
                  <c:v>940</c:v>
                </c:pt>
                <c:pt idx="28135">
                  <c:v>790</c:v>
                </c:pt>
                <c:pt idx="28136">
                  <c:v>900</c:v>
                </c:pt>
                <c:pt idx="28137">
                  <c:v>950</c:v>
                </c:pt>
                <c:pt idx="28138">
                  <c:v>930</c:v>
                </c:pt>
                <c:pt idx="28139">
                  <c:v>1110</c:v>
                </c:pt>
                <c:pt idx="28140">
                  <c:v>1000</c:v>
                </c:pt>
                <c:pt idx="28141">
                  <c:v>700</c:v>
                </c:pt>
                <c:pt idx="28142">
                  <c:v>940</c:v>
                </c:pt>
                <c:pt idx="28143">
                  <c:v>850</c:v>
                </c:pt>
                <c:pt idx="28144">
                  <c:v>880</c:v>
                </c:pt>
                <c:pt idx="28145">
                  <c:v>880</c:v>
                </c:pt>
                <c:pt idx="28146">
                  <c:v>830</c:v>
                </c:pt>
                <c:pt idx="28147">
                  <c:v>810</c:v>
                </c:pt>
                <c:pt idx="28148">
                  <c:v>860</c:v>
                </c:pt>
                <c:pt idx="28149">
                  <c:v>820</c:v>
                </c:pt>
                <c:pt idx="28150">
                  <c:v>840</c:v>
                </c:pt>
                <c:pt idx="28151">
                  <c:v>1010</c:v>
                </c:pt>
                <c:pt idx="28152">
                  <c:v>1040</c:v>
                </c:pt>
                <c:pt idx="28153">
                  <c:v>900</c:v>
                </c:pt>
                <c:pt idx="28154">
                  <c:v>930</c:v>
                </c:pt>
                <c:pt idx="28155">
                  <c:v>1000</c:v>
                </c:pt>
                <c:pt idx="28156">
                  <c:v>770</c:v>
                </c:pt>
                <c:pt idx="28157">
                  <c:v>860</c:v>
                </c:pt>
                <c:pt idx="28158">
                  <c:v>1070</c:v>
                </c:pt>
                <c:pt idx="28159">
                  <c:v>830</c:v>
                </c:pt>
                <c:pt idx="28160">
                  <c:v>970</c:v>
                </c:pt>
                <c:pt idx="28161">
                  <c:v>970</c:v>
                </c:pt>
                <c:pt idx="28162">
                  <c:v>910</c:v>
                </c:pt>
                <c:pt idx="28163">
                  <c:v>970</c:v>
                </c:pt>
                <c:pt idx="28164">
                  <c:v>920</c:v>
                </c:pt>
                <c:pt idx="28165">
                  <c:v>990</c:v>
                </c:pt>
                <c:pt idx="28166">
                  <c:v>870</c:v>
                </c:pt>
                <c:pt idx="28167">
                  <c:v>830</c:v>
                </c:pt>
                <c:pt idx="28168">
                  <c:v>860</c:v>
                </c:pt>
                <c:pt idx="28169">
                  <c:v>950</c:v>
                </c:pt>
                <c:pt idx="28170">
                  <c:v>880</c:v>
                </c:pt>
                <c:pt idx="28171">
                  <c:v>910</c:v>
                </c:pt>
                <c:pt idx="28172">
                  <c:v>970</c:v>
                </c:pt>
                <c:pt idx="28173">
                  <c:v>760</c:v>
                </c:pt>
                <c:pt idx="28174">
                  <c:v>1080</c:v>
                </c:pt>
                <c:pt idx="28175">
                  <c:v>870</c:v>
                </c:pt>
                <c:pt idx="28176">
                  <c:v>1020</c:v>
                </c:pt>
                <c:pt idx="28177">
                  <c:v>870</c:v>
                </c:pt>
                <c:pt idx="28178">
                  <c:v>800</c:v>
                </c:pt>
                <c:pt idx="28179">
                  <c:v>750</c:v>
                </c:pt>
                <c:pt idx="28180">
                  <c:v>780</c:v>
                </c:pt>
                <c:pt idx="28181">
                  <c:v>1050</c:v>
                </c:pt>
                <c:pt idx="28182">
                  <c:v>930</c:v>
                </c:pt>
                <c:pt idx="28183">
                  <c:v>1050</c:v>
                </c:pt>
                <c:pt idx="28184">
                  <c:v>810</c:v>
                </c:pt>
                <c:pt idx="28185">
                  <c:v>750</c:v>
                </c:pt>
                <c:pt idx="28186">
                  <c:v>1010</c:v>
                </c:pt>
                <c:pt idx="28187">
                  <c:v>1000</c:v>
                </c:pt>
                <c:pt idx="28188">
                  <c:v>870</c:v>
                </c:pt>
                <c:pt idx="28189">
                  <c:v>780</c:v>
                </c:pt>
                <c:pt idx="28190">
                  <c:v>970</c:v>
                </c:pt>
                <c:pt idx="28191">
                  <c:v>790</c:v>
                </c:pt>
                <c:pt idx="28192">
                  <c:v>1210</c:v>
                </c:pt>
                <c:pt idx="28193">
                  <c:v>830</c:v>
                </c:pt>
                <c:pt idx="28194">
                  <c:v>870</c:v>
                </c:pt>
                <c:pt idx="28195">
                  <c:v>900</c:v>
                </c:pt>
                <c:pt idx="28196">
                  <c:v>800</c:v>
                </c:pt>
                <c:pt idx="28197">
                  <c:v>810</c:v>
                </c:pt>
                <c:pt idx="28198">
                  <c:v>870</c:v>
                </c:pt>
                <c:pt idx="28199">
                  <c:v>850</c:v>
                </c:pt>
                <c:pt idx="28200">
                  <c:v>850</c:v>
                </c:pt>
                <c:pt idx="28201">
                  <c:v>840</c:v>
                </c:pt>
                <c:pt idx="28202">
                  <c:v>1010</c:v>
                </c:pt>
                <c:pt idx="28203">
                  <c:v>830</c:v>
                </c:pt>
                <c:pt idx="28204">
                  <c:v>980</c:v>
                </c:pt>
                <c:pt idx="28205">
                  <c:v>720</c:v>
                </c:pt>
                <c:pt idx="28206">
                  <c:v>800</c:v>
                </c:pt>
                <c:pt idx="28207">
                  <c:v>800</c:v>
                </c:pt>
                <c:pt idx="28208">
                  <c:v>1150</c:v>
                </c:pt>
                <c:pt idx="28209">
                  <c:v>970</c:v>
                </c:pt>
                <c:pt idx="28210">
                  <c:v>800</c:v>
                </c:pt>
                <c:pt idx="28211">
                  <c:v>790</c:v>
                </c:pt>
                <c:pt idx="28212">
                  <c:v>960</c:v>
                </c:pt>
                <c:pt idx="28213">
                  <c:v>710</c:v>
                </c:pt>
                <c:pt idx="28214">
                  <c:v>930</c:v>
                </c:pt>
                <c:pt idx="28215">
                  <c:v>950</c:v>
                </c:pt>
                <c:pt idx="28216">
                  <c:v>770</c:v>
                </c:pt>
                <c:pt idx="28217">
                  <c:v>810</c:v>
                </c:pt>
                <c:pt idx="28218">
                  <c:v>690</c:v>
                </c:pt>
                <c:pt idx="28219">
                  <c:v>930</c:v>
                </c:pt>
                <c:pt idx="28220">
                  <c:v>840</c:v>
                </c:pt>
                <c:pt idx="28221">
                  <c:v>880</c:v>
                </c:pt>
                <c:pt idx="28222">
                  <c:v>800</c:v>
                </c:pt>
                <c:pt idx="28223">
                  <c:v>990</c:v>
                </c:pt>
                <c:pt idx="28224">
                  <c:v>1070</c:v>
                </c:pt>
                <c:pt idx="28225">
                  <c:v>840</c:v>
                </c:pt>
                <c:pt idx="28226">
                  <c:v>830</c:v>
                </c:pt>
                <c:pt idx="28227">
                  <c:v>900</c:v>
                </c:pt>
                <c:pt idx="28228">
                  <c:v>990</c:v>
                </c:pt>
                <c:pt idx="28229">
                  <c:v>870</c:v>
                </c:pt>
                <c:pt idx="28230">
                  <c:v>860</c:v>
                </c:pt>
                <c:pt idx="28231">
                  <c:v>730</c:v>
                </c:pt>
                <c:pt idx="28232">
                  <c:v>960</c:v>
                </c:pt>
                <c:pt idx="28233">
                  <c:v>870</c:v>
                </c:pt>
                <c:pt idx="28234">
                  <c:v>1040</c:v>
                </c:pt>
                <c:pt idx="28235">
                  <c:v>830</c:v>
                </c:pt>
                <c:pt idx="28236">
                  <c:v>920</c:v>
                </c:pt>
                <c:pt idx="28237">
                  <c:v>960</c:v>
                </c:pt>
                <c:pt idx="28238">
                  <c:v>850</c:v>
                </c:pt>
                <c:pt idx="28239">
                  <c:v>850</c:v>
                </c:pt>
                <c:pt idx="28240">
                  <c:v>1030</c:v>
                </c:pt>
                <c:pt idx="28241">
                  <c:v>1020</c:v>
                </c:pt>
                <c:pt idx="28242">
                  <c:v>940</c:v>
                </c:pt>
                <c:pt idx="28243">
                  <c:v>910</c:v>
                </c:pt>
                <c:pt idx="28244">
                  <c:v>1050</c:v>
                </c:pt>
                <c:pt idx="28245">
                  <c:v>920</c:v>
                </c:pt>
                <c:pt idx="28246">
                  <c:v>1030</c:v>
                </c:pt>
                <c:pt idx="28247">
                  <c:v>910</c:v>
                </c:pt>
                <c:pt idx="28248">
                  <c:v>1020</c:v>
                </c:pt>
                <c:pt idx="28249">
                  <c:v>1110</c:v>
                </c:pt>
                <c:pt idx="28250">
                  <c:v>700</c:v>
                </c:pt>
                <c:pt idx="28251">
                  <c:v>770</c:v>
                </c:pt>
                <c:pt idx="28252">
                  <c:v>680</c:v>
                </c:pt>
                <c:pt idx="28253">
                  <c:v>900</c:v>
                </c:pt>
                <c:pt idx="28254">
                  <c:v>860</c:v>
                </c:pt>
                <c:pt idx="28255">
                  <c:v>1100</c:v>
                </c:pt>
                <c:pt idx="28256">
                  <c:v>800</c:v>
                </c:pt>
                <c:pt idx="28257">
                  <c:v>1130</c:v>
                </c:pt>
                <c:pt idx="28258">
                  <c:v>890</c:v>
                </c:pt>
                <c:pt idx="28259">
                  <c:v>1010</c:v>
                </c:pt>
                <c:pt idx="28260">
                  <c:v>1080</c:v>
                </c:pt>
                <c:pt idx="28261">
                  <c:v>870</c:v>
                </c:pt>
                <c:pt idx="28262">
                  <c:v>1000</c:v>
                </c:pt>
                <c:pt idx="28263">
                  <c:v>1040</c:v>
                </c:pt>
                <c:pt idx="28264">
                  <c:v>1130</c:v>
                </c:pt>
                <c:pt idx="28265">
                  <c:v>980</c:v>
                </c:pt>
                <c:pt idx="28266">
                  <c:v>900</c:v>
                </c:pt>
                <c:pt idx="28267">
                  <c:v>780</c:v>
                </c:pt>
                <c:pt idx="28268">
                  <c:v>720</c:v>
                </c:pt>
                <c:pt idx="28269">
                  <c:v>780</c:v>
                </c:pt>
                <c:pt idx="28270">
                  <c:v>870</c:v>
                </c:pt>
                <c:pt idx="28271">
                  <c:v>850</c:v>
                </c:pt>
                <c:pt idx="28272">
                  <c:v>890</c:v>
                </c:pt>
                <c:pt idx="28273">
                  <c:v>880</c:v>
                </c:pt>
                <c:pt idx="28274">
                  <c:v>800</c:v>
                </c:pt>
                <c:pt idx="28275">
                  <c:v>1090</c:v>
                </c:pt>
                <c:pt idx="28276">
                  <c:v>980</c:v>
                </c:pt>
                <c:pt idx="28277">
                  <c:v>1000</c:v>
                </c:pt>
                <c:pt idx="28278">
                  <c:v>970</c:v>
                </c:pt>
                <c:pt idx="28279">
                  <c:v>850</c:v>
                </c:pt>
                <c:pt idx="28280">
                  <c:v>860</c:v>
                </c:pt>
                <c:pt idx="28281">
                  <c:v>710</c:v>
                </c:pt>
                <c:pt idx="28282">
                  <c:v>830</c:v>
                </c:pt>
                <c:pt idx="28283">
                  <c:v>870</c:v>
                </c:pt>
                <c:pt idx="28284">
                  <c:v>890</c:v>
                </c:pt>
                <c:pt idx="28285">
                  <c:v>750</c:v>
                </c:pt>
                <c:pt idx="28286">
                  <c:v>840</c:v>
                </c:pt>
                <c:pt idx="28287">
                  <c:v>850</c:v>
                </c:pt>
                <c:pt idx="28288">
                  <c:v>680</c:v>
                </c:pt>
                <c:pt idx="28289">
                  <c:v>1100</c:v>
                </c:pt>
                <c:pt idx="28290">
                  <c:v>700</c:v>
                </c:pt>
                <c:pt idx="28291">
                  <c:v>940</c:v>
                </c:pt>
                <c:pt idx="28292">
                  <c:v>940</c:v>
                </c:pt>
                <c:pt idx="28293">
                  <c:v>970</c:v>
                </c:pt>
                <c:pt idx="28294">
                  <c:v>920</c:v>
                </c:pt>
                <c:pt idx="28295">
                  <c:v>890</c:v>
                </c:pt>
                <c:pt idx="28296">
                  <c:v>730</c:v>
                </c:pt>
                <c:pt idx="28297">
                  <c:v>660</c:v>
                </c:pt>
                <c:pt idx="28298">
                  <c:v>930</c:v>
                </c:pt>
                <c:pt idx="28299">
                  <c:v>810</c:v>
                </c:pt>
                <c:pt idx="28300">
                  <c:v>1000</c:v>
                </c:pt>
                <c:pt idx="28301">
                  <c:v>960</c:v>
                </c:pt>
                <c:pt idx="28302">
                  <c:v>870</c:v>
                </c:pt>
                <c:pt idx="28303">
                  <c:v>1010</c:v>
                </c:pt>
                <c:pt idx="28304">
                  <c:v>950</c:v>
                </c:pt>
                <c:pt idx="28305">
                  <c:v>780</c:v>
                </c:pt>
                <c:pt idx="28306">
                  <c:v>1030</c:v>
                </c:pt>
                <c:pt idx="28307">
                  <c:v>820</c:v>
                </c:pt>
                <c:pt idx="28308">
                  <c:v>970</c:v>
                </c:pt>
                <c:pt idx="28309">
                  <c:v>760</c:v>
                </c:pt>
                <c:pt idx="28310">
                  <c:v>1020</c:v>
                </c:pt>
                <c:pt idx="28311">
                  <c:v>740</c:v>
                </c:pt>
                <c:pt idx="28312">
                  <c:v>850</c:v>
                </c:pt>
                <c:pt idx="28313">
                  <c:v>840</c:v>
                </c:pt>
                <c:pt idx="28314">
                  <c:v>1040</c:v>
                </c:pt>
                <c:pt idx="28315">
                  <c:v>1050</c:v>
                </c:pt>
                <c:pt idx="28316">
                  <c:v>800</c:v>
                </c:pt>
                <c:pt idx="28317">
                  <c:v>1060</c:v>
                </c:pt>
                <c:pt idx="28318">
                  <c:v>870</c:v>
                </c:pt>
                <c:pt idx="28319">
                  <c:v>800</c:v>
                </c:pt>
                <c:pt idx="28320">
                  <c:v>930</c:v>
                </c:pt>
                <c:pt idx="28321">
                  <c:v>930</c:v>
                </c:pt>
                <c:pt idx="28322">
                  <c:v>900</c:v>
                </c:pt>
                <c:pt idx="28323">
                  <c:v>880</c:v>
                </c:pt>
                <c:pt idx="28324">
                  <c:v>750</c:v>
                </c:pt>
                <c:pt idx="28325">
                  <c:v>910</c:v>
                </c:pt>
                <c:pt idx="28326">
                  <c:v>880</c:v>
                </c:pt>
                <c:pt idx="28327">
                  <c:v>770</c:v>
                </c:pt>
                <c:pt idx="28328">
                  <c:v>880</c:v>
                </c:pt>
                <c:pt idx="28329">
                  <c:v>800</c:v>
                </c:pt>
                <c:pt idx="28330">
                  <c:v>860</c:v>
                </c:pt>
                <c:pt idx="28331">
                  <c:v>850</c:v>
                </c:pt>
                <c:pt idx="28332">
                  <c:v>800</c:v>
                </c:pt>
                <c:pt idx="28333">
                  <c:v>920</c:v>
                </c:pt>
                <c:pt idx="28334">
                  <c:v>800</c:v>
                </c:pt>
                <c:pt idx="28335">
                  <c:v>960</c:v>
                </c:pt>
                <c:pt idx="28336">
                  <c:v>710</c:v>
                </c:pt>
                <c:pt idx="28337">
                  <c:v>970</c:v>
                </c:pt>
                <c:pt idx="28338">
                  <c:v>880</c:v>
                </c:pt>
                <c:pt idx="28339">
                  <c:v>1090</c:v>
                </c:pt>
                <c:pt idx="28340">
                  <c:v>970</c:v>
                </c:pt>
                <c:pt idx="28341">
                  <c:v>830</c:v>
                </c:pt>
                <c:pt idx="28342">
                  <c:v>1100</c:v>
                </c:pt>
                <c:pt idx="28343">
                  <c:v>970</c:v>
                </c:pt>
                <c:pt idx="28344">
                  <c:v>830</c:v>
                </c:pt>
                <c:pt idx="28345">
                  <c:v>760</c:v>
                </c:pt>
                <c:pt idx="28346">
                  <c:v>830</c:v>
                </c:pt>
                <c:pt idx="28347">
                  <c:v>920</c:v>
                </c:pt>
                <c:pt idx="28348">
                  <c:v>720</c:v>
                </c:pt>
                <c:pt idx="28349">
                  <c:v>900</c:v>
                </c:pt>
                <c:pt idx="28350">
                  <c:v>890</c:v>
                </c:pt>
                <c:pt idx="28351">
                  <c:v>830</c:v>
                </c:pt>
                <c:pt idx="28352">
                  <c:v>920</c:v>
                </c:pt>
                <c:pt idx="28353">
                  <c:v>1030</c:v>
                </c:pt>
                <c:pt idx="28354">
                  <c:v>980</c:v>
                </c:pt>
                <c:pt idx="28355">
                  <c:v>670</c:v>
                </c:pt>
                <c:pt idx="28356">
                  <c:v>1000</c:v>
                </c:pt>
                <c:pt idx="28357">
                  <c:v>960</c:v>
                </c:pt>
                <c:pt idx="28358">
                  <c:v>940</c:v>
                </c:pt>
                <c:pt idx="28359">
                  <c:v>1130</c:v>
                </c:pt>
                <c:pt idx="28360">
                  <c:v>790</c:v>
                </c:pt>
                <c:pt idx="28361">
                  <c:v>970</c:v>
                </c:pt>
                <c:pt idx="28362">
                  <c:v>990</c:v>
                </c:pt>
                <c:pt idx="28363">
                  <c:v>880</c:v>
                </c:pt>
                <c:pt idx="28364">
                  <c:v>840</c:v>
                </c:pt>
                <c:pt idx="28365">
                  <c:v>920</c:v>
                </c:pt>
                <c:pt idx="28366">
                  <c:v>780</c:v>
                </c:pt>
                <c:pt idx="28367">
                  <c:v>690</c:v>
                </c:pt>
                <c:pt idx="28368">
                  <c:v>920</c:v>
                </c:pt>
                <c:pt idx="28369">
                  <c:v>750</c:v>
                </c:pt>
                <c:pt idx="28370">
                  <c:v>1050</c:v>
                </c:pt>
                <c:pt idx="28371">
                  <c:v>950</c:v>
                </c:pt>
                <c:pt idx="28372">
                  <c:v>780</c:v>
                </c:pt>
                <c:pt idx="28373">
                  <c:v>820</c:v>
                </c:pt>
                <c:pt idx="28374">
                  <c:v>770</c:v>
                </c:pt>
                <c:pt idx="28375">
                  <c:v>760</c:v>
                </c:pt>
                <c:pt idx="28376">
                  <c:v>870</c:v>
                </c:pt>
                <c:pt idx="28377">
                  <c:v>770</c:v>
                </c:pt>
                <c:pt idx="28378">
                  <c:v>1070</c:v>
                </c:pt>
                <c:pt idx="28379">
                  <c:v>740</c:v>
                </c:pt>
                <c:pt idx="28380">
                  <c:v>880</c:v>
                </c:pt>
                <c:pt idx="28381">
                  <c:v>1190</c:v>
                </c:pt>
                <c:pt idx="28382">
                  <c:v>730</c:v>
                </c:pt>
                <c:pt idx="28383">
                  <c:v>970</c:v>
                </c:pt>
                <c:pt idx="28384">
                  <c:v>940</c:v>
                </c:pt>
                <c:pt idx="28385">
                  <c:v>980</c:v>
                </c:pt>
                <c:pt idx="28386">
                  <c:v>770</c:v>
                </c:pt>
                <c:pt idx="28387">
                  <c:v>1050</c:v>
                </c:pt>
                <c:pt idx="28388">
                  <c:v>1030</c:v>
                </c:pt>
                <c:pt idx="28389">
                  <c:v>850</c:v>
                </c:pt>
                <c:pt idx="28390">
                  <c:v>920</c:v>
                </c:pt>
                <c:pt idx="28391">
                  <c:v>870</c:v>
                </c:pt>
                <c:pt idx="28392">
                  <c:v>960</c:v>
                </c:pt>
                <c:pt idx="28393">
                  <c:v>1010</c:v>
                </c:pt>
                <c:pt idx="28394">
                  <c:v>1070</c:v>
                </c:pt>
                <c:pt idx="28395">
                  <c:v>1110</c:v>
                </c:pt>
                <c:pt idx="28396">
                  <c:v>930</c:v>
                </c:pt>
                <c:pt idx="28397">
                  <c:v>710</c:v>
                </c:pt>
                <c:pt idx="28398">
                  <c:v>960</c:v>
                </c:pt>
                <c:pt idx="28399">
                  <c:v>780</c:v>
                </c:pt>
                <c:pt idx="28400">
                  <c:v>870</c:v>
                </c:pt>
                <c:pt idx="28401">
                  <c:v>940</c:v>
                </c:pt>
                <c:pt idx="28402">
                  <c:v>800</c:v>
                </c:pt>
                <c:pt idx="28403">
                  <c:v>910</c:v>
                </c:pt>
                <c:pt idx="28404">
                  <c:v>940</c:v>
                </c:pt>
                <c:pt idx="28405">
                  <c:v>1070</c:v>
                </c:pt>
                <c:pt idx="28406">
                  <c:v>770</c:v>
                </c:pt>
                <c:pt idx="28407">
                  <c:v>1000</c:v>
                </c:pt>
                <c:pt idx="28408">
                  <c:v>930</c:v>
                </c:pt>
                <c:pt idx="28409">
                  <c:v>780</c:v>
                </c:pt>
                <c:pt idx="28410">
                  <c:v>1120</c:v>
                </c:pt>
                <c:pt idx="28411">
                  <c:v>890</c:v>
                </c:pt>
                <c:pt idx="28412">
                  <c:v>820</c:v>
                </c:pt>
                <c:pt idx="28413">
                  <c:v>810</c:v>
                </c:pt>
                <c:pt idx="28414">
                  <c:v>880</c:v>
                </c:pt>
                <c:pt idx="28415">
                  <c:v>900</c:v>
                </c:pt>
                <c:pt idx="28416">
                  <c:v>1040</c:v>
                </c:pt>
                <c:pt idx="28417">
                  <c:v>700</c:v>
                </c:pt>
                <c:pt idx="28418">
                  <c:v>980</c:v>
                </c:pt>
                <c:pt idx="28419">
                  <c:v>880</c:v>
                </c:pt>
                <c:pt idx="28420">
                  <c:v>840</c:v>
                </c:pt>
                <c:pt idx="28421">
                  <c:v>890</c:v>
                </c:pt>
                <c:pt idx="28422">
                  <c:v>890</c:v>
                </c:pt>
                <c:pt idx="28423">
                  <c:v>950</c:v>
                </c:pt>
                <c:pt idx="28424">
                  <c:v>830</c:v>
                </c:pt>
                <c:pt idx="28425">
                  <c:v>800</c:v>
                </c:pt>
                <c:pt idx="28426">
                  <c:v>970</c:v>
                </c:pt>
                <c:pt idx="28427">
                  <c:v>830</c:v>
                </c:pt>
                <c:pt idx="28428">
                  <c:v>870</c:v>
                </c:pt>
                <c:pt idx="28429">
                  <c:v>750</c:v>
                </c:pt>
                <c:pt idx="28430">
                  <c:v>830</c:v>
                </c:pt>
                <c:pt idx="28431">
                  <c:v>770</c:v>
                </c:pt>
                <c:pt idx="28432">
                  <c:v>880</c:v>
                </c:pt>
                <c:pt idx="28433">
                  <c:v>890</c:v>
                </c:pt>
                <c:pt idx="28434">
                  <c:v>850</c:v>
                </c:pt>
                <c:pt idx="28435">
                  <c:v>870</c:v>
                </c:pt>
                <c:pt idx="28436">
                  <c:v>880</c:v>
                </c:pt>
                <c:pt idx="28437">
                  <c:v>900</c:v>
                </c:pt>
                <c:pt idx="28438">
                  <c:v>790</c:v>
                </c:pt>
                <c:pt idx="28439">
                  <c:v>1080</c:v>
                </c:pt>
                <c:pt idx="28440">
                  <c:v>810</c:v>
                </c:pt>
                <c:pt idx="28441">
                  <c:v>1110</c:v>
                </c:pt>
                <c:pt idx="28442">
                  <c:v>820</c:v>
                </c:pt>
                <c:pt idx="28443">
                  <c:v>1010</c:v>
                </c:pt>
                <c:pt idx="28444">
                  <c:v>860</c:v>
                </c:pt>
                <c:pt idx="28445">
                  <c:v>1250</c:v>
                </c:pt>
                <c:pt idx="28446">
                  <c:v>990</c:v>
                </c:pt>
                <c:pt idx="28447">
                  <c:v>1140</c:v>
                </c:pt>
                <c:pt idx="28448">
                  <c:v>790</c:v>
                </c:pt>
                <c:pt idx="28449">
                  <c:v>800</c:v>
                </c:pt>
                <c:pt idx="28450">
                  <c:v>820</c:v>
                </c:pt>
                <c:pt idx="28451">
                  <c:v>750</c:v>
                </c:pt>
                <c:pt idx="28452">
                  <c:v>740</c:v>
                </c:pt>
                <c:pt idx="28453">
                  <c:v>1140</c:v>
                </c:pt>
                <c:pt idx="28454">
                  <c:v>1030</c:v>
                </c:pt>
                <c:pt idx="28455">
                  <c:v>940</c:v>
                </c:pt>
                <c:pt idx="28456">
                  <c:v>680</c:v>
                </c:pt>
                <c:pt idx="28457">
                  <c:v>910</c:v>
                </c:pt>
                <c:pt idx="28458">
                  <c:v>860</c:v>
                </c:pt>
                <c:pt idx="28459">
                  <c:v>1110</c:v>
                </c:pt>
                <c:pt idx="28460">
                  <c:v>940</c:v>
                </c:pt>
                <c:pt idx="28461">
                  <c:v>880</c:v>
                </c:pt>
                <c:pt idx="28462">
                  <c:v>860</c:v>
                </c:pt>
                <c:pt idx="28463">
                  <c:v>1100</c:v>
                </c:pt>
                <c:pt idx="28464">
                  <c:v>860</c:v>
                </c:pt>
                <c:pt idx="28465">
                  <c:v>960</c:v>
                </c:pt>
                <c:pt idx="28466">
                  <c:v>980</c:v>
                </c:pt>
                <c:pt idx="28467">
                  <c:v>1000</c:v>
                </c:pt>
                <c:pt idx="28468">
                  <c:v>800</c:v>
                </c:pt>
                <c:pt idx="28469">
                  <c:v>570</c:v>
                </c:pt>
                <c:pt idx="28470">
                  <c:v>920</c:v>
                </c:pt>
                <c:pt idx="28471">
                  <c:v>910</c:v>
                </c:pt>
                <c:pt idx="28472">
                  <c:v>820</c:v>
                </c:pt>
                <c:pt idx="28473">
                  <c:v>830</c:v>
                </c:pt>
                <c:pt idx="28474">
                  <c:v>1010</c:v>
                </c:pt>
                <c:pt idx="28475">
                  <c:v>760</c:v>
                </c:pt>
                <c:pt idx="28476">
                  <c:v>960</c:v>
                </c:pt>
                <c:pt idx="28477">
                  <c:v>790</c:v>
                </c:pt>
                <c:pt idx="28478">
                  <c:v>1050</c:v>
                </c:pt>
                <c:pt idx="28479">
                  <c:v>1040</c:v>
                </c:pt>
                <c:pt idx="28480">
                  <c:v>1010</c:v>
                </c:pt>
                <c:pt idx="28481">
                  <c:v>850</c:v>
                </c:pt>
                <c:pt idx="28482">
                  <c:v>830</c:v>
                </c:pt>
                <c:pt idx="28483">
                  <c:v>1120</c:v>
                </c:pt>
                <c:pt idx="28484">
                  <c:v>820</c:v>
                </c:pt>
                <c:pt idx="28485">
                  <c:v>720</c:v>
                </c:pt>
                <c:pt idx="28486">
                  <c:v>990</c:v>
                </c:pt>
                <c:pt idx="28487">
                  <c:v>800</c:v>
                </c:pt>
                <c:pt idx="28488">
                  <c:v>900</c:v>
                </c:pt>
                <c:pt idx="28489">
                  <c:v>1080</c:v>
                </c:pt>
                <c:pt idx="28490">
                  <c:v>860</c:v>
                </c:pt>
                <c:pt idx="28491">
                  <c:v>750</c:v>
                </c:pt>
                <c:pt idx="28492">
                  <c:v>1050</c:v>
                </c:pt>
                <c:pt idx="28493">
                  <c:v>830</c:v>
                </c:pt>
                <c:pt idx="28494">
                  <c:v>1070</c:v>
                </c:pt>
                <c:pt idx="28495">
                  <c:v>700</c:v>
                </c:pt>
                <c:pt idx="28496">
                  <c:v>880</c:v>
                </c:pt>
                <c:pt idx="28497">
                  <c:v>840</c:v>
                </c:pt>
                <c:pt idx="28498">
                  <c:v>820</c:v>
                </c:pt>
                <c:pt idx="28499">
                  <c:v>910</c:v>
                </c:pt>
                <c:pt idx="28500">
                  <c:v>920</c:v>
                </c:pt>
                <c:pt idx="28501">
                  <c:v>1000</c:v>
                </c:pt>
                <c:pt idx="28502">
                  <c:v>1150</c:v>
                </c:pt>
                <c:pt idx="28503">
                  <c:v>810</c:v>
                </c:pt>
                <c:pt idx="28504">
                  <c:v>780</c:v>
                </c:pt>
                <c:pt idx="28505">
                  <c:v>920</c:v>
                </c:pt>
                <c:pt idx="28506">
                  <c:v>850</c:v>
                </c:pt>
                <c:pt idx="28507">
                  <c:v>870</c:v>
                </c:pt>
                <c:pt idx="28508">
                  <c:v>910</c:v>
                </c:pt>
                <c:pt idx="28509">
                  <c:v>970</c:v>
                </c:pt>
                <c:pt idx="28510">
                  <c:v>780</c:v>
                </c:pt>
                <c:pt idx="28511">
                  <c:v>840</c:v>
                </c:pt>
                <c:pt idx="28512">
                  <c:v>970</c:v>
                </c:pt>
                <c:pt idx="28513">
                  <c:v>750</c:v>
                </c:pt>
                <c:pt idx="28514">
                  <c:v>940</c:v>
                </c:pt>
                <c:pt idx="28515">
                  <c:v>980</c:v>
                </c:pt>
                <c:pt idx="28516">
                  <c:v>800</c:v>
                </c:pt>
                <c:pt idx="28517">
                  <c:v>900</c:v>
                </c:pt>
                <c:pt idx="28518">
                  <c:v>940</c:v>
                </c:pt>
                <c:pt idx="28519">
                  <c:v>960</c:v>
                </c:pt>
                <c:pt idx="28520">
                  <c:v>820</c:v>
                </c:pt>
                <c:pt idx="28521">
                  <c:v>850</c:v>
                </c:pt>
                <c:pt idx="28522">
                  <c:v>900</c:v>
                </c:pt>
                <c:pt idx="28523">
                  <c:v>850</c:v>
                </c:pt>
                <c:pt idx="28524">
                  <c:v>790</c:v>
                </c:pt>
                <c:pt idx="28525">
                  <c:v>880</c:v>
                </c:pt>
                <c:pt idx="28526">
                  <c:v>790</c:v>
                </c:pt>
                <c:pt idx="28527">
                  <c:v>730</c:v>
                </c:pt>
                <c:pt idx="28528">
                  <c:v>950</c:v>
                </c:pt>
                <c:pt idx="28529">
                  <c:v>930</c:v>
                </c:pt>
                <c:pt idx="28530">
                  <c:v>900</c:v>
                </c:pt>
                <c:pt idx="28531">
                  <c:v>980</c:v>
                </c:pt>
                <c:pt idx="28532">
                  <c:v>860</c:v>
                </c:pt>
                <c:pt idx="28533">
                  <c:v>790</c:v>
                </c:pt>
                <c:pt idx="28534">
                  <c:v>910</c:v>
                </c:pt>
                <c:pt idx="28535">
                  <c:v>910</c:v>
                </c:pt>
                <c:pt idx="28536">
                  <c:v>770</c:v>
                </c:pt>
                <c:pt idx="28537">
                  <c:v>1030</c:v>
                </c:pt>
                <c:pt idx="28538">
                  <c:v>940</c:v>
                </c:pt>
                <c:pt idx="28539">
                  <c:v>920</c:v>
                </c:pt>
                <c:pt idx="28540">
                  <c:v>800</c:v>
                </c:pt>
                <c:pt idx="28541">
                  <c:v>880</c:v>
                </c:pt>
                <c:pt idx="28542">
                  <c:v>880</c:v>
                </c:pt>
                <c:pt idx="28543">
                  <c:v>780</c:v>
                </c:pt>
                <c:pt idx="28544">
                  <c:v>780</c:v>
                </c:pt>
                <c:pt idx="28545">
                  <c:v>960</c:v>
                </c:pt>
                <c:pt idx="28546">
                  <c:v>900</c:v>
                </c:pt>
                <c:pt idx="28547">
                  <c:v>860</c:v>
                </c:pt>
                <c:pt idx="28548">
                  <c:v>790</c:v>
                </c:pt>
                <c:pt idx="28549">
                  <c:v>1000</c:v>
                </c:pt>
                <c:pt idx="28550">
                  <c:v>770</c:v>
                </c:pt>
                <c:pt idx="28551">
                  <c:v>740</c:v>
                </c:pt>
                <c:pt idx="28552">
                  <c:v>930</c:v>
                </c:pt>
                <c:pt idx="28553">
                  <c:v>770</c:v>
                </c:pt>
                <c:pt idx="28554">
                  <c:v>920</c:v>
                </c:pt>
                <c:pt idx="28555">
                  <c:v>830</c:v>
                </c:pt>
                <c:pt idx="28556">
                  <c:v>700</c:v>
                </c:pt>
                <c:pt idx="28557">
                  <c:v>750</c:v>
                </c:pt>
                <c:pt idx="28558">
                  <c:v>980</c:v>
                </c:pt>
                <c:pt idx="28559">
                  <c:v>850</c:v>
                </c:pt>
                <c:pt idx="28560">
                  <c:v>940</c:v>
                </c:pt>
                <c:pt idx="28561">
                  <c:v>860</c:v>
                </c:pt>
                <c:pt idx="28562">
                  <c:v>880</c:v>
                </c:pt>
                <c:pt idx="28563">
                  <c:v>700</c:v>
                </c:pt>
                <c:pt idx="28564">
                  <c:v>1030</c:v>
                </c:pt>
                <c:pt idx="28565">
                  <c:v>1090</c:v>
                </c:pt>
                <c:pt idx="28566">
                  <c:v>770</c:v>
                </c:pt>
                <c:pt idx="28567">
                  <c:v>820</c:v>
                </c:pt>
                <c:pt idx="28568">
                  <c:v>820</c:v>
                </c:pt>
                <c:pt idx="28569">
                  <c:v>840</c:v>
                </c:pt>
                <c:pt idx="28570">
                  <c:v>1000</c:v>
                </c:pt>
                <c:pt idx="28571">
                  <c:v>1050</c:v>
                </c:pt>
                <c:pt idx="28572">
                  <c:v>900</c:v>
                </c:pt>
                <c:pt idx="28573">
                  <c:v>770</c:v>
                </c:pt>
                <c:pt idx="28574">
                  <c:v>1120</c:v>
                </c:pt>
                <c:pt idx="28575">
                  <c:v>1050</c:v>
                </c:pt>
                <c:pt idx="28576">
                  <c:v>690</c:v>
                </c:pt>
                <c:pt idx="28577">
                  <c:v>930</c:v>
                </c:pt>
                <c:pt idx="28578">
                  <c:v>980</c:v>
                </c:pt>
                <c:pt idx="28579">
                  <c:v>960</c:v>
                </c:pt>
                <c:pt idx="28580">
                  <c:v>850</c:v>
                </c:pt>
                <c:pt idx="28581">
                  <c:v>940</c:v>
                </c:pt>
                <c:pt idx="28582">
                  <c:v>930</c:v>
                </c:pt>
                <c:pt idx="28583">
                  <c:v>910</c:v>
                </c:pt>
                <c:pt idx="28584">
                  <c:v>850</c:v>
                </c:pt>
                <c:pt idx="28585">
                  <c:v>990</c:v>
                </c:pt>
                <c:pt idx="28586">
                  <c:v>920</c:v>
                </c:pt>
                <c:pt idx="28587">
                  <c:v>920</c:v>
                </c:pt>
                <c:pt idx="28588">
                  <c:v>960</c:v>
                </c:pt>
                <c:pt idx="28589">
                  <c:v>990</c:v>
                </c:pt>
                <c:pt idx="28590">
                  <c:v>880</c:v>
                </c:pt>
                <c:pt idx="28591">
                  <c:v>830</c:v>
                </c:pt>
                <c:pt idx="28592">
                  <c:v>820</c:v>
                </c:pt>
                <c:pt idx="28593">
                  <c:v>730</c:v>
                </c:pt>
                <c:pt idx="28594">
                  <c:v>940</c:v>
                </c:pt>
                <c:pt idx="28595">
                  <c:v>850</c:v>
                </c:pt>
                <c:pt idx="28596">
                  <c:v>990</c:v>
                </c:pt>
                <c:pt idx="28597">
                  <c:v>740</c:v>
                </c:pt>
                <c:pt idx="28598">
                  <c:v>1020</c:v>
                </c:pt>
                <c:pt idx="28599">
                  <c:v>980</c:v>
                </c:pt>
                <c:pt idx="28600">
                  <c:v>870</c:v>
                </c:pt>
                <c:pt idx="28601">
                  <c:v>930</c:v>
                </c:pt>
                <c:pt idx="28602">
                  <c:v>760</c:v>
                </c:pt>
                <c:pt idx="28603">
                  <c:v>1120</c:v>
                </c:pt>
                <c:pt idx="28604">
                  <c:v>920</c:v>
                </c:pt>
                <c:pt idx="28605">
                  <c:v>940</c:v>
                </c:pt>
                <c:pt idx="28606">
                  <c:v>730</c:v>
                </c:pt>
                <c:pt idx="28607">
                  <c:v>920</c:v>
                </c:pt>
                <c:pt idx="28608">
                  <c:v>1120</c:v>
                </c:pt>
                <c:pt idx="28609">
                  <c:v>1010</c:v>
                </c:pt>
                <c:pt idx="28610">
                  <c:v>840</c:v>
                </c:pt>
                <c:pt idx="28611">
                  <c:v>830</c:v>
                </c:pt>
                <c:pt idx="28612">
                  <c:v>870</c:v>
                </c:pt>
                <c:pt idx="28613">
                  <c:v>790</c:v>
                </c:pt>
                <c:pt idx="28614">
                  <c:v>900</c:v>
                </c:pt>
                <c:pt idx="28615">
                  <c:v>870</c:v>
                </c:pt>
                <c:pt idx="28616">
                  <c:v>1000</c:v>
                </c:pt>
                <c:pt idx="28617">
                  <c:v>950</c:v>
                </c:pt>
                <c:pt idx="28618">
                  <c:v>740</c:v>
                </c:pt>
                <c:pt idx="28619">
                  <c:v>940</c:v>
                </c:pt>
                <c:pt idx="28620">
                  <c:v>920</c:v>
                </c:pt>
                <c:pt idx="28621">
                  <c:v>910</c:v>
                </c:pt>
                <c:pt idx="28622">
                  <c:v>740</c:v>
                </c:pt>
                <c:pt idx="28623">
                  <c:v>1060</c:v>
                </c:pt>
                <c:pt idx="28624">
                  <c:v>930</c:v>
                </c:pt>
                <c:pt idx="28625">
                  <c:v>850</c:v>
                </c:pt>
                <c:pt idx="28626">
                  <c:v>1060</c:v>
                </c:pt>
                <c:pt idx="28627">
                  <c:v>1000</c:v>
                </c:pt>
                <c:pt idx="28628">
                  <c:v>800</c:v>
                </c:pt>
                <c:pt idx="28629">
                  <c:v>770</c:v>
                </c:pt>
                <c:pt idx="28630">
                  <c:v>900</c:v>
                </c:pt>
                <c:pt idx="28631">
                  <c:v>1010</c:v>
                </c:pt>
                <c:pt idx="28632">
                  <c:v>920</c:v>
                </c:pt>
                <c:pt idx="28633">
                  <c:v>770</c:v>
                </c:pt>
                <c:pt idx="28634">
                  <c:v>930</c:v>
                </c:pt>
                <c:pt idx="28635">
                  <c:v>980</c:v>
                </c:pt>
                <c:pt idx="28636">
                  <c:v>970</c:v>
                </c:pt>
                <c:pt idx="28637">
                  <c:v>790</c:v>
                </c:pt>
                <c:pt idx="28638">
                  <c:v>820</c:v>
                </c:pt>
                <c:pt idx="28639">
                  <c:v>910</c:v>
                </c:pt>
                <c:pt idx="28640">
                  <c:v>1000</c:v>
                </c:pt>
                <c:pt idx="28641">
                  <c:v>950</c:v>
                </c:pt>
                <c:pt idx="28642">
                  <c:v>780</c:v>
                </c:pt>
                <c:pt idx="28643">
                  <c:v>1020</c:v>
                </c:pt>
                <c:pt idx="28644">
                  <c:v>880</c:v>
                </c:pt>
                <c:pt idx="28645">
                  <c:v>730</c:v>
                </c:pt>
                <c:pt idx="28646">
                  <c:v>780</c:v>
                </c:pt>
                <c:pt idx="28647">
                  <c:v>1090</c:v>
                </c:pt>
                <c:pt idx="28648">
                  <c:v>870</c:v>
                </c:pt>
                <c:pt idx="28649">
                  <c:v>950</c:v>
                </c:pt>
                <c:pt idx="28650">
                  <c:v>1030</c:v>
                </c:pt>
                <c:pt idx="28651">
                  <c:v>1070</c:v>
                </c:pt>
                <c:pt idx="28652">
                  <c:v>820</c:v>
                </c:pt>
                <c:pt idx="28653">
                  <c:v>860</c:v>
                </c:pt>
                <c:pt idx="28654">
                  <c:v>620</c:v>
                </c:pt>
                <c:pt idx="28655">
                  <c:v>940</c:v>
                </c:pt>
                <c:pt idx="28656">
                  <c:v>820</c:v>
                </c:pt>
                <c:pt idx="28657">
                  <c:v>840</c:v>
                </c:pt>
                <c:pt idx="28658">
                  <c:v>830</c:v>
                </c:pt>
                <c:pt idx="28659">
                  <c:v>900</c:v>
                </c:pt>
                <c:pt idx="28660">
                  <c:v>1040</c:v>
                </c:pt>
                <c:pt idx="28661">
                  <c:v>780</c:v>
                </c:pt>
                <c:pt idx="28662">
                  <c:v>1020</c:v>
                </c:pt>
                <c:pt idx="28663">
                  <c:v>760</c:v>
                </c:pt>
                <c:pt idx="28664">
                  <c:v>950</c:v>
                </c:pt>
                <c:pt idx="28665">
                  <c:v>950</c:v>
                </c:pt>
                <c:pt idx="28666">
                  <c:v>990</c:v>
                </c:pt>
                <c:pt idx="28667">
                  <c:v>890</c:v>
                </c:pt>
                <c:pt idx="28668">
                  <c:v>1030</c:v>
                </c:pt>
                <c:pt idx="28669">
                  <c:v>870</c:v>
                </c:pt>
                <c:pt idx="28670">
                  <c:v>960</c:v>
                </c:pt>
                <c:pt idx="28671">
                  <c:v>990</c:v>
                </c:pt>
                <c:pt idx="28672">
                  <c:v>930</c:v>
                </c:pt>
                <c:pt idx="28673">
                  <c:v>890</c:v>
                </c:pt>
                <c:pt idx="28674">
                  <c:v>980</c:v>
                </c:pt>
                <c:pt idx="28675">
                  <c:v>690</c:v>
                </c:pt>
                <c:pt idx="28676">
                  <c:v>1000</c:v>
                </c:pt>
                <c:pt idx="28677">
                  <c:v>860</c:v>
                </c:pt>
                <c:pt idx="28678">
                  <c:v>1020</c:v>
                </c:pt>
                <c:pt idx="28679">
                  <c:v>840</c:v>
                </c:pt>
                <c:pt idx="28680">
                  <c:v>790</c:v>
                </c:pt>
                <c:pt idx="28681">
                  <c:v>890</c:v>
                </c:pt>
                <c:pt idx="28682">
                  <c:v>1060</c:v>
                </c:pt>
                <c:pt idx="28683">
                  <c:v>890</c:v>
                </c:pt>
                <c:pt idx="28684">
                  <c:v>1020</c:v>
                </c:pt>
                <c:pt idx="28685">
                  <c:v>1040</c:v>
                </c:pt>
                <c:pt idx="28686">
                  <c:v>890</c:v>
                </c:pt>
                <c:pt idx="28687">
                  <c:v>970</c:v>
                </c:pt>
                <c:pt idx="28688">
                  <c:v>930</c:v>
                </c:pt>
                <c:pt idx="28689">
                  <c:v>990</c:v>
                </c:pt>
                <c:pt idx="28690">
                  <c:v>930</c:v>
                </c:pt>
                <c:pt idx="28691">
                  <c:v>830</c:v>
                </c:pt>
                <c:pt idx="28692">
                  <c:v>730</c:v>
                </c:pt>
                <c:pt idx="28693">
                  <c:v>840</c:v>
                </c:pt>
                <c:pt idx="28694">
                  <c:v>840</c:v>
                </c:pt>
                <c:pt idx="28695">
                  <c:v>1000</c:v>
                </c:pt>
                <c:pt idx="28696">
                  <c:v>900</c:v>
                </c:pt>
                <c:pt idx="28697">
                  <c:v>700</c:v>
                </c:pt>
                <c:pt idx="28698">
                  <c:v>670</c:v>
                </c:pt>
                <c:pt idx="28699">
                  <c:v>1010</c:v>
                </c:pt>
                <c:pt idx="28700">
                  <c:v>980</c:v>
                </c:pt>
                <c:pt idx="28701">
                  <c:v>970</c:v>
                </c:pt>
                <c:pt idx="28702">
                  <c:v>730</c:v>
                </c:pt>
                <c:pt idx="28703">
                  <c:v>900</c:v>
                </c:pt>
                <c:pt idx="28704">
                  <c:v>840</c:v>
                </c:pt>
                <c:pt idx="28705">
                  <c:v>1020</c:v>
                </c:pt>
                <c:pt idx="28706">
                  <c:v>990</c:v>
                </c:pt>
                <c:pt idx="28707">
                  <c:v>960</c:v>
                </c:pt>
                <c:pt idx="28708">
                  <c:v>890</c:v>
                </c:pt>
                <c:pt idx="28709">
                  <c:v>1090</c:v>
                </c:pt>
                <c:pt idx="28710">
                  <c:v>1000</c:v>
                </c:pt>
                <c:pt idx="28711">
                  <c:v>800</c:v>
                </c:pt>
                <c:pt idx="28712">
                  <c:v>1040</c:v>
                </c:pt>
                <c:pt idx="28713">
                  <c:v>840</c:v>
                </c:pt>
                <c:pt idx="28714">
                  <c:v>810</c:v>
                </c:pt>
                <c:pt idx="28715">
                  <c:v>850</c:v>
                </c:pt>
                <c:pt idx="28716">
                  <c:v>820</c:v>
                </c:pt>
                <c:pt idx="28717">
                  <c:v>1050</c:v>
                </c:pt>
                <c:pt idx="28718">
                  <c:v>880</c:v>
                </c:pt>
                <c:pt idx="28719">
                  <c:v>910</c:v>
                </c:pt>
                <c:pt idx="28720">
                  <c:v>820</c:v>
                </c:pt>
                <c:pt idx="28721">
                  <c:v>950</c:v>
                </c:pt>
                <c:pt idx="28722">
                  <c:v>930</c:v>
                </c:pt>
                <c:pt idx="28723">
                  <c:v>890</c:v>
                </c:pt>
                <c:pt idx="28724">
                  <c:v>1100</c:v>
                </c:pt>
                <c:pt idx="28725">
                  <c:v>930</c:v>
                </c:pt>
                <c:pt idx="28726">
                  <c:v>820</c:v>
                </c:pt>
                <c:pt idx="28727">
                  <c:v>800</c:v>
                </c:pt>
                <c:pt idx="28728">
                  <c:v>860</c:v>
                </c:pt>
                <c:pt idx="28729">
                  <c:v>770</c:v>
                </c:pt>
                <c:pt idx="28730">
                  <c:v>980</c:v>
                </c:pt>
                <c:pt idx="28731">
                  <c:v>980</c:v>
                </c:pt>
                <c:pt idx="28732">
                  <c:v>710</c:v>
                </c:pt>
                <c:pt idx="28733">
                  <c:v>900</c:v>
                </c:pt>
                <c:pt idx="28734">
                  <c:v>930</c:v>
                </c:pt>
                <c:pt idx="28735">
                  <c:v>940</c:v>
                </c:pt>
                <c:pt idx="28736">
                  <c:v>800</c:v>
                </c:pt>
                <c:pt idx="28737">
                  <c:v>770</c:v>
                </c:pt>
                <c:pt idx="28738">
                  <c:v>980</c:v>
                </c:pt>
                <c:pt idx="28739">
                  <c:v>880</c:v>
                </c:pt>
                <c:pt idx="28740">
                  <c:v>800</c:v>
                </c:pt>
                <c:pt idx="28741">
                  <c:v>880</c:v>
                </c:pt>
                <c:pt idx="28742">
                  <c:v>910</c:v>
                </c:pt>
                <c:pt idx="28743">
                  <c:v>1020</c:v>
                </c:pt>
                <c:pt idx="28744">
                  <c:v>770</c:v>
                </c:pt>
                <c:pt idx="28745">
                  <c:v>930</c:v>
                </c:pt>
                <c:pt idx="28746">
                  <c:v>900</c:v>
                </c:pt>
                <c:pt idx="28747">
                  <c:v>690</c:v>
                </c:pt>
                <c:pt idx="28748">
                  <c:v>1030</c:v>
                </c:pt>
                <c:pt idx="28749">
                  <c:v>940</c:v>
                </c:pt>
                <c:pt idx="28750">
                  <c:v>850</c:v>
                </c:pt>
                <c:pt idx="28751">
                  <c:v>910</c:v>
                </c:pt>
                <c:pt idx="28752">
                  <c:v>900</c:v>
                </c:pt>
                <c:pt idx="28753">
                  <c:v>970</c:v>
                </c:pt>
                <c:pt idx="28754">
                  <c:v>910</c:v>
                </c:pt>
                <c:pt idx="28755">
                  <c:v>1070</c:v>
                </c:pt>
                <c:pt idx="28756">
                  <c:v>900</c:v>
                </c:pt>
                <c:pt idx="28757">
                  <c:v>1010</c:v>
                </c:pt>
                <c:pt idx="28758">
                  <c:v>800</c:v>
                </c:pt>
                <c:pt idx="28759">
                  <c:v>780</c:v>
                </c:pt>
                <c:pt idx="28760">
                  <c:v>1060</c:v>
                </c:pt>
                <c:pt idx="28761">
                  <c:v>1030</c:v>
                </c:pt>
                <c:pt idx="28762">
                  <c:v>890</c:v>
                </c:pt>
                <c:pt idx="28763">
                  <c:v>1030</c:v>
                </c:pt>
                <c:pt idx="28764">
                  <c:v>840</c:v>
                </c:pt>
                <c:pt idx="28765">
                  <c:v>940</c:v>
                </c:pt>
                <c:pt idx="28766">
                  <c:v>810</c:v>
                </c:pt>
                <c:pt idx="28767">
                  <c:v>810</c:v>
                </c:pt>
                <c:pt idx="28768">
                  <c:v>910</c:v>
                </c:pt>
                <c:pt idx="28769">
                  <c:v>940</c:v>
                </c:pt>
                <c:pt idx="28770">
                  <c:v>1070</c:v>
                </c:pt>
                <c:pt idx="28771">
                  <c:v>760</c:v>
                </c:pt>
                <c:pt idx="28772">
                  <c:v>710</c:v>
                </c:pt>
                <c:pt idx="28773">
                  <c:v>880</c:v>
                </c:pt>
                <c:pt idx="28774">
                  <c:v>750</c:v>
                </c:pt>
                <c:pt idx="28775">
                  <c:v>780</c:v>
                </c:pt>
                <c:pt idx="28776">
                  <c:v>850</c:v>
                </c:pt>
                <c:pt idx="28777">
                  <c:v>850</c:v>
                </c:pt>
                <c:pt idx="28778">
                  <c:v>950</c:v>
                </c:pt>
                <c:pt idx="28779">
                  <c:v>1110</c:v>
                </c:pt>
                <c:pt idx="28780">
                  <c:v>770</c:v>
                </c:pt>
                <c:pt idx="28781">
                  <c:v>990</c:v>
                </c:pt>
                <c:pt idx="28782">
                  <c:v>820</c:v>
                </c:pt>
                <c:pt idx="28783">
                  <c:v>860</c:v>
                </c:pt>
                <c:pt idx="28784">
                  <c:v>910</c:v>
                </c:pt>
                <c:pt idx="28785">
                  <c:v>1060</c:v>
                </c:pt>
                <c:pt idx="28786">
                  <c:v>770</c:v>
                </c:pt>
                <c:pt idx="28787">
                  <c:v>970</c:v>
                </c:pt>
                <c:pt idx="28788">
                  <c:v>980</c:v>
                </c:pt>
                <c:pt idx="28789">
                  <c:v>930</c:v>
                </c:pt>
                <c:pt idx="28790">
                  <c:v>670</c:v>
                </c:pt>
                <c:pt idx="28791">
                  <c:v>810</c:v>
                </c:pt>
                <c:pt idx="28792">
                  <c:v>960</c:v>
                </c:pt>
                <c:pt idx="28793">
                  <c:v>880</c:v>
                </c:pt>
                <c:pt idx="28794">
                  <c:v>980</c:v>
                </c:pt>
                <c:pt idx="28795">
                  <c:v>1170</c:v>
                </c:pt>
                <c:pt idx="28796">
                  <c:v>930</c:v>
                </c:pt>
                <c:pt idx="28797">
                  <c:v>770</c:v>
                </c:pt>
                <c:pt idx="28798">
                  <c:v>1000</c:v>
                </c:pt>
                <c:pt idx="28799">
                  <c:v>950</c:v>
                </c:pt>
                <c:pt idx="28800">
                  <c:v>780</c:v>
                </c:pt>
                <c:pt idx="28801">
                  <c:v>920</c:v>
                </c:pt>
                <c:pt idx="28802">
                  <c:v>890</c:v>
                </c:pt>
                <c:pt idx="28803">
                  <c:v>1030</c:v>
                </c:pt>
                <c:pt idx="28804">
                  <c:v>930</c:v>
                </c:pt>
                <c:pt idx="28805">
                  <c:v>1050</c:v>
                </c:pt>
                <c:pt idx="28806">
                  <c:v>840</c:v>
                </c:pt>
                <c:pt idx="28807">
                  <c:v>800</c:v>
                </c:pt>
                <c:pt idx="28808">
                  <c:v>890</c:v>
                </c:pt>
                <c:pt idx="28809">
                  <c:v>850</c:v>
                </c:pt>
                <c:pt idx="28810">
                  <c:v>830</c:v>
                </c:pt>
                <c:pt idx="28811">
                  <c:v>980</c:v>
                </c:pt>
                <c:pt idx="28812">
                  <c:v>1090</c:v>
                </c:pt>
                <c:pt idx="28813">
                  <c:v>1120</c:v>
                </c:pt>
                <c:pt idx="28814">
                  <c:v>920</c:v>
                </c:pt>
                <c:pt idx="28815">
                  <c:v>870</c:v>
                </c:pt>
                <c:pt idx="28816">
                  <c:v>880</c:v>
                </c:pt>
                <c:pt idx="28817">
                  <c:v>850</c:v>
                </c:pt>
                <c:pt idx="28818">
                  <c:v>990</c:v>
                </c:pt>
                <c:pt idx="28819">
                  <c:v>840</c:v>
                </c:pt>
                <c:pt idx="28820">
                  <c:v>750</c:v>
                </c:pt>
                <c:pt idx="28821">
                  <c:v>900</c:v>
                </c:pt>
                <c:pt idx="28822">
                  <c:v>800</c:v>
                </c:pt>
                <c:pt idx="28823">
                  <c:v>950</c:v>
                </c:pt>
                <c:pt idx="28824">
                  <c:v>880</c:v>
                </c:pt>
                <c:pt idx="28825">
                  <c:v>840</c:v>
                </c:pt>
                <c:pt idx="28826">
                  <c:v>730</c:v>
                </c:pt>
                <c:pt idx="28827">
                  <c:v>860</c:v>
                </c:pt>
                <c:pt idx="28828">
                  <c:v>990</c:v>
                </c:pt>
                <c:pt idx="28829">
                  <c:v>980</c:v>
                </c:pt>
                <c:pt idx="28830">
                  <c:v>990</c:v>
                </c:pt>
                <c:pt idx="28831">
                  <c:v>770</c:v>
                </c:pt>
                <c:pt idx="28832">
                  <c:v>970</c:v>
                </c:pt>
                <c:pt idx="28833">
                  <c:v>920</c:v>
                </c:pt>
                <c:pt idx="28834">
                  <c:v>1030</c:v>
                </c:pt>
                <c:pt idx="28835">
                  <c:v>1030</c:v>
                </c:pt>
                <c:pt idx="28836">
                  <c:v>900</c:v>
                </c:pt>
                <c:pt idx="28837">
                  <c:v>940</c:v>
                </c:pt>
                <c:pt idx="28838">
                  <c:v>1020</c:v>
                </c:pt>
                <c:pt idx="28839">
                  <c:v>750</c:v>
                </c:pt>
                <c:pt idx="28840">
                  <c:v>910</c:v>
                </c:pt>
                <c:pt idx="28841">
                  <c:v>670</c:v>
                </c:pt>
                <c:pt idx="28842">
                  <c:v>980</c:v>
                </c:pt>
                <c:pt idx="28843">
                  <c:v>870</c:v>
                </c:pt>
                <c:pt idx="28844">
                  <c:v>810</c:v>
                </c:pt>
                <c:pt idx="28845">
                  <c:v>770</c:v>
                </c:pt>
                <c:pt idx="28846">
                  <c:v>820</c:v>
                </c:pt>
                <c:pt idx="28847">
                  <c:v>760</c:v>
                </c:pt>
                <c:pt idx="28848">
                  <c:v>900</c:v>
                </c:pt>
                <c:pt idx="28849">
                  <c:v>850</c:v>
                </c:pt>
                <c:pt idx="28850">
                  <c:v>930</c:v>
                </c:pt>
                <c:pt idx="28851">
                  <c:v>770</c:v>
                </c:pt>
                <c:pt idx="28852">
                  <c:v>960</c:v>
                </c:pt>
                <c:pt idx="28853">
                  <c:v>780</c:v>
                </c:pt>
                <c:pt idx="28854">
                  <c:v>1090</c:v>
                </c:pt>
                <c:pt idx="28855">
                  <c:v>1070</c:v>
                </c:pt>
                <c:pt idx="28856">
                  <c:v>850</c:v>
                </c:pt>
                <c:pt idx="28857">
                  <c:v>800</c:v>
                </c:pt>
                <c:pt idx="28858">
                  <c:v>780</c:v>
                </c:pt>
                <c:pt idx="28859">
                  <c:v>910</c:v>
                </c:pt>
                <c:pt idx="28860">
                  <c:v>790</c:v>
                </c:pt>
                <c:pt idx="28861">
                  <c:v>890</c:v>
                </c:pt>
                <c:pt idx="28862">
                  <c:v>890</c:v>
                </c:pt>
                <c:pt idx="28863">
                  <c:v>1050</c:v>
                </c:pt>
                <c:pt idx="28864">
                  <c:v>900</c:v>
                </c:pt>
                <c:pt idx="28865">
                  <c:v>830</c:v>
                </c:pt>
                <c:pt idx="28866">
                  <c:v>810</c:v>
                </c:pt>
                <c:pt idx="28867">
                  <c:v>920</c:v>
                </c:pt>
                <c:pt idx="28868">
                  <c:v>870</c:v>
                </c:pt>
                <c:pt idx="28869">
                  <c:v>900</c:v>
                </c:pt>
                <c:pt idx="28870">
                  <c:v>910</c:v>
                </c:pt>
                <c:pt idx="28871">
                  <c:v>780</c:v>
                </c:pt>
                <c:pt idx="28872">
                  <c:v>890</c:v>
                </c:pt>
                <c:pt idx="28873">
                  <c:v>840</c:v>
                </c:pt>
                <c:pt idx="28874">
                  <c:v>1020</c:v>
                </c:pt>
                <c:pt idx="28875">
                  <c:v>850</c:v>
                </c:pt>
                <c:pt idx="28876">
                  <c:v>620</c:v>
                </c:pt>
                <c:pt idx="28877">
                  <c:v>900</c:v>
                </c:pt>
                <c:pt idx="28878">
                  <c:v>910</c:v>
                </c:pt>
                <c:pt idx="28879">
                  <c:v>870</c:v>
                </c:pt>
                <c:pt idx="28880">
                  <c:v>960</c:v>
                </c:pt>
                <c:pt idx="28881">
                  <c:v>990</c:v>
                </c:pt>
                <c:pt idx="28882">
                  <c:v>880</c:v>
                </c:pt>
                <c:pt idx="28883">
                  <c:v>970</c:v>
                </c:pt>
                <c:pt idx="28884">
                  <c:v>910</c:v>
                </c:pt>
                <c:pt idx="28885">
                  <c:v>940</c:v>
                </c:pt>
                <c:pt idx="28886">
                  <c:v>930</c:v>
                </c:pt>
                <c:pt idx="28887">
                  <c:v>710</c:v>
                </c:pt>
                <c:pt idx="28888">
                  <c:v>1050</c:v>
                </c:pt>
                <c:pt idx="28889">
                  <c:v>850</c:v>
                </c:pt>
                <c:pt idx="28890">
                  <c:v>880</c:v>
                </c:pt>
                <c:pt idx="28891">
                  <c:v>860</c:v>
                </c:pt>
                <c:pt idx="28892">
                  <c:v>760</c:v>
                </c:pt>
                <c:pt idx="28893">
                  <c:v>860</c:v>
                </c:pt>
                <c:pt idx="28894">
                  <c:v>1010</c:v>
                </c:pt>
                <c:pt idx="28895">
                  <c:v>1020</c:v>
                </c:pt>
                <c:pt idx="28896">
                  <c:v>730</c:v>
                </c:pt>
                <c:pt idx="28897">
                  <c:v>940</c:v>
                </c:pt>
                <c:pt idx="28898">
                  <c:v>980</c:v>
                </c:pt>
                <c:pt idx="28899">
                  <c:v>690</c:v>
                </c:pt>
                <c:pt idx="28900">
                  <c:v>960</c:v>
                </c:pt>
                <c:pt idx="28901">
                  <c:v>710</c:v>
                </c:pt>
                <c:pt idx="28902">
                  <c:v>960</c:v>
                </c:pt>
                <c:pt idx="28903">
                  <c:v>900</c:v>
                </c:pt>
                <c:pt idx="28904">
                  <c:v>820</c:v>
                </c:pt>
                <c:pt idx="28905">
                  <c:v>880</c:v>
                </c:pt>
                <c:pt idx="28906">
                  <c:v>920</c:v>
                </c:pt>
                <c:pt idx="28907">
                  <c:v>630</c:v>
                </c:pt>
                <c:pt idx="28908">
                  <c:v>920</c:v>
                </c:pt>
                <c:pt idx="28909">
                  <c:v>1070</c:v>
                </c:pt>
                <c:pt idx="28910">
                  <c:v>960</c:v>
                </c:pt>
                <c:pt idx="28911">
                  <c:v>810</c:v>
                </c:pt>
                <c:pt idx="28912">
                  <c:v>940</c:v>
                </c:pt>
                <c:pt idx="28913">
                  <c:v>900</c:v>
                </c:pt>
                <c:pt idx="28914">
                  <c:v>1170</c:v>
                </c:pt>
                <c:pt idx="28915">
                  <c:v>1030</c:v>
                </c:pt>
                <c:pt idx="28916">
                  <c:v>760</c:v>
                </c:pt>
                <c:pt idx="28917">
                  <c:v>920</c:v>
                </c:pt>
                <c:pt idx="28918">
                  <c:v>720</c:v>
                </c:pt>
                <c:pt idx="28919">
                  <c:v>910</c:v>
                </c:pt>
                <c:pt idx="28920">
                  <c:v>970</c:v>
                </c:pt>
                <c:pt idx="28921">
                  <c:v>870</c:v>
                </c:pt>
                <c:pt idx="28922">
                  <c:v>1040</c:v>
                </c:pt>
                <c:pt idx="28923">
                  <c:v>750</c:v>
                </c:pt>
                <c:pt idx="28924">
                  <c:v>1010</c:v>
                </c:pt>
                <c:pt idx="28925">
                  <c:v>900</c:v>
                </c:pt>
                <c:pt idx="28926">
                  <c:v>930</c:v>
                </c:pt>
                <c:pt idx="28927">
                  <c:v>990</c:v>
                </c:pt>
                <c:pt idx="28928">
                  <c:v>940</c:v>
                </c:pt>
                <c:pt idx="28929">
                  <c:v>1000</c:v>
                </c:pt>
                <c:pt idx="28930">
                  <c:v>860</c:v>
                </c:pt>
                <c:pt idx="28931">
                  <c:v>720</c:v>
                </c:pt>
                <c:pt idx="28932">
                  <c:v>800</c:v>
                </c:pt>
                <c:pt idx="28933">
                  <c:v>890</c:v>
                </c:pt>
                <c:pt idx="28934">
                  <c:v>880</c:v>
                </c:pt>
                <c:pt idx="28935">
                  <c:v>1000</c:v>
                </c:pt>
                <c:pt idx="28936">
                  <c:v>930</c:v>
                </c:pt>
                <c:pt idx="28937">
                  <c:v>950</c:v>
                </c:pt>
                <c:pt idx="28938">
                  <c:v>980</c:v>
                </c:pt>
                <c:pt idx="28939">
                  <c:v>770</c:v>
                </c:pt>
                <c:pt idx="28940">
                  <c:v>990</c:v>
                </c:pt>
                <c:pt idx="28941">
                  <c:v>1010</c:v>
                </c:pt>
                <c:pt idx="28942">
                  <c:v>910</c:v>
                </c:pt>
                <c:pt idx="28943">
                  <c:v>980</c:v>
                </c:pt>
                <c:pt idx="28944">
                  <c:v>990</c:v>
                </c:pt>
                <c:pt idx="28945">
                  <c:v>870</c:v>
                </c:pt>
                <c:pt idx="28946">
                  <c:v>780</c:v>
                </c:pt>
                <c:pt idx="28947">
                  <c:v>810</c:v>
                </c:pt>
                <c:pt idx="28948">
                  <c:v>960</c:v>
                </c:pt>
                <c:pt idx="28949">
                  <c:v>790</c:v>
                </c:pt>
                <c:pt idx="28950">
                  <c:v>860</c:v>
                </c:pt>
                <c:pt idx="28951">
                  <c:v>950</c:v>
                </c:pt>
                <c:pt idx="28952">
                  <c:v>790</c:v>
                </c:pt>
                <c:pt idx="28953">
                  <c:v>900</c:v>
                </c:pt>
                <c:pt idx="28954">
                  <c:v>770</c:v>
                </c:pt>
                <c:pt idx="28955">
                  <c:v>880</c:v>
                </c:pt>
                <c:pt idx="28956">
                  <c:v>990</c:v>
                </c:pt>
                <c:pt idx="28957">
                  <c:v>980</c:v>
                </c:pt>
                <c:pt idx="28958">
                  <c:v>950</c:v>
                </c:pt>
                <c:pt idx="28959">
                  <c:v>900</c:v>
                </c:pt>
                <c:pt idx="28960">
                  <c:v>870</c:v>
                </c:pt>
                <c:pt idx="28961">
                  <c:v>780</c:v>
                </c:pt>
                <c:pt idx="28962">
                  <c:v>1040</c:v>
                </c:pt>
                <c:pt idx="28963">
                  <c:v>1020</c:v>
                </c:pt>
                <c:pt idx="28964">
                  <c:v>990</c:v>
                </c:pt>
                <c:pt idx="28965">
                  <c:v>950</c:v>
                </c:pt>
                <c:pt idx="28966">
                  <c:v>900</c:v>
                </c:pt>
                <c:pt idx="28967">
                  <c:v>940</c:v>
                </c:pt>
                <c:pt idx="28968">
                  <c:v>950</c:v>
                </c:pt>
                <c:pt idx="28969">
                  <c:v>830</c:v>
                </c:pt>
                <c:pt idx="28970">
                  <c:v>680</c:v>
                </c:pt>
                <c:pt idx="28971">
                  <c:v>870</c:v>
                </c:pt>
                <c:pt idx="28972">
                  <c:v>1030</c:v>
                </c:pt>
                <c:pt idx="28973">
                  <c:v>820</c:v>
                </c:pt>
                <c:pt idx="28974">
                  <c:v>860</c:v>
                </c:pt>
                <c:pt idx="28975">
                  <c:v>890</c:v>
                </c:pt>
                <c:pt idx="28976">
                  <c:v>790</c:v>
                </c:pt>
                <c:pt idx="28977">
                  <c:v>920</c:v>
                </c:pt>
                <c:pt idx="28978">
                  <c:v>1070</c:v>
                </c:pt>
                <c:pt idx="28979">
                  <c:v>700</c:v>
                </c:pt>
                <c:pt idx="28980">
                  <c:v>930</c:v>
                </c:pt>
                <c:pt idx="28981">
                  <c:v>930</c:v>
                </c:pt>
                <c:pt idx="28982">
                  <c:v>960</c:v>
                </c:pt>
                <c:pt idx="28983">
                  <c:v>910</c:v>
                </c:pt>
                <c:pt idx="28984">
                  <c:v>770</c:v>
                </c:pt>
                <c:pt idx="28985">
                  <c:v>810</c:v>
                </c:pt>
                <c:pt idx="28986">
                  <c:v>710</c:v>
                </c:pt>
                <c:pt idx="28987">
                  <c:v>880</c:v>
                </c:pt>
                <c:pt idx="28988">
                  <c:v>780</c:v>
                </c:pt>
                <c:pt idx="28989">
                  <c:v>850</c:v>
                </c:pt>
                <c:pt idx="28990">
                  <c:v>770</c:v>
                </c:pt>
                <c:pt idx="28991">
                  <c:v>900</c:v>
                </c:pt>
                <c:pt idx="28992">
                  <c:v>730</c:v>
                </c:pt>
                <c:pt idx="28993">
                  <c:v>780</c:v>
                </c:pt>
                <c:pt idx="28994">
                  <c:v>810</c:v>
                </c:pt>
                <c:pt idx="28995">
                  <c:v>760</c:v>
                </c:pt>
                <c:pt idx="28996">
                  <c:v>980</c:v>
                </c:pt>
                <c:pt idx="28997">
                  <c:v>840</c:v>
                </c:pt>
                <c:pt idx="28998">
                  <c:v>1010</c:v>
                </c:pt>
                <c:pt idx="28999">
                  <c:v>880</c:v>
                </c:pt>
                <c:pt idx="29000">
                  <c:v>750</c:v>
                </c:pt>
                <c:pt idx="29001">
                  <c:v>890</c:v>
                </c:pt>
                <c:pt idx="29002">
                  <c:v>910</c:v>
                </c:pt>
                <c:pt idx="29003">
                  <c:v>960</c:v>
                </c:pt>
                <c:pt idx="29004">
                  <c:v>1030</c:v>
                </c:pt>
                <c:pt idx="29005">
                  <c:v>910</c:v>
                </c:pt>
                <c:pt idx="29006">
                  <c:v>1170</c:v>
                </c:pt>
                <c:pt idx="29007">
                  <c:v>880</c:v>
                </c:pt>
                <c:pt idx="29008">
                  <c:v>940</c:v>
                </c:pt>
                <c:pt idx="29009">
                  <c:v>850</c:v>
                </c:pt>
                <c:pt idx="29010">
                  <c:v>870</c:v>
                </c:pt>
                <c:pt idx="29011">
                  <c:v>880</c:v>
                </c:pt>
                <c:pt idx="29012">
                  <c:v>700</c:v>
                </c:pt>
                <c:pt idx="29013">
                  <c:v>920</c:v>
                </c:pt>
                <c:pt idx="29014">
                  <c:v>1090</c:v>
                </c:pt>
                <c:pt idx="29015">
                  <c:v>1040</c:v>
                </c:pt>
                <c:pt idx="29016">
                  <c:v>870</c:v>
                </c:pt>
                <c:pt idx="29017">
                  <c:v>860</c:v>
                </c:pt>
                <c:pt idx="29018">
                  <c:v>900</c:v>
                </c:pt>
                <c:pt idx="29019">
                  <c:v>870</c:v>
                </c:pt>
                <c:pt idx="29020">
                  <c:v>760</c:v>
                </c:pt>
                <c:pt idx="29021">
                  <c:v>890</c:v>
                </c:pt>
                <c:pt idx="29022">
                  <c:v>900</c:v>
                </c:pt>
                <c:pt idx="29023">
                  <c:v>940</c:v>
                </c:pt>
                <c:pt idx="29024">
                  <c:v>1140</c:v>
                </c:pt>
                <c:pt idx="29025">
                  <c:v>670</c:v>
                </c:pt>
                <c:pt idx="29026">
                  <c:v>980</c:v>
                </c:pt>
                <c:pt idx="29027">
                  <c:v>990</c:v>
                </c:pt>
                <c:pt idx="29028">
                  <c:v>980</c:v>
                </c:pt>
                <c:pt idx="29029">
                  <c:v>1020</c:v>
                </c:pt>
                <c:pt idx="29030">
                  <c:v>910</c:v>
                </c:pt>
                <c:pt idx="29031">
                  <c:v>1020</c:v>
                </c:pt>
                <c:pt idx="29032">
                  <c:v>690</c:v>
                </c:pt>
                <c:pt idx="29033">
                  <c:v>800</c:v>
                </c:pt>
                <c:pt idx="29034">
                  <c:v>800</c:v>
                </c:pt>
                <c:pt idx="29035">
                  <c:v>910</c:v>
                </c:pt>
                <c:pt idx="29036">
                  <c:v>730</c:v>
                </c:pt>
                <c:pt idx="29037">
                  <c:v>910</c:v>
                </c:pt>
                <c:pt idx="29038">
                  <c:v>980</c:v>
                </c:pt>
                <c:pt idx="29039">
                  <c:v>900</c:v>
                </c:pt>
                <c:pt idx="29040">
                  <c:v>820</c:v>
                </c:pt>
                <c:pt idx="29041">
                  <c:v>790</c:v>
                </c:pt>
                <c:pt idx="29042">
                  <c:v>860</c:v>
                </c:pt>
                <c:pt idx="29043">
                  <c:v>880</c:v>
                </c:pt>
                <c:pt idx="29044">
                  <c:v>960</c:v>
                </c:pt>
                <c:pt idx="29045">
                  <c:v>910</c:v>
                </c:pt>
                <c:pt idx="29046">
                  <c:v>790</c:v>
                </c:pt>
                <c:pt idx="29047">
                  <c:v>890</c:v>
                </c:pt>
                <c:pt idx="29048">
                  <c:v>1000</c:v>
                </c:pt>
                <c:pt idx="29049">
                  <c:v>830</c:v>
                </c:pt>
                <c:pt idx="29050">
                  <c:v>800</c:v>
                </c:pt>
                <c:pt idx="29051">
                  <c:v>720</c:v>
                </c:pt>
                <c:pt idx="29052">
                  <c:v>950</c:v>
                </c:pt>
                <c:pt idx="29053">
                  <c:v>1010</c:v>
                </c:pt>
                <c:pt idx="29054">
                  <c:v>870</c:v>
                </c:pt>
                <c:pt idx="29055">
                  <c:v>870</c:v>
                </c:pt>
                <c:pt idx="29056">
                  <c:v>800</c:v>
                </c:pt>
                <c:pt idx="29057">
                  <c:v>860</c:v>
                </c:pt>
                <c:pt idx="29058">
                  <c:v>830</c:v>
                </c:pt>
                <c:pt idx="29059">
                  <c:v>790</c:v>
                </c:pt>
                <c:pt idx="29060">
                  <c:v>830</c:v>
                </c:pt>
                <c:pt idx="29061">
                  <c:v>860</c:v>
                </c:pt>
                <c:pt idx="29062">
                  <c:v>820</c:v>
                </c:pt>
                <c:pt idx="29063">
                  <c:v>890</c:v>
                </c:pt>
                <c:pt idx="29064">
                  <c:v>890</c:v>
                </c:pt>
                <c:pt idx="29065">
                  <c:v>890</c:v>
                </c:pt>
                <c:pt idx="29066">
                  <c:v>710</c:v>
                </c:pt>
                <c:pt idx="29067">
                  <c:v>940</c:v>
                </c:pt>
                <c:pt idx="29068">
                  <c:v>860</c:v>
                </c:pt>
                <c:pt idx="29069">
                  <c:v>770</c:v>
                </c:pt>
                <c:pt idx="29070">
                  <c:v>860</c:v>
                </c:pt>
                <c:pt idx="29071">
                  <c:v>870</c:v>
                </c:pt>
                <c:pt idx="29072">
                  <c:v>880</c:v>
                </c:pt>
                <c:pt idx="29073">
                  <c:v>1080</c:v>
                </c:pt>
                <c:pt idx="29074">
                  <c:v>830</c:v>
                </c:pt>
                <c:pt idx="29075">
                  <c:v>660</c:v>
                </c:pt>
                <c:pt idx="29076">
                  <c:v>850</c:v>
                </c:pt>
                <c:pt idx="29077">
                  <c:v>750</c:v>
                </c:pt>
                <c:pt idx="29078">
                  <c:v>1020</c:v>
                </c:pt>
                <c:pt idx="29079">
                  <c:v>910</c:v>
                </c:pt>
                <c:pt idx="29080">
                  <c:v>780</c:v>
                </c:pt>
                <c:pt idx="29081">
                  <c:v>950</c:v>
                </c:pt>
                <c:pt idx="29082">
                  <c:v>840</c:v>
                </c:pt>
                <c:pt idx="29083">
                  <c:v>800</c:v>
                </c:pt>
                <c:pt idx="29084">
                  <c:v>850</c:v>
                </c:pt>
                <c:pt idx="29085">
                  <c:v>770</c:v>
                </c:pt>
                <c:pt idx="29086">
                  <c:v>860</c:v>
                </c:pt>
                <c:pt idx="29087">
                  <c:v>830</c:v>
                </c:pt>
                <c:pt idx="29088">
                  <c:v>1030</c:v>
                </c:pt>
                <c:pt idx="29089">
                  <c:v>1130</c:v>
                </c:pt>
                <c:pt idx="29090">
                  <c:v>880</c:v>
                </c:pt>
                <c:pt idx="29091">
                  <c:v>890</c:v>
                </c:pt>
                <c:pt idx="29092">
                  <c:v>740</c:v>
                </c:pt>
                <c:pt idx="29093">
                  <c:v>870</c:v>
                </c:pt>
                <c:pt idx="29094">
                  <c:v>1080</c:v>
                </c:pt>
                <c:pt idx="29095">
                  <c:v>890</c:v>
                </c:pt>
                <c:pt idx="29096">
                  <c:v>1030</c:v>
                </c:pt>
                <c:pt idx="29097">
                  <c:v>1030</c:v>
                </c:pt>
                <c:pt idx="29098">
                  <c:v>850</c:v>
                </c:pt>
                <c:pt idx="29099">
                  <c:v>1010</c:v>
                </c:pt>
                <c:pt idx="29100">
                  <c:v>1010</c:v>
                </c:pt>
                <c:pt idx="29101">
                  <c:v>860</c:v>
                </c:pt>
                <c:pt idx="29102">
                  <c:v>920</c:v>
                </c:pt>
                <c:pt idx="29103">
                  <c:v>970</c:v>
                </c:pt>
                <c:pt idx="29104">
                  <c:v>990</c:v>
                </c:pt>
                <c:pt idx="29105">
                  <c:v>850</c:v>
                </c:pt>
                <c:pt idx="29106">
                  <c:v>990</c:v>
                </c:pt>
                <c:pt idx="29107">
                  <c:v>990</c:v>
                </c:pt>
                <c:pt idx="29108">
                  <c:v>980</c:v>
                </c:pt>
                <c:pt idx="29109">
                  <c:v>810</c:v>
                </c:pt>
                <c:pt idx="29110">
                  <c:v>910</c:v>
                </c:pt>
                <c:pt idx="29111">
                  <c:v>1000</c:v>
                </c:pt>
                <c:pt idx="29112">
                  <c:v>780</c:v>
                </c:pt>
                <c:pt idx="29113">
                  <c:v>780</c:v>
                </c:pt>
                <c:pt idx="29114">
                  <c:v>990</c:v>
                </c:pt>
                <c:pt idx="29115">
                  <c:v>910</c:v>
                </c:pt>
                <c:pt idx="29116">
                  <c:v>780</c:v>
                </c:pt>
                <c:pt idx="29117">
                  <c:v>870</c:v>
                </c:pt>
                <c:pt idx="29118">
                  <c:v>970</c:v>
                </c:pt>
                <c:pt idx="29119">
                  <c:v>950</c:v>
                </c:pt>
                <c:pt idx="29120">
                  <c:v>950</c:v>
                </c:pt>
                <c:pt idx="29121">
                  <c:v>740</c:v>
                </c:pt>
                <c:pt idx="29122">
                  <c:v>860</c:v>
                </c:pt>
                <c:pt idx="29123">
                  <c:v>810</c:v>
                </c:pt>
                <c:pt idx="29124">
                  <c:v>760</c:v>
                </c:pt>
                <c:pt idx="29125">
                  <c:v>880</c:v>
                </c:pt>
                <c:pt idx="29126">
                  <c:v>1130</c:v>
                </c:pt>
                <c:pt idx="29127">
                  <c:v>910</c:v>
                </c:pt>
                <c:pt idx="29128">
                  <c:v>870</c:v>
                </c:pt>
                <c:pt idx="29129">
                  <c:v>810</c:v>
                </c:pt>
                <c:pt idx="29130">
                  <c:v>940</c:v>
                </c:pt>
                <c:pt idx="29131">
                  <c:v>860</c:v>
                </c:pt>
                <c:pt idx="29132">
                  <c:v>990</c:v>
                </c:pt>
                <c:pt idx="29133">
                  <c:v>860</c:v>
                </c:pt>
                <c:pt idx="29134">
                  <c:v>900</c:v>
                </c:pt>
                <c:pt idx="29135">
                  <c:v>900</c:v>
                </c:pt>
                <c:pt idx="29136">
                  <c:v>1050</c:v>
                </c:pt>
                <c:pt idx="29137">
                  <c:v>940</c:v>
                </c:pt>
                <c:pt idx="29138">
                  <c:v>710</c:v>
                </c:pt>
                <c:pt idx="29139">
                  <c:v>870</c:v>
                </c:pt>
                <c:pt idx="29140">
                  <c:v>950</c:v>
                </c:pt>
                <c:pt idx="29141">
                  <c:v>920</c:v>
                </c:pt>
                <c:pt idx="29142">
                  <c:v>890</c:v>
                </c:pt>
                <c:pt idx="29143">
                  <c:v>910</c:v>
                </c:pt>
                <c:pt idx="29144">
                  <c:v>830</c:v>
                </c:pt>
                <c:pt idx="29145">
                  <c:v>1020</c:v>
                </c:pt>
                <c:pt idx="29146">
                  <c:v>870</c:v>
                </c:pt>
                <c:pt idx="29147">
                  <c:v>990</c:v>
                </c:pt>
                <c:pt idx="29148">
                  <c:v>950</c:v>
                </c:pt>
                <c:pt idx="29149">
                  <c:v>950</c:v>
                </c:pt>
                <c:pt idx="29150">
                  <c:v>980</c:v>
                </c:pt>
                <c:pt idx="29151">
                  <c:v>730</c:v>
                </c:pt>
                <c:pt idx="29152">
                  <c:v>1050</c:v>
                </c:pt>
                <c:pt idx="29153">
                  <c:v>1010</c:v>
                </c:pt>
                <c:pt idx="29154">
                  <c:v>930</c:v>
                </c:pt>
                <c:pt idx="29155">
                  <c:v>1060</c:v>
                </c:pt>
                <c:pt idx="29156">
                  <c:v>870</c:v>
                </c:pt>
                <c:pt idx="29157">
                  <c:v>740</c:v>
                </c:pt>
                <c:pt idx="29158">
                  <c:v>710</c:v>
                </c:pt>
                <c:pt idx="29159">
                  <c:v>960</c:v>
                </c:pt>
                <c:pt idx="29160">
                  <c:v>1000</c:v>
                </c:pt>
                <c:pt idx="29161">
                  <c:v>780</c:v>
                </c:pt>
                <c:pt idx="29162">
                  <c:v>870</c:v>
                </c:pt>
                <c:pt idx="29163">
                  <c:v>850</c:v>
                </c:pt>
                <c:pt idx="29164">
                  <c:v>910</c:v>
                </c:pt>
                <c:pt idx="29165">
                  <c:v>910</c:v>
                </c:pt>
                <c:pt idx="29166">
                  <c:v>920</c:v>
                </c:pt>
                <c:pt idx="29167">
                  <c:v>870</c:v>
                </c:pt>
                <c:pt idx="29168">
                  <c:v>1050</c:v>
                </c:pt>
                <c:pt idx="29169">
                  <c:v>900</c:v>
                </c:pt>
                <c:pt idx="29170">
                  <c:v>890</c:v>
                </c:pt>
                <c:pt idx="29171">
                  <c:v>1010</c:v>
                </c:pt>
                <c:pt idx="29172">
                  <c:v>1100</c:v>
                </c:pt>
                <c:pt idx="29173">
                  <c:v>940</c:v>
                </c:pt>
                <c:pt idx="29174">
                  <c:v>910</c:v>
                </c:pt>
                <c:pt idx="29175">
                  <c:v>960</c:v>
                </c:pt>
                <c:pt idx="29176">
                  <c:v>940</c:v>
                </c:pt>
                <c:pt idx="29177">
                  <c:v>970</c:v>
                </c:pt>
                <c:pt idx="29178">
                  <c:v>840</c:v>
                </c:pt>
                <c:pt idx="29179">
                  <c:v>940</c:v>
                </c:pt>
                <c:pt idx="29180">
                  <c:v>660</c:v>
                </c:pt>
                <c:pt idx="29181">
                  <c:v>830</c:v>
                </c:pt>
                <c:pt idx="29182">
                  <c:v>920</c:v>
                </c:pt>
                <c:pt idx="29183">
                  <c:v>780</c:v>
                </c:pt>
                <c:pt idx="29184">
                  <c:v>850</c:v>
                </c:pt>
                <c:pt idx="29185">
                  <c:v>1170</c:v>
                </c:pt>
                <c:pt idx="29186">
                  <c:v>810</c:v>
                </c:pt>
                <c:pt idx="29187">
                  <c:v>840</c:v>
                </c:pt>
                <c:pt idx="29188">
                  <c:v>810</c:v>
                </c:pt>
                <c:pt idx="29189">
                  <c:v>820</c:v>
                </c:pt>
                <c:pt idx="29190">
                  <c:v>840</c:v>
                </c:pt>
                <c:pt idx="29191">
                  <c:v>960</c:v>
                </c:pt>
                <c:pt idx="29192">
                  <c:v>1030</c:v>
                </c:pt>
                <c:pt idx="29193">
                  <c:v>1030</c:v>
                </c:pt>
                <c:pt idx="29194">
                  <c:v>1040</c:v>
                </c:pt>
                <c:pt idx="29195">
                  <c:v>770</c:v>
                </c:pt>
                <c:pt idx="29196">
                  <c:v>760</c:v>
                </c:pt>
                <c:pt idx="29197">
                  <c:v>990</c:v>
                </c:pt>
                <c:pt idx="29198">
                  <c:v>860</c:v>
                </c:pt>
                <c:pt idx="29199">
                  <c:v>770</c:v>
                </c:pt>
                <c:pt idx="29200">
                  <c:v>830</c:v>
                </c:pt>
                <c:pt idx="29201">
                  <c:v>870</c:v>
                </c:pt>
                <c:pt idx="29202">
                  <c:v>850</c:v>
                </c:pt>
                <c:pt idx="29203">
                  <c:v>950</c:v>
                </c:pt>
                <c:pt idx="29204">
                  <c:v>720</c:v>
                </c:pt>
                <c:pt idx="29205">
                  <c:v>830</c:v>
                </c:pt>
                <c:pt idx="29206">
                  <c:v>830</c:v>
                </c:pt>
                <c:pt idx="29207">
                  <c:v>870</c:v>
                </c:pt>
                <c:pt idx="29208">
                  <c:v>1030</c:v>
                </c:pt>
                <c:pt idx="29209">
                  <c:v>850</c:v>
                </c:pt>
                <c:pt idx="29210">
                  <c:v>1010</c:v>
                </c:pt>
                <c:pt idx="29211">
                  <c:v>930</c:v>
                </c:pt>
                <c:pt idx="29212">
                  <c:v>890</c:v>
                </c:pt>
                <c:pt idx="29213">
                  <c:v>950</c:v>
                </c:pt>
                <c:pt idx="29214">
                  <c:v>890</c:v>
                </c:pt>
                <c:pt idx="29215">
                  <c:v>950</c:v>
                </c:pt>
                <c:pt idx="29216">
                  <c:v>800</c:v>
                </c:pt>
                <c:pt idx="29217">
                  <c:v>920</c:v>
                </c:pt>
                <c:pt idx="29218">
                  <c:v>780</c:v>
                </c:pt>
                <c:pt idx="29219">
                  <c:v>860</c:v>
                </c:pt>
                <c:pt idx="29220">
                  <c:v>800</c:v>
                </c:pt>
                <c:pt idx="29221">
                  <c:v>950</c:v>
                </c:pt>
                <c:pt idx="29222">
                  <c:v>740</c:v>
                </c:pt>
                <c:pt idx="29223">
                  <c:v>760</c:v>
                </c:pt>
                <c:pt idx="29224">
                  <c:v>800</c:v>
                </c:pt>
                <c:pt idx="29225">
                  <c:v>910</c:v>
                </c:pt>
                <c:pt idx="29226">
                  <c:v>720</c:v>
                </c:pt>
                <c:pt idx="29227">
                  <c:v>870</c:v>
                </c:pt>
                <c:pt idx="29228">
                  <c:v>1010</c:v>
                </c:pt>
                <c:pt idx="29229">
                  <c:v>900</c:v>
                </c:pt>
                <c:pt idx="29230">
                  <c:v>950</c:v>
                </c:pt>
                <c:pt idx="29231">
                  <c:v>710</c:v>
                </c:pt>
                <c:pt idx="29232">
                  <c:v>810</c:v>
                </c:pt>
                <c:pt idx="29233">
                  <c:v>820</c:v>
                </c:pt>
                <c:pt idx="29234">
                  <c:v>760</c:v>
                </c:pt>
                <c:pt idx="29235">
                  <c:v>980</c:v>
                </c:pt>
                <c:pt idx="29236">
                  <c:v>770</c:v>
                </c:pt>
                <c:pt idx="29237">
                  <c:v>910</c:v>
                </c:pt>
                <c:pt idx="29238">
                  <c:v>920</c:v>
                </c:pt>
                <c:pt idx="29239">
                  <c:v>860</c:v>
                </c:pt>
                <c:pt idx="29240">
                  <c:v>810</c:v>
                </c:pt>
                <c:pt idx="29241">
                  <c:v>760</c:v>
                </c:pt>
                <c:pt idx="29242">
                  <c:v>770</c:v>
                </c:pt>
                <c:pt idx="29243">
                  <c:v>810</c:v>
                </c:pt>
                <c:pt idx="29244">
                  <c:v>910</c:v>
                </c:pt>
                <c:pt idx="29245">
                  <c:v>840</c:v>
                </c:pt>
                <c:pt idx="29246">
                  <c:v>970</c:v>
                </c:pt>
                <c:pt idx="29247">
                  <c:v>930</c:v>
                </c:pt>
                <c:pt idx="29248">
                  <c:v>1020</c:v>
                </c:pt>
                <c:pt idx="29249">
                  <c:v>720</c:v>
                </c:pt>
                <c:pt idx="29250">
                  <c:v>820</c:v>
                </c:pt>
                <c:pt idx="29251">
                  <c:v>720</c:v>
                </c:pt>
                <c:pt idx="29252">
                  <c:v>790</c:v>
                </c:pt>
                <c:pt idx="29253">
                  <c:v>1010</c:v>
                </c:pt>
                <c:pt idx="29254">
                  <c:v>920</c:v>
                </c:pt>
                <c:pt idx="29255">
                  <c:v>780</c:v>
                </c:pt>
                <c:pt idx="29256">
                  <c:v>850</c:v>
                </c:pt>
                <c:pt idx="29257">
                  <c:v>900</c:v>
                </c:pt>
                <c:pt idx="29258">
                  <c:v>820</c:v>
                </c:pt>
                <c:pt idx="29259">
                  <c:v>780</c:v>
                </c:pt>
                <c:pt idx="29260">
                  <c:v>1030</c:v>
                </c:pt>
                <c:pt idx="29261">
                  <c:v>900</c:v>
                </c:pt>
                <c:pt idx="29262">
                  <c:v>990</c:v>
                </c:pt>
                <c:pt idx="29263">
                  <c:v>810</c:v>
                </c:pt>
                <c:pt idx="29264">
                  <c:v>720</c:v>
                </c:pt>
                <c:pt idx="29265">
                  <c:v>870</c:v>
                </c:pt>
                <c:pt idx="29266">
                  <c:v>830</c:v>
                </c:pt>
                <c:pt idx="29267">
                  <c:v>830</c:v>
                </c:pt>
                <c:pt idx="29268">
                  <c:v>890</c:v>
                </c:pt>
                <c:pt idx="29269">
                  <c:v>960</c:v>
                </c:pt>
                <c:pt idx="29270">
                  <c:v>820</c:v>
                </c:pt>
                <c:pt idx="29271">
                  <c:v>890</c:v>
                </c:pt>
                <c:pt idx="29272">
                  <c:v>1000</c:v>
                </c:pt>
                <c:pt idx="29273">
                  <c:v>790</c:v>
                </c:pt>
                <c:pt idx="29274">
                  <c:v>880</c:v>
                </c:pt>
                <c:pt idx="29275">
                  <c:v>770</c:v>
                </c:pt>
                <c:pt idx="29276">
                  <c:v>800</c:v>
                </c:pt>
                <c:pt idx="29277">
                  <c:v>870</c:v>
                </c:pt>
                <c:pt idx="29278">
                  <c:v>770</c:v>
                </c:pt>
                <c:pt idx="29279">
                  <c:v>900</c:v>
                </c:pt>
                <c:pt idx="29280">
                  <c:v>920</c:v>
                </c:pt>
                <c:pt idx="29281">
                  <c:v>860</c:v>
                </c:pt>
                <c:pt idx="29282">
                  <c:v>670</c:v>
                </c:pt>
                <c:pt idx="29283">
                  <c:v>990</c:v>
                </c:pt>
                <c:pt idx="29284">
                  <c:v>710</c:v>
                </c:pt>
                <c:pt idx="29285">
                  <c:v>1030</c:v>
                </c:pt>
                <c:pt idx="29286">
                  <c:v>980</c:v>
                </c:pt>
                <c:pt idx="29287">
                  <c:v>850</c:v>
                </c:pt>
                <c:pt idx="29288">
                  <c:v>910</c:v>
                </c:pt>
                <c:pt idx="29289">
                  <c:v>860</c:v>
                </c:pt>
                <c:pt idx="29290">
                  <c:v>650</c:v>
                </c:pt>
                <c:pt idx="29291">
                  <c:v>720</c:v>
                </c:pt>
                <c:pt idx="29292">
                  <c:v>930</c:v>
                </c:pt>
                <c:pt idx="29293">
                  <c:v>710</c:v>
                </c:pt>
                <c:pt idx="29294">
                  <c:v>780</c:v>
                </c:pt>
                <c:pt idx="29295">
                  <c:v>910</c:v>
                </c:pt>
                <c:pt idx="29296">
                  <c:v>910</c:v>
                </c:pt>
                <c:pt idx="29297">
                  <c:v>790</c:v>
                </c:pt>
                <c:pt idx="29298">
                  <c:v>910</c:v>
                </c:pt>
                <c:pt idx="29299">
                  <c:v>840</c:v>
                </c:pt>
                <c:pt idx="29300">
                  <c:v>990</c:v>
                </c:pt>
                <c:pt idx="29301">
                  <c:v>930</c:v>
                </c:pt>
                <c:pt idx="29302">
                  <c:v>800</c:v>
                </c:pt>
                <c:pt idx="29303">
                  <c:v>720</c:v>
                </c:pt>
                <c:pt idx="29304">
                  <c:v>700</c:v>
                </c:pt>
                <c:pt idx="29305">
                  <c:v>1030</c:v>
                </c:pt>
                <c:pt idx="29306">
                  <c:v>740</c:v>
                </c:pt>
                <c:pt idx="29307">
                  <c:v>720</c:v>
                </c:pt>
                <c:pt idx="29308">
                  <c:v>1120</c:v>
                </c:pt>
                <c:pt idx="29309">
                  <c:v>900</c:v>
                </c:pt>
                <c:pt idx="29310">
                  <c:v>760</c:v>
                </c:pt>
                <c:pt idx="29311">
                  <c:v>940</c:v>
                </c:pt>
                <c:pt idx="29312">
                  <c:v>810</c:v>
                </c:pt>
                <c:pt idx="29313">
                  <c:v>840</c:v>
                </c:pt>
                <c:pt idx="29314">
                  <c:v>890</c:v>
                </c:pt>
                <c:pt idx="29315">
                  <c:v>770</c:v>
                </c:pt>
                <c:pt idx="29316">
                  <c:v>870</c:v>
                </c:pt>
                <c:pt idx="29317">
                  <c:v>860</c:v>
                </c:pt>
                <c:pt idx="29318">
                  <c:v>920</c:v>
                </c:pt>
                <c:pt idx="29319">
                  <c:v>890</c:v>
                </c:pt>
                <c:pt idx="29320">
                  <c:v>980</c:v>
                </c:pt>
                <c:pt idx="29321">
                  <c:v>920</c:v>
                </c:pt>
                <c:pt idx="29322">
                  <c:v>1100</c:v>
                </c:pt>
                <c:pt idx="29323">
                  <c:v>920</c:v>
                </c:pt>
                <c:pt idx="29324">
                  <c:v>720</c:v>
                </c:pt>
                <c:pt idx="29325">
                  <c:v>820</c:v>
                </c:pt>
                <c:pt idx="29326">
                  <c:v>1010</c:v>
                </c:pt>
                <c:pt idx="29327">
                  <c:v>1030</c:v>
                </c:pt>
                <c:pt idx="29328">
                  <c:v>850</c:v>
                </c:pt>
                <c:pt idx="29329">
                  <c:v>920</c:v>
                </c:pt>
                <c:pt idx="29330">
                  <c:v>870</c:v>
                </c:pt>
                <c:pt idx="29331">
                  <c:v>710</c:v>
                </c:pt>
                <c:pt idx="29332">
                  <c:v>900</c:v>
                </c:pt>
                <c:pt idx="29333">
                  <c:v>700</c:v>
                </c:pt>
                <c:pt idx="29334">
                  <c:v>1020</c:v>
                </c:pt>
                <c:pt idx="29335">
                  <c:v>990</c:v>
                </c:pt>
                <c:pt idx="29336">
                  <c:v>800</c:v>
                </c:pt>
                <c:pt idx="29337">
                  <c:v>1050</c:v>
                </c:pt>
                <c:pt idx="29338">
                  <c:v>990</c:v>
                </c:pt>
                <c:pt idx="29339">
                  <c:v>840</c:v>
                </c:pt>
                <c:pt idx="29340">
                  <c:v>810</c:v>
                </c:pt>
                <c:pt idx="29341">
                  <c:v>840</c:v>
                </c:pt>
                <c:pt idx="29342">
                  <c:v>1010</c:v>
                </c:pt>
                <c:pt idx="29343">
                  <c:v>920</c:v>
                </c:pt>
                <c:pt idx="29344">
                  <c:v>970</c:v>
                </c:pt>
                <c:pt idx="29345">
                  <c:v>800</c:v>
                </c:pt>
                <c:pt idx="29346">
                  <c:v>840</c:v>
                </c:pt>
                <c:pt idx="29347">
                  <c:v>780</c:v>
                </c:pt>
                <c:pt idx="29348">
                  <c:v>700</c:v>
                </c:pt>
                <c:pt idx="29349">
                  <c:v>800</c:v>
                </c:pt>
                <c:pt idx="29350">
                  <c:v>810</c:v>
                </c:pt>
                <c:pt idx="29351">
                  <c:v>970</c:v>
                </c:pt>
                <c:pt idx="29352">
                  <c:v>880</c:v>
                </c:pt>
                <c:pt idx="29353">
                  <c:v>960</c:v>
                </c:pt>
                <c:pt idx="29354">
                  <c:v>980</c:v>
                </c:pt>
                <c:pt idx="29355">
                  <c:v>900</c:v>
                </c:pt>
                <c:pt idx="29356">
                  <c:v>970</c:v>
                </c:pt>
                <c:pt idx="29357">
                  <c:v>800</c:v>
                </c:pt>
                <c:pt idx="29358">
                  <c:v>880</c:v>
                </c:pt>
                <c:pt idx="29359">
                  <c:v>740</c:v>
                </c:pt>
                <c:pt idx="29360">
                  <c:v>820</c:v>
                </c:pt>
                <c:pt idx="29361">
                  <c:v>740</c:v>
                </c:pt>
                <c:pt idx="29362">
                  <c:v>850</c:v>
                </c:pt>
                <c:pt idx="29363">
                  <c:v>850</c:v>
                </c:pt>
                <c:pt idx="29364">
                  <c:v>980</c:v>
                </c:pt>
                <c:pt idx="29365">
                  <c:v>860</c:v>
                </c:pt>
                <c:pt idx="29366">
                  <c:v>820</c:v>
                </c:pt>
                <c:pt idx="29367">
                  <c:v>840</c:v>
                </c:pt>
                <c:pt idx="29368">
                  <c:v>940</c:v>
                </c:pt>
                <c:pt idx="29369">
                  <c:v>940</c:v>
                </c:pt>
                <c:pt idx="29370">
                  <c:v>750</c:v>
                </c:pt>
                <c:pt idx="29371">
                  <c:v>890</c:v>
                </c:pt>
                <c:pt idx="29372">
                  <c:v>960</c:v>
                </c:pt>
                <c:pt idx="29373">
                  <c:v>900</c:v>
                </c:pt>
                <c:pt idx="29374">
                  <c:v>950</c:v>
                </c:pt>
                <c:pt idx="29375">
                  <c:v>950</c:v>
                </c:pt>
                <c:pt idx="29376">
                  <c:v>870</c:v>
                </c:pt>
                <c:pt idx="29377">
                  <c:v>920</c:v>
                </c:pt>
                <c:pt idx="29378">
                  <c:v>860</c:v>
                </c:pt>
                <c:pt idx="29379">
                  <c:v>840</c:v>
                </c:pt>
                <c:pt idx="29380">
                  <c:v>840</c:v>
                </c:pt>
                <c:pt idx="29381">
                  <c:v>770</c:v>
                </c:pt>
                <c:pt idx="29382">
                  <c:v>900</c:v>
                </c:pt>
                <c:pt idx="29383">
                  <c:v>860</c:v>
                </c:pt>
                <c:pt idx="29384">
                  <c:v>910</c:v>
                </c:pt>
                <c:pt idx="29385">
                  <c:v>770</c:v>
                </c:pt>
                <c:pt idx="29386">
                  <c:v>840</c:v>
                </c:pt>
                <c:pt idx="29387">
                  <c:v>1050</c:v>
                </c:pt>
                <c:pt idx="29388">
                  <c:v>680</c:v>
                </c:pt>
                <c:pt idx="29389">
                  <c:v>1090</c:v>
                </c:pt>
                <c:pt idx="29390">
                  <c:v>790</c:v>
                </c:pt>
                <c:pt idx="29391">
                  <c:v>930</c:v>
                </c:pt>
                <c:pt idx="29392">
                  <c:v>950</c:v>
                </c:pt>
                <c:pt idx="29393">
                  <c:v>930</c:v>
                </c:pt>
                <c:pt idx="29394">
                  <c:v>730</c:v>
                </c:pt>
                <c:pt idx="29395">
                  <c:v>1060</c:v>
                </c:pt>
                <c:pt idx="29396">
                  <c:v>990</c:v>
                </c:pt>
                <c:pt idx="29397">
                  <c:v>680</c:v>
                </c:pt>
                <c:pt idx="29398">
                  <c:v>800</c:v>
                </c:pt>
                <c:pt idx="29399">
                  <c:v>800</c:v>
                </c:pt>
                <c:pt idx="29400">
                  <c:v>900</c:v>
                </c:pt>
                <c:pt idx="29401">
                  <c:v>930</c:v>
                </c:pt>
                <c:pt idx="29402">
                  <c:v>800</c:v>
                </c:pt>
                <c:pt idx="29403">
                  <c:v>870</c:v>
                </c:pt>
                <c:pt idx="29404">
                  <c:v>780</c:v>
                </c:pt>
                <c:pt idx="29405">
                  <c:v>920</c:v>
                </c:pt>
                <c:pt idx="29406">
                  <c:v>780</c:v>
                </c:pt>
                <c:pt idx="29407">
                  <c:v>980</c:v>
                </c:pt>
                <c:pt idx="29408">
                  <c:v>830</c:v>
                </c:pt>
                <c:pt idx="29409">
                  <c:v>770</c:v>
                </c:pt>
                <c:pt idx="29410">
                  <c:v>1050</c:v>
                </c:pt>
                <c:pt idx="29411">
                  <c:v>1000</c:v>
                </c:pt>
                <c:pt idx="29412">
                  <c:v>680</c:v>
                </c:pt>
                <c:pt idx="29413">
                  <c:v>840</c:v>
                </c:pt>
                <c:pt idx="29414">
                  <c:v>880</c:v>
                </c:pt>
                <c:pt idx="29415">
                  <c:v>740</c:v>
                </c:pt>
                <c:pt idx="29416">
                  <c:v>1090</c:v>
                </c:pt>
                <c:pt idx="29417">
                  <c:v>890</c:v>
                </c:pt>
                <c:pt idx="29418">
                  <c:v>830</c:v>
                </c:pt>
                <c:pt idx="29419">
                  <c:v>760</c:v>
                </c:pt>
                <c:pt idx="29420">
                  <c:v>850</c:v>
                </c:pt>
                <c:pt idx="29421">
                  <c:v>850</c:v>
                </c:pt>
                <c:pt idx="29422">
                  <c:v>920</c:v>
                </c:pt>
                <c:pt idx="29423">
                  <c:v>890</c:v>
                </c:pt>
                <c:pt idx="29424">
                  <c:v>1030</c:v>
                </c:pt>
                <c:pt idx="29425">
                  <c:v>840</c:v>
                </c:pt>
                <c:pt idx="29426">
                  <c:v>830</c:v>
                </c:pt>
                <c:pt idx="29427">
                  <c:v>870</c:v>
                </c:pt>
                <c:pt idx="29428">
                  <c:v>850</c:v>
                </c:pt>
                <c:pt idx="29429">
                  <c:v>950</c:v>
                </c:pt>
                <c:pt idx="29430">
                  <c:v>810</c:v>
                </c:pt>
                <c:pt idx="29431">
                  <c:v>830</c:v>
                </c:pt>
                <c:pt idx="29432">
                  <c:v>710</c:v>
                </c:pt>
                <c:pt idx="29433">
                  <c:v>890</c:v>
                </c:pt>
                <c:pt idx="29434">
                  <c:v>900</c:v>
                </c:pt>
                <c:pt idx="29435">
                  <c:v>1040</c:v>
                </c:pt>
                <c:pt idx="29436">
                  <c:v>800</c:v>
                </c:pt>
                <c:pt idx="29437">
                  <c:v>1040</c:v>
                </c:pt>
                <c:pt idx="29438">
                  <c:v>890</c:v>
                </c:pt>
                <c:pt idx="29439">
                  <c:v>760</c:v>
                </c:pt>
                <c:pt idx="29440">
                  <c:v>790</c:v>
                </c:pt>
                <c:pt idx="29441">
                  <c:v>890</c:v>
                </c:pt>
                <c:pt idx="29442">
                  <c:v>840</c:v>
                </c:pt>
                <c:pt idx="29443">
                  <c:v>690</c:v>
                </c:pt>
                <c:pt idx="29444">
                  <c:v>800</c:v>
                </c:pt>
                <c:pt idx="29445">
                  <c:v>830</c:v>
                </c:pt>
                <c:pt idx="29446">
                  <c:v>980</c:v>
                </c:pt>
                <c:pt idx="29447">
                  <c:v>900</c:v>
                </c:pt>
                <c:pt idx="29448">
                  <c:v>900</c:v>
                </c:pt>
                <c:pt idx="29449">
                  <c:v>800</c:v>
                </c:pt>
                <c:pt idx="29450">
                  <c:v>760</c:v>
                </c:pt>
                <c:pt idx="29451">
                  <c:v>880</c:v>
                </c:pt>
                <c:pt idx="29452">
                  <c:v>760</c:v>
                </c:pt>
                <c:pt idx="29453">
                  <c:v>790</c:v>
                </c:pt>
                <c:pt idx="29454">
                  <c:v>710</c:v>
                </c:pt>
                <c:pt idx="29455">
                  <c:v>770</c:v>
                </c:pt>
                <c:pt idx="29456">
                  <c:v>950</c:v>
                </c:pt>
                <c:pt idx="29457">
                  <c:v>1040</c:v>
                </c:pt>
                <c:pt idx="29458">
                  <c:v>760</c:v>
                </c:pt>
                <c:pt idx="29459">
                  <c:v>990</c:v>
                </c:pt>
                <c:pt idx="29460">
                  <c:v>1000</c:v>
                </c:pt>
                <c:pt idx="29461">
                  <c:v>830</c:v>
                </c:pt>
                <c:pt idx="29462">
                  <c:v>790</c:v>
                </c:pt>
                <c:pt idx="29463">
                  <c:v>750</c:v>
                </c:pt>
                <c:pt idx="29464">
                  <c:v>840</c:v>
                </c:pt>
                <c:pt idx="29465">
                  <c:v>740</c:v>
                </c:pt>
                <c:pt idx="29466">
                  <c:v>850</c:v>
                </c:pt>
                <c:pt idx="29467">
                  <c:v>740</c:v>
                </c:pt>
                <c:pt idx="29468">
                  <c:v>950</c:v>
                </c:pt>
                <c:pt idx="29469">
                  <c:v>800</c:v>
                </c:pt>
                <c:pt idx="29470">
                  <c:v>860</c:v>
                </c:pt>
                <c:pt idx="29471">
                  <c:v>870</c:v>
                </c:pt>
                <c:pt idx="29472">
                  <c:v>970</c:v>
                </c:pt>
                <c:pt idx="29473">
                  <c:v>910</c:v>
                </c:pt>
                <c:pt idx="29474">
                  <c:v>860</c:v>
                </c:pt>
                <c:pt idx="29475">
                  <c:v>770</c:v>
                </c:pt>
                <c:pt idx="29476">
                  <c:v>810</c:v>
                </c:pt>
                <c:pt idx="29477">
                  <c:v>810</c:v>
                </c:pt>
                <c:pt idx="29478">
                  <c:v>850</c:v>
                </c:pt>
                <c:pt idx="29479">
                  <c:v>780</c:v>
                </c:pt>
                <c:pt idx="29480">
                  <c:v>920</c:v>
                </c:pt>
                <c:pt idx="29481">
                  <c:v>840</c:v>
                </c:pt>
                <c:pt idx="29482">
                  <c:v>740</c:v>
                </c:pt>
                <c:pt idx="29483">
                  <c:v>960</c:v>
                </c:pt>
                <c:pt idx="29484">
                  <c:v>920</c:v>
                </c:pt>
                <c:pt idx="29485">
                  <c:v>840</c:v>
                </c:pt>
                <c:pt idx="29486">
                  <c:v>800</c:v>
                </c:pt>
                <c:pt idx="29487">
                  <c:v>870</c:v>
                </c:pt>
                <c:pt idx="29488">
                  <c:v>1110</c:v>
                </c:pt>
                <c:pt idx="29489">
                  <c:v>1080</c:v>
                </c:pt>
                <c:pt idx="29490">
                  <c:v>960</c:v>
                </c:pt>
                <c:pt idx="29491">
                  <c:v>850</c:v>
                </c:pt>
                <c:pt idx="29492">
                  <c:v>780</c:v>
                </c:pt>
                <c:pt idx="29493">
                  <c:v>840</c:v>
                </c:pt>
                <c:pt idx="29494">
                  <c:v>940</c:v>
                </c:pt>
                <c:pt idx="29495">
                  <c:v>970</c:v>
                </c:pt>
                <c:pt idx="29496">
                  <c:v>830</c:v>
                </c:pt>
                <c:pt idx="29497">
                  <c:v>820</c:v>
                </c:pt>
                <c:pt idx="29498">
                  <c:v>900</c:v>
                </c:pt>
                <c:pt idx="29499">
                  <c:v>870</c:v>
                </c:pt>
                <c:pt idx="29500">
                  <c:v>1080</c:v>
                </c:pt>
                <c:pt idx="29501">
                  <c:v>920</c:v>
                </c:pt>
                <c:pt idx="29502">
                  <c:v>840</c:v>
                </c:pt>
                <c:pt idx="29503">
                  <c:v>930</c:v>
                </c:pt>
                <c:pt idx="29504">
                  <c:v>880</c:v>
                </c:pt>
                <c:pt idx="29505">
                  <c:v>670</c:v>
                </c:pt>
                <c:pt idx="29506">
                  <c:v>830</c:v>
                </c:pt>
                <c:pt idx="29507">
                  <c:v>950</c:v>
                </c:pt>
                <c:pt idx="29508">
                  <c:v>700</c:v>
                </c:pt>
                <c:pt idx="29509">
                  <c:v>870</c:v>
                </c:pt>
                <c:pt idx="29510">
                  <c:v>760</c:v>
                </c:pt>
                <c:pt idx="29511">
                  <c:v>1010</c:v>
                </c:pt>
                <c:pt idx="29512">
                  <c:v>870</c:v>
                </c:pt>
                <c:pt idx="29513">
                  <c:v>890</c:v>
                </c:pt>
                <c:pt idx="29514">
                  <c:v>830</c:v>
                </c:pt>
                <c:pt idx="29515">
                  <c:v>890</c:v>
                </c:pt>
                <c:pt idx="29516">
                  <c:v>710</c:v>
                </c:pt>
                <c:pt idx="29517">
                  <c:v>990</c:v>
                </c:pt>
                <c:pt idx="29518">
                  <c:v>810</c:v>
                </c:pt>
                <c:pt idx="29519">
                  <c:v>810</c:v>
                </c:pt>
                <c:pt idx="29520">
                  <c:v>1100</c:v>
                </c:pt>
                <c:pt idx="29521">
                  <c:v>860</c:v>
                </c:pt>
                <c:pt idx="29522">
                  <c:v>750</c:v>
                </c:pt>
                <c:pt idx="29523">
                  <c:v>1060</c:v>
                </c:pt>
                <c:pt idx="29524">
                  <c:v>870</c:v>
                </c:pt>
                <c:pt idx="29525">
                  <c:v>970</c:v>
                </c:pt>
                <c:pt idx="29526">
                  <c:v>820</c:v>
                </c:pt>
                <c:pt idx="29527">
                  <c:v>890</c:v>
                </c:pt>
                <c:pt idx="29528">
                  <c:v>860</c:v>
                </c:pt>
                <c:pt idx="29529">
                  <c:v>1090</c:v>
                </c:pt>
                <c:pt idx="29530">
                  <c:v>870</c:v>
                </c:pt>
                <c:pt idx="29531">
                  <c:v>810</c:v>
                </c:pt>
                <c:pt idx="29532">
                  <c:v>930</c:v>
                </c:pt>
                <c:pt idx="29533">
                  <c:v>990</c:v>
                </c:pt>
                <c:pt idx="29534">
                  <c:v>880</c:v>
                </c:pt>
                <c:pt idx="29535">
                  <c:v>810</c:v>
                </c:pt>
                <c:pt idx="29536">
                  <c:v>870</c:v>
                </c:pt>
                <c:pt idx="29537">
                  <c:v>960</c:v>
                </c:pt>
                <c:pt idx="29538">
                  <c:v>850</c:v>
                </c:pt>
                <c:pt idx="29539">
                  <c:v>670</c:v>
                </c:pt>
                <c:pt idx="29540">
                  <c:v>790</c:v>
                </c:pt>
                <c:pt idx="29541">
                  <c:v>1010</c:v>
                </c:pt>
                <c:pt idx="29542">
                  <c:v>980</c:v>
                </c:pt>
                <c:pt idx="29543">
                  <c:v>900</c:v>
                </c:pt>
                <c:pt idx="29544">
                  <c:v>930</c:v>
                </c:pt>
                <c:pt idx="29545">
                  <c:v>1040</c:v>
                </c:pt>
                <c:pt idx="29546">
                  <c:v>870</c:v>
                </c:pt>
                <c:pt idx="29547">
                  <c:v>840</c:v>
                </c:pt>
                <c:pt idx="29548">
                  <c:v>850</c:v>
                </c:pt>
                <c:pt idx="29549">
                  <c:v>690</c:v>
                </c:pt>
                <c:pt idx="29550">
                  <c:v>960</c:v>
                </c:pt>
                <c:pt idx="29551">
                  <c:v>660</c:v>
                </c:pt>
                <c:pt idx="29552">
                  <c:v>770</c:v>
                </c:pt>
                <c:pt idx="29553">
                  <c:v>810</c:v>
                </c:pt>
                <c:pt idx="29554">
                  <c:v>950</c:v>
                </c:pt>
                <c:pt idx="29555">
                  <c:v>800</c:v>
                </c:pt>
                <c:pt idx="29556">
                  <c:v>890</c:v>
                </c:pt>
                <c:pt idx="29557">
                  <c:v>850</c:v>
                </c:pt>
                <c:pt idx="29558">
                  <c:v>890</c:v>
                </c:pt>
                <c:pt idx="29559">
                  <c:v>860</c:v>
                </c:pt>
                <c:pt idx="29560">
                  <c:v>880</c:v>
                </c:pt>
                <c:pt idx="29561">
                  <c:v>740</c:v>
                </c:pt>
                <c:pt idx="29562">
                  <c:v>780</c:v>
                </c:pt>
                <c:pt idx="29563">
                  <c:v>590</c:v>
                </c:pt>
                <c:pt idx="29564">
                  <c:v>770</c:v>
                </c:pt>
                <c:pt idx="29565">
                  <c:v>960</c:v>
                </c:pt>
                <c:pt idx="29566">
                  <c:v>960</c:v>
                </c:pt>
                <c:pt idx="29567">
                  <c:v>960</c:v>
                </c:pt>
                <c:pt idx="29568">
                  <c:v>890</c:v>
                </c:pt>
                <c:pt idx="29569">
                  <c:v>960</c:v>
                </c:pt>
                <c:pt idx="29570">
                  <c:v>770</c:v>
                </c:pt>
                <c:pt idx="29571">
                  <c:v>990</c:v>
                </c:pt>
                <c:pt idx="29572">
                  <c:v>750</c:v>
                </c:pt>
                <c:pt idx="29573">
                  <c:v>810</c:v>
                </c:pt>
                <c:pt idx="29574">
                  <c:v>970</c:v>
                </c:pt>
                <c:pt idx="29575">
                  <c:v>620</c:v>
                </c:pt>
                <c:pt idx="29576">
                  <c:v>910</c:v>
                </c:pt>
                <c:pt idx="29577">
                  <c:v>880</c:v>
                </c:pt>
                <c:pt idx="29578">
                  <c:v>880</c:v>
                </c:pt>
                <c:pt idx="29579">
                  <c:v>920</c:v>
                </c:pt>
                <c:pt idx="29580">
                  <c:v>1110</c:v>
                </c:pt>
                <c:pt idx="29581">
                  <c:v>830</c:v>
                </c:pt>
                <c:pt idx="29582">
                  <c:v>850</c:v>
                </c:pt>
                <c:pt idx="29583">
                  <c:v>820</c:v>
                </c:pt>
                <c:pt idx="29584">
                  <c:v>860</c:v>
                </c:pt>
                <c:pt idx="29585">
                  <c:v>800</c:v>
                </c:pt>
                <c:pt idx="29586">
                  <c:v>740</c:v>
                </c:pt>
                <c:pt idx="29587">
                  <c:v>840</c:v>
                </c:pt>
                <c:pt idx="29588">
                  <c:v>850</c:v>
                </c:pt>
                <c:pt idx="29589">
                  <c:v>810</c:v>
                </c:pt>
                <c:pt idx="29590">
                  <c:v>840</c:v>
                </c:pt>
                <c:pt idx="29591">
                  <c:v>820</c:v>
                </c:pt>
                <c:pt idx="29592">
                  <c:v>900</c:v>
                </c:pt>
                <c:pt idx="29593">
                  <c:v>820</c:v>
                </c:pt>
                <c:pt idx="29594">
                  <c:v>650</c:v>
                </c:pt>
                <c:pt idx="29595">
                  <c:v>880</c:v>
                </c:pt>
                <c:pt idx="29596">
                  <c:v>800</c:v>
                </c:pt>
                <c:pt idx="29597">
                  <c:v>920</c:v>
                </c:pt>
                <c:pt idx="29598">
                  <c:v>690</c:v>
                </c:pt>
                <c:pt idx="29599">
                  <c:v>1040</c:v>
                </c:pt>
                <c:pt idx="29600">
                  <c:v>1050</c:v>
                </c:pt>
                <c:pt idx="29601">
                  <c:v>810</c:v>
                </c:pt>
                <c:pt idx="29602">
                  <c:v>820</c:v>
                </c:pt>
                <c:pt idx="29603">
                  <c:v>780</c:v>
                </c:pt>
                <c:pt idx="29604">
                  <c:v>1080</c:v>
                </c:pt>
                <c:pt idx="29605">
                  <c:v>870</c:v>
                </c:pt>
                <c:pt idx="29606">
                  <c:v>840</c:v>
                </c:pt>
                <c:pt idx="29607">
                  <c:v>1070</c:v>
                </c:pt>
                <c:pt idx="29608">
                  <c:v>830</c:v>
                </c:pt>
                <c:pt idx="29609">
                  <c:v>1100</c:v>
                </c:pt>
                <c:pt idx="29610">
                  <c:v>870</c:v>
                </c:pt>
                <c:pt idx="29611">
                  <c:v>750</c:v>
                </c:pt>
                <c:pt idx="29612">
                  <c:v>860</c:v>
                </c:pt>
                <c:pt idx="29613">
                  <c:v>790</c:v>
                </c:pt>
                <c:pt idx="29614">
                  <c:v>1050</c:v>
                </c:pt>
                <c:pt idx="29615">
                  <c:v>850</c:v>
                </c:pt>
                <c:pt idx="29616">
                  <c:v>930</c:v>
                </c:pt>
                <c:pt idx="29617">
                  <c:v>740</c:v>
                </c:pt>
                <c:pt idx="29618">
                  <c:v>900</c:v>
                </c:pt>
                <c:pt idx="29619">
                  <c:v>860</c:v>
                </c:pt>
                <c:pt idx="29620">
                  <c:v>1020</c:v>
                </c:pt>
                <c:pt idx="29621">
                  <c:v>750</c:v>
                </c:pt>
                <c:pt idx="29622">
                  <c:v>900</c:v>
                </c:pt>
                <c:pt idx="29623">
                  <c:v>1070</c:v>
                </c:pt>
                <c:pt idx="29624">
                  <c:v>740</c:v>
                </c:pt>
                <c:pt idx="29625">
                  <c:v>850</c:v>
                </c:pt>
                <c:pt idx="29626">
                  <c:v>890</c:v>
                </c:pt>
                <c:pt idx="29627">
                  <c:v>1030</c:v>
                </c:pt>
                <c:pt idx="29628">
                  <c:v>920</c:v>
                </c:pt>
                <c:pt idx="29629">
                  <c:v>860</c:v>
                </c:pt>
                <c:pt idx="29630">
                  <c:v>790</c:v>
                </c:pt>
                <c:pt idx="29631">
                  <c:v>640</c:v>
                </c:pt>
                <c:pt idx="29632">
                  <c:v>970</c:v>
                </c:pt>
                <c:pt idx="29633">
                  <c:v>1030</c:v>
                </c:pt>
                <c:pt idx="29634">
                  <c:v>1070</c:v>
                </c:pt>
                <c:pt idx="29635">
                  <c:v>670</c:v>
                </c:pt>
                <c:pt idx="29636">
                  <c:v>870</c:v>
                </c:pt>
                <c:pt idx="29637">
                  <c:v>840</c:v>
                </c:pt>
                <c:pt idx="29638">
                  <c:v>710</c:v>
                </c:pt>
                <c:pt idx="29639">
                  <c:v>880</c:v>
                </c:pt>
                <c:pt idx="29640">
                  <c:v>870</c:v>
                </c:pt>
                <c:pt idx="29641">
                  <c:v>890</c:v>
                </c:pt>
                <c:pt idx="29642">
                  <c:v>880</c:v>
                </c:pt>
                <c:pt idx="29643">
                  <c:v>960</c:v>
                </c:pt>
                <c:pt idx="29644">
                  <c:v>960</c:v>
                </c:pt>
                <c:pt idx="29645">
                  <c:v>850</c:v>
                </c:pt>
                <c:pt idx="29646">
                  <c:v>840</c:v>
                </c:pt>
                <c:pt idx="29647">
                  <c:v>800</c:v>
                </c:pt>
                <c:pt idx="29648">
                  <c:v>860</c:v>
                </c:pt>
                <c:pt idx="29649">
                  <c:v>870</c:v>
                </c:pt>
                <c:pt idx="29650">
                  <c:v>840</c:v>
                </c:pt>
                <c:pt idx="29651">
                  <c:v>880</c:v>
                </c:pt>
                <c:pt idx="29652">
                  <c:v>710</c:v>
                </c:pt>
                <c:pt idx="29653">
                  <c:v>850</c:v>
                </c:pt>
                <c:pt idx="29654">
                  <c:v>1050</c:v>
                </c:pt>
                <c:pt idx="29655">
                  <c:v>880</c:v>
                </c:pt>
                <c:pt idx="29656">
                  <c:v>940</c:v>
                </c:pt>
                <c:pt idx="29657">
                  <c:v>720</c:v>
                </c:pt>
                <c:pt idx="29658">
                  <c:v>960</c:v>
                </c:pt>
                <c:pt idx="29659">
                  <c:v>790</c:v>
                </c:pt>
                <c:pt idx="29660">
                  <c:v>850</c:v>
                </c:pt>
                <c:pt idx="29661">
                  <c:v>930</c:v>
                </c:pt>
                <c:pt idx="29662">
                  <c:v>890</c:v>
                </c:pt>
                <c:pt idx="29663">
                  <c:v>870</c:v>
                </c:pt>
                <c:pt idx="29664">
                  <c:v>860</c:v>
                </c:pt>
                <c:pt idx="29665">
                  <c:v>890</c:v>
                </c:pt>
                <c:pt idx="29666">
                  <c:v>1080</c:v>
                </c:pt>
                <c:pt idx="29667">
                  <c:v>940</c:v>
                </c:pt>
                <c:pt idx="29668">
                  <c:v>980</c:v>
                </c:pt>
                <c:pt idx="29669">
                  <c:v>820</c:v>
                </c:pt>
                <c:pt idx="29670">
                  <c:v>810</c:v>
                </c:pt>
                <c:pt idx="29671">
                  <c:v>1090</c:v>
                </c:pt>
                <c:pt idx="29672">
                  <c:v>780</c:v>
                </c:pt>
                <c:pt idx="29673">
                  <c:v>840</c:v>
                </c:pt>
                <c:pt idx="29674">
                  <c:v>1090</c:v>
                </c:pt>
                <c:pt idx="29675">
                  <c:v>810</c:v>
                </c:pt>
                <c:pt idx="29676">
                  <c:v>980</c:v>
                </c:pt>
                <c:pt idx="29677">
                  <c:v>880</c:v>
                </c:pt>
                <c:pt idx="29678">
                  <c:v>870</c:v>
                </c:pt>
                <c:pt idx="29679">
                  <c:v>650</c:v>
                </c:pt>
                <c:pt idx="29680">
                  <c:v>860</c:v>
                </c:pt>
                <c:pt idx="29681">
                  <c:v>790</c:v>
                </c:pt>
                <c:pt idx="29682">
                  <c:v>1040</c:v>
                </c:pt>
                <c:pt idx="29683">
                  <c:v>820</c:v>
                </c:pt>
                <c:pt idx="29684">
                  <c:v>930</c:v>
                </c:pt>
                <c:pt idx="29685">
                  <c:v>820</c:v>
                </c:pt>
                <c:pt idx="29686">
                  <c:v>770</c:v>
                </c:pt>
                <c:pt idx="29687">
                  <c:v>1040</c:v>
                </c:pt>
                <c:pt idx="29688">
                  <c:v>900</c:v>
                </c:pt>
                <c:pt idx="29689">
                  <c:v>910</c:v>
                </c:pt>
                <c:pt idx="29690">
                  <c:v>830</c:v>
                </c:pt>
                <c:pt idx="29691">
                  <c:v>870</c:v>
                </c:pt>
                <c:pt idx="29692">
                  <c:v>920</c:v>
                </c:pt>
                <c:pt idx="29693">
                  <c:v>850</c:v>
                </c:pt>
                <c:pt idx="29694">
                  <c:v>870</c:v>
                </c:pt>
                <c:pt idx="29695">
                  <c:v>660</c:v>
                </c:pt>
                <c:pt idx="29696">
                  <c:v>1100</c:v>
                </c:pt>
                <c:pt idx="29697">
                  <c:v>830</c:v>
                </c:pt>
                <c:pt idx="29698">
                  <c:v>820</c:v>
                </c:pt>
                <c:pt idx="29699">
                  <c:v>850</c:v>
                </c:pt>
                <c:pt idx="29700">
                  <c:v>1010</c:v>
                </c:pt>
                <c:pt idx="29701">
                  <c:v>980</c:v>
                </c:pt>
                <c:pt idx="29702">
                  <c:v>850</c:v>
                </c:pt>
                <c:pt idx="29703">
                  <c:v>920</c:v>
                </c:pt>
                <c:pt idx="29704">
                  <c:v>930</c:v>
                </c:pt>
                <c:pt idx="29705">
                  <c:v>740</c:v>
                </c:pt>
                <c:pt idx="29706">
                  <c:v>840</c:v>
                </c:pt>
                <c:pt idx="29707">
                  <c:v>650</c:v>
                </c:pt>
                <c:pt idx="29708">
                  <c:v>970</c:v>
                </c:pt>
                <c:pt idx="29709">
                  <c:v>920</c:v>
                </c:pt>
                <c:pt idx="29710">
                  <c:v>860</c:v>
                </c:pt>
                <c:pt idx="29711">
                  <c:v>870</c:v>
                </c:pt>
                <c:pt idx="29712">
                  <c:v>840</c:v>
                </c:pt>
                <c:pt idx="29713">
                  <c:v>710</c:v>
                </c:pt>
                <c:pt idx="29714">
                  <c:v>850</c:v>
                </c:pt>
                <c:pt idx="29715">
                  <c:v>890</c:v>
                </c:pt>
                <c:pt idx="29716">
                  <c:v>850</c:v>
                </c:pt>
                <c:pt idx="29717">
                  <c:v>1200</c:v>
                </c:pt>
                <c:pt idx="29718">
                  <c:v>920</c:v>
                </c:pt>
                <c:pt idx="29719">
                  <c:v>950</c:v>
                </c:pt>
                <c:pt idx="29720">
                  <c:v>970</c:v>
                </c:pt>
                <c:pt idx="29721">
                  <c:v>840</c:v>
                </c:pt>
                <c:pt idx="29722">
                  <c:v>850</c:v>
                </c:pt>
                <c:pt idx="29723">
                  <c:v>1170</c:v>
                </c:pt>
                <c:pt idx="29724">
                  <c:v>820</c:v>
                </c:pt>
                <c:pt idx="29725">
                  <c:v>930</c:v>
                </c:pt>
                <c:pt idx="29726">
                  <c:v>790</c:v>
                </c:pt>
                <c:pt idx="29727">
                  <c:v>990</c:v>
                </c:pt>
                <c:pt idx="29728">
                  <c:v>840</c:v>
                </c:pt>
                <c:pt idx="29729">
                  <c:v>860</c:v>
                </c:pt>
                <c:pt idx="29730">
                  <c:v>900</c:v>
                </c:pt>
                <c:pt idx="29731">
                  <c:v>820</c:v>
                </c:pt>
                <c:pt idx="29732">
                  <c:v>1060</c:v>
                </c:pt>
                <c:pt idx="29733">
                  <c:v>1010</c:v>
                </c:pt>
                <c:pt idx="29734">
                  <c:v>910</c:v>
                </c:pt>
                <c:pt idx="29735">
                  <c:v>950</c:v>
                </c:pt>
                <c:pt idx="29736">
                  <c:v>1140</c:v>
                </c:pt>
                <c:pt idx="29737">
                  <c:v>970</c:v>
                </c:pt>
                <c:pt idx="29738">
                  <c:v>950</c:v>
                </c:pt>
                <c:pt idx="29739">
                  <c:v>970</c:v>
                </c:pt>
                <c:pt idx="29740">
                  <c:v>930</c:v>
                </c:pt>
                <c:pt idx="29741">
                  <c:v>1050</c:v>
                </c:pt>
                <c:pt idx="29742">
                  <c:v>830</c:v>
                </c:pt>
                <c:pt idx="29743">
                  <c:v>1010</c:v>
                </c:pt>
                <c:pt idx="29744">
                  <c:v>780</c:v>
                </c:pt>
                <c:pt idx="29745">
                  <c:v>860</c:v>
                </c:pt>
                <c:pt idx="29746">
                  <c:v>770</c:v>
                </c:pt>
                <c:pt idx="29747">
                  <c:v>870</c:v>
                </c:pt>
                <c:pt idx="29748">
                  <c:v>960</c:v>
                </c:pt>
                <c:pt idx="29749">
                  <c:v>680</c:v>
                </c:pt>
                <c:pt idx="29750">
                  <c:v>950</c:v>
                </c:pt>
                <c:pt idx="29751">
                  <c:v>950</c:v>
                </c:pt>
                <c:pt idx="29752">
                  <c:v>880</c:v>
                </c:pt>
                <c:pt idx="29753">
                  <c:v>1070</c:v>
                </c:pt>
                <c:pt idx="29754">
                  <c:v>830</c:v>
                </c:pt>
                <c:pt idx="29755">
                  <c:v>800</c:v>
                </c:pt>
                <c:pt idx="29756">
                  <c:v>990</c:v>
                </c:pt>
                <c:pt idx="29757">
                  <c:v>870</c:v>
                </c:pt>
                <c:pt idx="29758">
                  <c:v>750</c:v>
                </c:pt>
                <c:pt idx="29759">
                  <c:v>950</c:v>
                </c:pt>
                <c:pt idx="29760">
                  <c:v>850</c:v>
                </c:pt>
                <c:pt idx="29761">
                  <c:v>950</c:v>
                </c:pt>
                <c:pt idx="29762">
                  <c:v>950</c:v>
                </c:pt>
                <c:pt idx="29763">
                  <c:v>860</c:v>
                </c:pt>
                <c:pt idx="29764">
                  <c:v>800</c:v>
                </c:pt>
                <c:pt idx="29765">
                  <c:v>830</c:v>
                </c:pt>
                <c:pt idx="29766">
                  <c:v>840</c:v>
                </c:pt>
                <c:pt idx="29767">
                  <c:v>790</c:v>
                </c:pt>
                <c:pt idx="29768">
                  <c:v>1020</c:v>
                </c:pt>
                <c:pt idx="29769">
                  <c:v>780</c:v>
                </c:pt>
                <c:pt idx="29770">
                  <c:v>800</c:v>
                </c:pt>
                <c:pt idx="29771">
                  <c:v>910</c:v>
                </c:pt>
                <c:pt idx="29772">
                  <c:v>840</c:v>
                </c:pt>
                <c:pt idx="29773">
                  <c:v>830</c:v>
                </c:pt>
                <c:pt idx="29774">
                  <c:v>950</c:v>
                </c:pt>
                <c:pt idx="29775">
                  <c:v>830</c:v>
                </c:pt>
                <c:pt idx="29776">
                  <c:v>810</c:v>
                </c:pt>
                <c:pt idx="29777">
                  <c:v>810</c:v>
                </c:pt>
                <c:pt idx="29778">
                  <c:v>1010</c:v>
                </c:pt>
                <c:pt idx="29779">
                  <c:v>950</c:v>
                </c:pt>
                <c:pt idx="29780">
                  <c:v>840</c:v>
                </c:pt>
                <c:pt idx="29781">
                  <c:v>780</c:v>
                </c:pt>
                <c:pt idx="29782">
                  <c:v>730</c:v>
                </c:pt>
                <c:pt idx="29783">
                  <c:v>820</c:v>
                </c:pt>
                <c:pt idx="29784">
                  <c:v>660</c:v>
                </c:pt>
                <c:pt idx="29785">
                  <c:v>800</c:v>
                </c:pt>
                <c:pt idx="29786">
                  <c:v>900</c:v>
                </c:pt>
                <c:pt idx="29787">
                  <c:v>940</c:v>
                </c:pt>
                <c:pt idx="29788">
                  <c:v>960</c:v>
                </c:pt>
                <c:pt idx="29789">
                  <c:v>910</c:v>
                </c:pt>
                <c:pt idx="29790">
                  <c:v>830</c:v>
                </c:pt>
                <c:pt idx="29791">
                  <c:v>1020</c:v>
                </c:pt>
                <c:pt idx="29792">
                  <c:v>900</c:v>
                </c:pt>
                <c:pt idx="29793">
                  <c:v>910</c:v>
                </c:pt>
                <c:pt idx="29794">
                  <c:v>840</c:v>
                </c:pt>
                <c:pt idx="29795">
                  <c:v>880</c:v>
                </c:pt>
                <c:pt idx="29796">
                  <c:v>850</c:v>
                </c:pt>
                <c:pt idx="29797">
                  <c:v>930</c:v>
                </c:pt>
                <c:pt idx="29798">
                  <c:v>800</c:v>
                </c:pt>
                <c:pt idx="29799">
                  <c:v>910</c:v>
                </c:pt>
                <c:pt idx="29800">
                  <c:v>990</c:v>
                </c:pt>
                <c:pt idx="29801">
                  <c:v>870</c:v>
                </c:pt>
                <c:pt idx="29802">
                  <c:v>1040</c:v>
                </c:pt>
                <c:pt idx="29803">
                  <c:v>810</c:v>
                </c:pt>
                <c:pt idx="29804">
                  <c:v>810</c:v>
                </c:pt>
                <c:pt idx="29805">
                  <c:v>960</c:v>
                </c:pt>
                <c:pt idx="29806">
                  <c:v>950</c:v>
                </c:pt>
                <c:pt idx="29807">
                  <c:v>720</c:v>
                </c:pt>
                <c:pt idx="29808">
                  <c:v>750</c:v>
                </c:pt>
                <c:pt idx="29809">
                  <c:v>1050</c:v>
                </c:pt>
                <c:pt idx="29810">
                  <c:v>940</c:v>
                </c:pt>
                <c:pt idx="29811">
                  <c:v>900</c:v>
                </c:pt>
                <c:pt idx="29812">
                  <c:v>710</c:v>
                </c:pt>
                <c:pt idx="29813">
                  <c:v>840</c:v>
                </c:pt>
                <c:pt idx="29814">
                  <c:v>860</c:v>
                </c:pt>
                <c:pt idx="29815">
                  <c:v>820</c:v>
                </c:pt>
                <c:pt idx="29816">
                  <c:v>930</c:v>
                </c:pt>
                <c:pt idx="29817">
                  <c:v>850</c:v>
                </c:pt>
                <c:pt idx="29818">
                  <c:v>890</c:v>
                </c:pt>
                <c:pt idx="29819">
                  <c:v>1070</c:v>
                </c:pt>
                <c:pt idx="29820">
                  <c:v>790</c:v>
                </c:pt>
                <c:pt idx="29821">
                  <c:v>730</c:v>
                </c:pt>
                <c:pt idx="29822">
                  <c:v>790</c:v>
                </c:pt>
                <c:pt idx="29823">
                  <c:v>920</c:v>
                </c:pt>
                <c:pt idx="29824">
                  <c:v>800</c:v>
                </c:pt>
                <c:pt idx="29825">
                  <c:v>860</c:v>
                </c:pt>
                <c:pt idx="29826">
                  <c:v>920</c:v>
                </c:pt>
                <c:pt idx="29827">
                  <c:v>1080</c:v>
                </c:pt>
                <c:pt idx="29828">
                  <c:v>850</c:v>
                </c:pt>
                <c:pt idx="29829">
                  <c:v>790</c:v>
                </c:pt>
                <c:pt idx="29830">
                  <c:v>1020</c:v>
                </c:pt>
                <c:pt idx="29831">
                  <c:v>980</c:v>
                </c:pt>
                <c:pt idx="29832">
                  <c:v>770</c:v>
                </c:pt>
                <c:pt idx="29833">
                  <c:v>830</c:v>
                </c:pt>
                <c:pt idx="29834">
                  <c:v>810</c:v>
                </c:pt>
                <c:pt idx="29835">
                  <c:v>900</c:v>
                </c:pt>
                <c:pt idx="29836">
                  <c:v>1040</c:v>
                </c:pt>
                <c:pt idx="29837">
                  <c:v>910</c:v>
                </c:pt>
                <c:pt idx="29838">
                  <c:v>850</c:v>
                </c:pt>
                <c:pt idx="29839">
                  <c:v>830</c:v>
                </c:pt>
                <c:pt idx="29840">
                  <c:v>910</c:v>
                </c:pt>
                <c:pt idx="29841">
                  <c:v>820</c:v>
                </c:pt>
                <c:pt idx="29842">
                  <c:v>840</c:v>
                </c:pt>
                <c:pt idx="29843">
                  <c:v>900</c:v>
                </c:pt>
                <c:pt idx="29844">
                  <c:v>1070</c:v>
                </c:pt>
                <c:pt idx="29845">
                  <c:v>950</c:v>
                </c:pt>
                <c:pt idx="29846">
                  <c:v>980</c:v>
                </c:pt>
                <c:pt idx="29847">
                  <c:v>1030</c:v>
                </c:pt>
                <c:pt idx="29848">
                  <c:v>710</c:v>
                </c:pt>
                <c:pt idx="29849">
                  <c:v>910</c:v>
                </c:pt>
                <c:pt idx="29850">
                  <c:v>1060</c:v>
                </c:pt>
                <c:pt idx="29851">
                  <c:v>960</c:v>
                </c:pt>
                <c:pt idx="29852">
                  <c:v>800</c:v>
                </c:pt>
                <c:pt idx="29853">
                  <c:v>850</c:v>
                </c:pt>
                <c:pt idx="29854">
                  <c:v>990</c:v>
                </c:pt>
                <c:pt idx="29855">
                  <c:v>730</c:v>
                </c:pt>
                <c:pt idx="29856">
                  <c:v>710</c:v>
                </c:pt>
                <c:pt idx="29857">
                  <c:v>1000</c:v>
                </c:pt>
                <c:pt idx="29858">
                  <c:v>1050</c:v>
                </c:pt>
                <c:pt idx="29859">
                  <c:v>750</c:v>
                </c:pt>
                <c:pt idx="29860">
                  <c:v>720</c:v>
                </c:pt>
                <c:pt idx="29861">
                  <c:v>940</c:v>
                </c:pt>
                <c:pt idx="29862">
                  <c:v>830</c:v>
                </c:pt>
                <c:pt idx="29863">
                  <c:v>780</c:v>
                </c:pt>
                <c:pt idx="29864">
                  <c:v>900</c:v>
                </c:pt>
                <c:pt idx="29865">
                  <c:v>940</c:v>
                </c:pt>
                <c:pt idx="29866">
                  <c:v>780</c:v>
                </c:pt>
                <c:pt idx="29867">
                  <c:v>830</c:v>
                </c:pt>
                <c:pt idx="29868">
                  <c:v>890</c:v>
                </c:pt>
                <c:pt idx="29869">
                  <c:v>1010</c:v>
                </c:pt>
                <c:pt idx="29870">
                  <c:v>1000</c:v>
                </c:pt>
                <c:pt idx="29871">
                  <c:v>750</c:v>
                </c:pt>
                <c:pt idx="29872">
                  <c:v>690</c:v>
                </c:pt>
                <c:pt idx="29873">
                  <c:v>670</c:v>
                </c:pt>
                <c:pt idx="29874">
                  <c:v>900</c:v>
                </c:pt>
                <c:pt idx="29875">
                  <c:v>860</c:v>
                </c:pt>
                <c:pt idx="29876">
                  <c:v>740</c:v>
                </c:pt>
                <c:pt idx="29877">
                  <c:v>830</c:v>
                </c:pt>
                <c:pt idx="29878">
                  <c:v>810</c:v>
                </c:pt>
                <c:pt idx="29879">
                  <c:v>970</c:v>
                </c:pt>
                <c:pt idx="29880">
                  <c:v>670</c:v>
                </c:pt>
                <c:pt idx="29881">
                  <c:v>1100</c:v>
                </c:pt>
                <c:pt idx="29882">
                  <c:v>950</c:v>
                </c:pt>
                <c:pt idx="29883">
                  <c:v>760</c:v>
                </c:pt>
                <c:pt idx="29884">
                  <c:v>1000</c:v>
                </c:pt>
                <c:pt idx="29885">
                  <c:v>860</c:v>
                </c:pt>
                <c:pt idx="29886">
                  <c:v>870</c:v>
                </c:pt>
                <c:pt idx="29887">
                  <c:v>960</c:v>
                </c:pt>
                <c:pt idx="29888">
                  <c:v>990</c:v>
                </c:pt>
                <c:pt idx="29889">
                  <c:v>870</c:v>
                </c:pt>
                <c:pt idx="29890">
                  <c:v>1010</c:v>
                </c:pt>
                <c:pt idx="29891">
                  <c:v>900</c:v>
                </c:pt>
                <c:pt idx="29892">
                  <c:v>900</c:v>
                </c:pt>
                <c:pt idx="29893">
                  <c:v>910</c:v>
                </c:pt>
                <c:pt idx="29894">
                  <c:v>990</c:v>
                </c:pt>
                <c:pt idx="29895">
                  <c:v>890</c:v>
                </c:pt>
                <c:pt idx="29896">
                  <c:v>900</c:v>
                </c:pt>
                <c:pt idx="29897">
                  <c:v>770</c:v>
                </c:pt>
                <c:pt idx="29898">
                  <c:v>790</c:v>
                </c:pt>
                <c:pt idx="29899">
                  <c:v>840</c:v>
                </c:pt>
                <c:pt idx="29900">
                  <c:v>830</c:v>
                </c:pt>
                <c:pt idx="29901">
                  <c:v>710</c:v>
                </c:pt>
                <c:pt idx="29902">
                  <c:v>1040</c:v>
                </c:pt>
                <c:pt idx="29903">
                  <c:v>630</c:v>
                </c:pt>
                <c:pt idx="29904">
                  <c:v>1010</c:v>
                </c:pt>
                <c:pt idx="29905">
                  <c:v>820</c:v>
                </c:pt>
                <c:pt idx="29906">
                  <c:v>660</c:v>
                </c:pt>
                <c:pt idx="29907">
                  <c:v>840</c:v>
                </c:pt>
                <c:pt idx="29908">
                  <c:v>890</c:v>
                </c:pt>
                <c:pt idx="29909">
                  <c:v>800</c:v>
                </c:pt>
                <c:pt idx="29910">
                  <c:v>810</c:v>
                </c:pt>
                <c:pt idx="29911">
                  <c:v>910</c:v>
                </c:pt>
                <c:pt idx="29912">
                  <c:v>870</c:v>
                </c:pt>
                <c:pt idx="29913">
                  <c:v>930</c:v>
                </c:pt>
                <c:pt idx="29914">
                  <c:v>890</c:v>
                </c:pt>
                <c:pt idx="29915">
                  <c:v>1030</c:v>
                </c:pt>
                <c:pt idx="29916">
                  <c:v>820</c:v>
                </c:pt>
                <c:pt idx="29917">
                  <c:v>850</c:v>
                </c:pt>
                <c:pt idx="29918">
                  <c:v>860</c:v>
                </c:pt>
                <c:pt idx="29919">
                  <c:v>930</c:v>
                </c:pt>
                <c:pt idx="29920">
                  <c:v>840</c:v>
                </c:pt>
                <c:pt idx="29921">
                  <c:v>910</c:v>
                </c:pt>
                <c:pt idx="29922">
                  <c:v>910</c:v>
                </c:pt>
                <c:pt idx="29923">
                  <c:v>820</c:v>
                </c:pt>
                <c:pt idx="29924">
                  <c:v>810</c:v>
                </c:pt>
                <c:pt idx="29925">
                  <c:v>740</c:v>
                </c:pt>
                <c:pt idx="29926">
                  <c:v>810</c:v>
                </c:pt>
                <c:pt idx="29927">
                  <c:v>1050</c:v>
                </c:pt>
                <c:pt idx="29928">
                  <c:v>1040</c:v>
                </c:pt>
                <c:pt idx="29929">
                  <c:v>740</c:v>
                </c:pt>
                <c:pt idx="29930">
                  <c:v>1040</c:v>
                </c:pt>
                <c:pt idx="29931">
                  <c:v>790</c:v>
                </c:pt>
                <c:pt idx="29932">
                  <c:v>870</c:v>
                </c:pt>
                <c:pt idx="29933">
                  <c:v>900</c:v>
                </c:pt>
                <c:pt idx="29934">
                  <c:v>910</c:v>
                </c:pt>
                <c:pt idx="29935">
                  <c:v>1040</c:v>
                </c:pt>
                <c:pt idx="29936">
                  <c:v>850</c:v>
                </c:pt>
                <c:pt idx="29937">
                  <c:v>920</c:v>
                </c:pt>
                <c:pt idx="29938">
                  <c:v>920</c:v>
                </c:pt>
                <c:pt idx="29939">
                  <c:v>870</c:v>
                </c:pt>
                <c:pt idx="29940">
                  <c:v>850</c:v>
                </c:pt>
                <c:pt idx="29941">
                  <c:v>1160</c:v>
                </c:pt>
                <c:pt idx="29942">
                  <c:v>870</c:v>
                </c:pt>
                <c:pt idx="29943">
                  <c:v>860</c:v>
                </c:pt>
                <c:pt idx="29944">
                  <c:v>860</c:v>
                </c:pt>
                <c:pt idx="29945">
                  <c:v>770</c:v>
                </c:pt>
                <c:pt idx="29946">
                  <c:v>740</c:v>
                </c:pt>
                <c:pt idx="29947">
                  <c:v>870</c:v>
                </c:pt>
                <c:pt idx="29948">
                  <c:v>830</c:v>
                </c:pt>
                <c:pt idx="29949">
                  <c:v>860</c:v>
                </c:pt>
                <c:pt idx="29950">
                  <c:v>810</c:v>
                </c:pt>
                <c:pt idx="29951">
                  <c:v>1220</c:v>
                </c:pt>
                <c:pt idx="29952">
                  <c:v>730</c:v>
                </c:pt>
                <c:pt idx="29953">
                  <c:v>740</c:v>
                </c:pt>
                <c:pt idx="29954">
                  <c:v>960</c:v>
                </c:pt>
                <c:pt idx="29955">
                  <c:v>810</c:v>
                </c:pt>
                <c:pt idx="29956">
                  <c:v>890</c:v>
                </c:pt>
                <c:pt idx="29957">
                  <c:v>870</c:v>
                </c:pt>
                <c:pt idx="29958">
                  <c:v>930</c:v>
                </c:pt>
                <c:pt idx="29959">
                  <c:v>930</c:v>
                </c:pt>
                <c:pt idx="29960">
                  <c:v>800</c:v>
                </c:pt>
                <c:pt idx="29961">
                  <c:v>830</c:v>
                </c:pt>
                <c:pt idx="29962">
                  <c:v>940</c:v>
                </c:pt>
                <c:pt idx="29963">
                  <c:v>810</c:v>
                </c:pt>
                <c:pt idx="29964">
                  <c:v>870</c:v>
                </c:pt>
                <c:pt idx="29965">
                  <c:v>850</c:v>
                </c:pt>
                <c:pt idx="29966">
                  <c:v>780</c:v>
                </c:pt>
                <c:pt idx="29967">
                  <c:v>780</c:v>
                </c:pt>
                <c:pt idx="29968">
                  <c:v>850</c:v>
                </c:pt>
                <c:pt idx="29969">
                  <c:v>880</c:v>
                </c:pt>
                <c:pt idx="29970">
                  <c:v>900</c:v>
                </c:pt>
                <c:pt idx="29971">
                  <c:v>1000</c:v>
                </c:pt>
                <c:pt idx="29972">
                  <c:v>740</c:v>
                </c:pt>
                <c:pt idx="29973">
                  <c:v>930</c:v>
                </c:pt>
                <c:pt idx="29974">
                  <c:v>820</c:v>
                </c:pt>
                <c:pt idx="29975">
                  <c:v>770</c:v>
                </c:pt>
                <c:pt idx="29976">
                  <c:v>890</c:v>
                </c:pt>
                <c:pt idx="29977">
                  <c:v>910</c:v>
                </c:pt>
                <c:pt idx="29978">
                  <c:v>860</c:v>
                </c:pt>
                <c:pt idx="29979">
                  <c:v>860</c:v>
                </c:pt>
                <c:pt idx="29980">
                  <c:v>870</c:v>
                </c:pt>
                <c:pt idx="29981">
                  <c:v>1240</c:v>
                </c:pt>
                <c:pt idx="29982">
                  <c:v>760</c:v>
                </c:pt>
                <c:pt idx="29983">
                  <c:v>650</c:v>
                </c:pt>
                <c:pt idx="29984">
                  <c:v>870</c:v>
                </c:pt>
                <c:pt idx="29985">
                  <c:v>810</c:v>
                </c:pt>
                <c:pt idx="29986">
                  <c:v>780</c:v>
                </c:pt>
                <c:pt idx="29987">
                  <c:v>910</c:v>
                </c:pt>
                <c:pt idx="29988">
                  <c:v>880</c:v>
                </c:pt>
                <c:pt idx="29989">
                  <c:v>920</c:v>
                </c:pt>
                <c:pt idx="29990">
                  <c:v>970</c:v>
                </c:pt>
                <c:pt idx="29991">
                  <c:v>820</c:v>
                </c:pt>
                <c:pt idx="29992">
                  <c:v>970</c:v>
                </c:pt>
                <c:pt idx="29993">
                  <c:v>920</c:v>
                </c:pt>
                <c:pt idx="29994">
                  <c:v>780</c:v>
                </c:pt>
                <c:pt idx="29995">
                  <c:v>810</c:v>
                </c:pt>
                <c:pt idx="29996">
                  <c:v>880</c:v>
                </c:pt>
                <c:pt idx="29997">
                  <c:v>720</c:v>
                </c:pt>
                <c:pt idx="29998">
                  <c:v>750</c:v>
                </c:pt>
                <c:pt idx="29999">
                  <c:v>910</c:v>
                </c:pt>
                <c:pt idx="30000">
                  <c:v>850</c:v>
                </c:pt>
                <c:pt idx="30001">
                  <c:v>1060</c:v>
                </c:pt>
                <c:pt idx="30002">
                  <c:v>840</c:v>
                </c:pt>
                <c:pt idx="30003">
                  <c:v>920</c:v>
                </c:pt>
                <c:pt idx="30004">
                  <c:v>820</c:v>
                </c:pt>
                <c:pt idx="30005">
                  <c:v>940</c:v>
                </c:pt>
                <c:pt idx="30006">
                  <c:v>880</c:v>
                </c:pt>
                <c:pt idx="30007">
                  <c:v>950</c:v>
                </c:pt>
                <c:pt idx="30008">
                  <c:v>780</c:v>
                </c:pt>
                <c:pt idx="30009">
                  <c:v>950</c:v>
                </c:pt>
                <c:pt idx="30010">
                  <c:v>980</c:v>
                </c:pt>
                <c:pt idx="30011">
                  <c:v>1030</c:v>
                </c:pt>
                <c:pt idx="30012">
                  <c:v>720</c:v>
                </c:pt>
                <c:pt idx="30013">
                  <c:v>780</c:v>
                </c:pt>
                <c:pt idx="30014">
                  <c:v>800</c:v>
                </c:pt>
                <c:pt idx="30015">
                  <c:v>780</c:v>
                </c:pt>
                <c:pt idx="30016">
                  <c:v>840</c:v>
                </c:pt>
                <c:pt idx="30017">
                  <c:v>950</c:v>
                </c:pt>
                <c:pt idx="30018">
                  <c:v>810</c:v>
                </c:pt>
                <c:pt idx="30019">
                  <c:v>880</c:v>
                </c:pt>
                <c:pt idx="30020">
                  <c:v>780</c:v>
                </c:pt>
                <c:pt idx="30021">
                  <c:v>1040</c:v>
                </c:pt>
                <c:pt idx="30022">
                  <c:v>990</c:v>
                </c:pt>
                <c:pt idx="30023">
                  <c:v>720</c:v>
                </c:pt>
                <c:pt idx="30024">
                  <c:v>750</c:v>
                </c:pt>
                <c:pt idx="30025">
                  <c:v>850</c:v>
                </c:pt>
                <c:pt idx="30026">
                  <c:v>870</c:v>
                </c:pt>
                <c:pt idx="30027">
                  <c:v>780</c:v>
                </c:pt>
                <c:pt idx="30028">
                  <c:v>950</c:v>
                </c:pt>
                <c:pt idx="30029">
                  <c:v>740</c:v>
                </c:pt>
                <c:pt idx="30030">
                  <c:v>910</c:v>
                </c:pt>
                <c:pt idx="30031">
                  <c:v>940</c:v>
                </c:pt>
                <c:pt idx="30032">
                  <c:v>680</c:v>
                </c:pt>
                <c:pt idx="30033">
                  <c:v>960</c:v>
                </c:pt>
                <c:pt idx="30034">
                  <c:v>910</c:v>
                </c:pt>
                <c:pt idx="30035">
                  <c:v>860</c:v>
                </c:pt>
                <c:pt idx="30036">
                  <c:v>900</c:v>
                </c:pt>
                <c:pt idx="30037">
                  <c:v>840</c:v>
                </c:pt>
                <c:pt idx="30038">
                  <c:v>940</c:v>
                </c:pt>
                <c:pt idx="30039">
                  <c:v>1080</c:v>
                </c:pt>
                <c:pt idx="30040">
                  <c:v>940</c:v>
                </c:pt>
                <c:pt idx="30041">
                  <c:v>910</c:v>
                </c:pt>
                <c:pt idx="30042">
                  <c:v>890</c:v>
                </c:pt>
                <c:pt idx="30043">
                  <c:v>850</c:v>
                </c:pt>
                <c:pt idx="30044">
                  <c:v>810</c:v>
                </c:pt>
                <c:pt idx="30045">
                  <c:v>810</c:v>
                </c:pt>
                <c:pt idx="30046">
                  <c:v>1010</c:v>
                </c:pt>
                <c:pt idx="30047">
                  <c:v>810</c:v>
                </c:pt>
                <c:pt idx="30048">
                  <c:v>890</c:v>
                </c:pt>
                <c:pt idx="30049">
                  <c:v>910</c:v>
                </c:pt>
                <c:pt idx="30050">
                  <c:v>990</c:v>
                </c:pt>
                <c:pt idx="30051">
                  <c:v>850</c:v>
                </c:pt>
                <c:pt idx="30052">
                  <c:v>860</c:v>
                </c:pt>
                <c:pt idx="30053">
                  <c:v>840</c:v>
                </c:pt>
                <c:pt idx="30054">
                  <c:v>820</c:v>
                </c:pt>
                <c:pt idx="30055">
                  <c:v>930</c:v>
                </c:pt>
                <c:pt idx="30056">
                  <c:v>880</c:v>
                </c:pt>
                <c:pt idx="30057">
                  <c:v>780</c:v>
                </c:pt>
                <c:pt idx="30058">
                  <c:v>830</c:v>
                </c:pt>
                <c:pt idx="30059">
                  <c:v>750</c:v>
                </c:pt>
                <c:pt idx="30060">
                  <c:v>810</c:v>
                </c:pt>
                <c:pt idx="30061">
                  <c:v>900</c:v>
                </c:pt>
                <c:pt idx="30062">
                  <c:v>860</c:v>
                </c:pt>
                <c:pt idx="30063">
                  <c:v>970</c:v>
                </c:pt>
                <c:pt idx="30064">
                  <c:v>820</c:v>
                </c:pt>
                <c:pt idx="30065">
                  <c:v>900</c:v>
                </c:pt>
                <c:pt idx="30066">
                  <c:v>770</c:v>
                </c:pt>
                <c:pt idx="30067">
                  <c:v>880</c:v>
                </c:pt>
                <c:pt idx="30068">
                  <c:v>950</c:v>
                </c:pt>
                <c:pt idx="30069">
                  <c:v>930</c:v>
                </c:pt>
                <c:pt idx="30070">
                  <c:v>940</c:v>
                </c:pt>
                <c:pt idx="30071">
                  <c:v>1030</c:v>
                </c:pt>
                <c:pt idx="30072">
                  <c:v>790</c:v>
                </c:pt>
                <c:pt idx="30073">
                  <c:v>640</c:v>
                </c:pt>
                <c:pt idx="30074">
                  <c:v>780</c:v>
                </c:pt>
                <c:pt idx="30075">
                  <c:v>1000</c:v>
                </c:pt>
                <c:pt idx="30076">
                  <c:v>860</c:v>
                </c:pt>
                <c:pt idx="30077">
                  <c:v>850</c:v>
                </c:pt>
                <c:pt idx="30078">
                  <c:v>970</c:v>
                </c:pt>
                <c:pt idx="30079">
                  <c:v>840</c:v>
                </c:pt>
                <c:pt idx="30080">
                  <c:v>900</c:v>
                </c:pt>
                <c:pt idx="30081">
                  <c:v>870</c:v>
                </c:pt>
                <c:pt idx="30082">
                  <c:v>640</c:v>
                </c:pt>
                <c:pt idx="30083">
                  <c:v>780</c:v>
                </c:pt>
                <c:pt idx="30084">
                  <c:v>860</c:v>
                </c:pt>
                <c:pt idx="30085">
                  <c:v>820</c:v>
                </c:pt>
                <c:pt idx="30086">
                  <c:v>1020</c:v>
                </c:pt>
                <c:pt idx="30087">
                  <c:v>720</c:v>
                </c:pt>
                <c:pt idx="30088">
                  <c:v>970</c:v>
                </c:pt>
                <c:pt idx="30089">
                  <c:v>950</c:v>
                </c:pt>
                <c:pt idx="30090">
                  <c:v>930</c:v>
                </c:pt>
                <c:pt idx="30091">
                  <c:v>970</c:v>
                </c:pt>
                <c:pt idx="30092">
                  <c:v>890</c:v>
                </c:pt>
                <c:pt idx="30093">
                  <c:v>740</c:v>
                </c:pt>
                <c:pt idx="30094">
                  <c:v>1060</c:v>
                </c:pt>
                <c:pt idx="30095">
                  <c:v>1020</c:v>
                </c:pt>
                <c:pt idx="30096">
                  <c:v>740</c:v>
                </c:pt>
                <c:pt idx="30097">
                  <c:v>730</c:v>
                </c:pt>
                <c:pt idx="30098">
                  <c:v>920</c:v>
                </c:pt>
                <c:pt idx="30099">
                  <c:v>870</c:v>
                </c:pt>
                <c:pt idx="30100">
                  <c:v>720</c:v>
                </c:pt>
                <c:pt idx="30101">
                  <c:v>910</c:v>
                </c:pt>
                <c:pt idx="30102">
                  <c:v>740</c:v>
                </c:pt>
                <c:pt idx="30103">
                  <c:v>990</c:v>
                </c:pt>
                <c:pt idx="30104">
                  <c:v>780</c:v>
                </c:pt>
                <c:pt idx="30105">
                  <c:v>990</c:v>
                </c:pt>
                <c:pt idx="30106">
                  <c:v>900</c:v>
                </c:pt>
                <c:pt idx="30107">
                  <c:v>830</c:v>
                </c:pt>
                <c:pt idx="30108">
                  <c:v>730</c:v>
                </c:pt>
                <c:pt idx="30109">
                  <c:v>950</c:v>
                </c:pt>
                <c:pt idx="30110">
                  <c:v>780</c:v>
                </c:pt>
                <c:pt idx="30111">
                  <c:v>680</c:v>
                </c:pt>
                <c:pt idx="30112">
                  <c:v>790</c:v>
                </c:pt>
                <c:pt idx="30113">
                  <c:v>860</c:v>
                </c:pt>
                <c:pt idx="30114">
                  <c:v>790</c:v>
                </c:pt>
                <c:pt idx="30115">
                  <c:v>720</c:v>
                </c:pt>
                <c:pt idx="30116">
                  <c:v>790</c:v>
                </c:pt>
                <c:pt idx="30117">
                  <c:v>840</c:v>
                </c:pt>
                <c:pt idx="30118">
                  <c:v>840</c:v>
                </c:pt>
                <c:pt idx="30119">
                  <c:v>810</c:v>
                </c:pt>
                <c:pt idx="30120">
                  <c:v>830</c:v>
                </c:pt>
                <c:pt idx="30121">
                  <c:v>770</c:v>
                </c:pt>
                <c:pt idx="30122">
                  <c:v>770</c:v>
                </c:pt>
                <c:pt idx="30123">
                  <c:v>750</c:v>
                </c:pt>
                <c:pt idx="30124">
                  <c:v>790</c:v>
                </c:pt>
                <c:pt idx="30125">
                  <c:v>870</c:v>
                </c:pt>
                <c:pt idx="30126">
                  <c:v>920</c:v>
                </c:pt>
                <c:pt idx="30127">
                  <c:v>820</c:v>
                </c:pt>
                <c:pt idx="30128">
                  <c:v>700</c:v>
                </c:pt>
                <c:pt idx="30129">
                  <c:v>860</c:v>
                </c:pt>
                <c:pt idx="30130">
                  <c:v>700</c:v>
                </c:pt>
                <c:pt idx="30131">
                  <c:v>760</c:v>
                </c:pt>
                <c:pt idx="30132">
                  <c:v>820</c:v>
                </c:pt>
                <c:pt idx="30133">
                  <c:v>780</c:v>
                </c:pt>
                <c:pt idx="30134">
                  <c:v>860</c:v>
                </c:pt>
                <c:pt idx="30135">
                  <c:v>840</c:v>
                </c:pt>
                <c:pt idx="30136">
                  <c:v>860</c:v>
                </c:pt>
                <c:pt idx="30137">
                  <c:v>760</c:v>
                </c:pt>
                <c:pt idx="30138">
                  <c:v>910</c:v>
                </c:pt>
                <c:pt idx="30139">
                  <c:v>890</c:v>
                </c:pt>
                <c:pt idx="30140">
                  <c:v>760</c:v>
                </c:pt>
                <c:pt idx="30141">
                  <c:v>960</c:v>
                </c:pt>
                <c:pt idx="30142">
                  <c:v>780</c:v>
                </c:pt>
                <c:pt idx="30143">
                  <c:v>960</c:v>
                </c:pt>
                <c:pt idx="30144">
                  <c:v>840</c:v>
                </c:pt>
                <c:pt idx="30145">
                  <c:v>920</c:v>
                </c:pt>
                <c:pt idx="30146">
                  <c:v>940</c:v>
                </c:pt>
                <c:pt idx="30147">
                  <c:v>810</c:v>
                </c:pt>
                <c:pt idx="30148">
                  <c:v>650</c:v>
                </c:pt>
                <c:pt idx="30149">
                  <c:v>800</c:v>
                </c:pt>
                <c:pt idx="30150">
                  <c:v>950</c:v>
                </c:pt>
                <c:pt idx="30151">
                  <c:v>810</c:v>
                </c:pt>
                <c:pt idx="30152">
                  <c:v>830</c:v>
                </c:pt>
                <c:pt idx="30153">
                  <c:v>850</c:v>
                </c:pt>
                <c:pt idx="30154">
                  <c:v>860</c:v>
                </c:pt>
                <c:pt idx="30155">
                  <c:v>860</c:v>
                </c:pt>
                <c:pt idx="30156">
                  <c:v>960</c:v>
                </c:pt>
                <c:pt idx="30157">
                  <c:v>760</c:v>
                </c:pt>
                <c:pt idx="30158">
                  <c:v>850</c:v>
                </c:pt>
                <c:pt idx="30159">
                  <c:v>770</c:v>
                </c:pt>
                <c:pt idx="30160">
                  <c:v>800</c:v>
                </c:pt>
                <c:pt idx="30161">
                  <c:v>720</c:v>
                </c:pt>
                <c:pt idx="30162">
                  <c:v>790</c:v>
                </c:pt>
                <c:pt idx="30163">
                  <c:v>850</c:v>
                </c:pt>
                <c:pt idx="30164">
                  <c:v>610</c:v>
                </c:pt>
                <c:pt idx="30165">
                  <c:v>880</c:v>
                </c:pt>
                <c:pt idx="30166">
                  <c:v>700</c:v>
                </c:pt>
                <c:pt idx="30167">
                  <c:v>760</c:v>
                </c:pt>
                <c:pt idx="30168">
                  <c:v>860</c:v>
                </c:pt>
                <c:pt idx="30169">
                  <c:v>770</c:v>
                </c:pt>
                <c:pt idx="30170">
                  <c:v>930</c:v>
                </c:pt>
                <c:pt idx="30171">
                  <c:v>860</c:v>
                </c:pt>
                <c:pt idx="30172">
                  <c:v>970</c:v>
                </c:pt>
                <c:pt idx="30173">
                  <c:v>850</c:v>
                </c:pt>
                <c:pt idx="30174">
                  <c:v>800</c:v>
                </c:pt>
                <c:pt idx="30175">
                  <c:v>980</c:v>
                </c:pt>
                <c:pt idx="30176">
                  <c:v>880</c:v>
                </c:pt>
                <c:pt idx="30177">
                  <c:v>910</c:v>
                </c:pt>
                <c:pt idx="30178">
                  <c:v>670</c:v>
                </c:pt>
                <c:pt idx="30179">
                  <c:v>830</c:v>
                </c:pt>
                <c:pt idx="30180">
                  <c:v>650</c:v>
                </c:pt>
                <c:pt idx="30181">
                  <c:v>880</c:v>
                </c:pt>
                <c:pt idx="30182">
                  <c:v>1070</c:v>
                </c:pt>
                <c:pt idx="30183">
                  <c:v>880</c:v>
                </c:pt>
                <c:pt idx="30184">
                  <c:v>920</c:v>
                </c:pt>
                <c:pt idx="30185">
                  <c:v>750</c:v>
                </c:pt>
                <c:pt idx="30186">
                  <c:v>930</c:v>
                </c:pt>
                <c:pt idx="30187">
                  <c:v>800</c:v>
                </c:pt>
                <c:pt idx="30188">
                  <c:v>650</c:v>
                </c:pt>
                <c:pt idx="30189">
                  <c:v>840</c:v>
                </c:pt>
                <c:pt idx="30190">
                  <c:v>1040</c:v>
                </c:pt>
                <c:pt idx="30191">
                  <c:v>980</c:v>
                </c:pt>
                <c:pt idx="30192">
                  <c:v>760</c:v>
                </c:pt>
                <c:pt idx="30193">
                  <c:v>1100</c:v>
                </c:pt>
                <c:pt idx="30194">
                  <c:v>840</c:v>
                </c:pt>
                <c:pt idx="30195">
                  <c:v>940</c:v>
                </c:pt>
                <c:pt idx="30196">
                  <c:v>790</c:v>
                </c:pt>
                <c:pt idx="30197">
                  <c:v>850</c:v>
                </c:pt>
                <c:pt idx="30198">
                  <c:v>830</c:v>
                </c:pt>
                <c:pt idx="30199">
                  <c:v>830</c:v>
                </c:pt>
                <c:pt idx="30200">
                  <c:v>940</c:v>
                </c:pt>
                <c:pt idx="30201">
                  <c:v>890</c:v>
                </c:pt>
                <c:pt idx="30202">
                  <c:v>970</c:v>
                </c:pt>
                <c:pt idx="30203">
                  <c:v>830</c:v>
                </c:pt>
                <c:pt idx="30204">
                  <c:v>700</c:v>
                </c:pt>
                <c:pt idx="30205">
                  <c:v>830</c:v>
                </c:pt>
                <c:pt idx="30206">
                  <c:v>1050</c:v>
                </c:pt>
                <c:pt idx="30207">
                  <c:v>910</c:v>
                </c:pt>
                <c:pt idx="30208">
                  <c:v>1000</c:v>
                </c:pt>
                <c:pt idx="30209">
                  <c:v>840</c:v>
                </c:pt>
                <c:pt idx="30210">
                  <c:v>910</c:v>
                </c:pt>
                <c:pt idx="30211">
                  <c:v>920</c:v>
                </c:pt>
                <c:pt idx="30212">
                  <c:v>760</c:v>
                </c:pt>
                <c:pt idx="30213">
                  <c:v>770</c:v>
                </c:pt>
                <c:pt idx="30214">
                  <c:v>810</c:v>
                </c:pt>
                <c:pt idx="30215">
                  <c:v>890</c:v>
                </c:pt>
                <c:pt idx="30216">
                  <c:v>890</c:v>
                </c:pt>
                <c:pt idx="30217">
                  <c:v>870</c:v>
                </c:pt>
                <c:pt idx="30218">
                  <c:v>760</c:v>
                </c:pt>
                <c:pt idx="30219">
                  <c:v>980</c:v>
                </c:pt>
                <c:pt idx="30220">
                  <c:v>740</c:v>
                </c:pt>
                <c:pt idx="30221">
                  <c:v>1000</c:v>
                </c:pt>
                <c:pt idx="30222">
                  <c:v>850</c:v>
                </c:pt>
                <c:pt idx="30223">
                  <c:v>810</c:v>
                </c:pt>
                <c:pt idx="30224">
                  <c:v>690</c:v>
                </c:pt>
                <c:pt idx="30225">
                  <c:v>670</c:v>
                </c:pt>
                <c:pt idx="30226">
                  <c:v>820</c:v>
                </c:pt>
                <c:pt idx="30227">
                  <c:v>750</c:v>
                </c:pt>
                <c:pt idx="30228">
                  <c:v>1010</c:v>
                </c:pt>
                <c:pt idx="30229">
                  <c:v>1020</c:v>
                </c:pt>
                <c:pt idx="30230">
                  <c:v>960</c:v>
                </c:pt>
                <c:pt idx="30231">
                  <c:v>900</c:v>
                </c:pt>
                <c:pt idx="30232">
                  <c:v>760</c:v>
                </c:pt>
                <c:pt idx="30233">
                  <c:v>890</c:v>
                </c:pt>
                <c:pt idx="30234">
                  <c:v>710</c:v>
                </c:pt>
                <c:pt idx="30235">
                  <c:v>640</c:v>
                </c:pt>
                <c:pt idx="30236">
                  <c:v>860</c:v>
                </c:pt>
                <c:pt idx="30237">
                  <c:v>890</c:v>
                </c:pt>
                <c:pt idx="30238">
                  <c:v>1080</c:v>
                </c:pt>
                <c:pt idx="30239">
                  <c:v>890</c:v>
                </c:pt>
                <c:pt idx="30240">
                  <c:v>920</c:v>
                </c:pt>
                <c:pt idx="30241">
                  <c:v>720</c:v>
                </c:pt>
                <c:pt idx="30242">
                  <c:v>870</c:v>
                </c:pt>
                <c:pt idx="30243">
                  <c:v>890</c:v>
                </c:pt>
                <c:pt idx="30244">
                  <c:v>1020</c:v>
                </c:pt>
                <c:pt idx="30245">
                  <c:v>890</c:v>
                </c:pt>
                <c:pt idx="30246">
                  <c:v>970</c:v>
                </c:pt>
                <c:pt idx="30247">
                  <c:v>670</c:v>
                </c:pt>
                <c:pt idx="30248">
                  <c:v>740</c:v>
                </c:pt>
                <c:pt idx="30249">
                  <c:v>950</c:v>
                </c:pt>
                <c:pt idx="30250">
                  <c:v>740</c:v>
                </c:pt>
                <c:pt idx="30251">
                  <c:v>1000</c:v>
                </c:pt>
                <c:pt idx="30252">
                  <c:v>970</c:v>
                </c:pt>
                <c:pt idx="30253">
                  <c:v>880</c:v>
                </c:pt>
                <c:pt idx="30254">
                  <c:v>1030</c:v>
                </c:pt>
                <c:pt idx="30255">
                  <c:v>910</c:v>
                </c:pt>
                <c:pt idx="30256">
                  <c:v>900</c:v>
                </c:pt>
                <c:pt idx="30257">
                  <c:v>870</c:v>
                </c:pt>
                <c:pt idx="30258">
                  <c:v>820</c:v>
                </c:pt>
                <c:pt idx="30259">
                  <c:v>780</c:v>
                </c:pt>
                <c:pt idx="30260">
                  <c:v>810</c:v>
                </c:pt>
                <c:pt idx="30261">
                  <c:v>870</c:v>
                </c:pt>
                <c:pt idx="30262">
                  <c:v>790</c:v>
                </c:pt>
                <c:pt idx="30263">
                  <c:v>890</c:v>
                </c:pt>
                <c:pt idx="30264">
                  <c:v>880</c:v>
                </c:pt>
                <c:pt idx="30265">
                  <c:v>1020</c:v>
                </c:pt>
                <c:pt idx="30266">
                  <c:v>890</c:v>
                </c:pt>
                <c:pt idx="30267">
                  <c:v>930</c:v>
                </c:pt>
                <c:pt idx="30268">
                  <c:v>930</c:v>
                </c:pt>
                <c:pt idx="30269">
                  <c:v>840</c:v>
                </c:pt>
                <c:pt idx="30270">
                  <c:v>820</c:v>
                </c:pt>
                <c:pt idx="30271">
                  <c:v>810</c:v>
                </c:pt>
                <c:pt idx="30272">
                  <c:v>750</c:v>
                </c:pt>
                <c:pt idx="30273">
                  <c:v>740</c:v>
                </c:pt>
                <c:pt idx="30274">
                  <c:v>930</c:v>
                </c:pt>
                <c:pt idx="30275">
                  <c:v>820</c:v>
                </c:pt>
                <c:pt idx="30276">
                  <c:v>860</c:v>
                </c:pt>
                <c:pt idx="30277">
                  <c:v>930</c:v>
                </c:pt>
                <c:pt idx="30278">
                  <c:v>760</c:v>
                </c:pt>
                <c:pt idx="30279">
                  <c:v>940</c:v>
                </c:pt>
                <c:pt idx="30280">
                  <c:v>850</c:v>
                </c:pt>
                <c:pt idx="30281">
                  <c:v>760</c:v>
                </c:pt>
                <c:pt idx="30282">
                  <c:v>830</c:v>
                </c:pt>
                <c:pt idx="30283">
                  <c:v>780</c:v>
                </c:pt>
                <c:pt idx="30284">
                  <c:v>780</c:v>
                </c:pt>
                <c:pt idx="30285">
                  <c:v>710</c:v>
                </c:pt>
                <c:pt idx="30286">
                  <c:v>900</c:v>
                </c:pt>
                <c:pt idx="30287">
                  <c:v>930</c:v>
                </c:pt>
                <c:pt idx="30288">
                  <c:v>970</c:v>
                </c:pt>
                <c:pt idx="30289">
                  <c:v>880</c:v>
                </c:pt>
                <c:pt idx="30290">
                  <c:v>820</c:v>
                </c:pt>
                <c:pt idx="30291">
                  <c:v>780</c:v>
                </c:pt>
                <c:pt idx="30292">
                  <c:v>920</c:v>
                </c:pt>
                <c:pt idx="30293">
                  <c:v>800</c:v>
                </c:pt>
                <c:pt idx="30294">
                  <c:v>710</c:v>
                </c:pt>
                <c:pt idx="30295">
                  <c:v>1080</c:v>
                </c:pt>
                <c:pt idx="30296">
                  <c:v>800</c:v>
                </c:pt>
                <c:pt idx="30297">
                  <c:v>980</c:v>
                </c:pt>
                <c:pt idx="30298">
                  <c:v>750</c:v>
                </c:pt>
                <c:pt idx="30299">
                  <c:v>1020</c:v>
                </c:pt>
                <c:pt idx="30300">
                  <c:v>1010</c:v>
                </c:pt>
                <c:pt idx="30301">
                  <c:v>950</c:v>
                </c:pt>
                <c:pt idx="30302">
                  <c:v>880</c:v>
                </c:pt>
                <c:pt idx="30303">
                  <c:v>850</c:v>
                </c:pt>
                <c:pt idx="30304">
                  <c:v>1080</c:v>
                </c:pt>
                <c:pt idx="30305">
                  <c:v>700</c:v>
                </c:pt>
                <c:pt idx="30306">
                  <c:v>880</c:v>
                </c:pt>
                <c:pt idx="30307">
                  <c:v>930</c:v>
                </c:pt>
                <c:pt idx="30308">
                  <c:v>700</c:v>
                </c:pt>
                <c:pt idx="30309">
                  <c:v>950</c:v>
                </c:pt>
                <c:pt idx="30310">
                  <c:v>840</c:v>
                </c:pt>
                <c:pt idx="30311">
                  <c:v>930</c:v>
                </c:pt>
                <c:pt idx="30312">
                  <c:v>890</c:v>
                </c:pt>
                <c:pt idx="30313">
                  <c:v>900</c:v>
                </c:pt>
                <c:pt idx="30314">
                  <c:v>790</c:v>
                </c:pt>
                <c:pt idx="30315">
                  <c:v>730</c:v>
                </c:pt>
                <c:pt idx="30316">
                  <c:v>830</c:v>
                </c:pt>
                <c:pt idx="30317">
                  <c:v>790</c:v>
                </c:pt>
                <c:pt idx="30318">
                  <c:v>740</c:v>
                </c:pt>
                <c:pt idx="30319">
                  <c:v>760</c:v>
                </c:pt>
                <c:pt idx="30320">
                  <c:v>830</c:v>
                </c:pt>
                <c:pt idx="30321">
                  <c:v>910</c:v>
                </c:pt>
                <c:pt idx="30322">
                  <c:v>870</c:v>
                </c:pt>
                <c:pt idx="30323">
                  <c:v>730</c:v>
                </c:pt>
                <c:pt idx="30324">
                  <c:v>800</c:v>
                </c:pt>
                <c:pt idx="30325">
                  <c:v>900</c:v>
                </c:pt>
                <c:pt idx="30326">
                  <c:v>690</c:v>
                </c:pt>
                <c:pt idx="30327">
                  <c:v>680</c:v>
                </c:pt>
                <c:pt idx="30328">
                  <c:v>810</c:v>
                </c:pt>
                <c:pt idx="30329">
                  <c:v>870</c:v>
                </c:pt>
                <c:pt idx="30330">
                  <c:v>810</c:v>
                </c:pt>
                <c:pt idx="30331">
                  <c:v>600</c:v>
                </c:pt>
                <c:pt idx="30332">
                  <c:v>900</c:v>
                </c:pt>
                <c:pt idx="30333">
                  <c:v>930</c:v>
                </c:pt>
                <c:pt idx="30334">
                  <c:v>920</c:v>
                </c:pt>
                <c:pt idx="30335">
                  <c:v>760</c:v>
                </c:pt>
                <c:pt idx="30336">
                  <c:v>690</c:v>
                </c:pt>
                <c:pt idx="30337">
                  <c:v>800</c:v>
                </c:pt>
                <c:pt idx="30338">
                  <c:v>780</c:v>
                </c:pt>
                <c:pt idx="30339">
                  <c:v>860</c:v>
                </c:pt>
                <c:pt idx="30340">
                  <c:v>780</c:v>
                </c:pt>
                <c:pt idx="30341">
                  <c:v>680</c:v>
                </c:pt>
                <c:pt idx="30342">
                  <c:v>860</c:v>
                </c:pt>
                <c:pt idx="30343">
                  <c:v>770</c:v>
                </c:pt>
                <c:pt idx="30344">
                  <c:v>740</c:v>
                </c:pt>
                <c:pt idx="30345">
                  <c:v>690</c:v>
                </c:pt>
                <c:pt idx="30346">
                  <c:v>830</c:v>
                </c:pt>
                <c:pt idx="30347">
                  <c:v>840</c:v>
                </c:pt>
                <c:pt idx="30348">
                  <c:v>760</c:v>
                </c:pt>
                <c:pt idx="30349">
                  <c:v>960</c:v>
                </c:pt>
                <c:pt idx="30350">
                  <c:v>700</c:v>
                </c:pt>
                <c:pt idx="30351">
                  <c:v>1060</c:v>
                </c:pt>
                <c:pt idx="30352">
                  <c:v>820</c:v>
                </c:pt>
                <c:pt idx="30353">
                  <c:v>970</c:v>
                </c:pt>
                <c:pt idx="30354">
                  <c:v>830</c:v>
                </c:pt>
                <c:pt idx="30355">
                  <c:v>640</c:v>
                </c:pt>
                <c:pt idx="30356">
                  <c:v>940</c:v>
                </c:pt>
                <c:pt idx="30357">
                  <c:v>810</c:v>
                </c:pt>
                <c:pt idx="30358">
                  <c:v>800</c:v>
                </c:pt>
                <c:pt idx="30359">
                  <c:v>1040</c:v>
                </c:pt>
                <c:pt idx="30360">
                  <c:v>740</c:v>
                </c:pt>
                <c:pt idx="30361">
                  <c:v>750</c:v>
                </c:pt>
                <c:pt idx="30362">
                  <c:v>860</c:v>
                </c:pt>
                <c:pt idx="30363">
                  <c:v>720</c:v>
                </c:pt>
                <c:pt idx="30364">
                  <c:v>920</c:v>
                </c:pt>
                <c:pt idx="30365">
                  <c:v>790</c:v>
                </c:pt>
                <c:pt idx="30366">
                  <c:v>850</c:v>
                </c:pt>
                <c:pt idx="30367">
                  <c:v>1020</c:v>
                </c:pt>
                <c:pt idx="30368">
                  <c:v>860</c:v>
                </c:pt>
                <c:pt idx="30369">
                  <c:v>810</c:v>
                </c:pt>
                <c:pt idx="30370">
                  <c:v>750</c:v>
                </c:pt>
                <c:pt idx="30371">
                  <c:v>800</c:v>
                </c:pt>
                <c:pt idx="30372">
                  <c:v>800</c:v>
                </c:pt>
                <c:pt idx="30373">
                  <c:v>790</c:v>
                </c:pt>
                <c:pt idx="30374">
                  <c:v>850</c:v>
                </c:pt>
                <c:pt idx="30375">
                  <c:v>740</c:v>
                </c:pt>
                <c:pt idx="30376">
                  <c:v>870</c:v>
                </c:pt>
                <c:pt idx="30377">
                  <c:v>800</c:v>
                </c:pt>
                <c:pt idx="30378">
                  <c:v>950</c:v>
                </c:pt>
                <c:pt idx="30379">
                  <c:v>750</c:v>
                </c:pt>
                <c:pt idx="30380">
                  <c:v>990</c:v>
                </c:pt>
                <c:pt idx="30381">
                  <c:v>750</c:v>
                </c:pt>
                <c:pt idx="30382">
                  <c:v>830</c:v>
                </c:pt>
                <c:pt idx="30383">
                  <c:v>900</c:v>
                </c:pt>
                <c:pt idx="30384">
                  <c:v>930</c:v>
                </c:pt>
                <c:pt idx="30385">
                  <c:v>780</c:v>
                </c:pt>
                <c:pt idx="30386">
                  <c:v>800</c:v>
                </c:pt>
                <c:pt idx="30387">
                  <c:v>930</c:v>
                </c:pt>
                <c:pt idx="30388">
                  <c:v>700</c:v>
                </c:pt>
                <c:pt idx="30389">
                  <c:v>1020</c:v>
                </c:pt>
                <c:pt idx="30390">
                  <c:v>720</c:v>
                </c:pt>
                <c:pt idx="30391">
                  <c:v>990</c:v>
                </c:pt>
                <c:pt idx="30392">
                  <c:v>990</c:v>
                </c:pt>
                <c:pt idx="30393">
                  <c:v>490</c:v>
                </c:pt>
                <c:pt idx="30394">
                  <c:v>870</c:v>
                </c:pt>
                <c:pt idx="30395">
                  <c:v>780</c:v>
                </c:pt>
                <c:pt idx="30396">
                  <c:v>990</c:v>
                </c:pt>
                <c:pt idx="30397">
                  <c:v>620</c:v>
                </c:pt>
                <c:pt idx="30398">
                  <c:v>900</c:v>
                </c:pt>
                <c:pt idx="30399">
                  <c:v>900</c:v>
                </c:pt>
                <c:pt idx="30400">
                  <c:v>870</c:v>
                </c:pt>
                <c:pt idx="30401">
                  <c:v>910</c:v>
                </c:pt>
                <c:pt idx="30402">
                  <c:v>910</c:v>
                </c:pt>
                <c:pt idx="30403">
                  <c:v>1010</c:v>
                </c:pt>
                <c:pt idx="30404">
                  <c:v>960</c:v>
                </c:pt>
                <c:pt idx="30405">
                  <c:v>870</c:v>
                </c:pt>
                <c:pt idx="30406">
                  <c:v>690</c:v>
                </c:pt>
                <c:pt idx="30407">
                  <c:v>730</c:v>
                </c:pt>
                <c:pt idx="30408">
                  <c:v>850</c:v>
                </c:pt>
                <c:pt idx="30409">
                  <c:v>760</c:v>
                </c:pt>
                <c:pt idx="30410">
                  <c:v>790</c:v>
                </c:pt>
                <c:pt idx="30411">
                  <c:v>930</c:v>
                </c:pt>
                <c:pt idx="30412">
                  <c:v>840</c:v>
                </c:pt>
                <c:pt idx="30413">
                  <c:v>960</c:v>
                </c:pt>
                <c:pt idx="30414">
                  <c:v>1060</c:v>
                </c:pt>
                <c:pt idx="30415">
                  <c:v>780</c:v>
                </c:pt>
                <c:pt idx="30416">
                  <c:v>800</c:v>
                </c:pt>
                <c:pt idx="30417">
                  <c:v>740</c:v>
                </c:pt>
                <c:pt idx="30418">
                  <c:v>860</c:v>
                </c:pt>
                <c:pt idx="30419">
                  <c:v>750</c:v>
                </c:pt>
                <c:pt idx="30420">
                  <c:v>880</c:v>
                </c:pt>
                <c:pt idx="30421">
                  <c:v>790</c:v>
                </c:pt>
                <c:pt idx="30422">
                  <c:v>890</c:v>
                </c:pt>
                <c:pt idx="30423">
                  <c:v>810</c:v>
                </c:pt>
                <c:pt idx="30424">
                  <c:v>720</c:v>
                </c:pt>
                <c:pt idx="30425">
                  <c:v>920</c:v>
                </c:pt>
                <c:pt idx="30426">
                  <c:v>920</c:v>
                </c:pt>
                <c:pt idx="30427">
                  <c:v>890</c:v>
                </c:pt>
                <c:pt idx="30428">
                  <c:v>950</c:v>
                </c:pt>
                <c:pt idx="30429">
                  <c:v>860</c:v>
                </c:pt>
                <c:pt idx="30430">
                  <c:v>840</c:v>
                </c:pt>
                <c:pt idx="30431">
                  <c:v>770</c:v>
                </c:pt>
                <c:pt idx="30432">
                  <c:v>830</c:v>
                </c:pt>
                <c:pt idx="30433">
                  <c:v>840</c:v>
                </c:pt>
                <c:pt idx="30434">
                  <c:v>980</c:v>
                </c:pt>
                <c:pt idx="30435">
                  <c:v>740</c:v>
                </c:pt>
                <c:pt idx="30436">
                  <c:v>1080</c:v>
                </c:pt>
                <c:pt idx="30437">
                  <c:v>810</c:v>
                </c:pt>
                <c:pt idx="30438">
                  <c:v>850</c:v>
                </c:pt>
                <c:pt idx="30439">
                  <c:v>810</c:v>
                </c:pt>
                <c:pt idx="30440">
                  <c:v>750</c:v>
                </c:pt>
                <c:pt idx="30441">
                  <c:v>700</c:v>
                </c:pt>
                <c:pt idx="30442">
                  <c:v>710</c:v>
                </c:pt>
                <c:pt idx="30443">
                  <c:v>890</c:v>
                </c:pt>
                <c:pt idx="30444">
                  <c:v>870</c:v>
                </c:pt>
                <c:pt idx="30445">
                  <c:v>770</c:v>
                </c:pt>
                <c:pt idx="30446">
                  <c:v>680</c:v>
                </c:pt>
                <c:pt idx="30447">
                  <c:v>1030</c:v>
                </c:pt>
                <c:pt idx="30448">
                  <c:v>950</c:v>
                </c:pt>
                <c:pt idx="30449">
                  <c:v>890</c:v>
                </c:pt>
                <c:pt idx="30450">
                  <c:v>730</c:v>
                </c:pt>
                <c:pt idx="30451">
                  <c:v>930</c:v>
                </c:pt>
                <c:pt idx="30452">
                  <c:v>1010</c:v>
                </c:pt>
                <c:pt idx="30453">
                  <c:v>730</c:v>
                </c:pt>
                <c:pt idx="30454">
                  <c:v>930</c:v>
                </c:pt>
                <c:pt idx="30455">
                  <c:v>960</c:v>
                </c:pt>
                <c:pt idx="30456">
                  <c:v>900</c:v>
                </c:pt>
                <c:pt idx="30457">
                  <c:v>1010</c:v>
                </c:pt>
                <c:pt idx="30458">
                  <c:v>880</c:v>
                </c:pt>
                <c:pt idx="30459">
                  <c:v>830</c:v>
                </c:pt>
                <c:pt idx="30460">
                  <c:v>870</c:v>
                </c:pt>
                <c:pt idx="30461">
                  <c:v>790</c:v>
                </c:pt>
                <c:pt idx="30462">
                  <c:v>790</c:v>
                </c:pt>
                <c:pt idx="30463">
                  <c:v>970</c:v>
                </c:pt>
                <c:pt idx="30464">
                  <c:v>860</c:v>
                </c:pt>
                <c:pt idx="30465">
                  <c:v>840</c:v>
                </c:pt>
                <c:pt idx="30466">
                  <c:v>710</c:v>
                </c:pt>
                <c:pt idx="30467">
                  <c:v>710</c:v>
                </c:pt>
                <c:pt idx="30468">
                  <c:v>790</c:v>
                </c:pt>
                <c:pt idx="30469">
                  <c:v>1090</c:v>
                </c:pt>
                <c:pt idx="30470">
                  <c:v>730</c:v>
                </c:pt>
                <c:pt idx="30471">
                  <c:v>890</c:v>
                </c:pt>
                <c:pt idx="30472">
                  <c:v>860</c:v>
                </c:pt>
                <c:pt idx="30473">
                  <c:v>770</c:v>
                </c:pt>
                <c:pt idx="30474">
                  <c:v>780</c:v>
                </c:pt>
                <c:pt idx="30475">
                  <c:v>860</c:v>
                </c:pt>
                <c:pt idx="30476">
                  <c:v>980</c:v>
                </c:pt>
                <c:pt idx="30477">
                  <c:v>770</c:v>
                </c:pt>
                <c:pt idx="30478">
                  <c:v>840</c:v>
                </c:pt>
                <c:pt idx="30479">
                  <c:v>790</c:v>
                </c:pt>
                <c:pt idx="30480">
                  <c:v>840</c:v>
                </c:pt>
                <c:pt idx="30481">
                  <c:v>1170</c:v>
                </c:pt>
                <c:pt idx="30482">
                  <c:v>800</c:v>
                </c:pt>
                <c:pt idx="30483">
                  <c:v>860</c:v>
                </c:pt>
                <c:pt idx="30484">
                  <c:v>920</c:v>
                </c:pt>
                <c:pt idx="30485">
                  <c:v>990</c:v>
                </c:pt>
                <c:pt idx="30486">
                  <c:v>1090</c:v>
                </c:pt>
                <c:pt idx="30487">
                  <c:v>750</c:v>
                </c:pt>
                <c:pt idx="30488">
                  <c:v>740</c:v>
                </c:pt>
                <c:pt idx="30489">
                  <c:v>730</c:v>
                </c:pt>
                <c:pt idx="30490">
                  <c:v>930</c:v>
                </c:pt>
                <c:pt idx="30491">
                  <c:v>920</c:v>
                </c:pt>
                <c:pt idx="30492">
                  <c:v>820</c:v>
                </c:pt>
                <c:pt idx="30493">
                  <c:v>910</c:v>
                </c:pt>
                <c:pt idx="30494">
                  <c:v>950</c:v>
                </c:pt>
                <c:pt idx="30495">
                  <c:v>730</c:v>
                </c:pt>
                <c:pt idx="30496">
                  <c:v>860</c:v>
                </c:pt>
                <c:pt idx="30497">
                  <c:v>920</c:v>
                </c:pt>
                <c:pt idx="30498">
                  <c:v>940</c:v>
                </c:pt>
                <c:pt idx="30499">
                  <c:v>980</c:v>
                </c:pt>
                <c:pt idx="30500">
                  <c:v>880</c:v>
                </c:pt>
                <c:pt idx="30501">
                  <c:v>840</c:v>
                </c:pt>
                <c:pt idx="30502">
                  <c:v>1020</c:v>
                </c:pt>
                <c:pt idx="30503">
                  <c:v>930</c:v>
                </c:pt>
                <c:pt idx="30504">
                  <c:v>920</c:v>
                </c:pt>
                <c:pt idx="30505">
                  <c:v>1030</c:v>
                </c:pt>
                <c:pt idx="30506">
                  <c:v>790</c:v>
                </c:pt>
                <c:pt idx="30507">
                  <c:v>690</c:v>
                </c:pt>
                <c:pt idx="30508">
                  <c:v>780</c:v>
                </c:pt>
                <c:pt idx="30509">
                  <c:v>900</c:v>
                </c:pt>
                <c:pt idx="30510">
                  <c:v>880</c:v>
                </c:pt>
                <c:pt idx="30511">
                  <c:v>810</c:v>
                </c:pt>
                <c:pt idx="30512">
                  <c:v>770</c:v>
                </c:pt>
                <c:pt idx="30513">
                  <c:v>890</c:v>
                </c:pt>
                <c:pt idx="30514">
                  <c:v>810</c:v>
                </c:pt>
                <c:pt idx="30515">
                  <c:v>880</c:v>
                </c:pt>
                <c:pt idx="30516">
                  <c:v>950</c:v>
                </c:pt>
                <c:pt idx="30517">
                  <c:v>840</c:v>
                </c:pt>
                <c:pt idx="30518">
                  <c:v>700</c:v>
                </c:pt>
                <c:pt idx="30519">
                  <c:v>750</c:v>
                </c:pt>
                <c:pt idx="30520">
                  <c:v>980</c:v>
                </c:pt>
                <c:pt idx="30521">
                  <c:v>880</c:v>
                </c:pt>
                <c:pt idx="30522">
                  <c:v>810</c:v>
                </c:pt>
                <c:pt idx="30523">
                  <c:v>810</c:v>
                </c:pt>
                <c:pt idx="30524">
                  <c:v>800</c:v>
                </c:pt>
                <c:pt idx="30525">
                  <c:v>850</c:v>
                </c:pt>
                <c:pt idx="30526">
                  <c:v>1040</c:v>
                </c:pt>
                <c:pt idx="30527">
                  <c:v>880</c:v>
                </c:pt>
                <c:pt idx="30528">
                  <c:v>880</c:v>
                </c:pt>
                <c:pt idx="30529">
                  <c:v>790</c:v>
                </c:pt>
                <c:pt idx="30530">
                  <c:v>940</c:v>
                </c:pt>
                <c:pt idx="30531">
                  <c:v>960</c:v>
                </c:pt>
                <c:pt idx="30532">
                  <c:v>690</c:v>
                </c:pt>
                <c:pt idx="30533">
                  <c:v>970</c:v>
                </c:pt>
                <c:pt idx="30534">
                  <c:v>850</c:v>
                </c:pt>
                <c:pt idx="30535">
                  <c:v>900</c:v>
                </c:pt>
                <c:pt idx="30536">
                  <c:v>910</c:v>
                </c:pt>
                <c:pt idx="30537">
                  <c:v>1050</c:v>
                </c:pt>
                <c:pt idx="30538">
                  <c:v>640</c:v>
                </c:pt>
                <c:pt idx="30539">
                  <c:v>840</c:v>
                </c:pt>
                <c:pt idx="30540">
                  <c:v>830</c:v>
                </c:pt>
                <c:pt idx="30541">
                  <c:v>930</c:v>
                </c:pt>
                <c:pt idx="30542">
                  <c:v>840</c:v>
                </c:pt>
                <c:pt idx="30543">
                  <c:v>760</c:v>
                </c:pt>
                <c:pt idx="30544">
                  <c:v>780</c:v>
                </c:pt>
                <c:pt idx="30545">
                  <c:v>960</c:v>
                </c:pt>
                <c:pt idx="30546">
                  <c:v>840</c:v>
                </c:pt>
                <c:pt idx="30547">
                  <c:v>870</c:v>
                </c:pt>
                <c:pt idx="30548">
                  <c:v>900</c:v>
                </c:pt>
                <c:pt idx="30549">
                  <c:v>850</c:v>
                </c:pt>
                <c:pt idx="30550">
                  <c:v>870</c:v>
                </c:pt>
                <c:pt idx="30551">
                  <c:v>800</c:v>
                </c:pt>
                <c:pt idx="30552">
                  <c:v>870</c:v>
                </c:pt>
                <c:pt idx="30553">
                  <c:v>730</c:v>
                </c:pt>
                <c:pt idx="30554">
                  <c:v>890</c:v>
                </c:pt>
                <c:pt idx="30555">
                  <c:v>940</c:v>
                </c:pt>
                <c:pt idx="30556">
                  <c:v>1050</c:v>
                </c:pt>
                <c:pt idx="30557">
                  <c:v>840</c:v>
                </c:pt>
                <c:pt idx="30558">
                  <c:v>800</c:v>
                </c:pt>
                <c:pt idx="30559">
                  <c:v>780</c:v>
                </c:pt>
                <c:pt idx="30560">
                  <c:v>850</c:v>
                </c:pt>
                <c:pt idx="30561">
                  <c:v>970</c:v>
                </c:pt>
                <c:pt idx="30562">
                  <c:v>750</c:v>
                </c:pt>
                <c:pt idx="30563">
                  <c:v>820</c:v>
                </c:pt>
                <c:pt idx="30564">
                  <c:v>790</c:v>
                </c:pt>
                <c:pt idx="30565">
                  <c:v>850</c:v>
                </c:pt>
                <c:pt idx="30566">
                  <c:v>720</c:v>
                </c:pt>
                <c:pt idx="30567">
                  <c:v>920</c:v>
                </c:pt>
                <c:pt idx="30568">
                  <c:v>690</c:v>
                </c:pt>
                <c:pt idx="30569">
                  <c:v>880</c:v>
                </c:pt>
                <c:pt idx="30570">
                  <c:v>900</c:v>
                </c:pt>
                <c:pt idx="30571">
                  <c:v>690</c:v>
                </c:pt>
                <c:pt idx="30572">
                  <c:v>800</c:v>
                </c:pt>
                <c:pt idx="30573">
                  <c:v>940</c:v>
                </c:pt>
                <c:pt idx="30574">
                  <c:v>910</c:v>
                </c:pt>
                <c:pt idx="30575">
                  <c:v>860</c:v>
                </c:pt>
                <c:pt idx="30576">
                  <c:v>1060</c:v>
                </c:pt>
                <c:pt idx="30577">
                  <c:v>740</c:v>
                </c:pt>
                <c:pt idx="30578">
                  <c:v>930</c:v>
                </c:pt>
                <c:pt idx="30579">
                  <c:v>790</c:v>
                </c:pt>
                <c:pt idx="30580">
                  <c:v>750</c:v>
                </c:pt>
                <c:pt idx="30581">
                  <c:v>740</c:v>
                </c:pt>
                <c:pt idx="30582">
                  <c:v>890</c:v>
                </c:pt>
                <c:pt idx="30583">
                  <c:v>980</c:v>
                </c:pt>
                <c:pt idx="30584">
                  <c:v>1060</c:v>
                </c:pt>
                <c:pt idx="30585">
                  <c:v>930</c:v>
                </c:pt>
                <c:pt idx="30586">
                  <c:v>870</c:v>
                </c:pt>
                <c:pt idx="30587">
                  <c:v>810</c:v>
                </c:pt>
                <c:pt idx="30588">
                  <c:v>880</c:v>
                </c:pt>
                <c:pt idx="30589">
                  <c:v>900</c:v>
                </c:pt>
                <c:pt idx="30590">
                  <c:v>870</c:v>
                </c:pt>
                <c:pt idx="30591">
                  <c:v>940</c:v>
                </c:pt>
                <c:pt idx="30592">
                  <c:v>970</c:v>
                </c:pt>
                <c:pt idx="30593">
                  <c:v>990</c:v>
                </c:pt>
                <c:pt idx="30594">
                  <c:v>820</c:v>
                </c:pt>
                <c:pt idx="30595">
                  <c:v>860</c:v>
                </c:pt>
                <c:pt idx="30596">
                  <c:v>910</c:v>
                </c:pt>
                <c:pt idx="30597">
                  <c:v>920</c:v>
                </c:pt>
                <c:pt idx="30598">
                  <c:v>670</c:v>
                </c:pt>
                <c:pt idx="30599">
                  <c:v>1040</c:v>
                </c:pt>
                <c:pt idx="30600">
                  <c:v>750</c:v>
                </c:pt>
                <c:pt idx="30601">
                  <c:v>830</c:v>
                </c:pt>
                <c:pt idx="30602">
                  <c:v>830</c:v>
                </c:pt>
                <c:pt idx="30603">
                  <c:v>1050</c:v>
                </c:pt>
                <c:pt idx="30604">
                  <c:v>950</c:v>
                </c:pt>
                <c:pt idx="30605">
                  <c:v>840</c:v>
                </c:pt>
                <c:pt idx="30606">
                  <c:v>750</c:v>
                </c:pt>
                <c:pt idx="30607">
                  <c:v>850</c:v>
                </c:pt>
                <c:pt idx="30608">
                  <c:v>730</c:v>
                </c:pt>
                <c:pt idx="30609">
                  <c:v>880</c:v>
                </c:pt>
                <c:pt idx="30610">
                  <c:v>920</c:v>
                </c:pt>
                <c:pt idx="30611">
                  <c:v>840</c:v>
                </c:pt>
                <c:pt idx="30612">
                  <c:v>1010</c:v>
                </c:pt>
                <c:pt idx="30613">
                  <c:v>910</c:v>
                </c:pt>
                <c:pt idx="30614">
                  <c:v>880</c:v>
                </c:pt>
                <c:pt idx="30615">
                  <c:v>860</c:v>
                </c:pt>
                <c:pt idx="30616">
                  <c:v>820</c:v>
                </c:pt>
                <c:pt idx="30617">
                  <c:v>750</c:v>
                </c:pt>
                <c:pt idx="30618">
                  <c:v>860</c:v>
                </c:pt>
                <c:pt idx="30619">
                  <c:v>910</c:v>
                </c:pt>
                <c:pt idx="30620">
                  <c:v>870</c:v>
                </c:pt>
                <c:pt idx="30621">
                  <c:v>930</c:v>
                </c:pt>
                <c:pt idx="30622">
                  <c:v>840</c:v>
                </c:pt>
                <c:pt idx="30623">
                  <c:v>810</c:v>
                </c:pt>
                <c:pt idx="30624">
                  <c:v>770</c:v>
                </c:pt>
                <c:pt idx="30625">
                  <c:v>830</c:v>
                </c:pt>
                <c:pt idx="30626">
                  <c:v>650</c:v>
                </c:pt>
                <c:pt idx="30627">
                  <c:v>720</c:v>
                </c:pt>
                <c:pt idx="30628">
                  <c:v>900</c:v>
                </c:pt>
                <c:pt idx="30629">
                  <c:v>1020</c:v>
                </c:pt>
                <c:pt idx="30630">
                  <c:v>820</c:v>
                </c:pt>
                <c:pt idx="30631">
                  <c:v>840</c:v>
                </c:pt>
                <c:pt idx="30632">
                  <c:v>790</c:v>
                </c:pt>
                <c:pt idx="30633">
                  <c:v>660</c:v>
                </c:pt>
                <c:pt idx="30634">
                  <c:v>820</c:v>
                </c:pt>
                <c:pt idx="30635">
                  <c:v>670</c:v>
                </c:pt>
                <c:pt idx="30636">
                  <c:v>710</c:v>
                </c:pt>
                <c:pt idx="30637">
                  <c:v>860</c:v>
                </c:pt>
                <c:pt idx="30638">
                  <c:v>910</c:v>
                </c:pt>
                <c:pt idx="30639">
                  <c:v>810</c:v>
                </c:pt>
                <c:pt idx="30640">
                  <c:v>740</c:v>
                </c:pt>
                <c:pt idx="30641">
                  <c:v>890</c:v>
                </c:pt>
                <c:pt idx="30642">
                  <c:v>680</c:v>
                </c:pt>
                <c:pt idx="30643">
                  <c:v>1000</c:v>
                </c:pt>
                <c:pt idx="30644">
                  <c:v>860</c:v>
                </c:pt>
                <c:pt idx="30645">
                  <c:v>1010</c:v>
                </c:pt>
                <c:pt idx="30646">
                  <c:v>1000</c:v>
                </c:pt>
                <c:pt idx="30647">
                  <c:v>830</c:v>
                </c:pt>
                <c:pt idx="30648">
                  <c:v>1000</c:v>
                </c:pt>
                <c:pt idx="30649">
                  <c:v>970</c:v>
                </c:pt>
                <c:pt idx="30650">
                  <c:v>820</c:v>
                </c:pt>
                <c:pt idx="30651">
                  <c:v>820</c:v>
                </c:pt>
                <c:pt idx="30652">
                  <c:v>830</c:v>
                </c:pt>
                <c:pt idx="30653">
                  <c:v>850</c:v>
                </c:pt>
                <c:pt idx="30654">
                  <c:v>810</c:v>
                </c:pt>
                <c:pt idx="30655">
                  <c:v>730</c:v>
                </c:pt>
                <c:pt idx="30656">
                  <c:v>780</c:v>
                </c:pt>
                <c:pt idx="30657">
                  <c:v>840</c:v>
                </c:pt>
                <c:pt idx="30658">
                  <c:v>900</c:v>
                </c:pt>
                <c:pt idx="30659">
                  <c:v>750</c:v>
                </c:pt>
                <c:pt idx="30660">
                  <c:v>920</c:v>
                </c:pt>
                <c:pt idx="30661">
                  <c:v>560</c:v>
                </c:pt>
                <c:pt idx="30662">
                  <c:v>880</c:v>
                </c:pt>
                <c:pt idx="30663">
                  <c:v>680</c:v>
                </c:pt>
                <c:pt idx="30664">
                  <c:v>830</c:v>
                </c:pt>
                <c:pt idx="30665">
                  <c:v>720</c:v>
                </c:pt>
                <c:pt idx="30666">
                  <c:v>890</c:v>
                </c:pt>
                <c:pt idx="30667">
                  <c:v>800</c:v>
                </c:pt>
                <c:pt idx="30668">
                  <c:v>920</c:v>
                </c:pt>
                <c:pt idx="30669">
                  <c:v>890</c:v>
                </c:pt>
                <c:pt idx="30670">
                  <c:v>790</c:v>
                </c:pt>
                <c:pt idx="30671">
                  <c:v>780</c:v>
                </c:pt>
                <c:pt idx="30672">
                  <c:v>870</c:v>
                </c:pt>
                <c:pt idx="30673">
                  <c:v>770</c:v>
                </c:pt>
                <c:pt idx="30674">
                  <c:v>820</c:v>
                </c:pt>
                <c:pt idx="30675">
                  <c:v>880</c:v>
                </c:pt>
                <c:pt idx="30676">
                  <c:v>980</c:v>
                </c:pt>
                <c:pt idx="30677">
                  <c:v>780</c:v>
                </c:pt>
                <c:pt idx="30678">
                  <c:v>830</c:v>
                </c:pt>
                <c:pt idx="30679">
                  <c:v>740</c:v>
                </c:pt>
                <c:pt idx="30680">
                  <c:v>860</c:v>
                </c:pt>
                <c:pt idx="30681">
                  <c:v>940</c:v>
                </c:pt>
                <c:pt idx="30682">
                  <c:v>780</c:v>
                </c:pt>
                <c:pt idx="30683">
                  <c:v>980</c:v>
                </c:pt>
                <c:pt idx="30684">
                  <c:v>810</c:v>
                </c:pt>
                <c:pt idx="30685">
                  <c:v>930</c:v>
                </c:pt>
                <c:pt idx="30686">
                  <c:v>750</c:v>
                </c:pt>
                <c:pt idx="30687">
                  <c:v>880</c:v>
                </c:pt>
                <c:pt idx="30688">
                  <c:v>880</c:v>
                </c:pt>
                <c:pt idx="30689">
                  <c:v>820</c:v>
                </c:pt>
                <c:pt idx="30690">
                  <c:v>1030</c:v>
                </c:pt>
                <c:pt idx="30691">
                  <c:v>940</c:v>
                </c:pt>
                <c:pt idx="30692">
                  <c:v>810</c:v>
                </c:pt>
                <c:pt idx="30693">
                  <c:v>910</c:v>
                </c:pt>
                <c:pt idx="30694">
                  <c:v>940</c:v>
                </c:pt>
                <c:pt idx="30695">
                  <c:v>980</c:v>
                </c:pt>
                <c:pt idx="30696">
                  <c:v>880</c:v>
                </c:pt>
                <c:pt idx="30697">
                  <c:v>720</c:v>
                </c:pt>
                <c:pt idx="30698">
                  <c:v>910</c:v>
                </c:pt>
                <c:pt idx="30699">
                  <c:v>680</c:v>
                </c:pt>
                <c:pt idx="30700">
                  <c:v>970</c:v>
                </c:pt>
                <c:pt idx="30701">
                  <c:v>780</c:v>
                </c:pt>
                <c:pt idx="30702">
                  <c:v>850</c:v>
                </c:pt>
                <c:pt idx="30703">
                  <c:v>820</c:v>
                </c:pt>
                <c:pt idx="30704">
                  <c:v>950</c:v>
                </c:pt>
                <c:pt idx="30705">
                  <c:v>670</c:v>
                </c:pt>
                <c:pt idx="30706">
                  <c:v>740</c:v>
                </c:pt>
                <c:pt idx="30707">
                  <c:v>850</c:v>
                </c:pt>
                <c:pt idx="30708">
                  <c:v>810</c:v>
                </c:pt>
                <c:pt idx="30709">
                  <c:v>820</c:v>
                </c:pt>
                <c:pt idx="30710">
                  <c:v>820</c:v>
                </c:pt>
                <c:pt idx="30711">
                  <c:v>720</c:v>
                </c:pt>
                <c:pt idx="30712">
                  <c:v>880</c:v>
                </c:pt>
                <c:pt idx="30713">
                  <c:v>860</c:v>
                </c:pt>
                <c:pt idx="30714">
                  <c:v>670</c:v>
                </c:pt>
                <c:pt idx="30715">
                  <c:v>810</c:v>
                </c:pt>
                <c:pt idx="30716">
                  <c:v>930</c:v>
                </c:pt>
                <c:pt idx="30717">
                  <c:v>810</c:v>
                </c:pt>
                <c:pt idx="30718">
                  <c:v>690</c:v>
                </c:pt>
                <c:pt idx="30719">
                  <c:v>790</c:v>
                </c:pt>
                <c:pt idx="30720">
                  <c:v>620</c:v>
                </c:pt>
                <c:pt idx="30721">
                  <c:v>1000</c:v>
                </c:pt>
                <c:pt idx="30722">
                  <c:v>970</c:v>
                </c:pt>
                <c:pt idx="30723">
                  <c:v>840</c:v>
                </c:pt>
                <c:pt idx="30724">
                  <c:v>800</c:v>
                </c:pt>
                <c:pt idx="30725">
                  <c:v>870</c:v>
                </c:pt>
                <c:pt idx="30726">
                  <c:v>1000</c:v>
                </c:pt>
                <c:pt idx="30727">
                  <c:v>890</c:v>
                </c:pt>
                <c:pt idx="30728">
                  <c:v>680</c:v>
                </c:pt>
                <c:pt idx="30729">
                  <c:v>860</c:v>
                </c:pt>
                <c:pt idx="30730">
                  <c:v>910</c:v>
                </c:pt>
                <c:pt idx="30731">
                  <c:v>930</c:v>
                </c:pt>
                <c:pt idx="30732">
                  <c:v>840</c:v>
                </c:pt>
                <c:pt idx="30733">
                  <c:v>740</c:v>
                </c:pt>
                <c:pt idx="30734">
                  <c:v>680</c:v>
                </c:pt>
                <c:pt idx="30735">
                  <c:v>1290</c:v>
                </c:pt>
                <c:pt idx="30736">
                  <c:v>810</c:v>
                </c:pt>
                <c:pt idx="30737">
                  <c:v>980</c:v>
                </c:pt>
                <c:pt idx="30738">
                  <c:v>830</c:v>
                </c:pt>
                <c:pt idx="30739">
                  <c:v>1060</c:v>
                </c:pt>
                <c:pt idx="30740">
                  <c:v>880</c:v>
                </c:pt>
                <c:pt idx="30741">
                  <c:v>860</c:v>
                </c:pt>
                <c:pt idx="30742">
                  <c:v>890</c:v>
                </c:pt>
                <c:pt idx="30743">
                  <c:v>800</c:v>
                </c:pt>
                <c:pt idx="30744">
                  <c:v>940</c:v>
                </c:pt>
                <c:pt idx="30745">
                  <c:v>990</c:v>
                </c:pt>
                <c:pt idx="30746">
                  <c:v>840</c:v>
                </c:pt>
                <c:pt idx="30747">
                  <c:v>850</c:v>
                </c:pt>
                <c:pt idx="30748">
                  <c:v>810</c:v>
                </c:pt>
                <c:pt idx="30749">
                  <c:v>830</c:v>
                </c:pt>
                <c:pt idx="30750">
                  <c:v>930</c:v>
                </c:pt>
                <c:pt idx="30751">
                  <c:v>810</c:v>
                </c:pt>
                <c:pt idx="30752">
                  <c:v>1090</c:v>
                </c:pt>
                <c:pt idx="30753">
                  <c:v>830</c:v>
                </c:pt>
                <c:pt idx="30754">
                  <c:v>850</c:v>
                </c:pt>
                <c:pt idx="30755">
                  <c:v>700</c:v>
                </c:pt>
                <c:pt idx="30756">
                  <c:v>1060</c:v>
                </c:pt>
                <c:pt idx="30757">
                  <c:v>990</c:v>
                </c:pt>
                <c:pt idx="30758">
                  <c:v>770</c:v>
                </c:pt>
                <c:pt idx="30759">
                  <c:v>990</c:v>
                </c:pt>
                <c:pt idx="30760">
                  <c:v>780</c:v>
                </c:pt>
                <c:pt idx="30761">
                  <c:v>950</c:v>
                </c:pt>
                <c:pt idx="30762">
                  <c:v>980</c:v>
                </c:pt>
                <c:pt idx="30763">
                  <c:v>820</c:v>
                </c:pt>
                <c:pt idx="30764">
                  <c:v>810</c:v>
                </c:pt>
                <c:pt idx="30765">
                  <c:v>720</c:v>
                </c:pt>
                <c:pt idx="30766">
                  <c:v>880</c:v>
                </c:pt>
                <c:pt idx="30767">
                  <c:v>720</c:v>
                </c:pt>
                <c:pt idx="30768">
                  <c:v>910</c:v>
                </c:pt>
                <c:pt idx="30769">
                  <c:v>810</c:v>
                </c:pt>
                <c:pt idx="30770">
                  <c:v>1100</c:v>
                </c:pt>
                <c:pt idx="30771">
                  <c:v>850</c:v>
                </c:pt>
                <c:pt idx="30772">
                  <c:v>910</c:v>
                </c:pt>
                <c:pt idx="30773">
                  <c:v>750</c:v>
                </c:pt>
                <c:pt idx="30774">
                  <c:v>760</c:v>
                </c:pt>
                <c:pt idx="30775">
                  <c:v>900</c:v>
                </c:pt>
                <c:pt idx="30776">
                  <c:v>870</c:v>
                </c:pt>
                <c:pt idx="30777">
                  <c:v>740</c:v>
                </c:pt>
                <c:pt idx="30778">
                  <c:v>830</c:v>
                </c:pt>
                <c:pt idx="30779">
                  <c:v>880</c:v>
                </c:pt>
                <c:pt idx="30780">
                  <c:v>940</c:v>
                </c:pt>
                <c:pt idx="30781">
                  <c:v>870</c:v>
                </c:pt>
                <c:pt idx="30782">
                  <c:v>840</c:v>
                </c:pt>
                <c:pt idx="30783">
                  <c:v>890</c:v>
                </c:pt>
                <c:pt idx="30784">
                  <c:v>630</c:v>
                </c:pt>
                <c:pt idx="30785">
                  <c:v>810</c:v>
                </c:pt>
                <c:pt idx="30786">
                  <c:v>930</c:v>
                </c:pt>
                <c:pt idx="30787">
                  <c:v>920</c:v>
                </c:pt>
                <c:pt idx="30788">
                  <c:v>750</c:v>
                </c:pt>
                <c:pt idx="30789">
                  <c:v>830</c:v>
                </c:pt>
                <c:pt idx="30790">
                  <c:v>870</c:v>
                </c:pt>
                <c:pt idx="30791">
                  <c:v>790</c:v>
                </c:pt>
                <c:pt idx="30792">
                  <c:v>800</c:v>
                </c:pt>
                <c:pt idx="30793">
                  <c:v>880</c:v>
                </c:pt>
                <c:pt idx="30794">
                  <c:v>1040</c:v>
                </c:pt>
                <c:pt idx="30795">
                  <c:v>970</c:v>
                </c:pt>
                <c:pt idx="30796">
                  <c:v>770</c:v>
                </c:pt>
                <c:pt idx="30797">
                  <c:v>810</c:v>
                </c:pt>
                <c:pt idx="30798">
                  <c:v>840</c:v>
                </c:pt>
                <c:pt idx="30799">
                  <c:v>930</c:v>
                </c:pt>
                <c:pt idx="30800">
                  <c:v>800</c:v>
                </c:pt>
                <c:pt idx="30801">
                  <c:v>810</c:v>
                </c:pt>
                <c:pt idx="30802">
                  <c:v>730</c:v>
                </c:pt>
                <c:pt idx="30803">
                  <c:v>890</c:v>
                </c:pt>
                <c:pt idx="30804">
                  <c:v>910</c:v>
                </c:pt>
                <c:pt idx="30805">
                  <c:v>790</c:v>
                </c:pt>
                <c:pt idx="30806">
                  <c:v>800</c:v>
                </c:pt>
                <c:pt idx="30807">
                  <c:v>710</c:v>
                </c:pt>
                <c:pt idx="30808">
                  <c:v>980</c:v>
                </c:pt>
                <c:pt idx="30809">
                  <c:v>860</c:v>
                </c:pt>
                <c:pt idx="30810">
                  <c:v>750</c:v>
                </c:pt>
                <c:pt idx="30811">
                  <c:v>1000</c:v>
                </c:pt>
                <c:pt idx="30812">
                  <c:v>640</c:v>
                </c:pt>
                <c:pt idx="30813">
                  <c:v>800</c:v>
                </c:pt>
                <c:pt idx="30814">
                  <c:v>830</c:v>
                </c:pt>
                <c:pt idx="30815">
                  <c:v>780</c:v>
                </c:pt>
                <c:pt idx="30816">
                  <c:v>780</c:v>
                </c:pt>
                <c:pt idx="30817">
                  <c:v>770</c:v>
                </c:pt>
                <c:pt idx="30818">
                  <c:v>680</c:v>
                </c:pt>
                <c:pt idx="30819">
                  <c:v>730</c:v>
                </c:pt>
                <c:pt idx="30820">
                  <c:v>980</c:v>
                </c:pt>
                <c:pt idx="30821">
                  <c:v>830</c:v>
                </c:pt>
                <c:pt idx="30822">
                  <c:v>760</c:v>
                </c:pt>
                <c:pt idx="30823">
                  <c:v>870</c:v>
                </c:pt>
                <c:pt idx="30824">
                  <c:v>840</c:v>
                </c:pt>
                <c:pt idx="30825">
                  <c:v>900</c:v>
                </c:pt>
                <c:pt idx="30826">
                  <c:v>930</c:v>
                </c:pt>
                <c:pt idx="30827">
                  <c:v>850</c:v>
                </c:pt>
                <c:pt idx="30828">
                  <c:v>920</c:v>
                </c:pt>
                <c:pt idx="30829">
                  <c:v>570</c:v>
                </c:pt>
                <c:pt idx="30830">
                  <c:v>680</c:v>
                </c:pt>
                <c:pt idx="30831">
                  <c:v>970</c:v>
                </c:pt>
                <c:pt idx="30832">
                  <c:v>810</c:v>
                </c:pt>
                <c:pt idx="30833">
                  <c:v>850</c:v>
                </c:pt>
                <c:pt idx="30834">
                  <c:v>740</c:v>
                </c:pt>
                <c:pt idx="30835">
                  <c:v>920</c:v>
                </c:pt>
                <c:pt idx="30836">
                  <c:v>790</c:v>
                </c:pt>
                <c:pt idx="30837">
                  <c:v>750</c:v>
                </c:pt>
                <c:pt idx="30838">
                  <c:v>720</c:v>
                </c:pt>
                <c:pt idx="30839">
                  <c:v>680</c:v>
                </c:pt>
                <c:pt idx="30840">
                  <c:v>870</c:v>
                </c:pt>
                <c:pt idx="30841">
                  <c:v>1040</c:v>
                </c:pt>
                <c:pt idx="30842">
                  <c:v>770</c:v>
                </c:pt>
                <c:pt idx="30843">
                  <c:v>720</c:v>
                </c:pt>
                <c:pt idx="30844">
                  <c:v>740</c:v>
                </c:pt>
                <c:pt idx="30845">
                  <c:v>870</c:v>
                </c:pt>
                <c:pt idx="30846">
                  <c:v>940</c:v>
                </c:pt>
                <c:pt idx="30847">
                  <c:v>900</c:v>
                </c:pt>
                <c:pt idx="30848">
                  <c:v>1040</c:v>
                </c:pt>
                <c:pt idx="30849">
                  <c:v>700</c:v>
                </c:pt>
                <c:pt idx="30850">
                  <c:v>1080</c:v>
                </c:pt>
                <c:pt idx="30851">
                  <c:v>760</c:v>
                </c:pt>
                <c:pt idx="30852">
                  <c:v>760</c:v>
                </c:pt>
                <c:pt idx="30853">
                  <c:v>880</c:v>
                </c:pt>
                <c:pt idx="30854">
                  <c:v>970</c:v>
                </c:pt>
                <c:pt idx="30855">
                  <c:v>810</c:v>
                </c:pt>
                <c:pt idx="30856">
                  <c:v>780</c:v>
                </c:pt>
                <c:pt idx="30857">
                  <c:v>770</c:v>
                </c:pt>
                <c:pt idx="30858">
                  <c:v>750</c:v>
                </c:pt>
                <c:pt idx="30859">
                  <c:v>810</c:v>
                </c:pt>
                <c:pt idx="30860">
                  <c:v>900</c:v>
                </c:pt>
                <c:pt idx="30861">
                  <c:v>1140</c:v>
                </c:pt>
                <c:pt idx="30862">
                  <c:v>830</c:v>
                </c:pt>
                <c:pt idx="30863">
                  <c:v>910</c:v>
                </c:pt>
                <c:pt idx="30864">
                  <c:v>980</c:v>
                </c:pt>
                <c:pt idx="30865">
                  <c:v>870</c:v>
                </c:pt>
                <c:pt idx="30866">
                  <c:v>820</c:v>
                </c:pt>
                <c:pt idx="30867">
                  <c:v>950</c:v>
                </c:pt>
                <c:pt idx="30868">
                  <c:v>1000</c:v>
                </c:pt>
                <c:pt idx="30869">
                  <c:v>820</c:v>
                </c:pt>
                <c:pt idx="30870">
                  <c:v>840</c:v>
                </c:pt>
                <c:pt idx="30871">
                  <c:v>850</c:v>
                </c:pt>
                <c:pt idx="30872">
                  <c:v>1000</c:v>
                </c:pt>
                <c:pt idx="30873">
                  <c:v>790</c:v>
                </c:pt>
                <c:pt idx="30874">
                  <c:v>930</c:v>
                </c:pt>
                <c:pt idx="30875">
                  <c:v>990</c:v>
                </c:pt>
                <c:pt idx="30876">
                  <c:v>1110</c:v>
                </c:pt>
                <c:pt idx="30877">
                  <c:v>870</c:v>
                </c:pt>
                <c:pt idx="30878">
                  <c:v>810</c:v>
                </c:pt>
                <c:pt idx="30879">
                  <c:v>760</c:v>
                </c:pt>
                <c:pt idx="30880">
                  <c:v>760</c:v>
                </c:pt>
                <c:pt idx="30881">
                  <c:v>780</c:v>
                </c:pt>
                <c:pt idx="30882">
                  <c:v>880</c:v>
                </c:pt>
                <c:pt idx="30883">
                  <c:v>940</c:v>
                </c:pt>
                <c:pt idx="30884">
                  <c:v>870</c:v>
                </c:pt>
                <c:pt idx="30885">
                  <c:v>870</c:v>
                </c:pt>
                <c:pt idx="30886">
                  <c:v>880</c:v>
                </c:pt>
                <c:pt idx="30887">
                  <c:v>940</c:v>
                </c:pt>
                <c:pt idx="30888">
                  <c:v>870</c:v>
                </c:pt>
                <c:pt idx="30889">
                  <c:v>900</c:v>
                </c:pt>
                <c:pt idx="30890">
                  <c:v>830</c:v>
                </c:pt>
                <c:pt idx="30891">
                  <c:v>770</c:v>
                </c:pt>
                <c:pt idx="30892">
                  <c:v>1010</c:v>
                </c:pt>
                <c:pt idx="30893">
                  <c:v>910</c:v>
                </c:pt>
                <c:pt idx="30894">
                  <c:v>710</c:v>
                </c:pt>
                <c:pt idx="30895">
                  <c:v>770</c:v>
                </c:pt>
                <c:pt idx="30896">
                  <c:v>970</c:v>
                </c:pt>
                <c:pt idx="30897">
                  <c:v>810</c:v>
                </c:pt>
                <c:pt idx="30898">
                  <c:v>930</c:v>
                </c:pt>
                <c:pt idx="30899">
                  <c:v>1000</c:v>
                </c:pt>
                <c:pt idx="30900">
                  <c:v>870</c:v>
                </c:pt>
                <c:pt idx="30901">
                  <c:v>850</c:v>
                </c:pt>
                <c:pt idx="30902">
                  <c:v>880</c:v>
                </c:pt>
                <c:pt idx="30903">
                  <c:v>1030</c:v>
                </c:pt>
                <c:pt idx="30904">
                  <c:v>680</c:v>
                </c:pt>
                <c:pt idx="30905">
                  <c:v>810</c:v>
                </c:pt>
                <c:pt idx="30906">
                  <c:v>850</c:v>
                </c:pt>
                <c:pt idx="30907">
                  <c:v>750</c:v>
                </c:pt>
                <c:pt idx="30908">
                  <c:v>740</c:v>
                </c:pt>
                <c:pt idx="30909">
                  <c:v>1000</c:v>
                </c:pt>
                <c:pt idx="30910">
                  <c:v>850</c:v>
                </c:pt>
                <c:pt idx="30911">
                  <c:v>890</c:v>
                </c:pt>
                <c:pt idx="30912">
                  <c:v>890</c:v>
                </c:pt>
                <c:pt idx="30913">
                  <c:v>1100</c:v>
                </c:pt>
                <c:pt idx="30914">
                  <c:v>850</c:v>
                </c:pt>
                <c:pt idx="30915">
                  <c:v>770</c:v>
                </c:pt>
                <c:pt idx="30916">
                  <c:v>850</c:v>
                </c:pt>
                <c:pt idx="30917">
                  <c:v>840</c:v>
                </c:pt>
                <c:pt idx="30918">
                  <c:v>980</c:v>
                </c:pt>
                <c:pt idx="30919">
                  <c:v>840</c:v>
                </c:pt>
                <c:pt idx="30920">
                  <c:v>870</c:v>
                </c:pt>
                <c:pt idx="30921">
                  <c:v>720</c:v>
                </c:pt>
                <c:pt idx="30922">
                  <c:v>810</c:v>
                </c:pt>
                <c:pt idx="30923">
                  <c:v>810</c:v>
                </c:pt>
                <c:pt idx="30924">
                  <c:v>920</c:v>
                </c:pt>
                <c:pt idx="30925">
                  <c:v>840</c:v>
                </c:pt>
                <c:pt idx="30926">
                  <c:v>840</c:v>
                </c:pt>
                <c:pt idx="30927">
                  <c:v>780</c:v>
                </c:pt>
                <c:pt idx="30928">
                  <c:v>890</c:v>
                </c:pt>
                <c:pt idx="30929">
                  <c:v>880</c:v>
                </c:pt>
                <c:pt idx="30930">
                  <c:v>870</c:v>
                </c:pt>
                <c:pt idx="30931">
                  <c:v>860</c:v>
                </c:pt>
                <c:pt idx="30932">
                  <c:v>640</c:v>
                </c:pt>
                <c:pt idx="30933">
                  <c:v>840</c:v>
                </c:pt>
                <c:pt idx="30934">
                  <c:v>1020</c:v>
                </c:pt>
                <c:pt idx="30935">
                  <c:v>930</c:v>
                </c:pt>
                <c:pt idx="30936">
                  <c:v>950</c:v>
                </c:pt>
                <c:pt idx="30937">
                  <c:v>980</c:v>
                </c:pt>
                <c:pt idx="30938">
                  <c:v>640</c:v>
                </c:pt>
                <c:pt idx="30939">
                  <c:v>930</c:v>
                </c:pt>
                <c:pt idx="30940">
                  <c:v>790</c:v>
                </c:pt>
                <c:pt idx="30941">
                  <c:v>760</c:v>
                </c:pt>
                <c:pt idx="30942">
                  <c:v>850</c:v>
                </c:pt>
                <c:pt idx="30943">
                  <c:v>910</c:v>
                </c:pt>
                <c:pt idx="30944">
                  <c:v>1060</c:v>
                </c:pt>
                <c:pt idx="30945">
                  <c:v>820</c:v>
                </c:pt>
                <c:pt idx="30946">
                  <c:v>840</c:v>
                </c:pt>
                <c:pt idx="30947">
                  <c:v>830</c:v>
                </c:pt>
                <c:pt idx="30948">
                  <c:v>690</c:v>
                </c:pt>
                <c:pt idx="30949">
                  <c:v>800</c:v>
                </c:pt>
                <c:pt idx="30950">
                  <c:v>960</c:v>
                </c:pt>
                <c:pt idx="30951">
                  <c:v>900</c:v>
                </c:pt>
                <c:pt idx="30952">
                  <c:v>790</c:v>
                </c:pt>
                <c:pt idx="30953">
                  <c:v>830</c:v>
                </c:pt>
                <c:pt idx="30954">
                  <c:v>780</c:v>
                </c:pt>
                <c:pt idx="30955">
                  <c:v>730</c:v>
                </c:pt>
                <c:pt idx="30956">
                  <c:v>730</c:v>
                </c:pt>
                <c:pt idx="30957">
                  <c:v>780</c:v>
                </c:pt>
                <c:pt idx="30958">
                  <c:v>880</c:v>
                </c:pt>
                <c:pt idx="30959">
                  <c:v>930</c:v>
                </c:pt>
                <c:pt idx="30960">
                  <c:v>720</c:v>
                </c:pt>
                <c:pt idx="30961">
                  <c:v>810</c:v>
                </c:pt>
                <c:pt idx="30962">
                  <c:v>850</c:v>
                </c:pt>
                <c:pt idx="30963">
                  <c:v>750</c:v>
                </c:pt>
                <c:pt idx="30964">
                  <c:v>800</c:v>
                </c:pt>
                <c:pt idx="30965">
                  <c:v>900</c:v>
                </c:pt>
                <c:pt idx="30966">
                  <c:v>740</c:v>
                </c:pt>
                <c:pt idx="30967">
                  <c:v>930</c:v>
                </c:pt>
                <c:pt idx="30968">
                  <c:v>1040</c:v>
                </c:pt>
                <c:pt idx="30969">
                  <c:v>1040</c:v>
                </c:pt>
                <c:pt idx="30970">
                  <c:v>980</c:v>
                </c:pt>
                <c:pt idx="30971">
                  <c:v>860</c:v>
                </c:pt>
                <c:pt idx="30972">
                  <c:v>890</c:v>
                </c:pt>
                <c:pt idx="30973">
                  <c:v>830</c:v>
                </c:pt>
                <c:pt idx="30974">
                  <c:v>700</c:v>
                </c:pt>
                <c:pt idx="30975">
                  <c:v>990</c:v>
                </c:pt>
                <c:pt idx="30976">
                  <c:v>770</c:v>
                </c:pt>
                <c:pt idx="30977">
                  <c:v>700</c:v>
                </c:pt>
                <c:pt idx="30978">
                  <c:v>1100</c:v>
                </c:pt>
                <c:pt idx="30979">
                  <c:v>820</c:v>
                </c:pt>
                <c:pt idx="30980">
                  <c:v>740</c:v>
                </c:pt>
                <c:pt idx="30981">
                  <c:v>750</c:v>
                </c:pt>
                <c:pt idx="30982">
                  <c:v>800</c:v>
                </c:pt>
                <c:pt idx="30983">
                  <c:v>820</c:v>
                </c:pt>
                <c:pt idx="30984">
                  <c:v>750</c:v>
                </c:pt>
                <c:pt idx="30985">
                  <c:v>1010</c:v>
                </c:pt>
                <c:pt idx="30986">
                  <c:v>840</c:v>
                </c:pt>
                <c:pt idx="30987">
                  <c:v>920</c:v>
                </c:pt>
                <c:pt idx="30988">
                  <c:v>890</c:v>
                </c:pt>
                <c:pt idx="30989">
                  <c:v>820</c:v>
                </c:pt>
                <c:pt idx="30990">
                  <c:v>750</c:v>
                </c:pt>
                <c:pt idx="30991">
                  <c:v>830</c:v>
                </c:pt>
                <c:pt idx="30992">
                  <c:v>960</c:v>
                </c:pt>
                <c:pt idx="30993">
                  <c:v>810</c:v>
                </c:pt>
                <c:pt idx="30994">
                  <c:v>860</c:v>
                </c:pt>
                <c:pt idx="30995">
                  <c:v>720</c:v>
                </c:pt>
                <c:pt idx="30996">
                  <c:v>790</c:v>
                </c:pt>
                <c:pt idx="30997">
                  <c:v>910</c:v>
                </c:pt>
                <c:pt idx="30998">
                  <c:v>930</c:v>
                </c:pt>
                <c:pt idx="30999">
                  <c:v>810</c:v>
                </c:pt>
                <c:pt idx="31000">
                  <c:v>820</c:v>
                </c:pt>
                <c:pt idx="31001">
                  <c:v>940</c:v>
                </c:pt>
                <c:pt idx="31002">
                  <c:v>860</c:v>
                </c:pt>
                <c:pt idx="31003">
                  <c:v>830</c:v>
                </c:pt>
                <c:pt idx="31004">
                  <c:v>770</c:v>
                </c:pt>
                <c:pt idx="31005">
                  <c:v>920</c:v>
                </c:pt>
                <c:pt idx="31006">
                  <c:v>780</c:v>
                </c:pt>
                <c:pt idx="31007">
                  <c:v>820</c:v>
                </c:pt>
                <c:pt idx="31008">
                  <c:v>960</c:v>
                </c:pt>
                <c:pt idx="31009">
                  <c:v>910</c:v>
                </c:pt>
                <c:pt idx="31010">
                  <c:v>800</c:v>
                </c:pt>
                <c:pt idx="31011">
                  <c:v>850</c:v>
                </c:pt>
                <c:pt idx="31012">
                  <c:v>670</c:v>
                </c:pt>
                <c:pt idx="31013">
                  <c:v>780</c:v>
                </c:pt>
                <c:pt idx="31014">
                  <c:v>880</c:v>
                </c:pt>
                <c:pt idx="31015">
                  <c:v>800</c:v>
                </c:pt>
                <c:pt idx="31016">
                  <c:v>860</c:v>
                </c:pt>
                <c:pt idx="31017">
                  <c:v>610</c:v>
                </c:pt>
                <c:pt idx="31018">
                  <c:v>780</c:v>
                </c:pt>
                <c:pt idx="31019">
                  <c:v>850</c:v>
                </c:pt>
                <c:pt idx="31020">
                  <c:v>790</c:v>
                </c:pt>
                <c:pt idx="31021">
                  <c:v>730</c:v>
                </c:pt>
                <c:pt idx="31022">
                  <c:v>1060</c:v>
                </c:pt>
                <c:pt idx="31023">
                  <c:v>870</c:v>
                </c:pt>
                <c:pt idx="31024">
                  <c:v>940</c:v>
                </c:pt>
                <c:pt idx="31025">
                  <c:v>920</c:v>
                </c:pt>
                <c:pt idx="31026">
                  <c:v>910</c:v>
                </c:pt>
                <c:pt idx="31027">
                  <c:v>940</c:v>
                </c:pt>
                <c:pt idx="31028">
                  <c:v>890</c:v>
                </c:pt>
                <c:pt idx="31029">
                  <c:v>900</c:v>
                </c:pt>
                <c:pt idx="31030">
                  <c:v>1020</c:v>
                </c:pt>
                <c:pt idx="31031">
                  <c:v>770</c:v>
                </c:pt>
                <c:pt idx="31032">
                  <c:v>850</c:v>
                </c:pt>
                <c:pt idx="31033">
                  <c:v>610</c:v>
                </c:pt>
                <c:pt idx="31034">
                  <c:v>740</c:v>
                </c:pt>
                <c:pt idx="31035">
                  <c:v>870</c:v>
                </c:pt>
                <c:pt idx="31036">
                  <c:v>1060</c:v>
                </c:pt>
                <c:pt idx="31037">
                  <c:v>900</c:v>
                </c:pt>
                <c:pt idx="31038">
                  <c:v>890</c:v>
                </c:pt>
                <c:pt idx="31039">
                  <c:v>800</c:v>
                </c:pt>
                <c:pt idx="31040">
                  <c:v>830</c:v>
                </c:pt>
                <c:pt idx="31041">
                  <c:v>900</c:v>
                </c:pt>
                <c:pt idx="31042">
                  <c:v>680</c:v>
                </c:pt>
                <c:pt idx="31043">
                  <c:v>840</c:v>
                </c:pt>
                <c:pt idx="31044">
                  <c:v>810</c:v>
                </c:pt>
                <c:pt idx="31045">
                  <c:v>840</c:v>
                </c:pt>
                <c:pt idx="31046">
                  <c:v>900</c:v>
                </c:pt>
                <c:pt idx="31047">
                  <c:v>810</c:v>
                </c:pt>
                <c:pt idx="31048">
                  <c:v>660</c:v>
                </c:pt>
                <c:pt idx="31049">
                  <c:v>860</c:v>
                </c:pt>
                <c:pt idx="31050">
                  <c:v>620</c:v>
                </c:pt>
                <c:pt idx="31051">
                  <c:v>740</c:v>
                </c:pt>
                <c:pt idx="31052">
                  <c:v>980</c:v>
                </c:pt>
                <c:pt idx="31053">
                  <c:v>830</c:v>
                </c:pt>
                <c:pt idx="31054">
                  <c:v>690</c:v>
                </c:pt>
                <c:pt idx="31055">
                  <c:v>870</c:v>
                </c:pt>
                <c:pt idx="31056">
                  <c:v>970</c:v>
                </c:pt>
                <c:pt idx="31057">
                  <c:v>740</c:v>
                </c:pt>
                <c:pt idx="31058">
                  <c:v>800</c:v>
                </c:pt>
                <c:pt idx="31059">
                  <c:v>930</c:v>
                </c:pt>
                <c:pt idx="31060">
                  <c:v>870</c:v>
                </c:pt>
                <c:pt idx="31061">
                  <c:v>800</c:v>
                </c:pt>
                <c:pt idx="31062">
                  <c:v>880</c:v>
                </c:pt>
                <c:pt idx="31063">
                  <c:v>1070</c:v>
                </c:pt>
                <c:pt idx="31064">
                  <c:v>840</c:v>
                </c:pt>
                <c:pt idx="31065">
                  <c:v>930</c:v>
                </c:pt>
                <c:pt idx="31066">
                  <c:v>760</c:v>
                </c:pt>
                <c:pt idx="31067">
                  <c:v>850</c:v>
                </c:pt>
                <c:pt idx="31068">
                  <c:v>1030</c:v>
                </c:pt>
                <c:pt idx="31069">
                  <c:v>1000</c:v>
                </c:pt>
                <c:pt idx="31070">
                  <c:v>860</c:v>
                </c:pt>
                <c:pt idx="31071">
                  <c:v>810</c:v>
                </c:pt>
                <c:pt idx="31072">
                  <c:v>830</c:v>
                </c:pt>
                <c:pt idx="31073">
                  <c:v>810</c:v>
                </c:pt>
                <c:pt idx="31074">
                  <c:v>880</c:v>
                </c:pt>
                <c:pt idx="31075">
                  <c:v>890</c:v>
                </c:pt>
                <c:pt idx="31076">
                  <c:v>910</c:v>
                </c:pt>
                <c:pt idx="31077">
                  <c:v>850</c:v>
                </c:pt>
                <c:pt idx="31078">
                  <c:v>830</c:v>
                </c:pt>
                <c:pt idx="31079">
                  <c:v>880</c:v>
                </c:pt>
                <c:pt idx="31080">
                  <c:v>800</c:v>
                </c:pt>
                <c:pt idx="31081">
                  <c:v>930</c:v>
                </c:pt>
                <c:pt idx="31082">
                  <c:v>940</c:v>
                </c:pt>
                <c:pt idx="31083">
                  <c:v>700</c:v>
                </c:pt>
                <c:pt idx="31084">
                  <c:v>860</c:v>
                </c:pt>
                <c:pt idx="31085">
                  <c:v>910</c:v>
                </c:pt>
                <c:pt idx="31086">
                  <c:v>870</c:v>
                </c:pt>
                <c:pt idx="31087">
                  <c:v>910</c:v>
                </c:pt>
                <c:pt idx="31088">
                  <c:v>790</c:v>
                </c:pt>
                <c:pt idx="31089">
                  <c:v>930</c:v>
                </c:pt>
                <c:pt idx="31090">
                  <c:v>970</c:v>
                </c:pt>
                <c:pt idx="31091">
                  <c:v>720</c:v>
                </c:pt>
                <c:pt idx="31092">
                  <c:v>870</c:v>
                </c:pt>
                <c:pt idx="31093">
                  <c:v>790</c:v>
                </c:pt>
                <c:pt idx="31094">
                  <c:v>770</c:v>
                </c:pt>
                <c:pt idx="31095">
                  <c:v>930</c:v>
                </c:pt>
                <c:pt idx="31096">
                  <c:v>860</c:v>
                </c:pt>
                <c:pt idx="31097">
                  <c:v>890</c:v>
                </c:pt>
                <c:pt idx="31098">
                  <c:v>920</c:v>
                </c:pt>
                <c:pt idx="31099">
                  <c:v>800</c:v>
                </c:pt>
                <c:pt idx="31100">
                  <c:v>870</c:v>
                </c:pt>
                <c:pt idx="31101">
                  <c:v>810</c:v>
                </c:pt>
                <c:pt idx="31102">
                  <c:v>910</c:v>
                </c:pt>
                <c:pt idx="31103">
                  <c:v>890</c:v>
                </c:pt>
                <c:pt idx="31104">
                  <c:v>860</c:v>
                </c:pt>
                <c:pt idx="31105">
                  <c:v>910</c:v>
                </c:pt>
                <c:pt idx="31106">
                  <c:v>780</c:v>
                </c:pt>
                <c:pt idx="31107">
                  <c:v>880</c:v>
                </c:pt>
                <c:pt idx="31108">
                  <c:v>860</c:v>
                </c:pt>
                <c:pt idx="31109">
                  <c:v>900</c:v>
                </c:pt>
                <c:pt idx="31110">
                  <c:v>760</c:v>
                </c:pt>
                <c:pt idx="31111">
                  <c:v>870</c:v>
                </c:pt>
                <c:pt idx="31112">
                  <c:v>820</c:v>
                </c:pt>
                <c:pt idx="31113">
                  <c:v>700</c:v>
                </c:pt>
                <c:pt idx="31114">
                  <c:v>910</c:v>
                </c:pt>
                <c:pt idx="31115">
                  <c:v>740</c:v>
                </c:pt>
                <c:pt idx="31116">
                  <c:v>860</c:v>
                </c:pt>
                <c:pt idx="31117">
                  <c:v>800</c:v>
                </c:pt>
                <c:pt idx="31118">
                  <c:v>930</c:v>
                </c:pt>
                <c:pt idx="31119">
                  <c:v>790</c:v>
                </c:pt>
                <c:pt idx="31120">
                  <c:v>990</c:v>
                </c:pt>
                <c:pt idx="31121">
                  <c:v>780</c:v>
                </c:pt>
                <c:pt idx="31122">
                  <c:v>920</c:v>
                </c:pt>
                <c:pt idx="31123">
                  <c:v>830</c:v>
                </c:pt>
                <c:pt idx="31124">
                  <c:v>810</c:v>
                </c:pt>
                <c:pt idx="31125">
                  <c:v>760</c:v>
                </c:pt>
                <c:pt idx="31126">
                  <c:v>840</c:v>
                </c:pt>
                <c:pt idx="31127">
                  <c:v>690</c:v>
                </c:pt>
                <c:pt idx="31128">
                  <c:v>850</c:v>
                </c:pt>
                <c:pt idx="31129">
                  <c:v>870</c:v>
                </c:pt>
                <c:pt idx="31130">
                  <c:v>650</c:v>
                </c:pt>
                <c:pt idx="31131">
                  <c:v>700</c:v>
                </c:pt>
                <c:pt idx="31132">
                  <c:v>700</c:v>
                </c:pt>
                <c:pt idx="31133">
                  <c:v>920</c:v>
                </c:pt>
                <c:pt idx="31134">
                  <c:v>920</c:v>
                </c:pt>
                <c:pt idx="31135">
                  <c:v>730</c:v>
                </c:pt>
                <c:pt idx="31136">
                  <c:v>870</c:v>
                </c:pt>
                <c:pt idx="31137">
                  <c:v>780</c:v>
                </c:pt>
                <c:pt idx="31138">
                  <c:v>990</c:v>
                </c:pt>
                <c:pt idx="31139">
                  <c:v>830</c:v>
                </c:pt>
                <c:pt idx="31140">
                  <c:v>830</c:v>
                </c:pt>
                <c:pt idx="31141">
                  <c:v>860</c:v>
                </c:pt>
                <c:pt idx="31142">
                  <c:v>790</c:v>
                </c:pt>
                <c:pt idx="31143">
                  <c:v>750</c:v>
                </c:pt>
                <c:pt idx="31144">
                  <c:v>690</c:v>
                </c:pt>
                <c:pt idx="31145">
                  <c:v>880</c:v>
                </c:pt>
                <c:pt idx="31146">
                  <c:v>750</c:v>
                </c:pt>
                <c:pt idx="31147">
                  <c:v>960</c:v>
                </c:pt>
                <c:pt idx="31148">
                  <c:v>750</c:v>
                </c:pt>
                <c:pt idx="31149">
                  <c:v>990</c:v>
                </c:pt>
                <c:pt idx="31150">
                  <c:v>900</c:v>
                </c:pt>
                <c:pt idx="31151">
                  <c:v>860</c:v>
                </c:pt>
                <c:pt idx="31152">
                  <c:v>840</c:v>
                </c:pt>
                <c:pt idx="31153">
                  <c:v>970</c:v>
                </c:pt>
                <c:pt idx="31154">
                  <c:v>860</c:v>
                </c:pt>
                <c:pt idx="31155">
                  <c:v>840</c:v>
                </c:pt>
                <c:pt idx="31156">
                  <c:v>690</c:v>
                </c:pt>
                <c:pt idx="31157">
                  <c:v>730</c:v>
                </c:pt>
                <c:pt idx="31158">
                  <c:v>980</c:v>
                </c:pt>
                <c:pt idx="31159">
                  <c:v>770</c:v>
                </c:pt>
                <c:pt idx="31160">
                  <c:v>620</c:v>
                </c:pt>
                <c:pt idx="31161">
                  <c:v>900</c:v>
                </c:pt>
                <c:pt idx="31162">
                  <c:v>820</c:v>
                </c:pt>
                <c:pt idx="31163">
                  <c:v>740</c:v>
                </c:pt>
                <c:pt idx="31164">
                  <c:v>820</c:v>
                </c:pt>
                <c:pt idx="31165">
                  <c:v>770</c:v>
                </c:pt>
                <c:pt idx="31166">
                  <c:v>890</c:v>
                </c:pt>
                <c:pt idx="31167">
                  <c:v>800</c:v>
                </c:pt>
                <c:pt idx="31168">
                  <c:v>760</c:v>
                </c:pt>
                <c:pt idx="31169">
                  <c:v>880</c:v>
                </c:pt>
                <c:pt idx="31170">
                  <c:v>660</c:v>
                </c:pt>
                <c:pt idx="31171">
                  <c:v>770</c:v>
                </c:pt>
                <c:pt idx="31172">
                  <c:v>950</c:v>
                </c:pt>
                <c:pt idx="31173">
                  <c:v>840</c:v>
                </c:pt>
                <c:pt idx="31174">
                  <c:v>860</c:v>
                </c:pt>
                <c:pt idx="31175">
                  <c:v>750</c:v>
                </c:pt>
                <c:pt idx="31176">
                  <c:v>890</c:v>
                </c:pt>
                <c:pt idx="31177">
                  <c:v>790</c:v>
                </c:pt>
                <c:pt idx="31178">
                  <c:v>870</c:v>
                </c:pt>
                <c:pt idx="31179">
                  <c:v>980</c:v>
                </c:pt>
                <c:pt idx="31180">
                  <c:v>860</c:v>
                </c:pt>
                <c:pt idx="31181">
                  <c:v>860</c:v>
                </c:pt>
                <c:pt idx="31182">
                  <c:v>810</c:v>
                </c:pt>
                <c:pt idx="31183">
                  <c:v>940</c:v>
                </c:pt>
                <c:pt idx="31184">
                  <c:v>940</c:v>
                </c:pt>
                <c:pt idx="31185">
                  <c:v>750</c:v>
                </c:pt>
                <c:pt idx="31186">
                  <c:v>840</c:v>
                </c:pt>
                <c:pt idx="31187">
                  <c:v>800</c:v>
                </c:pt>
                <c:pt idx="31188">
                  <c:v>990</c:v>
                </c:pt>
                <c:pt idx="31189">
                  <c:v>910</c:v>
                </c:pt>
                <c:pt idx="31190">
                  <c:v>730</c:v>
                </c:pt>
                <c:pt idx="31191">
                  <c:v>900</c:v>
                </c:pt>
                <c:pt idx="31192">
                  <c:v>940</c:v>
                </c:pt>
                <c:pt idx="31193">
                  <c:v>840</c:v>
                </c:pt>
                <c:pt idx="31194">
                  <c:v>1000</c:v>
                </c:pt>
                <c:pt idx="31195">
                  <c:v>640</c:v>
                </c:pt>
                <c:pt idx="31196">
                  <c:v>770</c:v>
                </c:pt>
                <c:pt idx="31197">
                  <c:v>680</c:v>
                </c:pt>
                <c:pt idx="31198">
                  <c:v>800</c:v>
                </c:pt>
                <c:pt idx="31199">
                  <c:v>840</c:v>
                </c:pt>
                <c:pt idx="31200">
                  <c:v>860</c:v>
                </c:pt>
                <c:pt idx="31201">
                  <c:v>860</c:v>
                </c:pt>
                <c:pt idx="31202">
                  <c:v>840</c:v>
                </c:pt>
                <c:pt idx="31203">
                  <c:v>930</c:v>
                </c:pt>
                <c:pt idx="31204">
                  <c:v>870</c:v>
                </c:pt>
                <c:pt idx="31205">
                  <c:v>850</c:v>
                </c:pt>
                <c:pt idx="31206">
                  <c:v>950</c:v>
                </c:pt>
                <c:pt idx="31207">
                  <c:v>850</c:v>
                </c:pt>
                <c:pt idx="31208">
                  <c:v>750</c:v>
                </c:pt>
                <c:pt idx="31209">
                  <c:v>880</c:v>
                </c:pt>
                <c:pt idx="31210">
                  <c:v>820</c:v>
                </c:pt>
                <c:pt idx="31211">
                  <c:v>890</c:v>
                </c:pt>
                <c:pt idx="31212">
                  <c:v>990</c:v>
                </c:pt>
                <c:pt idx="31213">
                  <c:v>890</c:v>
                </c:pt>
                <c:pt idx="31214">
                  <c:v>1070</c:v>
                </c:pt>
                <c:pt idx="31215">
                  <c:v>760</c:v>
                </c:pt>
                <c:pt idx="31216">
                  <c:v>820</c:v>
                </c:pt>
                <c:pt idx="31217">
                  <c:v>650</c:v>
                </c:pt>
                <c:pt idx="31218">
                  <c:v>770</c:v>
                </c:pt>
                <c:pt idx="31219">
                  <c:v>740</c:v>
                </c:pt>
                <c:pt idx="31220">
                  <c:v>1020</c:v>
                </c:pt>
                <c:pt idx="31221">
                  <c:v>730</c:v>
                </c:pt>
                <c:pt idx="31222">
                  <c:v>880</c:v>
                </c:pt>
                <c:pt idx="31223">
                  <c:v>830</c:v>
                </c:pt>
                <c:pt idx="31224">
                  <c:v>760</c:v>
                </c:pt>
                <c:pt idx="31225">
                  <c:v>680</c:v>
                </c:pt>
                <c:pt idx="31226">
                  <c:v>1000</c:v>
                </c:pt>
                <c:pt idx="31227">
                  <c:v>720</c:v>
                </c:pt>
                <c:pt idx="31228">
                  <c:v>900</c:v>
                </c:pt>
                <c:pt idx="31229">
                  <c:v>850</c:v>
                </c:pt>
                <c:pt idx="31230">
                  <c:v>920</c:v>
                </c:pt>
                <c:pt idx="31231">
                  <c:v>710</c:v>
                </c:pt>
                <c:pt idx="31232">
                  <c:v>770</c:v>
                </c:pt>
                <c:pt idx="31233">
                  <c:v>870</c:v>
                </c:pt>
                <c:pt idx="31234">
                  <c:v>1060</c:v>
                </c:pt>
                <c:pt idx="31235">
                  <c:v>760</c:v>
                </c:pt>
                <c:pt idx="31236">
                  <c:v>910</c:v>
                </c:pt>
                <c:pt idx="31237">
                  <c:v>760</c:v>
                </c:pt>
                <c:pt idx="31238">
                  <c:v>750</c:v>
                </c:pt>
                <c:pt idx="31239">
                  <c:v>1010</c:v>
                </c:pt>
                <c:pt idx="31240">
                  <c:v>830</c:v>
                </c:pt>
                <c:pt idx="31241">
                  <c:v>810</c:v>
                </c:pt>
                <c:pt idx="31242">
                  <c:v>730</c:v>
                </c:pt>
                <c:pt idx="31243">
                  <c:v>590</c:v>
                </c:pt>
                <c:pt idx="31244">
                  <c:v>970</c:v>
                </c:pt>
                <c:pt idx="31245">
                  <c:v>940</c:v>
                </c:pt>
                <c:pt idx="31246">
                  <c:v>820</c:v>
                </c:pt>
                <c:pt idx="31247">
                  <c:v>950</c:v>
                </c:pt>
                <c:pt idx="31248">
                  <c:v>960</c:v>
                </c:pt>
                <c:pt idx="31249">
                  <c:v>840</c:v>
                </c:pt>
                <c:pt idx="31250">
                  <c:v>880</c:v>
                </c:pt>
                <c:pt idx="31251">
                  <c:v>780</c:v>
                </c:pt>
                <c:pt idx="31252">
                  <c:v>950</c:v>
                </c:pt>
                <c:pt idx="31253">
                  <c:v>950</c:v>
                </c:pt>
                <c:pt idx="31254">
                  <c:v>810</c:v>
                </c:pt>
                <c:pt idx="31255">
                  <c:v>750</c:v>
                </c:pt>
                <c:pt idx="31256">
                  <c:v>870</c:v>
                </c:pt>
                <c:pt idx="31257">
                  <c:v>730</c:v>
                </c:pt>
                <c:pt idx="31258">
                  <c:v>810</c:v>
                </c:pt>
                <c:pt idx="31259">
                  <c:v>790</c:v>
                </c:pt>
                <c:pt idx="31260">
                  <c:v>770</c:v>
                </c:pt>
                <c:pt idx="31261">
                  <c:v>850</c:v>
                </c:pt>
                <c:pt idx="31262">
                  <c:v>870</c:v>
                </c:pt>
                <c:pt idx="31263">
                  <c:v>850</c:v>
                </c:pt>
                <c:pt idx="31264">
                  <c:v>830</c:v>
                </c:pt>
                <c:pt idx="31265">
                  <c:v>890</c:v>
                </c:pt>
                <c:pt idx="31266">
                  <c:v>830</c:v>
                </c:pt>
                <c:pt idx="31267">
                  <c:v>800</c:v>
                </c:pt>
                <c:pt idx="31268">
                  <c:v>770</c:v>
                </c:pt>
                <c:pt idx="31269">
                  <c:v>980</c:v>
                </c:pt>
                <c:pt idx="31270">
                  <c:v>790</c:v>
                </c:pt>
                <c:pt idx="31271">
                  <c:v>910</c:v>
                </c:pt>
                <c:pt idx="31272">
                  <c:v>970</c:v>
                </c:pt>
                <c:pt idx="31273">
                  <c:v>770</c:v>
                </c:pt>
                <c:pt idx="31274">
                  <c:v>920</c:v>
                </c:pt>
                <c:pt idx="31275">
                  <c:v>910</c:v>
                </c:pt>
                <c:pt idx="31276">
                  <c:v>780</c:v>
                </c:pt>
                <c:pt idx="31277">
                  <c:v>860</c:v>
                </c:pt>
                <c:pt idx="31278">
                  <c:v>780</c:v>
                </c:pt>
                <c:pt idx="31279">
                  <c:v>910</c:v>
                </c:pt>
                <c:pt idx="31280">
                  <c:v>600</c:v>
                </c:pt>
                <c:pt idx="31281">
                  <c:v>810</c:v>
                </c:pt>
                <c:pt idx="31282">
                  <c:v>700</c:v>
                </c:pt>
                <c:pt idx="31283">
                  <c:v>800</c:v>
                </c:pt>
                <c:pt idx="31284">
                  <c:v>830</c:v>
                </c:pt>
                <c:pt idx="31285">
                  <c:v>940</c:v>
                </c:pt>
                <c:pt idx="31286">
                  <c:v>850</c:v>
                </c:pt>
                <c:pt idx="31287">
                  <c:v>880</c:v>
                </c:pt>
                <c:pt idx="31288">
                  <c:v>850</c:v>
                </c:pt>
                <c:pt idx="31289">
                  <c:v>790</c:v>
                </c:pt>
                <c:pt idx="31290">
                  <c:v>870</c:v>
                </c:pt>
                <c:pt idx="31291">
                  <c:v>1010</c:v>
                </c:pt>
                <c:pt idx="31292">
                  <c:v>750</c:v>
                </c:pt>
                <c:pt idx="31293">
                  <c:v>860</c:v>
                </c:pt>
                <c:pt idx="31294">
                  <c:v>850</c:v>
                </c:pt>
                <c:pt idx="31295">
                  <c:v>1080</c:v>
                </c:pt>
                <c:pt idx="31296">
                  <c:v>910</c:v>
                </c:pt>
                <c:pt idx="31297">
                  <c:v>840</c:v>
                </c:pt>
                <c:pt idx="31298">
                  <c:v>920</c:v>
                </c:pt>
                <c:pt idx="31299">
                  <c:v>810</c:v>
                </c:pt>
                <c:pt idx="31300">
                  <c:v>760</c:v>
                </c:pt>
                <c:pt idx="31301">
                  <c:v>800</c:v>
                </c:pt>
                <c:pt idx="31302">
                  <c:v>770</c:v>
                </c:pt>
                <c:pt idx="31303">
                  <c:v>820</c:v>
                </c:pt>
                <c:pt idx="31304">
                  <c:v>840</c:v>
                </c:pt>
                <c:pt idx="31305">
                  <c:v>810</c:v>
                </c:pt>
                <c:pt idx="31306">
                  <c:v>900</c:v>
                </c:pt>
                <c:pt idx="31307">
                  <c:v>820</c:v>
                </c:pt>
                <c:pt idx="31308">
                  <c:v>910</c:v>
                </c:pt>
                <c:pt idx="31309">
                  <c:v>820</c:v>
                </c:pt>
                <c:pt idx="31310">
                  <c:v>830</c:v>
                </c:pt>
                <c:pt idx="31311">
                  <c:v>830</c:v>
                </c:pt>
                <c:pt idx="31312">
                  <c:v>890</c:v>
                </c:pt>
                <c:pt idx="31313">
                  <c:v>1010</c:v>
                </c:pt>
                <c:pt idx="31314">
                  <c:v>770</c:v>
                </c:pt>
                <c:pt idx="31315">
                  <c:v>760</c:v>
                </c:pt>
                <c:pt idx="31316">
                  <c:v>910</c:v>
                </c:pt>
                <c:pt idx="31317">
                  <c:v>770</c:v>
                </c:pt>
                <c:pt idx="31318">
                  <c:v>760</c:v>
                </c:pt>
                <c:pt idx="31319">
                  <c:v>670</c:v>
                </c:pt>
                <c:pt idx="31320">
                  <c:v>720</c:v>
                </c:pt>
                <c:pt idx="31321">
                  <c:v>880</c:v>
                </c:pt>
                <c:pt idx="31322">
                  <c:v>600</c:v>
                </c:pt>
                <c:pt idx="31323">
                  <c:v>1010</c:v>
                </c:pt>
                <c:pt idx="31324">
                  <c:v>850</c:v>
                </c:pt>
                <c:pt idx="31325">
                  <c:v>880</c:v>
                </c:pt>
                <c:pt idx="31326">
                  <c:v>950</c:v>
                </c:pt>
                <c:pt idx="31327">
                  <c:v>720</c:v>
                </c:pt>
                <c:pt idx="31328">
                  <c:v>980</c:v>
                </c:pt>
                <c:pt idx="31329">
                  <c:v>630</c:v>
                </c:pt>
                <c:pt idx="31330">
                  <c:v>680</c:v>
                </c:pt>
                <c:pt idx="31331">
                  <c:v>980</c:v>
                </c:pt>
                <c:pt idx="31332">
                  <c:v>1050</c:v>
                </c:pt>
                <c:pt idx="31333">
                  <c:v>930</c:v>
                </c:pt>
                <c:pt idx="31334">
                  <c:v>920</c:v>
                </c:pt>
                <c:pt idx="31335">
                  <c:v>740</c:v>
                </c:pt>
                <c:pt idx="31336">
                  <c:v>890</c:v>
                </c:pt>
                <c:pt idx="31337">
                  <c:v>680</c:v>
                </c:pt>
                <c:pt idx="31338">
                  <c:v>940</c:v>
                </c:pt>
                <c:pt idx="31339">
                  <c:v>820</c:v>
                </c:pt>
                <c:pt idx="31340">
                  <c:v>860</c:v>
                </c:pt>
                <c:pt idx="31341">
                  <c:v>750</c:v>
                </c:pt>
                <c:pt idx="31342">
                  <c:v>920</c:v>
                </c:pt>
                <c:pt idx="31343">
                  <c:v>830</c:v>
                </c:pt>
                <c:pt idx="31344">
                  <c:v>790</c:v>
                </c:pt>
                <c:pt idx="31345">
                  <c:v>770</c:v>
                </c:pt>
                <c:pt idx="31346">
                  <c:v>840</c:v>
                </c:pt>
                <c:pt idx="31347">
                  <c:v>820</c:v>
                </c:pt>
                <c:pt idx="31348">
                  <c:v>700</c:v>
                </c:pt>
                <c:pt idx="31349">
                  <c:v>940</c:v>
                </c:pt>
                <c:pt idx="31350">
                  <c:v>940</c:v>
                </c:pt>
                <c:pt idx="31351">
                  <c:v>740</c:v>
                </c:pt>
                <c:pt idx="31352">
                  <c:v>720</c:v>
                </c:pt>
                <c:pt idx="31353">
                  <c:v>800</c:v>
                </c:pt>
                <c:pt idx="31354">
                  <c:v>860</c:v>
                </c:pt>
                <c:pt idx="31355">
                  <c:v>1030</c:v>
                </c:pt>
                <c:pt idx="31356">
                  <c:v>980</c:v>
                </c:pt>
                <c:pt idx="31357">
                  <c:v>850</c:v>
                </c:pt>
                <c:pt idx="31358">
                  <c:v>820</c:v>
                </c:pt>
                <c:pt idx="31359">
                  <c:v>990</c:v>
                </c:pt>
                <c:pt idx="31360">
                  <c:v>700</c:v>
                </c:pt>
                <c:pt idx="31361">
                  <c:v>780</c:v>
                </c:pt>
                <c:pt idx="31362">
                  <c:v>800</c:v>
                </c:pt>
                <c:pt idx="31363">
                  <c:v>1000</c:v>
                </c:pt>
                <c:pt idx="31364">
                  <c:v>870</c:v>
                </c:pt>
                <c:pt idx="31365">
                  <c:v>660</c:v>
                </c:pt>
                <c:pt idx="31366">
                  <c:v>830</c:v>
                </c:pt>
                <c:pt idx="31367">
                  <c:v>960</c:v>
                </c:pt>
                <c:pt idx="31368">
                  <c:v>800</c:v>
                </c:pt>
                <c:pt idx="31369">
                  <c:v>1030</c:v>
                </c:pt>
                <c:pt idx="31370">
                  <c:v>780</c:v>
                </c:pt>
                <c:pt idx="31371">
                  <c:v>690</c:v>
                </c:pt>
                <c:pt idx="31372">
                  <c:v>820</c:v>
                </c:pt>
                <c:pt idx="31373">
                  <c:v>750</c:v>
                </c:pt>
                <c:pt idx="31374">
                  <c:v>900</c:v>
                </c:pt>
                <c:pt idx="31375">
                  <c:v>660</c:v>
                </c:pt>
                <c:pt idx="31376">
                  <c:v>900</c:v>
                </c:pt>
                <c:pt idx="31377">
                  <c:v>810</c:v>
                </c:pt>
                <c:pt idx="31378">
                  <c:v>650</c:v>
                </c:pt>
                <c:pt idx="31379">
                  <c:v>760</c:v>
                </c:pt>
                <c:pt idx="31380">
                  <c:v>700</c:v>
                </c:pt>
                <c:pt idx="31381">
                  <c:v>940</c:v>
                </c:pt>
                <c:pt idx="31382">
                  <c:v>700</c:v>
                </c:pt>
                <c:pt idx="31383">
                  <c:v>760</c:v>
                </c:pt>
                <c:pt idx="31384">
                  <c:v>650</c:v>
                </c:pt>
                <c:pt idx="31385">
                  <c:v>780</c:v>
                </c:pt>
                <c:pt idx="31386">
                  <c:v>810</c:v>
                </c:pt>
                <c:pt idx="31387">
                  <c:v>920</c:v>
                </c:pt>
                <c:pt idx="31388">
                  <c:v>930</c:v>
                </c:pt>
                <c:pt idx="31389">
                  <c:v>910</c:v>
                </c:pt>
                <c:pt idx="31390">
                  <c:v>740</c:v>
                </c:pt>
                <c:pt idx="31391">
                  <c:v>970</c:v>
                </c:pt>
                <c:pt idx="31392">
                  <c:v>810</c:v>
                </c:pt>
                <c:pt idx="31393">
                  <c:v>710</c:v>
                </c:pt>
                <c:pt idx="31394">
                  <c:v>890</c:v>
                </c:pt>
                <c:pt idx="31395">
                  <c:v>810</c:v>
                </c:pt>
                <c:pt idx="31396">
                  <c:v>920</c:v>
                </c:pt>
                <c:pt idx="31397">
                  <c:v>940</c:v>
                </c:pt>
                <c:pt idx="31398">
                  <c:v>1060</c:v>
                </c:pt>
                <c:pt idx="31399">
                  <c:v>1070</c:v>
                </c:pt>
                <c:pt idx="31400">
                  <c:v>800</c:v>
                </c:pt>
                <c:pt idx="31401">
                  <c:v>870</c:v>
                </c:pt>
                <c:pt idx="31402">
                  <c:v>810</c:v>
                </c:pt>
                <c:pt idx="31403">
                  <c:v>810</c:v>
                </c:pt>
                <c:pt idx="31404">
                  <c:v>910</c:v>
                </c:pt>
                <c:pt idx="31405">
                  <c:v>650</c:v>
                </c:pt>
                <c:pt idx="31406">
                  <c:v>780</c:v>
                </c:pt>
                <c:pt idx="31407">
                  <c:v>790</c:v>
                </c:pt>
                <c:pt idx="31408">
                  <c:v>760</c:v>
                </c:pt>
                <c:pt idx="31409">
                  <c:v>950</c:v>
                </c:pt>
                <c:pt idx="31410">
                  <c:v>870</c:v>
                </c:pt>
                <c:pt idx="31411">
                  <c:v>770</c:v>
                </c:pt>
                <c:pt idx="31412">
                  <c:v>790</c:v>
                </c:pt>
                <c:pt idx="31413">
                  <c:v>880</c:v>
                </c:pt>
                <c:pt idx="31414">
                  <c:v>840</c:v>
                </c:pt>
                <c:pt idx="31415">
                  <c:v>810</c:v>
                </c:pt>
                <c:pt idx="31416">
                  <c:v>910</c:v>
                </c:pt>
                <c:pt idx="31417">
                  <c:v>690</c:v>
                </c:pt>
                <c:pt idx="31418">
                  <c:v>790</c:v>
                </c:pt>
                <c:pt idx="31419">
                  <c:v>810</c:v>
                </c:pt>
                <c:pt idx="31420">
                  <c:v>870</c:v>
                </c:pt>
                <c:pt idx="31421">
                  <c:v>940</c:v>
                </c:pt>
                <c:pt idx="31422">
                  <c:v>850</c:v>
                </c:pt>
                <c:pt idx="31423">
                  <c:v>920</c:v>
                </c:pt>
                <c:pt idx="31424">
                  <c:v>860</c:v>
                </c:pt>
                <c:pt idx="31425">
                  <c:v>670</c:v>
                </c:pt>
                <c:pt idx="31426">
                  <c:v>730</c:v>
                </c:pt>
                <c:pt idx="31427">
                  <c:v>790</c:v>
                </c:pt>
                <c:pt idx="31428">
                  <c:v>1020</c:v>
                </c:pt>
                <c:pt idx="31429">
                  <c:v>980</c:v>
                </c:pt>
                <c:pt idx="31430">
                  <c:v>940</c:v>
                </c:pt>
                <c:pt idx="31431">
                  <c:v>860</c:v>
                </c:pt>
                <c:pt idx="31432">
                  <c:v>750</c:v>
                </c:pt>
                <c:pt idx="31433">
                  <c:v>700</c:v>
                </c:pt>
                <c:pt idx="31434">
                  <c:v>750</c:v>
                </c:pt>
                <c:pt idx="31435">
                  <c:v>730</c:v>
                </c:pt>
                <c:pt idx="31436">
                  <c:v>670</c:v>
                </c:pt>
                <c:pt idx="31437">
                  <c:v>780</c:v>
                </c:pt>
                <c:pt idx="31438">
                  <c:v>940</c:v>
                </c:pt>
                <c:pt idx="31439">
                  <c:v>910</c:v>
                </c:pt>
                <c:pt idx="31440">
                  <c:v>670</c:v>
                </c:pt>
                <c:pt idx="31441">
                  <c:v>810</c:v>
                </c:pt>
                <c:pt idx="31442">
                  <c:v>770</c:v>
                </c:pt>
                <c:pt idx="31443">
                  <c:v>850</c:v>
                </c:pt>
                <c:pt idx="31444">
                  <c:v>700</c:v>
                </c:pt>
                <c:pt idx="31445">
                  <c:v>750</c:v>
                </c:pt>
                <c:pt idx="31446">
                  <c:v>780</c:v>
                </c:pt>
                <c:pt idx="31447">
                  <c:v>840</c:v>
                </c:pt>
                <c:pt idx="31448">
                  <c:v>750</c:v>
                </c:pt>
                <c:pt idx="31449">
                  <c:v>730</c:v>
                </c:pt>
                <c:pt idx="31450">
                  <c:v>760</c:v>
                </c:pt>
                <c:pt idx="31451">
                  <c:v>790</c:v>
                </c:pt>
                <c:pt idx="31452">
                  <c:v>830</c:v>
                </c:pt>
                <c:pt idx="31453">
                  <c:v>790</c:v>
                </c:pt>
                <c:pt idx="31454">
                  <c:v>860</c:v>
                </c:pt>
                <c:pt idx="31455">
                  <c:v>890</c:v>
                </c:pt>
                <c:pt idx="31456">
                  <c:v>780</c:v>
                </c:pt>
                <c:pt idx="31457">
                  <c:v>820</c:v>
                </c:pt>
                <c:pt idx="31458">
                  <c:v>1040</c:v>
                </c:pt>
                <c:pt idx="31459">
                  <c:v>830</c:v>
                </c:pt>
                <c:pt idx="31460">
                  <c:v>790</c:v>
                </c:pt>
                <c:pt idx="31461">
                  <c:v>580</c:v>
                </c:pt>
                <c:pt idx="31462">
                  <c:v>910</c:v>
                </c:pt>
                <c:pt idx="31463">
                  <c:v>1000</c:v>
                </c:pt>
                <c:pt idx="31464">
                  <c:v>850</c:v>
                </c:pt>
                <c:pt idx="31465">
                  <c:v>800</c:v>
                </c:pt>
                <c:pt idx="31466">
                  <c:v>980</c:v>
                </c:pt>
                <c:pt idx="31467">
                  <c:v>900</c:v>
                </c:pt>
                <c:pt idx="31468">
                  <c:v>880</c:v>
                </c:pt>
                <c:pt idx="31469">
                  <c:v>780</c:v>
                </c:pt>
                <c:pt idx="31470">
                  <c:v>940</c:v>
                </c:pt>
                <c:pt idx="31471">
                  <c:v>640</c:v>
                </c:pt>
                <c:pt idx="31472">
                  <c:v>780</c:v>
                </c:pt>
                <c:pt idx="31473">
                  <c:v>840</c:v>
                </c:pt>
                <c:pt idx="31474">
                  <c:v>880</c:v>
                </c:pt>
                <c:pt idx="31475">
                  <c:v>720</c:v>
                </c:pt>
                <c:pt idx="31476">
                  <c:v>820</c:v>
                </c:pt>
                <c:pt idx="31477">
                  <c:v>910</c:v>
                </c:pt>
                <c:pt idx="31478">
                  <c:v>860</c:v>
                </c:pt>
                <c:pt idx="31479">
                  <c:v>810</c:v>
                </c:pt>
                <c:pt idx="31480">
                  <c:v>790</c:v>
                </c:pt>
                <c:pt idx="31481">
                  <c:v>820</c:v>
                </c:pt>
                <c:pt idx="31482">
                  <c:v>860</c:v>
                </c:pt>
                <c:pt idx="31483">
                  <c:v>790</c:v>
                </c:pt>
                <c:pt idx="31484">
                  <c:v>770</c:v>
                </c:pt>
                <c:pt idx="31485">
                  <c:v>770</c:v>
                </c:pt>
                <c:pt idx="31486">
                  <c:v>800</c:v>
                </c:pt>
                <c:pt idx="31487">
                  <c:v>820</c:v>
                </c:pt>
                <c:pt idx="31488">
                  <c:v>1100</c:v>
                </c:pt>
                <c:pt idx="31489">
                  <c:v>880</c:v>
                </c:pt>
                <c:pt idx="31490">
                  <c:v>860</c:v>
                </c:pt>
                <c:pt idx="31491">
                  <c:v>860</c:v>
                </c:pt>
                <c:pt idx="31492">
                  <c:v>780</c:v>
                </c:pt>
                <c:pt idx="31493">
                  <c:v>940</c:v>
                </c:pt>
                <c:pt idx="31494">
                  <c:v>860</c:v>
                </c:pt>
                <c:pt idx="31495">
                  <c:v>980</c:v>
                </c:pt>
                <c:pt idx="31496">
                  <c:v>830</c:v>
                </c:pt>
                <c:pt idx="31497">
                  <c:v>940</c:v>
                </c:pt>
                <c:pt idx="31498">
                  <c:v>900</c:v>
                </c:pt>
                <c:pt idx="31499">
                  <c:v>840</c:v>
                </c:pt>
                <c:pt idx="31500">
                  <c:v>880</c:v>
                </c:pt>
                <c:pt idx="31501">
                  <c:v>870</c:v>
                </c:pt>
                <c:pt idx="31502">
                  <c:v>950</c:v>
                </c:pt>
                <c:pt idx="31503">
                  <c:v>880</c:v>
                </c:pt>
                <c:pt idx="31504">
                  <c:v>860</c:v>
                </c:pt>
                <c:pt idx="31505">
                  <c:v>790</c:v>
                </c:pt>
                <c:pt idx="31506">
                  <c:v>660</c:v>
                </c:pt>
                <c:pt idx="31507">
                  <c:v>950</c:v>
                </c:pt>
                <c:pt idx="31508">
                  <c:v>780</c:v>
                </c:pt>
                <c:pt idx="31509">
                  <c:v>780</c:v>
                </c:pt>
                <c:pt idx="31510">
                  <c:v>960</c:v>
                </c:pt>
                <c:pt idx="31511">
                  <c:v>990</c:v>
                </c:pt>
                <c:pt idx="31512">
                  <c:v>920</c:v>
                </c:pt>
                <c:pt idx="31513">
                  <c:v>770</c:v>
                </c:pt>
                <c:pt idx="31514">
                  <c:v>950</c:v>
                </c:pt>
                <c:pt idx="31515">
                  <c:v>820</c:v>
                </c:pt>
                <c:pt idx="31516">
                  <c:v>950</c:v>
                </c:pt>
                <c:pt idx="31517">
                  <c:v>740</c:v>
                </c:pt>
                <c:pt idx="31518">
                  <c:v>850</c:v>
                </c:pt>
                <c:pt idx="31519">
                  <c:v>940</c:v>
                </c:pt>
                <c:pt idx="31520">
                  <c:v>940</c:v>
                </c:pt>
                <c:pt idx="31521">
                  <c:v>710</c:v>
                </c:pt>
                <c:pt idx="31522">
                  <c:v>860</c:v>
                </c:pt>
                <c:pt idx="31523">
                  <c:v>860</c:v>
                </c:pt>
                <c:pt idx="31524">
                  <c:v>790</c:v>
                </c:pt>
                <c:pt idx="31525">
                  <c:v>900</c:v>
                </c:pt>
                <c:pt idx="31526">
                  <c:v>1010</c:v>
                </c:pt>
                <c:pt idx="31527">
                  <c:v>690</c:v>
                </c:pt>
                <c:pt idx="31528">
                  <c:v>990</c:v>
                </c:pt>
                <c:pt idx="31529">
                  <c:v>870</c:v>
                </c:pt>
                <c:pt idx="31530">
                  <c:v>990</c:v>
                </c:pt>
                <c:pt idx="31531">
                  <c:v>780</c:v>
                </c:pt>
                <c:pt idx="31532">
                  <c:v>960</c:v>
                </c:pt>
                <c:pt idx="31533">
                  <c:v>800</c:v>
                </c:pt>
                <c:pt idx="31534">
                  <c:v>830</c:v>
                </c:pt>
                <c:pt idx="31535">
                  <c:v>750</c:v>
                </c:pt>
                <c:pt idx="31536">
                  <c:v>910</c:v>
                </c:pt>
                <c:pt idx="31537">
                  <c:v>1040</c:v>
                </c:pt>
                <c:pt idx="31538">
                  <c:v>830</c:v>
                </c:pt>
                <c:pt idx="31539">
                  <c:v>750</c:v>
                </c:pt>
                <c:pt idx="31540">
                  <c:v>870</c:v>
                </c:pt>
                <c:pt idx="31541">
                  <c:v>1090</c:v>
                </c:pt>
                <c:pt idx="31542">
                  <c:v>670</c:v>
                </c:pt>
                <c:pt idx="31543">
                  <c:v>830</c:v>
                </c:pt>
                <c:pt idx="31544">
                  <c:v>960</c:v>
                </c:pt>
                <c:pt idx="31545">
                  <c:v>770</c:v>
                </c:pt>
                <c:pt idx="31546">
                  <c:v>920</c:v>
                </c:pt>
                <c:pt idx="31547">
                  <c:v>760</c:v>
                </c:pt>
                <c:pt idx="31548">
                  <c:v>1040</c:v>
                </c:pt>
                <c:pt idx="31549">
                  <c:v>940</c:v>
                </c:pt>
                <c:pt idx="31550">
                  <c:v>810</c:v>
                </c:pt>
                <c:pt idx="31551">
                  <c:v>760</c:v>
                </c:pt>
                <c:pt idx="31552">
                  <c:v>690</c:v>
                </c:pt>
                <c:pt idx="31553">
                  <c:v>1030</c:v>
                </c:pt>
                <c:pt idx="31554">
                  <c:v>840</c:v>
                </c:pt>
                <c:pt idx="31555">
                  <c:v>810</c:v>
                </c:pt>
                <c:pt idx="31556">
                  <c:v>810</c:v>
                </c:pt>
                <c:pt idx="31557">
                  <c:v>760</c:v>
                </c:pt>
                <c:pt idx="31558">
                  <c:v>800</c:v>
                </c:pt>
                <c:pt idx="31559">
                  <c:v>850</c:v>
                </c:pt>
                <c:pt idx="31560">
                  <c:v>920</c:v>
                </c:pt>
                <c:pt idx="31561">
                  <c:v>960</c:v>
                </c:pt>
                <c:pt idx="31562">
                  <c:v>820</c:v>
                </c:pt>
                <c:pt idx="31563">
                  <c:v>610</c:v>
                </c:pt>
                <c:pt idx="31564">
                  <c:v>780</c:v>
                </c:pt>
                <c:pt idx="31565">
                  <c:v>880</c:v>
                </c:pt>
                <c:pt idx="31566">
                  <c:v>780</c:v>
                </c:pt>
                <c:pt idx="31567">
                  <c:v>690</c:v>
                </c:pt>
                <c:pt idx="31568">
                  <c:v>920</c:v>
                </c:pt>
                <c:pt idx="31569">
                  <c:v>980</c:v>
                </c:pt>
                <c:pt idx="31570">
                  <c:v>770</c:v>
                </c:pt>
                <c:pt idx="31571">
                  <c:v>860</c:v>
                </c:pt>
                <c:pt idx="31572">
                  <c:v>790</c:v>
                </c:pt>
                <c:pt idx="31573">
                  <c:v>760</c:v>
                </c:pt>
                <c:pt idx="31574">
                  <c:v>810</c:v>
                </c:pt>
                <c:pt idx="31575">
                  <c:v>1000</c:v>
                </c:pt>
                <c:pt idx="31576">
                  <c:v>1070</c:v>
                </c:pt>
                <c:pt idx="31577">
                  <c:v>730</c:v>
                </c:pt>
                <c:pt idx="31578">
                  <c:v>670</c:v>
                </c:pt>
                <c:pt idx="31579">
                  <c:v>660</c:v>
                </c:pt>
                <c:pt idx="31580">
                  <c:v>910</c:v>
                </c:pt>
                <c:pt idx="31581">
                  <c:v>810</c:v>
                </c:pt>
                <c:pt idx="31582">
                  <c:v>770</c:v>
                </c:pt>
                <c:pt idx="31583">
                  <c:v>910</c:v>
                </c:pt>
                <c:pt idx="31584">
                  <c:v>880</c:v>
                </c:pt>
                <c:pt idx="31585">
                  <c:v>810</c:v>
                </c:pt>
                <c:pt idx="31586">
                  <c:v>810</c:v>
                </c:pt>
                <c:pt idx="31587">
                  <c:v>670</c:v>
                </c:pt>
                <c:pt idx="31588">
                  <c:v>870</c:v>
                </c:pt>
                <c:pt idx="31589">
                  <c:v>680</c:v>
                </c:pt>
                <c:pt idx="31590">
                  <c:v>1070</c:v>
                </c:pt>
                <c:pt idx="31591">
                  <c:v>770</c:v>
                </c:pt>
                <c:pt idx="31592">
                  <c:v>910</c:v>
                </c:pt>
                <c:pt idx="31593">
                  <c:v>800</c:v>
                </c:pt>
                <c:pt idx="31594">
                  <c:v>950</c:v>
                </c:pt>
                <c:pt idx="31595">
                  <c:v>850</c:v>
                </c:pt>
                <c:pt idx="31596">
                  <c:v>860</c:v>
                </c:pt>
                <c:pt idx="31597">
                  <c:v>760</c:v>
                </c:pt>
                <c:pt idx="31598">
                  <c:v>840</c:v>
                </c:pt>
                <c:pt idx="31599">
                  <c:v>770</c:v>
                </c:pt>
                <c:pt idx="31600">
                  <c:v>800</c:v>
                </c:pt>
                <c:pt idx="31601">
                  <c:v>1010</c:v>
                </c:pt>
                <c:pt idx="31602">
                  <c:v>790</c:v>
                </c:pt>
                <c:pt idx="31603">
                  <c:v>950</c:v>
                </c:pt>
                <c:pt idx="31604">
                  <c:v>930</c:v>
                </c:pt>
                <c:pt idx="31605">
                  <c:v>730</c:v>
                </c:pt>
                <c:pt idx="31606">
                  <c:v>970</c:v>
                </c:pt>
                <c:pt idx="31607">
                  <c:v>660</c:v>
                </c:pt>
                <c:pt idx="31608">
                  <c:v>720</c:v>
                </c:pt>
                <c:pt idx="31609">
                  <c:v>830</c:v>
                </c:pt>
                <c:pt idx="31610">
                  <c:v>960</c:v>
                </c:pt>
                <c:pt idx="31611">
                  <c:v>810</c:v>
                </c:pt>
                <c:pt idx="31612">
                  <c:v>860</c:v>
                </c:pt>
                <c:pt idx="31613">
                  <c:v>730</c:v>
                </c:pt>
                <c:pt idx="31614">
                  <c:v>870</c:v>
                </c:pt>
                <c:pt idx="31615">
                  <c:v>610</c:v>
                </c:pt>
                <c:pt idx="31616">
                  <c:v>930</c:v>
                </c:pt>
                <c:pt idx="31617">
                  <c:v>1010</c:v>
                </c:pt>
                <c:pt idx="31618">
                  <c:v>770</c:v>
                </c:pt>
                <c:pt idx="31619">
                  <c:v>880</c:v>
                </c:pt>
                <c:pt idx="31620">
                  <c:v>1030</c:v>
                </c:pt>
                <c:pt idx="31621">
                  <c:v>650</c:v>
                </c:pt>
                <c:pt idx="31622">
                  <c:v>870</c:v>
                </c:pt>
                <c:pt idx="31623">
                  <c:v>830</c:v>
                </c:pt>
                <c:pt idx="31624">
                  <c:v>910</c:v>
                </c:pt>
                <c:pt idx="31625">
                  <c:v>730</c:v>
                </c:pt>
                <c:pt idx="31626">
                  <c:v>990</c:v>
                </c:pt>
                <c:pt idx="31627">
                  <c:v>940</c:v>
                </c:pt>
                <c:pt idx="31628">
                  <c:v>920</c:v>
                </c:pt>
                <c:pt idx="31629">
                  <c:v>900</c:v>
                </c:pt>
                <c:pt idx="31630">
                  <c:v>1090</c:v>
                </c:pt>
                <c:pt idx="31631">
                  <c:v>870</c:v>
                </c:pt>
                <c:pt idx="31632">
                  <c:v>880</c:v>
                </c:pt>
                <c:pt idx="31633">
                  <c:v>820</c:v>
                </c:pt>
                <c:pt idx="31634">
                  <c:v>1040</c:v>
                </c:pt>
                <c:pt idx="31635">
                  <c:v>700</c:v>
                </c:pt>
                <c:pt idx="31636">
                  <c:v>860</c:v>
                </c:pt>
                <c:pt idx="31637">
                  <c:v>900</c:v>
                </c:pt>
                <c:pt idx="31638">
                  <c:v>820</c:v>
                </c:pt>
                <c:pt idx="31639">
                  <c:v>720</c:v>
                </c:pt>
                <c:pt idx="31640">
                  <c:v>1030</c:v>
                </c:pt>
                <c:pt idx="31641">
                  <c:v>650</c:v>
                </c:pt>
                <c:pt idx="31642">
                  <c:v>680</c:v>
                </c:pt>
                <c:pt idx="31643">
                  <c:v>680</c:v>
                </c:pt>
                <c:pt idx="31644">
                  <c:v>760</c:v>
                </c:pt>
                <c:pt idx="31645">
                  <c:v>800</c:v>
                </c:pt>
                <c:pt idx="31646">
                  <c:v>830</c:v>
                </c:pt>
                <c:pt idx="31647">
                  <c:v>980</c:v>
                </c:pt>
                <c:pt idx="31648">
                  <c:v>780</c:v>
                </c:pt>
                <c:pt idx="31649">
                  <c:v>780</c:v>
                </c:pt>
                <c:pt idx="31650">
                  <c:v>750</c:v>
                </c:pt>
                <c:pt idx="31651">
                  <c:v>980</c:v>
                </c:pt>
                <c:pt idx="31652">
                  <c:v>870</c:v>
                </c:pt>
                <c:pt idx="31653">
                  <c:v>690</c:v>
                </c:pt>
                <c:pt idx="31654">
                  <c:v>750</c:v>
                </c:pt>
                <c:pt idx="31655">
                  <c:v>910</c:v>
                </c:pt>
                <c:pt idx="31656">
                  <c:v>980</c:v>
                </c:pt>
                <c:pt idx="31657">
                  <c:v>1010</c:v>
                </c:pt>
                <c:pt idx="31658">
                  <c:v>820</c:v>
                </c:pt>
                <c:pt idx="31659">
                  <c:v>860</c:v>
                </c:pt>
                <c:pt idx="31660">
                  <c:v>680</c:v>
                </c:pt>
                <c:pt idx="31661">
                  <c:v>830</c:v>
                </c:pt>
                <c:pt idx="31662">
                  <c:v>1190</c:v>
                </c:pt>
                <c:pt idx="31663">
                  <c:v>810</c:v>
                </c:pt>
                <c:pt idx="31664">
                  <c:v>1030</c:v>
                </c:pt>
                <c:pt idx="31665">
                  <c:v>960</c:v>
                </c:pt>
                <c:pt idx="31666">
                  <c:v>910</c:v>
                </c:pt>
                <c:pt idx="31667">
                  <c:v>810</c:v>
                </c:pt>
                <c:pt idx="31668">
                  <c:v>940</c:v>
                </c:pt>
                <c:pt idx="31669">
                  <c:v>720</c:v>
                </c:pt>
                <c:pt idx="31670">
                  <c:v>880</c:v>
                </c:pt>
                <c:pt idx="31671">
                  <c:v>910</c:v>
                </c:pt>
                <c:pt idx="31672">
                  <c:v>790</c:v>
                </c:pt>
                <c:pt idx="31673">
                  <c:v>710</c:v>
                </c:pt>
                <c:pt idx="31674">
                  <c:v>960</c:v>
                </c:pt>
                <c:pt idx="31675">
                  <c:v>790</c:v>
                </c:pt>
                <c:pt idx="31676">
                  <c:v>910</c:v>
                </c:pt>
                <c:pt idx="31677">
                  <c:v>900</c:v>
                </c:pt>
                <c:pt idx="31678">
                  <c:v>960</c:v>
                </c:pt>
                <c:pt idx="31679">
                  <c:v>810</c:v>
                </c:pt>
                <c:pt idx="31680">
                  <c:v>870</c:v>
                </c:pt>
                <c:pt idx="31681">
                  <c:v>750</c:v>
                </c:pt>
                <c:pt idx="31682">
                  <c:v>920</c:v>
                </c:pt>
                <c:pt idx="31683">
                  <c:v>780</c:v>
                </c:pt>
                <c:pt idx="31684">
                  <c:v>870</c:v>
                </c:pt>
                <c:pt idx="31685">
                  <c:v>670</c:v>
                </c:pt>
                <c:pt idx="31686">
                  <c:v>760</c:v>
                </c:pt>
                <c:pt idx="31687">
                  <c:v>910</c:v>
                </c:pt>
                <c:pt idx="31688">
                  <c:v>1060</c:v>
                </c:pt>
                <c:pt idx="31689">
                  <c:v>820</c:v>
                </c:pt>
                <c:pt idx="31690">
                  <c:v>790</c:v>
                </c:pt>
                <c:pt idx="31691">
                  <c:v>850</c:v>
                </c:pt>
                <c:pt idx="31692">
                  <c:v>940</c:v>
                </c:pt>
                <c:pt idx="31693">
                  <c:v>730</c:v>
                </c:pt>
                <c:pt idx="31694">
                  <c:v>800</c:v>
                </c:pt>
                <c:pt idx="31695">
                  <c:v>820</c:v>
                </c:pt>
                <c:pt idx="31696">
                  <c:v>830</c:v>
                </c:pt>
                <c:pt idx="31697">
                  <c:v>960</c:v>
                </c:pt>
                <c:pt idx="31698">
                  <c:v>920</c:v>
                </c:pt>
                <c:pt idx="31699">
                  <c:v>830</c:v>
                </c:pt>
                <c:pt idx="31700">
                  <c:v>790</c:v>
                </c:pt>
                <c:pt idx="31701">
                  <c:v>670</c:v>
                </c:pt>
                <c:pt idx="31702">
                  <c:v>860</c:v>
                </c:pt>
                <c:pt idx="31703">
                  <c:v>960</c:v>
                </c:pt>
                <c:pt idx="31704">
                  <c:v>1000</c:v>
                </c:pt>
                <c:pt idx="31705">
                  <c:v>850</c:v>
                </c:pt>
                <c:pt idx="31706">
                  <c:v>790</c:v>
                </c:pt>
                <c:pt idx="31707">
                  <c:v>760</c:v>
                </c:pt>
                <c:pt idx="31708">
                  <c:v>780</c:v>
                </c:pt>
                <c:pt idx="31709">
                  <c:v>760</c:v>
                </c:pt>
                <c:pt idx="31710">
                  <c:v>770</c:v>
                </c:pt>
                <c:pt idx="31711">
                  <c:v>800</c:v>
                </c:pt>
                <c:pt idx="31712">
                  <c:v>820</c:v>
                </c:pt>
                <c:pt idx="31713">
                  <c:v>780</c:v>
                </c:pt>
                <c:pt idx="31714">
                  <c:v>860</c:v>
                </c:pt>
                <c:pt idx="31715">
                  <c:v>890</c:v>
                </c:pt>
                <c:pt idx="31716">
                  <c:v>880</c:v>
                </c:pt>
                <c:pt idx="31717">
                  <c:v>820</c:v>
                </c:pt>
                <c:pt idx="31718">
                  <c:v>800</c:v>
                </c:pt>
                <c:pt idx="31719">
                  <c:v>980</c:v>
                </c:pt>
                <c:pt idx="31720">
                  <c:v>820</c:v>
                </c:pt>
                <c:pt idx="31721">
                  <c:v>910</c:v>
                </c:pt>
                <c:pt idx="31722">
                  <c:v>870</c:v>
                </c:pt>
                <c:pt idx="31723">
                  <c:v>850</c:v>
                </c:pt>
                <c:pt idx="31724">
                  <c:v>980</c:v>
                </c:pt>
                <c:pt idx="31725">
                  <c:v>850</c:v>
                </c:pt>
                <c:pt idx="31726">
                  <c:v>680</c:v>
                </c:pt>
                <c:pt idx="31727">
                  <c:v>840</c:v>
                </c:pt>
                <c:pt idx="31728">
                  <c:v>800</c:v>
                </c:pt>
                <c:pt idx="31729">
                  <c:v>750</c:v>
                </c:pt>
                <c:pt idx="31730">
                  <c:v>870</c:v>
                </c:pt>
                <c:pt idx="31731">
                  <c:v>1010</c:v>
                </c:pt>
                <c:pt idx="31732">
                  <c:v>1050</c:v>
                </c:pt>
                <c:pt idx="31733">
                  <c:v>970</c:v>
                </c:pt>
                <c:pt idx="31734">
                  <c:v>880</c:v>
                </c:pt>
                <c:pt idx="31735">
                  <c:v>870</c:v>
                </c:pt>
                <c:pt idx="31736">
                  <c:v>760</c:v>
                </c:pt>
                <c:pt idx="31737">
                  <c:v>960</c:v>
                </c:pt>
                <c:pt idx="31738">
                  <c:v>890</c:v>
                </c:pt>
                <c:pt idx="31739">
                  <c:v>760</c:v>
                </c:pt>
                <c:pt idx="31740">
                  <c:v>720</c:v>
                </c:pt>
                <c:pt idx="31741">
                  <c:v>780</c:v>
                </c:pt>
                <c:pt idx="31742">
                  <c:v>1030</c:v>
                </c:pt>
                <c:pt idx="31743">
                  <c:v>880</c:v>
                </c:pt>
                <c:pt idx="31744">
                  <c:v>1040</c:v>
                </c:pt>
                <c:pt idx="31745">
                  <c:v>930</c:v>
                </c:pt>
                <c:pt idx="31746">
                  <c:v>820</c:v>
                </c:pt>
                <c:pt idx="31747">
                  <c:v>820</c:v>
                </c:pt>
                <c:pt idx="31748">
                  <c:v>620</c:v>
                </c:pt>
                <c:pt idx="31749">
                  <c:v>750</c:v>
                </c:pt>
                <c:pt idx="31750">
                  <c:v>660</c:v>
                </c:pt>
                <c:pt idx="31751">
                  <c:v>820</c:v>
                </c:pt>
                <c:pt idx="31752">
                  <c:v>860</c:v>
                </c:pt>
                <c:pt idx="31753">
                  <c:v>930</c:v>
                </c:pt>
                <c:pt idx="31754">
                  <c:v>760</c:v>
                </c:pt>
                <c:pt idx="31755">
                  <c:v>870</c:v>
                </c:pt>
                <c:pt idx="31756">
                  <c:v>850</c:v>
                </c:pt>
                <c:pt idx="31757">
                  <c:v>780</c:v>
                </c:pt>
                <c:pt idx="31758">
                  <c:v>700</c:v>
                </c:pt>
                <c:pt idx="31759">
                  <c:v>840</c:v>
                </c:pt>
                <c:pt idx="31760">
                  <c:v>950</c:v>
                </c:pt>
                <c:pt idx="31761">
                  <c:v>850</c:v>
                </c:pt>
                <c:pt idx="31762">
                  <c:v>770</c:v>
                </c:pt>
                <c:pt idx="31763">
                  <c:v>780</c:v>
                </c:pt>
                <c:pt idx="31764">
                  <c:v>810</c:v>
                </c:pt>
                <c:pt idx="31765">
                  <c:v>980</c:v>
                </c:pt>
                <c:pt idx="31766">
                  <c:v>780</c:v>
                </c:pt>
                <c:pt idx="31767">
                  <c:v>880</c:v>
                </c:pt>
                <c:pt idx="31768">
                  <c:v>700</c:v>
                </c:pt>
                <c:pt idx="31769">
                  <c:v>710</c:v>
                </c:pt>
                <c:pt idx="31770">
                  <c:v>890</c:v>
                </c:pt>
                <c:pt idx="31771">
                  <c:v>810</c:v>
                </c:pt>
                <c:pt idx="31772">
                  <c:v>690</c:v>
                </c:pt>
                <c:pt idx="31773">
                  <c:v>690</c:v>
                </c:pt>
                <c:pt idx="31774">
                  <c:v>980</c:v>
                </c:pt>
                <c:pt idx="31775">
                  <c:v>760</c:v>
                </c:pt>
                <c:pt idx="31776">
                  <c:v>820</c:v>
                </c:pt>
                <c:pt idx="31777">
                  <c:v>700</c:v>
                </c:pt>
                <c:pt idx="31778">
                  <c:v>710</c:v>
                </c:pt>
                <c:pt idx="31779">
                  <c:v>830</c:v>
                </c:pt>
                <c:pt idx="31780">
                  <c:v>910</c:v>
                </c:pt>
                <c:pt idx="31781">
                  <c:v>880</c:v>
                </c:pt>
                <c:pt idx="31782">
                  <c:v>800</c:v>
                </c:pt>
                <c:pt idx="31783">
                  <c:v>790</c:v>
                </c:pt>
                <c:pt idx="31784">
                  <c:v>750</c:v>
                </c:pt>
                <c:pt idx="31785">
                  <c:v>760</c:v>
                </c:pt>
                <c:pt idx="31786">
                  <c:v>810</c:v>
                </c:pt>
                <c:pt idx="31787">
                  <c:v>750</c:v>
                </c:pt>
                <c:pt idx="31788">
                  <c:v>740</c:v>
                </c:pt>
                <c:pt idx="31789">
                  <c:v>980</c:v>
                </c:pt>
                <c:pt idx="31790">
                  <c:v>940</c:v>
                </c:pt>
                <c:pt idx="31791">
                  <c:v>890</c:v>
                </c:pt>
                <c:pt idx="31792">
                  <c:v>910</c:v>
                </c:pt>
                <c:pt idx="31793">
                  <c:v>720</c:v>
                </c:pt>
                <c:pt idx="31794">
                  <c:v>770</c:v>
                </c:pt>
                <c:pt idx="31795">
                  <c:v>860</c:v>
                </c:pt>
                <c:pt idx="31796">
                  <c:v>650</c:v>
                </c:pt>
                <c:pt idx="31797">
                  <c:v>860</c:v>
                </c:pt>
                <c:pt idx="31798">
                  <c:v>840</c:v>
                </c:pt>
                <c:pt idx="31799">
                  <c:v>880</c:v>
                </c:pt>
                <c:pt idx="31800">
                  <c:v>710</c:v>
                </c:pt>
                <c:pt idx="31801">
                  <c:v>650</c:v>
                </c:pt>
                <c:pt idx="31802">
                  <c:v>730</c:v>
                </c:pt>
                <c:pt idx="31803">
                  <c:v>830</c:v>
                </c:pt>
                <c:pt idx="31804">
                  <c:v>750</c:v>
                </c:pt>
                <c:pt idx="31805">
                  <c:v>1060</c:v>
                </c:pt>
                <c:pt idx="31806">
                  <c:v>840</c:v>
                </c:pt>
                <c:pt idx="31807">
                  <c:v>780</c:v>
                </c:pt>
                <c:pt idx="31808">
                  <c:v>730</c:v>
                </c:pt>
                <c:pt idx="31809">
                  <c:v>870</c:v>
                </c:pt>
                <c:pt idx="31810">
                  <c:v>990</c:v>
                </c:pt>
                <c:pt idx="31811">
                  <c:v>810</c:v>
                </c:pt>
                <c:pt idx="31812">
                  <c:v>710</c:v>
                </c:pt>
                <c:pt idx="31813">
                  <c:v>760</c:v>
                </c:pt>
                <c:pt idx="31814">
                  <c:v>570</c:v>
                </c:pt>
                <c:pt idx="31815">
                  <c:v>820</c:v>
                </c:pt>
                <c:pt idx="31816">
                  <c:v>780</c:v>
                </c:pt>
                <c:pt idx="31817">
                  <c:v>880</c:v>
                </c:pt>
                <c:pt idx="31818">
                  <c:v>910</c:v>
                </c:pt>
                <c:pt idx="31819">
                  <c:v>930</c:v>
                </c:pt>
                <c:pt idx="31820">
                  <c:v>920</c:v>
                </c:pt>
                <c:pt idx="31821">
                  <c:v>890</c:v>
                </c:pt>
                <c:pt idx="31822">
                  <c:v>1000</c:v>
                </c:pt>
                <c:pt idx="31823">
                  <c:v>780</c:v>
                </c:pt>
                <c:pt idx="31824">
                  <c:v>760</c:v>
                </c:pt>
                <c:pt idx="31825">
                  <c:v>990</c:v>
                </c:pt>
                <c:pt idx="31826">
                  <c:v>880</c:v>
                </c:pt>
                <c:pt idx="31827">
                  <c:v>790</c:v>
                </c:pt>
                <c:pt idx="31828">
                  <c:v>880</c:v>
                </c:pt>
                <c:pt idx="31829">
                  <c:v>850</c:v>
                </c:pt>
                <c:pt idx="31830">
                  <c:v>840</c:v>
                </c:pt>
                <c:pt idx="31831">
                  <c:v>830</c:v>
                </c:pt>
                <c:pt idx="31832">
                  <c:v>880</c:v>
                </c:pt>
                <c:pt idx="31833">
                  <c:v>840</c:v>
                </c:pt>
                <c:pt idx="31834">
                  <c:v>810</c:v>
                </c:pt>
                <c:pt idx="31835">
                  <c:v>790</c:v>
                </c:pt>
                <c:pt idx="31836">
                  <c:v>890</c:v>
                </c:pt>
                <c:pt idx="31837">
                  <c:v>810</c:v>
                </c:pt>
                <c:pt idx="31838">
                  <c:v>890</c:v>
                </c:pt>
                <c:pt idx="31839">
                  <c:v>970</c:v>
                </c:pt>
                <c:pt idx="31840">
                  <c:v>650</c:v>
                </c:pt>
                <c:pt idx="31841">
                  <c:v>940</c:v>
                </c:pt>
                <c:pt idx="31842">
                  <c:v>580</c:v>
                </c:pt>
                <c:pt idx="31843">
                  <c:v>760</c:v>
                </c:pt>
                <c:pt idx="31844">
                  <c:v>710</c:v>
                </c:pt>
                <c:pt idx="31845">
                  <c:v>750</c:v>
                </c:pt>
                <c:pt idx="31846">
                  <c:v>1060</c:v>
                </c:pt>
                <c:pt idx="31847">
                  <c:v>830</c:v>
                </c:pt>
                <c:pt idx="31848">
                  <c:v>850</c:v>
                </c:pt>
                <c:pt idx="31849">
                  <c:v>760</c:v>
                </c:pt>
                <c:pt idx="31850">
                  <c:v>840</c:v>
                </c:pt>
                <c:pt idx="31851">
                  <c:v>790</c:v>
                </c:pt>
                <c:pt idx="31852">
                  <c:v>790</c:v>
                </c:pt>
                <c:pt idx="31853">
                  <c:v>740</c:v>
                </c:pt>
                <c:pt idx="31854">
                  <c:v>780</c:v>
                </c:pt>
                <c:pt idx="31855">
                  <c:v>800</c:v>
                </c:pt>
                <c:pt idx="31856">
                  <c:v>700</c:v>
                </c:pt>
                <c:pt idx="31857">
                  <c:v>600</c:v>
                </c:pt>
                <c:pt idx="31858">
                  <c:v>920</c:v>
                </c:pt>
                <c:pt idx="31859">
                  <c:v>720</c:v>
                </c:pt>
                <c:pt idx="31860">
                  <c:v>920</c:v>
                </c:pt>
                <c:pt idx="31861">
                  <c:v>670</c:v>
                </c:pt>
                <c:pt idx="31862">
                  <c:v>860</c:v>
                </c:pt>
                <c:pt idx="31863">
                  <c:v>740</c:v>
                </c:pt>
                <c:pt idx="31864">
                  <c:v>920</c:v>
                </c:pt>
                <c:pt idx="31865">
                  <c:v>830</c:v>
                </c:pt>
                <c:pt idx="31866">
                  <c:v>770</c:v>
                </c:pt>
                <c:pt idx="31867">
                  <c:v>1120</c:v>
                </c:pt>
                <c:pt idx="31868">
                  <c:v>810</c:v>
                </c:pt>
                <c:pt idx="31869">
                  <c:v>800</c:v>
                </c:pt>
                <c:pt idx="31870">
                  <c:v>790</c:v>
                </c:pt>
                <c:pt idx="31871">
                  <c:v>760</c:v>
                </c:pt>
                <c:pt idx="31872">
                  <c:v>630</c:v>
                </c:pt>
                <c:pt idx="31873">
                  <c:v>820</c:v>
                </c:pt>
                <c:pt idx="31874">
                  <c:v>860</c:v>
                </c:pt>
                <c:pt idx="31875">
                  <c:v>940</c:v>
                </c:pt>
                <c:pt idx="31876">
                  <c:v>730</c:v>
                </c:pt>
                <c:pt idx="31877">
                  <c:v>880</c:v>
                </c:pt>
                <c:pt idx="31878">
                  <c:v>850</c:v>
                </c:pt>
                <c:pt idx="31879">
                  <c:v>870</c:v>
                </c:pt>
                <c:pt idx="31880">
                  <c:v>920</c:v>
                </c:pt>
                <c:pt idx="31881">
                  <c:v>920</c:v>
                </c:pt>
                <c:pt idx="31882">
                  <c:v>790</c:v>
                </c:pt>
                <c:pt idx="31883">
                  <c:v>1050</c:v>
                </c:pt>
                <c:pt idx="31884">
                  <c:v>880</c:v>
                </c:pt>
                <c:pt idx="31885">
                  <c:v>880</c:v>
                </c:pt>
                <c:pt idx="31886">
                  <c:v>810</c:v>
                </c:pt>
                <c:pt idx="31887">
                  <c:v>820</c:v>
                </c:pt>
                <c:pt idx="31888">
                  <c:v>790</c:v>
                </c:pt>
                <c:pt idx="31889">
                  <c:v>870</c:v>
                </c:pt>
                <c:pt idx="31890">
                  <c:v>990</c:v>
                </c:pt>
                <c:pt idx="31891">
                  <c:v>890</c:v>
                </c:pt>
                <c:pt idx="31892">
                  <c:v>900</c:v>
                </c:pt>
                <c:pt idx="31893">
                  <c:v>870</c:v>
                </c:pt>
                <c:pt idx="31894">
                  <c:v>830</c:v>
                </c:pt>
                <c:pt idx="31895">
                  <c:v>660</c:v>
                </c:pt>
                <c:pt idx="31896">
                  <c:v>800</c:v>
                </c:pt>
                <c:pt idx="31897">
                  <c:v>850</c:v>
                </c:pt>
                <c:pt idx="31898">
                  <c:v>800</c:v>
                </c:pt>
                <c:pt idx="31899">
                  <c:v>790</c:v>
                </c:pt>
                <c:pt idx="31900">
                  <c:v>790</c:v>
                </c:pt>
                <c:pt idx="31901">
                  <c:v>760</c:v>
                </c:pt>
                <c:pt idx="31902">
                  <c:v>790</c:v>
                </c:pt>
                <c:pt idx="31903">
                  <c:v>630</c:v>
                </c:pt>
                <c:pt idx="31904">
                  <c:v>810</c:v>
                </c:pt>
                <c:pt idx="31905">
                  <c:v>1150</c:v>
                </c:pt>
                <c:pt idx="31906">
                  <c:v>900</c:v>
                </c:pt>
                <c:pt idx="31907">
                  <c:v>770</c:v>
                </c:pt>
                <c:pt idx="31908">
                  <c:v>930</c:v>
                </c:pt>
                <c:pt idx="31909">
                  <c:v>800</c:v>
                </c:pt>
                <c:pt idx="31910">
                  <c:v>690</c:v>
                </c:pt>
                <c:pt idx="31911">
                  <c:v>820</c:v>
                </c:pt>
                <c:pt idx="31912">
                  <c:v>890</c:v>
                </c:pt>
                <c:pt idx="31913">
                  <c:v>830</c:v>
                </c:pt>
                <c:pt idx="31914">
                  <c:v>810</c:v>
                </c:pt>
                <c:pt idx="31915">
                  <c:v>750</c:v>
                </c:pt>
                <c:pt idx="31916">
                  <c:v>830</c:v>
                </c:pt>
                <c:pt idx="31917">
                  <c:v>900</c:v>
                </c:pt>
                <c:pt idx="31918">
                  <c:v>840</c:v>
                </c:pt>
                <c:pt idx="31919">
                  <c:v>760</c:v>
                </c:pt>
                <c:pt idx="31920">
                  <c:v>750</c:v>
                </c:pt>
                <c:pt idx="31921">
                  <c:v>760</c:v>
                </c:pt>
                <c:pt idx="31922">
                  <c:v>870</c:v>
                </c:pt>
                <c:pt idx="31923">
                  <c:v>780</c:v>
                </c:pt>
                <c:pt idx="31924">
                  <c:v>960</c:v>
                </c:pt>
                <c:pt idx="31925">
                  <c:v>920</c:v>
                </c:pt>
                <c:pt idx="31926">
                  <c:v>800</c:v>
                </c:pt>
                <c:pt idx="31927">
                  <c:v>940</c:v>
                </c:pt>
                <c:pt idx="31928">
                  <c:v>720</c:v>
                </c:pt>
                <c:pt idx="31929">
                  <c:v>790</c:v>
                </c:pt>
                <c:pt idx="31930">
                  <c:v>760</c:v>
                </c:pt>
                <c:pt idx="31931">
                  <c:v>830</c:v>
                </c:pt>
                <c:pt idx="31932">
                  <c:v>960</c:v>
                </c:pt>
                <c:pt idx="31933">
                  <c:v>920</c:v>
                </c:pt>
                <c:pt idx="31934">
                  <c:v>860</c:v>
                </c:pt>
                <c:pt idx="31935">
                  <c:v>900</c:v>
                </c:pt>
                <c:pt idx="31936">
                  <c:v>890</c:v>
                </c:pt>
                <c:pt idx="31937">
                  <c:v>920</c:v>
                </c:pt>
                <c:pt idx="31938">
                  <c:v>1060</c:v>
                </c:pt>
                <c:pt idx="31939">
                  <c:v>970</c:v>
                </c:pt>
                <c:pt idx="31940">
                  <c:v>760</c:v>
                </c:pt>
                <c:pt idx="31941">
                  <c:v>940</c:v>
                </c:pt>
                <c:pt idx="31942">
                  <c:v>680</c:v>
                </c:pt>
                <c:pt idx="31943">
                  <c:v>720</c:v>
                </c:pt>
                <c:pt idx="31944">
                  <c:v>800</c:v>
                </c:pt>
                <c:pt idx="31945">
                  <c:v>910</c:v>
                </c:pt>
                <c:pt idx="31946">
                  <c:v>850</c:v>
                </c:pt>
                <c:pt idx="31947">
                  <c:v>730</c:v>
                </c:pt>
                <c:pt idx="31948">
                  <c:v>850</c:v>
                </c:pt>
                <c:pt idx="31949">
                  <c:v>940</c:v>
                </c:pt>
                <c:pt idx="31950">
                  <c:v>980</c:v>
                </c:pt>
                <c:pt idx="31951">
                  <c:v>790</c:v>
                </c:pt>
                <c:pt idx="31952">
                  <c:v>870</c:v>
                </c:pt>
                <c:pt idx="31953">
                  <c:v>850</c:v>
                </c:pt>
                <c:pt idx="31954">
                  <c:v>740</c:v>
                </c:pt>
                <c:pt idx="31955">
                  <c:v>830</c:v>
                </c:pt>
                <c:pt idx="31956">
                  <c:v>900</c:v>
                </c:pt>
                <c:pt idx="31957">
                  <c:v>730</c:v>
                </c:pt>
                <c:pt idx="31958">
                  <c:v>850</c:v>
                </c:pt>
                <c:pt idx="31959">
                  <c:v>900</c:v>
                </c:pt>
                <c:pt idx="31960">
                  <c:v>760</c:v>
                </c:pt>
                <c:pt idx="31961">
                  <c:v>1070</c:v>
                </c:pt>
                <c:pt idx="31962">
                  <c:v>860</c:v>
                </c:pt>
                <c:pt idx="31963">
                  <c:v>1000</c:v>
                </c:pt>
                <c:pt idx="31964">
                  <c:v>810</c:v>
                </c:pt>
                <c:pt idx="31965">
                  <c:v>760</c:v>
                </c:pt>
                <c:pt idx="31966">
                  <c:v>800</c:v>
                </c:pt>
                <c:pt idx="31967">
                  <c:v>940</c:v>
                </c:pt>
                <c:pt idx="31968">
                  <c:v>900</c:v>
                </c:pt>
                <c:pt idx="31969">
                  <c:v>960</c:v>
                </c:pt>
                <c:pt idx="31970">
                  <c:v>790</c:v>
                </c:pt>
                <c:pt idx="31971">
                  <c:v>850</c:v>
                </c:pt>
                <c:pt idx="31972">
                  <c:v>710</c:v>
                </c:pt>
                <c:pt idx="31973">
                  <c:v>1010</c:v>
                </c:pt>
                <c:pt idx="31974">
                  <c:v>760</c:v>
                </c:pt>
                <c:pt idx="31975">
                  <c:v>740</c:v>
                </c:pt>
                <c:pt idx="31976">
                  <c:v>870</c:v>
                </c:pt>
                <c:pt idx="31977">
                  <c:v>760</c:v>
                </c:pt>
                <c:pt idx="31978">
                  <c:v>960</c:v>
                </c:pt>
                <c:pt idx="31979">
                  <c:v>870</c:v>
                </c:pt>
                <c:pt idx="31980">
                  <c:v>700</c:v>
                </c:pt>
                <c:pt idx="31981">
                  <c:v>880</c:v>
                </c:pt>
                <c:pt idx="31982">
                  <c:v>910</c:v>
                </c:pt>
                <c:pt idx="31983">
                  <c:v>820</c:v>
                </c:pt>
                <c:pt idx="31984">
                  <c:v>840</c:v>
                </c:pt>
                <c:pt idx="31985">
                  <c:v>690</c:v>
                </c:pt>
                <c:pt idx="31986">
                  <c:v>740</c:v>
                </c:pt>
                <c:pt idx="31987">
                  <c:v>720</c:v>
                </c:pt>
                <c:pt idx="31988">
                  <c:v>690</c:v>
                </c:pt>
                <c:pt idx="31989">
                  <c:v>910</c:v>
                </c:pt>
                <c:pt idx="31990">
                  <c:v>690</c:v>
                </c:pt>
                <c:pt idx="31991">
                  <c:v>860</c:v>
                </c:pt>
                <c:pt idx="31992">
                  <c:v>760</c:v>
                </c:pt>
                <c:pt idx="31993">
                  <c:v>710</c:v>
                </c:pt>
                <c:pt idx="31994">
                  <c:v>730</c:v>
                </c:pt>
                <c:pt idx="31995">
                  <c:v>830</c:v>
                </c:pt>
                <c:pt idx="31996">
                  <c:v>740</c:v>
                </c:pt>
                <c:pt idx="31997">
                  <c:v>680</c:v>
                </c:pt>
                <c:pt idx="31998">
                  <c:v>870</c:v>
                </c:pt>
                <c:pt idx="31999">
                  <c:v>910</c:v>
                </c:pt>
                <c:pt idx="32000">
                  <c:v>790</c:v>
                </c:pt>
                <c:pt idx="32001">
                  <c:v>820</c:v>
                </c:pt>
                <c:pt idx="32002">
                  <c:v>770</c:v>
                </c:pt>
                <c:pt idx="32003">
                  <c:v>900</c:v>
                </c:pt>
                <c:pt idx="32004">
                  <c:v>860</c:v>
                </c:pt>
                <c:pt idx="32005">
                  <c:v>890</c:v>
                </c:pt>
                <c:pt idx="32006">
                  <c:v>980</c:v>
                </c:pt>
                <c:pt idx="32007">
                  <c:v>850</c:v>
                </c:pt>
                <c:pt idx="32008">
                  <c:v>1010</c:v>
                </c:pt>
                <c:pt idx="32009">
                  <c:v>910</c:v>
                </c:pt>
                <c:pt idx="32010">
                  <c:v>850</c:v>
                </c:pt>
                <c:pt idx="32011">
                  <c:v>960</c:v>
                </c:pt>
                <c:pt idx="32012">
                  <c:v>1010</c:v>
                </c:pt>
                <c:pt idx="32013">
                  <c:v>1050</c:v>
                </c:pt>
                <c:pt idx="32014">
                  <c:v>920</c:v>
                </c:pt>
                <c:pt idx="32015">
                  <c:v>820</c:v>
                </c:pt>
                <c:pt idx="32016">
                  <c:v>930</c:v>
                </c:pt>
                <c:pt idx="32017">
                  <c:v>800</c:v>
                </c:pt>
                <c:pt idx="32018">
                  <c:v>740</c:v>
                </c:pt>
                <c:pt idx="32019">
                  <c:v>780</c:v>
                </c:pt>
                <c:pt idx="32020">
                  <c:v>810</c:v>
                </c:pt>
                <c:pt idx="32021">
                  <c:v>730</c:v>
                </c:pt>
                <c:pt idx="32022">
                  <c:v>750</c:v>
                </c:pt>
                <c:pt idx="32023">
                  <c:v>690</c:v>
                </c:pt>
                <c:pt idx="32024">
                  <c:v>770</c:v>
                </c:pt>
                <c:pt idx="32025">
                  <c:v>820</c:v>
                </c:pt>
                <c:pt idx="32026">
                  <c:v>810</c:v>
                </c:pt>
                <c:pt idx="32027">
                  <c:v>810</c:v>
                </c:pt>
                <c:pt idx="32028">
                  <c:v>880</c:v>
                </c:pt>
                <c:pt idx="32029">
                  <c:v>750</c:v>
                </c:pt>
                <c:pt idx="32030">
                  <c:v>980</c:v>
                </c:pt>
                <c:pt idx="32031">
                  <c:v>850</c:v>
                </c:pt>
                <c:pt idx="32032">
                  <c:v>650</c:v>
                </c:pt>
                <c:pt idx="32033">
                  <c:v>870</c:v>
                </c:pt>
                <c:pt idx="32034">
                  <c:v>710</c:v>
                </c:pt>
                <c:pt idx="32035">
                  <c:v>870</c:v>
                </c:pt>
                <c:pt idx="32036">
                  <c:v>760</c:v>
                </c:pt>
                <c:pt idx="32037">
                  <c:v>770</c:v>
                </c:pt>
                <c:pt idx="32038">
                  <c:v>960</c:v>
                </c:pt>
                <c:pt idx="32039">
                  <c:v>860</c:v>
                </c:pt>
                <c:pt idx="32040">
                  <c:v>780</c:v>
                </c:pt>
                <c:pt idx="32041">
                  <c:v>800</c:v>
                </c:pt>
                <c:pt idx="32042">
                  <c:v>810</c:v>
                </c:pt>
                <c:pt idx="32043">
                  <c:v>940</c:v>
                </c:pt>
                <c:pt idx="32044">
                  <c:v>720</c:v>
                </c:pt>
                <c:pt idx="32045">
                  <c:v>700</c:v>
                </c:pt>
                <c:pt idx="32046">
                  <c:v>900</c:v>
                </c:pt>
                <c:pt idx="32047">
                  <c:v>820</c:v>
                </c:pt>
                <c:pt idx="32048">
                  <c:v>880</c:v>
                </c:pt>
                <c:pt idx="32049">
                  <c:v>730</c:v>
                </c:pt>
                <c:pt idx="32050">
                  <c:v>950</c:v>
                </c:pt>
                <c:pt idx="32051">
                  <c:v>810</c:v>
                </c:pt>
                <c:pt idx="32052">
                  <c:v>920</c:v>
                </c:pt>
                <c:pt idx="32053">
                  <c:v>850</c:v>
                </c:pt>
                <c:pt idx="32054">
                  <c:v>740</c:v>
                </c:pt>
                <c:pt idx="32055">
                  <c:v>890</c:v>
                </c:pt>
                <c:pt idx="32056">
                  <c:v>830</c:v>
                </c:pt>
                <c:pt idx="32057">
                  <c:v>750</c:v>
                </c:pt>
                <c:pt idx="32058">
                  <c:v>900</c:v>
                </c:pt>
                <c:pt idx="32059">
                  <c:v>990</c:v>
                </c:pt>
                <c:pt idx="32060">
                  <c:v>920</c:v>
                </c:pt>
                <c:pt idx="32061">
                  <c:v>730</c:v>
                </c:pt>
                <c:pt idx="32062">
                  <c:v>1030</c:v>
                </c:pt>
                <c:pt idx="32063">
                  <c:v>810</c:v>
                </c:pt>
                <c:pt idx="32064">
                  <c:v>800</c:v>
                </c:pt>
                <c:pt idx="32065">
                  <c:v>970</c:v>
                </c:pt>
                <c:pt idx="32066">
                  <c:v>810</c:v>
                </c:pt>
                <c:pt idx="32067">
                  <c:v>1030</c:v>
                </c:pt>
                <c:pt idx="32068">
                  <c:v>840</c:v>
                </c:pt>
                <c:pt idx="32069">
                  <c:v>850</c:v>
                </c:pt>
                <c:pt idx="32070">
                  <c:v>700</c:v>
                </c:pt>
                <c:pt idx="32071">
                  <c:v>760</c:v>
                </c:pt>
                <c:pt idx="32072">
                  <c:v>910</c:v>
                </c:pt>
                <c:pt idx="32073">
                  <c:v>890</c:v>
                </c:pt>
                <c:pt idx="32074">
                  <c:v>780</c:v>
                </c:pt>
                <c:pt idx="32075">
                  <c:v>950</c:v>
                </c:pt>
                <c:pt idx="32076">
                  <c:v>970</c:v>
                </c:pt>
                <c:pt idx="32077">
                  <c:v>990</c:v>
                </c:pt>
                <c:pt idx="32078">
                  <c:v>740</c:v>
                </c:pt>
                <c:pt idx="32079">
                  <c:v>890</c:v>
                </c:pt>
                <c:pt idx="32080">
                  <c:v>870</c:v>
                </c:pt>
                <c:pt idx="32081">
                  <c:v>600</c:v>
                </c:pt>
                <c:pt idx="32082">
                  <c:v>810</c:v>
                </c:pt>
                <c:pt idx="32083">
                  <c:v>690</c:v>
                </c:pt>
                <c:pt idx="32084">
                  <c:v>920</c:v>
                </c:pt>
                <c:pt idx="32085">
                  <c:v>1060</c:v>
                </c:pt>
                <c:pt idx="32086">
                  <c:v>890</c:v>
                </c:pt>
                <c:pt idx="32087">
                  <c:v>960</c:v>
                </c:pt>
                <c:pt idx="32088">
                  <c:v>880</c:v>
                </c:pt>
                <c:pt idx="32089">
                  <c:v>850</c:v>
                </c:pt>
                <c:pt idx="32090">
                  <c:v>860</c:v>
                </c:pt>
                <c:pt idx="32091">
                  <c:v>790</c:v>
                </c:pt>
                <c:pt idx="32092">
                  <c:v>830</c:v>
                </c:pt>
                <c:pt idx="32093">
                  <c:v>760</c:v>
                </c:pt>
                <c:pt idx="32094">
                  <c:v>990</c:v>
                </c:pt>
                <c:pt idx="32095">
                  <c:v>950</c:v>
                </c:pt>
                <c:pt idx="32096">
                  <c:v>710</c:v>
                </c:pt>
                <c:pt idx="32097">
                  <c:v>1120</c:v>
                </c:pt>
                <c:pt idx="32098">
                  <c:v>770</c:v>
                </c:pt>
                <c:pt idx="32099">
                  <c:v>930</c:v>
                </c:pt>
                <c:pt idx="32100">
                  <c:v>860</c:v>
                </c:pt>
                <c:pt idx="32101">
                  <c:v>910</c:v>
                </c:pt>
                <c:pt idx="32102">
                  <c:v>940</c:v>
                </c:pt>
                <c:pt idx="32103">
                  <c:v>830</c:v>
                </c:pt>
                <c:pt idx="32104">
                  <c:v>1010</c:v>
                </c:pt>
                <c:pt idx="32105">
                  <c:v>720</c:v>
                </c:pt>
                <c:pt idx="32106">
                  <c:v>970</c:v>
                </c:pt>
                <c:pt idx="32107">
                  <c:v>720</c:v>
                </c:pt>
                <c:pt idx="32108">
                  <c:v>870</c:v>
                </c:pt>
                <c:pt idx="32109">
                  <c:v>730</c:v>
                </c:pt>
                <c:pt idx="32110">
                  <c:v>810</c:v>
                </c:pt>
                <c:pt idx="32111">
                  <c:v>870</c:v>
                </c:pt>
                <c:pt idx="32112">
                  <c:v>880</c:v>
                </c:pt>
                <c:pt idx="32113">
                  <c:v>930</c:v>
                </c:pt>
                <c:pt idx="32114">
                  <c:v>800</c:v>
                </c:pt>
                <c:pt idx="32115">
                  <c:v>940</c:v>
                </c:pt>
                <c:pt idx="32116">
                  <c:v>670</c:v>
                </c:pt>
                <c:pt idx="32117">
                  <c:v>840</c:v>
                </c:pt>
                <c:pt idx="32118">
                  <c:v>840</c:v>
                </c:pt>
                <c:pt idx="32119">
                  <c:v>990</c:v>
                </c:pt>
                <c:pt idx="32120">
                  <c:v>910</c:v>
                </c:pt>
                <c:pt idx="32121">
                  <c:v>700</c:v>
                </c:pt>
                <c:pt idx="32122">
                  <c:v>730</c:v>
                </c:pt>
                <c:pt idx="32123">
                  <c:v>820</c:v>
                </c:pt>
                <c:pt idx="32124">
                  <c:v>660</c:v>
                </c:pt>
                <c:pt idx="32125">
                  <c:v>820</c:v>
                </c:pt>
                <c:pt idx="32126">
                  <c:v>790</c:v>
                </c:pt>
                <c:pt idx="32127">
                  <c:v>770</c:v>
                </c:pt>
                <c:pt idx="32128">
                  <c:v>760</c:v>
                </c:pt>
                <c:pt idx="32129">
                  <c:v>1030</c:v>
                </c:pt>
                <c:pt idx="32130">
                  <c:v>690</c:v>
                </c:pt>
                <c:pt idx="32131">
                  <c:v>780</c:v>
                </c:pt>
                <c:pt idx="32132">
                  <c:v>700</c:v>
                </c:pt>
                <c:pt idx="32133">
                  <c:v>740</c:v>
                </c:pt>
                <c:pt idx="32134">
                  <c:v>810</c:v>
                </c:pt>
                <c:pt idx="32135">
                  <c:v>850</c:v>
                </c:pt>
                <c:pt idx="32136">
                  <c:v>860</c:v>
                </c:pt>
                <c:pt idx="32137">
                  <c:v>700</c:v>
                </c:pt>
                <c:pt idx="32138">
                  <c:v>830</c:v>
                </c:pt>
                <c:pt idx="32139">
                  <c:v>870</c:v>
                </c:pt>
                <c:pt idx="32140">
                  <c:v>920</c:v>
                </c:pt>
                <c:pt idx="32141">
                  <c:v>810</c:v>
                </c:pt>
                <c:pt idx="32142">
                  <c:v>640</c:v>
                </c:pt>
                <c:pt idx="32143">
                  <c:v>750</c:v>
                </c:pt>
                <c:pt idx="32144">
                  <c:v>800</c:v>
                </c:pt>
                <c:pt idx="32145">
                  <c:v>1110</c:v>
                </c:pt>
                <c:pt idx="32146">
                  <c:v>750</c:v>
                </c:pt>
                <c:pt idx="32147">
                  <c:v>760</c:v>
                </c:pt>
                <c:pt idx="32148">
                  <c:v>870</c:v>
                </c:pt>
                <c:pt idx="32149">
                  <c:v>850</c:v>
                </c:pt>
                <c:pt idx="32150">
                  <c:v>640</c:v>
                </c:pt>
                <c:pt idx="32151">
                  <c:v>1040</c:v>
                </c:pt>
                <c:pt idx="32152">
                  <c:v>810</c:v>
                </c:pt>
                <c:pt idx="32153">
                  <c:v>740</c:v>
                </c:pt>
                <c:pt idx="32154">
                  <c:v>780</c:v>
                </c:pt>
                <c:pt idx="32155">
                  <c:v>770</c:v>
                </c:pt>
                <c:pt idx="32156">
                  <c:v>890</c:v>
                </c:pt>
                <c:pt idx="32157">
                  <c:v>880</c:v>
                </c:pt>
                <c:pt idx="32158">
                  <c:v>960</c:v>
                </c:pt>
                <c:pt idx="32159">
                  <c:v>850</c:v>
                </c:pt>
                <c:pt idx="32160">
                  <c:v>780</c:v>
                </c:pt>
                <c:pt idx="32161">
                  <c:v>690</c:v>
                </c:pt>
                <c:pt idx="32162">
                  <c:v>1220</c:v>
                </c:pt>
                <c:pt idx="32163">
                  <c:v>870</c:v>
                </c:pt>
                <c:pt idx="32164">
                  <c:v>780</c:v>
                </c:pt>
                <c:pt idx="32165">
                  <c:v>770</c:v>
                </c:pt>
                <c:pt idx="32166">
                  <c:v>760</c:v>
                </c:pt>
                <c:pt idx="32167">
                  <c:v>960</c:v>
                </c:pt>
                <c:pt idx="32168">
                  <c:v>900</c:v>
                </c:pt>
                <c:pt idx="32169">
                  <c:v>950</c:v>
                </c:pt>
                <c:pt idx="32170">
                  <c:v>870</c:v>
                </c:pt>
                <c:pt idx="32171">
                  <c:v>930</c:v>
                </c:pt>
                <c:pt idx="32172">
                  <c:v>760</c:v>
                </c:pt>
                <c:pt idx="32173">
                  <c:v>940</c:v>
                </c:pt>
                <c:pt idx="32174">
                  <c:v>780</c:v>
                </c:pt>
                <c:pt idx="32175">
                  <c:v>700</c:v>
                </c:pt>
                <c:pt idx="32176">
                  <c:v>880</c:v>
                </c:pt>
                <c:pt idx="32177">
                  <c:v>870</c:v>
                </c:pt>
                <c:pt idx="32178">
                  <c:v>940</c:v>
                </c:pt>
                <c:pt idx="32179">
                  <c:v>660</c:v>
                </c:pt>
                <c:pt idx="32180">
                  <c:v>900</c:v>
                </c:pt>
                <c:pt idx="32181">
                  <c:v>810</c:v>
                </c:pt>
                <c:pt idx="32182">
                  <c:v>1010</c:v>
                </c:pt>
                <c:pt idx="32183">
                  <c:v>860</c:v>
                </c:pt>
                <c:pt idx="32184">
                  <c:v>760</c:v>
                </c:pt>
                <c:pt idx="32185">
                  <c:v>890</c:v>
                </c:pt>
                <c:pt idx="32186">
                  <c:v>750</c:v>
                </c:pt>
                <c:pt idx="32187">
                  <c:v>750</c:v>
                </c:pt>
                <c:pt idx="32188">
                  <c:v>860</c:v>
                </c:pt>
                <c:pt idx="32189">
                  <c:v>1020</c:v>
                </c:pt>
                <c:pt idx="32190">
                  <c:v>810</c:v>
                </c:pt>
                <c:pt idx="32191">
                  <c:v>870</c:v>
                </c:pt>
                <c:pt idx="32192">
                  <c:v>690</c:v>
                </c:pt>
                <c:pt idx="32193">
                  <c:v>920</c:v>
                </c:pt>
                <c:pt idx="32194">
                  <c:v>820</c:v>
                </c:pt>
                <c:pt idx="32195">
                  <c:v>1040</c:v>
                </c:pt>
                <c:pt idx="32196">
                  <c:v>630</c:v>
                </c:pt>
                <c:pt idx="32197">
                  <c:v>760</c:v>
                </c:pt>
                <c:pt idx="32198">
                  <c:v>800</c:v>
                </c:pt>
                <c:pt idx="32199">
                  <c:v>770</c:v>
                </c:pt>
                <c:pt idx="32200">
                  <c:v>910</c:v>
                </c:pt>
                <c:pt idx="32201">
                  <c:v>730</c:v>
                </c:pt>
                <c:pt idx="32202">
                  <c:v>830</c:v>
                </c:pt>
                <c:pt idx="32203">
                  <c:v>830</c:v>
                </c:pt>
                <c:pt idx="32204">
                  <c:v>810</c:v>
                </c:pt>
                <c:pt idx="32205">
                  <c:v>860</c:v>
                </c:pt>
                <c:pt idx="32206">
                  <c:v>840</c:v>
                </c:pt>
                <c:pt idx="32207">
                  <c:v>850</c:v>
                </c:pt>
                <c:pt idx="32208">
                  <c:v>930</c:v>
                </c:pt>
                <c:pt idx="32209">
                  <c:v>870</c:v>
                </c:pt>
                <c:pt idx="32210">
                  <c:v>970</c:v>
                </c:pt>
                <c:pt idx="32211">
                  <c:v>850</c:v>
                </c:pt>
                <c:pt idx="32212">
                  <c:v>1130</c:v>
                </c:pt>
                <c:pt idx="32213">
                  <c:v>710</c:v>
                </c:pt>
                <c:pt idx="32214">
                  <c:v>850</c:v>
                </c:pt>
                <c:pt idx="32215">
                  <c:v>930</c:v>
                </c:pt>
                <c:pt idx="32216">
                  <c:v>850</c:v>
                </c:pt>
                <c:pt idx="32217">
                  <c:v>730</c:v>
                </c:pt>
                <c:pt idx="32218">
                  <c:v>680</c:v>
                </c:pt>
                <c:pt idx="32219">
                  <c:v>930</c:v>
                </c:pt>
                <c:pt idx="32220">
                  <c:v>900</c:v>
                </c:pt>
                <c:pt idx="32221">
                  <c:v>870</c:v>
                </c:pt>
                <c:pt idx="32222">
                  <c:v>680</c:v>
                </c:pt>
                <c:pt idx="32223">
                  <c:v>970</c:v>
                </c:pt>
                <c:pt idx="32224">
                  <c:v>910</c:v>
                </c:pt>
                <c:pt idx="32225">
                  <c:v>720</c:v>
                </c:pt>
                <c:pt idx="32226">
                  <c:v>930</c:v>
                </c:pt>
                <c:pt idx="32227">
                  <c:v>850</c:v>
                </c:pt>
                <c:pt idx="32228">
                  <c:v>650</c:v>
                </c:pt>
                <c:pt idx="32229">
                  <c:v>740</c:v>
                </c:pt>
                <c:pt idx="32230">
                  <c:v>670</c:v>
                </c:pt>
                <c:pt idx="32231">
                  <c:v>900</c:v>
                </c:pt>
                <c:pt idx="32232">
                  <c:v>1000</c:v>
                </c:pt>
                <c:pt idx="32233">
                  <c:v>940</c:v>
                </c:pt>
                <c:pt idx="32234">
                  <c:v>730</c:v>
                </c:pt>
                <c:pt idx="32235">
                  <c:v>740</c:v>
                </c:pt>
                <c:pt idx="32236">
                  <c:v>820</c:v>
                </c:pt>
                <c:pt idx="32237">
                  <c:v>810</c:v>
                </c:pt>
                <c:pt idx="32238">
                  <c:v>760</c:v>
                </c:pt>
                <c:pt idx="32239">
                  <c:v>810</c:v>
                </c:pt>
                <c:pt idx="32240">
                  <c:v>760</c:v>
                </c:pt>
                <c:pt idx="32241">
                  <c:v>730</c:v>
                </c:pt>
                <c:pt idx="32242">
                  <c:v>780</c:v>
                </c:pt>
                <c:pt idx="32243">
                  <c:v>830</c:v>
                </c:pt>
                <c:pt idx="32244">
                  <c:v>880</c:v>
                </c:pt>
                <c:pt idx="32245">
                  <c:v>780</c:v>
                </c:pt>
                <c:pt idx="32246">
                  <c:v>1020</c:v>
                </c:pt>
                <c:pt idx="32247">
                  <c:v>740</c:v>
                </c:pt>
                <c:pt idx="32248">
                  <c:v>790</c:v>
                </c:pt>
                <c:pt idx="32249">
                  <c:v>670</c:v>
                </c:pt>
                <c:pt idx="32250">
                  <c:v>780</c:v>
                </c:pt>
                <c:pt idx="32251">
                  <c:v>810</c:v>
                </c:pt>
                <c:pt idx="32252">
                  <c:v>920</c:v>
                </c:pt>
                <c:pt idx="32253">
                  <c:v>760</c:v>
                </c:pt>
                <c:pt idx="32254">
                  <c:v>820</c:v>
                </c:pt>
                <c:pt idx="32255">
                  <c:v>870</c:v>
                </c:pt>
                <c:pt idx="32256">
                  <c:v>850</c:v>
                </c:pt>
                <c:pt idx="32257">
                  <c:v>800</c:v>
                </c:pt>
                <c:pt idx="32258">
                  <c:v>990</c:v>
                </c:pt>
                <c:pt idx="32259">
                  <c:v>780</c:v>
                </c:pt>
                <c:pt idx="32260">
                  <c:v>850</c:v>
                </c:pt>
                <c:pt idx="32261">
                  <c:v>1040</c:v>
                </c:pt>
                <c:pt idx="32262">
                  <c:v>690</c:v>
                </c:pt>
                <c:pt idx="32263">
                  <c:v>740</c:v>
                </c:pt>
                <c:pt idx="32264">
                  <c:v>810</c:v>
                </c:pt>
                <c:pt idx="32265">
                  <c:v>740</c:v>
                </c:pt>
                <c:pt idx="32266">
                  <c:v>810</c:v>
                </c:pt>
                <c:pt idx="32267">
                  <c:v>820</c:v>
                </c:pt>
                <c:pt idx="32268">
                  <c:v>830</c:v>
                </c:pt>
                <c:pt idx="32269">
                  <c:v>740</c:v>
                </c:pt>
                <c:pt idx="32270">
                  <c:v>830</c:v>
                </c:pt>
                <c:pt idx="32271">
                  <c:v>870</c:v>
                </c:pt>
                <c:pt idx="32272">
                  <c:v>900</c:v>
                </c:pt>
                <c:pt idx="32273">
                  <c:v>860</c:v>
                </c:pt>
                <c:pt idx="32274">
                  <c:v>740</c:v>
                </c:pt>
                <c:pt idx="32275">
                  <c:v>920</c:v>
                </c:pt>
                <c:pt idx="32276">
                  <c:v>850</c:v>
                </c:pt>
                <c:pt idx="32277">
                  <c:v>710</c:v>
                </c:pt>
                <c:pt idx="32278">
                  <c:v>760</c:v>
                </c:pt>
                <c:pt idx="32279">
                  <c:v>850</c:v>
                </c:pt>
                <c:pt idx="32280">
                  <c:v>810</c:v>
                </c:pt>
                <c:pt idx="32281">
                  <c:v>980</c:v>
                </c:pt>
                <c:pt idx="32282">
                  <c:v>900</c:v>
                </c:pt>
                <c:pt idx="32283">
                  <c:v>680</c:v>
                </c:pt>
                <c:pt idx="32284">
                  <c:v>760</c:v>
                </c:pt>
                <c:pt idx="32285">
                  <c:v>1080</c:v>
                </c:pt>
                <c:pt idx="32286">
                  <c:v>840</c:v>
                </c:pt>
                <c:pt idx="32287">
                  <c:v>700</c:v>
                </c:pt>
                <c:pt idx="32288">
                  <c:v>800</c:v>
                </c:pt>
                <c:pt idx="32289">
                  <c:v>1050</c:v>
                </c:pt>
                <c:pt idx="32290">
                  <c:v>850</c:v>
                </c:pt>
                <c:pt idx="32291">
                  <c:v>920</c:v>
                </c:pt>
                <c:pt idx="32292">
                  <c:v>880</c:v>
                </c:pt>
                <c:pt idx="32293">
                  <c:v>850</c:v>
                </c:pt>
                <c:pt idx="32294">
                  <c:v>810</c:v>
                </c:pt>
                <c:pt idx="32295">
                  <c:v>970</c:v>
                </c:pt>
                <c:pt idx="32296">
                  <c:v>850</c:v>
                </c:pt>
                <c:pt idx="32297">
                  <c:v>830</c:v>
                </c:pt>
                <c:pt idx="32298">
                  <c:v>710</c:v>
                </c:pt>
                <c:pt idx="32299">
                  <c:v>770</c:v>
                </c:pt>
                <c:pt idx="32300">
                  <c:v>760</c:v>
                </c:pt>
                <c:pt idx="32301">
                  <c:v>690</c:v>
                </c:pt>
                <c:pt idx="32302">
                  <c:v>680</c:v>
                </c:pt>
                <c:pt idx="32303">
                  <c:v>800</c:v>
                </c:pt>
                <c:pt idx="32304">
                  <c:v>760</c:v>
                </c:pt>
                <c:pt idx="32305">
                  <c:v>960</c:v>
                </c:pt>
                <c:pt idx="32306">
                  <c:v>980</c:v>
                </c:pt>
                <c:pt idx="32307">
                  <c:v>720</c:v>
                </c:pt>
                <c:pt idx="32308">
                  <c:v>890</c:v>
                </c:pt>
                <c:pt idx="32309">
                  <c:v>910</c:v>
                </c:pt>
                <c:pt idx="32310">
                  <c:v>990</c:v>
                </c:pt>
                <c:pt idx="32311">
                  <c:v>910</c:v>
                </c:pt>
                <c:pt idx="32312">
                  <c:v>720</c:v>
                </c:pt>
                <c:pt idx="32313">
                  <c:v>780</c:v>
                </c:pt>
                <c:pt idx="32314">
                  <c:v>700</c:v>
                </c:pt>
                <c:pt idx="32315">
                  <c:v>900</c:v>
                </c:pt>
                <c:pt idx="32316">
                  <c:v>830</c:v>
                </c:pt>
                <c:pt idx="32317">
                  <c:v>840</c:v>
                </c:pt>
                <c:pt idx="32318">
                  <c:v>950</c:v>
                </c:pt>
                <c:pt idx="32319">
                  <c:v>720</c:v>
                </c:pt>
                <c:pt idx="32320">
                  <c:v>850</c:v>
                </c:pt>
                <c:pt idx="32321">
                  <c:v>860</c:v>
                </c:pt>
                <c:pt idx="32322">
                  <c:v>980</c:v>
                </c:pt>
                <c:pt idx="32323">
                  <c:v>760</c:v>
                </c:pt>
                <c:pt idx="32324">
                  <c:v>770</c:v>
                </c:pt>
                <c:pt idx="32325">
                  <c:v>830</c:v>
                </c:pt>
                <c:pt idx="32326">
                  <c:v>800</c:v>
                </c:pt>
                <c:pt idx="32327">
                  <c:v>920</c:v>
                </c:pt>
                <c:pt idx="32328">
                  <c:v>840</c:v>
                </c:pt>
                <c:pt idx="32329">
                  <c:v>900</c:v>
                </c:pt>
                <c:pt idx="32330">
                  <c:v>890</c:v>
                </c:pt>
                <c:pt idx="32331">
                  <c:v>840</c:v>
                </c:pt>
                <c:pt idx="32332">
                  <c:v>910</c:v>
                </c:pt>
                <c:pt idx="32333">
                  <c:v>740</c:v>
                </c:pt>
                <c:pt idx="32334">
                  <c:v>830</c:v>
                </c:pt>
                <c:pt idx="32335">
                  <c:v>870</c:v>
                </c:pt>
                <c:pt idx="32336">
                  <c:v>870</c:v>
                </c:pt>
                <c:pt idx="32337">
                  <c:v>960</c:v>
                </c:pt>
                <c:pt idx="32338">
                  <c:v>1000</c:v>
                </c:pt>
                <c:pt idx="32339">
                  <c:v>820</c:v>
                </c:pt>
                <c:pt idx="32340">
                  <c:v>770</c:v>
                </c:pt>
                <c:pt idx="32341">
                  <c:v>680</c:v>
                </c:pt>
                <c:pt idx="32342">
                  <c:v>790</c:v>
                </c:pt>
                <c:pt idx="32343">
                  <c:v>970</c:v>
                </c:pt>
                <c:pt idx="32344">
                  <c:v>850</c:v>
                </c:pt>
                <c:pt idx="32345">
                  <c:v>690</c:v>
                </c:pt>
                <c:pt idx="32346">
                  <c:v>840</c:v>
                </c:pt>
                <c:pt idx="32347">
                  <c:v>750</c:v>
                </c:pt>
                <c:pt idx="32348">
                  <c:v>820</c:v>
                </c:pt>
                <c:pt idx="32349">
                  <c:v>790</c:v>
                </c:pt>
                <c:pt idx="32350">
                  <c:v>850</c:v>
                </c:pt>
                <c:pt idx="32351">
                  <c:v>1020</c:v>
                </c:pt>
                <c:pt idx="32352">
                  <c:v>840</c:v>
                </c:pt>
                <c:pt idx="32353">
                  <c:v>870</c:v>
                </c:pt>
                <c:pt idx="32354">
                  <c:v>560</c:v>
                </c:pt>
                <c:pt idx="32355">
                  <c:v>720</c:v>
                </c:pt>
                <c:pt idx="32356">
                  <c:v>950</c:v>
                </c:pt>
                <c:pt idx="32357">
                  <c:v>850</c:v>
                </c:pt>
                <c:pt idx="32358">
                  <c:v>910</c:v>
                </c:pt>
                <c:pt idx="32359">
                  <c:v>870</c:v>
                </c:pt>
                <c:pt idx="32360">
                  <c:v>1020</c:v>
                </c:pt>
                <c:pt idx="32361">
                  <c:v>800</c:v>
                </c:pt>
                <c:pt idx="32362">
                  <c:v>640</c:v>
                </c:pt>
                <c:pt idx="32363">
                  <c:v>750</c:v>
                </c:pt>
                <c:pt idx="32364">
                  <c:v>840</c:v>
                </c:pt>
                <c:pt idx="32365">
                  <c:v>870</c:v>
                </c:pt>
                <c:pt idx="32366">
                  <c:v>850</c:v>
                </c:pt>
                <c:pt idx="32367">
                  <c:v>780</c:v>
                </c:pt>
                <c:pt idx="32368">
                  <c:v>770</c:v>
                </c:pt>
                <c:pt idx="32369">
                  <c:v>800</c:v>
                </c:pt>
                <c:pt idx="32370">
                  <c:v>800</c:v>
                </c:pt>
                <c:pt idx="32371">
                  <c:v>820</c:v>
                </c:pt>
                <c:pt idx="32372">
                  <c:v>630</c:v>
                </c:pt>
                <c:pt idx="32373">
                  <c:v>970</c:v>
                </c:pt>
                <c:pt idx="32374">
                  <c:v>900</c:v>
                </c:pt>
                <c:pt idx="32375">
                  <c:v>790</c:v>
                </c:pt>
                <c:pt idx="32376">
                  <c:v>840</c:v>
                </c:pt>
                <c:pt idx="32377">
                  <c:v>790</c:v>
                </c:pt>
                <c:pt idx="32378">
                  <c:v>920</c:v>
                </c:pt>
                <c:pt idx="32379">
                  <c:v>700</c:v>
                </c:pt>
                <c:pt idx="32380">
                  <c:v>870</c:v>
                </c:pt>
                <c:pt idx="32381">
                  <c:v>830</c:v>
                </c:pt>
                <c:pt idx="32382">
                  <c:v>730</c:v>
                </c:pt>
                <c:pt idx="32383">
                  <c:v>780</c:v>
                </c:pt>
                <c:pt idx="32384">
                  <c:v>770</c:v>
                </c:pt>
                <c:pt idx="32385">
                  <c:v>730</c:v>
                </c:pt>
                <c:pt idx="32386">
                  <c:v>800</c:v>
                </c:pt>
                <c:pt idx="32387">
                  <c:v>830</c:v>
                </c:pt>
                <c:pt idx="32388">
                  <c:v>740</c:v>
                </c:pt>
                <c:pt idx="32389">
                  <c:v>790</c:v>
                </c:pt>
                <c:pt idx="32390">
                  <c:v>940</c:v>
                </c:pt>
                <c:pt idx="32391">
                  <c:v>790</c:v>
                </c:pt>
                <c:pt idx="32392">
                  <c:v>770</c:v>
                </c:pt>
                <c:pt idx="32393">
                  <c:v>560</c:v>
                </c:pt>
                <c:pt idx="32394">
                  <c:v>860</c:v>
                </c:pt>
                <c:pt idx="32395">
                  <c:v>720</c:v>
                </c:pt>
                <c:pt idx="32396">
                  <c:v>910</c:v>
                </c:pt>
                <c:pt idx="32397">
                  <c:v>740</c:v>
                </c:pt>
                <c:pt idx="32398">
                  <c:v>680</c:v>
                </c:pt>
                <c:pt idx="32399">
                  <c:v>790</c:v>
                </c:pt>
                <c:pt idx="32400">
                  <c:v>770</c:v>
                </c:pt>
                <c:pt idx="32401">
                  <c:v>810</c:v>
                </c:pt>
                <c:pt idx="32402">
                  <c:v>770</c:v>
                </c:pt>
                <c:pt idx="32403">
                  <c:v>820</c:v>
                </c:pt>
                <c:pt idx="32404">
                  <c:v>1010</c:v>
                </c:pt>
                <c:pt idx="32405">
                  <c:v>820</c:v>
                </c:pt>
                <c:pt idx="32406">
                  <c:v>900</c:v>
                </c:pt>
                <c:pt idx="32407">
                  <c:v>860</c:v>
                </c:pt>
                <c:pt idx="32408">
                  <c:v>730</c:v>
                </c:pt>
                <c:pt idx="32409">
                  <c:v>810</c:v>
                </c:pt>
                <c:pt idx="32410">
                  <c:v>790</c:v>
                </c:pt>
                <c:pt idx="32411">
                  <c:v>870</c:v>
                </c:pt>
                <c:pt idx="32412">
                  <c:v>920</c:v>
                </c:pt>
                <c:pt idx="32413">
                  <c:v>810</c:v>
                </c:pt>
                <c:pt idx="32414">
                  <c:v>820</c:v>
                </c:pt>
                <c:pt idx="32415">
                  <c:v>870</c:v>
                </c:pt>
                <c:pt idx="32416">
                  <c:v>840</c:v>
                </c:pt>
                <c:pt idx="32417">
                  <c:v>790</c:v>
                </c:pt>
                <c:pt idx="32418">
                  <c:v>670</c:v>
                </c:pt>
                <c:pt idx="32419">
                  <c:v>1020</c:v>
                </c:pt>
                <c:pt idx="32420">
                  <c:v>960</c:v>
                </c:pt>
                <c:pt idx="32421">
                  <c:v>930</c:v>
                </c:pt>
                <c:pt idx="32422">
                  <c:v>910</c:v>
                </c:pt>
                <c:pt idx="32423">
                  <c:v>710</c:v>
                </c:pt>
                <c:pt idx="32424">
                  <c:v>800</c:v>
                </c:pt>
                <c:pt idx="32425">
                  <c:v>840</c:v>
                </c:pt>
                <c:pt idx="32426">
                  <c:v>780</c:v>
                </c:pt>
                <c:pt idx="32427">
                  <c:v>850</c:v>
                </c:pt>
                <c:pt idx="32428">
                  <c:v>1030</c:v>
                </c:pt>
                <c:pt idx="32429">
                  <c:v>800</c:v>
                </c:pt>
                <c:pt idx="32430">
                  <c:v>780</c:v>
                </c:pt>
                <c:pt idx="32431">
                  <c:v>930</c:v>
                </c:pt>
                <c:pt idx="32432">
                  <c:v>800</c:v>
                </c:pt>
                <c:pt idx="32433">
                  <c:v>850</c:v>
                </c:pt>
                <c:pt idx="32434">
                  <c:v>990</c:v>
                </c:pt>
                <c:pt idx="32435">
                  <c:v>840</c:v>
                </c:pt>
                <c:pt idx="32436">
                  <c:v>650</c:v>
                </c:pt>
                <c:pt idx="32437">
                  <c:v>850</c:v>
                </c:pt>
                <c:pt idx="32438">
                  <c:v>750</c:v>
                </c:pt>
                <c:pt idx="32439">
                  <c:v>920</c:v>
                </c:pt>
                <c:pt idx="32440">
                  <c:v>910</c:v>
                </c:pt>
                <c:pt idx="32441">
                  <c:v>840</c:v>
                </c:pt>
                <c:pt idx="32442">
                  <c:v>770</c:v>
                </c:pt>
                <c:pt idx="32443">
                  <c:v>830</c:v>
                </c:pt>
                <c:pt idx="32444">
                  <c:v>900</c:v>
                </c:pt>
                <c:pt idx="32445">
                  <c:v>820</c:v>
                </c:pt>
                <c:pt idx="32446">
                  <c:v>820</c:v>
                </c:pt>
                <c:pt idx="32447">
                  <c:v>800</c:v>
                </c:pt>
                <c:pt idx="32448">
                  <c:v>570</c:v>
                </c:pt>
                <c:pt idx="32449">
                  <c:v>850</c:v>
                </c:pt>
                <c:pt idx="32450">
                  <c:v>630</c:v>
                </c:pt>
                <c:pt idx="32451">
                  <c:v>770</c:v>
                </c:pt>
                <c:pt idx="32452">
                  <c:v>740</c:v>
                </c:pt>
                <c:pt idx="32453">
                  <c:v>930</c:v>
                </c:pt>
                <c:pt idx="32454">
                  <c:v>940</c:v>
                </c:pt>
                <c:pt idx="32455">
                  <c:v>990</c:v>
                </c:pt>
                <c:pt idx="32456">
                  <c:v>850</c:v>
                </c:pt>
                <c:pt idx="32457">
                  <c:v>690</c:v>
                </c:pt>
                <c:pt idx="32458">
                  <c:v>680</c:v>
                </c:pt>
                <c:pt idx="32459">
                  <c:v>910</c:v>
                </c:pt>
                <c:pt idx="32460">
                  <c:v>920</c:v>
                </c:pt>
                <c:pt idx="32461">
                  <c:v>840</c:v>
                </c:pt>
                <c:pt idx="32462">
                  <c:v>820</c:v>
                </c:pt>
                <c:pt idx="32463">
                  <c:v>600</c:v>
                </c:pt>
                <c:pt idx="32464">
                  <c:v>780</c:v>
                </c:pt>
                <c:pt idx="32465">
                  <c:v>740</c:v>
                </c:pt>
                <c:pt idx="32466">
                  <c:v>790</c:v>
                </c:pt>
                <c:pt idx="32467">
                  <c:v>780</c:v>
                </c:pt>
                <c:pt idx="32468">
                  <c:v>810</c:v>
                </c:pt>
                <c:pt idx="32469">
                  <c:v>780</c:v>
                </c:pt>
                <c:pt idx="32470">
                  <c:v>790</c:v>
                </c:pt>
                <c:pt idx="32471">
                  <c:v>940</c:v>
                </c:pt>
                <c:pt idx="32472">
                  <c:v>860</c:v>
                </c:pt>
                <c:pt idx="32473">
                  <c:v>670</c:v>
                </c:pt>
                <c:pt idx="32474">
                  <c:v>810</c:v>
                </c:pt>
                <c:pt idx="32475">
                  <c:v>820</c:v>
                </c:pt>
                <c:pt idx="32476">
                  <c:v>810</c:v>
                </c:pt>
                <c:pt idx="32477">
                  <c:v>880</c:v>
                </c:pt>
                <c:pt idx="32478">
                  <c:v>750</c:v>
                </c:pt>
                <c:pt idx="32479">
                  <c:v>770</c:v>
                </c:pt>
                <c:pt idx="32480">
                  <c:v>830</c:v>
                </c:pt>
                <c:pt idx="32481">
                  <c:v>810</c:v>
                </c:pt>
                <c:pt idx="32482">
                  <c:v>700</c:v>
                </c:pt>
                <c:pt idx="32483">
                  <c:v>740</c:v>
                </c:pt>
                <c:pt idx="32484">
                  <c:v>930</c:v>
                </c:pt>
                <c:pt idx="32485">
                  <c:v>800</c:v>
                </c:pt>
                <c:pt idx="32486">
                  <c:v>880</c:v>
                </c:pt>
                <c:pt idx="32487">
                  <c:v>760</c:v>
                </c:pt>
                <c:pt idx="32488">
                  <c:v>780</c:v>
                </c:pt>
                <c:pt idx="32489">
                  <c:v>790</c:v>
                </c:pt>
                <c:pt idx="32490">
                  <c:v>770</c:v>
                </c:pt>
                <c:pt idx="32491">
                  <c:v>730</c:v>
                </c:pt>
                <c:pt idx="32492">
                  <c:v>800</c:v>
                </c:pt>
                <c:pt idx="32493">
                  <c:v>830</c:v>
                </c:pt>
                <c:pt idx="32494">
                  <c:v>800</c:v>
                </c:pt>
                <c:pt idx="32495">
                  <c:v>830</c:v>
                </c:pt>
                <c:pt idx="32496">
                  <c:v>900</c:v>
                </c:pt>
                <c:pt idx="32497">
                  <c:v>650</c:v>
                </c:pt>
                <c:pt idx="32498">
                  <c:v>900</c:v>
                </c:pt>
                <c:pt idx="32499">
                  <c:v>1030</c:v>
                </c:pt>
                <c:pt idx="32500">
                  <c:v>730</c:v>
                </c:pt>
                <c:pt idx="32501">
                  <c:v>840</c:v>
                </c:pt>
                <c:pt idx="32502">
                  <c:v>650</c:v>
                </c:pt>
                <c:pt idx="32503">
                  <c:v>910</c:v>
                </c:pt>
                <c:pt idx="32504">
                  <c:v>840</c:v>
                </c:pt>
                <c:pt idx="32505">
                  <c:v>810</c:v>
                </c:pt>
                <c:pt idx="32506">
                  <c:v>770</c:v>
                </c:pt>
                <c:pt idx="32507">
                  <c:v>870</c:v>
                </c:pt>
                <c:pt idx="32508">
                  <c:v>900</c:v>
                </c:pt>
                <c:pt idx="32509">
                  <c:v>660</c:v>
                </c:pt>
                <c:pt idx="32510">
                  <c:v>830</c:v>
                </c:pt>
                <c:pt idx="32511">
                  <c:v>890</c:v>
                </c:pt>
                <c:pt idx="32512">
                  <c:v>810</c:v>
                </c:pt>
                <c:pt idx="32513">
                  <c:v>1040</c:v>
                </c:pt>
                <c:pt idx="32514">
                  <c:v>720</c:v>
                </c:pt>
                <c:pt idx="32515">
                  <c:v>830</c:v>
                </c:pt>
                <c:pt idx="32516">
                  <c:v>940</c:v>
                </c:pt>
                <c:pt idx="32517">
                  <c:v>770</c:v>
                </c:pt>
                <c:pt idx="32518">
                  <c:v>850</c:v>
                </c:pt>
                <c:pt idx="32519">
                  <c:v>820</c:v>
                </c:pt>
                <c:pt idx="32520">
                  <c:v>760</c:v>
                </c:pt>
                <c:pt idx="32521">
                  <c:v>760</c:v>
                </c:pt>
                <c:pt idx="32522">
                  <c:v>920</c:v>
                </c:pt>
                <c:pt idx="32523">
                  <c:v>850</c:v>
                </c:pt>
                <c:pt idx="32524">
                  <c:v>820</c:v>
                </c:pt>
                <c:pt idx="32525">
                  <c:v>780</c:v>
                </c:pt>
                <c:pt idx="32526">
                  <c:v>690</c:v>
                </c:pt>
                <c:pt idx="32527">
                  <c:v>910</c:v>
                </c:pt>
                <c:pt idx="32528">
                  <c:v>800</c:v>
                </c:pt>
                <c:pt idx="32529">
                  <c:v>890</c:v>
                </c:pt>
                <c:pt idx="32530">
                  <c:v>900</c:v>
                </c:pt>
                <c:pt idx="32531">
                  <c:v>870</c:v>
                </c:pt>
                <c:pt idx="32532">
                  <c:v>750</c:v>
                </c:pt>
                <c:pt idx="32533">
                  <c:v>900</c:v>
                </c:pt>
                <c:pt idx="32534">
                  <c:v>860</c:v>
                </c:pt>
                <c:pt idx="32535">
                  <c:v>580</c:v>
                </c:pt>
                <c:pt idx="32536">
                  <c:v>710</c:v>
                </c:pt>
                <c:pt idx="32537">
                  <c:v>1030</c:v>
                </c:pt>
                <c:pt idx="32538">
                  <c:v>980</c:v>
                </c:pt>
                <c:pt idx="32539">
                  <c:v>800</c:v>
                </c:pt>
                <c:pt idx="32540">
                  <c:v>850</c:v>
                </c:pt>
                <c:pt idx="32541">
                  <c:v>970</c:v>
                </c:pt>
                <c:pt idx="32542">
                  <c:v>840</c:v>
                </c:pt>
                <c:pt idx="32543">
                  <c:v>830</c:v>
                </c:pt>
                <c:pt idx="32544">
                  <c:v>770</c:v>
                </c:pt>
                <c:pt idx="32545">
                  <c:v>720</c:v>
                </c:pt>
                <c:pt idx="32546">
                  <c:v>830</c:v>
                </c:pt>
                <c:pt idx="32547">
                  <c:v>770</c:v>
                </c:pt>
                <c:pt idx="32548">
                  <c:v>970</c:v>
                </c:pt>
                <c:pt idx="32549">
                  <c:v>810</c:v>
                </c:pt>
                <c:pt idx="32550">
                  <c:v>800</c:v>
                </c:pt>
                <c:pt idx="32551">
                  <c:v>880</c:v>
                </c:pt>
                <c:pt idx="32552">
                  <c:v>880</c:v>
                </c:pt>
                <c:pt idx="32553">
                  <c:v>730</c:v>
                </c:pt>
                <c:pt idx="32554">
                  <c:v>800</c:v>
                </c:pt>
                <c:pt idx="32555">
                  <c:v>980</c:v>
                </c:pt>
                <c:pt idx="32556">
                  <c:v>860</c:v>
                </c:pt>
                <c:pt idx="32557">
                  <c:v>900</c:v>
                </c:pt>
                <c:pt idx="32558">
                  <c:v>830</c:v>
                </c:pt>
                <c:pt idx="32559">
                  <c:v>740</c:v>
                </c:pt>
                <c:pt idx="32560">
                  <c:v>920</c:v>
                </c:pt>
                <c:pt idx="32561">
                  <c:v>890</c:v>
                </c:pt>
                <c:pt idx="32562">
                  <c:v>890</c:v>
                </c:pt>
                <c:pt idx="32563">
                  <c:v>810</c:v>
                </c:pt>
                <c:pt idx="32564">
                  <c:v>720</c:v>
                </c:pt>
                <c:pt idx="32565">
                  <c:v>660</c:v>
                </c:pt>
                <c:pt idx="32566">
                  <c:v>970</c:v>
                </c:pt>
                <c:pt idx="32567">
                  <c:v>920</c:v>
                </c:pt>
                <c:pt idx="32568">
                  <c:v>770</c:v>
                </c:pt>
                <c:pt idx="32569">
                  <c:v>790</c:v>
                </c:pt>
                <c:pt idx="32570">
                  <c:v>760</c:v>
                </c:pt>
                <c:pt idx="32571">
                  <c:v>790</c:v>
                </c:pt>
                <c:pt idx="32572">
                  <c:v>810</c:v>
                </c:pt>
                <c:pt idx="32573">
                  <c:v>890</c:v>
                </c:pt>
                <c:pt idx="32574">
                  <c:v>760</c:v>
                </c:pt>
                <c:pt idx="32575">
                  <c:v>870</c:v>
                </c:pt>
                <c:pt idx="32576">
                  <c:v>860</c:v>
                </c:pt>
                <c:pt idx="32577">
                  <c:v>760</c:v>
                </c:pt>
                <c:pt idx="32578">
                  <c:v>760</c:v>
                </c:pt>
                <c:pt idx="32579">
                  <c:v>810</c:v>
                </c:pt>
                <c:pt idx="32580">
                  <c:v>710</c:v>
                </c:pt>
                <c:pt idx="32581">
                  <c:v>710</c:v>
                </c:pt>
                <c:pt idx="32582">
                  <c:v>970</c:v>
                </c:pt>
                <c:pt idx="32583">
                  <c:v>920</c:v>
                </c:pt>
                <c:pt idx="32584">
                  <c:v>630</c:v>
                </c:pt>
                <c:pt idx="32585">
                  <c:v>970</c:v>
                </c:pt>
                <c:pt idx="32586">
                  <c:v>820</c:v>
                </c:pt>
                <c:pt idx="32587">
                  <c:v>940</c:v>
                </c:pt>
                <c:pt idx="32588">
                  <c:v>850</c:v>
                </c:pt>
                <c:pt idx="32589">
                  <c:v>820</c:v>
                </c:pt>
                <c:pt idx="32590">
                  <c:v>790</c:v>
                </c:pt>
                <c:pt idx="32591">
                  <c:v>850</c:v>
                </c:pt>
                <c:pt idx="32592">
                  <c:v>880</c:v>
                </c:pt>
                <c:pt idx="32593">
                  <c:v>820</c:v>
                </c:pt>
                <c:pt idx="32594">
                  <c:v>900</c:v>
                </c:pt>
                <c:pt idx="32595">
                  <c:v>910</c:v>
                </c:pt>
                <c:pt idx="32596">
                  <c:v>820</c:v>
                </c:pt>
                <c:pt idx="32597">
                  <c:v>910</c:v>
                </c:pt>
                <c:pt idx="32598">
                  <c:v>690</c:v>
                </c:pt>
                <c:pt idx="32599">
                  <c:v>850</c:v>
                </c:pt>
                <c:pt idx="32600">
                  <c:v>880</c:v>
                </c:pt>
                <c:pt idx="32601">
                  <c:v>770</c:v>
                </c:pt>
                <c:pt idx="32602">
                  <c:v>790</c:v>
                </c:pt>
                <c:pt idx="32603">
                  <c:v>860</c:v>
                </c:pt>
                <c:pt idx="32604">
                  <c:v>850</c:v>
                </c:pt>
                <c:pt idx="32605">
                  <c:v>960</c:v>
                </c:pt>
                <c:pt idx="32606">
                  <c:v>950</c:v>
                </c:pt>
                <c:pt idx="32607">
                  <c:v>900</c:v>
                </c:pt>
                <c:pt idx="32608">
                  <c:v>760</c:v>
                </c:pt>
                <c:pt idx="32609">
                  <c:v>880</c:v>
                </c:pt>
                <c:pt idx="32610">
                  <c:v>900</c:v>
                </c:pt>
                <c:pt idx="32611">
                  <c:v>970</c:v>
                </c:pt>
                <c:pt idx="32612">
                  <c:v>1200</c:v>
                </c:pt>
                <c:pt idx="32613">
                  <c:v>680</c:v>
                </c:pt>
                <c:pt idx="32614">
                  <c:v>920</c:v>
                </c:pt>
                <c:pt idx="32615">
                  <c:v>810</c:v>
                </c:pt>
                <c:pt idx="32616">
                  <c:v>900</c:v>
                </c:pt>
                <c:pt idx="32617">
                  <c:v>930</c:v>
                </c:pt>
                <c:pt idx="32618">
                  <c:v>910</c:v>
                </c:pt>
                <c:pt idx="32619">
                  <c:v>890</c:v>
                </c:pt>
                <c:pt idx="32620">
                  <c:v>710</c:v>
                </c:pt>
                <c:pt idx="32621">
                  <c:v>840</c:v>
                </c:pt>
                <c:pt idx="32622">
                  <c:v>810</c:v>
                </c:pt>
                <c:pt idx="32623">
                  <c:v>700</c:v>
                </c:pt>
                <c:pt idx="32624">
                  <c:v>960</c:v>
                </c:pt>
                <c:pt idx="32625">
                  <c:v>1000</c:v>
                </c:pt>
                <c:pt idx="32626">
                  <c:v>860</c:v>
                </c:pt>
                <c:pt idx="32627">
                  <c:v>970</c:v>
                </c:pt>
                <c:pt idx="32628">
                  <c:v>820</c:v>
                </c:pt>
                <c:pt idx="32629">
                  <c:v>730</c:v>
                </c:pt>
                <c:pt idx="32630">
                  <c:v>620</c:v>
                </c:pt>
                <c:pt idx="32631">
                  <c:v>800</c:v>
                </c:pt>
                <c:pt idx="32632">
                  <c:v>990</c:v>
                </c:pt>
                <c:pt idx="32633">
                  <c:v>820</c:v>
                </c:pt>
                <c:pt idx="32634">
                  <c:v>760</c:v>
                </c:pt>
                <c:pt idx="32635">
                  <c:v>690</c:v>
                </c:pt>
                <c:pt idx="32636">
                  <c:v>1000</c:v>
                </c:pt>
                <c:pt idx="32637">
                  <c:v>640</c:v>
                </c:pt>
                <c:pt idx="32638">
                  <c:v>850</c:v>
                </c:pt>
                <c:pt idx="32639">
                  <c:v>770</c:v>
                </c:pt>
                <c:pt idx="32640">
                  <c:v>810</c:v>
                </c:pt>
                <c:pt idx="32641">
                  <c:v>780</c:v>
                </c:pt>
                <c:pt idx="32642">
                  <c:v>860</c:v>
                </c:pt>
                <c:pt idx="32643">
                  <c:v>780</c:v>
                </c:pt>
                <c:pt idx="32644">
                  <c:v>840</c:v>
                </c:pt>
                <c:pt idx="32645">
                  <c:v>930</c:v>
                </c:pt>
                <c:pt idx="32646">
                  <c:v>820</c:v>
                </c:pt>
                <c:pt idx="32647">
                  <c:v>720</c:v>
                </c:pt>
                <c:pt idx="32648">
                  <c:v>650</c:v>
                </c:pt>
                <c:pt idx="32649">
                  <c:v>780</c:v>
                </c:pt>
                <c:pt idx="32650">
                  <c:v>830</c:v>
                </c:pt>
                <c:pt idx="32651">
                  <c:v>930</c:v>
                </c:pt>
                <c:pt idx="32652">
                  <c:v>830</c:v>
                </c:pt>
                <c:pt idx="32653">
                  <c:v>820</c:v>
                </c:pt>
                <c:pt idx="32654">
                  <c:v>810</c:v>
                </c:pt>
                <c:pt idx="32655">
                  <c:v>800</c:v>
                </c:pt>
                <c:pt idx="32656">
                  <c:v>670</c:v>
                </c:pt>
                <c:pt idx="32657">
                  <c:v>700</c:v>
                </c:pt>
                <c:pt idx="32658">
                  <c:v>940</c:v>
                </c:pt>
                <c:pt idx="32659">
                  <c:v>990</c:v>
                </c:pt>
                <c:pt idx="32660">
                  <c:v>780</c:v>
                </c:pt>
                <c:pt idx="32661">
                  <c:v>640</c:v>
                </c:pt>
                <c:pt idx="32662">
                  <c:v>800</c:v>
                </c:pt>
                <c:pt idx="32663">
                  <c:v>970</c:v>
                </c:pt>
                <c:pt idx="32664">
                  <c:v>840</c:v>
                </c:pt>
                <c:pt idx="32665">
                  <c:v>720</c:v>
                </c:pt>
                <c:pt idx="32666">
                  <c:v>840</c:v>
                </c:pt>
                <c:pt idx="32667">
                  <c:v>750</c:v>
                </c:pt>
                <c:pt idx="32668">
                  <c:v>910</c:v>
                </c:pt>
                <c:pt idx="32669">
                  <c:v>890</c:v>
                </c:pt>
                <c:pt idx="32670">
                  <c:v>740</c:v>
                </c:pt>
                <c:pt idx="32671">
                  <c:v>850</c:v>
                </c:pt>
                <c:pt idx="32672">
                  <c:v>920</c:v>
                </c:pt>
                <c:pt idx="32673">
                  <c:v>900</c:v>
                </c:pt>
                <c:pt idx="32674">
                  <c:v>880</c:v>
                </c:pt>
                <c:pt idx="32675">
                  <c:v>950</c:v>
                </c:pt>
                <c:pt idx="32676">
                  <c:v>800</c:v>
                </c:pt>
                <c:pt idx="32677">
                  <c:v>840</c:v>
                </c:pt>
                <c:pt idx="32678">
                  <c:v>770</c:v>
                </c:pt>
                <c:pt idx="32679">
                  <c:v>830</c:v>
                </c:pt>
                <c:pt idx="32680">
                  <c:v>740</c:v>
                </c:pt>
                <c:pt idx="32681">
                  <c:v>780</c:v>
                </c:pt>
                <c:pt idx="32682">
                  <c:v>650</c:v>
                </c:pt>
                <c:pt idx="32683">
                  <c:v>880</c:v>
                </c:pt>
                <c:pt idx="32684">
                  <c:v>1060</c:v>
                </c:pt>
                <c:pt idx="32685">
                  <c:v>770</c:v>
                </c:pt>
                <c:pt idx="32686">
                  <c:v>670</c:v>
                </c:pt>
                <c:pt idx="32687">
                  <c:v>790</c:v>
                </c:pt>
                <c:pt idx="32688">
                  <c:v>810</c:v>
                </c:pt>
                <c:pt idx="32689">
                  <c:v>810</c:v>
                </c:pt>
                <c:pt idx="32690">
                  <c:v>840</c:v>
                </c:pt>
                <c:pt idx="32691">
                  <c:v>830</c:v>
                </c:pt>
                <c:pt idx="32692">
                  <c:v>680</c:v>
                </c:pt>
                <c:pt idx="32693">
                  <c:v>860</c:v>
                </c:pt>
                <c:pt idx="32694">
                  <c:v>890</c:v>
                </c:pt>
                <c:pt idx="32695">
                  <c:v>770</c:v>
                </c:pt>
                <c:pt idx="32696">
                  <c:v>630</c:v>
                </c:pt>
                <c:pt idx="32697">
                  <c:v>740</c:v>
                </c:pt>
                <c:pt idx="32698">
                  <c:v>960</c:v>
                </c:pt>
                <c:pt idx="32699">
                  <c:v>720</c:v>
                </c:pt>
                <c:pt idx="32700">
                  <c:v>670</c:v>
                </c:pt>
                <c:pt idx="32701">
                  <c:v>680</c:v>
                </c:pt>
                <c:pt idx="32702">
                  <c:v>580</c:v>
                </c:pt>
                <c:pt idx="32703">
                  <c:v>840</c:v>
                </c:pt>
                <c:pt idx="32704">
                  <c:v>800</c:v>
                </c:pt>
                <c:pt idx="32705">
                  <c:v>840</c:v>
                </c:pt>
                <c:pt idx="32706">
                  <c:v>760</c:v>
                </c:pt>
                <c:pt idx="32707">
                  <c:v>830</c:v>
                </c:pt>
                <c:pt idx="32708">
                  <c:v>870</c:v>
                </c:pt>
                <c:pt idx="32709">
                  <c:v>740</c:v>
                </c:pt>
                <c:pt idx="32710">
                  <c:v>940</c:v>
                </c:pt>
                <c:pt idx="32711">
                  <c:v>760</c:v>
                </c:pt>
                <c:pt idx="32712">
                  <c:v>860</c:v>
                </c:pt>
                <c:pt idx="32713">
                  <c:v>800</c:v>
                </c:pt>
                <c:pt idx="32714">
                  <c:v>720</c:v>
                </c:pt>
                <c:pt idx="32715">
                  <c:v>670</c:v>
                </c:pt>
                <c:pt idx="32716">
                  <c:v>810</c:v>
                </c:pt>
                <c:pt idx="32717">
                  <c:v>920</c:v>
                </c:pt>
                <c:pt idx="32718">
                  <c:v>880</c:v>
                </c:pt>
                <c:pt idx="32719">
                  <c:v>850</c:v>
                </c:pt>
                <c:pt idx="32720">
                  <c:v>830</c:v>
                </c:pt>
                <c:pt idx="32721">
                  <c:v>960</c:v>
                </c:pt>
                <c:pt idx="32722">
                  <c:v>960</c:v>
                </c:pt>
                <c:pt idx="32723">
                  <c:v>650</c:v>
                </c:pt>
                <c:pt idx="32724">
                  <c:v>710</c:v>
                </c:pt>
                <c:pt idx="32725">
                  <c:v>950</c:v>
                </c:pt>
                <c:pt idx="32726">
                  <c:v>1050</c:v>
                </c:pt>
                <c:pt idx="32727">
                  <c:v>1100</c:v>
                </c:pt>
                <c:pt idx="32728">
                  <c:v>700</c:v>
                </c:pt>
                <c:pt idx="32729">
                  <c:v>910</c:v>
                </c:pt>
                <c:pt idx="32730">
                  <c:v>960</c:v>
                </c:pt>
                <c:pt idx="32731">
                  <c:v>780</c:v>
                </c:pt>
                <c:pt idx="32732">
                  <c:v>810</c:v>
                </c:pt>
                <c:pt idx="32733">
                  <c:v>670</c:v>
                </c:pt>
                <c:pt idx="32734">
                  <c:v>970</c:v>
                </c:pt>
                <c:pt idx="32735">
                  <c:v>940</c:v>
                </c:pt>
                <c:pt idx="32736">
                  <c:v>720</c:v>
                </c:pt>
                <c:pt idx="32737">
                  <c:v>590</c:v>
                </c:pt>
                <c:pt idx="32738">
                  <c:v>800</c:v>
                </c:pt>
                <c:pt idx="32739">
                  <c:v>790</c:v>
                </c:pt>
                <c:pt idx="32740">
                  <c:v>910</c:v>
                </c:pt>
                <c:pt idx="32741">
                  <c:v>780</c:v>
                </c:pt>
                <c:pt idx="32742">
                  <c:v>910</c:v>
                </c:pt>
                <c:pt idx="32743">
                  <c:v>680</c:v>
                </c:pt>
                <c:pt idx="32744">
                  <c:v>760</c:v>
                </c:pt>
                <c:pt idx="32745">
                  <c:v>880</c:v>
                </c:pt>
                <c:pt idx="32746">
                  <c:v>920</c:v>
                </c:pt>
                <c:pt idx="32747">
                  <c:v>900</c:v>
                </c:pt>
                <c:pt idx="32748">
                  <c:v>850</c:v>
                </c:pt>
                <c:pt idx="32749">
                  <c:v>850</c:v>
                </c:pt>
                <c:pt idx="32750">
                  <c:v>910</c:v>
                </c:pt>
                <c:pt idx="32751">
                  <c:v>830</c:v>
                </c:pt>
                <c:pt idx="32752">
                  <c:v>750</c:v>
                </c:pt>
                <c:pt idx="32753">
                  <c:v>620</c:v>
                </c:pt>
                <c:pt idx="32754">
                  <c:v>730</c:v>
                </c:pt>
                <c:pt idx="32755">
                  <c:v>890</c:v>
                </c:pt>
                <c:pt idx="32756">
                  <c:v>920</c:v>
                </c:pt>
                <c:pt idx="32757">
                  <c:v>830</c:v>
                </c:pt>
                <c:pt idx="32758">
                  <c:v>1080</c:v>
                </c:pt>
                <c:pt idx="32759">
                  <c:v>960</c:v>
                </c:pt>
                <c:pt idx="32760">
                  <c:v>760</c:v>
                </c:pt>
                <c:pt idx="32761">
                  <c:v>1000</c:v>
                </c:pt>
                <c:pt idx="32762">
                  <c:v>870</c:v>
                </c:pt>
                <c:pt idx="32763">
                  <c:v>760</c:v>
                </c:pt>
                <c:pt idx="32764">
                  <c:v>700</c:v>
                </c:pt>
                <c:pt idx="32765">
                  <c:v>730</c:v>
                </c:pt>
                <c:pt idx="32766">
                  <c:v>670</c:v>
                </c:pt>
                <c:pt idx="32767">
                  <c:v>860</c:v>
                </c:pt>
                <c:pt idx="32768">
                  <c:v>840</c:v>
                </c:pt>
                <c:pt idx="32769">
                  <c:v>880</c:v>
                </c:pt>
                <c:pt idx="32770">
                  <c:v>820</c:v>
                </c:pt>
                <c:pt idx="32771">
                  <c:v>690</c:v>
                </c:pt>
                <c:pt idx="32772">
                  <c:v>660</c:v>
                </c:pt>
                <c:pt idx="32773">
                  <c:v>720</c:v>
                </c:pt>
                <c:pt idx="32774">
                  <c:v>800</c:v>
                </c:pt>
                <c:pt idx="32775">
                  <c:v>790</c:v>
                </c:pt>
                <c:pt idx="32776">
                  <c:v>950</c:v>
                </c:pt>
                <c:pt idx="32777">
                  <c:v>850</c:v>
                </c:pt>
                <c:pt idx="32778">
                  <c:v>930</c:v>
                </c:pt>
                <c:pt idx="32779">
                  <c:v>820</c:v>
                </c:pt>
                <c:pt idx="32780">
                  <c:v>780</c:v>
                </c:pt>
                <c:pt idx="32781">
                  <c:v>740</c:v>
                </c:pt>
                <c:pt idx="32782">
                  <c:v>750</c:v>
                </c:pt>
                <c:pt idx="32783">
                  <c:v>800</c:v>
                </c:pt>
                <c:pt idx="32784">
                  <c:v>950</c:v>
                </c:pt>
                <c:pt idx="32785">
                  <c:v>790</c:v>
                </c:pt>
                <c:pt idx="32786">
                  <c:v>820</c:v>
                </c:pt>
                <c:pt idx="32787">
                  <c:v>850</c:v>
                </c:pt>
                <c:pt idx="32788">
                  <c:v>870</c:v>
                </c:pt>
                <c:pt idx="32789">
                  <c:v>740</c:v>
                </c:pt>
                <c:pt idx="32790">
                  <c:v>670</c:v>
                </c:pt>
                <c:pt idx="32791">
                  <c:v>1080</c:v>
                </c:pt>
                <c:pt idx="32792">
                  <c:v>850</c:v>
                </c:pt>
                <c:pt idx="32793">
                  <c:v>930</c:v>
                </c:pt>
                <c:pt idx="32794">
                  <c:v>960</c:v>
                </c:pt>
                <c:pt idx="32795">
                  <c:v>910</c:v>
                </c:pt>
                <c:pt idx="32796">
                  <c:v>750</c:v>
                </c:pt>
                <c:pt idx="32797">
                  <c:v>870</c:v>
                </c:pt>
                <c:pt idx="32798">
                  <c:v>760</c:v>
                </c:pt>
                <c:pt idx="32799">
                  <c:v>830</c:v>
                </c:pt>
                <c:pt idx="32800">
                  <c:v>1010</c:v>
                </c:pt>
                <c:pt idx="32801">
                  <c:v>750</c:v>
                </c:pt>
                <c:pt idx="32802">
                  <c:v>1040</c:v>
                </c:pt>
                <c:pt idx="32803">
                  <c:v>970</c:v>
                </c:pt>
                <c:pt idx="32804">
                  <c:v>880</c:v>
                </c:pt>
                <c:pt idx="32805">
                  <c:v>850</c:v>
                </c:pt>
                <c:pt idx="32806">
                  <c:v>740</c:v>
                </c:pt>
                <c:pt idx="32807">
                  <c:v>650</c:v>
                </c:pt>
                <c:pt idx="32808">
                  <c:v>820</c:v>
                </c:pt>
                <c:pt idx="32809">
                  <c:v>810</c:v>
                </c:pt>
                <c:pt idx="32810">
                  <c:v>980</c:v>
                </c:pt>
                <c:pt idx="32811">
                  <c:v>910</c:v>
                </c:pt>
                <c:pt idx="32812">
                  <c:v>900</c:v>
                </c:pt>
                <c:pt idx="32813">
                  <c:v>1160</c:v>
                </c:pt>
                <c:pt idx="32814">
                  <c:v>790</c:v>
                </c:pt>
                <c:pt idx="32815">
                  <c:v>790</c:v>
                </c:pt>
                <c:pt idx="32816">
                  <c:v>950</c:v>
                </c:pt>
                <c:pt idx="32817">
                  <c:v>730</c:v>
                </c:pt>
                <c:pt idx="32818">
                  <c:v>830</c:v>
                </c:pt>
                <c:pt idx="32819">
                  <c:v>690</c:v>
                </c:pt>
                <c:pt idx="32820">
                  <c:v>860</c:v>
                </c:pt>
                <c:pt idx="32821">
                  <c:v>800</c:v>
                </c:pt>
                <c:pt idx="32822">
                  <c:v>780</c:v>
                </c:pt>
                <c:pt idx="32823">
                  <c:v>860</c:v>
                </c:pt>
                <c:pt idx="32824">
                  <c:v>790</c:v>
                </c:pt>
                <c:pt idx="32825">
                  <c:v>940</c:v>
                </c:pt>
                <c:pt idx="32826">
                  <c:v>1000</c:v>
                </c:pt>
                <c:pt idx="32827">
                  <c:v>790</c:v>
                </c:pt>
                <c:pt idx="32828">
                  <c:v>830</c:v>
                </c:pt>
                <c:pt idx="32829">
                  <c:v>750</c:v>
                </c:pt>
                <c:pt idx="32830">
                  <c:v>860</c:v>
                </c:pt>
                <c:pt idx="32831">
                  <c:v>760</c:v>
                </c:pt>
                <c:pt idx="32832">
                  <c:v>960</c:v>
                </c:pt>
                <c:pt idx="32833">
                  <c:v>820</c:v>
                </c:pt>
                <c:pt idx="32834">
                  <c:v>830</c:v>
                </c:pt>
                <c:pt idx="32835">
                  <c:v>690</c:v>
                </c:pt>
                <c:pt idx="32836">
                  <c:v>830</c:v>
                </c:pt>
                <c:pt idx="32837">
                  <c:v>850</c:v>
                </c:pt>
                <c:pt idx="32838">
                  <c:v>880</c:v>
                </c:pt>
                <c:pt idx="32839">
                  <c:v>790</c:v>
                </c:pt>
                <c:pt idx="32840">
                  <c:v>760</c:v>
                </c:pt>
                <c:pt idx="32841">
                  <c:v>650</c:v>
                </c:pt>
                <c:pt idx="32842">
                  <c:v>660</c:v>
                </c:pt>
                <c:pt idx="32843">
                  <c:v>800</c:v>
                </c:pt>
                <c:pt idx="32844">
                  <c:v>720</c:v>
                </c:pt>
                <c:pt idx="32845">
                  <c:v>850</c:v>
                </c:pt>
                <c:pt idx="32846">
                  <c:v>890</c:v>
                </c:pt>
                <c:pt idx="32847">
                  <c:v>840</c:v>
                </c:pt>
                <c:pt idx="32848">
                  <c:v>730</c:v>
                </c:pt>
                <c:pt idx="32849">
                  <c:v>810</c:v>
                </c:pt>
                <c:pt idx="32850">
                  <c:v>730</c:v>
                </c:pt>
                <c:pt idx="32851">
                  <c:v>710</c:v>
                </c:pt>
                <c:pt idx="32852">
                  <c:v>770</c:v>
                </c:pt>
                <c:pt idx="32853">
                  <c:v>820</c:v>
                </c:pt>
                <c:pt idx="32854">
                  <c:v>810</c:v>
                </c:pt>
                <c:pt idx="32855">
                  <c:v>660</c:v>
                </c:pt>
                <c:pt idx="32856">
                  <c:v>800</c:v>
                </c:pt>
                <c:pt idx="32857">
                  <c:v>860</c:v>
                </c:pt>
                <c:pt idx="32858">
                  <c:v>750</c:v>
                </c:pt>
                <c:pt idx="32859">
                  <c:v>950</c:v>
                </c:pt>
                <c:pt idx="32860">
                  <c:v>770</c:v>
                </c:pt>
                <c:pt idx="32861">
                  <c:v>780</c:v>
                </c:pt>
                <c:pt idx="32862">
                  <c:v>810</c:v>
                </c:pt>
                <c:pt idx="32863">
                  <c:v>940</c:v>
                </c:pt>
                <c:pt idx="32864">
                  <c:v>770</c:v>
                </c:pt>
                <c:pt idx="32865">
                  <c:v>980</c:v>
                </c:pt>
                <c:pt idx="32866">
                  <c:v>700</c:v>
                </c:pt>
                <c:pt idx="32867">
                  <c:v>800</c:v>
                </c:pt>
                <c:pt idx="32868">
                  <c:v>930</c:v>
                </c:pt>
                <c:pt idx="32869">
                  <c:v>950</c:v>
                </c:pt>
                <c:pt idx="32870">
                  <c:v>800</c:v>
                </c:pt>
                <c:pt idx="32871">
                  <c:v>730</c:v>
                </c:pt>
                <c:pt idx="32872">
                  <c:v>810</c:v>
                </c:pt>
                <c:pt idx="32873">
                  <c:v>680</c:v>
                </c:pt>
                <c:pt idx="32874">
                  <c:v>780</c:v>
                </c:pt>
                <c:pt idx="32875">
                  <c:v>780</c:v>
                </c:pt>
                <c:pt idx="32876">
                  <c:v>760</c:v>
                </c:pt>
                <c:pt idx="32877">
                  <c:v>650</c:v>
                </c:pt>
                <c:pt idx="32878">
                  <c:v>930</c:v>
                </c:pt>
                <c:pt idx="32879">
                  <c:v>810</c:v>
                </c:pt>
                <c:pt idx="32880">
                  <c:v>680</c:v>
                </c:pt>
                <c:pt idx="32881">
                  <c:v>1040</c:v>
                </c:pt>
                <c:pt idx="32882">
                  <c:v>960</c:v>
                </c:pt>
                <c:pt idx="32883">
                  <c:v>870</c:v>
                </c:pt>
                <c:pt idx="32884">
                  <c:v>850</c:v>
                </c:pt>
                <c:pt idx="32885">
                  <c:v>880</c:v>
                </c:pt>
                <c:pt idx="32886">
                  <c:v>850</c:v>
                </c:pt>
                <c:pt idx="32887">
                  <c:v>670</c:v>
                </c:pt>
                <c:pt idx="32888">
                  <c:v>760</c:v>
                </c:pt>
                <c:pt idx="32889">
                  <c:v>770</c:v>
                </c:pt>
                <c:pt idx="32890">
                  <c:v>690</c:v>
                </c:pt>
                <c:pt idx="32891">
                  <c:v>820</c:v>
                </c:pt>
                <c:pt idx="32892">
                  <c:v>620</c:v>
                </c:pt>
                <c:pt idx="32893">
                  <c:v>890</c:v>
                </c:pt>
                <c:pt idx="32894">
                  <c:v>820</c:v>
                </c:pt>
                <c:pt idx="32895">
                  <c:v>780</c:v>
                </c:pt>
                <c:pt idx="32896">
                  <c:v>990</c:v>
                </c:pt>
                <c:pt idx="32897">
                  <c:v>840</c:v>
                </c:pt>
                <c:pt idx="32898">
                  <c:v>950</c:v>
                </c:pt>
                <c:pt idx="32899">
                  <c:v>780</c:v>
                </c:pt>
                <c:pt idx="32900">
                  <c:v>720</c:v>
                </c:pt>
                <c:pt idx="32901">
                  <c:v>1030</c:v>
                </c:pt>
                <c:pt idx="32902">
                  <c:v>970</c:v>
                </c:pt>
                <c:pt idx="32903">
                  <c:v>760</c:v>
                </c:pt>
                <c:pt idx="32904">
                  <c:v>840</c:v>
                </c:pt>
                <c:pt idx="32905">
                  <c:v>750</c:v>
                </c:pt>
                <c:pt idx="32906">
                  <c:v>1030</c:v>
                </c:pt>
                <c:pt idx="32907">
                  <c:v>860</c:v>
                </c:pt>
                <c:pt idx="32908">
                  <c:v>890</c:v>
                </c:pt>
                <c:pt idx="32909">
                  <c:v>800</c:v>
                </c:pt>
                <c:pt idx="32910">
                  <c:v>920</c:v>
                </c:pt>
                <c:pt idx="32911">
                  <c:v>700</c:v>
                </c:pt>
                <c:pt idx="32912">
                  <c:v>880</c:v>
                </c:pt>
                <c:pt idx="32913">
                  <c:v>840</c:v>
                </c:pt>
                <c:pt idx="32914">
                  <c:v>590</c:v>
                </c:pt>
                <c:pt idx="32915">
                  <c:v>790</c:v>
                </c:pt>
                <c:pt idx="32916">
                  <c:v>800</c:v>
                </c:pt>
                <c:pt idx="32917">
                  <c:v>740</c:v>
                </c:pt>
                <c:pt idx="32918">
                  <c:v>950</c:v>
                </c:pt>
                <c:pt idx="32919">
                  <c:v>950</c:v>
                </c:pt>
                <c:pt idx="32920">
                  <c:v>720</c:v>
                </c:pt>
                <c:pt idx="32921">
                  <c:v>770</c:v>
                </c:pt>
                <c:pt idx="32922">
                  <c:v>950</c:v>
                </c:pt>
                <c:pt idx="32923">
                  <c:v>670</c:v>
                </c:pt>
                <c:pt idx="32924">
                  <c:v>710</c:v>
                </c:pt>
                <c:pt idx="32925">
                  <c:v>890</c:v>
                </c:pt>
                <c:pt idx="32926">
                  <c:v>750</c:v>
                </c:pt>
                <c:pt idx="32927">
                  <c:v>760</c:v>
                </c:pt>
                <c:pt idx="32928">
                  <c:v>910</c:v>
                </c:pt>
                <c:pt idx="32929">
                  <c:v>780</c:v>
                </c:pt>
                <c:pt idx="32930">
                  <c:v>900</c:v>
                </c:pt>
                <c:pt idx="32931">
                  <c:v>780</c:v>
                </c:pt>
                <c:pt idx="32932">
                  <c:v>890</c:v>
                </c:pt>
                <c:pt idx="32933">
                  <c:v>680</c:v>
                </c:pt>
                <c:pt idx="32934">
                  <c:v>740</c:v>
                </c:pt>
                <c:pt idx="32935">
                  <c:v>740</c:v>
                </c:pt>
                <c:pt idx="32936">
                  <c:v>740</c:v>
                </c:pt>
                <c:pt idx="32937">
                  <c:v>880</c:v>
                </c:pt>
                <c:pt idx="32938">
                  <c:v>730</c:v>
                </c:pt>
                <c:pt idx="32939">
                  <c:v>930</c:v>
                </c:pt>
                <c:pt idx="32940">
                  <c:v>780</c:v>
                </c:pt>
                <c:pt idx="32941">
                  <c:v>850</c:v>
                </c:pt>
                <c:pt idx="32942">
                  <c:v>820</c:v>
                </c:pt>
                <c:pt idx="32943">
                  <c:v>810</c:v>
                </c:pt>
                <c:pt idx="32944">
                  <c:v>750</c:v>
                </c:pt>
                <c:pt idx="32945">
                  <c:v>800</c:v>
                </c:pt>
                <c:pt idx="32946">
                  <c:v>750</c:v>
                </c:pt>
                <c:pt idx="32947">
                  <c:v>840</c:v>
                </c:pt>
                <c:pt idx="32948">
                  <c:v>690</c:v>
                </c:pt>
                <c:pt idx="32949">
                  <c:v>850</c:v>
                </c:pt>
                <c:pt idx="32950">
                  <c:v>830</c:v>
                </c:pt>
                <c:pt idx="32951">
                  <c:v>840</c:v>
                </c:pt>
                <c:pt idx="32952">
                  <c:v>640</c:v>
                </c:pt>
                <c:pt idx="32953">
                  <c:v>750</c:v>
                </c:pt>
                <c:pt idx="32954">
                  <c:v>700</c:v>
                </c:pt>
                <c:pt idx="32955">
                  <c:v>980</c:v>
                </c:pt>
                <c:pt idx="32956">
                  <c:v>770</c:v>
                </c:pt>
                <c:pt idx="32957">
                  <c:v>920</c:v>
                </c:pt>
                <c:pt idx="32958">
                  <c:v>730</c:v>
                </c:pt>
                <c:pt idx="32959">
                  <c:v>790</c:v>
                </c:pt>
                <c:pt idx="32960">
                  <c:v>930</c:v>
                </c:pt>
                <c:pt idx="32961">
                  <c:v>740</c:v>
                </c:pt>
                <c:pt idx="32962">
                  <c:v>880</c:v>
                </c:pt>
                <c:pt idx="32963">
                  <c:v>660</c:v>
                </c:pt>
                <c:pt idx="32964">
                  <c:v>800</c:v>
                </c:pt>
                <c:pt idx="32965">
                  <c:v>650</c:v>
                </c:pt>
                <c:pt idx="32966">
                  <c:v>880</c:v>
                </c:pt>
                <c:pt idx="32967">
                  <c:v>880</c:v>
                </c:pt>
                <c:pt idx="32968">
                  <c:v>720</c:v>
                </c:pt>
                <c:pt idx="32969">
                  <c:v>820</c:v>
                </c:pt>
                <c:pt idx="32970">
                  <c:v>850</c:v>
                </c:pt>
                <c:pt idx="32971">
                  <c:v>850</c:v>
                </c:pt>
                <c:pt idx="32972">
                  <c:v>870</c:v>
                </c:pt>
                <c:pt idx="32973">
                  <c:v>810</c:v>
                </c:pt>
                <c:pt idx="32974">
                  <c:v>670</c:v>
                </c:pt>
                <c:pt idx="32975">
                  <c:v>860</c:v>
                </c:pt>
                <c:pt idx="32976">
                  <c:v>840</c:v>
                </c:pt>
                <c:pt idx="32977">
                  <c:v>830</c:v>
                </c:pt>
                <c:pt idx="32978">
                  <c:v>650</c:v>
                </c:pt>
                <c:pt idx="32979">
                  <c:v>710</c:v>
                </c:pt>
                <c:pt idx="32980">
                  <c:v>850</c:v>
                </c:pt>
                <c:pt idx="32981">
                  <c:v>880</c:v>
                </c:pt>
                <c:pt idx="32982">
                  <c:v>780</c:v>
                </c:pt>
                <c:pt idx="32983">
                  <c:v>800</c:v>
                </c:pt>
                <c:pt idx="32984">
                  <c:v>850</c:v>
                </c:pt>
                <c:pt idx="32985">
                  <c:v>880</c:v>
                </c:pt>
                <c:pt idx="32986">
                  <c:v>1000</c:v>
                </c:pt>
                <c:pt idx="32987">
                  <c:v>670</c:v>
                </c:pt>
                <c:pt idx="32988">
                  <c:v>740</c:v>
                </c:pt>
                <c:pt idx="32989">
                  <c:v>770</c:v>
                </c:pt>
                <c:pt idx="32990">
                  <c:v>1050</c:v>
                </c:pt>
                <c:pt idx="32991">
                  <c:v>670</c:v>
                </c:pt>
                <c:pt idx="32992">
                  <c:v>790</c:v>
                </c:pt>
                <c:pt idx="32993">
                  <c:v>910</c:v>
                </c:pt>
                <c:pt idx="32994">
                  <c:v>990</c:v>
                </c:pt>
                <c:pt idx="32995">
                  <c:v>740</c:v>
                </c:pt>
                <c:pt idx="32996">
                  <c:v>650</c:v>
                </c:pt>
                <c:pt idx="32997">
                  <c:v>730</c:v>
                </c:pt>
                <c:pt idx="32998">
                  <c:v>730</c:v>
                </c:pt>
                <c:pt idx="32999">
                  <c:v>730</c:v>
                </c:pt>
                <c:pt idx="33000">
                  <c:v>860</c:v>
                </c:pt>
                <c:pt idx="33001">
                  <c:v>740</c:v>
                </c:pt>
                <c:pt idx="33002">
                  <c:v>810</c:v>
                </c:pt>
                <c:pt idx="33003">
                  <c:v>780</c:v>
                </c:pt>
                <c:pt idx="33004">
                  <c:v>810</c:v>
                </c:pt>
                <c:pt idx="33005">
                  <c:v>770</c:v>
                </c:pt>
                <c:pt idx="33006">
                  <c:v>840</c:v>
                </c:pt>
                <c:pt idx="33007">
                  <c:v>800</c:v>
                </c:pt>
                <c:pt idx="33008">
                  <c:v>820</c:v>
                </c:pt>
                <c:pt idx="33009">
                  <c:v>730</c:v>
                </c:pt>
                <c:pt idx="33010">
                  <c:v>880</c:v>
                </c:pt>
                <c:pt idx="33011">
                  <c:v>780</c:v>
                </c:pt>
                <c:pt idx="33012">
                  <c:v>750</c:v>
                </c:pt>
                <c:pt idx="33013">
                  <c:v>650</c:v>
                </c:pt>
                <c:pt idx="33014">
                  <c:v>860</c:v>
                </c:pt>
                <c:pt idx="33015">
                  <c:v>840</c:v>
                </c:pt>
                <c:pt idx="33016">
                  <c:v>680</c:v>
                </c:pt>
                <c:pt idx="33017">
                  <c:v>830</c:v>
                </c:pt>
                <c:pt idx="33018">
                  <c:v>890</c:v>
                </c:pt>
                <c:pt idx="33019">
                  <c:v>800</c:v>
                </c:pt>
                <c:pt idx="33020">
                  <c:v>870</c:v>
                </c:pt>
                <c:pt idx="33021">
                  <c:v>760</c:v>
                </c:pt>
                <c:pt idx="33022">
                  <c:v>960</c:v>
                </c:pt>
                <c:pt idx="33023">
                  <c:v>740</c:v>
                </c:pt>
                <c:pt idx="33024">
                  <c:v>720</c:v>
                </c:pt>
                <c:pt idx="33025">
                  <c:v>780</c:v>
                </c:pt>
                <c:pt idx="33026">
                  <c:v>610</c:v>
                </c:pt>
                <c:pt idx="33027">
                  <c:v>790</c:v>
                </c:pt>
                <c:pt idx="33028">
                  <c:v>830</c:v>
                </c:pt>
                <c:pt idx="33029">
                  <c:v>820</c:v>
                </c:pt>
                <c:pt idx="33030">
                  <c:v>760</c:v>
                </c:pt>
                <c:pt idx="33031">
                  <c:v>770</c:v>
                </c:pt>
                <c:pt idx="33032">
                  <c:v>800</c:v>
                </c:pt>
                <c:pt idx="33033">
                  <c:v>580</c:v>
                </c:pt>
                <c:pt idx="33034">
                  <c:v>740</c:v>
                </c:pt>
                <c:pt idx="33035">
                  <c:v>640</c:v>
                </c:pt>
                <c:pt idx="33036">
                  <c:v>650</c:v>
                </c:pt>
                <c:pt idx="33037">
                  <c:v>810</c:v>
                </c:pt>
                <c:pt idx="33038">
                  <c:v>720</c:v>
                </c:pt>
                <c:pt idx="33039">
                  <c:v>780</c:v>
                </c:pt>
                <c:pt idx="33040">
                  <c:v>830</c:v>
                </c:pt>
                <c:pt idx="33041">
                  <c:v>920</c:v>
                </c:pt>
                <c:pt idx="33042">
                  <c:v>740</c:v>
                </c:pt>
                <c:pt idx="33043">
                  <c:v>620</c:v>
                </c:pt>
                <c:pt idx="33044">
                  <c:v>820</c:v>
                </c:pt>
                <c:pt idx="33045">
                  <c:v>770</c:v>
                </c:pt>
                <c:pt idx="33046">
                  <c:v>570</c:v>
                </c:pt>
                <c:pt idx="33047">
                  <c:v>850</c:v>
                </c:pt>
                <c:pt idx="33048">
                  <c:v>910</c:v>
                </c:pt>
                <c:pt idx="33049">
                  <c:v>710</c:v>
                </c:pt>
                <c:pt idx="33050">
                  <c:v>690</c:v>
                </c:pt>
                <c:pt idx="33051">
                  <c:v>560</c:v>
                </c:pt>
                <c:pt idx="33052">
                  <c:v>760</c:v>
                </c:pt>
                <c:pt idx="33053">
                  <c:v>750</c:v>
                </c:pt>
                <c:pt idx="33054">
                  <c:v>780</c:v>
                </c:pt>
                <c:pt idx="33055">
                  <c:v>840</c:v>
                </c:pt>
                <c:pt idx="33056">
                  <c:v>820</c:v>
                </c:pt>
                <c:pt idx="33057">
                  <c:v>840</c:v>
                </c:pt>
                <c:pt idx="33058">
                  <c:v>830</c:v>
                </c:pt>
                <c:pt idx="33059">
                  <c:v>750</c:v>
                </c:pt>
                <c:pt idx="33060">
                  <c:v>730</c:v>
                </c:pt>
                <c:pt idx="33061">
                  <c:v>750</c:v>
                </c:pt>
                <c:pt idx="33062">
                  <c:v>790</c:v>
                </c:pt>
                <c:pt idx="33063">
                  <c:v>730</c:v>
                </c:pt>
                <c:pt idx="33064">
                  <c:v>850</c:v>
                </c:pt>
                <c:pt idx="33065">
                  <c:v>790</c:v>
                </c:pt>
                <c:pt idx="33066">
                  <c:v>950</c:v>
                </c:pt>
                <c:pt idx="33067">
                  <c:v>870</c:v>
                </c:pt>
                <c:pt idx="33068">
                  <c:v>670</c:v>
                </c:pt>
                <c:pt idx="33069">
                  <c:v>970</c:v>
                </c:pt>
                <c:pt idx="33070">
                  <c:v>920</c:v>
                </c:pt>
                <c:pt idx="33071">
                  <c:v>930</c:v>
                </c:pt>
                <c:pt idx="33072">
                  <c:v>680</c:v>
                </c:pt>
                <c:pt idx="33073">
                  <c:v>740</c:v>
                </c:pt>
                <c:pt idx="33074">
                  <c:v>790</c:v>
                </c:pt>
                <c:pt idx="33075">
                  <c:v>850</c:v>
                </c:pt>
                <c:pt idx="33076">
                  <c:v>730</c:v>
                </c:pt>
                <c:pt idx="33077">
                  <c:v>820</c:v>
                </c:pt>
                <c:pt idx="33078">
                  <c:v>790</c:v>
                </c:pt>
                <c:pt idx="33079">
                  <c:v>770</c:v>
                </c:pt>
                <c:pt idx="33080">
                  <c:v>850</c:v>
                </c:pt>
                <c:pt idx="33081">
                  <c:v>1070</c:v>
                </c:pt>
                <c:pt idx="33082">
                  <c:v>940</c:v>
                </c:pt>
                <c:pt idx="33083">
                  <c:v>830</c:v>
                </c:pt>
                <c:pt idx="33084">
                  <c:v>800</c:v>
                </c:pt>
                <c:pt idx="33085">
                  <c:v>780</c:v>
                </c:pt>
                <c:pt idx="33086">
                  <c:v>800</c:v>
                </c:pt>
                <c:pt idx="33087">
                  <c:v>950</c:v>
                </c:pt>
                <c:pt idx="33088">
                  <c:v>940</c:v>
                </c:pt>
                <c:pt idx="33089">
                  <c:v>880</c:v>
                </c:pt>
                <c:pt idx="33090">
                  <c:v>840</c:v>
                </c:pt>
                <c:pt idx="33091">
                  <c:v>760</c:v>
                </c:pt>
                <c:pt idx="33092">
                  <c:v>880</c:v>
                </c:pt>
                <c:pt idx="33093">
                  <c:v>600</c:v>
                </c:pt>
                <c:pt idx="33094">
                  <c:v>680</c:v>
                </c:pt>
                <c:pt idx="33095">
                  <c:v>960</c:v>
                </c:pt>
                <c:pt idx="33096">
                  <c:v>720</c:v>
                </c:pt>
                <c:pt idx="33097">
                  <c:v>760</c:v>
                </c:pt>
                <c:pt idx="33098">
                  <c:v>770</c:v>
                </c:pt>
                <c:pt idx="33099">
                  <c:v>870</c:v>
                </c:pt>
                <c:pt idx="33100">
                  <c:v>960</c:v>
                </c:pt>
                <c:pt idx="33101">
                  <c:v>870</c:v>
                </c:pt>
                <c:pt idx="33102">
                  <c:v>920</c:v>
                </c:pt>
                <c:pt idx="33103">
                  <c:v>690</c:v>
                </c:pt>
                <c:pt idx="33104">
                  <c:v>810</c:v>
                </c:pt>
                <c:pt idx="33105">
                  <c:v>600</c:v>
                </c:pt>
                <c:pt idx="33106">
                  <c:v>870</c:v>
                </c:pt>
                <c:pt idx="33107">
                  <c:v>700</c:v>
                </c:pt>
                <c:pt idx="33108">
                  <c:v>970</c:v>
                </c:pt>
                <c:pt idx="33109">
                  <c:v>730</c:v>
                </c:pt>
                <c:pt idx="33110">
                  <c:v>780</c:v>
                </c:pt>
                <c:pt idx="33111">
                  <c:v>750</c:v>
                </c:pt>
                <c:pt idx="33112">
                  <c:v>800</c:v>
                </c:pt>
                <c:pt idx="33113">
                  <c:v>740</c:v>
                </c:pt>
                <c:pt idx="33114">
                  <c:v>960</c:v>
                </c:pt>
                <c:pt idx="33115">
                  <c:v>920</c:v>
                </c:pt>
                <c:pt idx="33116">
                  <c:v>840</c:v>
                </c:pt>
                <c:pt idx="33117">
                  <c:v>850</c:v>
                </c:pt>
                <c:pt idx="33118">
                  <c:v>790</c:v>
                </c:pt>
                <c:pt idx="33119">
                  <c:v>790</c:v>
                </c:pt>
                <c:pt idx="33120">
                  <c:v>690</c:v>
                </c:pt>
                <c:pt idx="33121">
                  <c:v>970</c:v>
                </c:pt>
                <c:pt idx="33122">
                  <c:v>880</c:v>
                </c:pt>
                <c:pt idx="33123">
                  <c:v>780</c:v>
                </c:pt>
                <c:pt idx="33124">
                  <c:v>840</c:v>
                </c:pt>
                <c:pt idx="33125">
                  <c:v>530</c:v>
                </c:pt>
                <c:pt idx="33126">
                  <c:v>610</c:v>
                </c:pt>
                <c:pt idx="33127">
                  <c:v>1020</c:v>
                </c:pt>
                <c:pt idx="33128">
                  <c:v>770</c:v>
                </c:pt>
                <c:pt idx="33129">
                  <c:v>740</c:v>
                </c:pt>
                <c:pt idx="33130">
                  <c:v>770</c:v>
                </c:pt>
                <c:pt idx="33131">
                  <c:v>740</c:v>
                </c:pt>
                <c:pt idx="33132">
                  <c:v>740</c:v>
                </c:pt>
                <c:pt idx="33133">
                  <c:v>860</c:v>
                </c:pt>
                <c:pt idx="33134">
                  <c:v>720</c:v>
                </c:pt>
                <c:pt idx="33135">
                  <c:v>810</c:v>
                </c:pt>
                <c:pt idx="33136">
                  <c:v>890</c:v>
                </c:pt>
                <c:pt idx="33137">
                  <c:v>840</c:v>
                </c:pt>
                <c:pt idx="33138">
                  <c:v>750</c:v>
                </c:pt>
                <c:pt idx="33139">
                  <c:v>760</c:v>
                </c:pt>
                <c:pt idx="33140">
                  <c:v>840</c:v>
                </c:pt>
                <c:pt idx="33141">
                  <c:v>880</c:v>
                </c:pt>
                <c:pt idx="33142">
                  <c:v>730</c:v>
                </c:pt>
                <c:pt idx="33143">
                  <c:v>700</c:v>
                </c:pt>
                <c:pt idx="33144">
                  <c:v>630</c:v>
                </c:pt>
                <c:pt idx="33145">
                  <c:v>750</c:v>
                </c:pt>
                <c:pt idx="33146">
                  <c:v>810</c:v>
                </c:pt>
                <c:pt idx="33147">
                  <c:v>960</c:v>
                </c:pt>
                <c:pt idx="33148">
                  <c:v>690</c:v>
                </c:pt>
                <c:pt idx="33149">
                  <c:v>740</c:v>
                </c:pt>
                <c:pt idx="33150">
                  <c:v>830</c:v>
                </c:pt>
                <c:pt idx="33151">
                  <c:v>770</c:v>
                </c:pt>
                <c:pt idx="33152">
                  <c:v>780</c:v>
                </c:pt>
                <c:pt idx="33153">
                  <c:v>840</c:v>
                </c:pt>
                <c:pt idx="33154">
                  <c:v>850</c:v>
                </c:pt>
                <c:pt idx="33155">
                  <c:v>800</c:v>
                </c:pt>
                <c:pt idx="33156">
                  <c:v>590</c:v>
                </c:pt>
                <c:pt idx="33157">
                  <c:v>850</c:v>
                </c:pt>
                <c:pt idx="33158">
                  <c:v>730</c:v>
                </c:pt>
                <c:pt idx="33159">
                  <c:v>690</c:v>
                </c:pt>
                <c:pt idx="33160">
                  <c:v>770</c:v>
                </c:pt>
                <c:pt idx="33161">
                  <c:v>830</c:v>
                </c:pt>
                <c:pt idx="33162">
                  <c:v>920</c:v>
                </c:pt>
                <c:pt idx="33163">
                  <c:v>880</c:v>
                </c:pt>
                <c:pt idx="33164">
                  <c:v>740</c:v>
                </c:pt>
                <c:pt idx="33165">
                  <c:v>870</c:v>
                </c:pt>
                <c:pt idx="33166">
                  <c:v>840</c:v>
                </c:pt>
                <c:pt idx="33167">
                  <c:v>610</c:v>
                </c:pt>
                <c:pt idx="33168">
                  <c:v>670</c:v>
                </c:pt>
                <c:pt idx="33169">
                  <c:v>760</c:v>
                </c:pt>
                <c:pt idx="33170">
                  <c:v>860</c:v>
                </c:pt>
                <c:pt idx="33171">
                  <c:v>960</c:v>
                </c:pt>
                <c:pt idx="33172">
                  <c:v>750</c:v>
                </c:pt>
                <c:pt idx="33173">
                  <c:v>640</c:v>
                </c:pt>
                <c:pt idx="33174">
                  <c:v>820</c:v>
                </c:pt>
                <c:pt idx="33175">
                  <c:v>860</c:v>
                </c:pt>
                <c:pt idx="33176">
                  <c:v>810</c:v>
                </c:pt>
                <c:pt idx="33177">
                  <c:v>640</c:v>
                </c:pt>
                <c:pt idx="33178">
                  <c:v>850</c:v>
                </c:pt>
                <c:pt idx="33179">
                  <c:v>810</c:v>
                </c:pt>
                <c:pt idx="33180">
                  <c:v>910</c:v>
                </c:pt>
                <c:pt idx="33181">
                  <c:v>770</c:v>
                </c:pt>
                <c:pt idx="33182">
                  <c:v>670</c:v>
                </c:pt>
                <c:pt idx="33183">
                  <c:v>880</c:v>
                </c:pt>
                <c:pt idx="33184">
                  <c:v>780</c:v>
                </c:pt>
                <c:pt idx="33185">
                  <c:v>640</c:v>
                </c:pt>
                <c:pt idx="33186">
                  <c:v>780</c:v>
                </c:pt>
                <c:pt idx="33187">
                  <c:v>770</c:v>
                </c:pt>
                <c:pt idx="33188">
                  <c:v>790</c:v>
                </c:pt>
                <c:pt idx="33189">
                  <c:v>800</c:v>
                </c:pt>
                <c:pt idx="33190">
                  <c:v>780</c:v>
                </c:pt>
                <c:pt idx="33191">
                  <c:v>940</c:v>
                </c:pt>
                <c:pt idx="33192">
                  <c:v>770</c:v>
                </c:pt>
                <c:pt idx="33193">
                  <c:v>720</c:v>
                </c:pt>
                <c:pt idx="33194">
                  <c:v>840</c:v>
                </c:pt>
                <c:pt idx="33195">
                  <c:v>790</c:v>
                </c:pt>
                <c:pt idx="33196">
                  <c:v>840</c:v>
                </c:pt>
                <c:pt idx="33197">
                  <c:v>890</c:v>
                </c:pt>
                <c:pt idx="33198">
                  <c:v>810</c:v>
                </c:pt>
                <c:pt idx="33199">
                  <c:v>580</c:v>
                </c:pt>
                <c:pt idx="33200">
                  <c:v>880</c:v>
                </c:pt>
                <c:pt idx="33201">
                  <c:v>710</c:v>
                </c:pt>
                <c:pt idx="33202">
                  <c:v>790</c:v>
                </c:pt>
                <c:pt idx="33203">
                  <c:v>910</c:v>
                </c:pt>
                <c:pt idx="33204">
                  <c:v>800</c:v>
                </c:pt>
                <c:pt idx="33205">
                  <c:v>750</c:v>
                </c:pt>
                <c:pt idx="33206">
                  <c:v>620</c:v>
                </c:pt>
                <c:pt idx="33207">
                  <c:v>900</c:v>
                </c:pt>
                <c:pt idx="33208">
                  <c:v>960</c:v>
                </c:pt>
                <c:pt idx="33209">
                  <c:v>890</c:v>
                </c:pt>
                <c:pt idx="33210">
                  <c:v>760</c:v>
                </c:pt>
                <c:pt idx="33211">
                  <c:v>780</c:v>
                </c:pt>
                <c:pt idx="33212">
                  <c:v>950</c:v>
                </c:pt>
                <c:pt idx="33213">
                  <c:v>650</c:v>
                </c:pt>
                <c:pt idx="33214">
                  <c:v>980</c:v>
                </c:pt>
                <c:pt idx="33215">
                  <c:v>880</c:v>
                </c:pt>
                <c:pt idx="33216">
                  <c:v>730</c:v>
                </c:pt>
                <c:pt idx="33217">
                  <c:v>770</c:v>
                </c:pt>
                <c:pt idx="33218">
                  <c:v>750</c:v>
                </c:pt>
                <c:pt idx="33219">
                  <c:v>870</c:v>
                </c:pt>
                <c:pt idx="33220">
                  <c:v>790</c:v>
                </c:pt>
                <c:pt idx="33221">
                  <c:v>870</c:v>
                </c:pt>
                <c:pt idx="33222">
                  <c:v>710</c:v>
                </c:pt>
                <c:pt idx="33223">
                  <c:v>660</c:v>
                </c:pt>
                <c:pt idx="33224">
                  <c:v>760</c:v>
                </c:pt>
                <c:pt idx="33225">
                  <c:v>920</c:v>
                </c:pt>
                <c:pt idx="33226">
                  <c:v>810</c:v>
                </c:pt>
                <c:pt idx="33227">
                  <c:v>860</c:v>
                </c:pt>
                <c:pt idx="33228">
                  <c:v>810</c:v>
                </c:pt>
                <c:pt idx="33229">
                  <c:v>900</c:v>
                </c:pt>
                <c:pt idx="33230">
                  <c:v>780</c:v>
                </c:pt>
                <c:pt idx="33231">
                  <c:v>970</c:v>
                </c:pt>
                <c:pt idx="33232">
                  <c:v>820</c:v>
                </c:pt>
                <c:pt idx="33233">
                  <c:v>760</c:v>
                </c:pt>
                <c:pt idx="33234">
                  <c:v>670</c:v>
                </c:pt>
                <c:pt idx="33235">
                  <c:v>670</c:v>
                </c:pt>
                <c:pt idx="33236">
                  <c:v>710</c:v>
                </c:pt>
                <c:pt idx="33237">
                  <c:v>790</c:v>
                </c:pt>
                <c:pt idx="33238">
                  <c:v>850</c:v>
                </c:pt>
                <c:pt idx="33239">
                  <c:v>1040</c:v>
                </c:pt>
                <c:pt idx="33240">
                  <c:v>650</c:v>
                </c:pt>
                <c:pt idx="33241">
                  <c:v>830</c:v>
                </c:pt>
                <c:pt idx="33242">
                  <c:v>970</c:v>
                </c:pt>
                <c:pt idx="33243">
                  <c:v>790</c:v>
                </c:pt>
                <c:pt idx="33244">
                  <c:v>810</c:v>
                </c:pt>
                <c:pt idx="33245">
                  <c:v>920</c:v>
                </c:pt>
                <c:pt idx="33246">
                  <c:v>750</c:v>
                </c:pt>
                <c:pt idx="33247">
                  <c:v>770</c:v>
                </c:pt>
                <c:pt idx="33248">
                  <c:v>1020</c:v>
                </c:pt>
                <c:pt idx="33249">
                  <c:v>740</c:v>
                </c:pt>
                <c:pt idx="33250">
                  <c:v>850</c:v>
                </c:pt>
                <c:pt idx="33251">
                  <c:v>870</c:v>
                </c:pt>
                <c:pt idx="33252">
                  <c:v>800</c:v>
                </c:pt>
                <c:pt idx="33253">
                  <c:v>820</c:v>
                </c:pt>
                <c:pt idx="33254">
                  <c:v>990</c:v>
                </c:pt>
                <c:pt idx="33255">
                  <c:v>930</c:v>
                </c:pt>
                <c:pt idx="33256">
                  <c:v>910</c:v>
                </c:pt>
                <c:pt idx="33257">
                  <c:v>690</c:v>
                </c:pt>
                <c:pt idx="33258">
                  <c:v>660</c:v>
                </c:pt>
                <c:pt idx="33259">
                  <c:v>860</c:v>
                </c:pt>
                <c:pt idx="33260">
                  <c:v>820</c:v>
                </c:pt>
                <c:pt idx="33261">
                  <c:v>710</c:v>
                </c:pt>
                <c:pt idx="33262">
                  <c:v>780</c:v>
                </c:pt>
                <c:pt idx="33263">
                  <c:v>810</c:v>
                </c:pt>
                <c:pt idx="33264">
                  <c:v>720</c:v>
                </c:pt>
                <c:pt idx="33265">
                  <c:v>740</c:v>
                </c:pt>
                <c:pt idx="33266">
                  <c:v>640</c:v>
                </c:pt>
                <c:pt idx="33267">
                  <c:v>690</c:v>
                </c:pt>
                <c:pt idx="33268">
                  <c:v>750</c:v>
                </c:pt>
                <c:pt idx="33269">
                  <c:v>780</c:v>
                </c:pt>
                <c:pt idx="33270">
                  <c:v>730</c:v>
                </c:pt>
                <c:pt idx="33271">
                  <c:v>820</c:v>
                </c:pt>
                <c:pt idx="33272">
                  <c:v>660</c:v>
                </c:pt>
                <c:pt idx="33273">
                  <c:v>930</c:v>
                </c:pt>
                <c:pt idx="33274">
                  <c:v>780</c:v>
                </c:pt>
                <c:pt idx="33275">
                  <c:v>830</c:v>
                </c:pt>
                <c:pt idx="33276">
                  <c:v>730</c:v>
                </c:pt>
                <c:pt idx="33277">
                  <c:v>910</c:v>
                </c:pt>
                <c:pt idx="33278">
                  <c:v>660</c:v>
                </c:pt>
                <c:pt idx="33279">
                  <c:v>850</c:v>
                </c:pt>
                <c:pt idx="33280">
                  <c:v>840</c:v>
                </c:pt>
                <c:pt idx="33281">
                  <c:v>850</c:v>
                </c:pt>
                <c:pt idx="33282">
                  <c:v>630</c:v>
                </c:pt>
                <c:pt idx="33283">
                  <c:v>710</c:v>
                </c:pt>
                <c:pt idx="33284">
                  <c:v>980</c:v>
                </c:pt>
                <c:pt idx="33285">
                  <c:v>730</c:v>
                </c:pt>
                <c:pt idx="33286">
                  <c:v>810</c:v>
                </c:pt>
                <c:pt idx="33287">
                  <c:v>690</c:v>
                </c:pt>
                <c:pt idx="33288">
                  <c:v>760</c:v>
                </c:pt>
                <c:pt idx="33289">
                  <c:v>810</c:v>
                </c:pt>
                <c:pt idx="33290">
                  <c:v>790</c:v>
                </c:pt>
                <c:pt idx="33291">
                  <c:v>710</c:v>
                </c:pt>
                <c:pt idx="33292">
                  <c:v>810</c:v>
                </c:pt>
                <c:pt idx="33293">
                  <c:v>750</c:v>
                </c:pt>
                <c:pt idx="33294">
                  <c:v>890</c:v>
                </c:pt>
                <c:pt idx="33295">
                  <c:v>690</c:v>
                </c:pt>
                <c:pt idx="33296">
                  <c:v>700</c:v>
                </c:pt>
                <c:pt idx="33297">
                  <c:v>750</c:v>
                </c:pt>
                <c:pt idx="33298">
                  <c:v>990</c:v>
                </c:pt>
                <c:pt idx="33299">
                  <c:v>620</c:v>
                </c:pt>
                <c:pt idx="33300">
                  <c:v>670</c:v>
                </c:pt>
                <c:pt idx="33301">
                  <c:v>720</c:v>
                </c:pt>
                <c:pt idx="33302">
                  <c:v>890</c:v>
                </c:pt>
                <c:pt idx="33303">
                  <c:v>900</c:v>
                </c:pt>
                <c:pt idx="33304">
                  <c:v>800</c:v>
                </c:pt>
                <c:pt idx="33305">
                  <c:v>810</c:v>
                </c:pt>
                <c:pt idx="33306">
                  <c:v>1100</c:v>
                </c:pt>
                <c:pt idx="33307">
                  <c:v>800</c:v>
                </c:pt>
                <c:pt idx="33308">
                  <c:v>680</c:v>
                </c:pt>
                <c:pt idx="33309">
                  <c:v>890</c:v>
                </c:pt>
                <c:pt idx="33310">
                  <c:v>710</c:v>
                </c:pt>
                <c:pt idx="33311">
                  <c:v>540</c:v>
                </c:pt>
                <c:pt idx="33312">
                  <c:v>880</c:v>
                </c:pt>
                <c:pt idx="33313">
                  <c:v>780</c:v>
                </c:pt>
                <c:pt idx="33314">
                  <c:v>780</c:v>
                </c:pt>
                <c:pt idx="33315">
                  <c:v>730</c:v>
                </c:pt>
                <c:pt idx="33316">
                  <c:v>810</c:v>
                </c:pt>
                <c:pt idx="33317">
                  <c:v>750</c:v>
                </c:pt>
                <c:pt idx="33318">
                  <c:v>950</c:v>
                </c:pt>
                <c:pt idx="33319">
                  <c:v>760</c:v>
                </c:pt>
                <c:pt idx="33320">
                  <c:v>790</c:v>
                </c:pt>
                <c:pt idx="33321">
                  <c:v>730</c:v>
                </c:pt>
                <c:pt idx="33322">
                  <c:v>750</c:v>
                </c:pt>
                <c:pt idx="33323">
                  <c:v>860</c:v>
                </c:pt>
                <c:pt idx="33324">
                  <c:v>710</c:v>
                </c:pt>
                <c:pt idx="33325">
                  <c:v>720</c:v>
                </c:pt>
                <c:pt idx="33326">
                  <c:v>590</c:v>
                </c:pt>
                <c:pt idx="33327">
                  <c:v>750</c:v>
                </c:pt>
                <c:pt idx="33328">
                  <c:v>700</c:v>
                </c:pt>
                <c:pt idx="33329">
                  <c:v>950</c:v>
                </c:pt>
                <c:pt idx="33330">
                  <c:v>880</c:v>
                </c:pt>
                <c:pt idx="33331">
                  <c:v>900</c:v>
                </c:pt>
                <c:pt idx="33332">
                  <c:v>680</c:v>
                </c:pt>
                <c:pt idx="33333">
                  <c:v>790</c:v>
                </c:pt>
                <c:pt idx="33334">
                  <c:v>970</c:v>
                </c:pt>
                <c:pt idx="33335">
                  <c:v>800</c:v>
                </c:pt>
                <c:pt idx="33336">
                  <c:v>790</c:v>
                </c:pt>
                <c:pt idx="33337">
                  <c:v>1020</c:v>
                </c:pt>
                <c:pt idx="33338">
                  <c:v>940</c:v>
                </c:pt>
                <c:pt idx="33339">
                  <c:v>1010</c:v>
                </c:pt>
                <c:pt idx="33340">
                  <c:v>810</c:v>
                </c:pt>
                <c:pt idx="33341">
                  <c:v>800</c:v>
                </c:pt>
                <c:pt idx="33342">
                  <c:v>800</c:v>
                </c:pt>
                <c:pt idx="33343">
                  <c:v>660</c:v>
                </c:pt>
                <c:pt idx="33344">
                  <c:v>820</c:v>
                </c:pt>
                <c:pt idx="33345">
                  <c:v>860</c:v>
                </c:pt>
                <c:pt idx="33346">
                  <c:v>910</c:v>
                </c:pt>
                <c:pt idx="33347">
                  <c:v>850</c:v>
                </c:pt>
                <c:pt idx="33348">
                  <c:v>650</c:v>
                </c:pt>
                <c:pt idx="33349">
                  <c:v>800</c:v>
                </c:pt>
                <c:pt idx="33350">
                  <c:v>1050</c:v>
                </c:pt>
                <c:pt idx="33351">
                  <c:v>850</c:v>
                </c:pt>
                <c:pt idx="33352">
                  <c:v>910</c:v>
                </c:pt>
                <c:pt idx="33353">
                  <c:v>650</c:v>
                </c:pt>
                <c:pt idx="33354">
                  <c:v>900</c:v>
                </c:pt>
                <c:pt idx="33355">
                  <c:v>790</c:v>
                </c:pt>
                <c:pt idx="33356">
                  <c:v>870</c:v>
                </c:pt>
                <c:pt idx="33357">
                  <c:v>890</c:v>
                </c:pt>
                <c:pt idx="33358">
                  <c:v>800</c:v>
                </c:pt>
                <c:pt idx="33359">
                  <c:v>790</c:v>
                </c:pt>
                <c:pt idx="33360">
                  <c:v>960</c:v>
                </c:pt>
                <c:pt idx="33361">
                  <c:v>780</c:v>
                </c:pt>
                <c:pt idx="33362">
                  <c:v>850</c:v>
                </c:pt>
                <c:pt idx="33363">
                  <c:v>750</c:v>
                </c:pt>
                <c:pt idx="33364">
                  <c:v>780</c:v>
                </c:pt>
                <c:pt idx="33365">
                  <c:v>810</c:v>
                </c:pt>
                <c:pt idx="33366">
                  <c:v>850</c:v>
                </c:pt>
                <c:pt idx="33367">
                  <c:v>740</c:v>
                </c:pt>
                <c:pt idx="33368">
                  <c:v>760</c:v>
                </c:pt>
                <c:pt idx="33369">
                  <c:v>940</c:v>
                </c:pt>
                <c:pt idx="33370">
                  <c:v>710</c:v>
                </c:pt>
                <c:pt idx="33371">
                  <c:v>920</c:v>
                </c:pt>
                <c:pt idx="33372">
                  <c:v>790</c:v>
                </c:pt>
                <c:pt idx="33373">
                  <c:v>620</c:v>
                </c:pt>
                <c:pt idx="33374">
                  <c:v>820</c:v>
                </c:pt>
                <c:pt idx="33375">
                  <c:v>940</c:v>
                </c:pt>
                <c:pt idx="33376">
                  <c:v>700</c:v>
                </c:pt>
                <c:pt idx="33377">
                  <c:v>680</c:v>
                </c:pt>
                <c:pt idx="33378">
                  <c:v>990</c:v>
                </c:pt>
                <c:pt idx="33379">
                  <c:v>860</c:v>
                </c:pt>
                <c:pt idx="33380">
                  <c:v>730</c:v>
                </c:pt>
                <c:pt idx="33381">
                  <c:v>890</c:v>
                </c:pt>
                <c:pt idx="33382">
                  <c:v>670</c:v>
                </c:pt>
                <c:pt idx="33383">
                  <c:v>790</c:v>
                </c:pt>
                <c:pt idx="33384">
                  <c:v>810</c:v>
                </c:pt>
                <c:pt idx="33385">
                  <c:v>860</c:v>
                </c:pt>
                <c:pt idx="33386">
                  <c:v>660</c:v>
                </c:pt>
                <c:pt idx="33387">
                  <c:v>820</c:v>
                </c:pt>
                <c:pt idx="33388">
                  <c:v>730</c:v>
                </c:pt>
                <c:pt idx="33389">
                  <c:v>750</c:v>
                </c:pt>
                <c:pt idx="33390">
                  <c:v>600</c:v>
                </c:pt>
                <c:pt idx="33391">
                  <c:v>730</c:v>
                </c:pt>
                <c:pt idx="33392">
                  <c:v>830</c:v>
                </c:pt>
                <c:pt idx="33393">
                  <c:v>790</c:v>
                </c:pt>
                <c:pt idx="33394">
                  <c:v>820</c:v>
                </c:pt>
                <c:pt idx="33395">
                  <c:v>780</c:v>
                </c:pt>
                <c:pt idx="33396">
                  <c:v>930</c:v>
                </c:pt>
                <c:pt idx="33397">
                  <c:v>910</c:v>
                </c:pt>
                <c:pt idx="33398">
                  <c:v>830</c:v>
                </c:pt>
                <c:pt idx="33399">
                  <c:v>860</c:v>
                </c:pt>
                <c:pt idx="33400">
                  <c:v>880</c:v>
                </c:pt>
                <c:pt idx="33401">
                  <c:v>730</c:v>
                </c:pt>
                <c:pt idx="33402">
                  <c:v>680</c:v>
                </c:pt>
                <c:pt idx="33403">
                  <c:v>950</c:v>
                </c:pt>
                <c:pt idx="33404">
                  <c:v>800</c:v>
                </c:pt>
                <c:pt idx="33405">
                  <c:v>950</c:v>
                </c:pt>
                <c:pt idx="33406">
                  <c:v>800</c:v>
                </c:pt>
                <c:pt idx="33407">
                  <c:v>1030</c:v>
                </c:pt>
                <c:pt idx="33408">
                  <c:v>860</c:v>
                </c:pt>
                <c:pt idx="33409">
                  <c:v>650</c:v>
                </c:pt>
                <c:pt idx="33410">
                  <c:v>860</c:v>
                </c:pt>
                <c:pt idx="33411">
                  <c:v>870</c:v>
                </c:pt>
                <c:pt idx="33412">
                  <c:v>840</c:v>
                </c:pt>
                <c:pt idx="33413">
                  <c:v>820</c:v>
                </c:pt>
                <c:pt idx="33414">
                  <c:v>850</c:v>
                </c:pt>
                <c:pt idx="33415">
                  <c:v>760</c:v>
                </c:pt>
                <c:pt idx="33416">
                  <c:v>1090</c:v>
                </c:pt>
                <c:pt idx="33417">
                  <c:v>990</c:v>
                </c:pt>
                <c:pt idx="33418">
                  <c:v>680</c:v>
                </c:pt>
                <c:pt idx="33419">
                  <c:v>800</c:v>
                </c:pt>
                <c:pt idx="33420">
                  <c:v>690</c:v>
                </c:pt>
                <c:pt idx="33421">
                  <c:v>730</c:v>
                </c:pt>
                <c:pt idx="33422">
                  <c:v>730</c:v>
                </c:pt>
                <c:pt idx="33423">
                  <c:v>710</c:v>
                </c:pt>
                <c:pt idx="33424">
                  <c:v>710</c:v>
                </c:pt>
                <c:pt idx="33425">
                  <c:v>840</c:v>
                </c:pt>
                <c:pt idx="33426">
                  <c:v>730</c:v>
                </c:pt>
                <c:pt idx="33427">
                  <c:v>770</c:v>
                </c:pt>
                <c:pt idx="33428">
                  <c:v>730</c:v>
                </c:pt>
                <c:pt idx="33429">
                  <c:v>950</c:v>
                </c:pt>
                <c:pt idx="33430">
                  <c:v>840</c:v>
                </c:pt>
                <c:pt idx="33431">
                  <c:v>620</c:v>
                </c:pt>
                <c:pt idx="33432">
                  <c:v>740</c:v>
                </c:pt>
                <c:pt idx="33433">
                  <c:v>910</c:v>
                </c:pt>
                <c:pt idx="33434">
                  <c:v>780</c:v>
                </c:pt>
                <c:pt idx="33435">
                  <c:v>980</c:v>
                </c:pt>
                <c:pt idx="33436">
                  <c:v>770</c:v>
                </c:pt>
                <c:pt idx="33437">
                  <c:v>880</c:v>
                </c:pt>
                <c:pt idx="33438">
                  <c:v>700</c:v>
                </c:pt>
                <c:pt idx="33439">
                  <c:v>930</c:v>
                </c:pt>
                <c:pt idx="33440">
                  <c:v>750</c:v>
                </c:pt>
                <c:pt idx="33441">
                  <c:v>720</c:v>
                </c:pt>
                <c:pt idx="33442">
                  <c:v>730</c:v>
                </c:pt>
                <c:pt idx="33443">
                  <c:v>830</c:v>
                </c:pt>
                <c:pt idx="33444">
                  <c:v>1030</c:v>
                </c:pt>
                <c:pt idx="33445">
                  <c:v>850</c:v>
                </c:pt>
                <c:pt idx="33446">
                  <c:v>870</c:v>
                </c:pt>
                <c:pt idx="33447">
                  <c:v>740</c:v>
                </c:pt>
                <c:pt idx="33448">
                  <c:v>860</c:v>
                </c:pt>
                <c:pt idx="33449">
                  <c:v>810</c:v>
                </c:pt>
                <c:pt idx="33450">
                  <c:v>720</c:v>
                </c:pt>
                <c:pt idx="33451">
                  <c:v>940</c:v>
                </c:pt>
                <c:pt idx="33452">
                  <c:v>970</c:v>
                </c:pt>
                <c:pt idx="33453">
                  <c:v>720</c:v>
                </c:pt>
                <c:pt idx="33454">
                  <c:v>820</c:v>
                </c:pt>
                <c:pt idx="33455">
                  <c:v>610</c:v>
                </c:pt>
                <c:pt idx="33456">
                  <c:v>890</c:v>
                </c:pt>
                <c:pt idx="33457">
                  <c:v>780</c:v>
                </c:pt>
                <c:pt idx="33458">
                  <c:v>760</c:v>
                </c:pt>
                <c:pt idx="33459">
                  <c:v>930</c:v>
                </c:pt>
                <c:pt idx="33460">
                  <c:v>840</c:v>
                </c:pt>
                <c:pt idx="33461">
                  <c:v>850</c:v>
                </c:pt>
                <c:pt idx="33462">
                  <c:v>830</c:v>
                </c:pt>
                <c:pt idx="33463">
                  <c:v>930</c:v>
                </c:pt>
                <c:pt idx="33464">
                  <c:v>850</c:v>
                </c:pt>
                <c:pt idx="33465">
                  <c:v>830</c:v>
                </c:pt>
                <c:pt idx="33466">
                  <c:v>910</c:v>
                </c:pt>
                <c:pt idx="33467">
                  <c:v>820</c:v>
                </c:pt>
                <c:pt idx="33468">
                  <c:v>770</c:v>
                </c:pt>
                <c:pt idx="33469">
                  <c:v>720</c:v>
                </c:pt>
                <c:pt idx="33470">
                  <c:v>890</c:v>
                </c:pt>
                <c:pt idx="33471">
                  <c:v>830</c:v>
                </c:pt>
                <c:pt idx="33472">
                  <c:v>520</c:v>
                </c:pt>
                <c:pt idx="33473">
                  <c:v>690</c:v>
                </c:pt>
                <c:pt idx="33474">
                  <c:v>930</c:v>
                </c:pt>
                <c:pt idx="33475">
                  <c:v>930</c:v>
                </c:pt>
                <c:pt idx="33476">
                  <c:v>990</c:v>
                </c:pt>
                <c:pt idx="33477">
                  <c:v>970</c:v>
                </c:pt>
                <c:pt idx="33478">
                  <c:v>690</c:v>
                </c:pt>
                <c:pt idx="33479">
                  <c:v>810</c:v>
                </c:pt>
                <c:pt idx="33480">
                  <c:v>870</c:v>
                </c:pt>
                <c:pt idx="33481">
                  <c:v>730</c:v>
                </c:pt>
                <c:pt idx="33482">
                  <c:v>800</c:v>
                </c:pt>
                <c:pt idx="33483">
                  <c:v>800</c:v>
                </c:pt>
                <c:pt idx="33484">
                  <c:v>960</c:v>
                </c:pt>
                <c:pt idx="33485">
                  <c:v>850</c:v>
                </c:pt>
                <c:pt idx="33486">
                  <c:v>760</c:v>
                </c:pt>
                <c:pt idx="33487">
                  <c:v>810</c:v>
                </c:pt>
                <c:pt idx="33488">
                  <c:v>780</c:v>
                </c:pt>
                <c:pt idx="33489">
                  <c:v>760</c:v>
                </c:pt>
                <c:pt idx="33490">
                  <c:v>680</c:v>
                </c:pt>
                <c:pt idx="33491">
                  <c:v>830</c:v>
                </c:pt>
                <c:pt idx="33492">
                  <c:v>750</c:v>
                </c:pt>
                <c:pt idx="33493">
                  <c:v>870</c:v>
                </c:pt>
                <c:pt idx="33494">
                  <c:v>650</c:v>
                </c:pt>
                <c:pt idx="33495">
                  <c:v>760</c:v>
                </c:pt>
                <c:pt idx="33496">
                  <c:v>700</c:v>
                </c:pt>
                <c:pt idx="33497">
                  <c:v>720</c:v>
                </c:pt>
                <c:pt idx="33498">
                  <c:v>980</c:v>
                </c:pt>
                <c:pt idx="33499">
                  <c:v>860</c:v>
                </c:pt>
                <c:pt idx="33500">
                  <c:v>750</c:v>
                </c:pt>
                <c:pt idx="33501">
                  <c:v>850</c:v>
                </c:pt>
                <c:pt idx="33502">
                  <c:v>960</c:v>
                </c:pt>
                <c:pt idx="33503">
                  <c:v>760</c:v>
                </c:pt>
                <c:pt idx="33504">
                  <c:v>770</c:v>
                </c:pt>
                <c:pt idx="33505">
                  <c:v>720</c:v>
                </c:pt>
                <c:pt idx="33506">
                  <c:v>740</c:v>
                </c:pt>
                <c:pt idx="33507">
                  <c:v>840</c:v>
                </c:pt>
                <c:pt idx="33508">
                  <c:v>830</c:v>
                </c:pt>
                <c:pt idx="33509">
                  <c:v>740</c:v>
                </c:pt>
                <c:pt idx="33510">
                  <c:v>810</c:v>
                </c:pt>
                <c:pt idx="33511">
                  <c:v>800</c:v>
                </c:pt>
                <c:pt idx="33512">
                  <c:v>810</c:v>
                </c:pt>
                <c:pt idx="33513">
                  <c:v>780</c:v>
                </c:pt>
                <c:pt idx="33514">
                  <c:v>880</c:v>
                </c:pt>
                <c:pt idx="33515">
                  <c:v>820</c:v>
                </c:pt>
                <c:pt idx="33516">
                  <c:v>690</c:v>
                </c:pt>
                <c:pt idx="33517">
                  <c:v>780</c:v>
                </c:pt>
                <c:pt idx="33518">
                  <c:v>870</c:v>
                </c:pt>
                <c:pt idx="33519">
                  <c:v>870</c:v>
                </c:pt>
                <c:pt idx="33520">
                  <c:v>710</c:v>
                </c:pt>
                <c:pt idx="33521">
                  <c:v>810</c:v>
                </c:pt>
                <c:pt idx="33522">
                  <c:v>820</c:v>
                </c:pt>
                <c:pt idx="33523">
                  <c:v>860</c:v>
                </c:pt>
                <c:pt idx="33524">
                  <c:v>670</c:v>
                </c:pt>
                <c:pt idx="33525">
                  <c:v>810</c:v>
                </c:pt>
                <c:pt idx="33526">
                  <c:v>1110</c:v>
                </c:pt>
                <c:pt idx="33527">
                  <c:v>800</c:v>
                </c:pt>
                <c:pt idx="33528">
                  <c:v>820</c:v>
                </c:pt>
                <c:pt idx="33529">
                  <c:v>760</c:v>
                </c:pt>
                <c:pt idx="33530">
                  <c:v>790</c:v>
                </c:pt>
                <c:pt idx="33531">
                  <c:v>830</c:v>
                </c:pt>
                <c:pt idx="33532">
                  <c:v>800</c:v>
                </c:pt>
                <c:pt idx="33533">
                  <c:v>770</c:v>
                </c:pt>
                <c:pt idx="33534">
                  <c:v>670</c:v>
                </c:pt>
                <c:pt idx="33535">
                  <c:v>700</c:v>
                </c:pt>
                <c:pt idx="33536">
                  <c:v>750</c:v>
                </c:pt>
                <c:pt idx="33537">
                  <c:v>830</c:v>
                </c:pt>
                <c:pt idx="33538">
                  <c:v>790</c:v>
                </c:pt>
                <c:pt idx="33539">
                  <c:v>780</c:v>
                </c:pt>
                <c:pt idx="33540">
                  <c:v>730</c:v>
                </c:pt>
                <c:pt idx="33541">
                  <c:v>860</c:v>
                </c:pt>
                <c:pt idx="33542">
                  <c:v>610</c:v>
                </c:pt>
                <c:pt idx="33543">
                  <c:v>910</c:v>
                </c:pt>
                <c:pt idx="33544">
                  <c:v>630</c:v>
                </c:pt>
                <c:pt idx="33545">
                  <c:v>900</c:v>
                </c:pt>
                <c:pt idx="33546">
                  <c:v>920</c:v>
                </c:pt>
                <c:pt idx="33547">
                  <c:v>710</c:v>
                </c:pt>
                <c:pt idx="33548">
                  <c:v>740</c:v>
                </c:pt>
                <c:pt idx="33549">
                  <c:v>850</c:v>
                </c:pt>
                <c:pt idx="33550">
                  <c:v>770</c:v>
                </c:pt>
                <c:pt idx="33551">
                  <c:v>880</c:v>
                </c:pt>
                <c:pt idx="33552">
                  <c:v>870</c:v>
                </c:pt>
                <c:pt idx="33553">
                  <c:v>1060</c:v>
                </c:pt>
                <c:pt idx="33554">
                  <c:v>1020</c:v>
                </c:pt>
                <c:pt idx="33555">
                  <c:v>670</c:v>
                </c:pt>
                <c:pt idx="33556">
                  <c:v>770</c:v>
                </c:pt>
                <c:pt idx="33557">
                  <c:v>730</c:v>
                </c:pt>
                <c:pt idx="33558">
                  <c:v>790</c:v>
                </c:pt>
                <c:pt idx="33559">
                  <c:v>800</c:v>
                </c:pt>
                <c:pt idx="33560">
                  <c:v>880</c:v>
                </c:pt>
                <c:pt idx="33561">
                  <c:v>800</c:v>
                </c:pt>
                <c:pt idx="33562">
                  <c:v>920</c:v>
                </c:pt>
                <c:pt idx="33563">
                  <c:v>790</c:v>
                </c:pt>
                <c:pt idx="33564">
                  <c:v>630</c:v>
                </c:pt>
                <c:pt idx="33565">
                  <c:v>870</c:v>
                </c:pt>
                <c:pt idx="33566">
                  <c:v>770</c:v>
                </c:pt>
                <c:pt idx="33567">
                  <c:v>670</c:v>
                </c:pt>
                <c:pt idx="33568">
                  <c:v>670</c:v>
                </c:pt>
                <c:pt idx="33569">
                  <c:v>800</c:v>
                </c:pt>
                <c:pt idx="33570">
                  <c:v>920</c:v>
                </c:pt>
                <c:pt idx="33571">
                  <c:v>860</c:v>
                </c:pt>
                <c:pt idx="33572">
                  <c:v>680</c:v>
                </c:pt>
                <c:pt idx="33573">
                  <c:v>840</c:v>
                </c:pt>
                <c:pt idx="33574">
                  <c:v>750</c:v>
                </c:pt>
                <c:pt idx="33575">
                  <c:v>890</c:v>
                </c:pt>
                <c:pt idx="33576">
                  <c:v>1070</c:v>
                </c:pt>
                <c:pt idx="33577">
                  <c:v>660</c:v>
                </c:pt>
                <c:pt idx="33578">
                  <c:v>830</c:v>
                </c:pt>
                <c:pt idx="33579">
                  <c:v>700</c:v>
                </c:pt>
                <c:pt idx="33580">
                  <c:v>630</c:v>
                </c:pt>
                <c:pt idx="33581">
                  <c:v>1010</c:v>
                </c:pt>
                <c:pt idx="33582">
                  <c:v>730</c:v>
                </c:pt>
                <c:pt idx="33583">
                  <c:v>840</c:v>
                </c:pt>
                <c:pt idx="33584">
                  <c:v>740</c:v>
                </c:pt>
                <c:pt idx="33585">
                  <c:v>700</c:v>
                </c:pt>
                <c:pt idx="33586">
                  <c:v>750</c:v>
                </c:pt>
                <c:pt idx="33587">
                  <c:v>820</c:v>
                </c:pt>
                <c:pt idx="33588">
                  <c:v>730</c:v>
                </c:pt>
                <c:pt idx="33589">
                  <c:v>810</c:v>
                </c:pt>
                <c:pt idx="33590">
                  <c:v>850</c:v>
                </c:pt>
                <c:pt idx="33591">
                  <c:v>890</c:v>
                </c:pt>
                <c:pt idx="33592">
                  <c:v>770</c:v>
                </c:pt>
                <c:pt idx="33593">
                  <c:v>750</c:v>
                </c:pt>
                <c:pt idx="33594">
                  <c:v>820</c:v>
                </c:pt>
                <c:pt idx="33595">
                  <c:v>750</c:v>
                </c:pt>
                <c:pt idx="33596">
                  <c:v>860</c:v>
                </c:pt>
                <c:pt idx="33597">
                  <c:v>750</c:v>
                </c:pt>
                <c:pt idx="33598">
                  <c:v>990</c:v>
                </c:pt>
                <c:pt idx="33599">
                  <c:v>690</c:v>
                </c:pt>
                <c:pt idx="33600">
                  <c:v>880</c:v>
                </c:pt>
                <c:pt idx="33601">
                  <c:v>640</c:v>
                </c:pt>
                <c:pt idx="33602">
                  <c:v>900</c:v>
                </c:pt>
                <c:pt idx="33603">
                  <c:v>800</c:v>
                </c:pt>
                <c:pt idx="33604">
                  <c:v>780</c:v>
                </c:pt>
                <c:pt idx="33605">
                  <c:v>860</c:v>
                </c:pt>
                <c:pt idx="33606">
                  <c:v>880</c:v>
                </c:pt>
                <c:pt idx="33607">
                  <c:v>920</c:v>
                </c:pt>
                <c:pt idx="33608">
                  <c:v>880</c:v>
                </c:pt>
                <c:pt idx="33609">
                  <c:v>600</c:v>
                </c:pt>
                <c:pt idx="33610">
                  <c:v>670</c:v>
                </c:pt>
                <c:pt idx="33611">
                  <c:v>800</c:v>
                </c:pt>
                <c:pt idx="33612">
                  <c:v>770</c:v>
                </c:pt>
                <c:pt idx="33613">
                  <c:v>870</c:v>
                </c:pt>
                <c:pt idx="33614">
                  <c:v>890</c:v>
                </c:pt>
                <c:pt idx="33615">
                  <c:v>710</c:v>
                </c:pt>
                <c:pt idx="33616">
                  <c:v>1030</c:v>
                </c:pt>
                <c:pt idx="33617">
                  <c:v>720</c:v>
                </c:pt>
                <c:pt idx="33618">
                  <c:v>940</c:v>
                </c:pt>
                <c:pt idx="33619">
                  <c:v>920</c:v>
                </c:pt>
                <c:pt idx="33620">
                  <c:v>810</c:v>
                </c:pt>
                <c:pt idx="33621">
                  <c:v>890</c:v>
                </c:pt>
                <c:pt idx="33622">
                  <c:v>730</c:v>
                </c:pt>
                <c:pt idx="33623">
                  <c:v>930</c:v>
                </c:pt>
                <c:pt idx="33624">
                  <c:v>770</c:v>
                </c:pt>
                <c:pt idx="33625">
                  <c:v>690</c:v>
                </c:pt>
                <c:pt idx="33626">
                  <c:v>750</c:v>
                </c:pt>
                <c:pt idx="33627">
                  <c:v>840</c:v>
                </c:pt>
                <c:pt idx="33628">
                  <c:v>590</c:v>
                </c:pt>
                <c:pt idx="33629">
                  <c:v>870</c:v>
                </c:pt>
                <c:pt idx="33630">
                  <c:v>710</c:v>
                </c:pt>
                <c:pt idx="33631">
                  <c:v>900</c:v>
                </c:pt>
                <c:pt idx="33632">
                  <c:v>840</c:v>
                </c:pt>
                <c:pt idx="33633">
                  <c:v>780</c:v>
                </c:pt>
                <c:pt idx="33634">
                  <c:v>870</c:v>
                </c:pt>
                <c:pt idx="33635">
                  <c:v>1090</c:v>
                </c:pt>
                <c:pt idx="33636">
                  <c:v>930</c:v>
                </c:pt>
                <c:pt idx="33637">
                  <c:v>920</c:v>
                </c:pt>
                <c:pt idx="33638">
                  <c:v>810</c:v>
                </c:pt>
                <c:pt idx="33639">
                  <c:v>880</c:v>
                </c:pt>
                <c:pt idx="33640">
                  <c:v>720</c:v>
                </c:pt>
                <c:pt idx="33641">
                  <c:v>710</c:v>
                </c:pt>
                <c:pt idx="33642">
                  <c:v>830</c:v>
                </c:pt>
                <c:pt idx="33643">
                  <c:v>850</c:v>
                </c:pt>
                <c:pt idx="33644">
                  <c:v>790</c:v>
                </c:pt>
                <c:pt idx="33645">
                  <c:v>880</c:v>
                </c:pt>
                <c:pt idx="33646">
                  <c:v>880</c:v>
                </c:pt>
                <c:pt idx="33647">
                  <c:v>880</c:v>
                </c:pt>
                <c:pt idx="33648">
                  <c:v>940</c:v>
                </c:pt>
                <c:pt idx="33649">
                  <c:v>770</c:v>
                </c:pt>
                <c:pt idx="33650">
                  <c:v>840</c:v>
                </c:pt>
                <c:pt idx="33651">
                  <c:v>880</c:v>
                </c:pt>
                <c:pt idx="33652">
                  <c:v>460</c:v>
                </c:pt>
                <c:pt idx="33653">
                  <c:v>680</c:v>
                </c:pt>
                <c:pt idx="33654">
                  <c:v>830</c:v>
                </c:pt>
                <c:pt idx="33655">
                  <c:v>970</c:v>
                </c:pt>
                <c:pt idx="33656">
                  <c:v>840</c:v>
                </c:pt>
                <c:pt idx="33657">
                  <c:v>800</c:v>
                </c:pt>
                <c:pt idx="33658">
                  <c:v>950</c:v>
                </c:pt>
                <c:pt idx="33659">
                  <c:v>870</c:v>
                </c:pt>
                <c:pt idx="33660">
                  <c:v>780</c:v>
                </c:pt>
                <c:pt idx="33661">
                  <c:v>740</c:v>
                </c:pt>
                <c:pt idx="33662">
                  <c:v>750</c:v>
                </c:pt>
                <c:pt idx="33663">
                  <c:v>790</c:v>
                </c:pt>
                <c:pt idx="33664">
                  <c:v>900</c:v>
                </c:pt>
                <c:pt idx="33665">
                  <c:v>820</c:v>
                </c:pt>
                <c:pt idx="33666">
                  <c:v>910</c:v>
                </c:pt>
                <c:pt idx="33667">
                  <c:v>780</c:v>
                </c:pt>
                <c:pt idx="33668">
                  <c:v>810</c:v>
                </c:pt>
                <c:pt idx="33669">
                  <c:v>730</c:v>
                </c:pt>
                <c:pt idx="33670">
                  <c:v>1000</c:v>
                </c:pt>
                <c:pt idx="33671">
                  <c:v>720</c:v>
                </c:pt>
                <c:pt idx="33672">
                  <c:v>880</c:v>
                </c:pt>
                <c:pt idx="33673">
                  <c:v>920</c:v>
                </c:pt>
                <c:pt idx="33674">
                  <c:v>760</c:v>
                </c:pt>
                <c:pt idx="33675">
                  <c:v>830</c:v>
                </c:pt>
                <c:pt idx="33676">
                  <c:v>720</c:v>
                </c:pt>
                <c:pt idx="33677">
                  <c:v>880</c:v>
                </c:pt>
                <c:pt idx="33678">
                  <c:v>860</c:v>
                </c:pt>
                <c:pt idx="33679">
                  <c:v>980</c:v>
                </c:pt>
                <c:pt idx="33680">
                  <c:v>800</c:v>
                </c:pt>
                <c:pt idx="33681">
                  <c:v>670</c:v>
                </c:pt>
                <c:pt idx="33682">
                  <c:v>730</c:v>
                </c:pt>
                <c:pt idx="33683">
                  <c:v>860</c:v>
                </c:pt>
                <c:pt idx="33684">
                  <c:v>960</c:v>
                </c:pt>
                <c:pt idx="33685">
                  <c:v>830</c:v>
                </c:pt>
                <c:pt idx="33686">
                  <c:v>710</c:v>
                </c:pt>
                <c:pt idx="33687">
                  <c:v>780</c:v>
                </c:pt>
                <c:pt idx="33688">
                  <c:v>740</c:v>
                </c:pt>
                <c:pt idx="33689">
                  <c:v>810</c:v>
                </c:pt>
                <c:pt idx="33690">
                  <c:v>770</c:v>
                </c:pt>
                <c:pt idx="33691">
                  <c:v>850</c:v>
                </c:pt>
                <c:pt idx="33692">
                  <c:v>1010</c:v>
                </c:pt>
                <c:pt idx="33693">
                  <c:v>750</c:v>
                </c:pt>
                <c:pt idx="33694">
                  <c:v>770</c:v>
                </c:pt>
                <c:pt idx="33695">
                  <c:v>790</c:v>
                </c:pt>
                <c:pt idx="33696">
                  <c:v>730</c:v>
                </c:pt>
                <c:pt idx="33697">
                  <c:v>800</c:v>
                </c:pt>
                <c:pt idx="33698">
                  <c:v>820</c:v>
                </c:pt>
                <c:pt idx="33699">
                  <c:v>780</c:v>
                </c:pt>
                <c:pt idx="33700">
                  <c:v>750</c:v>
                </c:pt>
                <c:pt idx="33701">
                  <c:v>740</c:v>
                </c:pt>
                <c:pt idx="33702">
                  <c:v>690</c:v>
                </c:pt>
                <c:pt idx="33703">
                  <c:v>850</c:v>
                </c:pt>
                <c:pt idx="33704">
                  <c:v>750</c:v>
                </c:pt>
                <c:pt idx="33705">
                  <c:v>790</c:v>
                </c:pt>
                <c:pt idx="33706">
                  <c:v>930</c:v>
                </c:pt>
                <c:pt idx="33707">
                  <c:v>900</c:v>
                </c:pt>
                <c:pt idx="33708">
                  <c:v>800</c:v>
                </c:pt>
                <c:pt idx="33709">
                  <c:v>1000</c:v>
                </c:pt>
                <c:pt idx="33710">
                  <c:v>800</c:v>
                </c:pt>
                <c:pt idx="33711">
                  <c:v>750</c:v>
                </c:pt>
                <c:pt idx="33712">
                  <c:v>700</c:v>
                </c:pt>
                <c:pt idx="33713">
                  <c:v>740</c:v>
                </c:pt>
                <c:pt idx="33714">
                  <c:v>680</c:v>
                </c:pt>
                <c:pt idx="33715">
                  <c:v>760</c:v>
                </c:pt>
                <c:pt idx="33716">
                  <c:v>880</c:v>
                </c:pt>
                <c:pt idx="33717">
                  <c:v>840</c:v>
                </c:pt>
                <c:pt idx="33718">
                  <c:v>780</c:v>
                </c:pt>
                <c:pt idx="33719">
                  <c:v>760</c:v>
                </c:pt>
                <c:pt idx="33720">
                  <c:v>1100</c:v>
                </c:pt>
                <c:pt idx="33721">
                  <c:v>800</c:v>
                </c:pt>
                <c:pt idx="33722">
                  <c:v>780</c:v>
                </c:pt>
                <c:pt idx="33723">
                  <c:v>800</c:v>
                </c:pt>
                <c:pt idx="33724">
                  <c:v>740</c:v>
                </c:pt>
                <c:pt idx="33725">
                  <c:v>790</c:v>
                </c:pt>
                <c:pt idx="33726">
                  <c:v>830</c:v>
                </c:pt>
                <c:pt idx="33727">
                  <c:v>830</c:v>
                </c:pt>
                <c:pt idx="33728">
                  <c:v>780</c:v>
                </c:pt>
                <c:pt idx="33729">
                  <c:v>810</c:v>
                </c:pt>
                <c:pt idx="33730">
                  <c:v>790</c:v>
                </c:pt>
                <c:pt idx="33731">
                  <c:v>710</c:v>
                </c:pt>
                <c:pt idx="33732">
                  <c:v>830</c:v>
                </c:pt>
                <c:pt idx="33733">
                  <c:v>850</c:v>
                </c:pt>
                <c:pt idx="33734">
                  <c:v>790</c:v>
                </c:pt>
                <c:pt idx="33735">
                  <c:v>750</c:v>
                </c:pt>
                <c:pt idx="33736">
                  <c:v>670</c:v>
                </c:pt>
                <c:pt idx="33737">
                  <c:v>710</c:v>
                </c:pt>
                <c:pt idx="33738">
                  <c:v>800</c:v>
                </c:pt>
                <c:pt idx="33739">
                  <c:v>630</c:v>
                </c:pt>
                <c:pt idx="33740">
                  <c:v>740</c:v>
                </c:pt>
                <c:pt idx="33741">
                  <c:v>690</c:v>
                </c:pt>
                <c:pt idx="33742">
                  <c:v>860</c:v>
                </c:pt>
                <c:pt idx="33743">
                  <c:v>760</c:v>
                </c:pt>
                <c:pt idx="33744">
                  <c:v>730</c:v>
                </c:pt>
                <c:pt idx="33745">
                  <c:v>650</c:v>
                </c:pt>
                <c:pt idx="33746">
                  <c:v>820</c:v>
                </c:pt>
                <c:pt idx="33747">
                  <c:v>880</c:v>
                </c:pt>
                <c:pt idx="33748">
                  <c:v>720</c:v>
                </c:pt>
                <c:pt idx="33749">
                  <c:v>890</c:v>
                </c:pt>
                <c:pt idx="33750">
                  <c:v>640</c:v>
                </c:pt>
                <c:pt idx="33751">
                  <c:v>890</c:v>
                </c:pt>
                <c:pt idx="33752">
                  <c:v>810</c:v>
                </c:pt>
                <c:pt idx="33753">
                  <c:v>770</c:v>
                </c:pt>
                <c:pt idx="33754">
                  <c:v>850</c:v>
                </c:pt>
                <c:pt idx="33755">
                  <c:v>860</c:v>
                </c:pt>
                <c:pt idx="33756">
                  <c:v>760</c:v>
                </c:pt>
                <c:pt idx="33757">
                  <c:v>840</c:v>
                </c:pt>
                <c:pt idx="33758">
                  <c:v>780</c:v>
                </c:pt>
                <c:pt idx="33759">
                  <c:v>750</c:v>
                </c:pt>
                <c:pt idx="33760">
                  <c:v>690</c:v>
                </c:pt>
                <c:pt idx="33761">
                  <c:v>650</c:v>
                </c:pt>
                <c:pt idx="33762">
                  <c:v>880</c:v>
                </c:pt>
                <c:pt idx="33763">
                  <c:v>820</c:v>
                </c:pt>
                <c:pt idx="33764">
                  <c:v>1050</c:v>
                </c:pt>
                <c:pt idx="33765">
                  <c:v>730</c:v>
                </c:pt>
                <c:pt idx="33766">
                  <c:v>650</c:v>
                </c:pt>
                <c:pt idx="33767">
                  <c:v>960</c:v>
                </c:pt>
                <c:pt idx="33768">
                  <c:v>760</c:v>
                </c:pt>
                <c:pt idx="33769">
                  <c:v>730</c:v>
                </c:pt>
                <c:pt idx="33770">
                  <c:v>740</c:v>
                </c:pt>
                <c:pt idx="33771">
                  <c:v>800</c:v>
                </c:pt>
                <c:pt idx="33772">
                  <c:v>830</c:v>
                </c:pt>
                <c:pt idx="33773">
                  <c:v>830</c:v>
                </c:pt>
                <c:pt idx="33774">
                  <c:v>910</c:v>
                </c:pt>
                <c:pt idx="33775">
                  <c:v>760</c:v>
                </c:pt>
                <c:pt idx="33776">
                  <c:v>710</c:v>
                </c:pt>
                <c:pt idx="33777">
                  <c:v>740</c:v>
                </c:pt>
                <c:pt idx="33778">
                  <c:v>780</c:v>
                </c:pt>
                <c:pt idx="33779">
                  <c:v>810</c:v>
                </c:pt>
                <c:pt idx="33780">
                  <c:v>950</c:v>
                </c:pt>
                <c:pt idx="33781">
                  <c:v>810</c:v>
                </c:pt>
                <c:pt idx="33782">
                  <c:v>1070</c:v>
                </c:pt>
                <c:pt idx="33783">
                  <c:v>700</c:v>
                </c:pt>
                <c:pt idx="33784">
                  <c:v>690</c:v>
                </c:pt>
                <c:pt idx="33785">
                  <c:v>690</c:v>
                </c:pt>
                <c:pt idx="33786">
                  <c:v>760</c:v>
                </c:pt>
                <c:pt idx="33787">
                  <c:v>780</c:v>
                </c:pt>
                <c:pt idx="33788">
                  <c:v>740</c:v>
                </c:pt>
                <c:pt idx="33789">
                  <c:v>910</c:v>
                </c:pt>
                <c:pt idx="33790">
                  <c:v>680</c:v>
                </c:pt>
                <c:pt idx="33791">
                  <c:v>900</c:v>
                </c:pt>
                <c:pt idx="33792">
                  <c:v>870</c:v>
                </c:pt>
                <c:pt idx="33793">
                  <c:v>740</c:v>
                </c:pt>
                <c:pt idx="33794">
                  <c:v>850</c:v>
                </c:pt>
                <c:pt idx="33795">
                  <c:v>770</c:v>
                </c:pt>
                <c:pt idx="33796">
                  <c:v>800</c:v>
                </c:pt>
                <c:pt idx="33797">
                  <c:v>700</c:v>
                </c:pt>
                <c:pt idx="33798">
                  <c:v>820</c:v>
                </c:pt>
                <c:pt idx="33799">
                  <c:v>820</c:v>
                </c:pt>
                <c:pt idx="33800">
                  <c:v>780</c:v>
                </c:pt>
                <c:pt idx="33801">
                  <c:v>800</c:v>
                </c:pt>
                <c:pt idx="33802">
                  <c:v>780</c:v>
                </c:pt>
                <c:pt idx="33803">
                  <c:v>840</c:v>
                </c:pt>
                <c:pt idx="33804">
                  <c:v>900</c:v>
                </c:pt>
                <c:pt idx="33805">
                  <c:v>850</c:v>
                </c:pt>
                <c:pt idx="33806">
                  <c:v>990</c:v>
                </c:pt>
                <c:pt idx="33807">
                  <c:v>770</c:v>
                </c:pt>
                <c:pt idx="33808">
                  <c:v>930</c:v>
                </c:pt>
                <c:pt idx="33809">
                  <c:v>860</c:v>
                </c:pt>
                <c:pt idx="33810">
                  <c:v>930</c:v>
                </c:pt>
                <c:pt idx="33811">
                  <c:v>680</c:v>
                </c:pt>
                <c:pt idx="33812">
                  <c:v>780</c:v>
                </c:pt>
                <c:pt idx="33813">
                  <c:v>700</c:v>
                </c:pt>
                <c:pt idx="33814">
                  <c:v>700</c:v>
                </c:pt>
                <c:pt idx="33815">
                  <c:v>830</c:v>
                </c:pt>
                <c:pt idx="33816">
                  <c:v>770</c:v>
                </c:pt>
                <c:pt idx="33817">
                  <c:v>730</c:v>
                </c:pt>
                <c:pt idx="33818">
                  <c:v>780</c:v>
                </c:pt>
                <c:pt idx="33819">
                  <c:v>760</c:v>
                </c:pt>
                <c:pt idx="33820">
                  <c:v>810</c:v>
                </c:pt>
                <c:pt idx="33821">
                  <c:v>760</c:v>
                </c:pt>
                <c:pt idx="33822">
                  <c:v>1010</c:v>
                </c:pt>
                <c:pt idx="33823">
                  <c:v>740</c:v>
                </c:pt>
                <c:pt idx="33824">
                  <c:v>890</c:v>
                </c:pt>
                <c:pt idx="33825">
                  <c:v>850</c:v>
                </c:pt>
                <c:pt idx="33826">
                  <c:v>820</c:v>
                </c:pt>
                <c:pt idx="33827">
                  <c:v>590</c:v>
                </c:pt>
                <c:pt idx="33828">
                  <c:v>800</c:v>
                </c:pt>
                <c:pt idx="33829">
                  <c:v>600</c:v>
                </c:pt>
                <c:pt idx="33830">
                  <c:v>720</c:v>
                </c:pt>
                <c:pt idx="33831">
                  <c:v>920</c:v>
                </c:pt>
                <c:pt idx="33832">
                  <c:v>950</c:v>
                </c:pt>
                <c:pt idx="33833">
                  <c:v>770</c:v>
                </c:pt>
                <c:pt idx="33834">
                  <c:v>780</c:v>
                </c:pt>
                <c:pt idx="33835">
                  <c:v>750</c:v>
                </c:pt>
                <c:pt idx="33836">
                  <c:v>830</c:v>
                </c:pt>
                <c:pt idx="33837">
                  <c:v>780</c:v>
                </c:pt>
                <c:pt idx="33838">
                  <c:v>780</c:v>
                </c:pt>
                <c:pt idx="33839">
                  <c:v>770</c:v>
                </c:pt>
                <c:pt idx="33840">
                  <c:v>730</c:v>
                </c:pt>
                <c:pt idx="33841">
                  <c:v>1000</c:v>
                </c:pt>
                <c:pt idx="33842">
                  <c:v>630</c:v>
                </c:pt>
                <c:pt idx="33843">
                  <c:v>960</c:v>
                </c:pt>
                <c:pt idx="33844">
                  <c:v>840</c:v>
                </c:pt>
                <c:pt idx="33845">
                  <c:v>750</c:v>
                </c:pt>
                <c:pt idx="33846">
                  <c:v>710</c:v>
                </c:pt>
                <c:pt idx="33847">
                  <c:v>930</c:v>
                </c:pt>
                <c:pt idx="33848">
                  <c:v>770</c:v>
                </c:pt>
                <c:pt idx="33849">
                  <c:v>860</c:v>
                </c:pt>
                <c:pt idx="33850">
                  <c:v>970</c:v>
                </c:pt>
                <c:pt idx="33851">
                  <c:v>650</c:v>
                </c:pt>
                <c:pt idx="33852">
                  <c:v>850</c:v>
                </c:pt>
                <c:pt idx="33853">
                  <c:v>690</c:v>
                </c:pt>
                <c:pt idx="33854">
                  <c:v>830</c:v>
                </c:pt>
                <c:pt idx="33855">
                  <c:v>880</c:v>
                </c:pt>
                <c:pt idx="33856">
                  <c:v>800</c:v>
                </c:pt>
                <c:pt idx="33857">
                  <c:v>810</c:v>
                </c:pt>
                <c:pt idx="33858">
                  <c:v>840</c:v>
                </c:pt>
                <c:pt idx="33859">
                  <c:v>770</c:v>
                </c:pt>
                <c:pt idx="33860">
                  <c:v>860</c:v>
                </c:pt>
                <c:pt idx="33861">
                  <c:v>820</c:v>
                </c:pt>
                <c:pt idx="33862">
                  <c:v>630</c:v>
                </c:pt>
                <c:pt idx="33863">
                  <c:v>780</c:v>
                </c:pt>
                <c:pt idx="33864">
                  <c:v>760</c:v>
                </c:pt>
                <c:pt idx="33865">
                  <c:v>920</c:v>
                </c:pt>
                <c:pt idx="33866">
                  <c:v>870</c:v>
                </c:pt>
                <c:pt idx="33867">
                  <c:v>740</c:v>
                </c:pt>
                <c:pt idx="33868">
                  <c:v>760</c:v>
                </c:pt>
                <c:pt idx="33869">
                  <c:v>760</c:v>
                </c:pt>
                <c:pt idx="33870">
                  <c:v>750</c:v>
                </c:pt>
                <c:pt idx="33871">
                  <c:v>670</c:v>
                </c:pt>
                <c:pt idx="33872">
                  <c:v>960</c:v>
                </c:pt>
                <c:pt idx="33873">
                  <c:v>800</c:v>
                </c:pt>
                <c:pt idx="33874">
                  <c:v>720</c:v>
                </c:pt>
                <c:pt idx="33875">
                  <c:v>760</c:v>
                </c:pt>
                <c:pt idx="33876">
                  <c:v>910</c:v>
                </c:pt>
                <c:pt idx="33877">
                  <c:v>800</c:v>
                </c:pt>
                <c:pt idx="33878">
                  <c:v>780</c:v>
                </c:pt>
                <c:pt idx="33879">
                  <c:v>800</c:v>
                </c:pt>
                <c:pt idx="33880">
                  <c:v>970</c:v>
                </c:pt>
                <c:pt idx="33881">
                  <c:v>750</c:v>
                </c:pt>
                <c:pt idx="33882">
                  <c:v>800</c:v>
                </c:pt>
                <c:pt idx="33883">
                  <c:v>910</c:v>
                </c:pt>
                <c:pt idx="33884">
                  <c:v>810</c:v>
                </c:pt>
                <c:pt idx="33885">
                  <c:v>840</c:v>
                </c:pt>
                <c:pt idx="33886">
                  <c:v>860</c:v>
                </c:pt>
                <c:pt idx="33887">
                  <c:v>750</c:v>
                </c:pt>
                <c:pt idx="33888">
                  <c:v>780</c:v>
                </c:pt>
                <c:pt idx="33889">
                  <c:v>840</c:v>
                </c:pt>
                <c:pt idx="33890">
                  <c:v>640</c:v>
                </c:pt>
                <c:pt idx="33891">
                  <c:v>880</c:v>
                </c:pt>
                <c:pt idx="33892">
                  <c:v>900</c:v>
                </c:pt>
                <c:pt idx="33893">
                  <c:v>960</c:v>
                </c:pt>
                <c:pt idx="33894">
                  <c:v>770</c:v>
                </c:pt>
                <c:pt idx="33895">
                  <c:v>920</c:v>
                </c:pt>
                <c:pt idx="33896">
                  <c:v>820</c:v>
                </c:pt>
                <c:pt idx="33897">
                  <c:v>710</c:v>
                </c:pt>
                <c:pt idx="33898">
                  <c:v>780</c:v>
                </c:pt>
                <c:pt idx="33899">
                  <c:v>730</c:v>
                </c:pt>
                <c:pt idx="33900">
                  <c:v>750</c:v>
                </c:pt>
                <c:pt idx="33901">
                  <c:v>700</c:v>
                </c:pt>
                <c:pt idx="33902">
                  <c:v>750</c:v>
                </c:pt>
                <c:pt idx="33903">
                  <c:v>780</c:v>
                </c:pt>
                <c:pt idx="33904">
                  <c:v>670</c:v>
                </c:pt>
                <c:pt idx="33905">
                  <c:v>660</c:v>
                </c:pt>
                <c:pt idx="33906">
                  <c:v>620</c:v>
                </c:pt>
                <c:pt idx="33907">
                  <c:v>1040</c:v>
                </c:pt>
                <c:pt idx="33908">
                  <c:v>790</c:v>
                </c:pt>
                <c:pt idx="33909">
                  <c:v>730</c:v>
                </c:pt>
                <c:pt idx="33910">
                  <c:v>830</c:v>
                </c:pt>
                <c:pt idx="33911">
                  <c:v>820</c:v>
                </c:pt>
                <c:pt idx="33912">
                  <c:v>760</c:v>
                </c:pt>
                <c:pt idx="33913">
                  <c:v>790</c:v>
                </c:pt>
                <c:pt idx="33914">
                  <c:v>550</c:v>
                </c:pt>
                <c:pt idx="33915">
                  <c:v>710</c:v>
                </c:pt>
                <c:pt idx="33916">
                  <c:v>750</c:v>
                </c:pt>
                <c:pt idx="33917">
                  <c:v>600</c:v>
                </c:pt>
                <c:pt idx="33918">
                  <c:v>600</c:v>
                </c:pt>
                <c:pt idx="33919">
                  <c:v>710</c:v>
                </c:pt>
                <c:pt idx="33920">
                  <c:v>680</c:v>
                </c:pt>
                <c:pt idx="33921">
                  <c:v>740</c:v>
                </c:pt>
                <c:pt idx="33922">
                  <c:v>550</c:v>
                </c:pt>
                <c:pt idx="33923">
                  <c:v>750</c:v>
                </c:pt>
                <c:pt idx="33924">
                  <c:v>800</c:v>
                </c:pt>
                <c:pt idx="33925">
                  <c:v>950</c:v>
                </c:pt>
                <c:pt idx="33926">
                  <c:v>730</c:v>
                </c:pt>
                <c:pt idx="33927">
                  <c:v>800</c:v>
                </c:pt>
                <c:pt idx="33928">
                  <c:v>1030</c:v>
                </c:pt>
                <c:pt idx="33929">
                  <c:v>750</c:v>
                </c:pt>
                <c:pt idx="33930">
                  <c:v>770</c:v>
                </c:pt>
                <c:pt idx="33931">
                  <c:v>930</c:v>
                </c:pt>
                <c:pt idx="33932">
                  <c:v>760</c:v>
                </c:pt>
                <c:pt idx="33933">
                  <c:v>800</c:v>
                </c:pt>
                <c:pt idx="33934">
                  <c:v>980</c:v>
                </c:pt>
                <c:pt idx="33935">
                  <c:v>1010</c:v>
                </c:pt>
                <c:pt idx="33936">
                  <c:v>790</c:v>
                </c:pt>
                <c:pt idx="33937">
                  <c:v>730</c:v>
                </c:pt>
                <c:pt idx="33938">
                  <c:v>850</c:v>
                </c:pt>
                <c:pt idx="33939">
                  <c:v>910</c:v>
                </c:pt>
                <c:pt idx="33940">
                  <c:v>890</c:v>
                </c:pt>
                <c:pt idx="33941">
                  <c:v>860</c:v>
                </c:pt>
                <c:pt idx="33942">
                  <c:v>690</c:v>
                </c:pt>
                <c:pt idx="33943">
                  <c:v>790</c:v>
                </c:pt>
                <c:pt idx="33944">
                  <c:v>770</c:v>
                </c:pt>
                <c:pt idx="33945">
                  <c:v>800</c:v>
                </c:pt>
                <c:pt idx="33946">
                  <c:v>770</c:v>
                </c:pt>
                <c:pt idx="33947">
                  <c:v>620</c:v>
                </c:pt>
                <c:pt idx="33948">
                  <c:v>720</c:v>
                </c:pt>
                <c:pt idx="33949">
                  <c:v>830</c:v>
                </c:pt>
                <c:pt idx="33950">
                  <c:v>790</c:v>
                </c:pt>
                <c:pt idx="33951">
                  <c:v>760</c:v>
                </c:pt>
                <c:pt idx="33952">
                  <c:v>760</c:v>
                </c:pt>
                <c:pt idx="33953">
                  <c:v>890</c:v>
                </c:pt>
                <c:pt idx="33954">
                  <c:v>750</c:v>
                </c:pt>
                <c:pt idx="33955">
                  <c:v>900</c:v>
                </c:pt>
                <c:pt idx="33956">
                  <c:v>790</c:v>
                </c:pt>
                <c:pt idx="33957">
                  <c:v>820</c:v>
                </c:pt>
                <c:pt idx="33958">
                  <c:v>850</c:v>
                </c:pt>
                <c:pt idx="33959">
                  <c:v>800</c:v>
                </c:pt>
                <c:pt idx="33960">
                  <c:v>890</c:v>
                </c:pt>
                <c:pt idx="33961">
                  <c:v>820</c:v>
                </c:pt>
                <c:pt idx="33962">
                  <c:v>730</c:v>
                </c:pt>
                <c:pt idx="33963">
                  <c:v>890</c:v>
                </c:pt>
                <c:pt idx="33964">
                  <c:v>710</c:v>
                </c:pt>
                <c:pt idx="33965">
                  <c:v>970</c:v>
                </c:pt>
                <c:pt idx="33966">
                  <c:v>900</c:v>
                </c:pt>
                <c:pt idx="33967">
                  <c:v>840</c:v>
                </c:pt>
                <c:pt idx="33968">
                  <c:v>780</c:v>
                </c:pt>
                <c:pt idx="33969">
                  <c:v>1070</c:v>
                </c:pt>
                <c:pt idx="33970">
                  <c:v>720</c:v>
                </c:pt>
                <c:pt idx="33971">
                  <c:v>750</c:v>
                </c:pt>
                <c:pt idx="33972">
                  <c:v>610</c:v>
                </c:pt>
                <c:pt idx="33973">
                  <c:v>880</c:v>
                </c:pt>
                <c:pt idx="33974">
                  <c:v>700</c:v>
                </c:pt>
                <c:pt idx="33975">
                  <c:v>820</c:v>
                </c:pt>
                <c:pt idx="33976">
                  <c:v>740</c:v>
                </c:pt>
                <c:pt idx="33977">
                  <c:v>570</c:v>
                </c:pt>
                <c:pt idx="33978">
                  <c:v>820</c:v>
                </c:pt>
                <c:pt idx="33979">
                  <c:v>930</c:v>
                </c:pt>
                <c:pt idx="33980">
                  <c:v>850</c:v>
                </c:pt>
                <c:pt idx="33981">
                  <c:v>940</c:v>
                </c:pt>
                <c:pt idx="33982">
                  <c:v>860</c:v>
                </c:pt>
                <c:pt idx="33983">
                  <c:v>690</c:v>
                </c:pt>
                <c:pt idx="33984">
                  <c:v>870</c:v>
                </c:pt>
                <c:pt idx="33985">
                  <c:v>890</c:v>
                </c:pt>
                <c:pt idx="33986">
                  <c:v>780</c:v>
                </c:pt>
                <c:pt idx="33987">
                  <c:v>790</c:v>
                </c:pt>
                <c:pt idx="33988">
                  <c:v>840</c:v>
                </c:pt>
                <c:pt idx="33989">
                  <c:v>740</c:v>
                </c:pt>
                <c:pt idx="33990">
                  <c:v>760</c:v>
                </c:pt>
                <c:pt idx="33991">
                  <c:v>800</c:v>
                </c:pt>
                <c:pt idx="33992">
                  <c:v>630</c:v>
                </c:pt>
                <c:pt idx="33993">
                  <c:v>670</c:v>
                </c:pt>
                <c:pt idx="33994">
                  <c:v>1070</c:v>
                </c:pt>
                <c:pt idx="33995">
                  <c:v>910</c:v>
                </c:pt>
                <c:pt idx="33996">
                  <c:v>710</c:v>
                </c:pt>
                <c:pt idx="33997">
                  <c:v>710</c:v>
                </c:pt>
                <c:pt idx="33998">
                  <c:v>800</c:v>
                </c:pt>
                <c:pt idx="33999">
                  <c:v>900</c:v>
                </c:pt>
                <c:pt idx="34000">
                  <c:v>820</c:v>
                </c:pt>
                <c:pt idx="34001">
                  <c:v>750</c:v>
                </c:pt>
                <c:pt idx="34002">
                  <c:v>950</c:v>
                </c:pt>
                <c:pt idx="34003">
                  <c:v>910</c:v>
                </c:pt>
                <c:pt idx="34004">
                  <c:v>890</c:v>
                </c:pt>
                <c:pt idx="34005">
                  <c:v>660</c:v>
                </c:pt>
                <c:pt idx="34006">
                  <c:v>760</c:v>
                </c:pt>
                <c:pt idx="34007">
                  <c:v>830</c:v>
                </c:pt>
                <c:pt idx="34008">
                  <c:v>730</c:v>
                </c:pt>
                <c:pt idx="34009">
                  <c:v>720</c:v>
                </c:pt>
                <c:pt idx="34010">
                  <c:v>830</c:v>
                </c:pt>
                <c:pt idx="34011">
                  <c:v>800</c:v>
                </c:pt>
                <c:pt idx="34012">
                  <c:v>870</c:v>
                </c:pt>
                <c:pt idx="34013">
                  <c:v>700</c:v>
                </c:pt>
                <c:pt idx="34014">
                  <c:v>920</c:v>
                </c:pt>
                <c:pt idx="34015">
                  <c:v>820</c:v>
                </c:pt>
                <c:pt idx="34016">
                  <c:v>870</c:v>
                </c:pt>
                <c:pt idx="34017">
                  <c:v>760</c:v>
                </c:pt>
                <c:pt idx="34018">
                  <c:v>780</c:v>
                </c:pt>
                <c:pt idx="34019">
                  <c:v>930</c:v>
                </c:pt>
                <c:pt idx="34020">
                  <c:v>780</c:v>
                </c:pt>
                <c:pt idx="34021">
                  <c:v>890</c:v>
                </c:pt>
                <c:pt idx="34022">
                  <c:v>960</c:v>
                </c:pt>
                <c:pt idx="34023">
                  <c:v>890</c:v>
                </c:pt>
                <c:pt idx="34024">
                  <c:v>1010</c:v>
                </c:pt>
                <c:pt idx="34025">
                  <c:v>800</c:v>
                </c:pt>
                <c:pt idx="34026">
                  <c:v>900</c:v>
                </c:pt>
                <c:pt idx="34027">
                  <c:v>790</c:v>
                </c:pt>
                <c:pt idx="34028">
                  <c:v>720</c:v>
                </c:pt>
                <c:pt idx="34029">
                  <c:v>760</c:v>
                </c:pt>
                <c:pt idx="34030">
                  <c:v>750</c:v>
                </c:pt>
                <c:pt idx="34031">
                  <c:v>820</c:v>
                </c:pt>
                <c:pt idx="34032">
                  <c:v>740</c:v>
                </c:pt>
                <c:pt idx="34033">
                  <c:v>640</c:v>
                </c:pt>
                <c:pt idx="34034">
                  <c:v>770</c:v>
                </c:pt>
                <c:pt idx="34035">
                  <c:v>880</c:v>
                </c:pt>
                <c:pt idx="34036">
                  <c:v>870</c:v>
                </c:pt>
                <c:pt idx="34037">
                  <c:v>770</c:v>
                </c:pt>
                <c:pt idx="34038">
                  <c:v>830</c:v>
                </c:pt>
                <c:pt idx="34039">
                  <c:v>780</c:v>
                </c:pt>
                <c:pt idx="34040">
                  <c:v>840</c:v>
                </c:pt>
                <c:pt idx="34041">
                  <c:v>800</c:v>
                </c:pt>
                <c:pt idx="34042">
                  <c:v>790</c:v>
                </c:pt>
                <c:pt idx="34043">
                  <c:v>910</c:v>
                </c:pt>
                <c:pt idx="34044">
                  <c:v>970</c:v>
                </c:pt>
                <c:pt idx="34045">
                  <c:v>640</c:v>
                </c:pt>
                <c:pt idx="34046">
                  <c:v>860</c:v>
                </c:pt>
                <c:pt idx="34047">
                  <c:v>780</c:v>
                </c:pt>
                <c:pt idx="34048">
                  <c:v>750</c:v>
                </c:pt>
                <c:pt idx="34049">
                  <c:v>840</c:v>
                </c:pt>
                <c:pt idx="34050">
                  <c:v>810</c:v>
                </c:pt>
                <c:pt idx="34051">
                  <c:v>640</c:v>
                </c:pt>
                <c:pt idx="34052">
                  <c:v>760</c:v>
                </c:pt>
                <c:pt idx="34053">
                  <c:v>840</c:v>
                </c:pt>
                <c:pt idx="34054">
                  <c:v>760</c:v>
                </c:pt>
                <c:pt idx="34055">
                  <c:v>680</c:v>
                </c:pt>
                <c:pt idx="34056">
                  <c:v>800</c:v>
                </c:pt>
                <c:pt idx="34057">
                  <c:v>980</c:v>
                </c:pt>
                <c:pt idx="34058">
                  <c:v>610</c:v>
                </c:pt>
                <c:pt idx="34059">
                  <c:v>800</c:v>
                </c:pt>
                <c:pt idx="34060">
                  <c:v>760</c:v>
                </c:pt>
                <c:pt idx="34061">
                  <c:v>720</c:v>
                </c:pt>
                <c:pt idx="34062">
                  <c:v>810</c:v>
                </c:pt>
                <c:pt idx="34063">
                  <c:v>880</c:v>
                </c:pt>
                <c:pt idx="34064">
                  <c:v>760</c:v>
                </c:pt>
                <c:pt idx="34065">
                  <c:v>860</c:v>
                </c:pt>
                <c:pt idx="34066">
                  <c:v>760</c:v>
                </c:pt>
                <c:pt idx="34067">
                  <c:v>690</c:v>
                </c:pt>
                <c:pt idx="34068">
                  <c:v>860</c:v>
                </c:pt>
                <c:pt idx="34069">
                  <c:v>930</c:v>
                </c:pt>
                <c:pt idx="34070">
                  <c:v>750</c:v>
                </c:pt>
                <c:pt idx="34071">
                  <c:v>870</c:v>
                </c:pt>
                <c:pt idx="34072">
                  <c:v>880</c:v>
                </c:pt>
                <c:pt idx="34073">
                  <c:v>890</c:v>
                </c:pt>
                <c:pt idx="34074">
                  <c:v>750</c:v>
                </c:pt>
                <c:pt idx="34075">
                  <c:v>780</c:v>
                </c:pt>
                <c:pt idx="34076">
                  <c:v>910</c:v>
                </c:pt>
                <c:pt idx="34077">
                  <c:v>710</c:v>
                </c:pt>
                <c:pt idx="34078">
                  <c:v>740</c:v>
                </c:pt>
                <c:pt idx="34079">
                  <c:v>800</c:v>
                </c:pt>
                <c:pt idx="34080">
                  <c:v>810</c:v>
                </c:pt>
                <c:pt idx="34081">
                  <c:v>790</c:v>
                </c:pt>
                <c:pt idx="34082">
                  <c:v>900</c:v>
                </c:pt>
                <c:pt idx="34083">
                  <c:v>730</c:v>
                </c:pt>
                <c:pt idx="34084">
                  <c:v>920</c:v>
                </c:pt>
                <c:pt idx="34085">
                  <c:v>830</c:v>
                </c:pt>
                <c:pt idx="34086">
                  <c:v>740</c:v>
                </c:pt>
                <c:pt idx="34087">
                  <c:v>870</c:v>
                </c:pt>
                <c:pt idx="34088">
                  <c:v>790</c:v>
                </c:pt>
                <c:pt idx="34089">
                  <c:v>630</c:v>
                </c:pt>
                <c:pt idx="34090">
                  <c:v>750</c:v>
                </c:pt>
                <c:pt idx="34091">
                  <c:v>900</c:v>
                </c:pt>
                <c:pt idx="34092">
                  <c:v>630</c:v>
                </c:pt>
                <c:pt idx="34093">
                  <c:v>930</c:v>
                </c:pt>
                <c:pt idx="34094">
                  <c:v>860</c:v>
                </c:pt>
                <c:pt idx="34095">
                  <c:v>930</c:v>
                </c:pt>
                <c:pt idx="34096">
                  <c:v>910</c:v>
                </c:pt>
                <c:pt idx="34097">
                  <c:v>840</c:v>
                </c:pt>
                <c:pt idx="34098">
                  <c:v>670</c:v>
                </c:pt>
                <c:pt idx="34099">
                  <c:v>870</c:v>
                </c:pt>
                <c:pt idx="34100">
                  <c:v>840</c:v>
                </c:pt>
                <c:pt idx="34101">
                  <c:v>800</c:v>
                </c:pt>
                <c:pt idx="34102">
                  <c:v>750</c:v>
                </c:pt>
                <c:pt idx="34103">
                  <c:v>900</c:v>
                </c:pt>
                <c:pt idx="34104">
                  <c:v>950</c:v>
                </c:pt>
                <c:pt idx="34105">
                  <c:v>920</c:v>
                </c:pt>
                <c:pt idx="34106">
                  <c:v>880</c:v>
                </c:pt>
                <c:pt idx="34107">
                  <c:v>830</c:v>
                </c:pt>
                <c:pt idx="34108">
                  <c:v>890</c:v>
                </c:pt>
                <c:pt idx="34109">
                  <c:v>660</c:v>
                </c:pt>
                <c:pt idx="34110">
                  <c:v>790</c:v>
                </c:pt>
                <c:pt idx="34111">
                  <c:v>810</c:v>
                </c:pt>
                <c:pt idx="34112">
                  <c:v>850</c:v>
                </c:pt>
                <c:pt idx="34113">
                  <c:v>630</c:v>
                </c:pt>
                <c:pt idx="34114">
                  <c:v>660</c:v>
                </c:pt>
                <c:pt idx="34115">
                  <c:v>910</c:v>
                </c:pt>
                <c:pt idx="34116">
                  <c:v>840</c:v>
                </c:pt>
                <c:pt idx="34117">
                  <c:v>880</c:v>
                </c:pt>
                <c:pt idx="34118">
                  <c:v>800</c:v>
                </c:pt>
                <c:pt idx="34119">
                  <c:v>620</c:v>
                </c:pt>
                <c:pt idx="34120">
                  <c:v>820</c:v>
                </c:pt>
                <c:pt idx="34121">
                  <c:v>870</c:v>
                </c:pt>
                <c:pt idx="34122">
                  <c:v>660</c:v>
                </c:pt>
                <c:pt idx="34123">
                  <c:v>710</c:v>
                </c:pt>
                <c:pt idx="34124">
                  <c:v>700</c:v>
                </c:pt>
                <c:pt idx="34125">
                  <c:v>750</c:v>
                </c:pt>
                <c:pt idx="34126">
                  <c:v>800</c:v>
                </c:pt>
                <c:pt idx="34127">
                  <c:v>850</c:v>
                </c:pt>
                <c:pt idx="34128">
                  <c:v>700</c:v>
                </c:pt>
                <c:pt idx="34129">
                  <c:v>840</c:v>
                </c:pt>
                <c:pt idx="34130">
                  <c:v>770</c:v>
                </c:pt>
                <c:pt idx="34131">
                  <c:v>620</c:v>
                </c:pt>
                <c:pt idx="34132">
                  <c:v>840</c:v>
                </c:pt>
                <c:pt idx="34133">
                  <c:v>810</c:v>
                </c:pt>
                <c:pt idx="34134">
                  <c:v>900</c:v>
                </c:pt>
                <c:pt idx="34135">
                  <c:v>800</c:v>
                </c:pt>
                <c:pt idx="34136">
                  <c:v>640</c:v>
                </c:pt>
                <c:pt idx="34137">
                  <c:v>820</c:v>
                </c:pt>
                <c:pt idx="34138">
                  <c:v>920</c:v>
                </c:pt>
                <c:pt idx="34139">
                  <c:v>850</c:v>
                </c:pt>
                <c:pt idx="34140">
                  <c:v>840</c:v>
                </c:pt>
                <c:pt idx="34141">
                  <c:v>780</c:v>
                </c:pt>
                <c:pt idx="34142">
                  <c:v>630</c:v>
                </c:pt>
                <c:pt idx="34143">
                  <c:v>770</c:v>
                </c:pt>
                <c:pt idx="34144">
                  <c:v>740</c:v>
                </c:pt>
                <c:pt idx="34145">
                  <c:v>860</c:v>
                </c:pt>
                <c:pt idx="34146">
                  <c:v>730</c:v>
                </c:pt>
                <c:pt idx="34147">
                  <c:v>880</c:v>
                </c:pt>
                <c:pt idx="34148">
                  <c:v>600</c:v>
                </c:pt>
                <c:pt idx="34149">
                  <c:v>900</c:v>
                </c:pt>
                <c:pt idx="34150">
                  <c:v>650</c:v>
                </c:pt>
                <c:pt idx="34151">
                  <c:v>950</c:v>
                </c:pt>
                <c:pt idx="34152">
                  <c:v>690</c:v>
                </c:pt>
                <c:pt idx="34153">
                  <c:v>780</c:v>
                </c:pt>
                <c:pt idx="34154">
                  <c:v>910</c:v>
                </c:pt>
                <c:pt idx="34155">
                  <c:v>720</c:v>
                </c:pt>
                <c:pt idx="34156">
                  <c:v>860</c:v>
                </c:pt>
                <c:pt idx="34157">
                  <c:v>910</c:v>
                </c:pt>
                <c:pt idx="34158">
                  <c:v>720</c:v>
                </c:pt>
                <c:pt idx="34159">
                  <c:v>850</c:v>
                </c:pt>
                <c:pt idx="34160">
                  <c:v>720</c:v>
                </c:pt>
                <c:pt idx="34161">
                  <c:v>740</c:v>
                </c:pt>
                <c:pt idx="34162">
                  <c:v>840</c:v>
                </c:pt>
                <c:pt idx="34163">
                  <c:v>700</c:v>
                </c:pt>
                <c:pt idx="34164">
                  <c:v>750</c:v>
                </c:pt>
                <c:pt idx="34165">
                  <c:v>680</c:v>
                </c:pt>
                <c:pt idx="34166">
                  <c:v>700</c:v>
                </c:pt>
                <c:pt idx="34167">
                  <c:v>720</c:v>
                </c:pt>
                <c:pt idx="34168">
                  <c:v>720</c:v>
                </c:pt>
                <c:pt idx="34169">
                  <c:v>830</c:v>
                </c:pt>
                <c:pt idx="34170">
                  <c:v>760</c:v>
                </c:pt>
                <c:pt idx="34171">
                  <c:v>870</c:v>
                </c:pt>
                <c:pt idx="34172">
                  <c:v>940</c:v>
                </c:pt>
                <c:pt idx="34173">
                  <c:v>680</c:v>
                </c:pt>
                <c:pt idx="34174">
                  <c:v>880</c:v>
                </c:pt>
                <c:pt idx="34175">
                  <c:v>940</c:v>
                </c:pt>
                <c:pt idx="34176">
                  <c:v>840</c:v>
                </c:pt>
                <c:pt idx="34177">
                  <c:v>980</c:v>
                </c:pt>
                <c:pt idx="34178">
                  <c:v>900</c:v>
                </c:pt>
                <c:pt idx="34179">
                  <c:v>890</c:v>
                </c:pt>
                <c:pt idx="34180">
                  <c:v>800</c:v>
                </c:pt>
                <c:pt idx="34181">
                  <c:v>830</c:v>
                </c:pt>
                <c:pt idx="34182">
                  <c:v>820</c:v>
                </c:pt>
                <c:pt idx="34183">
                  <c:v>710</c:v>
                </c:pt>
                <c:pt idx="34184">
                  <c:v>730</c:v>
                </c:pt>
                <c:pt idx="34185">
                  <c:v>670</c:v>
                </c:pt>
                <c:pt idx="34186">
                  <c:v>810</c:v>
                </c:pt>
                <c:pt idx="34187">
                  <c:v>670</c:v>
                </c:pt>
                <c:pt idx="34188">
                  <c:v>910</c:v>
                </c:pt>
                <c:pt idx="34189">
                  <c:v>690</c:v>
                </c:pt>
                <c:pt idx="34190">
                  <c:v>700</c:v>
                </c:pt>
                <c:pt idx="34191">
                  <c:v>770</c:v>
                </c:pt>
                <c:pt idx="34192">
                  <c:v>990</c:v>
                </c:pt>
                <c:pt idx="34193">
                  <c:v>950</c:v>
                </c:pt>
                <c:pt idx="34194">
                  <c:v>810</c:v>
                </c:pt>
                <c:pt idx="34195">
                  <c:v>740</c:v>
                </c:pt>
                <c:pt idx="34196">
                  <c:v>870</c:v>
                </c:pt>
                <c:pt idx="34197">
                  <c:v>770</c:v>
                </c:pt>
                <c:pt idx="34198">
                  <c:v>640</c:v>
                </c:pt>
                <c:pt idx="34199">
                  <c:v>850</c:v>
                </c:pt>
                <c:pt idx="34200">
                  <c:v>870</c:v>
                </c:pt>
                <c:pt idx="34201">
                  <c:v>840</c:v>
                </c:pt>
                <c:pt idx="34202">
                  <c:v>730</c:v>
                </c:pt>
                <c:pt idx="34203">
                  <c:v>980</c:v>
                </c:pt>
                <c:pt idx="34204">
                  <c:v>670</c:v>
                </c:pt>
                <c:pt idx="34205">
                  <c:v>850</c:v>
                </c:pt>
                <c:pt idx="34206">
                  <c:v>910</c:v>
                </c:pt>
                <c:pt idx="34207">
                  <c:v>780</c:v>
                </c:pt>
                <c:pt idx="34208">
                  <c:v>770</c:v>
                </c:pt>
                <c:pt idx="34209">
                  <c:v>800</c:v>
                </c:pt>
                <c:pt idx="34210">
                  <c:v>680</c:v>
                </c:pt>
                <c:pt idx="34211">
                  <c:v>600</c:v>
                </c:pt>
                <c:pt idx="34212">
                  <c:v>790</c:v>
                </c:pt>
                <c:pt idx="34213">
                  <c:v>700</c:v>
                </c:pt>
                <c:pt idx="34214">
                  <c:v>900</c:v>
                </c:pt>
                <c:pt idx="34215">
                  <c:v>840</c:v>
                </c:pt>
                <c:pt idx="34216">
                  <c:v>860</c:v>
                </c:pt>
                <c:pt idx="34217">
                  <c:v>840</c:v>
                </c:pt>
                <c:pt idx="34218">
                  <c:v>780</c:v>
                </c:pt>
                <c:pt idx="34219">
                  <c:v>680</c:v>
                </c:pt>
                <c:pt idx="34220">
                  <c:v>570</c:v>
                </c:pt>
                <c:pt idx="34221">
                  <c:v>610</c:v>
                </c:pt>
                <c:pt idx="34222">
                  <c:v>840</c:v>
                </c:pt>
                <c:pt idx="34223">
                  <c:v>800</c:v>
                </c:pt>
                <c:pt idx="34224">
                  <c:v>800</c:v>
                </c:pt>
                <c:pt idx="34225">
                  <c:v>870</c:v>
                </c:pt>
                <c:pt idx="34226">
                  <c:v>800</c:v>
                </c:pt>
                <c:pt idx="34227">
                  <c:v>990</c:v>
                </c:pt>
                <c:pt idx="34228">
                  <c:v>770</c:v>
                </c:pt>
                <c:pt idx="34229">
                  <c:v>630</c:v>
                </c:pt>
                <c:pt idx="34230">
                  <c:v>850</c:v>
                </c:pt>
                <c:pt idx="34231">
                  <c:v>730</c:v>
                </c:pt>
                <c:pt idx="34232">
                  <c:v>960</c:v>
                </c:pt>
                <c:pt idx="34233">
                  <c:v>870</c:v>
                </c:pt>
                <c:pt idx="34234">
                  <c:v>730</c:v>
                </c:pt>
                <c:pt idx="34235">
                  <c:v>660</c:v>
                </c:pt>
                <c:pt idx="34236">
                  <c:v>760</c:v>
                </c:pt>
                <c:pt idx="34237">
                  <c:v>790</c:v>
                </c:pt>
                <c:pt idx="34238">
                  <c:v>710</c:v>
                </c:pt>
                <c:pt idx="34239">
                  <c:v>890</c:v>
                </c:pt>
                <c:pt idx="34240">
                  <c:v>730</c:v>
                </c:pt>
                <c:pt idx="34241">
                  <c:v>800</c:v>
                </c:pt>
                <c:pt idx="34242">
                  <c:v>890</c:v>
                </c:pt>
                <c:pt idx="34243">
                  <c:v>880</c:v>
                </c:pt>
                <c:pt idx="34244">
                  <c:v>720</c:v>
                </c:pt>
                <c:pt idx="34245">
                  <c:v>870</c:v>
                </c:pt>
                <c:pt idx="34246">
                  <c:v>790</c:v>
                </c:pt>
                <c:pt idx="34247">
                  <c:v>800</c:v>
                </c:pt>
                <c:pt idx="34248">
                  <c:v>750</c:v>
                </c:pt>
                <c:pt idx="34249">
                  <c:v>940</c:v>
                </c:pt>
                <c:pt idx="34250">
                  <c:v>880</c:v>
                </c:pt>
                <c:pt idx="34251">
                  <c:v>720</c:v>
                </c:pt>
                <c:pt idx="34252">
                  <c:v>770</c:v>
                </c:pt>
                <c:pt idx="34253">
                  <c:v>700</c:v>
                </c:pt>
                <c:pt idx="34254">
                  <c:v>890</c:v>
                </c:pt>
                <c:pt idx="34255">
                  <c:v>790</c:v>
                </c:pt>
                <c:pt idx="34256">
                  <c:v>670</c:v>
                </c:pt>
                <c:pt idx="34257">
                  <c:v>810</c:v>
                </c:pt>
                <c:pt idx="34258">
                  <c:v>820</c:v>
                </c:pt>
                <c:pt idx="34259">
                  <c:v>870</c:v>
                </c:pt>
                <c:pt idx="34260">
                  <c:v>760</c:v>
                </c:pt>
                <c:pt idx="34261">
                  <c:v>760</c:v>
                </c:pt>
                <c:pt idx="34262">
                  <c:v>1000</c:v>
                </c:pt>
                <c:pt idx="34263">
                  <c:v>780</c:v>
                </c:pt>
                <c:pt idx="34264">
                  <c:v>740</c:v>
                </c:pt>
                <c:pt idx="34265">
                  <c:v>740</c:v>
                </c:pt>
                <c:pt idx="34266">
                  <c:v>740</c:v>
                </c:pt>
                <c:pt idx="34267">
                  <c:v>600</c:v>
                </c:pt>
                <c:pt idx="34268">
                  <c:v>890</c:v>
                </c:pt>
                <c:pt idx="34269">
                  <c:v>780</c:v>
                </c:pt>
                <c:pt idx="34270">
                  <c:v>820</c:v>
                </c:pt>
                <c:pt idx="34271">
                  <c:v>790</c:v>
                </c:pt>
                <c:pt idx="34272">
                  <c:v>710</c:v>
                </c:pt>
                <c:pt idx="34273">
                  <c:v>690</c:v>
                </c:pt>
                <c:pt idx="34274">
                  <c:v>750</c:v>
                </c:pt>
                <c:pt idx="34275">
                  <c:v>750</c:v>
                </c:pt>
                <c:pt idx="34276">
                  <c:v>720</c:v>
                </c:pt>
                <c:pt idx="34277">
                  <c:v>730</c:v>
                </c:pt>
                <c:pt idx="34278">
                  <c:v>680</c:v>
                </c:pt>
                <c:pt idx="34279">
                  <c:v>740</c:v>
                </c:pt>
                <c:pt idx="34280">
                  <c:v>930</c:v>
                </c:pt>
                <c:pt idx="34281">
                  <c:v>860</c:v>
                </c:pt>
                <c:pt idx="34282">
                  <c:v>920</c:v>
                </c:pt>
                <c:pt idx="34283">
                  <c:v>770</c:v>
                </c:pt>
                <c:pt idx="34284">
                  <c:v>720</c:v>
                </c:pt>
                <c:pt idx="34285">
                  <c:v>770</c:v>
                </c:pt>
                <c:pt idx="34286">
                  <c:v>810</c:v>
                </c:pt>
                <c:pt idx="34287">
                  <c:v>760</c:v>
                </c:pt>
                <c:pt idx="34288">
                  <c:v>740</c:v>
                </c:pt>
                <c:pt idx="34289">
                  <c:v>650</c:v>
                </c:pt>
                <c:pt idx="34290">
                  <c:v>710</c:v>
                </c:pt>
                <c:pt idx="34291">
                  <c:v>550</c:v>
                </c:pt>
                <c:pt idx="34292">
                  <c:v>770</c:v>
                </c:pt>
                <c:pt idx="34293">
                  <c:v>890</c:v>
                </c:pt>
                <c:pt idx="34294">
                  <c:v>960</c:v>
                </c:pt>
                <c:pt idx="34295">
                  <c:v>900</c:v>
                </c:pt>
                <c:pt idx="34296">
                  <c:v>760</c:v>
                </c:pt>
                <c:pt idx="34297">
                  <c:v>740</c:v>
                </c:pt>
                <c:pt idx="34298">
                  <c:v>750</c:v>
                </c:pt>
                <c:pt idx="34299">
                  <c:v>810</c:v>
                </c:pt>
                <c:pt idx="34300">
                  <c:v>940</c:v>
                </c:pt>
                <c:pt idx="34301">
                  <c:v>870</c:v>
                </c:pt>
                <c:pt idx="34302">
                  <c:v>700</c:v>
                </c:pt>
                <c:pt idx="34303">
                  <c:v>770</c:v>
                </c:pt>
                <c:pt idx="34304">
                  <c:v>940</c:v>
                </c:pt>
                <c:pt idx="34305">
                  <c:v>750</c:v>
                </c:pt>
                <c:pt idx="34306">
                  <c:v>820</c:v>
                </c:pt>
                <c:pt idx="34307">
                  <c:v>770</c:v>
                </c:pt>
                <c:pt idx="34308">
                  <c:v>540</c:v>
                </c:pt>
                <c:pt idx="34309">
                  <c:v>720</c:v>
                </c:pt>
                <c:pt idx="34310">
                  <c:v>670</c:v>
                </c:pt>
                <c:pt idx="34311">
                  <c:v>770</c:v>
                </c:pt>
                <c:pt idx="34312">
                  <c:v>750</c:v>
                </c:pt>
                <c:pt idx="34313">
                  <c:v>860</c:v>
                </c:pt>
                <c:pt idx="34314">
                  <c:v>910</c:v>
                </c:pt>
                <c:pt idx="34315">
                  <c:v>760</c:v>
                </c:pt>
                <c:pt idx="34316">
                  <c:v>880</c:v>
                </c:pt>
                <c:pt idx="34317">
                  <c:v>700</c:v>
                </c:pt>
                <c:pt idx="34318">
                  <c:v>930</c:v>
                </c:pt>
                <c:pt idx="34319">
                  <c:v>750</c:v>
                </c:pt>
                <c:pt idx="34320">
                  <c:v>800</c:v>
                </c:pt>
                <c:pt idx="34321">
                  <c:v>760</c:v>
                </c:pt>
                <c:pt idx="34322">
                  <c:v>840</c:v>
                </c:pt>
                <c:pt idx="34323">
                  <c:v>840</c:v>
                </c:pt>
                <c:pt idx="34324">
                  <c:v>700</c:v>
                </c:pt>
                <c:pt idx="34325">
                  <c:v>810</c:v>
                </c:pt>
                <c:pt idx="34326">
                  <c:v>770</c:v>
                </c:pt>
                <c:pt idx="34327">
                  <c:v>850</c:v>
                </c:pt>
                <c:pt idx="34328">
                  <c:v>600</c:v>
                </c:pt>
                <c:pt idx="34329">
                  <c:v>940</c:v>
                </c:pt>
                <c:pt idx="34330">
                  <c:v>660</c:v>
                </c:pt>
                <c:pt idx="34331">
                  <c:v>630</c:v>
                </c:pt>
                <c:pt idx="34332">
                  <c:v>750</c:v>
                </c:pt>
                <c:pt idx="34333">
                  <c:v>720</c:v>
                </c:pt>
                <c:pt idx="34334">
                  <c:v>780</c:v>
                </c:pt>
                <c:pt idx="34335">
                  <c:v>850</c:v>
                </c:pt>
                <c:pt idx="34336">
                  <c:v>780</c:v>
                </c:pt>
                <c:pt idx="34337">
                  <c:v>790</c:v>
                </c:pt>
                <c:pt idx="34338">
                  <c:v>840</c:v>
                </c:pt>
                <c:pt idx="34339">
                  <c:v>850</c:v>
                </c:pt>
                <c:pt idx="34340">
                  <c:v>800</c:v>
                </c:pt>
                <c:pt idx="34341">
                  <c:v>810</c:v>
                </c:pt>
                <c:pt idx="34342">
                  <c:v>760</c:v>
                </c:pt>
                <c:pt idx="34343">
                  <c:v>700</c:v>
                </c:pt>
                <c:pt idx="34344">
                  <c:v>950</c:v>
                </c:pt>
                <c:pt idx="34345">
                  <c:v>790</c:v>
                </c:pt>
                <c:pt idx="34346">
                  <c:v>760</c:v>
                </c:pt>
                <c:pt idx="34347">
                  <c:v>890</c:v>
                </c:pt>
                <c:pt idx="34348">
                  <c:v>700</c:v>
                </c:pt>
                <c:pt idx="34349">
                  <c:v>850</c:v>
                </c:pt>
                <c:pt idx="34350">
                  <c:v>820</c:v>
                </c:pt>
                <c:pt idx="34351">
                  <c:v>970</c:v>
                </c:pt>
                <c:pt idx="34352">
                  <c:v>730</c:v>
                </c:pt>
                <c:pt idx="34353">
                  <c:v>830</c:v>
                </c:pt>
                <c:pt idx="34354">
                  <c:v>740</c:v>
                </c:pt>
                <c:pt idx="34355">
                  <c:v>580</c:v>
                </c:pt>
                <c:pt idx="34356">
                  <c:v>890</c:v>
                </c:pt>
                <c:pt idx="34357">
                  <c:v>850</c:v>
                </c:pt>
                <c:pt idx="34358">
                  <c:v>710</c:v>
                </c:pt>
                <c:pt idx="34359">
                  <c:v>720</c:v>
                </c:pt>
                <c:pt idx="34360">
                  <c:v>870</c:v>
                </c:pt>
                <c:pt idx="34361">
                  <c:v>750</c:v>
                </c:pt>
                <c:pt idx="34362">
                  <c:v>670</c:v>
                </c:pt>
                <c:pt idx="34363">
                  <c:v>910</c:v>
                </c:pt>
                <c:pt idx="34364">
                  <c:v>760</c:v>
                </c:pt>
                <c:pt idx="34365">
                  <c:v>910</c:v>
                </c:pt>
                <c:pt idx="34366">
                  <c:v>710</c:v>
                </c:pt>
                <c:pt idx="34367">
                  <c:v>980</c:v>
                </c:pt>
                <c:pt idx="34368">
                  <c:v>600</c:v>
                </c:pt>
                <c:pt idx="34369">
                  <c:v>730</c:v>
                </c:pt>
                <c:pt idx="34370">
                  <c:v>880</c:v>
                </c:pt>
                <c:pt idx="34371">
                  <c:v>870</c:v>
                </c:pt>
                <c:pt idx="34372">
                  <c:v>820</c:v>
                </c:pt>
                <c:pt idx="34373">
                  <c:v>720</c:v>
                </c:pt>
                <c:pt idx="34374">
                  <c:v>730</c:v>
                </c:pt>
                <c:pt idx="34375">
                  <c:v>810</c:v>
                </c:pt>
                <c:pt idx="34376">
                  <c:v>710</c:v>
                </c:pt>
                <c:pt idx="34377">
                  <c:v>790</c:v>
                </c:pt>
                <c:pt idx="34378">
                  <c:v>760</c:v>
                </c:pt>
                <c:pt idx="34379">
                  <c:v>680</c:v>
                </c:pt>
                <c:pt idx="34380">
                  <c:v>910</c:v>
                </c:pt>
                <c:pt idx="34381">
                  <c:v>780</c:v>
                </c:pt>
                <c:pt idx="34382">
                  <c:v>570</c:v>
                </c:pt>
                <c:pt idx="34383">
                  <c:v>690</c:v>
                </c:pt>
                <c:pt idx="34384">
                  <c:v>790</c:v>
                </c:pt>
                <c:pt idx="34385">
                  <c:v>720</c:v>
                </c:pt>
                <c:pt idx="34386">
                  <c:v>760</c:v>
                </c:pt>
                <c:pt idx="34387">
                  <c:v>750</c:v>
                </c:pt>
                <c:pt idx="34388">
                  <c:v>630</c:v>
                </c:pt>
                <c:pt idx="34389">
                  <c:v>700</c:v>
                </c:pt>
                <c:pt idx="34390">
                  <c:v>750</c:v>
                </c:pt>
                <c:pt idx="34391">
                  <c:v>830</c:v>
                </c:pt>
                <c:pt idx="34392">
                  <c:v>780</c:v>
                </c:pt>
                <c:pt idx="34393">
                  <c:v>650</c:v>
                </c:pt>
                <c:pt idx="34394">
                  <c:v>740</c:v>
                </c:pt>
                <c:pt idx="34395">
                  <c:v>840</c:v>
                </c:pt>
                <c:pt idx="34396">
                  <c:v>630</c:v>
                </c:pt>
                <c:pt idx="34397">
                  <c:v>830</c:v>
                </c:pt>
                <c:pt idx="34398">
                  <c:v>790</c:v>
                </c:pt>
                <c:pt idx="34399">
                  <c:v>920</c:v>
                </c:pt>
                <c:pt idx="34400">
                  <c:v>810</c:v>
                </c:pt>
                <c:pt idx="34401">
                  <c:v>940</c:v>
                </c:pt>
                <c:pt idx="34402">
                  <c:v>970</c:v>
                </c:pt>
                <c:pt idx="34403">
                  <c:v>850</c:v>
                </c:pt>
                <c:pt idx="34404">
                  <c:v>810</c:v>
                </c:pt>
                <c:pt idx="34405">
                  <c:v>770</c:v>
                </c:pt>
                <c:pt idx="34406">
                  <c:v>860</c:v>
                </c:pt>
                <c:pt idx="34407">
                  <c:v>750</c:v>
                </c:pt>
                <c:pt idx="34408">
                  <c:v>730</c:v>
                </c:pt>
                <c:pt idx="34409">
                  <c:v>700</c:v>
                </c:pt>
                <c:pt idx="34410">
                  <c:v>800</c:v>
                </c:pt>
                <c:pt idx="34411">
                  <c:v>760</c:v>
                </c:pt>
                <c:pt idx="34412">
                  <c:v>880</c:v>
                </c:pt>
                <c:pt idx="34413">
                  <c:v>810</c:v>
                </c:pt>
                <c:pt idx="34414">
                  <c:v>1060</c:v>
                </c:pt>
                <c:pt idx="34415">
                  <c:v>930</c:v>
                </c:pt>
                <c:pt idx="34416">
                  <c:v>730</c:v>
                </c:pt>
                <c:pt idx="34417">
                  <c:v>790</c:v>
                </c:pt>
                <c:pt idx="34418">
                  <c:v>770</c:v>
                </c:pt>
                <c:pt idx="34419">
                  <c:v>750</c:v>
                </c:pt>
                <c:pt idx="34420">
                  <c:v>950</c:v>
                </c:pt>
                <c:pt idx="34421">
                  <c:v>630</c:v>
                </c:pt>
                <c:pt idx="34422">
                  <c:v>860</c:v>
                </c:pt>
                <c:pt idx="34423">
                  <c:v>640</c:v>
                </c:pt>
                <c:pt idx="34424">
                  <c:v>760</c:v>
                </c:pt>
                <c:pt idx="34425">
                  <c:v>690</c:v>
                </c:pt>
                <c:pt idx="34426">
                  <c:v>820</c:v>
                </c:pt>
                <c:pt idx="34427">
                  <c:v>900</c:v>
                </c:pt>
                <c:pt idx="34428">
                  <c:v>760</c:v>
                </c:pt>
                <c:pt idx="34429">
                  <c:v>630</c:v>
                </c:pt>
                <c:pt idx="34430">
                  <c:v>690</c:v>
                </c:pt>
                <c:pt idx="34431">
                  <c:v>790</c:v>
                </c:pt>
                <c:pt idx="34432">
                  <c:v>800</c:v>
                </c:pt>
                <c:pt idx="34433">
                  <c:v>1050</c:v>
                </c:pt>
                <c:pt idx="34434">
                  <c:v>660</c:v>
                </c:pt>
                <c:pt idx="34435">
                  <c:v>950</c:v>
                </c:pt>
                <c:pt idx="34436">
                  <c:v>930</c:v>
                </c:pt>
                <c:pt idx="34437">
                  <c:v>760</c:v>
                </c:pt>
                <c:pt idx="34438">
                  <c:v>660</c:v>
                </c:pt>
                <c:pt idx="34439">
                  <c:v>820</c:v>
                </c:pt>
                <c:pt idx="34440">
                  <c:v>710</c:v>
                </c:pt>
                <c:pt idx="34441">
                  <c:v>920</c:v>
                </c:pt>
                <c:pt idx="34442">
                  <c:v>710</c:v>
                </c:pt>
                <c:pt idx="34443">
                  <c:v>590</c:v>
                </c:pt>
                <c:pt idx="34444">
                  <c:v>770</c:v>
                </c:pt>
                <c:pt idx="34445">
                  <c:v>850</c:v>
                </c:pt>
                <c:pt idx="34446">
                  <c:v>830</c:v>
                </c:pt>
                <c:pt idx="34447">
                  <c:v>780</c:v>
                </c:pt>
                <c:pt idx="34448">
                  <c:v>890</c:v>
                </c:pt>
                <c:pt idx="34449">
                  <c:v>760</c:v>
                </c:pt>
                <c:pt idx="34450">
                  <c:v>550</c:v>
                </c:pt>
                <c:pt idx="34451">
                  <c:v>840</c:v>
                </c:pt>
                <c:pt idx="34452">
                  <c:v>810</c:v>
                </c:pt>
                <c:pt idx="34453">
                  <c:v>770</c:v>
                </c:pt>
                <c:pt idx="34454">
                  <c:v>560</c:v>
                </c:pt>
                <c:pt idx="34455">
                  <c:v>710</c:v>
                </c:pt>
                <c:pt idx="34456">
                  <c:v>620</c:v>
                </c:pt>
                <c:pt idx="34457">
                  <c:v>690</c:v>
                </c:pt>
                <c:pt idx="34458">
                  <c:v>760</c:v>
                </c:pt>
                <c:pt idx="34459">
                  <c:v>790</c:v>
                </c:pt>
                <c:pt idx="34460">
                  <c:v>660</c:v>
                </c:pt>
                <c:pt idx="34461">
                  <c:v>800</c:v>
                </c:pt>
                <c:pt idx="34462">
                  <c:v>800</c:v>
                </c:pt>
                <c:pt idx="34463">
                  <c:v>940</c:v>
                </c:pt>
                <c:pt idx="34464">
                  <c:v>580</c:v>
                </c:pt>
                <c:pt idx="34465">
                  <c:v>760</c:v>
                </c:pt>
                <c:pt idx="34466">
                  <c:v>660</c:v>
                </c:pt>
                <c:pt idx="34467">
                  <c:v>910</c:v>
                </c:pt>
                <c:pt idx="34468">
                  <c:v>880</c:v>
                </c:pt>
                <c:pt idx="34469">
                  <c:v>840</c:v>
                </c:pt>
                <c:pt idx="34470">
                  <c:v>790</c:v>
                </c:pt>
                <c:pt idx="34471">
                  <c:v>820</c:v>
                </c:pt>
                <c:pt idx="34472">
                  <c:v>730</c:v>
                </c:pt>
                <c:pt idx="34473">
                  <c:v>850</c:v>
                </c:pt>
                <c:pt idx="34474">
                  <c:v>920</c:v>
                </c:pt>
                <c:pt idx="34475">
                  <c:v>690</c:v>
                </c:pt>
                <c:pt idx="34476">
                  <c:v>650</c:v>
                </c:pt>
                <c:pt idx="34477">
                  <c:v>770</c:v>
                </c:pt>
                <c:pt idx="34478">
                  <c:v>880</c:v>
                </c:pt>
                <c:pt idx="34479">
                  <c:v>900</c:v>
                </c:pt>
                <c:pt idx="34480">
                  <c:v>690</c:v>
                </c:pt>
                <c:pt idx="34481">
                  <c:v>710</c:v>
                </c:pt>
                <c:pt idx="34482">
                  <c:v>690</c:v>
                </c:pt>
                <c:pt idx="34483">
                  <c:v>600</c:v>
                </c:pt>
                <c:pt idx="34484">
                  <c:v>690</c:v>
                </c:pt>
                <c:pt idx="34485">
                  <c:v>710</c:v>
                </c:pt>
                <c:pt idx="34486">
                  <c:v>820</c:v>
                </c:pt>
                <c:pt idx="34487">
                  <c:v>790</c:v>
                </c:pt>
                <c:pt idx="34488">
                  <c:v>860</c:v>
                </c:pt>
                <c:pt idx="34489">
                  <c:v>580</c:v>
                </c:pt>
                <c:pt idx="34490">
                  <c:v>780</c:v>
                </c:pt>
                <c:pt idx="34491">
                  <c:v>880</c:v>
                </c:pt>
                <c:pt idx="34492">
                  <c:v>820</c:v>
                </c:pt>
                <c:pt idx="34493">
                  <c:v>840</c:v>
                </c:pt>
                <c:pt idx="34494">
                  <c:v>860</c:v>
                </c:pt>
                <c:pt idx="34495">
                  <c:v>860</c:v>
                </c:pt>
                <c:pt idx="34496">
                  <c:v>830</c:v>
                </c:pt>
                <c:pt idx="34497">
                  <c:v>830</c:v>
                </c:pt>
                <c:pt idx="34498">
                  <c:v>910</c:v>
                </c:pt>
                <c:pt idx="34499">
                  <c:v>900</c:v>
                </c:pt>
                <c:pt idx="34500">
                  <c:v>950</c:v>
                </c:pt>
                <c:pt idx="34501">
                  <c:v>990</c:v>
                </c:pt>
                <c:pt idx="34502">
                  <c:v>850</c:v>
                </c:pt>
                <c:pt idx="34503">
                  <c:v>730</c:v>
                </c:pt>
                <c:pt idx="34504">
                  <c:v>680</c:v>
                </c:pt>
                <c:pt idx="34505">
                  <c:v>760</c:v>
                </c:pt>
                <c:pt idx="34506">
                  <c:v>880</c:v>
                </c:pt>
                <c:pt idx="34507">
                  <c:v>860</c:v>
                </c:pt>
                <c:pt idx="34508">
                  <c:v>820</c:v>
                </c:pt>
                <c:pt idx="34509">
                  <c:v>710</c:v>
                </c:pt>
                <c:pt idx="34510">
                  <c:v>780</c:v>
                </c:pt>
                <c:pt idx="34511">
                  <c:v>690</c:v>
                </c:pt>
                <c:pt idx="34512">
                  <c:v>760</c:v>
                </c:pt>
                <c:pt idx="34513">
                  <c:v>830</c:v>
                </c:pt>
                <c:pt idx="34514">
                  <c:v>1010</c:v>
                </c:pt>
                <c:pt idx="34515">
                  <c:v>920</c:v>
                </c:pt>
                <c:pt idx="34516">
                  <c:v>760</c:v>
                </c:pt>
                <c:pt idx="34517">
                  <c:v>750</c:v>
                </c:pt>
                <c:pt idx="34518">
                  <c:v>820</c:v>
                </c:pt>
                <c:pt idx="34519">
                  <c:v>770</c:v>
                </c:pt>
                <c:pt idx="34520">
                  <c:v>860</c:v>
                </c:pt>
                <c:pt idx="34521">
                  <c:v>920</c:v>
                </c:pt>
                <c:pt idx="34522">
                  <c:v>640</c:v>
                </c:pt>
                <c:pt idx="34523">
                  <c:v>800</c:v>
                </c:pt>
                <c:pt idx="34524">
                  <c:v>700</c:v>
                </c:pt>
                <c:pt idx="34525">
                  <c:v>810</c:v>
                </c:pt>
                <c:pt idx="34526">
                  <c:v>700</c:v>
                </c:pt>
                <c:pt idx="34527">
                  <c:v>930</c:v>
                </c:pt>
                <c:pt idx="34528">
                  <c:v>700</c:v>
                </c:pt>
                <c:pt idx="34529">
                  <c:v>820</c:v>
                </c:pt>
                <c:pt idx="34530">
                  <c:v>700</c:v>
                </c:pt>
                <c:pt idx="34531">
                  <c:v>970</c:v>
                </c:pt>
                <c:pt idx="34532">
                  <c:v>810</c:v>
                </c:pt>
                <c:pt idx="34533">
                  <c:v>860</c:v>
                </c:pt>
                <c:pt idx="34534">
                  <c:v>760</c:v>
                </c:pt>
                <c:pt idx="34535">
                  <c:v>880</c:v>
                </c:pt>
                <c:pt idx="34536">
                  <c:v>590</c:v>
                </c:pt>
                <c:pt idx="34537">
                  <c:v>710</c:v>
                </c:pt>
                <c:pt idx="34538">
                  <c:v>790</c:v>
                </c:pt>
                <c:pt idx="34539">
                  <c:v>830</c:v>
                </c:pt>
                <c:pt idx="34540">
                  <c:v>670</c:v>
                </c:pt>
                <c:pt idx="34541">
                  <c:v>830</c:v>
                </c:pt>
                <c:pt idx="34542">
                  <c:v>860</c:v>
                </c:pt>
                <c:pt idx="34543">
                  <c:v>800</c:v>
                </c:pt>
                <c:pt idx="34544">
                  <c:v>850</c:v>
                </c:pt>
                <c:pt idx="34545">
                  <c:v>820</c:v>
                </c:pt>
                <c:pt idx="34546">
                  <c:v>960</c:v>
                </c:pt>
                <c:pt idx="34547">
                  <c:v>770</c:v>
                </c:pt>
                <c:pt idx="34548">
                  <c:v>720</c:v>
                </c:pt>
                <c:pt idx="34549">
                  <c:v>780</c:v>
                </c:pt>
                <c:pt idx="34550">
                  <c:v>730</c:v>
                </c:pt>
                <c:pt idx="34551">
                  <c:v>970</c:v>
                </c:pt>
                <c:pt idx="34552">
                  <c:v>770</c:v>
                </c:pt>
                <c:pt idx="34553">
                  <c:v>980</c:v>
                </c:pt>
                <c:pt idx="34554">
                  <c:v>710</c:v>
                </c:pt>
                <c:pt idx="34555">
                  <c:v>690</c:v>
                </c:pt>
                <c:pt idx="34556">
                  <c:v>720</c:v>
                </c:pt>
                <c:pt idx="34557">
                  <c:v>660</c:v>
                </c:pt>
                <c:pt idx="34558">
                  <c:v>990</c:v>
                </c:pt>
                <c:pt idx="34559">
                  <c:v>680</c:v>
                </c:pt>
                <c:pt idx="34560">
                  <c:v>620</c:v>
                </c:pt>
                <c:pt idx="34561">
                  <c:v>740</c:v>
                </c:pt>
                <c:pt idx="34562">
                  <c:v>800</c:v>
                </c:pt>
                <c:pt idx="34563">
                  <c:v>780</c:v>
                </c:pt>
                <c:pt idx="34564">
                  <c:v>950</c:v>
                </c:pt>
                <c:pt idx="34565">
                  <c:v>710</c:v>
                </c:pt>
                <c:pt idx="34566">
                  <c:v>720</c:v>
                </c:pt>
                <c:pt idx="34567">
                  <c:v>850</c:v>
                </c:pt>
                <c:pt idx="34568">
                  <c:v>890</c:v>
                </c:pt>
                <c:pt idx="34569">
                  <c:v>800</c:v>
                </c:pt>
                <c:pt idx="34570">
                  <c:v>930</c:v>
                </c:pt>
                <c:pt idx="34571">
                  <c:v>650</c:v>
                </c:pt>
                <c:pt idx="34572">
                  <c:v>840</c:v>
                </c:pt>
                <c:pt idx="34573">
                  <c:v>730</c:v>
                </c:pt>
                <c:pt idx="34574">
                  <c:v>820</c:v>
                </c:pt>
                <c:pt idx="34575">
                  <c:v>720</c:v>
                </c:pt>
                <c:pt idx="34576">
                  <c:v>820</c:v>
                </c:pt>
                <c:pt idx="34577">
                  <c:v>910</c:v>
                </c:pt>
                <c:pt idx="34578">
                  <c:v>710</c:v>
                </c:pt>
                <c:pt idx="34579">
                  <c:v>640</c:v>
                </c:pt>
                <c:pt idx="34580">
                  <c:v>710</c:v>
                </c:pt>
                <c:pt idx="34581">
                  <c:v>860</c:v>
                </c:pt>
                <c:pt idx="34582">
                  <c:v>860</c:v>
                </c:pt>
                <c:pt idx="34583">
                  <c:v>660</c:v>
                </c:pt>
                <c:pt idx="34584">
                  <c:v>900</c:v>
                </c:pt>
                <c:pt idx="34585">
                  <c:v>680</c:v>
                </c:pt>
                <c:pt idx="34586">
                  <c:v>700</c:v>
                </c:pt>
                <c:pt idx="34587">
                  <c:v>780</c:v>
                </c:pt>
                <c:pt idx="34588">
                  <c:v>650</c:v>
                </c:pt>
                <c:pt idx="34589">
                  <c:v>690</c:v>
                </c:pt>
                <c:pt idx="34590">
                  <c:v>780</c:v>
                </c:pt>
                <c:pt idx="34591">
                  <c:v>780</c:v>
                </c:pt>
                <c:pt idx="34592">
                  <c:v>750</c:v>
                </c:pt>
                <c:pt idx="34593">
                  <c:v>880</c:v>
                </c:pt>
                <c:pt idx="34594">
                  <c:v>740</c:v>
                </c:pt>
                <c:pt idx="34595">
                  <c:v>710</c:v>
                </c:pt>
                <c:pt idx="34596">
                  <c:v>850</c:v>
                </c:pt>
                <c:pt idx="34597">
                  <c:v>800</c:v>
                </c:pt>
                <c:pt idx="34598">
                  <c:v>620</c:v>
                </c:pt>
                <c:pt idx="34599">
                  <c:v>630</c:v>
                </c:pt>
                <c:pt idx="34600">
                  <c:v>880</c:v>
                </c:pt>
                <c:pt idx="34601">
                  <c:v>700</c:v>
                </c:pt>
                <c:pt idx="34602">
                  <c:v>810</c:v>
                </c:pt>
                <c:pt idx="34603">
                  <c:v>540</c:v>
                </c:pt>
                <c:pt idx="34604">
                  <c:v>720</c:v>
                </c:pt>
                <c:pt idx="34605">
                  <c:v>790</c:v>
                </c:pt>
                <c:pt idx="34606">
                  <c:v>800</c:v>
                </c:pt>
                <c:pt idx="34607">
                  <c:v>860</c:v>
                </c:pt>
                <c:pt idx="34608">
                  <c:v>800</c:v>
                </c:pt>
                <c:pt idx="34609">
                  <c:v>1010</c:v>
                </c:pt>
                <c:pt idx="34610">
                  <c:v>780</c:v>
                </c:pt>
                <c:pt idx="34611">
                  <c:v>790</c:v>
                </c:pt>
                <c:pt idx="34612">
                  <c:v>660</c:v>
                </c:pt>
                <c:pt idx="34613">
                  <c:v>890</c:v>
                </c:pt>
                <c:pt idx="34614">
                  <c:v>770</c:v>
                </c:pt>
                <c:pt idx="34615">
                  <c:v>830</c:v>
                </c:pt>
                <c:pt idx="34616">
                  <c:v>780</c:v>
                </c:pt>
                <c:pt idx="34617">
                  <c:v>660</c:v>
                </c:pt>
                <c:pt idx="34618">
                  <c:v>630</c:v>
                </c:pt>
                <c:pt idx="34619">
                  <c:v>930</c:v>
                </c:pt>
                <c:pt idx="34620">
                  <c:v>750</c:v>
                </c:pt>
                <c:pt idx="34621">
                  <c:v>880</c:v>
                </c:pt>
                <c:pt idx="34622">
                  <c:v>630</c:v>
                </c:pt>
                <c:pt idx="34623">
                  <c:v>880</c:v>
                </c:pt>
                <c:pt idx="34624">
                  <c:v>890</c:v>
                </c:pt>
                <c:pt idx="34625">
                  <c:v>710</c:v>
                </c:pt>
                <c:pt idx="34626">
                  <c:v>670</c:v>
                </c:pt>
                <c:pt idx="34627">
                  <c:v>770</c:v>
                </c:pt>
                <c:pt idx="34628">
                  <c:v>770</c:v>
                </c:pt>
                <c:pt idx="34629">
                  <c:v>850</c:v>
                </c:pt>
                <c:pt idx="34630">
                  <c:v>850</c:v>
                </c:pt>
                <c:pt idx="34631">
                  <c:v>770</c:v>
                </c:pt>
                <c:pt idx="34632">
                  <c:v>820</c:v>
                </c:pt>
                <c:pt idx="34633">
                  <c:v>880</c:v>
                </c:pt>
                <c:pt idx="34634">
                  <c:v>760</c:v>
                </c:pt>
                <c:pt idx="34635">
                  <c:v>840</c:v>
                </c:pt>
                <c:pt idx="34636">
                  <c:v>800</c:v>
                </c:pt>
                <c:pt idx="34637">
                  <c:v>990</c:v>
                </c:pt>
                <c:pt idx="34638">
                  <c:v>870</c:v>
                </c:pt>
                <c:pt idx="34639">
                  <c:v>660</c:v>
                </c:pt>
                <c:pt idx="34640">
                  <c:v>1000</c:v>
                </c:pt>
                <c:pt idx="34641">
                  <c:v>1080</c:v>
                </c:pt>
                <c:pt idx="34642">
                  <c:v>820</c:v>
                </c:pt>
                <c:pt idx="34643">
                  <c:v>960</c:v>
                </c:pt>
                <c:pt idx="34644">
                  <c:v>710</c:v>
                </c:pt>
                <c:pt idx="34645">
                  <c:v>590</c:v>
                </c:pt>
                <c:pt idx="34646">
                  <c:v>680</c:v>
                </c:pt>
                <c:pt idx="34647">
                  <c:v>880</c:v>
                </c:pt>
                <c:pt idx="34648">
                  <c:v>850</c:v>
                </c:pt>
                <c:pt idx="34649">
                  <c:v>780</c:v>
                </c:pt>
                <c:pt idx="34650">
                  <c:v>830</c:v>
                </c:pt>
                <c:pt idx="34651">
                  <c:v>820</c:v>
                </c:pt>
                <c:pt idx="34652">
                  <c:v>1010</c:v>
                </c:pt>
                <c:pt idx="34653">
                  <c:v>850</c:v>
                </c:pt>
                <c:pt idx="34654">
                  <c:v>740</c:v>
                </c:pt>
                <c:pt idx="34655">
                  <c:v>890</c:v>
                </c:pt>
                <c:pt idx="34656">
                  <c:v>850</c:v>
                </c:pt>
                <c:pt idx="34657">
                  <c:v>950</c:v>
                </c:pt>
                <c:pt idx="34658">
                  <c:v>600</c:v>
                </c:pt>
                <c:pt idx="34659">
                  <c:v>720</c:v>
                </c:pt>
                <c:pt idx="34660">
                  <c:v>740</c:v>
                </c:pt>
                <c:pt idx="34661">
                  <c:v>650</c:v>
                </c:pt>
                <c:pt idx="34662">
                  <c:v>700</c:v>
                </c:pt>
                <c:pt idx="34663">
                  <c:v>750</c:v>
                </c:pt>
                <c:pt idx="34664">
                  <c:v>720</c:v>
                </c:pt>
                <c:pt idx="34665">
                  <c:v>780</c:v>
                </c:pt>
                <c:pt idx="34666">
                  <c:v>850</c:v>
                </c:pt>
                <c:pt idx="34667">
                  <c:v>780</c:v>
                </c:pt>
                <c:pt idx="34668">
                  <c:v>800</c:v>
                </c:pt>
                <c:pt idx="34669">
                  <c:v>870</c:v>
                </c:pt>
                <c:pt idx="34670">
                  <c:v>780</c:v>
                </c:pt>
                <c:pt idx="34671">
                  <c:v>920</c:v>
                </c:pt>
                <c:pt idx="34672">
                  <c:v>720</c:v>
                </c:pt>
                <c:pt idx="34673">
                  <c:v>800</c:v>
                </c:pt>
                <c:pt idx="34674">
                  <c:v>740</c:v>
                </c:pt>
                <c:pt idx="34675">
                  <c:v>890</c:v>
                </c:pt>
                <c:pt idx="34676">
                  <c:v>750</c:v>
                </c:pt>
                <c:pt idx="34677">
                  <c:v>800</c:v>
                </c:pt>
                <c:pt idx="34678">
                  <c:v>710</c:v>
                </c:pt>
                <c:pt idx="34679">
                  <c:v>840</c:v>
                </c:pt>
                <c:pt idx="34680">
                  <c:v>700</c:v>
                </c:pt>
                <c:pt idx="34681">
                  <c:v>830</c:v>
                </c:pt>
                <c:pt idx="34682">
                  <c:v>630</c:v>
                </c:pt>
                <c:pt idx="34683">
                  <c:v>890</c:v>
                </c:pt>
                <c:pt idx="34684">
                  <c:v>780</c:v>
                </c:pt>
                <c:pt idx="34685">
                  <c:v>760</c:v>
                </c:pt>
                <c:pt idx="34686">
                  <c:v>650</c:v>
                </c:pt>
                <c:pt idx="34687">
                  <c:v>830</c:v>
                </c:pt>
                <c:pt idx="34688">
                  <c:v>630</c:v>
                </c:pt>
                <c:pt idx="34689">
                  <c:v>790</c:v>
                </c:pt>
                <c:pt idx="34690">
                  <c:v>980</c:v>
                </c:pt>
                <c:pt idx="34691">
                  <c:v>870</c:v>
                </c:pt>
                <c:pt idx="34692">
                  <c:v>560</c:v>
                </c:pt>
                <c:pt idx="34693">
                  <c:v>950</c:v>
                </c:pt>
                <c:pt idx="34694">
                  <c:v>780</c:v>
                </c:pt>
                <c:pt idx="34695">
                  <c:v>770</c:v>
                </c:pt>
                <c:pt idx="34696">
                  <c:v>920</c:v>
                </c:pt>
                <c:pt idx="34697">
                  <c:v>760</c:v>
                </c:pt>
                <c:pt idx="34698">
                  <c:v>710</c:v>
                </c:pt>
                <c:pt idx="34699">
                  <c:v>690</c:v>
                </c:pt>
                <c:pt idx="34700">
                  <c:v>860</c:v>
                </c:pt>
                <c:pt idx="34701">
                  <c:v>820</c:v>
                </c:pt>
                <c:pt idx="34702">
                  <c:v>770</c:v>
                </c:pt>
                <c:pt idx="34703">
                  <c:v>760</c:v>
                </c:pt>
                <c:pt idx="34704">
                  <c:v>770</c:v>
                </c:pt>
                <c:pt idx="34705">
                  <c:v>670</c:v>
                </c:pt>
                <c:pt idx="34706">
                  <c:v>720</c:v>
                </c:pt>
                <c:pt idx="34707">
                  <c:v>940</c:v>
                </c:pt>
                <c:pt idx="34708">
                  <c:v>840</c:v>
                </c:pt>
                <c:pt idx="34709">
                  <c:v>790</c:v>
                </c:pt>
                <c:pt idx="34710">
                  <c:v>810</c:v>
                </c:pt>
                <c:pt idx="34711">
                  <c:v>820</c:v>
                </c:pt>
                <c:pt idx="34712">
                  <c:v>790</c:v>
                </c:pt>
                <c:pt idx="34713">
                  <c:v>760</c:v>
                </c:pt>
                <c:pt idx="34714">
                  <c:v>800</c:v>
                </c:pt>
                <c:pt idx="34715">
                  <c:v>770</c:v>
                </c:pt>
                <c:pt idx="34716">
                  <c:v>830</c:v>
                </c:pt>
                <c:pt idx="34717">
                  <c:v>730</c:v>
                </c:pt>
                <c:pt idx="34718">
                  <c:v>730</c:v>
                </c:pt>
                <c:pt idx="34719">
                  <c:v>740</c:v>
                </c:pt>
                <c:pt idx="34720">
                  <c:v>820</c:v>
                </c:pt>
                <c:pt idx="34721">
                  <c:v>740</c:v>
                </c:pt>
                <c:pt idx="34722">
                  <c:v>810</c:v>
                </c:pt>
                <c:pt idx="34723">
                  <c:v>690</c:v>
                </c:pt>
                <c:pt idx="34724">
                  <c:v>590</c:v>
                </c:pt>
                <c:pt idx="34725">
                  <c:v>730</c:v>
                </c:pt>
                <c:pt idx="34726">
                  <c:v>890</c:v>
                </c:pt>
                <c:pt idx="34727">
                  <c:v>720</c:v>
                </c:pt>
                <c:pt idx="34728">
                  <c:v>750</c:v>
                </c:pt>
                <c:pt idx="34729">
                  <c:v>790</c:v>
                </c:pt>
                <c:pt idx="34730">
                  <c:v>870</c:v>
                </c:pt>
                <c:pt idx="34731">
                  <c:v>860</c:v>
                </c:pt>
                <c:pt idx="34732">
                  <c:v>800</c:v>
                </c:pt>
                <c:pt idx="34733">
                  <c:v>780</c:v>
                </c:pt>
                <c:pt idx="34734">
                  <c:v>810</c:v>
                </c:pt>
                <c:pt idx="34735">
                  <c:v>690</c:v>
                </c:pt>
                <c:pt idx="34736">
                  <c:v>830</c:v>
                </c:pt>
                <c:pt idx="34737">
                  <c:v>810</c:v>
                </c:pt>
                <c:pt idx="34738">
                  <c:v>840</c:v>
                </c:pt>
                <c:pt idx="34739">
                  <c:v>870</c:v>
                </c:pt>
                <c:pt idx="34740">
                  <c:v>800</c:v>
                </c:pt>
                <c:pt idx="34741">
                  <c:v>700</c:v>
                </c:pt>
                <c:pt idx="34742">
                  <c:v>710</c:v>
                </c:pt>
                <c:pt idx="34743">
                  <c:v>870</c:v>
                </c:pt>
                <c:pt idx="34744">
                  <c:v>760</c:v>
                </c:pt>
                <c:pt idx="34745">
                  <c:v>850</c:v>
                </c:pt>
                <c:pt idx="34746">
                  <c:v>810</c:v>
                </c:pt>
                <c:pt idx="34747">
                  <c:v>810</c:v>
                </c:pt>
                <c:pt idx="34748">
                  <c:v>710</c:v>
                </c:pt>
                <c:pt idx="34749">
                  <c:v>710</c:v>
                </c:pt>
                <c:pt idx="34750">
                  <c:v>840</c:v>
                </c:pt>
                <c:pt idx="34751">
                  <c:v>810</c:v>
                </c:pt>
                <c:pt idx="34752">
                  <c:v>670</c:v>
                </c:pt>
                <c:pt idx="34753">
                  <c:v>750</c:v>
                </c:pt>
                <c:pt idx="34754">
                  <c:v>800</c:v>
                </c:pt>
                <c:pt idx="34755">
                  <c:v>630</c:v>
                </c:pt>
                <c:pt idx="34756">
                  <c:v>740</c:v>
                </c:pt>
                <c:pt idx="34757">
                  <c:v>690</c:v>
                </c:pt>
                <c:pt idx="34758">
                  <c:v>890</c:v>
                </c:pt>
                <c:pt idx="34759">
                  <c:v>770</c:v>
                </c:pt>
                <c:pt idx="34760">
                  <c:v>700</c:v>
                </c:pt>
                <c:pt idx="34761">
                  <c:v>670</c:v>
                </c:pt>
                <c:pt idx="34762">
                  <c:v>740</c:v>
                </c:pt>
                <c:pt idx="34763">
                  <c:v>880</c:v>
                </c:pt>
                <c:pt idx="34764">
                  <c:v>870</c:v>
                </c:pt>
                <c:pt idx="34765">
                  <c:v>730</c:v>
                </c:pt>
                <c:pt idx="34766">
                  <c:v>880</c:v>
                </c:pt>
                <c:pt idx="34767">
                  <c:v>760</c:v>
                </c:pt>
                <c:pt idx="34768">
                  <c:v>740</c:v>
                </c:pt>
                <c:pt idx="34769">
                  <c:v>840</c:v>
                </c:pt>
                <c:pt idx="34770">
                  <c:v>950</c:v>
                </c:pt>
                <c:pt idx="34771">
                  <c:v>850</c:v>
                </c:pt>
                <c:pt idx="34772">
                  <c:v>780</c:v>
                </c:pt>
                <c:pt idx="34773">
                  <c:v>580</c:v>
                </c:pt>
                <c:pt idx="34774">
                  <c:v>800</c:v>
                </c:pt>
                <c:pt idx="34775">
                  <c:v>850</c:v>
                </c:pt>
                <c:pt idx="34776">
                  <c:v>740</c:v>
                </c:pt>
                <c:pt idx="34777">
                  <c:v>900</c:v>
                </c:pt>
                <c:pt idx="34778">
                  <c:v>700</c:v>
                </c:pt>
                <c:pt idx="34779">
                  <c:v>690</c:v>
                </c:pt>
                <c:pt idx="34780">
                  <c:v>770</c:v>
                </c:pt>
                <c:pt idx="34781">
                  <c:v>840</c:v>
                </c:pt>
                <c:pt idx="34782">
                  <c:v>800</c:v>
                </c:pt>
                <c:pt idx="34783">
                  <c:v>860</c:v>
                </c:pt>
                <c:pt idx="34784">
                  <c:v>780</c:v>
                </c:pt>
                <c:pt idx="34785">
                  <c:v>740</c:v>
                </c:pt>
                <c:pt idx="34786">
                  <c:v>750</c:v>
                </c:pt>
                <c:pt idx="34787">
                  <c:v>970</c:v>
                </c:pt>
                <c:pt idx="34788">
                  <c:v>850</c:v>
                </c:pt>
                <c:pt idx="34789">
                  <c:v>820</c:v>
                </c:pt>
                <c:pt idx="34790">
                  <c:v>660</c:v>
                </c:pt>
                <c:pt idx="34791">
                  <c:v>700</c:v>
                </c:pt>
                <c:pt idx="34792">
                  <c:v>670</c:v>
                </c:pt>
                <c:pt idx="34793">
                  <c:v>630</c:v>
                </c:pt>
                <c:pt idx="34794">
                  <c:v>600</c:v>
                </c:pt>
                <c:pt idx="34795">
                  <c:v>670</c:v>
                </c:pt>
                <c:pt idx="34796">
                  <c:v>730</c:v>
                </c:pt>
                <c:pt idx="34797">
                  <c:v>760</c:v>
                </c:pt>
                <c:pt idx="34798">
                  <c:v>710</c:v>
                </c:pt>
                <c:pt idx="34799">
                  <c:v>990</c:v>
                </c:pt>
                <c:pt idx="34800">
                  <c:v>800</c:v>
                </c:pt>
                <c:pt idx="34801">
                  <c:v>800</c:v>
                </c:pt>
                <c:pt idx="34802">
                  <c:v>790</c:v>
                </c:pt>
                <c:pt idx="34803">
                  <c:v>530</c:v>
                </c:pt>
                <c:pt idx="34804">
                  <c:v>720</c:v>
                </c:pt>
                <c:pt idx="34805">
                  <c:v>820</c:v>
                </c:pt>
                <c:pt idx="34806">
                  <c:v>770</c:v>
                </c:pt>
                <c:pt idx="34807">
                  <c:v>470</c:v>
                </c:pt>
                <c:pt idx="34808">
                  <c:v>800</c:v>
                </c:pt>
                <c:pt idx="34809">
                  <c:v>1000</c:v>
                </c:pt>
                <c:pt idx="34810">
                  <c:v>690</c:v>
                </c:pt>
                <c:pt idx="34811">
                  <c:v>770</c:v>
                </c:pt>
                <c:pt idx="34812">
                  <c:v>880</c:v>
                </c:pt>
                <c:pt idx="34813">
                  <c:v>750</c:v>
                </c:pt>
                <c:pt idx="34814">
                  <c:v>820</c:v>
                </c:pt>
                <c:pt idx="34815">
                  <c:v>630</c:v>
                </c:pt>
                <c:pt idx="34816">
                  <c:v>960</c:v>
                </c:pt>
                <c:pt idx="34817">
                  <c:v>820</c:v>
                </c:pt>
                <c:pt idx="34818">
                  <c:v>870</c:v>
                </c:pt>
                <c:pt idx="34819">
                  <c:v>860</c:v>
                </c:pt>
                <c:pt idx="34820">
                  <c:v>730</c:v>
                </c:pt>
                <c:pt idx="34821">
                  <c:v>750</c:v>
                </c:pt>
                <c:pt idx="34822">
                  <c:v>1000</c:v>
                </c:pt>
                <c:pt idx="34823">
                  <c:v>730</c:v>
                </c:pt>
                <c:pt idx="34824">
                  <c:v>800</c:v>
                </c:pt>
                <c:pt idx="34825">
                  <c:v>730</c:v>
                </c:pt>
                <c:pt idx="34826">
                  <c:v>710</c:v>
                </c:pt>
                <c:pt idx="34827">
                  <c:v>680</c:v>
                </c:pt>
                <c:pt idx="34828">
                  <c:v>830</c:v>
                </c:pt>
                <c:pt idx="34829">
                  <c:v>810</c:v>
                </c:pt>
                <c:pt idx="34830">
                  <c:v>680</c:v>
                </c:pt>
                <c:pt idx="34831">
                  <c:v>780</c:v>
                </c:pt>
                <c:pt idx="34832">
                  <c:v>810</c:v>
                </c:pt>
                <c:pt idx="34833">
                  <c:v>840</c:v>
                </c:pt>
                <c:pt idx="34834">
                  <c:v>850</c:v>
                </c:pt>
                <c:pt idx="34835">
                  <c:v>780</c:v>
                </c:pt>
                <c:pt idx="34836">
                  <c:v>1010</c:v>
                </c:pt>
                <c:pt idx="34837">
                  <c:v>810</c:v>
                </c:pt>
                <c:pt idx="34838">
                  <c:v>710</c:v>
                </c:pt>
                <c:pt idx="34839">
                  <c:v>760</c:v>
                </c:pt>
                <c:pt idx="34840">
                  <c:v>770</c:v>
                </c:pt>
                <c:pt idx="34841">
                  <c:v>720</c:v>
                </c:pt>
                <c:pt idx="34842">
                  <c:v>700</c:v>
                </c:pt>
                <c:pt idx="34843">
                  <c:v>690</c:v>
                </c:pt>
                <c:pt idx="34844">
                  <c:v>680</c:v>
                </c:pt>
                <c:pt idx="34845">
                  <c:v>790</c:v>
                </c:pt>
                <c:pt idx="34846">
                  <c:v>860</c:v>
                </c:pt>
                <c:pt idx="34847">
                  <c:v>610</c:v>
                </c:pt>
                <c:pt idx="34848">
                  <c:v>740</c:v>
                </c:pt>
                <c:pt idx="34849">
                  <c:v>790</c:v>
                </c:pt>
                <c:pt idx="34850">
                  <c:v>670</c:v>
                </c:pt>
                <c:pt idx="34851">
                  <c:v>760</c:v>
                </c:pt>
                <c:pt idx="34852">
                  <c:v>730</c:v>
                </c:pt>
                <c:pt idx="34853">
                  <c:v>930</c:v>
                </c:pt>
                <c:pt idx="34854">
                  <c:v>740</c:v>
                </c:pt>
                <c:pt idx="34855">
                  <c:v>790</c:v>
                </c:pt>
                <c:pt idx="34856">
                  <c:v>780</c:v>
                </c:pt>
                <c:pt idx="34857">
                  <c:v>640</c:v>
                </c:pt>
                <c:pt idx="34858">
                  <c:v>740</c:v>
                </c:pt>
                <c:pt idx="34859">
                  <c:v>730</c:v>
                </c:pt>
                <c:pt idx="34860">
                  <c:v>900</c:v>
                </c:pt>
                <c:pt idx="34861">
                  <c:v>810</c:v>
                </c:pt>
                <c:pt idx="34862">
                  <c:v>900</c:v>
                </c:pt>
                <c:pt idx="34863">
                  <c:v>900</c:v>
                </c:pt>
                <c:pt idx="34864">
                  <c:v>700</c:v>
                </c:pt>
                <c:pt idx="34865">
                  <c:v>800</c:v>
                </c:pt>
                <c:pt idx="34866">
                  <c:v>820</c:v>
                </c:pt>
                <c:pt idx="34867">
                  <c:v>670</c:v>
                </c:pt>
                <c:pt idx="34868">
                  <c:v>890</c:v>
                </c:pt>
                <c:pt idx="34869">
                  <c:v>730</c:v>
                </c:pt>
                <c:pt idx="34870">
                  <c:v>860</c:v>
                </c:pt>
                <c:pt idx="34871">
                  <c:v>720</c:v>
                </c:pt>
                <c:pt idx="34872">
                  <c:v>730</c:v>
                </c:pt>
                <c:pt idx="34873">
                  <c:v>800</c:v>
                </c:pt>
                <c:pt idx="34874">
                  <c:v>790</c:v>
                </c:pt>
                <c:pt idx="34875">
                  <c:v>920</c:v>
                </c:pt>
                <c:pt idx="34876">
                  <c:v>820</c:v>
                </c:pt>
                <c:pt idx="34877">
                  <c:v>630</c:v>
                </c:pt>
                <c:pt idx="34878">
                  <c:v>740</c:v>
                </c:pt>
                <c:pt idx="34879">
                  <c:v>800</c:v>
                </c:pt>
                <c:pt idx="34880">
                  <c:v>830</c:v>
                </c:pt>
                <c:pt idx="34881">
                  <c:v>760</c:v>
                </c:pt>
                <c:pt idx="34882">
                  <c:v>840</c:v>
                </c:pt>
                <c:pt idx="34883">
                  <c:v>870</c:v>
                </c:pt>
                <c:pt idx="34884">
                  <c:v>570</c:v>
                </c:pt>
                <c:pt idx="34885">
                  <c:v>680</c:v>
                </c:pt>
                <c:pt idx="34886">
                  <c:v>590</c:v>
                </c:pt>
                <c:pt idx="34887">
                  <c:v>690</c:v>
                </c:pt>
                <c:pt idx="34888">
                  <c:v>660</c:v>
                </c:pt>
                <c:pt idx="34889">
                  <c:v>790</c:v>
                </c:pt>
                <c:pt idx="34890">
                  <c:v>920</c:v>
                </c:pt>
                <c:pt idx="34891">
                  <c:v>850</c:v>
                </c:pt>
                <c:pt idx="34892">
                  <c:v>960</c:v>
                </c:pt>
                <c:pt idx="34893">
                  <c:v>830</c:v>
                </c:pt>
                <c:pt idx="34894">
                  <c:v>920</c:v>
                </c:pt>
                <c:pt idx="34895">
                  <c:v>900</c:v>
                </c:pt>
                <c:pt idx="34896">
                  <c:v>690</c:v>
                </c:pt>
                <c:pt idx="34897">
                  <c:v>930</c:v>
                </c:pt>
                <c:pt idx="34898">
                  <c:v>790</c:v>
                </c:pt>
                <c:pt idx="34899">
                  <c:v>710</c:v>
                </c:pt>
                <c:pt idx="34900">
                  <c:v>800</c:v>
                </c:pt>
                <c:pt idx="34901">
                  <c:v>840</c:v>
                </c:pt>
                <c:pt idx="34902">
                  <c:v>860</c:v>
                </c:pt>
                <c:pt idx="34903">
                  <c:v>850</c:v>
                </c:pt>
                <c:pt idx="34904">
                  <c:v>970</c:v>
                </c:pt>
                <c:pt idx="34905">
                  <c:v>840</c:v>
                </c:pt>
                <c:pt idx="34906">
                  <c:v>750</c:v>
                </c:pt>
                <c:pt idx="34907">
                  <c:v>850</c:v>
                </c:pt>
                <c:pt idx="34908">
                  <c:v>730</c:v>
                </c:pt>
                <c:pt idx="34909">
                  <c:v>640</c:v>
                </c:pt>
                <c:pt idx="34910">
                  <c:v>710</c:v>
                </c:pt>
                <c:pt idx="34911">
                  <c:v>910</c:v>
                </c:pt>
                <c:pt idx="34912">
                  <c:v>730</c:v>
                </c:pt>
                <c:pt idx="34913">
                  <c:v>770</c:v>
                </c:pt>
                <c:pt idx="34914">
                  <c:v>940</c:v>
                </c:pt>
                <c:pt idx="34915">
                  <c:v>850</c:v>
                </c:pt>
                <c:pt idx="34916">
                  <c:v>960</c:v>
                </c:pt>
                <c:pt idx="34917">
                  <c:v>630</c:v>
                </c:pt>
                <c:pt idx="34918">
                  <c:v>560</c:v>
                </c:pt>
                <c:pt idx="34919">
                  <c:v>790</c:v>
                </c:pt>
                <c:pt idx="34920">
                  <c:v>730</c:v>
                </c:pt>
                <c:pt idx="34921">
                  <c:v>590</c:v>
                </c:pt>
                <c:pt idx="34922">
                  <c:v>770</c:v>
                </c:pt>
                <c:pt idx="34923">
                  <c:v>670</c:v>
                </c:pt>
                <c:pt idx="34924">
                  <c:v>1010</c:v>
                </c:pt>
                <c:pt idx="34925">
                  <c:v>880</c:v>
                </c:pt>
                <c:pt idx="34926">
                  <c:v>830</c:v>
                </c:pt>
                <c:pt idx="34927">
                  <c:v>820</c:v>
                </c:pt>
                <c:pt idx="34928">
                  <c:v>670</c:v>
                </c:pt>
                <c:pt idx="34929">
                  <c:v>860</c:v>
                </c:pt>
                <c:pt idx="34930">
                  <c:v>820</c:v>
                </c:pt>
                <c:pt idx="34931">
                  <c:v>820</c:v>
                </c:pt>
                <c:pt idx="34932">
                  <c:v>980</c:v>
                </c:pt>
                <c:pt idx="34933">
                  <c:v>810</c:v>
                </c:pt>
                <c:pt idx="34934">
                  <c:v>720</c:v>
                </c:pt>
                <c:pt idx="34935">
                  <c:v>720</c:v>
                </c:pt>
                <c:pt idx="34936">
                  <c:v>690</c:v>
                </c:pt>
                <c:pt idx="34937">
                  <c:v>550</c:v>
                </c:pt>
                <c:pt idx="34938">
                  <c:v>890</c:v>
                </c:pt>
                <c:pt idx="34939">
                  <c:v>830</c:v>
                </c:pt>
                <c:pt idx="34940">
                  <c:v>720</c:v>
                </c:pt>
                <c:pt idx="34941">
                  <c:v>800</c:v>
                </c:pt>
                <c:pt idx="34942">
                  <c:v>830</c:v>
                </c:pt>
                <c:pt idx="34943">
                  <c:v>860</c:v>
                </c:pt>
                <c:pt idx="34944">
                  <c:v>660</c:v>
                </c:pt>
                <c:pt idx="34945">
                  <c:v>860</c:v>
                </c:pt>
                <c:pt idx="34946">
                  <c:v>660</c:v>
                </c:pt>
                <c:pt idx="34947">
                  <c:v>910</c:v>
                </c:pt>
                <c:pt idx="34948">
                  <c:v>940</c:v>
                </c:pt>
                <c:pt idx="34949">
                  <c:v>750</c:v>
                </c:pt>
                <c:pt idx="34950">
                  <c:v>800</c:v>
                </c:pt>
                <c:pt idx="34951">
                  <c:v>810</c:v>
                </c:pt>
                <c:pt idx="34952">
                  <c:v>670</c:v>
                </c:pt>
                <c:pt idx="34953">
                  <c:v>770</c:v>
                </c:pt>
                <c:pt idx="34954">
                  <c:v>850</c:v>
                </c:pt>
                <c:pt idx="34955">
                  <c:v>650</c:v>
                </c:pt>
                <c:pt idx="34956">
                  <c:v>840</c:v>
                </c:pt>
                <c:pt idx="34957">
                  <c:v>690</c:v>
                </c:pt>
                <c:pt idx="34958">
                  <c:v>700</c:v>
                </c:pt>
                <c:pt idx="34959">
                  <c:v>680</c:v>
                </c:pt>
                <c:pt idx="34960">
                  <c:v>780</c:v>
                </c:pt>
                <c:pt idx="34961">
                  <c:v>830</c:v>
                </c:pt>
                <c:pt idx="34962">
                  <c:v>850</c:v>
                </c:pt>
                <c:pt idx="34963">
                  <c:v>640</c:v>
                </c:pt>
                <c:pt idx="34964">
                  <c:v>710</c:v>
                </c:pt>
                <c:pt idx="34965">
                  <c:v>830</c:v>
                </c:pt>
                <c:pt idx="34966">
                  <c:v>790</c:v>
                </c:pt>
                <c:pt idx="34967">
                  <c:v>710</c:v>
                </c:pt>
                <c:pt idx="34968">
                  <c:v>610</c:v>
                </c:pt>
                <c:pt idx="34969">
                  <c:v>730</c:v>
                </c:pt>
                <c:pt idx="34970">
                  <c:v>680</c:v>
                </c:pt>
                <c:pt idx="34971">
                  <c:v>910</c:v>
                </c:pt>
                <c:pt idx="34972">
                  <c:v>830</c:v>
                </c:pt>
                <c:pt idx="34973">
                  <c:v>930</c:v>
                </c:pt>
                <c:pt idx="34974">
                  <c:v>1130</c:v>
                </c:pt>
                <c:pt idx="34975">
                  <c:v>770</c:v>
                </c:pt>
                <c:pt idx="34976">
                  <c:v>970</c:v>
                </c:pt>
                <c:pt idx="34977">
                  <c:v>640</c:v>
                </c:pt>
                <c:pt idx="34978">
                  <c:v>740</c:v>
                </c:pt>
                <c:pt idx="34979">
                  <c:v>820</c:v>
                </c:pt>
                <c:pt idx="34980">
                  <c:v>700</c:v>
                </c:pt>
                <c:pt idx="34981">
                  <c:v>730</c:v>
                </c:pt>
                <c:pt idx="34982">
                  <c:v>960</c:v>
                </c:pt>
                <c:pt idx="34983">
                  <c:v>750</c:v>
                </c:pt>
                <c:pt idx="34984">
                  <c:v>800</c:v>
                </c:pt>
                <c:pt idx="34985">
                  <c:v>750</c:v>
                </c:pt>
                <c:pt idx="34986">
                  <c:v>860</c:v>
                </c:pt>
                <c:pt idx="34987">
                  <c:v>630</c:v>
                </c:pt>
                <c:pt idx="34988">
                  <c:v>660</c:v>
                </c:pt>
                <c:pt idx="34989">
                  <c:v>760</c:v>
                </c:pt>
                <c:pt idx="34990">
                  <c:v>840</c:v>
                </c:pt>
                <c:pt idx="34991">
                  <c:v>740</c:v>
                </c:pt>
                <c:pt idx="34992">
                  <c:v>930</c:v>
                </c:pt>
                <c:pt idx="34993">
                  <c:v>640</c:v>
                </c:pt>
                <c:pt idx="34994">
                  <c:v>710</c:v>
                </c:pt>
                <c:pt idx="34995">
                  <c:v>880</c:v>
                </c:pt>
                <c:pt idx="34996">
                  <c:v>620</c:v>
                </c:pt>
                <c:pt idx="34997">
                  <c:v>830</c:v>
                </c:pt>
                <c:pt idx="34998">
                  <c:v>700</c:v>
                </c:pt>
                <c:pt idx="34999">
                  <c:v>820</c:v>
                </c:pt>
                <c:pt idx="35000">
                  <c:v>700</c:v>
                </c:pt>
                <c:pt idx="35001">
                  <c:v>880</c:v>
                </c:pt>
                <c:pt idx="35002">
                  <c:v>980</c:v>
                </c:pt>
                <c:pt idx="35003">
                  <c:v>790</c:v>
                </c:pt>
                <c:pt idx="35004">
                  <c:v>680</c:v>
                </c:pt>
                <c:pt idx="35005">
                  <c:v>810</c:v>
                </c:pt>
                <c:pt idx="35006">
                  <c:v>930</c:v>
                </c:pt>
                <c:pt idx="35007">
                  <c:v>750</c:v>
                </c:pt>
                <c:pt idx="35008">
                  <c:v>830</c:v>
                </c:pt>
                <c:pt idx="35009">
                  <c:v>790</c:v>
                </c:pt>
                <c:pt idx="35010">
                  <c:v>800</c:v>
                </c:pt>
                <c:pt idx="35011">
                  <c:v>920</c:v>
                </c:pt>
                <c:pt idx="35012">
                  <c:v>640</c:v>
                </c:pt>
                <c:pt idx="35013">
                  <c:v>760</c:v>
                </c:pt>
                <c:pt idx="35014">
                  <c:v>810</c:v>
                </c:pt>
                <c:pt idx="35015">
                  <c:v>850</c:v>
                </c:pt>
                <c:pt idx="35016">
                  <c:v>860</c:v>
                </c:pt>
                <c:pt idx="35017">
                  <c:v>750</c:v>
                </c:pt>
                <c:pt idx="35018">
                  <c:v>780</c:v>
                </c:pt>
                <c:pt idx="35019">
                  <c:v>850</c:v>
                </c:pt>
                <c:pt idx="35020">
                  <c:v>760</c:v>
                </c:pt>
                <c:pt idx="35021">
                  <c:v>810</c:v>
                </c:pt>
                <c:pt idx="35022">
                  <c:v>800</c:v>
                </c:pt>
                <c:pt idx="35023">
                  <c:v>850</c:v>
                </c:pt>
                <c:pt idx="35024">
                  <c:v>880</c:v>
                </c:pt>
                <c:pt idx="35025">
                  <c:v>820</c:v>
                </c:pt>
                <c:pt idx="35026">
                  <c:v>950</c:v>
                </c:pt>
                <c:pt idx="35027">
                  <c:v>850</c:v>
                </c:pt>
                <c:pt idx="35028">
                  <c:v>900</c:v>
                </c:pt>
                <c:pt idx="35029">
                  <c:v>730</c:v>
                </c:pt>
                <c:pt idx="35030">
                  <c:v>600</c:v>
                </c:pt>
                <c:pt idx="35031">
                  <c:v>820</c:v>
                </c:pt>
                <c:pt idx="35032">
                  <c:v>580</c:v>
                </c:pt>
                <c:pt idx="35033">
                  <c:v>780</c:v>
                </c:pt>
                <c:pt idx="35034">
                  <c:v>760</c:v>
                </c:pt>
                <c:pt idx="35035">
                  <c:v>600</c:v>
                </c:pt>
                <c:pt idx="35036">
                  <c:v>820</c:v>
                </c:pt>
                <c:pt idx="35037">
                  <c:v>830</c:v>
                </c:pt>
                <c:pt idx="35038">
                  <c:v>800</c:v>
                </c:pt>
                <c:pt idx="35039">
                  <c:v>860</c:v>
                </c:pt>
                <c:pt idx="35040">
                  <c:v>670</c:v>
                </c:pt>
                <c:pt idx="35041">
                  <c:v>740</c:v>
                </c:pt>
                <c:pt idx="35042">
                  <c:v>830</c:v>
                </c:pt>
                <c:pt idx="35043">
                  <c:v>850</c:v>
                </c:pt>
                <c:pt idx="35044">
                  <c:v>740</c:v>
                </c:pt>
                <c:pt idx="35045">
                  <c:v>930</c:v>
                </c:pt>
                <c:pt idx="35046">
                  <c:v>790</c:v>
                </c:pt>
                <c:pt idx="35047">
                  <c:v>780</c:v>
                </c:pt>
                <c:pt idx="35048">
                  <c:v>610</c:v>
                </c:pt>
                <c:pt idx="35049">
                  <c:v>790</c:v>
                </c:pt>
                <c:pt idx="35050">
                  <c:v>760</c:v>
                </c:pt>
                <c:pt idx="35051">
                  <c:v>770</c:v>
                </c:pt>
                <c:pt idx="35052">
                  <c:v>760</c:v>
                </c:pt>
                <c:pt idx="35053">
                  <c:v>930</c:v>
                </c:pt>
                <c:pt idx="35054">
                  <c:v>670</c:v>
                </c:pt>
                <c:pt idx="35055">
                  <c:v>740</c:v>
                </c:pt>
                <c:pt idx="35056">
                  <c:v>800</c:v>
                </c:pt>
                <c:pt idx="35057">
                  <c:v>820</c:v>
                </c:pt>
                <c:pt idx="35058">
                  <c:v>940</c:v>
                </c:pt>
                <c:pt idx="35059">
                  <c:v>880</c:v>
                </c:pt>
                <c:pt idx="35060">
                  <c:v>750</c:v>
                </c:pt>
                <c:pt idx="35061">
                  <c:v>720</c:v>
                </c:pt>
                <c:pt idx="35062">
                  <c:v>760</c:v>
                </c:pt>
                <c:pt idx="35063">
                  <c:v>820</c:v>
                </c:pt>
                <c:pt idx="35064">
                  <c:v>680</c:v>
                </c:pt>
                <c:pt idx="35065">
                  <c:v>690</c:v>
                </c:pt>
                <c:pt idx="35066">
                  <c:v>780</c:v>
                </c:pt>
                <c:pt idx="35067">
                  <c:v>700</c:v>
                </c:pt>
                <c:pt idx="35068">
                  <c:v>740</c:v>
                </c:pt>
                <c:pt idx="35069">
                  <c:v>870</c:v>
                </c:pt>
                <c:pt idx="35070">
                  <c:v>890</c:v>
                </c:pt>
                <c:pt idx="35071">
                  <c:v>560</c:v>
                </c:pt>
                <c:pt idx="35072">
                  <c:v>800</c:v>
                </c:pt>
                <c:pt idx="35073">
                  <c:v>760</c:v>
                </c:pt>
                <c:pt idx="35074">
                  <c:v>770</c:v>
                </c:pt>
                <c:pt idx="35075">
                  <c:v>880</c:v>
                </c:pt>
                <c:pt idx="35076">
                  <c:v>730</c:v>
                </c:pt>
                <c:pt idx="35077">
                  <c:v>950</c:v>
                </c:pt>
                <c:pt idx="35078">
                  <c:v>920</c:v>
                </c:pt>
                <c:pt idx="35079">
                  <c:v>760</c:v>
                </c:pt>
                <c:pt idx="35080">
                  <c:v>700</c:v>
                </c:pt>
                <c:pt idx="35081">
                  <c:v>650</c:v>
                </c:pt>
                <c:pt idx="35082">
                  <c:v>660</c:v>
                </c:pt>
                <c:pt idx="35083">
                  <c:v>810</c:v>
                </c:pt>
                <c:pt idx="35084">
                  <c:v>810</c:v>
                </c:pt>
                <c:pt idx="35085">
                  <c:v>630</c:v>
                </c:pt>
                <c:pt idx="35086">
                  <c:v>750</c:v>
                </c:pt>
                <c:pt idx="35087">
                  <c:v>780</c:v>
                </c:pt>
                <c:pt idx="35088">
                  <c:v>840</c:v>
                </c:pt>
                <c:pt idx="35089">
                  <c:v>860</c:v>
                </c:pt>
                <c:pt idx="35090">
                  <c:v>850</c:v>
                </c:pt>
                <c:pt idx="35091">
                  <c:v>880</c:v>
                </c:pt>
                <c:pt idx="35092">
                  <c:v>650</c:v>
                </c:pt>
                <c:pt idx="35093">
                  <c:v>680</c:v>
                </c:pt>
                <c:pt idx="35094">
                  <c:v>780</c:v>
                </c:pt>
                <c:pt idx="35095">
                  <c:v>920</c:v>
                </c:pt>
                <c:pt idx="35096">
                  <c:v>780</c:v>
                </c:pt>
                <c:pt idx="35097">
                  <c:v>850</c:v>
                </c:pt>
                <c:pt idx="35098">
                  <c:v>720</c:v>
                </c:pt>
                <c:pt idx="35099">
                  <c:v>720</c:v>
                </c:pt>
                <c:pt idx="35100">
                  <c:v>940</c:v>
                </c:pt>
                <c:pt idx="35101">
                  <c:v>830</c:v>
                </c:pt>
                <c:pt idx="35102">
                  <c:v>720</c:v>
                </c:pt>
                <c:pt idx="35103">
                  <c:v>670</c:v>
                </c:pt>
                <c:pt idx="35104">
                  <c:v>710</c:v>
                </c:pt>
                <c:pt idx="35105">
                  <c:v>750</c:v>
                </c:pt>
                <c:pt idx="35106">
                  <c:v>800</c:v>
                </c:pt>
                <c:pt idx="35107">
                  <c:v>800</c:v>
                </c:pt>
                <c:pt idx="35108">
                  <c:v>870</c:v>
                </c:pt>
                <c:pt idx="35109">
                  <c:v>740</c:v>
                </c:pt>
                <c:pt idx="35110">
                  <c:v>700</c:v>
                </c:pt>
                <c:pt idx="35111">
                  <c:v>730</c:v>
                </c:pt>
                <c:pt idx="35112">
                  <c:v>670</c:v>
                </c:pt>
                <c:pt idx="35113">
                  <c:v>740</c:v>
                </c:pt>
                <c:pt idx="35114">
                  <c:v>620</c:v>
                </c:pt>
                <c:pt idx="35115">
                  <c:v>680</c:v>
                </c:pt>
                <c:pt idx="35116">
                  <c:v>910</c:v>
                </c:pt>
                <c:pt idx="35117">
                  <c:v>590</c:v>
                </c:pt>
                <c:pt idx="35118">
                  <c:v>850</c:v>
                </c:pt>
                <c:pt idx="35119">
                  <c:v>660</c:v>
                </c:pt>
                <c:pt idx="35120">
                  <c:v>810</c:v>
                </c:pt>
                <c:pt idx="35121">
                  <c:v>800</c:v>
                </c:pt>
                <c:pt idx="35122">
                  <c:v>700</c:v>
                </c:pt>
                <c:pt idx="35123">
                  <c:v>640</c:v>
                </c:pt>
                <c:pt idx="35124">
                  <c:v>790</c:v>
                </c:pt>
                <c:pt idx="35125">
                  <c:v>800</c:v>
                </c:pt>
                <c:pt idx="35126">
                  <c:v>790</c:v>
                </c:pt>
                <c:pt idx="35127">
                  <c:v>910</c:v>
                </c:pt>
                <c:pt idx="35128">
                  <c:v>790</c:v>
                </c:pt>
                <c:pt idx="35129">
                  <c:v>630</c:v>
                </c:pt>
                <c:pt idx="35130">
                  <c:v>840</c:v>
                </c:pt>
                <c:pt idx="35131">
                  <c:v>610</c:v>
                </c:pt>
                <c:pt idx="35132">
                  <c:v>790</c:v>
                </c:pt>
                <c:pt idx="35133">
                  <c:v>800</c:v>
                </c:pt>
                <c:pt idx="35134">
                  <c:v>870</c:v>
                </c:pt>
                <c:pt idx="35135">
                  <c:v>730</c:v>
                </c:pt>
                <c:pt idx="35136">
                  <c:v>850</c:v>
                </c:pt>
                <c:pt idx="35137">
                  <c:v>900</c:v>
                </c:pt>
                <c:pt idx="35138">
                  <c:v>820</c:v>
                </c:pt>
                <c:pt idx="35139">
                  <c:v>690</c:v>
                </c:pt>
                <c:pt idx="35140">
                  <c:v>1050</c:v>
                </c:pt>
                <c:pt idx="35141">
                  <c:v>980</c:v>
                </c:pt>
                <c:pt idx="35142">
                  <c:v>750</c:v>
                </c:pt>
                <c:pt idx="35143">
                  <c:v>880</c:v>
                </c:pt>
                <c:pt idx="35144">
                  <c:v>760</c:v>
                </c:pt>
                <c:pt idx="35145">
                  <c:v>820</c:v>
                </c:pt>
                <c:pt idx="35146">
                  <c:v>770</c:v>
                </c:pt>
                <c:pt idx="35147">
                  <c:v>750</c:v>
                </c:pt>
                <c:pt idx="35148">
                  <c:v>880</c:v>
                </c:pt>
                <c:pt idx="35149">
                  <c:v>680</c:v>
                </c:pt>
                <c:pt idx="35150">
                  <c:v>720</c:v>
                </c:pt>
                <c:pt idx="35151">
                  <c:v>870</c:v>
                </c:pt>
                <c:pt idx="35152">
                  <c:v>960</c:v>
                </c:pt>
                <c:pt idx="35153">
                  <c:v>700</c:v>
                </c:pt>
                <c:pt idx="35154">
                  <c:v>690</c:v>
                </c:pt>
                <c:pt idx="35155">
                  <c:v>860</c:v>
                </c:pt>
                <c:pt idx="35156">
                  <c:v>790</c:v>
                </c:pt>
                <c:pt idx="35157">
                  <c:v>760</c:v>
                </c:pt>
                <c:pt idx="35158">
                  <c:v>820</c:v>
                </c:pt>
                <c:pt idx="35159">
                  <c:v>850</c:v>
                </c:pt>
                <c:pt idx="35160">
                  <c:v>760</c:v>
                </c:pt>
                <c:pt idx="35161">
                  <c:v>840</c:v>
                </c:pt>
                <c:pt idx="35162">
                  <c:v>790</c:v>
                </c:pt>
                <c:pt idx="35163">
                  <c:v>810</c:v>
                </c:pt>
                <c:pt idx="35164">
                  <c:v>850</c:v>
                </c:pt>
                <c:pt idx="35165">
                  <c:v>880</c:v>
                </c:pt>
                <c:pt idx="35166">
                  <c:v>620</c:v>
                </c:pt>
                <c:pt idx="35167">
                  <c:v>770</c:v>
                </c:pt>
                <c:pt idx="35168">
                  <c:v>880</c:v>
                </c:pt>
                <c:pt idx="35169">
                  <c:v>900</c:v>
                </c:pt>
                <c:pt idx="35170">
                  <c:v>560</c:v>
                </c:pt>
                <c:pt idx="35171">
                  <c:v>810</c:v>
                </c:pt>
                <c:pt idx="35172">
                  <c:v>860</c:v>
                </c:pt>
                <c:pt idx="35173">
                  <c:v>770</c:v>
                </c:pt>
                <c:pt idx="35174">
                  <c:v>730</c:v>
                </c:pt>
                <c:pt idx="35175">
                  <c:v>820</c:v>
                </c:pt>
                <c:pt idx="35176">
                  <c:v>760</c:v>
                </c:pt>
                <c:pt idx="35177">
                  <c:v>860</c:v>
                </c:pt>
                <c:pt idx="35178">
                  <c:v>640</c:v>
                </c:pt>
                <c:pt idx="35179">
                  <c:v>790</c:v>
                </c:pt>
                <c:pt idx="35180">
                  <c:v>790</c:v>
                </c:pt>
                <c:pt idx="35181">
                  <c:v>710</c:v>
                </c:pt>
                <c:pt idx="35182">
                  <c:v>660</c:v>
                </c:pt>
                <c:pt idx="35183">
                  <c:v>780</c:v>
                </c:pt>
                <c:pt idx="35184">
                  <c:v>650</c:v>
                </c:pt>
                <c:pt idx="35185">
                  <c:v>650</c:v>
                </c:pt>
                <c:pt idx="35186">
                  <c:v>690</c:v>
                </c:pt>
                <c:pt idx="35187">
                  <c:v>760</c:v>
                </c:pt>
                <c:pt idx="35188">
                  <c:v>610</c:v>
                </c:pt>
                <c:pt idx="35189">
                  <c:v>740</c:v>
                </c:pt>
                <c:pt idx="35190">
                  <c:v>600</c:v>
                </c:pt>
                <c:pt idx="35191">
                  <c:v>680</c:v>
                </c:pt>
                <c:pt idx="35192">
                  <c:v>740</c:v>
                </c:pt>
                <c:pt idx="35193">
                  <c:v>830</c:v>
                </c:pt>
                <c:pt idx="35194">
                  <c:v>720</c:v>
                </c:pt>
                <c:pt idx="35195">
                  <c:v>740</c:v>
                </c:pt>
                <c:pt idx="35196">
                  <c:v>790</c:v>
                </c:pt>
                <c:pt idx="35197">
                  <c:v>820</c:v>
                </c:pt>
                <c:pt idx="35198">
                  <c:v>950</c:v>
                </c:pt>
                <c:pt idx="35199">
                  <c:v>860</c:v>
                </c:pt>
                <c:pt idx="35200">
                  <c:v>790</c:v>
                </c:pt>
                <c:pt idx="35201">
                  <c:v>820</c:v>
                </c:pt>
                <c:pt idx="35202">
                  <c:v>730</c:v>
                </c:pt>
                <c:pt idx="35203">
                  <c:v>610</c:v>
                </c:pt>
                <c:pt idx="35204">
                  <c:v>610</c:v>
                </c:pt>
                <c:pt idx="35205">
                  <c:v>670</c:v>
                </c:pt>
                <c:pt idx="35206">
                  <c:v>850</c:v>
                </c:pt>
                <c:pt idx="35207">
                  <c:v>750</c:v>
                </c:pt>
                <c:pt idx="35208">
                  <c:v>630</c:v>
                </c:pt>
                <c:pt idx="35209">
                  <c:v>890</c:v>
                </c:pt>
                <c:pt idx="35210">
                  <c:v>630</c:v>
                </c:pt>
                <c:pt idx="35211">
                  <c:v>850</c:v>
                </c:pt>
                <c:pt idx="35212">
                  <c:v>670</c:v>
                </c:pt>
                <c:pt idx="35213">
                  <c:v>900</c:v>
                </c:pt>
                <c:pt idx="35214">
                  <c:v>680</c:v>
                </c:pt>
                <c:pt idx="35215">
                  <c:v>730</c:v>
                </c:pt>
                <c:pt idx="35216">
                  <c:v>700</c:v>
                </c:pt>
                <c:pt idx="35217">
                  <c:v>930</c:v>
                </c:pt>
                <c:pt idx="35218">
                  <c:v>830</c:v>
                </c:pt>
                <c:pt idx="35219">
                  <c:v>730</c:v>
                </c:pt>
                <c:pt idx="35220">
                  <c:v>650</c:v>
                </c:pt>
                <c:pt idx="35221">
                  <c:v>610</c:v>
                </c:pt>
                <c:pt idx="35222">
                  <c:v>1000</c:v>
                </c:pt>
                <c:pt idx="35223">
                  <c:v>890</c:v>
                </c:pt>
                <c:pt idx="35224">
                  <c:v>840</c:v>
                </c:pt>
                <c:pt idx="35225">
                  <c:v>600</c:v>
                </c:pt>
                <c:pt idx="35226">
                  <c:v>940</c:v>
                </c:pt>
                <c:pt idx="35227">
                  <c:v>750</c:v>
                </c:pt>
                <c:pt idx="35228">
                  <c:v>670</c:v>
                </c:pt>
                <c:pt idx="35229">
                  <c:v>730</c:v>
                </c:pt>
                <c:pt idx="35230">
                  <c:v>600</c:v>
                </c:pt>
                <c:pt idx="35231">
                  <c:v>870</c:v>
                </c:pt>
                <c:pt idx="35232">
                  <c:v>650</c:v>
                </c:pt>
                <c:pt idx="35233">
                  <c:v>920</c:v>
                </c:pt>
                <c:pt idx="35234">
                  <c:v>770</c:v>
                </c:pt>
                <c:pt idx="35235">
                  <c:v>790</c:v>
                </c:pt>
                <c:pt idx="35236">
                  <c:v>700</c:v>
                </c:pt>
                <c:pt idx="35237">
                  <c:v>750</c:v>
                </c:pt>
                <c:pt idx="35238">
                  <c:v>660</c:v>
                </c:pt>
                <c:pt idx="35239">
                  <c:v>740</c:v>
                </c:pt>
                <c:pt idx="35240">
                  <c:v>680</c:v>
                </c:pt>
                <c:pt idx="35241">
                  <c:v>810</c:v>
                </c:pt>
                <c:pt idx="35242">
                  <c:v>870</c:v>
                </c:pt>
                <c:pt idx="35243">
                  <c:v>670</c:v>
                </c:pt>
                <c:pt idx="35244">
                  <c:v>900</c:v>
                </c:pt>
                <c:pt idx="35245">
                  <c:v>750</c:v>
                </c:pt>
                <c:pt idx="35246">
                  <c:v>700</c:v>
                </c:pt>
                <c:pt idx="35247">
                  <c:v>650</c:v>
                </c:pt>
                <c:pt idx="35248">
                  <c:v>850</c:v>
                </c:pt>
                <c:pt idx="35249">
                  <c:v>770</c:v>
                </c:pt>
                <c:pt idx="35250">
                  <c:v>840</c:v>
                </c:pt>
                <c:pt idx="35251">
                  <c:v>720</c:v>
                </c:pt>
                <c:pt idx="35252">
                  <c:v>780</c:v>
                </c:pt>
                <c:pt idx="35253">
                  <c:v>760</c:v>
                </c:pt>
                <c:pt idx="35254">
                  <c:v>790</c:v>
                </c:pt>
                <c:pt idx="35255">
                  <c:v>590</c:v>
                </c:pt>
                <c:pt idx="35256">
                  <c:v>790</c:v>
                </c:pt>
                <c:pt idx="35257">
                  <c:v>600</c:v>
                </c:pt>
                <c:pt idx="35258">
                  <c:v>490</c:v>
                </c:pt>
                <c:pt idx="35259">
                  <c:v>710</c:v>
                </c:pt>
                <c:pt idx="35260">
                  <c:v>760</c:v>
                </c:pt>
                <c:pt idx="35261">
                  <c:v>670</c:v>
                </c:pt>
                <c:pt idx="35262">
                  <c:v>880</c:v>
                </c:pt>
                <c:pt idx="35263">
                  <c:v>680</c:v>
                </c:pt>
                <c:pt idx="35264">
                  <c:v>740</c:v>
                </c:pt>
                <c:pt idx="35265">
                  <c:v>1030</c:v>
                </c:pt>
                <c:pt idx="35266">
                  <c:v>670</c:v>
                </c:pt>
                <c:pt idx="35267">
                  <c:v>740</c:v>
                </c:pt>
                <c:pt idx="35268">
                  <c:v>760</c:v>
                </c:pt>
                <c:pt idx="35269">
                  <c:v>780</c:v>
                </c:pt>
                <c:pt idx="35270">
                  <c:v>680</c:v>
                </c:pt>
                <c:pt idx="35271">
                  <c:v>740</c:v>
                </c:pt>
                <c:pt idx="35272">
                  <c:v>750</c:v>
                </c:pt>
                <c:pt idx="35273">
                  <c:v>700</c:v>
                </c:pt>
                <c:pt idx="35274">
                  <c:v>940</c:v>
                </c:pt>
                <c:pt idx="35275">
                  <c:v>890</c:v>
                </c:pt>
                <c:pt idx="35276">
                  <c:v>760</c:v>
                </c:pt>
                <c:pt idx="35277">
                  <c:v>840</c:v>
                </c:pt>
                <c:pt idx="35278">
                  <c:v>810</c:v>
                </c:pt>
                <c:pt idx="35279">
                  <c:v>790</c:v>
                </c:pt>
                <c:pt idx="35280">
                  <c:v>770</c:v>
                </c:pt>
                <c:pt idx="35281">
                  <c:v>720</c:v>
                </c:pt>
                <c:pt idx="35282">
                  <c:v>740</c:v>
                </c:pt>
                <c:pt idx="35283">
                  <c:v>720</c:v>
                </c:pt>
                <c:pt idx="35284">
                  <c:v>760</c:v>
                </c:pt>
                <c:pt idx="35285">
                  <c:v>760</c:v>
                </c:pt>
                <c:pt idx="35286">
                  <c:v>720</c:v>
                </c:pt>
                <c:pt idx="35287">
                  <c:v>860</c:v>
                </c:pt>
                <c:pt idx="35288">
                  <c:v>900</c:v>
                </c:pt>
                <c:pt idx="35289">
                  <c:v>950</c:v>
                </c:pt>
                <c:pt idx="35290">
                  <c:v>780</c:v>
                </c:pt>
                <c:pt idx="35291">
                  <c:v>710</c:v>
                </c:pt>
                <c:pt idx="35292">
                  <c:v>720</c:v>
                </c:pt>
                <c:pt idx="35293">
                  <c:v>580</c:v>
                </c:pt>
                <c:pt idx="35294">
                  <c:v>800</c:v>
                </c:pt>
                <c:pt idx="35295">
                  <c:v>730</c:v>
                </c:pt>
                <c:pt idx="35296">
                  <c:v>750</c:v>
                </c:pt>
                <c:pt idx="35297">
                  <c:v>820</c:v>
                </c:pt>
                <c:pt idx="35298">
                  <c:v>810</c:v>
                </c:pt>
                <c:pt idx="35299">
                  <c:v>820</c:v>
                </c:pt>
                <c:pt idx="35300">
                  <c:v>720</c:v>
                </c:pt>
                <c:pt idx="35301">
                  <c:v>640</c:v>
                </c:pt>
                <c:pt idx="35302">
                  <c:v>820</c:v>
                </c:pt>
                <c:pt idx="35303">
                  <c:v>970</c:v>
                </c:pt>
                <c:pt idx="35304">
                  <c:v>650</c:v>
                </c:pt>
                <c:pt idx="35305">
                  <c:v>770</c:v>
                </c:pt>
                <c:pt idx="35306">
                  <c:v>830</c:v>
                </c:pt>
                <c:pt idx="35307">
                  <c:v>760</c:v>
                </c:pt>
                <c:pt idx="35308">
                  <c:v>800</c:v>
                </c:pt>
                <c:pt idx="35309">
                  <c:v>730</c:v>
                </c:pt>
                <c:pt idx="35310">
                  <c:v>780</c:v>
                </c:pt>
                <c:pt idx="35311">
                  <c:v>690</c:v>
                </c:pt>
                <c:pt idx="35312">
                  <c:v>680</c:v>
                </c:pt>
                <c:pt idx="35313">
                  <c:v>740</c:v>
                </c:pt>
                <c:pt idx="35314">
                  <c:v>800</c:v>
                </c:pt>
                <c:pt idx="35315">
                  <c:v>760</c:v>
                </c:pt>
                <c:pt idx="35316">
                  <c:v>790</c:v>
                </c:pt>
                <c:pt idx="35317">
                  <c:v>920</c:v>
                </c:pt>
                <c:pt idx="35318">
                  <c:v>820</c:v>
                </c:pt>
                <c:pt idx="35319">
                  <c:v>710</c:v>
                </c:pt>
                <c:pt idx="35320">
                  <c:v>860</c:v>
                </c:pt>
                <c:pt idx="35321">
                  <c:v>780</c:v>
                </c:pt>
                <c:pt idx="35322">
                  <c:v>670</c:v>
                </c:pt>
                <c:pt idx="35323">
                  <c:v>960</c:v>
                </c:pt>
                <c:pt idx="35324">
                  <c:v>800</c:v>
                </c:pt>
                <c:pt idx="35325">
                  <c:v>790</c:v>
                </c:pt>
                <c:pt idx="35326">
                  <c:v>780</c:v>
                </c:pt>
                <c:pt idx="35327">
                  <c:v>860</c:v>
                </c:pt>
                <c:pt idx="35328">
                  <c:v>770</c:v>
                </c:pt>
                <c:pt idx="35329">
                  <c:v>910</c:v>
                </c:pt>
                <c:pt idx="35330">
                  <c:v>760</c:v>
                </c:pt>
                <c:pt idx="35331">
                  <c:v>730</c:v>
                </c:pt>
                <c:pt idx="35332">
                  <c:v>610</c:v>
                </c:pt>
                <c:pt idx="35333">
                  <c:v>800</c:v>
                </c:pt>
                <c:pt idx="35334">
                  <c:v>790</c:v>
                </c:pt>
                <c:pt idx="35335">
                  <c:v>710</c:v>
                </c:pt>
                <c:pt idx="35336">
                  <c:v>640</c:v>
                </c:pt>
                <c:pt idx="35337">
                  <c:v>1030</c:v>
                </c:pt>
                <c:pt idx="35338">
                  <c:v>980</c:v>
                </c:pt>
                <c:pt idx="35339">
                  <c:v>790</c:v>
                </c:pt>
                <c:pt idx="35340">
                  <c:v>550</c:v>
                </c:pt>
                <c:pt idx="35341">
                  <c:v>710</c:v>
                </c:pt>
                <c:pt idx="35342">
                  <c:v>770</c:v>
                </c:pt>
                <c:pt idx="35343">
                  <c:v>610</c:v>
                </c:pt>
                <c:pt idx="35344">
                  <c:v>820</c:v>
                </c:pt>
                <c:pt idx="35345">
                  <c:v>700</c:v>
                </c:pt>
                <c:pt idx="35346">
                  <c:v>760</c:v>
                </c:pt>
                <c:pt idx="35347">
                  <c:v>900</c:v>
                </c:pt>
                <c:pt idx="35348">
                  <c:v>810</c:v>
                </c:pt>
                <c:pt idx="35349">
                  <c:v>860</c:v>
                </c:pt>
                <c:pt idx="35350">
                  <c:v>740</c:v>
                </c:pt>
                <c:pt idx="35351">
                  <c:v>770</c:v>
                </c:pt>
                <c:pt idx="35352">
                  <c:v>700</c:v>
                </c:pt>
                <c:pt idx="35353">
                  <c:v>630</c:v>
                </c:pt>
                <c:pt idx="35354">
                  <c:v>600</c:v>
                </c:pt>
                <c:pt idx="35355">
                  <c:v>690</c:v>
                </c:pt>
                <c:pt idx="35356">
                  <c:v>650</c:v>
                </c:pt>
                <c:pt idx="35357">
                  <c:v>830</c:v>
                </c:pt>
                <c:pt idx="35358">
                  <c:v>680</c:v>
                </c:pt>
                <c:pt idx="35359">
                  <c:v>740</c:v>
                </c:pt>
                <c:pt idx="35360">
                  <c:v>690</c:v>
                </c:pt>
                <c:pt idx="35361">
                  <c:v>630</c:v>
                </c:pt>
                <c:pt idx="35362">
                  <c:v>890</c:v>
                </c:pt>
                <c:pt idx="35363">
                  <c:v>750</c:v>
                </c:pt>
                <c:pt idx="35364">
                  <c:v>670</c:v>
                </c:pt>
                <c:pt idx="35365">
                  <c:v>580</c:v>
                </c:pt>
                <c:pt idx="35366">
                  <c:v>710</c:v>
                </c:pt>
                <c:pt idx="35367">
                  <c:v>750</c:v>
                </c:pt>
                <c:pt idx="35368">
                  <c:v>940</c:v>
                </c:pt>
                <c:pt idx="35369">
                  <c:v>830</c:v>
                </c:pt>
                <c:pt idx="35370">
                  <c:v>720</c:v>
                </c:pt>
                <c:pt idx="35371">
                  <c:v>790</c:v>
                </c:pt>
                <c:pt idx="35372">
                  <c:v>770</c:v>
                </c:pt>
                <c:pt idx="35373">
                  <c:v>810</c:v>
                </c:pt>
                <c:pt idx="35374">
                  <c:v>790</c:v>
                </c:pt>
                <c:pt idx="35375">
                  <c:v>820</c:v>
                </c:pt>
                <c:pt idx="35376">
                  <c:v>660</c:v>
                </c:pt>
                <c:pt idx="35377">
                  <c:v>690</c:v>
                </c:pt>
                <c:pt idx="35378">
                  <c:v>850</c:v>
                </c:pt>
                <c:pt idx="35379">
                  <c:v>640</c:v>
                </c:pt>
                <c:pt idx="35380">
                  <c:v>770</c:v>
                </c:pt>
                <c:pt idx="35381">
                  <c:v>760</c:v>
                </c:pt>
                <c:pt idx="35382">
                  <c:v>770</c:v>
                </c:pt>
                <c:pt idx="35383">
                  <c:v>700</c:v>
                </c:pt>
                <c:pt idx="35384">
                  <c:v>820</c:v>
                </c:pt>
                <c:pt idx="35385">
                  <c:v>850</c:v>
                </c:pt>
                <c:pt idx="35386">
                  <c:v>650</c:v>
                </c:pt>
                <c:pt idx="35387">
                  <c:v>680</c:v>
                </c:pt>
                <c:pt idx="35388">
                  <c:v>900</c:v>
                </c:pt>
                <c:pt idx="35389">
                  <c:v>740</c:v>
                </c:pt>
                <c:pt idx="35390">
                  <c:v>820</c:v>
                </c:pt>
                <c:pt idx="35391">
                  <c:v>860</c:v>
                </c:pt>
                <c:pt idx="35392">
                  <c:v>850</c:v>
                </c:pt>
                <c:pt idx="35393">
                  <c:v>920</c:v>
                </c:pt>
                <c:pt idx="35394">
                  <c:v>700</c:v>
                </c:pt>
                <c:pt idx="35395">
                  <c:v>790</c:v>
                </c:pt>
                <c:pt idx="35396">
                  <c:v>670</c:v>
                </c:pt>
                <c:pt idx="35397">
                  <c:v>690</c:v>
                </c:pt>
                <c:pt idx="35398">
                  <c:v>690</c:v>
                </c:pt>
                <c:pt idx="35399">
                  <c:v>670</c:v>
                </c:pt>
                <c:pt idx="35400">
                  <c:v>880</c:v>
                </c:pt>
                <c:pt idx="35401">
                  <c:v>850</c:v>
                </c:pt>
                <c:pt idx="35402">
                  <c:v>950</c:v>
                </c:pt>
                <c:pt idx="35403">
                  <c:v>750</c:v>
                </c:pt>
                <c:pt idx="35404">
                  <c:v>590</c:v>
                </c:pt>
                <c:pt idx="35405">
                  <c:v>560</c:v>
                </c:pt>
                <c:pt idx="35406">
                  <c:v>750</c:v>
                </c:pt>
                <c:pt idx="35407">
                  <c:v>670</c:v>
                </c:pt>
                <c:pt idx="35408">
                  <c:v>720</c:v>
                </c:pt>
                <c:pt idx="35409">
                  <c:v>770</c:v>
                </c:pt>
                <c:pt idx="35410">
                  <c:v>870</c:v>
                </c:pt>
                <c:pt idx="35411">
                  <c:v>630</c:v>
                </c:pt>
                <c:pt idx="35412">
                  <c:v>790</c:v>
                </c:pt>
                <c:pt idx="35413">
                  <c:v>720</c:v>
                </c:pt>
                <c:pt idx="35414">
                  <c:v>730</c:v>
                </c:pt>
                <c:pt idx="35415">
                  <c:v>820</c:v>
                </c:pt>
                <c:pt idx="35416">
                  <c:v>850</c:v>
                </c:pt>
                <c:pt idx="35417">
                  <c:v>620</c:v>
                </c:pt>
                <c:pt idx="35418">
                  <c:v>780</c:v>
                </c:pt>
                <c:pt idx="35419">
                  <c:v>670</c:v>
                </c:pt>
                <c:pt idx="35420">
                  <c:v>710</c:v>
                </c:pt>
                <c:pt idx="35421">
                  <c:v>820</c:v>
                </c:pt>
                <c:pt idx="35422">
                  <c:v>810</c:v>
                </c:pt>
                <c:pt idx="35423">
                  <c:v>920</c:v>
                </c:pt>
                <c:pt idx="35424">
                  <c:v>920</c:v>
                </c:pt>
                <c:pt idx="35425">
                  <c:v>830</c:v>
                </c:pt>
                <c:pt idx="35426">
                  <c:v>810</c:v>
                </c:pt>
                <c:pt idx="35427">
                  <c:v>750</c:v>
                </c:pt>
                <c:pt idx="35428">
                  <c:v>880</c:v>
                </c:pt>
                <c:pt idx="35429">
                  <c:v>770</c:v>
                </c:pt>
                <c:pt idx="35430">
                  <c:v>950</c:v>
                </c:pt>
                <c:pt idx="35431">
                  <c:v>870</c:v>
                </c:pt>
                <c:pt idx="35432">
                  <c:v>820</c:v>
                </c:pt>
                <c:pt idx="35433">
                  <c:v>900</c:v>
                </c:pt>
                <c:pt idx="35434">
                  <c:v>720</c:v>
                </c:pt>
                <c:pt idx="35435">
                  <c:v>650</c:v>
                </c:pt>
                <c:pt idx="35436">
                  <c:v>680</c:v>
                </c:pt>
                <c:pt idx="35437">
                  <c:v>790</c:v>
                </c:pt>
                <c:pt idx="35438">
                  <c:v>850</c:v>
                </c:pt>
                <c:pt idx="35439">
                  <c:v>660</c:v>
                </c:pt>
                <c:pt idx="35440">
                  <c:v>630</c:v>
                </c:pt>
                <c:pt idx="35441">
                  <c:v>820</c:v>
                </c:pt>
                <c:pt idx="35442">
                  <c:v>880</c:v>
                </c:pt>
                <c:pt idx="35443">
                  <c:v>790</c:v>
                </c:pt>
                <c:pt idx="35444">
                  <c:v>710</c:v>
                </c:pt>
                <c:pt idx="35445">
                  <c:v>670</c:v>
                </c:pt>
                <c:pt idx="35446">
                  <c:v>690</c:v>
                </c:pt>
                <c:pt idx="35447">
                  <c:v>720</c:v>
                </c:pt>
                <c:pt idx="35448">
                  <c:v>620</c:v>
                </c:pt>
                <c:pt idx="35449">
                  <c:v>810</c:v>
                </c:pt>
                <c:pt idx="35450">
                  <c:v>670</c:v>
                </c:pt>
                <c:pt idx="35451">
                  <c:v>820</c:v>
                </c:pt>
                <c:pt idx="35452">
                  <c:v>900</c:v>
                </c:pt>
                <c:pt idx="35453">
                  <c:v>950</c:v>
                </c:pt>
                <c:pt idx="35454">
                  <c:v>780</c:v>
                </c:pt>
                <c:pt idx="35455">
                  <c:v>900</c:v>
                </c:pt>
                <c:pt idx="35456">
                  <c:v>750</c:v>
                </c:pt>
                <c:pt idx="35457">
                  <c:v>1080</c:v>
                </c:pt>
                <c:pt idx="35458">
                  <c:v>810</c:v>
                </c:pt>
                <c:pt idx="35459">
                  <c:v>810</c:v>
                </c:pt>
                <c:pt idx="35460">
                  <c:v>770</c:v>
                </c:pt>
                <c:pt idx="35461">
                  <c:v>830</c:v>
                </c:pt>
                <c:pt idx="35462">
                  <c:v>630</c:v>
                </c:pt>
                <c:pt idx="35463">
                  <c:v>690</c:v>
                </c:pt>
                <c:pt idx="35464">
                  <c:v>780</c:v>
                </c:pt>
                <c:pt idx="35465">
                  <c:v>890</c:v>
                </c:pt>
                <c:pt idx="35466">
                  <c:v>680</c:v>
                </c:pt>
                <c:pt idx="35467">
                  <c:v>750</c:v>
                </c:pt>
                <c:pt idx="35468">
                  <c:v>930</c:v>
                </c:pt>
                <c:pt idx="35469">
                  <c:v>660</c:v>
                </c:pt>
                <c:pt idx="35470">
                  <c:v>730</c:v>
                </c:pt>
                <c:pt idx="35471">
                  <c:v>630</c:v>
                </c:pt>
                <c:pt idx="35472">
                  <c:v>920</c:v>
                </c:pt>
                <c:pt idx="35473">
                  <c:v>660</c:v>
                </c:pt>
                <c:pt idx="35474">
                  <c:v>540</c:v>
                </c:pt>
                <c:pt idx="35475">
                  <c:v>790</c:v>
                </c:pt>
                <c:pt idx="35476">
                  <c:v>600</c:v>
                </c:pt>
                <c:pt idx="35477">
                  <c:v>900</c:v>
                </c:pt>
                <c:pt idx="35478">
                  <c:v>710</c:v>
                </c:pt>
                <c:pt idx="35479">
                  <c:v>640</c:v>
                </c:pt>
                <c:pt idx="35480">
                  <c:v>910</c:v>
                </c:pt>
                <c:pt idx="35481">
                  <c:v>830</c:v>
                </c:pt>
                <c:pt idx="35482">
                  <c:v>830</c:v>
                </c:pt>
                <c:pt idx="35483">
                  <c:v>850</c:v>
                </c:pt>
                <c:pt idx="35484">
                  <c:v>740</c:v>
                </c:pt>
                <c:pt idx="35485">
                  <c:v>860</c:v>
                </c:pt>
                <c:pt idx="35486">
                  <c:v>600</c:v>
                </c:pt>
                <c:pt idx="35487">
                  <c:v>740</c:v>
                </c:pt>
                <c:pt idx="35488">
                  <c:v>850</c:v>
                </c:pt>
                <c:pt idx="35489">
                  <c:v>640</c:v>
                </c:pt>
                <c:pt idx="35490">
                  <c:v>820</c:v>
                </c:pt>
                <c:pt idx="35491">
                  <c:v>890</c:v>
                </c:pt>
                <c:pt idx="35492">
                  <c:v>770</c:v>
                </c:pt>
                <c:pt idx="35493">
                  <c:v>710</c:v>
                </c:pt>
                <c:pt idx="35494">
                  <c:v>790</c:v>
                </c:pt>
                <c:pt idx="35495">
                  <c:v>770</c:v>
                </c:pt>
                <c:pt idx="35496">
                  <c:v>650</c:v>
                </c:pt>
                <c:pt idx="35497">
                  <c:v>670</c:v>
                </c:pt>
                <c:pt idx="35498">
                  <c:v>740</c:v>
                </c:pt>
                <c:pt idx="35499">
                  <c:v>720</c:v>
                </c:pt>
                <c:pt idx="35500">
                  <c:v>670</c:v>
                </c:pt>
                <c:pt idx="35501">
                  <c:v>690</c:v>
                </c:pt>
                <c:pt idx="35502">
                  <c:v>780</c:v>
                </c:pt>
                <c:pt idx="35503">
                  <c:v>700</c:v>
                </c:pt>
                <c:pt idx="35504">
                  <c:v>710</c:v>
                </c:pt>
                <c:pt idx="35505">
                  <c:v>590</c:v>
                </c:pt>
                <c:pt idx="35506">
                  <c:v>870</c:v>
                </c:pt>
                <c:pt idx="35507">
                  <c:v>690</c:v>
                </c:pt>
                <c:pt idx="35508">
                  <c:v>780</c:v>
                </c:pt>
                <c:pt idx="35509">
                  <c:v>640</c:v>
                </c:pt>
                <c:pt idx="35510">
                  <c:v>860</c:v>
                </c:pt>
                <c:pt idx="35511">
                  <c:v>750</c:v>
                </c:pt>
                <c:pt idx="35512">
                  <c:v>740</c:v>
                </c:pt>
                <c:pt idx="35513">
                  <c:v>730</c:v>
                </c:pt>
                <c:pt idx="35514">
                  <c:v>680</c:v>
                </c:pt>
                <c:pt idx="35515">
                  <c:v>760</c:v>
                </c:pt>
                <c:pt idx="35516">
                  <c:v>900</c:v>
                </c:pt>
                <c:pt idx="35517">
                  <c:v>820</c:v>
                </c:pt>
                <c:pt idx="35518">
                  <c:v>850</c:v>
                </c:pt>
                <c:pt idx="35519">
                  <c:v>790</c:v>
                </c:pt>
                <c:pt idx="35520">
                  <c:v>760</c:v>
                </c:pt>
                <c:pt idx="35521">
                  <c:v>750</c:v>
                </c:pt>
                <c:pt idx="35522">
                  <c:v>720</c:v>
                </c:pt>
                <c:pt idx="35523">
                  <c:v>780</c:v>
                </c:pt>
                <c:pt idx="35524">
                  <c:v>770</c:v>
                </c:pt>
                <c:pt idx="35525">
                  <c:v>820</c:v>
                </c:pt>
                <c:pt idx="35526">
                  <c:v>770</c:v>
                </c:pt>
                <c:pt idx="35527">
                  <c:v>740</c:v>
                </c:pt>
                <c:pt idx="35528">
                  <c:v>690</c:v>
                </c:pt>
                <c:pt idx="35529">
                  <c:v>870</c:v>
                </c:pt>
                <c:pt idx="35530">
                  <c:v>940</c:v>
                </c:pt>
                <c:pt idx="35531">
                  <c:v>790</c:v>
                </c:pt>
                <c:pt idx="35532">
                  <c:v>940</c:v>
                </c:pt>
                <c:pt idx="35533">
                  <c:v>640</c:v>
                </c:pt>
                <c:pt idx="35534">
                  <c:v>900</c:v>
                </c:pt>
                <c:pt idx="35535">
                  <c:v>760</c:v>
                </c:pt>
                <c:pt idx="35536">
                  <c:v>710</c:v>
                </c:pt>
                <c:pt idx="35537">
                  <c:v>650</c:v>
                </c:pt>
                <c:pt idx="35538">
                  <c:v>720</c:v>
                </c:pt>
                <c:pt idx="35539">
                  <c:v>890</c:v>
                </c:pt>
                <c:pt idx="35540">
                  <c:v>750</c:v>
                </c:pt>
                <c:pt idx="35541">
                  <c:v>720</c:v>
                </c:pt>
                <c:pt idx="35542">
                  <c:v>700</c:v>
                </c:pt>
                <c:pt idx="35543">
                  <c:v>830</c:v>
                </c:pt>
                <c:pt idx="35544">
                  <c:v>890</c:v>
                </c:pt>
                <c:pt idx="35545">
                  <c:v>750</c:v>
                </c:pt>
                <c:pt idx="35546">
                  <c:v>880</c:v>
                </c:pt>
                <c:pt idx="35547">
                  <c:v>950</c:v>
                </c:pt>
                <c:pt idx="35548">
                  <c:v>850</c:v>
                </c:pt>
                <c:pt idx="35549">
                  <c:v>800</c:v>
                </c:pt>
                <c:pt idx="35550">
                  <c:v>720</c:v>
                </c:pt>
                <c:pt idx="35551">
                  <c:v>710</c:v>
                </c:pt>
                <c:pt idx="35552">
                  <c:v>800</c:v>
                </c:pt>
                <c:pt idx="35553">
                  <c:v>830</c:v>
                </c:pt>
                <c:pt idx="35554">
                  <c:v>860</c:v>
                </c:pt>
                <c:pt idx="35555">
                  <c:v>890</c:v>
                </c:pt>
                <c:pt idx="35556">
                  <c:v>660</c:v>
                </c:pt>
                <c:pt idx="35557">
                  <c:v>700</c:v>
                </c:pt>
                <c:pt idx="35558">
                  <c:v>790</c:v>
                </c:pt>
                <c:pt idx="35559">
                  <c:v>690</c:v>
                </c:pt>
                <c:pt idx="35560">
                  <c:v>890</c:v>
                </c:pt>
                <c:pt idx="35561">
                  <c:v>780</c:v>
                </c:pt>
                <c:pt idx="35562">
                  <c:v>780</c:v>
                </c:pt>
                <c:pt idx="35563">
                  <c:v>760</c:v>
                </c:pt>
                <c:pt idx="35564">
                  <c:v>780</c:v>
                </c:pt>
                <c:pt idx="35565">
                  <c:v>760</c:v>
                </c:pt>
                <c:pt idx="35566">
                  <c:v>850</c:v>
                </c:pt>
                <c:pt idx="35567">
                  <c:v>720</c:v>
                </c:pt>
                <c:pt idx="35568">
                  <c:v>800</c:v>
                </c:pt>
                <c:pt idx="35569">
                  <c:v>810</c:v>
                </c:pt>
                <c:pt idx="35570">
                  <c:v>840</c:v>
                </c:pt>
                <c:pt idx="35571">
                  <c:v>920</c:v>
                </c:pt>
                <c:pt idx="35572">
                  <c:v>740</c:v>
                </c:pt>
                <c:pt idx="35573">
                  <c:v>810</c:v>
                </c:pt>
                <c:pt idx="35574">
                  <c:v>750</c:v>
                </c:pt>
                <c:pt idx="35575">
                  <c:v>700</c:v>
                </c:pt>
                <c:pt idx="35576">
                  <c:v>740</c:v>
                </c:pt>
                <c:pt idx="35577">
                  <c:v>790</c:v>
                </c:pt>
                <c:pt idx="35578">
                  <c:v>560</c:v>
                </c:pt>
                <c:pt idx="35579">
                  <c:v>820</c:v>
                </c:pt>
                <c:pt idx="35580">
                  <c:v>950</c:v>
                </c:pt>
                <c:pt idx="35581">
                  <c:v>790</c:v>
                </c:pt>
                <c:pt idx="35582">
                  <c:v>730</c:v>
                </c:pt>
                <c:pt idx="35583">
                  <c:v>760</c:v>
                </c:pt>
                <c:pt idx="35584">
                  <c:v>830</c:v>
                </c:pt>
                <c:pt idx="35585">
                  <c:v>640</c:v>
                </c:pt>
                <c:pt idx="35586">
                  <c:v>930</c:v>
                </c:pt>
                <c:pt idx="35587">
                  <c:v>550</c:v>
                </c:pt>
                <c:pt idx="35588">
                  <c:v>690</c:v>
                </c:pt>
                <c:pt idx="35589">
                  <c:v>810</c:v>
                </c:pt>
                <c:pt idx="35590">
                  <c:v>800</c:v>
                </c:pt>
                <c:pt idx="35591">
                  <c:v>560</c:v>
                </c:pt>
                <c:pt idx="35592">
                  <c:v>740</c:v>
                </c:pt>
                <c:pt idx="35593">
                  <c:v>860</c:v>
                </c:pt>
                <c:pt idx="35594">
                  <c:v>690</c:v>
                </c:pt>
                <c:pt idx="35595">
                  <c:v>780</c:v>
                </c:pt>
                <c:pt idx="35596">
                  <c:v>890</c:v>
                </c:pt>
                <c:pt idx="35597">
                  <c:v>620</c:v>
                </c:pt>
                <c:pt idx="35598">
                  <c:v>660</c:v>
                </c:pt>
                <c:pt idx="35599">
                  <c:v>670</c:v>
                </c:pt>
                <c:pt idx="35600">
                  <c:v>730</c:v>
                </c:pt>
                <c:pt idx="35601">
                  <c:v>840</c:v>
                </c:pt>
                <c:pt idx="35602">
                  <c:v>690</c:v>
                </c:pt>
                <c:pt idx="35603">
                  <c:v>980</c:v>
                </c:pt>
                <c:pt idx="35604">
                  <c:v>790</c:v>
                </c:pt>
                <c:pt idx="35605">
                  <c:v>630</c:v>
                </c:pt>
                <c:pt idx="35606">
                  <c:v>830</c:v>
                </c:pt>
                <c:pt idx="35607">
                  <c:v>680</c:v>
                </c:pt>
                <c:pt idx="35608">
                  <c:v>770</c:v>
                </c:pt>
                <c:pt idx="35609">
                  <c:v>930</c:v>
                </c:pt>
                <c:pt idx="35610">
                  <c:v>790</c:v>
                </c:pt>
                <c:pt idx="35611">
                  <c:v>820</c:v>
                </c:pt>
                <c:pt idx="35612">
                  <c:v>680</c:v>
                </c:pt>
                <c:pt idx="35613">
                  <c:v>640</c:v>
                </c:pt>
                <c:pt idx="35614">
                  <c:v>750</c:v>
                </c:pt>
                <c:pt idx="35615">
                  <c:v>850</c:v>
                </c:pt>
                <c:pt idx="35616">
                  <c:v>740</c:v>
                </c:pt>
                <c:pt idx="35617">
                  <c:v>860</c:v>
                </c:pt>
                <c:pt idx="35618">
                  <c:v>820</c:v>
                </c:pt>
                <c:pt idx="35619">
                  <c:v>720</c:v>
                </c:pt>
                <c:pt idx="35620">
                  <c:v>770</c:v>
                </c:pt>
                <c:pt idx="35621">
                  <c:v>740</c:v>
                </c:pt>
                <c:pt idx="35622">
                  <c:v>770</c:v>
                </c:pt>
                <c:pt idx="35623">
                  <c:v>820</c:v>
                </c:pt>
                <c:pt idx="35624">
                  <c:v>810</c:v>
                </c:pt>
                <c:pt idx="35625">
                  <c:v>670</c:v>
                </c:pt>
                <c:pt idx="35626">
                  <c:v>720</c:v>
                </c:pt>
                <c:pt idx="35627">
                  <c:v>810</c:v>
                </c:pt>
                <c:pt idx="35628">
                  <c:v>840</c:v>
                </c:pt>
                <c:pt idx="35629">
                  <c:v>770</c:v>
                </c:pt>
                <c:pt idx="35630">
                  <c:v>720</c:v>
                </c:pt>
                <c:pt idx="35631">
                  <c:v>760</c:v>
                </c:pt>
                <c:pt idx="35632">
                  <c:v>840</c:v>
                </c:pt>
                <c:pt idx="35633">
                  <c:v>760</c:v>
                </c:pt>
                <c:pt idx="35634">
                  <c:v>670</c:v>
                </c:pt>
                <c:pt idx="35635">
                  <c:v>730</c:v>
                </c:pt>
                <c:pt idx="35636">
                  <c:v>690</c:v>
                </c:pt>
                <c:pt idx="35637">
                  <c:v>760</c:v>
                </c:pt>
                <c:pt idx="35638">
                  <c:v>810</c:v>
                </c:pt>
                <c:pt idx="35639">
                  <c:v>820</c:v>
                </c:pt>
                <c:pt idx="35640">
                  <c:v>840</c:v>
                </c:pt>
                <c:pt idx="35641">
                  <c:v>860</c:v>
                </c:pt>
                <c:pt idx="35642">
                  <c:v>700</c:v>
                </c:pt>
                <c:pt idx="35643">
                  <c:v>700</c:v>
                </c:pt>
                <c:pt idx="35644">
                  <c:v>680</c:v>
                </c:pt>
                <c:pt idx="35645">
                  <c:v>820</c:v>
                </c:pt>
                <c:pt idx="35646">
                  <c:v>840</c:v>
                </c:pt>
                <c:pt idx="35647">
                  <c:v>970</c:v>
                </c:pt>
                <c:pt idx="35648">
                  <c:v>790</c:v>
                </c:pt>
                <c:pt idx="35649">
                  <c:v>720</c:v>
                </c:pt>
                <c:pt idx="35650">
                  <c:v>830</c:v>
                </c:pt>
                <c:pt idx="35651">
                  <c:v>810</c:v>
                </c:pt>
                <c:pt idx="35652">
                  <c:v>650</c:v>
                </c:pt>
                <c:pt idx="35653">
                  <c:v>750</c:v>
                </c:pt>
                <c:pt idx="35654">
                  <c:v>710</c:v>
                </c:pt>
                <c:pt idx="35655">
                  <c:v>780</c:v>
                </c:pt>
                <c:pt idx="35656">
                  <c:v>950</c:v>
                </c:pt>
                <c:pt idx="35657">
                  <c:v>500</c:v>
                </c:pt>
                <c:pt idx="35658">
                  <c:v>590</c:v>
                </c:pt>
                <c:pt idx="35659">
                  <c:v>640</c:v>
                </c:pt>
                <c:pt idx="35660">
                  <c:v>820</c:v>
                </c:pt>
                <c:pt idx="35661">
                  <c:v>780</c:v>
                </c:pt>
                <c:pt idx="35662">
                  <c:v>870</c:v>
                </c:pt>
                <c:pt idx="35663">
                  <c:v>840</c:v>
                </c:pt>
                <c:pt idx="35664">
                  <c:v>750</c:v>
                </c:pt>
                <c:pt idx="35665">
                  <c:v>690</c:v>
                </c:pt>
                <c:pt idx="35666">
                  <c:v>1030</c:v>
                </c:pt>
                <c:pt idx="35667">
                  <c:v>810</c:v>
                </c:pt>
                <c:pt idx="35668">
                  <c:v>1070</c:v>
                </c:pt>
                <c:pt idx="35669">
                  <c:v>820</c:v>
                </c:pt>
                <c:pt idx="35670">
                  <c:v>590</c:v>
                </c:pt>
                <c:pt idx="35671">
                  <c:v>900</c:v>
                </c:pt>
                <c:pt idx="35672">
                  <c:v>710</c:v>
                </c:pt>
                <c:pt idx="35673">
                  <c:v>620</c:v>
                </c:pt>
                <c:pt idx="35674">
                  <c:v>770</c:v>
                </c:pt>
                <c:pt idx="35675">
                  <c:v>870</c:v>
                </c:pt>
                <c:pt idx="35676">
                  <c:v>780</c:v>
                </c:pt>
                <c:pt idx="35677">
                  <c:v>780</c:v>
                </c:pt>
                <c:pt idx="35678">
                  <c:v>770</c:v>
                </c:pt>
                <c:pt idx="35679">
                  <c:v>820</c:v>
                </c:pt>
                <c:pt idx="35680">
                  <c:v>650</c:v>
                </c:pt>
                <c:pt idx="35681">
                  <c:v>860</c:v>
                </c:pt>
                <c:pt idx="35682">
                  <c:v>700</c:v>
                </c:pt>
                <c:pt idx="35683">
                  <c:v>900</c:v>
                </c:pt>
                <c:pt idx="35684">
                  <c:v>640</c:v>
                </c:pt>
                <c:pt idx="35685">
                  <c:v>710</c:v>
                </c:pt>
                <c:pt idx="35686">
                  <c:v>750</c:v>
                </c:pt>
                <c:pt idx="35687">
                  <c:v>800</c:v>
                </c:pt>
                <c:pt idx="35688">
                  <c:v>740</c:v>
                </c:pt>
                <c:pt idx="35689">
                  <c:v>790</c:v>
                </c:pt>
                <c:pt idx="35690">
                  <c:v>560</c:v>
                </c:pt>
                <c:pt idx="35691">
                  <c:v>700</c:v>
                </c:pt>
                <c:pt idx="35692">
                  <c:v>730</c:v>
                </c:pt>
                <c:pt idx="35693">
                  <c:v>640</c:v>
                </c:pt>
                <c:pt idx="35694">
                  <c:v>750</c:v>
                </c:pt>
                <c:pt idx="35695">
                  <c:v>620</c:v>
                </c:pt>
                <c:pt idx="35696">
                  <c:v>770</c:v>
                </c:pt>
                <c:pt idx="35697">
                  <c:v>650</c:v>
                </c:pt>
                <c:pt idx="35698">
                  <c:v>870</c:v>
                </c:pt>
                <c:pt idx="35699">
                  <c:v>850</c:v>
                </c:pt>
                <c:pt idx="35700">
                  <c:v>850</c:v>
                </c:pt>
                <c:pt idx="35701">
                  <c:v>1040</c:v>
                </c:pt>
                <c:pt idx="35702">
                  <c:v>910</c:v>
                </c:pt>
                <c:pt idx="35703">
                  <c:v>700</c:v>
                </c:pt>
                <c:pt idx="35704">
                  <c:v>880</c:v>
                </c:pt>
                <c:pt idx="35705">
                  <c:v>750</c:v>
                </c:pt>
                <c:pt idx="35706">
                  <c:v>650</c:v>
                </c:pt>
                <c:pt idx="35707">
                  <c:v>680</c:v>
                </c:pt>
                <c:pt idx="35708">
                  <c:v>910</c:v>
                </c:pt>
                <c:pt idx="35709">
                  <c:v>710</c:v>
                </c:pt>
                <c:pt idx="35710">
                  <c:v>660</c:v>
                </c:pt>
                <c:pt idx="35711">
                  <c:v>830</c:v>
                </c:pt>
                <c:pt idx="35712">
                  <c:v>740</c:v>
                </c:pt>
                <c:pt idx="35713">
                  <c:v>730</c:v>
                </c:pt>
                <c:pt idx="35714">
                  <c:v>710</c:v>
                </c:pt>
                <c:pt idx="35715">
                  <c:v>650</c:v>
                </c:pt>
                <c:pt idx="35716">
                  <c:v>740</c:v>
                </c:pt>
                <c:pt idx="35717">
                  <c:v>730</c:v>
                </c:pt>
                <c:pt idx="35718">
                  <c:v>760</c:v>
                </c:pt>
                <c:pt idx="35719">
                  <c:v>750</c:v>
                </c:pt>
                <c:pt idx="35720">
                  <c:v>780</c:v>
                </c:pt>
                <c:pt idx="35721">
                  <c:v>690</c:v>
                </c:pt>
                <c:pt idx="35722">
                  <c:v>930</c:v>
                </c:pt>
                <c:pt idx="35723">
                  <c:v>990</c:v>
                </c:pt>
                <c:pt idx="35724">
                  <c:v>750</c:v>
                </c:pt>
                <c:pt idx="35725">
                  <c:v>870</c:v>
                </c:pt>
                <c:pt idx="35726">
                  <c:v>700</c:v>
                </c:pt>
                <c:pt idx="35727">
                  <c:v>840</c:v>
                </c:pt>
                <c:pt idx="35728">
                  <c:v>850</c:v>
                </c:pt>
                <c:pt idx="35729">
                  <c:v>880</c:v>
                </c:pt>
                <c:pt idx="35730">
                  <c:v>880</c:v>
                </c:pt>
                <c:pt idx="35731">
                  <c:v>790</c:v>
                </c:pt>
                <c:pt idx="35732">
                  <c:v>750</c:v>
                </c:pt>
                <c:pt idx="35733">
                  <c:v>910</c:v>
                </c:pt>
                <c:pt idx="35734">
                  <c:v>840</c:v>
                </c:pt>
                <c:pt idx="35735">
                  <c:v>800</c:v>
                </c:pt>
                <c:pt idx="35736">
                  <c:v>570</c:v>
                </c:pt>
                <c:pt idx="35737">
                  <c:v>770</c:v>
                </c:pt>
                <c:pt idx="35738">
                  <c:v>680</c:v>
                </c:pt>
                <c:pt idx="35739">
                  <c:v>730</c:v>
                </c:pt>
                <c:pt idx="35740">
                  <c:v>800</c:v>
                </c:pt>
                <c:pt idx="35741">
                  <c:v>790</c:v>
                </c:pt>
                <c:pt idx="35742">
                  <c:v>880</c:v>
                </c:pt>
                <c:pt idx="35743">
                  <c:v>930</c:v>
                </c:pt>
                <c:pt idx="35744">
                  <c:v>740</c:v>
                </c:pt>
                <c:pt idx="35745">
                  <c:v>690</c:v>
                </c:pt>
                <c:pt idx="35746">
                  <c:v>680</c:v>
                </c:pt>
                <c:pt idx="35747">
                  <c:v>810</c:v>
                </c:pt>
                <c:pt idx="35748">
                  <c:v>680</c:v>
                </c:pt>
                <c:pt idx="35749">
                  <c:v>700</c:v>
                </c:pt>
                <c:pt idx="35750">
                  <c:v>710</c:v>
                </c:pt>
                <c:pt idx="35751">
                  <c:v>620</c:v>
                </c:pt>
                <c:pt idx="35752">
                  <c:v>590</c:v>
                </c:pt>
                <c:pt idx="35753">
                  <c:v>800</c:v>
                </c:pt>
                <c:pt idx="35754">
                  <c:v>600</c:v>
                </c:pt>
                <c:pt idx="35755">
                  <c:v>780</c:v>
                </c:pt>
                <c:pt idx="35756">
                  <c:v>810</c:v>
                </c:pt>
                <c:pt idx="35757">
                  <c:v>760</c:v>
                </c:pt>
                <c:pt idx="35758">
                  <c:v>930</c:v>
                </c:pt>
                <c:pt idx="35759">
                  <c:v>830</c:v>
                </c:pt>
                <c:pt idx="35760">
                  <c:v>760</c:v>
                </c:pt>
                <c:pt idx="35761">
                  <c:v>850</c:v>
                </c:pt>
                <c:pt idx="35762">
                  <c:v>730</c:v>
                </c:pt>
                <c:pt idx="35763">
                  <c:v>670</c:v>
                </c:pt>
                <c:pt idx="35764">
                  <c:v>710</c:v>
                </c:pt>
                <c:pt idx="35765">
                  <c:v>820</c:v>
                </c:pt>
                <c:pt idx="35766">
                  <c:v>760</c:v>
                </c:pt>
                <c:pt idx="35767">
                  <c:v>740</c:v>
                </c:pt>
                <c:pt idx="35768">
                  <c:v>880</c:v>
                </c:pt>
                <c:pt idx="35769">
                  <c:v>710</c:v>
                </c:pt>
                <c:pt idx="35770">
                  <c:v>640</c:v>
                </c:pt>
                <c:pt idx="35771">
                  <c:v>900</c:v>
                </c:pt>
                <c:pt idx="35772">
                  <c:v>650</c:v>
                </c:pt>
                <c:pt idx="35773">
                  <c:v>830</c:v>
                </c:pt>
                <c:pt idx="35774">
                  <c:v>930</c:v>
                </c:pt>
                <c:pt idx="35775">
                  <c:v>580</c:v>
                </c:pt>
                <c:pt idx="35776">
                  <c:v>890</c:v>
                </c:pt>
                <c:pt idx="35777">
                  <c:v>880</c:v>
                </c:pt>
                <c:pt idx="35778">
                  <c:v>740</c:v>
                </c:pt>
                <c:pt idx="35779">
                  <c:v>700</c:v>
                </c:pt>
                <c:pt idx="35780">
                  <c:v>810</c:v>
                </c:pt>
                <c:pt idx="35781">
                  <c:v>930</c:v>
                </c:pt>
                <c:pt idx="35782">
                  <c:v>790</c:v>
                </c:pt>
                <c:pt idx="35783">
                  <c:v>850</c:v>
                </c:pt>
                <c:pt idx="35784">
                  <c:v>660</c:v>
                </c:pt>
                <c:pt idx="35785">
                  <c:v>810</c:v>
                </c:pt>
                <c:pt idx="35786">
                  <c:v>830</c:v>
                </c:pt>
                <c:pt idx="35787">
                  <c:v>700</c:v>
                </c:pt>
                <c:pt idx="35788">
                  <c:v>750</c:v>
                </c:pt>
                <c:pt idx="35789">
                  <c:v>680</c:v>
                </c:pt>
                <c:pt idx="35790">
                  <c:v>970</c:v>
                </c:pt>
                <c:pt idx="35791">
                  <c:v>800</c:v>
                </c:pt>
                <c:pt idx="35792">
                  <c:v>790</c:v>
                </c:pt>
                <c:pt idx="35793">
                  <c:v>740</c:v>
                </c:pt>
                <c:pt idx="35794">
                  <c:v>780</c:v>
                </c:pt>
                <c:pt idx="35795">
                  <c:v>640</c:v>
                </c:pt>
                <c:pt idx="35796">
                  <c:v>640</c:v>
                </c:pt>
                <c:pt idx="35797">
                  <c:v>910</c:v>
                </c:pt>
                <c:pt idx="35798">
                  <c:v>900</c:v>
                </c:pt>
                <c:pt idx="35799">
                  <c:v>630</c:v>
                </c:pt>
                <c:pt idx="35800">
                  <c:v>780</c:v>
                </c:pt>
                <c:pt idx="35801">
                  <c:v>770</c:v>
                </c:pt>
                <c:pt idx="35802">
                  <c:v>810</c:v>
                </c:pt>
                <c:pt idx="35803">
                  <c:v>890</c:v>
                </c:pt>
                <c:pt idx="35804">
                  <c:v>850</c:v>
                </c:pt>
                <c:pt idx="35805">
                  <c:v>720</c:v>
                </c:pt>
                <c:pt idx="35806">
                  <c:v>710</c:v>
                </c:pt>
                <c:pt idx="35807">
                  <c:v>760</c:v>
                </c:pt>
                <c:pt idx="35808">
                  <c:v>770</c:v>
                </c:pt>
                <c:pt idx="35809">
                  <c:v>920</c:v>
                </c:pt>
                <c:pt idx="35810">
                  <c:v>640</c:v>
                </c:pt>
                <c:pt idx="35811">
                  <c:v>930</c:v>
                </c:pt>
                <c:pt idx="35812">
                  <c:v>660</c:v>
                </c:pt>
                <c:pt idx="35813">
                  <c:v>760</c:v>
                </c:pt>
                <c:pt idx="35814">
                  <c:v>740</c:v>
                </c:pt>
                <c:pt idx="35815">
                  <c:v>790</c:v>
                </c:pt>
                <c:pt idx="35816">
                  <c:v>760</c:v>
                </c:pt>
                <c:pt idx="35817">
                  <c:v>720</c:v>
                </c:pt>
                <c:pt idx="35818">
                  <c:v>710</c:v>
                </c:pt>
                <c:pt idx="35819">
                  <c:v>690</c:v>
                </c:pt>
                <c:pt idx="35820">
                  <c:v>720</c:v>
                </c:pt>
                <c:pt idx="35821">
                  <c:v>720</c:v>
                </c:pt>
                <c:pt idx="35822">
                  <c:v>670</c:v>
                </c:pt>
                <c:pt idx="35823">
                  <c:v>790</c:v>
                </c:pt>
                <c:pt idx="35824">
                  <c:v>780</c:v>
                </c:pt>
                <c:pt idx="35825">
                  <c:v>700</c:v>
                </c:pt>
                <c:pt idx="35826">
                  <c:v>790</c:v>
                </c:pt>
                <c:pt idx="35827">
                  <c:v>900</c:v>
                </c:pt>
                <c:pt idx="35828">
                  <c:v>710</c:v>
                </c:pt>
                <c:pt idx="35829">
                  <c:v>770</c:v>
                </c:pt>
                <c:pt idx="35830">
                  <c:v>770</c:v>
                </c:pt>
                <c:pt idx="35831">
                  <c:v>640</c:v>
                </c:pt>
                <c:pt idx="35832">
                  <c:v>780</c:v>
                </c:pt>
                <c:pt idx="35833">
                  <c:v>790</c:v>
                </c:pt>
                <c:pt idx="35834">
                  <c:v>740</c:v>
                </c:pt>
                <c:pt idx="35835">
                  <c:v>790</c:v>
                </c:pt>
                <c:pt idx="35836">
                  <c:v>780</c:v>
                </c:pt>
                <c:pt idx="35837">
                  <c:v>730</c:v>
                </c:pt>
                <c:pt idx="35838">
                  <c:v>590</c:v>
                </c:pt>
                <c:pt idx="35839">
                  <c:v>740</c:v>
                </c:pt>
                <c:pt idx="35840">
                  <c:v>650</c:v>
                </c:pt>
                <c:pt idx="35841">
                  <c:v>790</c:v>
                </c:pt>
                <c:pt idx="35842">
                  <c:v>740</c:v>
                </c:pt>
                <c:pt idx="35843">
                  <c:v>800</c:v>
                </c:pt>
                <c:pt idx="35844">
                  <c:v>650</c:v>
                </c:pt>
                <c:pt idx="35845">
                  <c:v>760</c:v>
                </c:pt>
                <c:pt idx="35846">
                  <c:v>650</c:v>
                </c:pt>
                <c:pt idx="35847">
                  <c:v>730</c:v>
                </c:pt>
                <c:pt idx="35848">
                  <c:v>750</c:v>
                </c:pt>
                <c:pt idx="35849">
                  <c:v>680</c:v>
                </c:pt>
                <c:pt idx="35850">
                  <c:v>770</c:v>
                </c:pt>
                <c:pt idx="35851">
                  <c:v>650</c:v>
                </c:pt>
                <c:pt idx="35852">
                  <c:v>780</c:v>
                </c:pt>
                <c:pt idx="35853">
                  <c:v>820</c:v>
                </c:pt>
                <c:pt idx="35854">
                  <c:v>900</c:v>
                </c:pt>
                <c:pt idx="35855">
                  <c:v>850</c:v>
                </c:pt>
                <c:pt idx="35856">
                  <c:v>800</c:v>
                </c:pt>
                <c:pt idx="35857">
                  <c:v>780</c:v>
                </c:pt>
                <c:pt idx="35858">
                  <c:v>720</c:v>
                </c:pt>
                <c:pt idx="35859">
                  <c:v>690</c:v>
                </c:pt>
                <c:pt idx="35860">
                  <c:v>850</c:v>
                </c:pt>
                <c:pt idx="35861">
                  <c:v>680</c:v>
                </c:pt>
                <c:pt idx="35862">
                  <c:v>780</c:v>
                </c:pt>
                <c:pt idx="35863">
                  <c:v>690</c:v>
                </c:pt>
                <c:pt idx="35864">
                  <c:v>700</c:v>
                </c:pt>
                <c:pt idx="35865">
                  <c:v>780</c:v>
                </c:pt>
                <c:pt idx="35866">
                  <c:v>1060</c:v>
                </c:pt>
                <c:pt idx="35867">
                  <c:v>720</c:v>
                </c:pt>
                <c:pt idx="35868">
                  <c:v>660</c:v>
                </c:pt>
                <c:pt idx="35869">
                  <c:v>750</c:v>
                </c:pt>
                <c:pt idx="35870">
                  <c:v>780</c:v>
                </c:pt>
                <c:pt idx="35871">
                  <c:v>940</c:v>
                </c:pt>
                <c:pt idx="35872">
                  <c:v>820</c:v>
                </c:pt>
                <c:pt idx="35873">
                  <c:v>640</c:v>
                </c:pt>
                <c:pt idx="35874">
                  <c:v>800</c:v>
                </c:pt>
                <c:pt idx="35875">
                  <c:v>800</c:v>
                </c:pt>
                <c:pt idx="35876">
                  <c:v>1020</c:v>
                </c:pt>
                <c:pt idx="35877">
                  <c:v>910</c:v>
                </c:pt>
                <c:pt idx="35878">
                  <c:v>660</c:v>
                </c:pt>
                <c:pt idx="35879">
                  <c:v>880</c:v>
                </c:pt>
                <c:pt idx="35880">
                  <c:v>590</c:v>
                </c:pt>
                <c:pt idx="35881">
                  <c:v>610</c:v>
                </c:pt>
                <c:pt idx="35882">
                  <c:v>700</c:v>
                </c:pt>
                <c:pt idx="35883">
                  <c:v>770</c:v>
                </c:pt>
                <c:pt idx="35884">
                  <c:v>800</c:v>
                </c:pt>
                <c:pt idx="35885">
                  <c:v>940</c:v>
                </c:pt>
                <c:pt idx="35886">
                  <c:v>900</c:v>
                </c:pt>
                <c:pt idx="35887">
                  <c:v>860</c:v>
                </c:pt>
                <c:pt idx="35888">
                  <c:v>800</c:v>
                </c:pt>
                <c:pt idx="35889">
                  <c:v>930</c:v>
                </c:pt>
                <c:pt idx="35890">
                  <c:v>890</c:v>
                </c:pt>
                <c:pt idx="35891">
                  <c:v>840</c:v>
                </c:pt>
                <c:pt idx="35892">
                  <c:v>810</c:v>
                </c:pt>
                <c:pt idx="35893">
                  <c:v>800</c:v>
                </c:pt>
                <c:pt idx="35894">
                  <c:v>710</c:v>
                </c:pt>
                <c:pt idx="35895">
                  <c:v>640</c:v>
                </c:pt>
                <c:pt idx="35896">
                  <c:v>720</c:v>
                </c:pt>
                <c:pt idx="35897">
                  <c:v>890</c:v>
                </c:pt>
                <c:pt idx="35898">
                  <c:v>1040</c:v>
                </c:pt>
                <c:pt idx="35899">
                  <c:v>730</c:v>
                </c:pt>
                <c:pt idx="35900">
                  <c:v>670</c:v>
                </c:pt>
                <c:pt idx="35901">
                  <c:v>770</c:v>
                </c:pt>
                <c:pt idx="35902">
                  <c:v>650</c:v>
                </c:pt>
                <c:pt idx="35903">
                  <c:v>1000</c:v>
                </c:pt>
                <c:pt idx="35904">
                  <c:v>760</c:v>
                </c:pt>
                <c:pt idx="35905">
                  <c:v>850</c:v>
                </c:pt>
                <c:pt idx="35906">
                  <c:v>640</c:v>
                </c:pt>
                <c:pt idx="35907">
                  <c:v>700</c:v>
                </c:pt>
                <c:pt idx="35908">
                  <c:v>710</c:v>
                </c:pt>
                <c:pt idx="35909">
                  <c:v>730</c:v>
                </c:pt>
                <c:pt idx="35910">
                  <c:v>900</c:v>
                </c:pt>
                <c:pt idx="35911">
                  <c:v>630</c:v>
                </c:pt>
                <c:pt idx="35912">
                  <c:v>730</c:v>
                </c:pt>
                <c:pt idx="35913">
                  <c:v>640</c:v>
                </c:pt>
                <c:pt idx="35914">
                  <c:v>700</c:v>
                </c:pt>
                <c:pt idx="35915">
                  <c:v>830</c:v>
                </c:pt>
                <c:pt idx="35916">
                  <c:v>750</c:v>
                </c:pt>
                <c:pt idx="35917">
                  <c:v>850</c:v>
                </c:pt>
                <c:pt idx="35918">
                  <c:v>740</c:v>
                </c:pt>
                <c:pt idx="35919">
                  <c:v>760</c:v>
                </c:pt>
                <c:pt idx="35920">
                  <c:v>770</c:v>
                </c:pt>
                <c:pt idx="35921">
                  <c:v>950</c:v>
                </c:pt>
                <c:pt idx="35922">
                  <c:v>750</c:v>
                </c:pt>
                <c:pt idx="35923">
                  <c:v>900</c:v>
                </c:pt>
                <c:pt idx="35924">
                  <c:v>600</c:v>
                </c:pt>
                <c:pt idx="35925">
                  <c:v>700</c:v>
                </c:pt>
                <c:pt idx="35926">
                  <c:v>730</c:v>
                </c:pt>
                <c:pt idx="35927">
                  <c:v>640</c:v>
                </c:pt>
                <c:pt idx="35928">
                  <c:v>730</c:v>
                </c:pt>
                <c:pt idx="35929">
                  <c:v>820</c:v>
                </c:pt>
                <c:pt idx="35930">
                  <c:v>660</c:v>
                </c:pt>
                <c:pt idx="35931">
                  <c:v>730</c:v>
                </c:pt>
                <c:pt idx="35932">
                  <c:v>900</c:v>
                </c:pt>
                <c:pt idx="35933">
                  <c:v>770</c:v>
                </c:pt>
                <c:pt idx="35934">
                  <c:v>760</c:v>
                </c:pt>
                <c:pt idx="35935">
                  <c:v>770</c:v>
                </c:pt>
                <c:pt idx="35936">
                  <c:v>710</c:v>
                </c:pt>
                <c:pt idx="35937">
                  <c:v>740</c:v>
                </c:pt>
                <c:pt idx="35938">
                  <c:v>830</c:v>
                </c:pt>
                <c:pt idx="35939">
                  <c:v>750</c:v>
                </c:pt>
                <c:pt idx="35940">
                  <c:v>740</c:v>
                </c:pt>
                <c:pt idx="35941">
                  <c:v>670</c:v>
                </c:pt>
                <c:pt idx="35942">
                  <c:v>540</c:v>
                </c:pt>
                <c:pt idx="35943">
                  <c:v>680</c:v>
                </c:pt>
                <c:pt idx="35944">
                  <c:v>830</c:v>
                </c:pt>
                <c:pt idx="35945">
                  <c:v>630</c:v>
                </c:pt>
                <c:pt idx="35946">
                  <c:v>710</c:v>
                </c:pt>
                <c:pt idx="35947">
                  <c:v>740</c:v>
                </c:pt>
                <c:pt idx="35948">
                  <c:v>700</c:v>
                </c:pt>
                <c:pt idx="35949">
                  <c:v>780</c:v>
                </c:pt>
                <c:pt idx="35950">
                  <c:v>830</c:v>
                </c:pt>
                <c:pt idx="35951">
                  <c:v>790</c:v>
                </c:pt>
                <c:pt idx="35952">
                  <c:v>790</c:v>
                </c:pt>
                <c:pt idx="35953">
                  <c:v>940</c:v>
                </c:pt>
                <c:pt idx="35954">
                  <c:v>620</c:v>
                </c:pt>
                <c:pt idx="35955">
                  <c:v>750</c:v>
                </c:pt>
                <c:pt idx="35956">
                  <c:v>700</c:v>
                </c:pt>
                <c:pt idx="35957">
                  <c:v>750</c:v>
                </c:pt>
                <c:pt idx="35958">
                  <c:v>670</c:v>
                </c:pt>
                <c:pt idx="35959">
                  <c:v>730</c:v>
                </c:pt>
                <c:pt idx="35960">
                  <c:v>700</c:v>
                </c:pt>
                <c:pt idx="35961">
                  <c:v>820</c:v>
                </c:pt>
                <c:pt idx="35962">
                  <c:v>610</c:v>
                </c:pt>
                <c:pt idx="35963">
                  <c:v>650</c:v>
                </c:pt>
                <c:pt idx="35964">
                  <c:v>630</c:v>
                </c:pt>
                <c:pt idx="35965">
                  <c:v>940</c:v>
                </c:pt>
                <c:pt idx="35966">
                  <c:v>830</c:v>
                </c:pt>
                <c:pt idx="35967">
                  <c:v>810</c:v>
                </c:pt>
                <c:pt idx="35968">
                  <c:v>820</c:v>
                </c:pt>
                <c:pt idx="35969">
                  <c:v>800</c:v>
                </c:pt>
                <c:pt idx="35970">
                  <c:v>770</c:v>
                </c:pt>
                <c:pt idx="35971">
                  <c:v>660</c:v>
                </c:pt>
                <c:pt idx="35972">
                  <c:v>850</c:v>
                </c:pt>
                <c:pt idx="35973">
                  <c:v>740</c:v>
                </c:pt>
                <c:pt idx="35974">
                  <c:v>810</c:v>
                </c:pt>
                <c:pt idx="35975">
                  <c:v>800</c:v>
                </c:pt>
                <c:pt idx="35976">
                  <c:v>850</c:v>
                </c:pt>
                <c:pt idx="35977">
                  <c:v>740</c:v>
                </c:pt>
                <c:pt idx="35978">
                  <c:v>730</c:v>
                </c:pt>
                <c:pt idx="35979">
                  <c:v>670</c:v>
                </c:pt>
                <c:pt idx="35980">
                  <c:v>720</c:v>
                </c:pt>
                <c:pt idx="35981">
                  <c:v>710</c:v>
                </c:pt>
                <c:pt idx="35982">
                  <c:v>720</c:v>
                </c:pt>
                <c:pt idx="35983">
                  <c:v>750</c:v>
                </c:pt>
                <c:pt idx="35984">
                  <c:v>790</c:v>
                </c:pt>
                <c:pt idx="35985">
                  <c:v>830</c:v>
                </c:pt>
                <c:pt idx="35986">
                  <c:v>850</c:v>
                </c:pt>
                <c:pt idx="35987">
                  <c:v>820</c:v>
                </c:pt>
                <c:pt idx="35988">
                  <c:v>780</c:v>
                </c:pt>
                <c:pt idx="35989">
                  <c:v>910</c:v>
                </c:pt>
                <c:pt idx="35990">
                  <c:v>790</c:v>
                </c:pt>
                <c:pt idx="35991">
                  <c:v>970</c:v>
                </c:pt>
                <c:pt idx="35992">
                  <c:v>940</c:v>
                </c:pt>
                <c:pt idx="35993">
                  <c:v>880</c:v>
                </c:pt>
                <c:pt idx="35994">
                  <c:v>800</c:v>
                </c:pt>
                <c:pt idx="35995">
                  <c:v>720</c:v>
                </c:pt>
                <c:pt idx="35996">
                  <c:v>750</c:v>
                </c:pt>
                <c:pt idx="35997">
                  <c:v>760</c:v>
                </c:pt>
                <c:pt idx="35998">
                  <c:v>810</c:v>
                </c:pt>
                <c:pt idx="35999">
                  <c:v>620</c:v>
                </c:pt>
                <c:pt idx="36000">
                  <c:v>590</c:v>
                </c:pt>
                <c:pt idx="36001">
                  <c:v>670</c:v>
                </c:pt>
                <c:pt idx="36002">
                  <c:v>710</c:v>
                </c:pt>
                <c:pt idx="36003">
                  <c:v>880</c:v>
                </c:pt>
                <c:pt idx="36004">
                  <c:v>880</c:v>
                </c:pt>
                <c:pt idx="36005">
                  <c:v>760</c:v>
                </c:pt>
                <c:pt idx="36006">
                  <c:v>670</c:v>
                </c:pt>
                <c:pt idx="36007">
                  <c:v>730</c:v>
                </c:pt>
                <c:pt idx="36008">
                  <c:v>760</c:v>
                </c:pt>
                <c:pt idx="36009">
                  <c:v>740</c:v>
                </c:pt>
                <c:pt idx="36010">
                  <c:v>860</c:v>
                </c:pt>
                <c:pt idx="36011">
                  <c:v>810</c:v>
                </c:pt>
                <c:pt idx="36012">
                  <c:v>730</c:v>
                </c:pt>
                <c:pt idx="36013">
                  <c:v>670</c:v>
                </c:pt>
                <c:pt idx="36014">
                  <c:v>810</c:v>
                </c:pt>
                <c:pt idx="36015">
                  <c:v>750</c:v>
                </c:pt>
                <c:pt idx="36016">
                  <c:v>930</c:v>
                </c:pt>
                <c:pt idx="36017">
                  <c:v>860</c:v>
                </c:pt>
                <c:pt idx="36018">
                  <c:v>720</c:v>
                </c:pt>
                <c:pt idx="36019">
                  <c:v>840</c:v>
                </c:pt>
                <c:pt idx="36020">
                  <c:v>780</c:v>
                </c:pt>
                <c:pt idx="36021">
                  <c:v>870</c:v>
                </c:pt>
                <c:pt idx="36022">
                  <c:v>740</c:v>
                </c:pt>
                <c:pt idx="36023">
                  <c:v>810</c:v>
                </c:pt>
                <c:pt idx="36024">
                  <c:v>880</c:v>
                </c:pt>
                <c:pt idx="36025">
                  <c:v>670</c:v>
                </c:pt>
                <c:pt idx="36026">
                  <c:v>720</c:v>
                </c:pt>
                <c:pt idx="36027">
                  <c:v>790</c:v>
                </c:pt>
                <c:pt idx="36028">
                  <c:v>890</c:v>
                </c:pt>
                <c:pt idx="36029">
                  <c:v>710</c:v>
                </c:pt>
                <c:pt idx="36030">
                  <c:v>810</c:v>
                </c:pt>
                <c:pt idx="36031">
                  <c:v>600</c:v>
                </c:pt>
                <c:pt idx="36032">
                  <c:v>750</c:v>
                </c:pt>
                <c:pt idx="36033">
                  <c:v>740</c:v>
                </c:pt>
                <c:pt idx="36034">
                  <c:v>710</c:v>
                </c:pt>
                <c:pt idx="36035">
                  <c:v>690</c:v>
                </c:pt>
                <c:pt idx="36036">
                  <c:v>770</c:v>
                </c:pt>
                <c:pt idx="36037">
                  <c:v>710</c:v>
                </c:pt>
                <c:pt idx="36038">
                  <c:v>610</c:v>
                </c:pt>
                <c:pt idx="36039">
                  <c:v>790</c:v>
                </c:pt>
                <c:pt idx="36040">
                  <c:v>620</c:v>
                </c:pt>
                <c:pt idx="36041">
                  <c:v>620</c:v>
                </c:pt>
                <c:pt idx="36042">
                  <c:v>690</c:v>
                </c:pt>
                <c:pt idx="36043">
                  <c:v>670</c:v>
                </c:pt>
                <c:pt idx="36044">
                  <c:v>750</c:v>
                </c:pt>
                <c:pt idx="36045">
                  <c:v>700</c:v>
                </c:pt>
                <c:pt idx="36046">
                  <c:v>860</c:v>
                </c:pt>
                <c:pt idx="36047">
                  <c:v>680</c:v>
                </c:pt>
                <c:pt idx="36048">
                  <c:v>650</c:v>
                </c:pt>
                <c:pt idx="36049">
                  <c:v>690</c:v>
                </c:pt>
                <c:pt idx="36050">
                  <c:v>770</c:v>
                </c:pt>
                <c:pt idx="36051">
                  <c:v>660</c:v>
                </c:pt>
                <c:pt idx="36052">
                  <c:v>760</c:v>
                </c:pt>
                <c:pt idx="36053">
                  <c:v>700</c:v>
                </c:pt>
                <c:pt idx="36054">
                  <c:v>820</c:v>
                </c:pt>
                <c:pt idx="36055">
                  <c:v>820</c:v>
                </c:pt>
                <c:pt idx="36056">
                  <c:v>760</c:v>
                </c:pt>
                <c:pt idx="36057">
                  <c:v>730</c:v>
                </c:pt>
                <c:pt idx="36058">
                  <c:v>610</c:v>
                </c:pt>
                <c:pt idx="36059">
                  <c:v>750</c:v>
                </c:pt>
                <c:pt idx="36060">
                  <c:v>800</c:v>
                </c:pt>
                <c:pt idx="36061">
                  <c:v>690</c:v>
                </c:pt>
                <c:pt idx="36062">
                  <c:v>710</c:v>
                </c:pt>
                <c:pt idx="36063">
                  <c:v>730</c:v>
                </c:pt>
                <c:pt idx="36064">
                  <c:v>670</c:v>
                </c:pt>
                <c:pt idx="36065">
                  <c:v>800</c:v>
                </c:pt>
                <c:pt idx="36066">
                  <c:v>800</c:v>
                </c:pt>
                <c:pt idx="36067">
                  <c:v>690</c:v>
                </c:pt>
                <c:pt idx="36068">
                  <c:v>690</c:v>
                </c:pt>
                <c:pt idx="36069">
                  <c:v>750</c:v>
                </c:pt>
                <c:pt idx="36070">
                  <c:v>890</c:v>
                </c:pt>
                <c:pt idx="36071">
                  <c:v>960</c:v>
                </c:pt>
                <c:pt idx="36072">
                  <c:v>750</c:v>
                </c:pt>
                <c:pt idx="36073">
                  <c:v>710</c:v>
                </c:pt>
                <c:pt idx="36074">
                  <c:v>760</c:v>
                </c:pt>
                <c:pt idx="36075">
                  <c:v>780</c:v>
                </c:pt>
                <c:pt idx="36076">
                  <c:v>700</c:v>
                </c:pt>
                <c:pt idx="36077">
                  <c:v>600</c:v>
                </c:pt>
                <c:pt idx="36078">
                  <c:v>910</c:v>
                </c:pt>
                <c:pt idx="36079">
                  <c:v>900</c:v>
                </c:pt>
                <c:pt idx="36080">
                  <c:v>790</c:v>
                </c:pt>
                <c:pt idx="36081">
                  <c:v>620</c:v>
                </c:pt>
                <c:pt idx="36082">
                  <c:v>800</c:v>
                </c:pt>
                <c:pt idx="36083">
                  <c:v>840</c:v>
                </c:pt>
                <c:pt idx="36084">
                  <c:v>770</c:v>
                </c:pt>
                <c:pt idx="36085">
                  <c:v>690</c:v>
                </c:pt>
                <c:pt idx="36086">
                  <c:v>720</c:v>
                </c:pt>
                <c:pt idx="36087">
                  <c:v>710</c:v>
                </c:pt>
                <c:pt idx="36088">
                  <c:v>570</c:v>
                </c:pt>
                <c:pt idx="36089">
                  <c:v>610</c:v>
                </c:pt>
                <c:pt idx="36090">
                  <c:v>640</c:v>
                </c:pt>
                <c:pt idx="36091">
                  <c:v>730</c:v>
                </c:pt>
                <c:pt idx="36092">
                  <c:v>780</c:v>
                </c:pt>
                <c:pt idx="36093">
                  <c:v>780</c:v>
                </c:pt>
                <c:pt idx="36094">
                  <c:v>730</c:v>
                </c:pt>
                <c:pt idx="36095">
                  <c:v>670</c:v>
                </c:pt>
                <c:pt idx="36096">
                  <c:v>820</c:v>
                </c:pt>
                <c:pt idx="36097">
                  <c:v>740</c:v>
                </c:pt>
                <c:pt idx="36098">
                  <c:v>850</c:v>
                </c:pt>
                <c:pt idx="36099">
                  <c:v>980</c:v>
                </c:pt>
                <c:pt idx="36100">
                  <c:v>600</c:v>
                </c:pt>
                <c:pt idx="36101">
                  <c:v>690</c:v>
                </c:pt>
                <c:pt idx="36102">
                  <c:v>640</c:v>
                </c:pt>
                <c:pt idx="36103">
                  <c:v>780</c:v>
                </c:pt>
                <c:pt idx="36104">
                  <c:v>810</c:v>
                </c:pt>
                <c:pt idx="36105">
                  <c:v>820</c:v>
                </c:pt>
                <c:pt idx="36106">
                  <c:v>950</c:v>
                </c:pt>
                <c:pt idx="36107">
                  <c:v>740</c:v>
                </c:pt>
                <c:pt idx="36108">
                  <c:v>760</c:v>
                </c:pt>
                <c:pt idx="36109">
                  <c:v>550</c:v>
                </c:pt>
                <c:pt idx="36110">
                  <c:v>830</c:v>
                </c:pt>
                <c:pt idx="36111">
                  <c:v>690</c:v>
                </c:pt>
                <c:pt idx="36112">
                  <c:v>670</c:v>
                </c:pt>
                <c:pt idx="36113">
                  <c:v>900</c:v>
                </c:pt>
                <c:pt idx="36114">
                  <c:v>700</c:v>
                </c:pt>
                <c:pt idx="36115">
                  <c:v>680</c:v>
                </c:pt>
                <c:pt idx="36116">
                  <c:v>860</c:v>
                </c:pt>
                <c:pt idx="36117">
                  <c:v>650</c:v>
                </c:pt>
                <c:pt idx="36118">
                  <c:v>750</c:v>
                </c:pt>
                <c:pt idx="36119">
                  <c:v>710</c:v>
                </c:pt>
                <c:pt idx="36120">
                  <c:v>630</c:v>
                </c:pt>
                <c:pt idx="36121">
                  <c:v>760</c:v>
                </c:pt>
                <c:pt idx="36122">
                  <c:v>750</c:v>
                </c:pt>
                <c:pt idx="36123">
                  <c:v>720</c:v>
                </c:pt>
                <c:pt idx="36124">
                  <c:v>660</c:v>
                </c:pt>
                <c:pt idx="36125">
                  <c:v>690</c:v>
                </c:pt>
                <c:pt idx="36126">
                  <c:v>680</c:v>
                </c:pt>
                <c:pt idx="36127">
                  <c:v>710</c:v>
                </c:pt>
                <c:pt idx="36128">
                  <c:v>840</c:v>
                </c:pt>
                <c:pt idx="36129">
                  <c:v>740</c:v>
                </c:pt>
                <c:pt idx="36130">
                  <c:v>880</c:v>
                </c:pt>
                <c:pt idx="36131">
                  <c:v>720</c:v>
                </c:pt>
                <c:pt idx="36132">
                  <c:v>540</c:v>
                </c:pt>
                <c:pt idx="36133">
                  <c:v>770</c:v>
                </c:pt>
                <c:pt idx="36134">
                  <c:v>770</c:v>
                </c:pt>
                <c:pt idx="36135">
                  <c:v>720</c:v>
                </c:pt>
                <c:pt idx="36136">
                  <c:v>990</c:v>
                </c:pt>
                <c:pt idx="36137">
                  <c:v>580</c:v>
                </c:pt>
                <c:pt idx="36138">
                  <c:v>690</c:v>
                </c:pt>
                <c:pt idx="36139">
                  <c:v>850</c:v>
                </c:pt>
                <c:pt idx="36140">
                  <c:v>740</c:v>
                </c:pt>
                <c:pt idx="36141">
                  <c:v>730</c:v>
                </c:pt>
                <c:pt idx="36142">
                  <c:v>660</c:v>
                </c:pt>
                <c:pt idx="36143">
                  <c:v>750</c:v>
                </c:pt>
                <c:pt idx="36144">
                  <c:v>780</c:v>
                </c:pt>
                <c:pt idx="36145">
                  <c:v>850</c:v>
                </c:pt>
                <c:pt idx="36146">
                  <c:v>590</c:v>
                </c:pt>
                <c:pt idx="36147">
                  <c:v>800</c:v>
                </c:pt>
                <c:pt idx="36148">
                  <c:v>700</c:v>
                </c:pt>
                <c:pt idx="36149">
                  <c:v>740</c:v>
                </c:pt>
                <c:pt idx="36150">
                  <c:v>810</c:v>
                </c:pt>
                <c:pt idx="36151">
                  <c:v>800</c:v>
                </c:pt>
                <c:pt idx="36152">
                  <c:v>740</c:v>
                </c:pt>
                <c:pt idx="36153">
                  <c:v>880</c:v>
                </c:pt>
                <c:pt idx="36154">
                  <c:v>630</c:v>
                </c:pt>
                <c:pt idx="36155">
                  <c:v>850</c:v>
                </c:pt>
                <c:pt idx="36156">
                  <c:v>650</c:v>
                </c:pt>
                <c:pt idx="36157">
                  <c:v>750</c:v>
                </c:pt>
                <c:pt idx="36158">
                  <c:v>1100</c:v>
                </c:pt>
                <c:pt idx="36159">
                  <c:v>810</c:v>
                </c:pt>
                <c:pt idx="36160">
                  <c:v>690</c:v>
                </c:pt>
                <c:pt idx="36161">
                  <c:v>850</c:v>
                </c:pt>
                <c:pt idx="36162">
                  <c:v>710</c:v>
                </c:pt>
                <c:pt idx="36163">
                  <c:v>760</c:v>
                </c:pt>
                <c:pt idx="36164">
                  <c:v>720</c:v>
                </c:pt>
                <c:pt idx="36165">
                  <c:v>810</c:v>
                </c:pt>
                <c:pt idx="36166">
                  <c:v>580</c:v>
                </c:pt>
                <c:pt idx="36167">
                  <c:v>750</c:v>
                </c:pt>
                <c:pt idx="36168">
                  <c:v>1020</c:v>
                </c:pt>
                <c:pt idx="36169">
                  <c:v>640</c:v>
                </c:pt>
                <c:pt idx="36170">
                  <c:v>720</c:v>
                </c:pt>
                <c:pt idx="36171">
                  <c:v>760</c:v>
                </c:pt>
                <c:pt idx="36172">
                  <c:v>770</c:v>
                </c:pt>
                <c:pt idx="36173">
                  <c:v>790</c:v>
                </c:pt>
                <c:pt idx="36174">
                  <c:v>720</c:v>
                </c:pt>
                <c:pt idx="36175">
                  <c:v>620</c:v>
                </c:pt>
                <c:pt idx="36176">
                  <c:v>750</c:v>
                </c:pt>
                <c:pt idx="36177">
                  <c:v>870</c:v>
                </c:pt>
                <c:pt idx="36178">
                  <c:v>740</c:v>
                </c:pt>
                <c:pt idx="36179">
                  <c:v>690</c:v>
                </c:pt>
                <c:pt idx="36180">
                  <c:v>600</c:v>
                </c:pt>
                <c:pt idx="36181">
                  <c:v>710</c:v>
                </c:pt>
                <c:pt idx="36182">
                  <c:v>680</c:v>
                </c:pt>
                <c:pt idx="36183">
                  <c:v>650</c:v>
                </c:pt>
                <c:pt idx="36184">
                  <c:v>770</c:v>
                </c:pt>
                <c:pt idx="36185">
                  <c:v>620</c:v>
                </c:pt>
                <c:pt idx="36186">
                  <c:v>790</c:v>
                </c:pt>
                <c:pt idx="36187">
                  <c:v>860</c:v>
                </c:pt>
                <c:pt idx="36188">
                  <c:v>760</c:v>
                </c:pt>
                <c:pt idx="36189">
                  <c:v>830</c:v>
                </c:pt>
                <c:pt idx="36190">
                  <c:v>700</c:v>
                </c:pt>
                <c:pt idx="36191">
                  <c:v>760</c:v>
                </c:pt>
                <c:pt idx="36192">
                  <c:v>720</c:v>
                </c:pt>
                <c:pt idx="36193">
                  <c:v>620</c:v>
                </c:pt>
                <c:pt idx="36194">
                  <c:v>660</c:v>
                </c:pt>
                <c:pt idx="36195">
                  <c:v>850</c:v>
                </c:pt>
                <c:pt idx="36196">
                  <c:v>870</c:v>
                </c:pt>
                <c:pt idx="36197">
                  <c:v>730</c:v>
                </c:pt>
                <c:pt idx="36198">
                  <c:v>570</c:v>
                </c:pt>
                <c:pt idx="36199">
                  <c:v>990</c:v>
                </c:pt>
                <c:pt idx="36200">
                  <c:v>600</c:v>
                </c:pt>
                <c:pt idx="36201">
                  <c:v>710</c:v>
                </c:pt>
                <c:pt idx="36202">
                  <c:v>740</c:v>
                </c:pt>
                <c:pt idx="36203">
                  <c:v>680</c:v>
                </c:pt>
                <c:pt idx="36204">
                  <c:v>850</c:v>
                </c:pt>
                <c:pt idx="36205">
                  <c:v>710</c:v>
                </c:pt>
                <c:pt idx="36206">
                  <c:v>710</c:v>
                </c:pt>
                <c:pt idx="36207">
                  <c:v>880</c:v>
                </c:pt>
                <c:pt idx="36208">
                  <c:v>730</c:v>
                </c:pt>
                <c:pt idx="36209">
                  <c:v>770</c:v>
                </c:pt>
                <c:pt idx="36210">
                  <c:v>790</c:v>
                </c:pt>
                <c:pt idx="36211">
                  <c:v>770</c:v>
                </c:pt>
                <c:pt idx="36212">
                  <c:v>770</c:v>
                </c:pt>
                <c:pt idx="36213">
                  <c:v>780</c:v>
                </c:pt>
                <c:pt idx="36214">
                  <c:v>690</c:v>
                </c:pt>
                <c:pt idx="36215">
                  <c:v>740</c:v>
                </c:pt>
                <c:pt idx="36216">
                  <c:v>780</c:v>
                </c:pt>
                <c:pt idx="36217">
                  <c:v>650</c:v>
                </c:pt>
                <c:pt idx="36218">
                  <c:v>820</c:v>
                </c:pt>
                <c:pt idx="36219">
                  <c:v>880</c:v>
                </c:pt>
                <c:pt idx="36220">
                  <c:v>620</c:v>
                </c:pt>
                <c:pt idx="36221">
                  <c:v>780</c:v>
                </c:pt>
                <c:pt idx="36222">
                  <c:v>770</c:v>
                </c:pt>
                <c:pt idx="36223">
                  <c:v>570</c:v>
                </c:pt>
                <c:pt idx="36224">
                  <c:v>810</c:v>
                </c:pt>
                <c:pt idx="36225">
                  <c:v>880</c:v>
                </c:pt>
                <c:pt idx="36226">
                  <c:v>740</c:v>
                </c:pt>
                <c:pt idx="36227">
                  <c:v>820</c:v>
                </c:pt>
                <c:pt idx="36228">
                  <c:v>900</c:v>
                </c:pt>
                <c:pt idx="36229">
                  <c:v>820</c:v>
                </c:pt>
                <c:pt idx="36230">
                  <c:v>790</c:v>
                </c:pt>
                <c:pt idx="36231">
                  <c:v>700</c:v>
                </c:pt>
                <c:pt idx="36232">
                  <c:v>530</c:v>
                </c:pt>
                <c:pt idx="36233">
                  <c:v>740</c:v>
                </c:pt>
                <c:pt idx="36234">
                  <c:v>700</c:v>
                </c:pt>
                <c:pt idx="36235">
                  <c:v>760</c:v>
                </c:pt>
                <c:pt idx="36236">
                  <c:v>690</c:v>
                </c:pt>
                <c:pt idx="36237">
                  <c:v>730</c:v>
                </c:pt>
                <c:pt idx="36238">
                  <c:v>860</c:v>
                </c:pt>
                <c:pt idx="36239">
                  <c:v>660</c:v>
                </c:pt>
                <c:pt idx="36240">
                  <c:v>840</c:v>
                </c:pt>
                <c:pt idx="36241">
                  <c:v>860</c:v>
                </c:pt>
                <c:pt idx="36242">
                  <c:v>590</c:v>
                </c:pt>
                <c:pt idx="36243">
                  <c:v>740</c:v>
                </c:pt>
                <c:pt idx="36244">
                  <c:v>540</c:v>
                </c:pt>
                <c:pt idx="36245">
                  <c:v>760</c:v>
                </c:pt>
                <c:pt idx="36246">
                  <c:v>810</c:v>
                </c:pt>
                <c:pt idx="36247">
                  <c:v>760</c:v>
                </c:pt>
                <c:pt idx="36248">
                  <c:v>790</c:v>
                </c:pt>
                <c:pt idx="36249">
                  <c:v>760</c:v>
                </c:pt>
                <c:pt idx="36250">
                  <c:v>740</c:v>
                </c:pt>
                <c:pt idx="36251">
                  <c:v>720</c:v>
                </c:pt>
                <c:pt idx="36252">
                  <c:v>580</c:v>
                </c:pt>
                <c:pt idx="36253">
                  <c:v>630</c:v>
                </c:pt>
                <c:pt idx="36254">
                  <c:v>600</c:v>
                </c:pt>
                <c:pt idx="36255">
                  <c:v>670</c:v>
                </c:pt>
                <c:pt idx="36256">
                  <c:v>780</c:v>
                </c:pt>
                <c:pt idx="36257">
                  <c:v>640</c:v>
                </c:pt>
                <c:pt idx="36258">
                  <c:v>810</c:v>
                </c:pt>
                <c:pt idx="36259">
                  <c:v>740</c:v>
                </c:pt>
                <c:pt idx="36260">
                  <c:v>820</c:v>
                </c:pt>
                <c:pt idx="36261">
                  <c:v>790</c:v>
                </c:pt>
                <c:pt idx="36262">
                  <c:v>660</c:v>
                </c:pt>
                <c:pt idx="36263">
                  <c:v>790</c:v>
                </c:pt>
                <c:pt idx="36264">
                  <c:v>710</c:v>
                </c:pt>
                <c:pt idx="36265">
                  <c:v>700</c:v>
                </c:pt>
                <c:pt idx="36266">
                  <c:v>820</c:v>
                </c:pt>
                <c:pt idx="36267">
                  <c:v>780</c:v>
                </c:pt>
                <c:pt idx="36268">
                  <c:v>730</c:v>
                </c:pt>
                <c:pt idx="36269">
                  <c:v>690</c:v>
                </c:pt>
                <c:pt idx="36270">
                  <c:v>690</c:v>
                </c:pt>
                <c:pt idx="36271">
                  <c:v>980</c:v>
                </c:pt>
                <c:pt idx="36272">
                  <c:v>970</c:v>
                </c:pt>
                <c:pt idx="36273">
                  <c:v>920</c:v>
                </c:pt>
                <c:pt idx="36274">
                  <c:v>760</c:v>
                </c:pt>
                <c:pt idx="36275">
                  <c:v>660</c:v>
                </c:pt>
                <c:pt idx="36276">
                  <c:v>900</c:v>
                </c:pt>
                <c:pt idx="36277">
                  <c:v>710</c:v>
                </c:pt>
                <c:pt idx="36278">
                  <c:v>560</c:v>
                </c:pt>
                <c:pt idx="36279">
                  <c:v>980</c:v>
                </c:pt>
                <c:pt idx="36280">
                  <c:v>880</c:v>
                </c:pt>
                <c:pt idx="36281">
                  <c:v>800</c:v>
                </c:pt>
                <c:pt idx="36282">
                  <c:v>710</c:v>
                </c:pt>
                <c:pt idx="36283">
                  <c:v>900</c:v>
                </c:pt>
                <c:pt idx="36284">
                  <c:v>820</c:v>
                </c:pt>
                <c:pt idx="36285">
                  <c:v>770</c:v>
                </c:pt>
                <c:pt idx="36286">
                  <c:v>760</c:v>
                </c:pt>
                <c:pt idx="36287">
                  <c:v>890</c:v>
                </c:pt>
                <c:pt idx="36288">
                  <c:v>770</c:v>
                </c:pt>
                <c:pt idx="36289">
                  <c:v>690</c:v>
                </c:pt>
                <c:pt idx="36290">
                  <c:v>780</c:v>
                </c:pt>
                <c:pt idx="36291">
                  <c:v>840</c:v>
                </c:pt>
                <c:pt idx="36292">
                  <c:v>800</c:v>
                </c:pt>
                <c:pt idx="36293">
                  <c:v>660</c:v>
                </c:pt>
                <c:pt idx="36294">
                  <c:v>720</c:v>
                </c:pt>
                <c:pt idx="36295">
                  <c:v>940</c:v>
                </c:pt>
                <c:pt idx="36296">
                  <c:v>780</c:v>
                </c:pt>
                <c:pt idx="36297">
                  <c:v>720</c:v>
                </c:pt>
                <c:pt idx="36298">
                  <c:v>870</c:v>
                </c:pt>
                <c:pt idx="36299">
                  <c:v>890</c:v>
                </c:pt>
                <c:pt idx="36300">
                  <c:v>810</c:v>
                </c:pt>
                <c:pt idx="36301">
                  <c:v>650</c:v>
                </c:pt>
                <c:pt idx="36302">
                  <c:v>740</c:v>
                </c:pt>
                <c:pt idx="36303">
                  <c:v>670</c:v>
                </c:pt>
                <c:pt idx="36304">
                  <c:v>670</c:v>
                </c:pt>
                <c:pt idx="36305">
                  <c:v>890</c:v>
                </c:pt>
                <c:pt idx="36306">
                  <c:v>850</c:v>
                </c:pt>
                <c:pt idx="36307">
                  <c:v>870</c:v>
                </c:pt>
                <c:pt idx="36308">
                  <c:v>870</c:v>
                </c:pt>
                <c:pt idx="36309">
                  <c:v>920</c:v>
                </c:pt>
                <c:pt idx="36310">
                  <c:v>750</c:v>
                </c:pt>
                <c:pt idx="36311">
                  <c:v>850</c:v>
                </c:pt>
                <c:pt idx="36312">
                  <c:v>700</c:v>
                </c:pt>
                <c:pt idx="36313">
                  <c:v>900</c:v>
                </c:pt>
                <c:pt idx="36314">
                  <c:v>570</c:v>
                </c:pt>
                <c:pt idx="36315">
                  <c:v>830</c:v>
                </c:pt>
                <c:pt idx="36316">
                  <c:v>740</c:v>
                </c:pt>
                <c:pt idx="36317">
                  <c:v>680</c:v>
                </c:pt>
                <c:pt idx="36318">
                  <c:v>620</c:v>
                </c:pt>
                <c:pt idx="36319">
                  <c:v>720</c:v>
                </c:pt>
                <c:pt idx="36320">
                  <c:v>870</c:v>
                </c:pt>
                <c:pt idx="36321">
                  <c:v>900</c:v>
                </c:pt>
                <c:pt idx="36322">
                  <c:v>750</c:v>
                </c:pt>
                <c:pt idx="36323">
                  <c:v>680</c:v>
                </c:pt>
                <c:pt idx="36324">
                  <c:v>770</c:v>
                </c:pt>
                <c:pt idx="36325">
                  <c:v>610</c:v>
                </c:pt>
                <c:pt idx="36326">
                  <c:v>780</c:v>
                </c:pt>
                <c:pt idx="36327">
                  <c:v>870</c:v>
                </c:pt>
                <c:pt idx="36328">
                  <c:v>870</c:v>
                </c:pt>
                <c:pt idx="36329">
                  <c:v>750</c:v>
                </c:pt>
                <c:pt idx="36330">
                  <c:v>790</c:v>
                </c:pt>
                <c:pt idx="36331">
                  <c:v>920</c:v>
                </c:pt>
                <c:pt idx="36332">
                  <c:v>680</c:v>
                </c:pt>
                <c:pt idx="36333">
                  <c:v>590</c:v>
                </c:pt>
                <c:pt idx="36334">
                  <c:v>770</c:v>
                </c:pt>
                <c:pt idx="36335">
                  <c:v>750</c:v>
                </c:pt>
                <c:pt idx="36336">
                  <c:v>860</c:v>
                </c:pt>
                <c:pt idx="36337">
                  <c:v>750</c:v>
                </c:pt>
                <c:pt idx="36338">
                  <c:v>750</c:v>
                </c:pt>
                <c:pt idx="36339">
                  <c:v>670</c:v>
                </c:pt>
                <c:pt idx="36340">
                  <c:v>840</c:v>
                </c:pt>
                <c:pt idx="36341">
                  <c:v>790</c:v>
                </c:pt>
                <c:pt idx="36342">
                  <c:v>630</c:v>
                </c:pt>
                <c:pt idx="36343">
                  <c:v>800</c:v>
                </c:pt>
                <c:pt idx="36344">
                  <c:v>890</c:v>
                </c:pt>
                <c:pt idx="36345">
                  <c:v>900</c:v>
                </c:pt>
                <c:pt idx="36346">
                  <c:v>810</c:v>
                </c:pt>
                <c:pt idx="36347">
                  <c:v>770</c:v>
                </c:pt>
                <c:pt idx="36348">
                  <c:v>930</c:v>
                </c:pt>
                <c:pt idx="36349">
                  <c:v>870</c:v>
                </c:pt>
                <c:pt idx="36350">
                  <c:v>610</c:v>
                </c:pt>
                <c:pt idx="36351">
                  <c:v>750</c:v>
                </c:pt>
                <c:pt idx="36352">
                  <c:v>900</c:v>
                </c:pt>
                <c:pt idx="36353">
                  <c:v>730</c:v>
                </c:pt>
                <c:pt idx="36354">
                  <c:v>810</c:v>
                </c:pt>
                <c:pt idx="36355">
                  <c:v>650</c:v>
                </c:pt>
                <c:pt idx="36356">
                  <c:v>860</c:v>
                </c:pt>
                <c:pt idx="36357">
                  <c:v>790</c:v>
                </c:pt>
                <c:pt idx="36358">
                  <c:v>750</c:v>
                </c:pt>
                <c:pt idx="36359">
                  <c:v>720</c:v>
                </c:pt>
                <c:pt idx="36360">
                  <c:v>920</c:v>
                </c:pt>
                <c:pt idx="36361">
                  <c:v>800</c:v>
                </c:pt>
                <c:pt idx="36362">
                  <c:v>800</c:v>
                </c:pt>
                <c:pt idx="36363">
                  <c:v>720</c:v>
                </c:pt>
                <c:pt idx="36364">
                  <c:v>830</c:v>
                </c:pt>
                <c:pt idx="36365">
                  <c:v>740</c:v>
                </c:pt>
                <c:pt idx="36366">
                  <c:v>660</c:v>
                </c:pt>
                <c:pt idx="36367">
                  <c:v>770</c:v>
                </c:pt>
                <c:pt idx="36368">
                  <c:v>650</c:v>
                </c:pt>
                <c:pt idx="36369">
                  <c:v>870</c:v>
                </c:pt>
                <c:pt idx="36370">
                  <c:v>860</c:v>
                </c:pt>
                <c:pt idx="36371">
                  <c:v>600</c:v>
                </c:pt>
                <c:pt idx="36372">
                  <c:v>780</c:v>
                </c:pt>
                <c:pt idx="36373">
                  <c:v>620</c:v>
                </c:pt>
                <c:pt idx="36374">
                  <c:v>610</c:v>
                </c:pt>
                <c:pt idx="36375">
                  <c:v>690</c:v>
                </c:pt>
                <c:pt idx="36376">
                  <c:v>800</c:v>
                </c:pt>
                <c:pt idx="36377">
                  <c:v>700</c:v>
                </c:pt>
                <c:pt idx="36378">
                  <c:v>740</c:v>
                </c:pt>
                <c:pt idx="36379">
                  <c:v>920</c:v>
                </c:pt>
                <c:pt idx="36380">
                  <c:v>680</c:v>
                </c:pt>
                <c:pt idx="36381">
                  <c:v>630</c:v>
                </c:pt>
                <c:pt idx="36382">
                  <c:v>840</c:v>
                </c:pt>
                <c:pt idx="36383">
                  <c:v>920</c:v>
                </c:pt>
                <c:pt idx="36384">
                  <c:v>660</c:v>
                </c:pt>
                <c:pt idx="36385">
                  <c:v>700</c:v>
                </c:pt>
                <c:pt idx="36386">
                  <c:v>570</c:v>
                </c:pt>
                <c:pt idx="36387">
                  <c:v>720</c:v>
                </c:pt>
                <c:pt idx="36388">
                  <c:v>760</c:v>
                </c:pt>
                <c:pt idx="36389">
                  <c:v>820</c:v>
                </c:pt>
                <c:pt idx="36390">
                  <c:v>600</c:v>
                </c:pt>
                <c:pt idx="36391">
                  <c:v>890</c:v>
                </c:pt>
                <c:pt idx="36392">
                  <c:v>790</c:v>
                </c:pt>
                <c:pt idx="36393">
                  <c:v>740</c:v>
                </c:pt>
                <c:pt idx="36394">
                  <c:v>690</c:v>
                </c:pt>
                <c:pt idx="36395">
                  <c:v>860</c:v>
                </c:pt>
                <c:pt idx="36396">
                  <c:v>520</c:v>
                </c:pt>
                <c:pt idx="36397">
                  <c:v>720</c:v>
                </c:pt>
                <c:pt idx="36398">
                  <c:v>600</c:v>
                </c:pt>
                <c:pt idx="36399">
                  <c:v>690</c:v>
                </c:pt>
                <c:pt idx="36400">
                  <c:v>720</c:v>
                </c:pt>
                <c:pt idx="36401">
                  <c:v>670</c:v>
                </c:pt>
                <c:pt idx="36402">
                  <c:v>630</c:v>
                </c:pt>
                <c:pt idx="36403">
                  <c:v>720</c:v>
                </c:pt>
                <c:pt idx="36404">
                  <c:v>800</c:v>
                </c:pt>
                <c:pt idx="36405">
                  <c:v>800</c:v>
                </c:pt>
                <c:pt idx="36406">
                  <c:v>770</c:v>
                </c:pt>
                <c:pt idx="36407">
                  <c:v>720</c:v>
                </c:pt>
                <c:pt idx="36408">
                  <c:v>790</c:v>
                </c:pt>
                <c:pt idx="36409">
                  <c:v>880</c:v>
                </c:pt>
                <c:pt idx="36410">
                  <c:v>810</c:v>
                </c:pt>
                <c:pt idx="36411">
                  <c:v>690</c:v>
                </c:pt>
                <c:pt idx="36412">
                  <c:v>720</c:v>
                </c:pt>
                <c:pt idx="36413">
                  <c:v>570</c:v>
                </c:pt>
                <c:pt idx="36414">
                  <c:v>770</c:v>
                </c:pt>
                <c:pt idx="36415">
                  <c:v>630</c:v>
                </c:pt>
                <c:pt idx="36416">
                  <c:v>800</c:v>
                </c:pt>
                <c:pt idx="36417">
                  <c:v>870</c:v>
                </c:pt>
                <c:pt idx="36418">
                  <c:v>860</c:v>
                </c:pt>
                <c:pt idx="36419">
                  <c:v>1000</c:v>
                </c:pt>
                <c:pt idx="36420">
                  <c:v>840</c:v>
                </c:pt>
                <c:pt idx="36421">
                  <c:v>630</c:v>
                </c:pt>
                <c:pt idx="36422">
                  <c:v>760</c:v>
                </c:pt>
                <c:pt idx="36423">
                  <c:v>790</c:v>
                </c:pt>
                <c:pt idx="36424">
                  <c:v>970</c:v>
                </c:pt>
                <c:pt idx="36425">
                  <c:v>740</c:v>
                </c:pt>
                <c:pt idx="36426">
                  <c:v>710</c:v>
                </c:pt>
                <c:pt idx="36427">
                  <c:v>830</c:v>
                </c:pt>
                <c:pt idx="36428">
                  <c:v>790</c:v>
                </c:pt>
                <c:pt idx="36429">
                  <c:v>830</c:v>
                </c:pt>
                <c:pt idx="36430">
                  <c:v>930</c:v>
                </c:pt>
                <c:pt idx="36431">
                  <c:v>750</c:v>
                </c:pt>
                <c:pt idx="36432">
                  <c:v>800</c:v>
                </c:pt>
                <c:pt idx="36433">
                  <c:v>830</c:v>
                </c:pt>
                <c:pt idx="36434">
                  <c:v>630</c:v>
                </c:pt>
                <c:pt idx="36435">
                  <c:v>700</c:v>
                </c:pt>
                <c:pt idx="36436">
                  <c:v>680</c:v>
                </c:pt>
                <c:pt idx="36437">
                  <c:v>640</c:v>
                </c:pt>
                <c:pt idx="36438">
                  <c:v>720</c:v>
                </c:pt>
                <c:pt idx="36439">
                  <c:v>580</c:v>
                </c:pt>
                <c:pt idx="36440">
                  <c:v>750</c:v>
                </c:pt>
                <c:pt idx="36441">
                  <c:v>880</c:v>
                </c:pt>
                <c:pt idx="36442">
                  <c:v>890</c:v>
                </c:pt>
                <c:pt idx="36443">
                  <c:v>690</c:v>
                </c:pt>
                <c:pt idx="36444">
                  <c:v>830</c:v>
                </c:pt>
                <c:pt idx="36445">
                  <c:v>670</c:v>
                </c:pt>
                <c:pt idx="36446">
                  <c:v>550</c:v>
                </c:pt>
                <c:pt idx="36447">
                  <c:v>800</c:v>
                </c:pt>
                <c:pt idx="36448">
                  <c:v>870</c:v>
                </c:pt>
                <c:pt idx="36449">
                  <c:v>730</c:v>
                </c:pt>
                <c:pt idx="36450">
                  <c:v>730</c:v>
                </c:pt>
                <c:pt idx="36451">
                  <c:v>740</c:v>
                </c:pt>
                <c:pt idx="36452">
                  <c:v>790</c:v>
                </c:pt>
                <c:pt idx="36453">
                  <c:v>680</c:v>
                </c:pt>
                <c:pt idx="36454">
                  <c:v>540</c:v>
                </c:pt>
                <c:pt idx="36455">
                  <c:v>890</c:v>
                </c:pt>
                <c:pt idx="36456">
                  <c:v>760</c:v>
                </c:pt>
                <c:pt idx="36457">
                  <c:v>630</c:v>
                </c:pt>
                <c:pt idx="36458">
                  <c:v>650</c:v>
                </c:pt>
                <c:pt idx="36459">
                  <c:v>600</c:v>
                </c:pt>
                <c:pt idx="36460">
                  <c:v>850</c:v>
                </c:pt>
                <c:pt idx="36461">
                  <c:v>860</c:v>
                </c:pt>
                <c:pt idx="36462">
                  <c:v>800</c:v>
                </c:pt>
                <c:pt idx="36463">
                  <c:v>630</c:v>
                </c:pt>
                <c:pt idx="36464">
                  <c:v>790</c:v>
                </c:pt>
                <c:pt idx="36465">
                  <c:v>730</c:v>
                </c:pt>
                <c:pt idx="36466">
                  <c:v>800</c:v>
                </c:pt>
                <c:pt idx="36467">
                  <c:v>720</c:v>
                </c:pt>
                <c:pt idx="36468">
                  <c:v>900</c:v>
                </c:pt>
                <c:pt idx="36469">
                  <c:v>870</c:v>
                </c:pt>
                <c:pt idx="36470">
                  <c:v>900</c:v>
                </c:pt>
                <c:pt idx="36471">
                  <c:v>760</c:v>
                </c:pt>
                <c:pt idx="36472">
                  <c:v>750</c:v>
                </c:pt>
                <c:pt idx="36473">
                  <c:v>740</c:v>
                </c:pt>
                <c:pt idx="36474">
                  <c:v>770</c:v>
                </c:pt>
                <c:pt idx="36475">
                  <c:v>650</c:v>
                </c:pt>
                <c:pt idx="36476">
                  <c:v>730</c:v>
                </c:pt>
                <c:pt idx="36477">
                  <c:v>760</c:v>
                </c:pt>
                <c:pt idx="36478">
                  <c:v>640</c:v>
                </c:pt>
                <c:pt idx="36479">
                  <c:v>740</c:v>
                </c:pt>
                <c:pt idx="36480">
                  <c:v>810</c:v>
                </c:pt>
                <c:pt idx="36481">
                  <c:v>600</c:v>
                </c:pt>
                <c:pt idx="36482">
                  <c:v>740</c:v>
                </c:pt>
                <c:pt idx="36483">
                  <c:v>770</c:v>
                </c:pt>
                <c:pt idx="36484">
                  <c:v>680</c:v>
                </c:pt>
                <c:pt idx="36485">
                  <c:v>620</c:v>
                </c:pt>
                <c:pt idx="36486">
                  <c:v>880</c:v>
                </c:pt>
                <c:pt idx="36487">
                  <c:v>720</c:v>
                </c:pt>
                <c:pt idx="36488">
                  <c:v>750</c:v>
                </c:pt>
                <c:pt idx="36489">
                  <c:v>760</c:v>
                </c:pt>
                <c:pt idx="36490">
                  <c:v>900</c:v>
                </c:pt>
                <c:pt idx="36491">
                  <c:v>830</c:v>
                </c:pt>
                <c:pt idx="36492">
                  <c:v>800</c:v>
                </c:pt>
                <c:pt idx="36493">
                  <c:v>740</c:v>
                </c:pt>
                <c:pt idx="36494">
                  <c:v>700</c:v>
                </c:pt>
                <c:pt idx="36495">
                  <c:v>820</c:v>
                </c:pt>
                <c:pt idx="36496">
                  <c:v>740</c:v>
                </c:pt>
                <c:pt idx="36497">
                  <c:v>780</c:v>
                </c:pt>
                <c:pt idx="36498">
                  <c:v>710</c:v>
                </c:pt>
                <c:pt idx="36499">
                  <c:v>670</c:v>
                </c:pt>
                <c:pt idx="36500">
                  <c:v>780</c:v>
                </c:pt>
                <c:pt idx="36501">
                  <c:v>790</c:v>
                </c:pt>
                <c:pt idx="36502">
                  <c:v>690</c:v>
                </c:pt>
                <c:pt idx="36503">
                  <c:v>660</c:v>
                </c:pt>
                <c:pt idx="36504">
                  <c:v>790</c:v>
                </c:pt>
                <c:pt idx="36505">
                  <c:v>660</c:v>
                </c:pt>
                <c:pt idx="36506">
                  <c:v>670</c:v>
                </c:pt>
                <c:pt idx="36507">
                  <c:v>760</c:v>
                </c:pt>
                <c:pt idx="36508">
                  <c:v>590</c:v>
                </c:pt>
                <c:pt idx="36509">
                  <c:v>760</c:v>
                </c:pt>
                <c:pt idx="36510">
                  <c:v>800</c:v>
                </c:pt>
                <c:pt idx="36511">
                  <c:v>660</c:v>
                </c:pt>
                <c:pt idx="36512">
                  <c:v>680</c:v>
                </c:pt>
                <c:pt idx="36513">
                  <c:v>740</c:v>
                </c:pt>
                <c:pt idx="36514">
                  <c:v>1040</c:v>
                </c:pt>
                <c:pt idx="36515">
                  <c:v>740</c:v>
                </c:pt>
                <c:pt idx="36516">
                  <c:v>610</c:v>
                </c:pt>
                <c:pt idx="36517">
                  <c:v>650</c:v>
                </c:pt>
                <c:pt idx="36518">
                  <c:v>750</c:v>
                </c:pt>
                <c:pt idx="36519">
                  <c:v>690</c:v>
                </c:pt>
                <c:pt idx="36520">
                  <c:v>680</c:v>
                </c:pt>
                <c:pt idx="36521">
                  <c:v>660</c:v>
                </c:pt>
                <c:pt idx="36522">
                  <c:v>830</c:v>
                </c:pt>
                <c:pt idx="36523">
                  <c:v>740</c:v>
                </c:pt>
                <c:pt idx="36524">
                  <c:v>950</c:v>
                </c:pt>
                <c:pt idx="36525">
                  <c:v>770</c:v>
                </c:pt>
                <c:pt idx="36526">
                  <c:v>770</c:v>
                </c:pt>
                <c:pt idx="36527">
                  <c:v>860</c:v>
                </c:pt>
                <c:pt idx="36528">
                  <c:v>810</c:v>
                </c:pt>
                <c:pt idx="36529">
                  <c:v>650</c:v>
                </c:pt>
                <c:pt idx="36530">
                  <c:v>700</c:v>
                </c:pt>
                <c:pt idx="36531">
                  <c:v>920</c:v>
                </c:pt>
                <c:pt idx="36532">
                  <c:v>790</c:v>
                </c:pt>
                <c:pt idx="36533">
                  <c:v>920</c:v>
                </c:pt>
                <c:pt idx="36534">
                  <c:v>850</c:v>
                </c:pt>
                <c:pt idx="36535">
                  <c:v>750</c:v>
                </c:pt>
                <c:pt idx="36536">
                  <c:v>720</c:v>
                </c:pt>
                <c:pt idx="36537">
                  <c:v>680</c:v>
                </c:pt>
                <c:pt idx="36538">
                  <c:v>760</c:v>
                </c:pt>
                <c:pt idx="36539">
                  <c:v>890</c:v>
                </c:pt>
                <c:pt idx="36540">
                  <c:v>700</c:v>
                </c:pt>
                <c:pt idx="36541">
                  <c:v>790</c:v>
                </c:pt>
                <c:pt idx="36542">
                  <c:v>700</c:v>
                </c:pt>
                <c:pt idx="36543">
                  <c:v>810</c:v>
                </c:pt>
                <c:pt idx="36544">
                  <c:v>650</c:v>
                </c:pt>
                <c:pt idx="36545">
                  <c:v>740</c:v>
                </c:pt>
                <c:pt idx="36546">
                  <c:v>720</c:v>
                </c:pt>
                <c:pt idx="36547">
                  <c:v>760</c:v>
                </c:pt>
                <c:pt idx="36548">
                  <c:v>680</c:v>
                </c:pt>
                <c:pt idx="36549">
                  <c:v>730</c:v>
                </c:pt>
                <c:pt idx="36550">
                  <c:v>860</c:v>
                </c:pt>
                <c:pt idx="36551">
                  <c:v>660</c:v>
                </c:pt>
                <c:pt idx="36552">
                  <c:v>750</c:v>
                </c:pt>
                <c:pt idx="36553">
                  <c:v>850</c:v>
                </c:pt>
                <c:pt idx="36554">
                  <c:v>770</c:v>
                </c:pt>
                <c:pt idx="36555">
                  <c:v>680</c:v>
                </c:pt>
                <c:pt idx="36556">
                  <c:v>650</c:v>
                </c:pt>
                <c:pt idx="36557">
                  <c:v>770</c:v>
                </c:pt>
                <c:pt idx="36558">
                  <c:v>630</c:v>
                </c:pt>
                <c:pt idx="36559">
                  <c:v>740</c:v>
                </c:pt>
                <c:pt idx="36560">
                  <c:v>890</c:v>
                </c:pt>
                <c:pt idx="36561">
                  <c:v>700</c:v>
                </c:pt>
                <c:pt idx="36562">
                  <c:v>760</c:v>
                </c:pt>
                <c:pt idx="36563">
                  <c:v>750</c:v>
                </c:pt>
                <c:pt idx="36564">
                  <c:v>870</c:v>
                </c:pt>
                <c:pt idx="36565">
                  <c:v>580</c:v>
                </c:pt>
                <c:pt idx="36566">
                  <c:v>780</c:v>
                </c:pt>
                <c:pt idx="36567">
                  <c:v>760</c:v>
                </c:pt>
                <c:pt idx="36568">
                  <c:v>650</c:v>
                </c:pt>
                <c:pt idx="36569">
                  <c:v>730</c:v>
                </c:pt>
                <c:pt idx="36570">
                  <c:v>780</c:v>
                </c:pt>
                <c:pt idx="36571">
                  <c:v>810</c:v>
                </c:pt>
                <c:pt idx="36572">
                  <c:v>850</c:v>
                </c:pt>
                <c:pt idx="36573">
                  <c:v>820</c:v>
                </c:pt>
                <c:pt idx="36574">
                  <c:v>770</c:v>
                </c:pt>
                <c:pt idx="36575">
                  <c:v>730</c:v>
                </c:pt>
                <c:pt idx="36576">
                  <c:v>640</c:v>
                </c:pt>
                <c:pt idx="36577">
                  <c:v>720</c:v>
                </c:pt>
                <c:pt idx="36578">
                  <c:v>810</c:v>
                </c:pt>
                <c:pt idx="36579">
                  <c:v>540</c:v>
                </c:pt>
                <c:pt idx="36580">
                  <c:v>650</c:v>
                </c:pt>
                <c:pt idx="36581">
                  <c:v>850</c:v>
                </c:pt>
                <c:pt idx="36582">
                  <c:v>800</c:v>
                </c:pt>
                <c:pt idx="36583">
                  <c:v>740</c:v>
                </c:pt>
                <c:pt idx="36584">
                  <c:v>890</c:v>
                </c:pt>
                <c:pt idx="36585">
                  <c:v>810</c:v>
                </c:pt>
                <c:pt idx="36586">
                  <c:v>860</c:v>
                </c:pt>
                <c:pt idx="36587">
                  <c:v>790</c:v>
                </c:pt>
                <c:pt idx="36588">
                  <c:v>750</c:v>
                </c:pt>
                <c:pt idx="36589">
                  <c:v>690</c:v>
                </c:pt>
                <c:pt idx="36590">
                  <c:v>690</c:v>
                </c:pt>
                <c:pt idx="36591">
                  <c:v>740</c:v>
                </c:pt>
                <c:pt idx="36592">
                  <c:v>590</c:v>
                </c:pt>
                <c:pt idx="36593">
                  <c:v>690</c:v>
                </c:pt>
                <c:pt idx="36594">
                  <c:v>720</c:v>
                </c:pt>
                <c:pt idx="36595">
                  <c:v>640</c:v>
                </c:pt>
                <c:pt idx="36596">
                  <c:v>790</c:v>
                </c:pt>
                <c:pt idx="36597">
                  <c:v>830</c:v>
                </c:pt>
                <c:pt idx="36598">
                  <c:v>780</c:v>
                </c:pt>
                <c:pt idx="36599">
                  <c:v>870</c:v>
                </c:pt>
                <c:pt idx="36600">
                  <c:v>790</c:v>
                </c:pt>
                <c:pt idx="36601">
                  <c:v>910</c:v>
                </c:pt>
                <c:pt idx="36602">
                  <c:v>720</c:v>
                </c:pt>
                <c:pt idx="36603">
                  <c:v>700</c:v>
                </c:pt>
                <c:pt idx="36604">
                  <c:v>900</c:v>
                </c:pt>
                <c:pt idx="36605">
                  <c:v>730</c:v>
                </c:pt>
                <c:pt idx="36606">
                  <c:v>850</c:v>
                </c:pt>
                <c:pt idx="36607">
                  <c:v>680</c:v>
                </c:pt>
                <c:pt idx="36608">
                  <c:v>780</c:v>
                </c:pt>
                <c:pt idx="36609">
                  <c:v>880</c:v>
                </c:pt>
                <c:pt idx="36610">
                  <c:v>790</c:v>
                </c:pt>
                <c:pt idx="36611">
                  <c:v>670</c:v>
                </c:pt>
                <c:pt idx="36612">
                  <c:v>770</c:v>
                </c:pt>
                <c:pt idx="36613">
                  <c:v>750</c:v>
                </c:pt>
                <c:pt idx="36614">
                  <c:v>870</c:v>
                </c:pt>
                <c:pt idx="36615">
                  <c:v>680</c:v>
                </c:pt>
                <c:pt idx="36616">
                  <c:v>850</c:v>
                </c:pt>
                <c:pt idx="36617">
                  <c:v>930</c:v>
                </c:pt>
                <c:pt idx="36618">
                  <c:v>710</c:v>
                </c:pt>
                <c:pt idx="36619">
                  <c:v>700</c:v>
                </c:pt>
                <c:pt idx="36620">
                  <c:v>680</c:v>
                </c:pt>
                <c:pt idx="36621">
                  <c:v>840</c:v>
                </c:pt>
                <c:pt idx="36622">
                  <c:v>710</c:v>
                </c:pt>
                <c:pt idx="36623">
                  <c:v>820</c:v>
                </c:pt>
                <c:pt idx="36624">
                  <c:v>720</c:v>
                </c:pt>
                <c:pt idx="36625">
                  <c:v>730</c:v>
                </c:pt>
                <c:pt idx="36626">
                  <c:v>790</c:v>
                </c:pt>
                <c:pt idx="36627">
                  <c:v>710</c:v>
                </c:pt>
                <c:pt idx="36628">
                  <c:v>830</c:v>
                </c:pt>
                <c:pt idx="36629">
                  <c:v>770</c:v>
                </c:pt>
                <c:pt idx="36630">
                  <c:v>980</c:v>
                </c:pt>
                <c:pt idx="36631">
                  <c:v>660</c:v>
                </c:pt>
                <c:pt idx="36632">
                  <c:v>700</c:v>
                </c:pt>
                <c:pt idx="36633">
                  <c:v>720</c:v>
                </c:pt>
                <c:pt idx="36634">
                  <c:v>770</c:v>
                </c:pt>
                <c:pt idx="36635">
                  <c:v>790</c:v>
                </c:pt>
                <c:pt idx="36636">
                  <c:v>740</c:v>
                </c:pt>
                <c:pt idx="36637">
                  <c:v>700</c:v>
                </c:pt>
                <c:pt idx="36638">
                  <c:v>750</c:v>
                </c:pt>
                <c:pt idx="36639">
                  <c:v>840</c:v>
                </c:pt>
                <c:pt idx="36640">
                  <c:v>800</c:v>
                </c:pt>
                <c:pt idx="36641">
                  <c:v>640</c:v>
                </c:pt>
                <c:pt idx="36642">
                  <c:v>800</c:v>
                </c:pt>
                <c:pt idx="36643">
                  <c:v>750</c:v>
                </c:pt>
                <c:pt idx="36644">
                  <c:v>710</c:v>
                </c:pt>
                <c:pt idx="36645">
                  <c:v>750</c:v>
                </c:pt>
                <c:pt idx="36646">
                  <c:v>650</c:v>
                </c:pt>
                <c:pt idx="36647">
                  <c:v>650</c:v>
                </c:pt>
                <c:pt idx="36648">
                  <c:v>700</c:v>
                </c:pt>
                <c:pt idx="36649">
                  <c:v>780</c:v>
                </c:pt>
                <c:pt idx="36650">
                  <c:v>760</c:v>
                </c:pt>
                <c:pt idx="36651">
                  <c:v>870</c:v>
                </c:pt>
                <c:pt idx="36652">
                  <c:v>610</c:v>
                </c:pt>
                <c:pt idx="36653">
                  <c:v>750</c:v>
                </c:pt>
                <c:pt idx="36654">
                  <c:v>780</c:v>
                </c:pt>
                <c:pt idx="36655">
                  <c:v>980</c:v>
                </c:pt>
                <c:pt idx="36656">
                  <c:v>690</c:v>
                </c:pt>
                <c:pt idx="36657">
                  <c:v>850</c:v>
                </c:pt>
                <c:pt idx="36658">
                  <c:v>700</c:v>
                </c:pt>
                <c:pt idx="36659">
                  <c:v>690</c:v>
                </c:pt>
                <c:pt idx="36660">
                  <c:v>690</c:v>
                </c:pt>
                <c:pt idx="36661">
                  <c:v>820</c:v>
                </c:pt>
                <c:pt idx="36662">
                  <c:v>790</c:v>
                </c:pt>
                <c:pt idx="36663">
                  <c:v>880</c:v>
                </c:pt>
                <c:pt idx="36664">
                  <c:v>760</c:v>
                </c:pt>
                <c:pt idx="36665">
                  <c:v>800</c:v>
                </c:pt>
                <c:pt idx="36666">
                  <c:v>780</c:v>
                </c:pt>
                <c:pt idx="36667">
                  <c:v>970</c:v>
                </c:pt>
                <c:pt idx="36668">
                  <c:v>740</c:v>
                </c:pt>
                <c:pt idx="36669">
                  <c:v>720</c:v>
                </c:pt>
                <c:pt idx="36670">
                  <c:v>690</c:v>
                </c:pt>
                <c:pt idx="36671">
                  <c:v>810</c:v>
                </c:pt>
                <c:pt idx="36672">
                  <c:v>800</c:v>
                </c:pt>
                <c:pt idx="36673">
                  <c:v>940</c:v>
                </c:pt>
                <c:pt idx="36674">
                  <c:v>670</c:v>
                </c:pt>
                <c:pt idx="36675">
                  <c:v>770</c:v>
                </c:pt>
                <c:pt idx="36676">
                  <c:v>790</c:v>
                </c:pt>
                <c:pt idx="36677">
                  <c:v>770</c:v>
                </c:pt>
                <c:pt idx="36678">
                  <c:v>870</c:v>
                </c:pt>
                <c:pt idx="36679">
                  <c:v>560</c:v>
                </c:pt>
                <c:pt idx="36680">
                  <c:v>810</c:v>
                </c:pt>
                <c:pt idx="36681">
                  <c:v>700</c:v>
                </c:pt>
                <c:pt idx="36682">
                  <c:v>700</c:v>
                </c:pt>
                <c:pt idx="36683">
                  <c:v>770</c:v>
                </c:pt>
                <c:pt idx="36684">
                  <c:v>640</c:v>
                </c:pt>
                <c:pt idx="36685">
                  <c:v>870</c:v>
                </c:pt>
                <c:pt idx="36686">
                  <c:v>830</c:v>
                </c:pt>
                <c:pt idx="36687">
                  <c:v>740</c:v>
                </c:pt>
                <c:pt idx="36688">
                  <c:v>980</c:v>
                </c:pt>
                <c:pt idx="36689">
                  <c:v>680</c:v>
                </c:pt>
                <c:pt idx="36690">
                  <c:v>950</c:v>
                </c:pt>
                <c:pt idx="36691">
                  <c:v>710</c:v>
                </c:pt>
                <c:pt idx="36692">
                  <c:v>810</c:v>
                </c:pt>
                <c:pt idx="36693">
                  <c:v>810</c:v>
                </c:pt>
                <c:pt idx="36694">
                  <c:v>670</c:v>
                </c:pt>
                <c:pt idx="36695">
                  <c:v>930</c:v>
                </c:pt>
                <c:pt idx="36696">
                  <c:v>620</c:v>
                </c:pt>
                <c:pt idx="36697">
                  <c:v>870</c:v>
                </c:pt>
                <c:pt idx="36698">
                  <c:v>710</c:v>
                </c:pt>
                <c:pt idx="36699">
                  <c:v>820</c:v>
                </c:pt>
                <c:pt idx="36700">
                  <c:v>830</c:v>
                </c:pt>
                <c:pt idx="36701">
                  <c:v>720</c:v>
                </c:pt>
                <c:pt idx="36702">
                  <c:v>630</c:v>
                </c:pt>
                <c:pt idx="36703">
                  <c:v>780</c:v>
                </c:pt>
                <c:pt idx="36704">
                  <c:v>760</c:v>
                </c:pt>
                <c:pt idx="36705">
                  <c:v>700</c:v>
                </c:pt>
                <c:pt idx="36706">
                  <c:v>870</c:v>
                </c:pt>
                <c:pt idx="36707">
                  <c:v>680</c:v>
                </c:pt>
                <c:pt idx="36708">
                  <c:v>680</c:v>
                </c:pt>
                <c:pt idx="36709">
                  <c:v>640</c:v>
                </c:pt>
                <c:pt idx="36710">
                  <c:v>810</c:v>
                </c:pt>
                <c:pt idx="36711">
                  <c:v>630</c:v>
                </c:pt>
                <c:pt idx="36712">
                  <c:v>930</c:v>
                </c:pt>
                <c:pt idx="36713">
                  <c:v>600</c:v>
                </c:pt>
                <c:pt idx="36714">
                  <c:v>720</c:v>
                </c:pt>
                <c:pt idx="36715">
                  <c:v>800</c:v>
                </c:pt>
                <c:pt idx="36716">
                  <c:v>800</c:v>
                </c:pt>
                <c:pt idx="36717">
                  <c:v>820</c:v>
                </c:pt>
                <c:pt idx="36718">
                  <c:v>780</c:v>
                </c:pt>
                <c:pt idx="36719">
                  <c:v>660</c:v>
                </c:pt>
                <c:pt idx="36720">
                  <c:v>860</c:v>
                </c:pt>
                <c:pt idx="36721">
                  <c:v>810</c:v>
                </c:pt>
                <c:pt idx="36722">
                  <c:v>770</c:v>
                </c:pt>
                <c:pt idx="36723">
                  <c:v>750</c:v>
                </c:pt>
                <c:pt idx="36724">
                  <c:v>810</c:v>
                </c:pt>
                <c:pt idx="36725">
                  <c:v>740</c:v>
                </c:pt>
                <c:pt idx="36726">
                  <c:v>910</c:v>
                </c:pt>
                <c:pt idx="36727">
                  <c:v>980</c:v>
                </c:pt>
                <c:pt idx="36728">
                  <c:v>700</c:v>
                </c:pt>
                <c:pt idx="36729">
                  <c:v>760</c:v>
                </c:pt>
                <c:pt idx="36730">
                  <c:v>930</c:v>
                </c:pt>
                <c:pt idx="36731">
                  <c:v>820</c:v>
                </c:pt>
                <c:pt idx="36732">
                  <c:v>810</c:v>
                </c:pt>
                <c:pt idx="36733">
                  <c:v>710</c:v>
                </c:pt>
                <c:pt idx="36734">
                  <c:v>760</c:v>
                </c:pt>
                <c:pt idx="36735">
                  <c:v>760</c:v>
                </c:pt>
                <c:pt idx="36736">
                  <c:v>770</c:v>
                </c:pt>
                <c:pt idx="36737">
                  <c:v>940</c:v>
                </c:pt>
                <c:pt idx="36738">
                  <c:v>620</c:v>
                </c:pt>
                <c:pt idx="36739">
                  <c:v>770</c:v>
                </c:pt>
                <c:pt idx="36740">
                  <c:v>720</c:v>
                </c:pt>
                <c:pt idx="36741">
                  <c:v>870</c:v>
                </c:pt>
                <c:pt idx="36742">
                  <c:v>1010</c:v>
                </c:pt>
                <c:pt idx="36743">
                  <c:v>600</c:v>
                </c:pt>
                <c:pt idx="36744">
                  <c:v>860</c:v>
                </c:pt>
                <c:pt idx="36745">
                  <c:v>840</c:v>
                </c:pt>
                <c:pt idx="36746">
                  <c:v>790</c:v>
                </c:pt>
                <c:pt idx="36747">
                  <c:v>700</c:v>
                </c:pt>
                <c:pt idx="36748">
                  <c:v>860</c:v>
                </c:pt>
                <c:pt idx="36749">
                  <c:v>620</c:v>
                </c:pt>
                <c:pt idx="36750">
                  <c:v>840</c:v>
                </c:pt>
                <c:pt idx="36751">
                  <c:v>790</c:v>
                </c:pt>
                <c:pt idx="36752">
                  <c:v>900</c:v>
                </c:pt>
                <c:pt idx="36753">
                  <c:v>720</c:v>
                </c:pt>
                <c:pt idx="36754">
                  <c:v>710</c:v>
                </c:pt>
                <c:pt idx="36755">
                  <c:v>700</c:v>
                </c:pt>
                <c:pt idx="36756">
                  <c:v>870</c:v>
                </c:pt>
                <c:pt idx="36757">
                  <c:v>820</c:v>
                </c:pt>
                <c:pt idx="36758">
                  <c:v>670</c:v>
                </c:pt>
                <c:pt idx="36759">
                  <c:v>640</c:v>
                </c:pt>
                <c:pt idx="36760">
                  <c:v>680</c:v>
                </c:pt>
                <c:pt idx="36761">
                  <c:v>640</c:v>
                </c:pt>
                <c:pt idx="36762">
                  <c:v>900</c:v>
                </c:pt>
                <c:pt idx="36763">
                  <c:v>730</c:v>
                </c:pt>
                <c:pt idx="36764">
                  <c:v>680</c:v>
                </c:pt>
                <c:pt idx="36765">
                  <c:v>800</c:v>
                </c:pt>
                <c:pt idx="36766">
                  <c:v>890</c:v>
                </c:pt>
                <c:pt idx="36767">
                  <c:v>760</c:v>
                </c:pt>
                <c:pt idx="36768">
                  <c:v>840</c:v>
                </c:pt>
                <c:pt idx="36769">
                  <c:v>620</c:v>
                </c:pt>
                <c:pt idx="36770">
                  <c:v>830</c:v>
                </c:pt>
                <c:pt idx="36771">
                  <c:v>860</c:v>
                </c:pt>
                <c:pt idx="36772">
                  <c:v>790</c:v>
                </c:pt>
                <c:pt idx="36773">
                  <c:v>890</c:v>
                </c:pt>
                <c:pt idx="36774">
                  <c:v>760</c:v>
                </c:pt>
                <c:pt idx="36775">
                  <c:v>710</c:v>
                </c:pt>
                <c:pt idx="36776">
                  <c:v>660</c:v>
                </c:pt>
                <c:pt idx="36777">
                  <c:v>890</c:v>
                </c:pt>
                <c:pt idx="36778">
                  <c:v>810</c:v>
                </c:pt>
                <c:pt idx="36779">
                  <c:v>800</c:v>
                </c:pt>
                <c:pt idx="36780">
                  <c:v>870</c:v>
                </c:pt>
                <c:pt idx="36781">
                  <c:v>840</c:v>
                </c:pt>
                <c:pt idx="36782">
                  <c:v>820</c:v>
                </c:pt>
                <c:pt idx="36783">
                  <c:v>800</c:v>
                </c:pt>
                <c:pt idx="36784">
                  <c:v>830</c:v>
                </c:pt>
                <c:pt idx="36785">
                  <c:v>680</c:v>
                </c:pt>
                <c:pt idx="36786">
                  <c:v>710</c:v>
                </c:pt>
                <c:pt idx="36787">
                  <c:v>700</c:v>
                </c:pt>
                <c:pt idx="36788">
                  <c:v>680</c:v>
                </c:pt>
                <c:pt idx="36789">
                  <c:v>780</c:v>
                </c:pt>
                <c:pt idx="36790">
                  <c:v>720</c:v>
                </c:pt>
                <c:pt idx="36791">
                  <c:v>730</c:v>
                </c:pt>
                <c:pt idx="36792">
                  <c:v>760</c:v>
                </c:pt>
                <c:pt idx="36793">
                  <c:v>820</c:v>
                </c:pt>
                <c:pt idx="36794">
                  <c:v>710</c:v>
                </c:pt>
                <c:pt idx="36795">
                  <c:v>630</c:v>
                </c:pt>
                <c:pt idx="36796">
                  <c:v>680</c:v>
                </c:pt>
                <c:pt idx="36797">
                  <c:v>830</c:v>
                </c:pt>
                <c:pt idx="36798">
                  <c:v>750</c:v>
                </c:pt>
                <c:pt idx="36799">
                  <c:v>660</c:v>
                </c:pt>
                <c:pt idx="36800">
                  <c:v>580</c:v>
                </c:pt>
                <c:pt idx="36801">
                  <c:v>800</c:v>
                </c:pt>
                <c:pt idx="36802">
                  <c:v>730</c:v>
                </c:pt>
                <c:pt idx="36803">
                  <c:v>800</c:v>
                </c:pt>
                <c:pt idx="36804">
                  <c:v>740</c:v>
                </c:pt>
                <c:pt idx="36805">
                  <c:v>660</c:v>
                </c:pt>
                <c:pt idx="36806">
                  <c:v>660</c:v>
                </c:pt>
                <c:pt idx="36807">
                  <c:v>800</c:v>
                </c:pt>
                <c:pt idx="36808">
                  <c:v>860</c:v>
                </c:pt>
                <c:pt idx="36809">
                  <c:v>800</c:v>
                </c:pt>
                <c:pt idx="36810">
                  <c:v>820</c:v>
                </c:pt>
                <c:pt idx="36811">
                  <c:v>700</c:v>
                </c:pt>
                <c:pt idx="36812">
                  <c:v>770</c:v>
                </c:pt>
                <c:pt idx="36813">
                  <c:v>720</c:v>
                </c:pt>
                <c:pt idx="36814">
                  <c:v>650</c:v>
                </c:pt>
                <c:pt idx="36815">
                  <c:v>850</c:v>
                </c:pt>
                <c:pt idx="36816">
                  <c:v>700</c:v>
                </c:pt>
                <c:pt idx="36817">
                  <c:v>680</c:v>
                </c:pt>
                <c:pt idx="36818">
                  <c:v>740</c:v>
                </c:pt>
                <c:pt idx="36819">
                  <c:v>720</c:v>
                </c:pt>
                <c:pt idx="36820">
                  <c:v>960</c:v>
                </c:pt>
                <c:pt idx="36821">
                  <c:v>640</c:v>
                </c:pt>
                <c:pt idx="36822">
                  <c:v>840</c:v>
                </c:pt>
                <c:pt idx="36823">
                  <c:v>750</c:v>
                </c:pt>
                <c:pt idx="36824">
                  <c:v>800</c:v>
                </c:pt>
                <c:pt idx="36825">
                  <c:v>650</c:v>
                </c:pt>
                <c:pt idx="36826">
                  <c:v>800</c:v>
                </c:pt>
                <c:pt idx="36827">
                  <c:v>850</c:v>
                </c:pt>
                <c:pt idx="36828">
                  <c:v>710</c:v>
                </c:pt>
                <c:pt idx="36829">
                  <c:v>580</c:v>
                </c:pt>
                <c:pt idx="36830">
                  <c:v>840</c:v>
                </c:pt>
                <c:pt idx="36831">
                  <c:v>730</c:v>
                </c:pt>
                <c:pt idx="36832">
                  <c:v>740</c:v>
                </c:pt>
                <c:pt idx="36833">
                  <c:v>720</c:v>
                </c:pt>
                <c:pt idx="36834">
                  <c:v>660</c:v>
                </c:pt>
                <c:pt idx="36835">
                  <c:v>820</c:v>
                </c:pt>
                <c:pt idx="36836">
                  <c:v>710</c:v>
                </c:pt>
                <c:pt idx="36837">
                  <c:v>760</c:v>
                </c:pt>
                <c:pt idx="36838">
                  <c:v>690</c:v>
                </c:pt>
                <c:pt idx="36839">
                  <c:v>880</c:v>
                </c:pt>
                <c:pt idx="36840">
                  <c:v>700</c:v>
                </c:pt>
                <c:pt idx="36841">
                  <c:v>690</c:v>
                </c:pt>
                <c:pt idx="36842">
                  <c:v>830</c:v>
                </c:pt>
                <c:pt idx="36843">
                  <c:v>800</c:v>
                </c:pt>
                <c:pt idx="36844">
                  <c:v>620</c:v>
                </c:pt>
                <c:pt idx="36845">
                  <c:v>700</c:v>
                </c:pt>
                <c:pt idx="36846">
                  <c:v>630</c:v>
                </c:pt>
                <c:pt idx="36847">
                  <c:v>840</c:v>
                </c:pt>
                <c:pt idx="36848">
                  <c:v>760</c:v>
                </c:pt>
                <c:pt idx="36849">
                  <c:v>800</c:v>
                </c:pt>
                <c:pt idx="36850">
                  <c:v>640</c:v>
                </c:pt>
                <c:pt idx="36851">
                  <c:v>610</c:v>
                </c:pt>
                <c:pt idx="36852">
                  <c:v>720</c:v>
                </c:pt>
                <c:pt idx="36853">
                  <c:v>750</c:v>
                </c:pt>
                <c:pt idx="36854">
                  <c:v>700</c:v>
                </c:pt>
                <c:pt idx="36855">
                  <c:v>700</c:v>
                </c:pt>
                <c:pt idx="36856">
                  <c:v>640</c:v>
                </c:pt>
                <c:pt idx="36857">
                  <c:v>950</c:v>
                </c:pt>
                <c:pt idx="36858">
                  <c:v>700</c:v>
                </c:pt>
                <c:pt idx="36859">
                  <c:v>980</c:v>
                </c:pt>
                <c:pt idx="36860">
                  <c:v>720</c:v>
                </c:pt>
                <c:pt idx="36861">
                  <c:v>660</c:v>
                </c:pt>
                <c:pt idx="36862">
                  <c:v>750</c:v>
                </c:pt>
                <c:pt idx="36863">
                  <c:v>620</c:v>
                </c:pt>
                <c:pt idx="36864">
                  <c:v>860</c:v>
                </c:pt>
                <c:pt idx="36865">
                  <c:v>700</c:v>
                </c:pt>
                <c:pt idx="36866">
                  <c:v>770</c:v>
                </c:pt>
                <c:pt idx="36867">
                  <c:v>950</c:v>
                </c:pt>
                <c:pt idx="36868">
                  <c:v>700</c:v>
                </c:pt>
                <c:pt idx="36869">
                  <c:v>820</c:v>
                </c:pt>
                <c:pt idx="36870">
                  <c:v>710</c:v>
                </c:pt>
                <c:pt idx="36871">
                  <c:v>700</c:v>
                </c:pt>
                <c:pt idx="36872">
                  <c:v>570</c:v>
                </c:pt>
                <c:pt idx="36873">
                  <c:v>770</c:v>
                </c:pt>
                <c:pt idx="36874">
                  <c:v>770</c:v>
                </c:pt>
                <c:pt idx="36875">
                  <c:v>580</c:v>
                </c:pt>
                <c:pt idx="36876">
                  <c:v>720</c:v>
                </c:pt>
                <c:pt idx="36877">
                  <c:v>810</c:v>
                </c:pt>
                <c:pt idx="36878">
                  <c:v>790</c:v>
                </c:pt>
                <c:pt idx="36879">
                  <c:v>670</c:v>
                </c:pt>
                <c:pt idx="36880">
                  <c:v>780</c:v>
                </c:pt>
                <c:pt idx="36881">
                  <c:v>810</c:v>
                </c:pt>
                <c:pt idx="36882">
                  <c:v>680</c:v>
                </c:pt>
                <c:pt idx="36883">
                  <c:v>530</c:v>
                </c:pt>
                <c:pt idx="36884">
                  <c:v>590</c:v>
                </c:pt>
                <c:pt idx="36885">
                  <c:v>740</c:v>
                </c:pt>
                <c:pt idx="36886">
                  <c:v>640</c:v>
                </c:pt>
                <c:pt idx="36887">
                  <c:v>780</c:v>
                </c:pt>
                <c:pt idx="36888">
                  <c:v>770</c:v>
                </c:pt>
                <c:pt idx="36889">
                  <c:v>670</c:v>
                </c:pt>
                <c:pt idx="36890">
                  <c:v>750</c:v>
                </c:pt>
                <c:pt idx="36891">
                  <c:v>710</c:v>
                </c:pt>
                <c:pt idx="36892">
                  <c:v>760</c:v>
                </c:pt>
                <c:pt idx="36893">
                  <c:v>810</c:v>
                </c:pt>
                <c:pt idx="36894">
                  <c:v>940</c:v>
                </c:pt>
                <c:pt idx="36895">
                  <c:v>800</c:v>
                </c:pt>
                <c:pt idx="36896">
                  <c:v>860</c:v>
                </c:pt>
                <c:pt idx="36897">
                  <c:v>560</c:v>
                </c:pt>
                <c:pt idx="36898">
                  <c:v>700</c:v>
                </c:pt>
                <c:pt idx="36899">
                  <c:v>780</c:v>
                </c:pt>
                <c:pt idx="36900">
                  <c:v>800</c:v>
                </c:pt>
                <c:pt idx="36901">
                  <c:v>750</c:v>
                </c:pt>
                <c:pt idx="36902">
                  <c:v>780</c:v>
                </c:pt>
                <c:pt idx="36903">
                  <c:v>760</c:v>
                </c:pt>
                <c:pt idx="36904">
                  <c:v>850</c:v>
                </c:pt>
                <c:pt idx="36905">
                  <c:v>780</c:v>
                </c:pt>
                <c:pt idx="36906">
                  <c:v>660</c:v>
                </c:pt>
                <c:pt idx="36907">
                  <c:v>720</c:v>
                </c:pt>
                <c:pt idx="36908">
                  <c:v>700</c:v>
                </c:pt>
                <c:pt idx="36909">
                  <c:v>700</c:v>
                </c:pt>
                <c:pt idx="36910">
                  <c:v>920</c:v>
                </c:pt>
                <c:pt idx="36911">
                  <c:v>610</c:v>
                </c:pt>
                <c:pt idx="36912">
                  <c:v>670</c:v>
                </c:pt>
                <c:pt idx="36913">
                  <c:v>800</c:v>
                </c:pt>
                <c:pt idx="36914">
                  <c:v>690</c:v>
                </c:pt>
                <c:pt idx="36915">
                  <c:v>540</c:v>
                </c:pt>
                <c:pt idx="36916">
                  <c:v>640</c:v>
                </c:pt>
                <c:pt idx="36917">
                  <c:v>630</c:v>
                </c:pt>
                <c:pt idx="36918">
                  <c:v>670</c:v>
                </c:pt>
                <c:pt idx="36919">
                  <c:v>780</c:v>
                </c:pt>
                <c:pt idx="36920">
                  <c:v>790</c:v>
                </c:pt>
                <c:pt idx="36921">
                  <c:v>900</c:v>
                </c:pt>
                <c:pt idx="36922">
                  <c:v>830</c:v>
                </c:pt>
                <c:pt idx="36923">
                  <c:v>660</c:v>
                </c:pt>
                <c:pt idx="36924">
                  <c:v>620</c:v>
                </c:pt>
                <c:pt idx="36925">
                  <c:v>660</c:v>
                </c:pt>
                <c:pt idx="36926">
                  <c:v>660</c:v>
                </c:pt>
                <c:pt idx="36927">
                  <c:v>860</c:v>
                </c:pt>
                <c:pt idx="36928">
                  <c:v>820</c:v>
                </c:pt>
                <c:pt idx="36929">
                  <c:v>690</c:v>
                </c:pt>
                <c:pt idx="36930">
                  <c:v>930</c:v>
                </c:pt>
                <c:pt idx="36931">
                  <c:v>800</c:v>
                </c:pt>
                <c:pt idx="36932">
                  <c:v>720</c:v>
                </c:pt>
                <c:pt idx="36933">
                  <c:v>680</c:v>
                </c:pt>
                <c:pt idx="36934">
                  <c:v>580</c:v>
                </c:pt>
                <c:pt idx="36935">
                  <c:v>780</c:v>
                </c:pt>
                <c:pt idx="36936">
                  <c:v>710</c:v>
                </c:pt>
                <c:pt idx="36937">
                  <c:v>660</c:v>
                </c:pt>
                <c:pt idx="36938">
                  <c:v>600</c:v>
                </c:pt>
                <c:pt idx="36939">
                  <c:v>700</c:v>
                </c:pt>
                <c:pt idx="36940">
                  <c:v>900</c:v>
                </c:pt>
                <c:pt idx="36941">
                  <c:v>720</c:v>
                </c:pt>
                <c:pt idx="36942">
                  <c:v>740</c:v>
                </c:pt>
                <c:pt idx="36943">
                  <c:v>710</c:v>
                </c:pt>
                <c:pt idx="36944">
                  <c:v>740</c:v>
                </c:pt>
                <c:pt idx="36945">
                  <c:v>670</c:v>
                </c:pt>
                <c:pt idx="36946">
                  <c:v>840</c:v>
                </c:pt>
                <c:pt idx="36947">
                  <c:v>940</c:v>
                </c:pt>
                <c:pt idx="36948">
                  <c:v>830</c:v>
                </c:pt>
                <c:pt idx="36949">
                  <c:v>600</c:v>
                </c:pt>
                <c:pt idx="36950">
                  <c:v>890</c:v>
                </c:pt>
                <c:pt idx="36951">
                  <c:v>770</c:v>
                </c:pt>
                <c:pt idx="36952">
                  <c:v>740</c:v>
                </c:pt>
                <c:pt idx="36953">
                  <c:v>860</c:v>
                </c:pt>
                <c:pt idx="36954">
                  <c:v>720</c:v>
                </c:pt>
                <c:pt idx="36955">
                  <c:v>690</c:v>
                </c:pt>
                <c:pt idx="36956">
                  <c:v>830</c:v>
                </c:pt>
                <c:pt idx="36957">
                  <c:v>620</c:v>
                </c:pt>
                <c:pt idx="36958">
                  <c:v>600</c:v>
                </c:pt>
                <c:pt idx="36959">
                  <c:v>930</c:v>
                </c:pt>
                <c:pt idx="36960">
                  <c:v>620</c:v>
                </c:pt>
                <c:pt idx="36961">
                  <c:v>760</c:v>
                </c:pt>
                <c:pt idx="36962">
                  <c:v>880</c:v>
                </c:pt>
                <c:pt idx="36963">
                  <c:v>760</c:v>
                </c:pt>
                <c:pt idx="36964">
                  <c:v>790</c:v>
                </c:pt>
                <c:pt idx="36965">
                  <c:v>730</c:v>
                </c:pt>
                <c:pt idx="36966">
                  <c:v>650</c:v>
                </c:pt>
                <c:pt idx="36967">
                  <c:v>850</c:v>
                </c:pt>
                <c:pt idx="36968">
                  <c:v>910</c:v>
                </c:pt>
                <c:pt idx="36969">
                  <c:v>610</c:v>
                </c:pt>
                <c:pt idx="36970">
                  <c:v>850</c:v>
                </c:pt>
                <c:pt idx="36971">
                  <c:v>820</c:v>
                </c:pt>
                <c:pt idx="36972">
                  <c:v>750</c:v>
                </c:pt>
                <c:pt idx="36973">
                  <c:v>690</c:v>
                </c:pt>
                <c:pt idx="36974">
                  <c:v>810</c:v>
                </c:pt>
                <c:pt idx="36975">
                  <c:v>800</c:v>
                </c:pt>
                <c:pt idx="36976">
                  <c:v>790</c:v>
                </c:pt>
                <c:pt idx="36977">
                  <c:v>750</c:v>
                </c:pt>
                <c:pt idx="36978">
                  <c:v>760</c:v>
                </c:pt>
                <c:pt idx="36979">
                  <c:v>630</c:v>
                </c:pt>
                <c:pt idx="36980">
                  <c:v>700</c:v>
                </c:pt>
                <c:pt idx="36981">
                  <c:v>700</c:v>
                </c:pt>
                <c:pt idx="36982">
                  <c:v>680</c:v>
                </c:pt>
                <c:pt idx="36983">
                  <c:v>610</c:v>
                </c:pt>
                <c:pt idx="36984">
                  <c:v>750</c:v>
                </c:pt>
                <c:pt idx="36985">
                  <c:v>900</c:v>
                </c:pt>
                <c:pt idx="36986">
                  <c:v>640</c:v>
                </c:pt>
                <c:pt idx="36987">
                  <c:v>860</c:v>
                </c:pt>
                <c:pt idx="36988">
                  <c:v>770</c:v>
                </c:pt>
                <c:pt idx="36989">
                  <c:v>590</c:v>
                </c:pt>
                <c:pt idx="36990">
                  <c:v>670</c:v>
                </c:pt>
                <c:pt idx="36991">
                  <c:v>760</c:v>
                </c:pt>
                <c:pt idx="36992">
                  <c:v>690</c:v>
                </c:pt>
                <c:pt idx="36993">
                  <c:v>790</c:v>
                </c:pt>
                <c:pt idx="36994">
                  <c:v>750</c:v>
                </c:pt>
                <c:pt idx="36995">
                  <c:v>580</c:v>
                </c:pt>
                <c:pt idx="36996">
                  <c:v>710</c:v>
                </c:pt>
                <c:pt idx="36997">
                  <c:v>870</c:v>
                </c:pt>
                <c:pt idx="36998">
                  <c:v>690</c:v>
                </c:pt>
                <c:pt idx="36999">
                  <c:v>840</c:v>
                </c:pt>
                <c:pt idx="37000">
                  <c:v>660</c:v>
                </c:pt>
                <c:pt idx="37001">
                  <c:v>810</c:v>
                </c:pt>
                <c:pt idx="37002">
                  <c:v>650</c:v>
                </c:pt>
                <c:pt idx="37003">
                  <c:v>770</c:v>
                </c:pt>
                <c:pt idx="37004">
                  <c:v>680</c:v>
                </c:pt>
                <c:pt idx="37005">
                  <c:v>830</c:v>
                </c:pt>
                <c:pt idx="37006">
                  <c:v>840</c:v>
                </c:pt>
                <c:pt idx="37007">
                  <c:v>820</c:v>
                </c:pt>
                <c:pt idx="37008">
                  <c:v>670</c:v>
                </c:pt>
                <c:pt idx="37009">
                  <c:v>690</c:v>
                </c:pt>
                <c:pt idx="37010">
                  <c:v>800</c:v>
                </c:pt>
                <c:pt idx="37011">
                  <c:v>740</c:v>
                </c:pt>
                <c:pt idx="37012">
                  <c:v>890</c:v>
                </c:pt>
                <c:pt idx="37013">
                  <c:v>710</c:v>
                </c:pt>
                <c:pt idx="37014">
                  <c:v>930</c:v>
                </c:pt>
                <c:pt idx="37015">
                  <c:v>720</c:v>
                </c:pt>
                <c:pt idx="37016">
                  <c:v>710</c:v>
                </c:pt>
                <c:pt idx="37017">
                  <c:v>610</c:v>
                </c:pt>
                <c:pt idx="37018">
                  <c:v>810</c:v>
                </c:pt>
                <c:pt idx="37019">
                  <c:v>840</c:v>
                </c:pt>
                <c:pt idx="37020">
                  <c:v>770</c:v>
                </c:pt>
                <c:pt idx="37021">
                  <c:v>730</c:v>
                </c:pt>
                <c:pt idx="37022">
                  <c:v>680</c:v>
                </c:pt>
                <c:pt idx="37023">
                  <c:v>540</c:v>
                </c:pt>
                <c:pt idx="37024">
                  <c:v>680</c:v>
                </c:pt>
                <c:pt idx="37025">
                  <c:v>820</c:v>
                </c:pt>
                <c:pt idx="37026">
                  <c:v>660</c:v>
                </c:pt>
                <c:pt idx="37027">
                  <c:v>850</c:v>
                </c:pt>
                <c:pt idx="37028">
                  <c:v>670</c:v>
                </c:pt>
                <c:pt idx="37029">
                  <c:v>730</c:v>
                </c:pt>
                <c:pt idx="37030">
                  <c:v>800</c:v>
                </c:pt>
                <c:pt idx="37031">
                  <c:v>860</c:v>
                </c:pt>
                <c:pt idx="37032">
                  <c:v>1020</c:v>
                </c:pt>
                <c:pt idx="37033">
                  <c:v>610</c:v>
                </c:pt>
                <c:pt idx="37034">
                  <c:v>660</c:v>
                </c:pt>
                <c:pt idx="37035">
                  <c:v>760</c:v>
                </c:pt>
                <c:pt idx="37036">
                  <c:v>730</c:v>
                </c:pt>
                <c:pt idx="37037">
                  <c:v>700</c:v>
                </c:pt>
                <c:pt idx="37038">
                  <c:v>800</c:v>
                </c:pt>
                <c:pt idx="37039">
                  <c:v>730</c:v>
                </c:pt>
                <c:pt idx="37040">
                  <c:v>740</c:v>
                </c:pt>
                <c:pt idx="37041">
                  <c:v>630</c:v>
                </c:pt>
                <c:pt idx="37042">
                  <c:v>740</c:v>
                </c:pt>
                <c:pt idx="37043">
                  <c:v>630</c:v>
                </c:pt>
                <c:pt idx="37044">
                  <c:v>820</c:v>
                </c:pt>
                <c:pt idx="37045">
                  <c:v>590</c:v>
                </c:pt>
                <c:pt idx="37046">
                  <c:v>800</c:v>
                </c:pt>
                <c:pt idx="37047">
                  <c:v>860</c:v>
                </c:pt>
                <c:pt idx="37048">
                  <c:v>940</c:v>
                </c:pt>
                <c:pt idx="37049">
                  <c:v>800</c:v>
                </c:pt>
                <c:pt idx="37050">
                  <c:v>880</c:v>
                </c:pt>
                <c:pt idx="37051">
                  <c:v>680</c:v>
                </c:pt>
                <c:pt idx="37052">
                  <c:v>810</c:v>
                </c:pt>
                <c:pt idx="37053">
                  <c:v>850</c:v>
                </c:pt>
                <c:pt idx="37054">
                  <c:v>810</c:v>
                </c:pt>
                <c:pt idx="37055">
                  <c:v>730</c:v>
                </c:pt>
                <c:pt idx="37056">
                  <c:v>730</c:v>
                </c:pt>
                <c:pt idx="37057">
                  <c:v>610</c:v>
                </c:pt>
                <c:pt idx="37058">
                  <c:v>880</c:v>
                </c:pt>
                <c:pt idx="37059">
                  <c:v>950</c:v>
                </c:pt>
                <c:pt idx="37060">
                  <c:v>690</c:v>
                </c:pt>
                <c:pt idx="37061">
                  <c:v>720</c:v>
                </c:pt>
                <c:pt idx="37062">
                  <c:v>710</c:v>
                </c:pt>
                <c:pt idx="37063">
                  <c:v>720</c:v>
                </c:pt>
                <c:pt idx="37064">
                  <c:v>770</c:v>
                </c:pt>
                <c:pt idx="37065">
                  <c:v>730</c:v>
                </c:pt>
                <c:pt idx="37066">
                  <c:v>690</c:v>
                </c:pt>
                <c:pt idx="37067">
                  <c:v>600</c:v>
                </c:pt>
                <c:pt idx="37068">
                  <c:v>830</c:v>
                </c:pt>
                <c:pt idx="37069">
                  <c:v>910</c:v>
                </c:pt>
                <c:pt idx="37070">
                  <c:v>600</c:v>
                </c:pt>
                <c:pt idx="37071">
                  <c:v>870</c:v>
                </c:pt>
                <c:pt idx="37072">
                  <c:v>930</c:v>
                </c:pt>
                <c:pt idx="37073">
                  <c:v>690</c:v>
                </c:pt>
                <c:pt idx="37074">
                  <c:v>600</c:v>
                </c:pt>
                <c:pt idx="37075">
                  <c:v>760</c:v>
                </c:pt>
                <c:pt idx="37076">
                  <c:v>740</c:v>
                </c:pt>
                <c:pt idx="37077">
                  <c:v>750</c:v>
                </c:pt>
                <c:pt idx="37078">
                  <c:v>710</c:v>
                </c:pt>
                <c:pt idx="37079">
                  <c:v>620</c:v>
                </c:pt>
                <c:pt idx="37080">
                  <c:v>830</c:v>
                </c:pt>
                <c:pt idx="37081">
                  <c:v>730</c:v>
                </c:pt>
                <c:pt idx="37082">
                  <c:v>840</c:v>
                </c:pt>
                <c:pt idx="37083">
                  <c:v>860</c:v>
                </c:pt>
                <c:pt idx="37084">
                  <c:v>760</c:v>
                </c:pt>
                <c:pt idx="37085">
                  <c:v>770</c:v>
                </c:pt>
                <c:pt idx="37086">
                  <c:v>720</c:v>
                </c:pt>
                <c:pt idx="37087">
                  <c:v>790</c:v>
                </c:pt>
                <c:pt idx="37088">
                  <c:v>840</c:v>
                </c:pt>
                <c:pt idx="37089">
                  <c:v>700</c:v>
                </c:pt>
                <c:pt idx="37090">
                  <c:v>800</c:v>
                </c:pt>
                <c:pt idx="37091">
                  <c:v>680</c:v>
                </c:pt>
                <c:pt idx="37092">
                  <c:v>670</c:v>
                </c:pt>
                <c:pt idx="37093">
                  <c:v>820</c:v>
                </c:pt>
                <c:pt idx="37094">
                  <c:v>710</c:v>
                </c:pt>
                <c:pt idx="37095">
                  <c:v>720</c:v>
                </c:pt>
                <c:pt idx="37096">
                  <c:v>740</c:v>
                </c:pt>
                <c:pt idx="37097">
                  <c:v>710</c:v>
                </c:pt>
                <c:pt idx="37098">
                  <c:v>710</c:v>
                </c:pt>
                <c:pt idx="37099">
                  <c:v>720</c:v>
                </c:pt>
                <c:pt idx="37100">
                  <c:v>630</c:v>
                </c:pt>
                <c:pt idx="37101">
                  <c:v>680</c:v>
                </c:pt>
                <c:pt idx="37102">
                  <c:v>840</c:v>
                </c:pt>
                <c:pt idx="37103">
                  <c:v>880</c:v>
                </c:pt>
                <c:pt idx="37104">
                  <c:v>750</c:v>
                </c:pt>
                <c:pt idx="37105">
                  <c:v>910</c:v>
                </c:pt>
                <c:pt idx="37106">
                  <c:v>750</c:v>
                </c:pt>
                <c:pt idx="37107">
                  <c:v>650</c:v>
                </c:pt>
                <c:pt idx="37108">
                  <c:v>810</c:v>
                </c:pt>
                <c:pt idx="37109">
                  <c:v>700</c:v>
                </c:pt>
                <c:pt idx="37110">
                  <c:v>780</c:v>
                </c:pt>
                <c:pt idx="37111">
                  <c:v>710</c:v>
                </c:pt>
                <c:pt idx="37112">
                  <c:v>720</c:v>
                </c:pt>
                <c:pt idx="37113">
                  <c:v>600</c:v>
                </c:pt>
                <c:pt idx="37114">
                  <c:v>770</c:v>
                </c:pt>
                <c:pt idx="37115">
                  <c:v>690</c:v>
                </c:pt>
                <c:pt idx="37116">
                  <c:v>780</c:v>
                </c:pt>
                <c:pt idx="37117">
                  <c:v>710</c:v>
                </c:pt>
                <c:pt idx="37118">
                  <c:v>930</c:v>
                </c:pt>
                <c:pt idx="37119">
                  <c:v>760</c:v>
                </c:pt>
                <c:pt idx="37120">
                  <c:v>680</c:v>
                </c:pt>
                <c:pt idx="37121">
                  <c:v>790</c:v>
                </c:pt>
                <c:pt idx="37122">
                  <c:v>680</c:v>
                </c:pt>
                <c:pt idx="37123">
                  <c:v>590</c:v>
                </c:pt>
                <c:pt idx="37124">
                  <c:v>660</c:v>
                </c:pt>
                <c:pt idx="37125">
                  <c:v>770</c:v>
                </c:pt>
                <c:pt idx="37126">
                  <c:v>740</c:v>
                </c:pt>
                <c:pt idx="37127">
                  <c:v>730</c:v>
                </c:pt>
                <c:pt idx="37128">
                  <c:v>740</c:v>
                </c:pt>
                <c:pt idx="37129">
                  <c:v>870</c:v>
                </c:pt>
                <c:pt idx="37130">
                  <c:v>880</c:v>
                </c:pt>
                <c:pt idx="37131">
                  <c:v>670</c:v>
                </c:pt>
                <c:pt idx="37132">
                  <c:v>740</c:v>
                </c:pt>
                <c:pt idx="37133">
                  <c:v>680</c:v>
                </c:pt>
                <c:pt idx="37134">
                  <c:v>760</c:v>
                </c:pt>
                <c:pt idx="37135">
                  <c:v>780</c:v>
                </c:pt>
                <c:pt idx="37136">
                  <c:v>780</c:v>
                </c:pt>
                <c:pt idx="37137">
                  <c:v>780</c:v>
                </c:pt>
                <c:pt idx="37138">
                  <c:v>820</c:v>
                </c:pt>
                <c:pt idx="37139">
                  <c:v>610</c:v>
                </c:pt>
                <c:pt idx="37140">
                  <c:v>810</c:v>
                </c:pt>
                <c:pt idx="37141">
                  <c:v>760</c:v>
                </c:pt>
                <c:pt idx="37142">
                  <c:v>810</c:v>
                </c:pt>
                <c:pt idx="37143">
                  <c:v>750</c:v>
                </c:pt>
                <c:pt idx="37144">
                  <c:v>910</c:v>
                </c:pt>
                <c:pt idx="37145">
                  <c:v>890</c:v>
                </c:pt>
                <c:pt idx="37146">
                  <c:v>760</c:v>
                </c:pt>
                <c:pt idx="37147">
                  <c:v>600</c:v>
                </c:pt>
                <c:pt idx="37148">
                  <c:v>760</c:v>
                </c:pt>
                <c:pt idx="37149">
                  <c:v>770</c:v>
                </c:pt>
                <c:pt idx="37150">
                  <c:v>760</c:v>
                </c:pt>
                <c:pt idx="37151">
                  <c:v>740</c:v>
                </c:pt>
                <c:pt idx="37152">
                  <c:v>770</c:v>
                </c:pt>
                <c:pt idx="37153">
                  <c:v>760</c:v>
                </c:pt>
                <c:pt idx="37154">
                  <c:v>660</c:v>
                </c:pt>
                <c:pt idx="37155">
                  <c:v>1080</c:v>
                </c:pt>
                <c:pt idx="37156">
                  <c:v>660</c:v>
                </c:pt>
                <c:pt idx="37157">
                  <c:v>660</c:v>
                </c:pt>
                <c:pt idx="37158">
                  <c:v>620</c:v>
                </c:pt>
                <c:pt idx="37159">
                  <c:v>680</c:v>
                </c:pt>
                <c:pt idx="37160">
                  <c:v>690</c:v>
                </c:pt>
                <c:pt idx="37161">
                  <c:v>670</c:v>
                </c:pt>
                <c:pt idx="37162">
                  <c:v>630</c:v>
                </c:pt>
                <c:pt idx="37163">
                  <c:v>670</c:v>
                </c:pt>
                <c:pt idx="37164">
                  <c:v>710</c:v>
                </c:pt>
                <c:pt idx="37165">
                  <c:v>920</c:v>
                </c:pt>
                <c:pt idx="37166">
                  <c:v>740</c:v>
                </c:pt>
                <c:pt idx="37167">
                  <c:v>600</c:v>
                </c:pt>
                <c:pt idx="37168">
                  <c:v>730</c:v>
                </c:pt>
                <c:pt idx="37169">
                  <c:v>800</c:v>
                </c:pt>
                <c:pt idx="37170">
                  <c:v>840</c:v>
                </c:pt>
                <c:pt idx="37171">
                  <c:v>650</c:v>
                </c:pt>
                <c:pt idx="37172">
                  <c:v>830</c:v>
                </c:pt>
                <c:pt idx="37173">
                  <c:v>690</c:v>
                </c:pt>
                <c:pt idx="37174">
                  <c:v>650</c:v>
                </c:pt>
                <c:pt idx="37175">
                  <c:v>660</c:v>
                </c:pt>
                <c:pt idx="37176">
                  <c:v>680</c:v>
                </c:pt>
                <c:pt idx="37177">
                  <c:v>790</c:v>
                </c:pt>
                <c:pt idx="37178">
                  <c:v>800</c:v>
                </c:pt>
                <c:pt idx="37179">
                  <c:v>790</c:v>
                </c:pt>
                <c:pt idx="37180">
                  <c:v>800</c:v>
                </c:pt>
                <c:pt idx="37181">
                  <c:v>680</c:v>
                </c:pt>
                <c:pt idx="37182">
                  <c:v>780</c:v>
                </c:pt>
                <c:pt idx="37183">
                  <c:v>710</c:v>
                </c:pt>
                <c:pt idx="37184">
                  <c:v>780</c:v>
                </c:pt>
                <c:pt idx="37185">
                  <c:v>730</c:v>
                </c:pt>
                <c:pt idx="37186">
                  <c:v>670</c:v>
                </c:pt>
                <c:pt idx="37187">
                  <c:v>870</c:v>
                </c:pt>
                <c:pt idx="37188">
                  <c:v>840</c:v>
                </c:pt>
                <c:pt idx="37189">
                  <c:v>790</c:v>
                </c:pt>
                <c:pt idx="37190">
                  <c:v>810</c:v>
                </c:pt>
                <c:pt idx="37191">
                  <c:v>700</c:v>
                </c:pt>
                <c:pt idx="37192">
                  <c:v>790</c:v>
                </c:pt>
                <c:pt idx="37193">
                  <c:v>620</c:v>
                </c:pt>
                <c:pt idx="37194">
                  <c:v>920</c:v>
                </c:pt>
                <c:pt idx="37195">
                  <c:v>590</c:v>
                </c:pt>
                <c:pt idx="37196">
                  <c:v>840</c:v>
                </c:pt>
                <c:pt idx="37197">
                  <c:v>770</c:v>
                </c:pt>
                <c:pt idx="37198">
                  <c:v>710</c:v>
                </c:pt>
                <c:pt idx="37199">
                  <c:v>870</c:v>
                </c:pt>
                <c:pt idx="37200">
                  <c:v>850</c:v>
                </c:pt>
                <c:pt idx="37201">
                  <c:v>820</c:v>
                </c:pt>
                <c:pt idx="37202">
                  <c:v>820</c:v>
                </c:pt>
                <c:pt idx="37203">
                  <c:v>800</c:v>
                </c:pt>
                <c:pt idx="37204">
                  <c:v>790</c:v>
                </c:pt>
                <c:pt idx="37205">
                  <c:v>740</c:v>
                </c:pt>
                <c:pt idx="37206">
                  <c:v>810</c:v>
                </c:pt>
                <c:pt idx="37207">
                  <c:v>780</c:v>
                </c:pt>
                <c:pt idx="37208">
                  <c:v>770</c:v>
                </c:pt>
                <c:pt idx="37209">
                  <c:v>1160</c:v>
                </c:pt>
                <c:pt idx="37210">
                  <c:v>900</c:v>
                </c:pt>
                <c:pt idx="37211">
                  <c:v>680</c:v>
                </c:pt>
                <c:pt idx="37212">
                  <c:v>960</c:v>
                </c:pt>
                <c:pt idx="37213">
                  <c:v>720</c:v>
                </c:pt>
                <c:pt idx="37214">
                  <c:v>660</c:v>
                </c:pt>
                <c:pt idx="37215">
                  <c:v>640</c:v>
                </c:pt>
                <c:pt idx="37216">
                  <c:v>850</c:v>
                </c:pt>
                <c:pt idx="37217">
                  <c:v>840</c:v>
                </c:pt>
                <c:pt idx="37218">
                  <c:v>670</c:v>
                </c:pt>
                <c:pt idx="37219">
                  <c:v>850</c:v>
                </c:pt>
                <c:pt idx="37220">
                  <c:v>720</c:v>
                </c:pt>
                <c:pt idx="37221">
                  <c:v>990</c:v>
                </c:pt>
                <c:pt idx="37222">
                  <c:v>660</c:v>
                </c:pt>
                <c:pt idx="37223">
                  <c:v>840</c:v>
                </c:pt>
                <c:pt idx="37224">
                  <c:v>820</c:v>
                </c:pt>
                <c:pt idx="37225">
                  <c:v>850</c:v>
                </c:pt>
                <c:pt idx="37226">
                  <c:v>720</c:v>
                </c:pt>
                <c:pt idx="37227">
                  <c:v>730</c:v>
                </c:pt>
                <c:pt idx="37228">
                  <c:v>660</c:v>
                </c:pt>
                <c:pt idx="37229">
                  <c:v>690</c:v>
                </c:pt>
                <c:pt idx="37230">
                  <c:v>760</c:v>
                </c:pt>
                <c:pt idx="37231">
                  <c:v>650</c:v>
                </c:pt>
                <c:pt idx="37232">
                  <c:v>860</c:v>
                </c:pt>
                <c:pt idx="37233">
                  <c:v>950</c:v>
                </c:pt>
                <c:pt idx="37234">
                  <c:v>860</c:v>
                </c:pt>
                <c:pt idx="37235">
                  <c:v>700</c:v>
                </c:pt>
                <c:pt idx="37236">
                  <c:v>810</c:v>
                </c:pt>
                <c:pt idx="37237">
                  <c:v>800</c:v>
                </c:pt>
                <c:pt idx="37238">
                  <c:v>740</c:v>
                </c:pt>
                <c:pt idx="37239">
                  <c:v>640</c:v>
                </c:pt>
                <c:pt idx="37240">
                  <c:v>760</c:v>
                </c:pt>
                <c:pt idx="37241">
                  <c:v>710</c:v>
                </c:pt>
                <c:pt idx="37242">
                  <c:v>630</c:v>
                </c:pt>
                <c:pt idx="37243">
                  <c:v>800</c:v>
                </c:pt>
                <c:pt idx="37244">
                  <c:v>670</c:v>
                </c:pt>
                <c:pt idx="37245">
                  <c:v>700</c:v>
                </c:pt>
                <c:pt idx="37246">
                  <c:v>840</c:v>
                </c:pt>
                <c:pt idx="37247">
                  <c:v>750</c:v>
                </c:pt>
                <c:pt idx="37248">
                  <c:v>720</c:v>
                </c:pt>
                <c:pt idx="37249">
                  <c:v>930</c:v>
                </c:pt>
                <c:pt idx="37250">
                  <c:v>930</c:v>
                </c:pt>
                <c:pt idx="37251">
                  <c:v>820</c:v>
                </c:pt>
                <c:pt idx="37252">
                  <c:v>810</c:v>
                </c:pt>
                <c:pt idx="37253">
                  <c:v>820</c:v>
                </c:pt>
                <c:pt idx="37254">
                  <c:v>830</c:v>
                </c:pt>
                <c:pt idx="37255">
                  <c:v>800</c:v>
                </c:pt>
                <c:pt idx="37256">
                  <c:v>750</c:v>
                </c:pt>
                <c:pt idx="37257">
                  <c:v>730</c:v>
                </c:pt>
                <c:pt idx="37258">
                  <c:v>880</c:v>
                </c:pt>
                <c:pt idx="37259">
                  <c:v>880</c:v>
                </c:pt>
                <c:pt idx="37260">
                  <c:v>940</c:v>
                </c:pt>
                <c:pt idx="37261">
                  <c:v>790</c:v>
                </c:pt>
                <c:pt idx="37262">
                  <c:v>780</c:v>
                </c:pt>
                <c:pt idx="37263">
                  <c:v>920</c:v>
                </c:pt>
                <c:pt idx="37264">
                  <c:v>810</c:v>
                </c:pt>
                <c:pt idx="37265">
                  <c:v>810</c:v>
                </c:pt>
                <c:pt idx="37266">
                  <c:v>730</c:v>
                </c:pt>
                <c:pt idx="37267">
                  <c:v>860</c:v>
                </c:pt>
                <c:pt idx="37268">
                  <c:v>670</c:v>
                </c:pt>
                <c:pt idx="37269">
                  <c:v>760</c:v>
                </c:pt>
                <c:pt idx="37270">
                  <c:v>800</c:v>
                </c:pt>
                <c:pt idx="37271">
                  <c:v>830</c:v>
                </c:pt>
                <c:pt idx="37272">
                  <c:v>640</c:v>
                </c:pt>
                <c:pt idx="37273">
                  <c:v>590</c:v>
                </c:pt>
                <c:pt idx="37274">
                  <c:v>860</c:v>
                </c:pt>
                <c:pt idx="37275">
                  <c:v>770</c:v>
                </c:pt>
                <c:pt idx="37276">
                  <c:v>750</c:v>
                </c:pt>
                <c:pt idx="37277">
                  <c:v>810</c:v>
                </c:pt>
                <c:pt idx="37278">
                  <c:v>710</c:v>
                </c:pt>
                <c:pt idx="37279">
                  <c:v>670</c:v>
                </c:pt>
                <c:pt idx="37280">
                  <c:v>740</c:v>
                </c:pt>
                <c:pt idx="37281">
                  <c:v>880</c:v>
                </c:pt>
                <c:pt idx="37282">
                  <c:v>750</c:v>
                </c:pt>
                <c:pt idx="37283">
                  <c:v>880</c:v>
                </c:pt>
                <c:pt idx="37284">
                  <c:v>650</c:v>
                </c:pt>
                <c:pt idx="37285">
                  <c:v>670</c:v>
                </c:pt>
                <c:pt idx="37286">
                  <c:v>790</c:v>
                </c:pt>
                <c:pt idx="37287">
                  <c:v>790</c:v>
                </c:pt>
                <c:pt idx="37288">
                  <c:v>680</c:v>
                </c:pt>
                <c:pt idx="37289">
                  <c:v>790</c:v>
                </c:pt>
                <c:pt idx="37290">
                  <c:v>690</c:v>
                </c:pt>
                <c:pt idx="37291">
                  <c:v>1020</c:v>
                </c:pt>
                <c:pt idx="37292">
                  <c:v>750</c:v>
                </c:pt>
                <c:pt idx="37293">
                  <c:v>540</c:v>
                </c:pt>
                <c:pt idx="37294">
                  <c:v>930</c:v>
                </c:pt>
                <c:pt idx="37295">
                  <c:v>660</c:v>
                </c:pt>
                <c:pt idx="37296">
                  <c:v>810</c:v>
                </c:pt>
                <c:pt idx="37297">
                  <c:v>770</c:v>
                </c:pt>
                <c:pt idx="37298">
                  <c:v>910</c:v>
                </c:pt>
                <c:pt idx="37299">
                  <c:v>800</c:v>
                </c:pt>
                <c:pt idx="37300">
                  <c:v>720</c:v>
                </c:pt>
                <c:pt idx="37301">
                  <c:v>650</c:v>
                </c:pt>
                <c:pt idx="37302">
                  <c:v>680</c:v>
                </c:pt>
                <c:pt idx="37303">
                  <c:v>780</c:v>
                </c:pt>
                <c:pt idx="37304">
                  <c:v>770</c:v>
                </c:pt>
                <c:pt idx="37305">
                  <c:v>790</c:v>
                </c:pt>
                <c:pt idx="37306">
                  <c:v>750</c:v>
                </c:pt>
                <c:pt idx="37307">
                  <c:v>840</c:v>
                </c:pt>
                <c:pt idx="37308">
                  <c:v>780</c:v>
                </c:pt>
                <c:pt idx="37309">
                  <c:v>720</c:v>
                </c:pt>
                <c:pt idx="37310">
                  <c:v>740</c:v>
                </c:pt>
                <c:pt idx="37311">
                  <c:v>590</c:v>
                </c:pt>
                <c:pt idx="37312">
                  <c:v>620</c:v>
                </c:pt>
                <c:pt idx="37313">
                  <c:v>660</c:v>
                </c:pt>
                <c:pt idx="37314">
                  <c:v>820</c:v>
                </c:pt>
                <c:pt idx="37315">
                  <c:v>590</c:v>
                </c:pt>
                <c:pt idx="37316">
                  <c:v>920</c:v>
                </c:pt>
                <c:pt idx="37317">
                  <c:v>690</c:v>
                </c:pt>
                <c:pt idx="37318">
                  <c:v>750</c:v>
                </c:pt>
                <c:pt idx="37319">
                  <c:v>910</c:v>
                </c:pt>
                <c:pt idx="37320">
                  <c:v>490</c:v>
                </c:pt>
                <c:pt idx="37321">
                  <c:v>720</c:v>
                </c:pt>
                <c:pt idx="37322">
                  <c:v>620</c:v>
                </c:pt>
                <c:pt idx="37323">
                  <c:v>750</c:v>
                </c:pt>
                <c:pt idx="37324">
                  <c:v>760</c:v>
                </c:pt>
                <c:pt idx="37325">
                  <c:v>600</c:v>
                </c:pt>
                <c:pt idx="37326">
                  <c:v>700</c:v>
                </c:pt>
                <c:pt idx="37327">
                  <c:v>510</c:v>
                </c:pt>
                <c:pt idx="37328">
                  <c:v>810</c:v>
                </c:pt>
                <c:pt idx="37329">
                  <c:v>760</c:v>
                </c:pt>
                <c:pt idx="37330">
                  <c:v>570</c:v>
                </c:pt>
                <c:pt idx="37331">
                  <c:v>710</c:v>
                </c:pt>
                <c:pt idx="37332">
                  <c:v>700</c:v>
                </c:pt>
                <c:pt idx="37333">
                  <c:v>650</c:v>
                </c:pt>
                <c:pt idx="37334">
                  <c:v>660</c:v>
                </c:pt>
                <c:pt idx="37335">
                  <c:v>750</c:v>
                </c:pt>
                <c:pt idx="37336">
                  <c:v>690</c:v>
                </c:pt>
                <c:pt idx="37337">
                  <c:v>710</c:v>
                </c:pt>
                <c:pt idx="37338">
                  <c:v>620</c:v>
                </c:pt>
                <c:pt idx="37339">
                  <c:v>840</c:v>
                </c:pt>
                <c:pt idx="37340">
                  <c:v>780</c:v>
                </c:pt>
                <c:pt idx="37341">
                  <c:v>800</c:v>
                </c:pt>
                <c:pt idx="37342">
                  <c:v>660</c:v>
                </c:pt>
                <c:pt idx="37343">
                  <c:v>800</c:v>
                </c:pt>
                <c:pt idx="37344">
                  <c:v>770</c:v>
                </c:pt>
                <c:pt idx="37345">
                  <c:v>810</c:v>
                </c:pt>
                <c:pt idx="37346">
                  <c:v>840</c:v>
                </c:pt>
                <c:pt idx="37347">
                  <c:v>800</c:v>
                </c:pt>
                <c:pt idx="37348">
                  <c:v>790</c:v>
                </c:pt>
                <c:pt idx="37349">
                  <c:v>790</c:v>
                </c:pt>
                <c:pt idx="37350">
                  <c:v>690</c:v>
                </c:pt>
                <c:pt idx="37351">
                  <c:v>790</c:v>
                </c:pt>
                <c:pt idx="37352">
                  <c:v>750</c:v>
                </c:pt>
                <c:pt idx="37353">
                  <c:v>700</c:v>
                </c:pt>
                <c:pt idx="37354">
                  <c:v>540</c:v>
                </c:pt>
                <c:pt idx="37355">
                  <c:v>660</c:v>
                </c:pt>
                <c:pt idx="37356">
                  <c:v>770</c:v>
                </c:pt>
                <c:pt idx="37357">
                  <c:v>730</c:v>
                </c:pt>
                <c:pt idx="37358">
                  <c:v>800</c:v>
                </c:pt>
                <c:pt idx="37359">
                  <c:v>790</c:v>
                </c:pt>
                <c:pt idx="37360">
                  <c:v>810</c:v>
                </c:pt>
                <c:pt idx="37361">
                  <c:v>680</c:v>
                </c:pt>
                <c:pt idx="37362">
                  <c:v>730</c:v>
                </c:pt>
                <c:pt idx="37363">
                  <c:v>820</c:v>
                </c:pt>
                <c:pt idx="37364">
                  <c:v>670</c:v>
                </c:pt>
                <c:pt idx="37365">
                  <c:v>510</c:v>
                </c:pt>
                <c:pt idx="37366">
                  <c:v>890</c:v>
                </c:pt>
                <c:pt idx="37367">
                  <c:v>730</c:v>
                </c:pt>
                <c:pt idx="37368">
                  <c:v>740</c:v>
                </c:pt>
                <c:pt idx="37369">
                  <c:v>750</c:v>
                </c:pt>
                <c:pt idx="37370">
                  <c:v>880</c:v>
                </c:pt>
                <c:pt idx="37371">
                  <c:v>840</c:v>
                </c:pt>
                <c:pt idx="37372">
                  <c:v>560</c:v>
                </c:pt>
                <c:pt idx="37373">
                  <c:v>590</c:v>
                </c:pt>
                <c:pt idx="37374">
                  <c:v>670</c:v>
                </c:pt>
                <c:pt idx="37375">
                  <c:v>710</c:v>
                </c:pt>
                <c:pt idx="37376">
                  <c:v>730</c:v>
                </c:pt>
                <c:pt idx="37377">
                  <c:v>670</c:v>
                </c:pt>
                <c:pt idx="37378">
                  <c:v>780</c:v>
                </c:pt>
                <c:pt idx="37379">
                  <c:v>910</c:v>
                </c:pt>
                <c:pt idx="37380">
                  <c:v>960</c:v>
                </c:pt>
                <c:pt idx="37381">
                  <c:v>710</c:v>
                </c:pt>
                <c:pt idx="37382">
                  <c:v>800</c:v>
                </c:pt>
                <c:pt idx="37383">
                  <c:v>710</c:v>
                </c:pt>
                <c:pt idx="37384">
                  <c:v>690</c:v>
                </c:pt>
                <c:pt idx="37385">
                  <c:v>910</c:v>
                </c:pt>
                <c:pt idx="37386">
                  <c:v>960</c:v>
                </c:pt>
                <c:pt idx="37387">
                  <c:v>720</c:v>
                </c:pt>
                <c:pt idx="37388">
                  <c:v>770</c:v>
                </c:pt>
                <c:pt idx="37389">
                  <c:v>840</c:v>
                </c:pt>
                <c:pt idx="37390">
                  <c:v>560</c:v>
                </c:pt>
                <c:pt idx="37391">
                  <c:v>610</c:v>
                </c:pt>
                <c:pt idx="37392">
                  <c:v>840</c:v>
                </c:pt>
                <c:pt idx="37393">
                  <c:v>860</c:v>
                </c:pt>
                <c:pt idx="37394">
                  <c:v>640</c:v>
                </c:pt>
                <c:pt idx="37395">
                  <c:v>650</c:v>
                </c:pt>
                <c:pt idx="37396">
                  <c:v>770</c:v>
                </c:pt>
                <c:pt idx="37397">
                  <c:v>660</c:v>
                </c:pt>
                <c:pt idx="37398">
                  <c:v>750</c:v>
                </c:pt>
                <c:pt idx="37399">
                  <c:v>740</c:v>
                </c:pt>
                <c:pt idx="37400">
                  <c:v>730</c:v>
                </c:pt>
                <c:pt idx="37401">
                  <c:v>750</c:v>
                </c:pt>
                <c:pt idx="37402">
                  <c:v>780</c:v>
                </c:pt>
                <c:pt idx="37403">
                  <c:v>840</c:v>
                </c:pt>
                <c:pt idx="37404">
                  <c:v>670</c:v>
                </c:pt>
                <c:pt idx="37405">
                  <c:v>870</c:v>
                </c:pt>
                <c:pt idx="37406">
                  <c:v>690</c:v>
                </c:pt>
                <c:pt idx="37407">
                  <c:v>740</c:v>
                </c:pt>
                <c:pt idx="37408">
                  <c:v>870</c:v>
                </c:pt>
                <c:pt idx="37409">
                  <c:v>630</c:v>
                </c:pt>
                <c:pt idx="37410">
                  <c:v>740</c:v>
                </c:pt>
                <c:pt idx="37411">
                  <c:v>720</c:v>
                </c:pt>
                <c:pt idx="37412">
                  <c:v>810</c:v>
                </c:pt>
                <c:pt idx="37413">
                  <c:v>760</c:v>
                </c:pt>
                <c:pt idx="37414">
                  <c:v>660</c:v>
                </c:pt>
                <c:pt idx="37415">
                  <c:v>740</c:v>
                </c:pt>
                <c:pt idx="37416">
                  <c:v>780</c:v>
                </c:pt>
                <c:pt idx="37417">
                  <c:v>930</c:v>
                </c:pt>
                <c:pt idx="37418">
                  <c:v>660</c:v>
                </c:pt>
                <c:pt idx="37419">
                  <c:v>600</c:v>
                </c:pt>
                <c:pt idx="37420">
                  <c:v>720</c:v>
                </c:pt>
                <c:pt idx="37421">
                  <c:v>840</c:v>
                </c:pt>
                <c:pt idx="37422">
                  <c:v>790</c:v>
                </c:pt>
                <c:pt idx="37423">
                  <c:v>790</c:v>
                </c:pt>
                <c:pt idx="37424">
                  <c:v>690</c:v>
                </c:pt>
                <c:pt idx="37425">
                  <c:v>810</c:v>
                </c:pt>
                <c:pt idx="37426">
                  <c:v>680</c:v>
                </c:pt>
                <c:pt idx="37427">
                  <c:v>690</c:v>
                </c:pt>
                <c:pt idx="37428">
                  <c:v>830</c:v>
                </c:pt>
                <c:pt idx="37429">
                  <c:v>690</c:v>
                </c:pt>
                <c:pt idx="37430">
                  <c:v>650</c:v>
                </c:pt>
                <c:pt idx="37431">
                  <c:v>660</c:v>
                </c:pt>
                <c:pt idx="37432">
                  <c:v>700</c:v>
                </c:pt>
                <c:pt idx="37433">
                  <c:v>710</c:v>
                </c:pt>
                <c:pt idx="37434">
                  <c:v>730</c:v>
                </c:pt>
                <c:pt idx="37435">
                  <c:v>760</c:v>
                </c:pt>
                <c:pt idx="37436">
                  <c:v>580</c:v>
                </c:pt>
                <c:pt idx="37437">
                  <c:v>820</c:v>
                </c:pt>
                <c:pt idx="37438">
                  <c:v>820</c:v>
                </c:pt>
                <c:pt idx="37439">
                  <c:v>820</c:v>
                </c:pt>
                <c:pt idx="37440">
                  <c:v>590</c:v>
                </c:pt>
                <c:pt idx="37441">
                  <c:v>710</c:v>
                </c:pt>
                <c:pt idx="37442">
                  <c:v>620</c:v>
                </c:pt>
                <c:pt idx="37443">
                  <c:v>780</c:v>
                </c:pt>
                <c:pt idx="37444">
                  <c:v>810</c:v>
                </c:pt>
                <c:pt idx="37445">
                  <c:v>720</c:v>
                </c:pt>
                <c:pt idx="37446">
                  <c:v>800</c:v>
                </c:pt>
                <c:pt idx="37447">
                  <c:v>640</c:v>
                </c:pt>
                <c:pt idx="37448">
                  <c:v>860</c:v>
                </c:pt>
                <c:pt idx="37449">
                  <c:v>720</c:v>
                </c:pt>
                <c:pt idx="37450">
                  <c:v>620</c:v>
                </c:pt>
                <c:pt idx="37451">
                  <c:v>760</c:v>
                </c:pt>
                <c:pt idx="37452">
                  <c:v>660</c:v>
                </c:pt>
                <c:pt idx="37453">
                  <c:v>670</c:v>
                </c:pt>
                <c:pt idx="37454">
                  <c:v>640</c:v>
                </c:pt>
                <c:pt idx="37455">
                  <c:v>750</c:v>
                </c:pt>
                <c:pt idx="37456">
                  <c:v>740</c:v>
                </c:pt>
                <c:pt idx="37457">
                  <c:v>690</c:v>
                </c:pt>
                <c:pt idx="37458">
                  <c:v>770</c:v>
                </c:pt>
                <c:pt idx="37459">
                  <c:v>860</c:v>
                </c:pt>
                <c:pt idx="37460">
                  <c:v>710</c:v>
                </c:pt>
                <c:pt idx="37461">
                  <c:v>770</c:v>
                </c:pt>
                <c:pt idx="37462">
                  <c:v>830</c:v>
                </c:pt>
                <c:pt idx="37463">
                  <c:v>760</c:v>
                </c:pt>
                <c:pt idx="37464">
                  <c:v>910</c:v>
                </c:pt>
                <c:pt idx="37465">
                  <c:v>810</c:v>
                </c:pt>
                <c:pt idx="37466">
                  <c:v>630</c:v>
                </c:pt>
                <c:pt idx="37467">
                  <c:v>690</c:v>
                </c:pt>
                <c:pt idx="37468">
                  <c:v>730</c:v>
                </c:pt>
                <c:pt idx="37469">
                  <c:v>640</c:v>
                </c:pt>
                <c:pt idx="37470">
                  <c:v>640</c:v>
                </c:pt>
                <c:pt idx="37471">
                  <c:v>860</c:v>
                </c:pt>
                <c:pt idx="37472">
                  <c:v>690</c:v>
                </c:pt>
                <c:pt idx="37473">
                  <c:v>850</c:v>
                </c:pt>
                <c:pt idx="37474">
                  <c:v>700</c:v>
                </c:pt>
                <c:pt idx="37475">
                  <c:v>750</c:v>
                </c:pt>
                <c:pt idx="37476">
                  <c:v>570</c:v>
                </c:pt>
                <c:pt idx="37477">
                  <c:v>630</c:v>
                </c:pt>
                <c:pt idx="37478">
                  <c:v>860</c:v>
                </c:pt>
                <c:pt idx="37479">
                  <c:v>840</c:v>
                </c:pt>
                <c:pt idx="37480">
                  <c:v>840</c:v>
                </c:pt>
                <c:pt idx="37481">
                  <c:v>820</c:v>
                </c:pt>
                <c:pt idx="37482">
                  <c:v>810</c:v>
                </c:pt>
                <c:pt idx="37483">
                  <c:v>760</c:v>
                </c:pt>
                <c:pt idx="37484">
                  <c:v>690</c:v>
                </c:pt>
                <c:pt idx="37485">
                  <c:v>770</c:v>
                </c:pt>
                <c:pt idx="37486">
                  <c:v>750</c:v>
                </c:pt>
                <c:pt idx="37487">
                  <c:v>680</c:v>
                </c:pt>
                <c:pt idx="37488">
                  <c:v>660</c:v>
                </c:pt>
                <c:pt idx="37489">
                  <c:v>890</c:v>
                </c:pt>
                <c:pt idx="37490">
                  <c:v>760</c:v>
                </c:pt>
                <c:pt idx="37491">
                  <c:v>820</c:v>
                </c:pt>
                <c:pt idx="37492">
                  <c:v>750</c:v>
                </c:pt>
                <c:pt idx="37493">
                  <c:v>720</c:v>
                </c:pt>
                <c:pt idx="37494">
                  <c:v>800</c:v>
                </c:pt>
                <c:pt idx="37495">
                  <c:v>770</c:v>
                </c:pt>
                <c:pt idx="37496">
                  <c:v>630</c:v>
                </c:pt>
                <c:pt idx="37497">
                  <c:v>750</c:v>
                </c:pt>
                <c:pt idx="37498">
                  <c:v>830</c:v>
                </c:pt>
                <c:pt idx="37499">
                  <c:v>740</c:v>
                </c:pt>
                <c:pt idx="37500">
                  <c:v>610</c:v>
                </c:pt>
                <c:pt idx="37501">
                  <c:v>820</c:v>
                </c:pt>
                <c:pt idx="37502">
                  <c:v>610</c:v>
                </c:pt>
                <c:pt idx="37503">
                  <c:v>820</c:v>
                </c:pt>
                <c:pt idx="37504">
                  <c:v>700</c:v>
                </c:pt>
                <c:pt idx="37505">
                  <c:v>720</c:v>
                </c:pt>
                <c:pt idx="37506">
                  <c:v>860</c:v>
                </c:pt>
                <c:pt idx="37507">
                  <c:v>620</c:v>
                </c:pt>
                <c:pt idx="37508">
                  <c:v>570</c:v>
                </c:pt>
                <c:pt idx="37509">
                  <c:v>860</c:v>
                </c:pt>
                <c:pt idx="37510">
                  <c:v>660</c:v>
                </c:pt>
                <c:pt idx="37511">
                  <c:v>760</c:v>
                </c:pt>
                <c:pt idx="37512">
                  <c:v>770</c:v>
                </c:pt>
                <c:pt idx="37513">
                  <c:v>710</c:v>
                </c:pt>
                <c:pt idx="37514">
                  <c:v>720</c:v>
                </c:pt>
                <c:pt idx="37515">
                  <c:v>610</c:v>
                </c:pt>
                <c:pt idx="37516">
                  <c:v>750</c:v>
                </c:pt>
                <c:pt idx="37517">
                  <c:v>660</c:v>
                </c:pt>
                <c:pt idx="37518">
                  <c:v>680</c:v>
                </c:pt>
                <c:pt idx="37519">
                  <c:v>850</c:v>
                </c:pt>
                <c:pt idx="37520">
                  <c:v>590</c:v>
                </c:pt>
                <c:pt idx="37521">
                  <c:v>700</c:v>
                </c:pt>
                <c:pt idx="37522">
                  <c:v>780</c:v>
                </c:pt>
                <c:pt idx="37523">
                  <c:v>830</c:v>
                </c:pt>
                <c:pt idx="37524">
                  <c:v>560</c:v>
                </c:pt>
                <c:pt idx="37525">
                  <c:v>650</c:v>
                </c:pt>
                <c:pt idx="37526">
                  <c:v>670</c:v>
                </c:pt>
                <c:pt idx="37527">
                  <c:v>880</c:v>
                </c:pt>
                <c:pt idx="37528">
                  <c:v>750</c:v>
                </c:pt>
                <c:pt idx="37529">
                  <c:v>550</c:v>
                </c:pt>
                <c:pt idx="37530">
                  <c:v>830</c:v>
                </c:pt>
                <c:pt idx="37531">
                  <c:v>750</c:v>
                </c:pt>
                <c:pt idx="37532">
                  <c:v>750</c:v>
                </c:pt>
                <c:pt idx="37533">
                  <c:v>810</c:v>
                </c:pt>
                <c:pt idx="37534">
                  <c:v>750</c:v>
                </c:pt>
                <c:pt idx="37535">
                  <c:v>730</c:v>
                </c:pt>
                <c:pt idx="37536">
                  <c:v>690</c:v>
                </c:pt>
                <c:pt idx="37537">
                  <c:v>760</c:v>
                </c:pt>
                <c:pt idx="37538">
                  <c:v>610</c:v>
                </c:pt>
                <c:pt idx="37539">
                  <c:v>700</c:v>
                </c:pt>
                <c:pt idx="37540">
                  <c:v>750</c:v>
                </c:pt>
                <c:pt idx="37541">
                  <c:v>860</c:v>
                </c:pt>
                <c:pt idx="37542">
                  <c:v>720</c:v>
                </c:pt>
                <c:pt idx="37543">
                  <c:v>750</c:v>
                </c:pt>
                <c:pt idx="37544">
                  <c:v>750</c:v>
                </c:pt>
                <c:pt idx="37545">
                  <c:v>620</c:v>
                </c:pt>
                <c:pt idx="37546">
                  <c:v>940</c:v>
                </c:pt>
                <c:pt idx="37547">
                  <c:v>920</c:v>
                </c:pt>
                <c:pt idx="37548">
                  <c:v>740</c:v>
                </c:pt>
                <c:pt idx="37549">
                  <c:v>760</c:v>
                </c:pt>
                <c:pt idx="37550">
                  <c:v>830</c:v>
                </c:pt>
                <c:pt idx="37551">
                  <c:v>750</c:v>
                </c:pt>
                <c:pt idx="37552">
                  <c:v>750</c:v>
                </c:pt>
                <c:pt idx="37553">
                  <c:v>640</c:v>
                </c:pt>
                <c:pt idx="37554">
                  <c:v>680</c:v>
                </c:pt>
                <c:pt idx="37555">
                  <c:v>760</c:v>
                </c:pt>
                <c:pt idx="37556">
                  <c:v>750</c:v>
                </c:pt>
                <c:pt idx="37557">
                  <c:v>670</c:v>
                </c:pt>
                <c:pt idx="37558">
                  <c:v>860</c:v>
                </c:pt>
                <c:pt idx="37559">
                  <c:v>560</c:v>
                </c:pt>
                <c:pt idx="37560">
                  <c:v>690</c:v>
                </c:pt>
                <c:pt idx="37561">
                  <c:v>740</c:v>
                </c:pt>
                <c:pt idx="37562">
                  <c:v>740</c:v>
                </c:pt>
                <c:pt idx="37563">
                  <c:v>760</c:v>
                </c:pt>
                <c:pt idx="37564">
                  <c:v>620</c:v>
                </c:pt>
                <c:pt idx="37565">
                  <c:v>740</c:v>
                </c:pt>
                <c:pt idx="37566">
                  <c:v>860</c:v>
                </c:pt>
                <c:pt idx="37567">
                  <c:v>770</c:v>
                </c:pt>
                <c:pt idx="37568">
                  <c:v>650</c:v>
                </c:pt>
                <c:pt idx="37569">
                  <c:v>760</c:v>
                </c:pt>
                <c:pt idx="37570">
                  <c:v>700</c:v>
                </c:pt>
                <c:pt idx="37571">
                  <c:v>740</c:v>
                </c:pt>
                <c:pt idx="37572">
                  <c:v>770</c:v>
                </c:pt>
                <c:pt idx="37573">
                  <c:v>740</c:v>
                </c:pt>
                <c:pt idx="37574">
                  <c:v>750</c:v>
                </c:pt>
                <c:pt idx="37575">
                  <c:v>610</c:v>
                </c:pt>
                <c:pt idx="37576">
                  <c:v>720</c:v>
                </c:pt>
                <c:pt idx="37577">
                  <c:v>840</c:v>
                </c:pt>
                <c:pt idx="37578">
                  <c:v>810</c:v>
                </c:pt>
                <c:pt idx="37579">
                  <c:v>800</c:v>
                </c:pt>
                <c:pt idx="37580">
                  <c:v>800</c:v>
                </c:pt>
                <c:pt idx="37581">
                  <c:v>770</c:v>
                </c:pt>
                <c:pt idx="37582">
                  <c:v>790</c:v>
                </c:pt>
                <c:pt idx="37583">
                  <c:v>760</c:v>
                </c:pt>
                <c:pt idx="37584">
                  <c:v>780</c:v>
                </c:pt>
                <c:pt idx="37585">
                  <c:v>680</c:v>
                </c:pt>
                <c:pt idx="37586">
                  <c:v>700</c:v>
                </c:pt>
                <c:pt idx="37587">
                  <c:v>690</c:v>
                </c:pt>
                <c:pt idx="37588">
                  <c:v>710</c:v>
                </c:pt>
                <c:pt idx="37589">
                  <c:v>820</c:v>
                </c:pt>
                <c:pt idx="37590">
                  <c:v>600</c:v>
                </c:pt>
                <c:pt idx="37591">
                  <c:v>740</c:v>
                </c:pt>
                <c:pt idx="37592">
                  <c:v>890</c:v>
                </c:pt>
                <c:pt idx="37593">
                  <c:v>660</c:v>
                </c:pt>
                <c:pt idx="37594">
                  <c:v>740</c:v>
                </c:pt>
                <c:pt idx="37595">
                  <c:v>850</c:v>
                </c:pt>
                <c:pt idx="37596">
                  <c:v>720</c:v>
                </c:pt>
                <c:pt idx="37597">
                  <c:v>580</c:v>
                </c:pt>
                <c:pt idx="37598">
                  <c:v>820</c:v>
                </c:pt>
                <c:pt idx="37599">
                  <c:v>780</c:v>
                </c:pt>
                <c:pt idx="37600">
                  <c:v>650</c:v>
                </c:pt>
                <c:pt idx="37601">
                  <c:v>640</c:v>
                </c:pt>
                <c:pt idx="37602">
                  <c:v>700</c:v>
                </c:pt>
                <c:pt idx="37603">
                  <c:v>600</c:v>
                </c:pt>
                <c:pt idx="37604">
                  <c:v>700</c:v>
                </c:pt>
                <c:pt idx="37605">
                  <c:v>950</c:v>
                </c:pt>
                <c:pt idx="37606">
                  <c:v>820</c:v>
                </c:pt>
                <c:pt idx="37607">
                  <c:v>820</c:v>
                </c:pt>
                <c:pt idx="37608">
                  <c:v>740</c:v>
                </c:pt>
                <c:pt idx="37609">
                  <c:v>630</c:v>
                </c:pt>
                <c:pt idx="37610">
                  <c:v>750</c:v>
                </c:pt>
                <c:pt idx="37611">
                  <c:v>910</c:v>
                </c:pt>
                <c:pt idx="37612">
                  <c:v>760</c:v>
                </c:pt>
                <c:pt idx="37613">
                  <c:v>720</c:v>
                </c:pt>
                <c:pt idx="37614">
                  <c:v>630</c:v>
                </c:pt>
                <c:pt idx="37615">
                  <c:v>590</c:v>
                </c:pt>
                <c:pt idx="37616">
                  <c:v>750</c:v>
                </c:pt>
                <c:pt idx="37617">
                  <c:v>630</c:v>
                </c:pt>
                <c:pt idx="37618">
                  <c:v>760</c:v>
                </c:pt>
                <c:pt idx="37619">
                  <c:v>900</c:v>
                </c:pt>
                <c:pt idx="37620">
                  <c:v>780</c:v>
                </c:pt>
                <c:pt idx="37621">
                  <c:v>780</c:v>
                </c:pt>
                <c:pt idx="37622">
                  <c:v>860</c:v>
                </c:pt>
                <c:pt idx="37623">
                  <c:v>730</c:v>
                </c:pt>
                <c:pt idx="37624">
                  <c:v>610</c:v>
                </c:pt>
                <c:pt idx="37625">
                  <c:v>690</c:v>
                </c:pt>
                <c:pt idx="37626">
                  <c:v>810</c:v>
                </c:pt>
                <c:pt idx="37627">
                  <c:v>820</c:v>
                </c:pt>
                <c:pt idx="37628">
                  <c:v>890</c:v>
                </c:pt>
                <c:pt idx="37629">
                  <c:v>790</c:v>
                </c:pt>
                <c:pt idx="37630">
                  <c:v>900</c:v>
                </c:pt>
                <c:pt idx="37631">
                  <c:v>610</c:v>
                </c:pt>
                <c:pt idx="37632">
                  <c:v>700</c:v>
                </c:pt>
                <c:pt idx="37633">
                  <c:v>720</c:v>
                </c:pt>
                <c:pt idx="37634">
                  <c:v>620</c:v>
                </c:pt>
                <c:pt idx="37635">
                  <c:v>580</c:v>
                </c:pt>
                <c:pt idx="37636">
                  <c:v>870</c:v>
                </c:pt>
                <c:pt idx="37637">
                  <c:v>900</c:v>
                </c:pt>
                <c:pt idx="37638">
                  <c:v>830</c:v>
                </c:pt>
                <c:pt idx="37639">
                  <c:v>650</c:v>
                </c:pt>
                <c:pt idx="37640">
                  <c:v>680</c:v>
                </c:pt>
                <c:pt idx="37641">
                  <c:v>750</c:v>
                </c:pt>
                <c:pt idx="37642">
                  <c:v>710</c:v>
                </c:pt>
                <c:pt idx="37643">
                  <c:v>820</c:v>
                </c:pt>
                <c:pt idx="37644">
                  <c:v>780</c:v>
                </c:pt>
                <c:pt idx="37645">
                  <c:v>740</c:v>
                </c:pt>
                <c:pt idx="37646">
                  <c:v>610</c:v>
                </c:pt>
                <c:pt idx="37647">
                  <c:v>730</c:v>
                </c:pt>
                <c:pt idx="37648">
                  <c:v>630</c:v>
                </c:pt>
                <c:pt idx="37649">
                  <c:v>630</c:v>
                </c:pt>
                <c:pt idx="37650">
                  <c:v>680</c:v>
                </c:pt>
                <c:pt idx="37651">
                  <c:v>620</c:v>
                </c:pt>
                <c:pt idx="37652">
                  <c:v>790</c:v>
                </c:pt>
                <c:pt idx="37653">
                  <c:v>620</c:v>
                </c:pt>
                <c:pt idx="37654">
                  <c:v>710</c:v>
                </c:pt>
                <c:pt idx="37655">
                  <c:v>790</c:v>
                </c:pt>
                <c:pt idx="37656">
                  <c:v>760</c:v>
                </c:pt>
                <c:pt idx="37657">
                  <c:v>810</c:v>
                </c:pt>
                <c:pt idx="37658">
                  <c:v>720</c:v>
                </c:pt>
                <c:pt idx="37659">
                  <c:v>740</c:v>
                </c:pt>
                <c:pt idx="37660">
                  <c:v>540</c:v>
                </c:pt>
                <c:pt idx="37661">
                  <c:v>670</c:v>
                </c:pt>
                <c:pt idx="37662">
                  <c:v>700</c:v>
                </c:pt>
                <c:pt idx="37663">
                  <c:v>780</c:v>
                </c:pt>
                <c:pt idx="37664">
                  <c:v>850</c:v>
                </c:pt>
                <c:pt idx="37665">
                  <c:v>740</c:v>
                </c:pt>
                <c:pt idx="37666">
                  <c:v>600</c:v>
                </c:pt>
                <c:pt idx="37667">
                  <c:v>840</c:v>
                </c:pt>
                <c:pt idx="37668">
                  <c:v>720</c:v>
                </c:pt>
                <c:pt idx="37669">
                  <c:v>690</c:v>
                </c:pt>
                <c:pt idx="37670">
                  <c:v>750</c:v>
                </c:pt>
                <c:pt idx="37671">
                  <c:v>850</c:v>
                </c:pt>
                <c:pt idx="37672">
                  <c:v>650</c:v>
                </c:pt>
                <c:pt idx="37673">
                  <c:v>840</c:v>
                </c:pt>
                <c:pt idx="37674">
                  <c:v>710</c:v>
                </c:pt>
                <c:pt idx="37675">
                  <c:v>770</c:v>
                </c:pt>
                <c:pt idx="37676">
                  <c:v>650</c:v>
                </c:pt>
                <c:pt idx="37677">
                  <c:v>870</c:v>
                </c:pt>
                <c:pt idx="37678">
                  <c:v>710</c:v>
                </c:pt>
                <c:pt idx="37679">
                  <c:v>870</c:v>
                </c:pt>
                <c:pt idx="37680">
                  <c:v>690</c:v>
                </c:pt>
                <c:pt idx="37681">
                  <c:v>850</c:v>
                </c:pt>
                <c:pt idx="37682">
                  <c:v>670</c:v>
                </c:pt>
                <c:pt idx="37683">
                  <c:v>610</c:v>
                </c:pt>
                <c:pt idx="37684">
                  <c:v>700</c:v>
                </c:pt>
                <c:pt idx="37685">
                  <c:v>790</c:v>
                </c:pt>
                <c:pt idx="37686">
                  <c:v>650</c:v>
                </c:pt>
                <c:pt idx="37687">
                  <c:v>650</c:v>
                </c:pt>
                <c:pt idx="37688">
                  <c:v>760</c:v>
                </c:pt>
                <c:pt idx="37689">
                  <c:v>800</c:v>
                </c:pt>
                <c:pt idx="37690">
                  <c:v>740</c:v>
                </c:pt>
                <c:pt idx="37691">
                  <c:v>620</c:v>
                </c:pt>
                <c:pt idx="37692">
                  <c:v>730</c:v>
                </c:pt>
                <c:pt idx="37693">
                  <c:v>890</c:v>
                </c:pt>
                <c:pt idx="37694">
                  <c:v>540</c:v>
                </c:pt>
                <c:pt idx="37695">
                  <c:v>700</c:v>
                </c:pt>
                <c:pt idx="37696">
                  <c:v>740</c:v>
                </c:pt>
                <c:pt idx="37697">
                  <c:v>880</c:v>
                </c:pt>
                <c:pt idx="37698">
                  <c:v>890</c:v>
                </c:pt>
                <c:pt idx="37699">
                  <c:v>840</c:v>
                </c:pt>
                <c:pt idx="37700">
                  <c:v>830</c:v>
                </c:pt>
                <c:pt idx="37701">
                  <c:v>720</c:v>
                </c:pt>
                <c:pt idx="37702">
                  <c:v>530</c:v>
                </c:pt>
                <c:pt idx="37703">
                  <c:v>840</c:v>
                </c:pt>
                <c:pt idx="37704">
                  <c:v>740</c:v>
                </c:pt>
                <c:pt idx="37705">
                  <c:v>890</c:v>
                </c:pt>
                <c:pt idx="37706">
                  <c:v>710</c:v>
                </c:pt>
                <c:pt idx="37707">
                  <c:v>840</c:v>
                </c:pt>
                <c:pt idx="37708">
                  <c:v>780</c:v>
                </c:pt>
                <c:pt idx="37709">
                  <c:v>710</c:v>
                </c:pt>
                <c:pt idx="37710">
                  <c:v>700</c:v>
                </c:pt>
                <c:pt idx="37711">
                  <c:v>720</c:v>
                </c:pt>
                <c:pt idx="37712">
                  <c:v>710</c:v>
                </c:pt>
                <c:pt idx="37713">
                  <c:v>640</c:v>
                </c:pt>
                <c:pt idx="37714">
                  <c:v>830</c:v>
                </c:pt>
                <c:pt idx="37715">
                  <c:v>740</c:v>
                </c:pt>
                <c:pt idx="37716">
                  <c:v>790</c:v>
                </c:pt>
                <c:pt idx="37717">
                  <c:v>820</c:v>
                </c:pt>
                <c:pt idx="37718">
                  <c:v>620</c:v>
                </c:pt>
                <c:pt idx="37719">
                  <c:v>740</c:v>
                </c:pt>
                <c:pt idx="37720">
                  <c:v>780</c:v>
                </c:pt>
                <c:pt idx="37721">
                  <c:v>730</c:v>
                </c:pt>
                <c:pt idx="37722">
                  <c:v>800</c:v>
                </c:pt>
                <c:pt idx="37723">
                  <c:v>700</c:v>
                </c:pt>
                <c:pt idx="37724">
                  <c:v>940</c:v>
                </c:pt>
                <c:pt idx="37725">
                  <c:v>690</c:v>
                </c:pt>
                <c:pt idx="37726">
                  <c:v>730</c:v>
                </c:pt>
                <c:pt idx="37727">
                  <c:v>900</c:v>
                </c:pt>
                <c:pt idx="37728">
                  <c:v>640</c:v>
                </c:pt>
                <c:pt idx="37729">
                  <c:v>880</c:v>
                </c:pt>
                <c:pt idx="37730">
                  <c:v>580</c:v>
                </c:pt>
                <c:pt idx="37731">
                  <c:v>810</c:v>
                </c:pt>
                <c:pt idx="37732">
                  <c:v>870</c:v>
                </c:pt>
                <c:pt idx="37733">
                  <c:v>640</c:v>
                </c:pt>
                <c:pt idx="37734">
                  <c:v>780</c:v>
                </c:pt>
                <c:pt idx="37735">
                  <c:v>840</c:v>
                </c:pt>
                <c:pt idx="37736">
                  <c:v>750</c:v>
                </c:pt>
                <c:pt idx="37737">
                  <c:v>670</c:v>
                </c:pt>
                <c:pt idx="37738">
                  <c:v>780</c:v>
                </c:pt>
                <c:pt idx="37739">
                  <c:v>680</c:v>
                </c:pt>
                <c:pt idx="37740">
                  <c:v>850</c:v>
                </c:pt>
                <c:pt idx="37741">
                  <c:v>780</c:v>
                </c:pt>
                <c:pt idx="37742">
                  <c:v>580</c:v>
                </c:pt>
                <c:pt idx="37743">
                  <c:v>650</c:v>
                </c:pt>
                <c:pt idx="37744">
                  <c:v>520</c:v>
                </c:pt>
                <c:pt idx="37745">
                  <c:v>830</c:v>
                </c:pt>
                <c:pt idx="37746">
                  <c:v>690</c:v>
                </c:pt>
                <c:pt idx="37747">
                  <c:v>770</c:v>
                </c:pt>
                <c:pt idx="37748">
                  <c:v>560</c:v>
                </c:pt>
                <c:pt idx="37749">
                  <c:v>850</c:v>
                </c:pt>
                <c:pt idx="37750">
                  <c:v>830</c:v>
                </c:pt>
                <c:pt idx="37751">
                  <c:v>630</c:v>
                </c:pt>
                <c:pt idx="37752">
                  <c:v>680</c:v>
                </c:pt>
                <c:pt idx="37753">
                  <c:v>710</c:v>
                </c:pt>
                <c:pt idx="37754">
                  <c:v>850</c:v>
                </c:pt>
                <c:pt idx="37755">
                  <c:v>790</c:v>
                </c:pt>
                <c:pt idx="37756">
                  <c:v>820</c:v>
                </c:pt>
                <c:pt idx="37757">
                  <c:v>860</c:v>
                </c:pt>
                <c:pt idx="37758">
                  <c:v>690</c:v>
                </c:pt>
                <c:pt idx="37759">
                  <c:v>660</c:v>
                </c:pt>
                <c:pt idx="37760">
                  <c:v>640</c:v>
                </c:pt>
                <c:pt idx="37761">
                  <c:v>740</c:v>
                </c:pt>
                <c:pt idx="37762">
                  <c:v>690</c:v>
                </c:pt>
                <c:pt idx="37763">
                  <c:v>750</c:v>
                </c:pt>
                <c:pt idx="37764">
                  <c:v>720</c:v>
                </c:pt>
                <c:pt idx="37765">
                  <c:v>830</c:v>
                </c:pt>
                <c:pt idx="37766">
                  <c:v>660</c:v>
                </c:pt>
                <c:pt idx="37767">
                  <c:v>660</c:v>
                </c:pt>
                <c:pt idx="37768">
                  <c:v>720</c:v>
                </c:pt>
                <c:pt idx="37769">
                  <c:v>650</c:v>
                </c:pt>
                <c:pt idx="37770">
                  <c:v>750</c:v>
                </c:pt>
                <c:pt idx="37771">
                  <c:v>780</c:v>
                </c:pt>
                <c:pt idx="37772">
                  <c:v>750</c:v>
                </c:pt>
                <c:pt idx="37773">
                  <c:v>700</c:v>
                </c:pt>
                <c:pt idx="37774">
                  <c:v>890</c:v>
                </c:pt>
                <c:pt idx="37775">
                  <c:v>840</c:v>
                </c:pt>
                <c:pt idx="37776">
                  <c:v>640</c:v>
                </c:pt>
                <c:pt idx="37777">
                  <c:v>810</c:v>
                </c:pt>
                <c:pt idx="37778">
                  <c:v>800</c:v>
                </c:pt>
                <c:pt idx="37779">
                  <c:v>760</c:v>
                </c:pt>
                <c:pt idx="37780">
                  <c:v>620</c:v>
                </c:pt>
                <c:pt idx="37781">
                  <c:v>650</c:v>
                </c:pt>
                <c:pt idx="37782">
                  <c:v>830</c:v>
                </c:pt>
                <c:pt idx="37783">
                  <c:v>830</c:v>
                </c:pt>
                <c:pt idx="37784">
                  <c:v>720</c:v>
                </c:pt>
                <c:pt idx="37785">
                  <c:v>620</c:v>
                </c:pt>
                <c:pt idx="37786">
                  <c:v>770</c:v>
                </c:pt>
                <c:pt idx="37787">
                  <c:v>580</c:v>
                </c:pt>
                <c:pt idx="37788">
                  <c:v>670</c:v>
                </c:pt>
                <c:pt idx="37789">
                  <c:v>670</c:v>
                </c:pt>
                <c:pt idx="37790">
                  <c:v>890</c:v>
                </c:pt>
                <c:pt idx="37791">
                  <c:v>530</c:v>
                </c:pt>
                <c:pt idx="37792">
                  <c:v>940</c:v>
                </c:pt>
                <c:pt idx="37793">
                  <c:v>680</c:v>
                </c:pt>
                <c:pt idx="37794">
                  <c:v>740</c:v>
                </c:pt>
                <c:pt idx="37795">
                  <c:v>660</c:v>
                </c:pt>
                <c:pt idx="37796">
                  <c:v>710</c:v>
                </c:pt>
                <c:pt idx="37797">
                  <c:v>690</c:v>
                </c:pt>
                <c:pt idx="37798">
                  <c:v>670</c:v>
                </c:pt>
                <c:pt idx="37799">
                  <c:v>680</c:v>
                </c:pt>
                <c:pt idx="37800">
                  <c:v>600</c:v>
                </c:pt>
                <c:pt idx="37801">
                  <c:v>980</c:v>
                </c:pt>
                <c:pt idx="37802">
                  <c:v>630</c:v>
                </c:pt>
                <c:pt idx="37803">
                  <c:v>660</c:v>
                </c:pt>
                <c:pt idx="37804">
                  <c:v>820</c:v>
                </c:pt>
                <c:pt idx="37805">
                  <c:v>830</c:v>
                </c:pt>
                <c:pt idx="37806">
                  <c:v>810</c:v>
                </c:pt>
                <c:pt idx="37807">
                  <c:v>890</c:v>
                </c:pt>
                <c:pt idx="37808">
                  <c:v>800</c:v>
                </c:pt>
                <c:pt idx="37809">
                  <c:v>780</c:v>
                </c:pt>
                <c:pt idx="37810">
                  <c:v>710</c:v>
                </c:pt>
                <c:pt idx="37811">
                  <c:v>780</c:v>
                </c:pt>
                <c:pt idx="37812">
                  <c:v>810</c:v>
                </c:pt>
                <c:pt idx="37813">
                  <c:v>830</c:v>
                </c:pt>
                <c:pt idx="37814">
                  <c:v>860</c:v>
                </c:pt>
                <c:pt idx="37815">
                  <c:v>830</c:v>
                </c:pt>
                <c:pt idx="37816">
                  <c:v>780</c:v>
                </c:pt>
                <c:pt idx="37817">
                  <c:v>700</c:v>
                </c:pt>
                <c:pt idx="37818">
                  <c:v>820</c:v>
                </c:pt>
                <c:pt idx="37819">
                  <c:v>780</c:v>
                </c:pt>
                <c:pt idx="37820">
                  <c:v>710</c:v>
                </c:pt>
                <c:pt idx="37821">
                  <c:v>710</c:v>
                </c:pt>
                <c:pt idx="37822">
                  <c:v>820</c:v>
                </c:pt>
                <c:pt idx="37823">
                  <c:v>720</c:v>
                </c:pt>
                <c:pt idx="37824">
                  <c:v>780</c:v>
                </c:pt>
                <c:pt idx="37825">
                  <c:v>760</c:v>
                </c:pt>
                <c:pt idx="37826">
                  <c:v>790</c:v>
                </c:pt>
                <c:pt idx="37827">
                  <c:v>610</c:v>
                </c:pt>
                <c:pt idx="37828">
                  <c:v>640</c:v>
                </c:pt>
                <c:pt idx="37829">
                  <c:v>950</c:v>
                </c:pt>
                <c:pt idx="37830">
                  <c:v>740</c:v>
                </c:pt>
                <c:pt idx="37831">
                  <c:v>990</c:v>
                </c:pt>
                <c:pt idx="37832">
                  <c:v>780</c:v>
                </c:pt>
                <c:pt idx="37833">
                  <c:v>760</c:v>
                </c:pt>
                <c:pt idx="37834">
                  <c:v>820</c:v>
                </c:pt>
                <c:pt idx="37835">
                  <c:v>770</c:v>
                </c:pt>
                <c:pt idx="37836">
                  <c:v>760</c:v>
                </c:pt>
                <c:pt idx="37837">
                  <c:v>660</c:v>
                </c:pt>
                <c:pt idx="37838">
                  <c:v>670</c:v>
                </c:pt>
                <c:pt idx="37839">
                  <c:v>680</c:v>
                </c:pt>
                <c:pt idx="37840">
                  <c:v>750</c:v>
                </c:pt>
                <c:pt idx="37841">
                  <c:v>510</c:v>
                </c:pt>
                <c:pt idx="37842">
                  <c:v>830</c:v>
                </c:pt>
                <c:pt idx="37843">
                  <c:v>800</c:v>
                </c:pt>
                <c:pt idx="37844">
                  <c:v>690</c:v>
                </c:pt>
                <c:pt idx="37845">
                  <c:v>590</c:v>
                </c:pt>
                <c:pt idx="37846">
                  <c:v>690</c:v>
                </c:pt>
                <c:pt idx="37847">
                  <c:v>720</c:v>
                </c:pt>
                <c:pt idx="37848">
                  <c:v>850</c:v>
                </c:pt>
                <c:pt idx="37849">
                  <c:v>710</c:v>
                </c:pt>
                <c:pt idx="37850">
                  <c:v>1000</c:v>
                </c:pt>
                <c:pt idx="37851">
                  <c:v>810</c:v>
                </c:pt>
                <c:pt idx="37852">
                  <c:v>670</c:v>
                </c:pt>
                <c:pt idx="37853">
                  <c:v>790</c:v>
                </c:pt>
                <c:pt idx="37854">
                  <c:v>860</c:v>
                </c:pt>
                <c:pt idx="37855">
                  <c:v>780</c:v>
                </c:pt>
                <c:pt idx="37856">
                  <c:v>730</c:v>
                </c:pt>
                <c:pt idx="37857">
                  <c:v>700</c:v>
                </c:pt>
                <c:pt idx="37858">
                  <c:v>600</c:v>
                </c:pt>
                <c:pt idx="37859">
                  <c:v>620</c:v>
                </c:pt>
                <c:pt idx="37860">
                  <c:v>870</c:v>
                </c:pt>
                <c:pt idx="37861">
                  <c:v>700</c:v>
                </c:pt>
                <c:pt idx="37862">
                  <c:v>960</c:v>
                </c:pt>
                <c:pt idx="37863">
                  <c:v>690</c:v>
                </c:pt>
                <c:pt idx="37864">
                  <c:v>740</c:v>
                </c:pt>
                <c:pt idx="37865">
                  <c:v>700</c:v>
                </c:pt>
                <c:pt idx="37866">
                  <c:v>760</c:v>
                </c:pt>
                <c:pt idx="37867">
                  <c:v>800</c:v>
                </c:pt>
                <c:pt idx="37868">
                  <c:v>810</c:v>
                </c:pt>
                <c:pt idx="37869">
                  <c:v>680</c:v>
                </c:pt>
                <c:pt idx="37870">
                  <c:v>670</c:v>
                </c:pt>
                <c:pt idx="37871">
                  <c:v>810</c:v>
                </c:pt>
                <c:pt idx="37872">
                  <c:v>800</c:v>
                </c:pt>
                <c:pt idx="37873">
                  <c:v>780</c:v>
                </c:pt>
                <c:pt idx="37874">
                  <c:v>670</c:v>
                </c:pt>
                <c:pt idx="37875">
                  <c:v>1000</c:v>
                </c:pt>
                <c:pt idx="37876">
                  <c:v>760</c:v>
                </c:pt>
                <c:pt idx="37877">
                  <c:v>680</c:v>
                </c:pt>
                <c:pt idx="37878">
                  <c:v>700</c:v>
                </c:pt>
                <c:pt idx="37879">
                  <c:v>620</c:v>
                </c:pt>
                <c:pt idx="37880">
                  <c:v>550</c:v>
                </c:pt>
                <c:pt idx="37881">
                  <c:v>820</c:v>
                </c:pt>
                <c:pt idx="37882">
                  <c:v>670</c:v>
                </c:pt>
                <c:pt idx="37883">
                  <c:v>830</c:v>
                </c:pt>
                <c:pt idx="37884">
                  <c:v>840</c:v>
                </c:pt>
                <c:pt idx="37885">
                  <c:v>790</c:v>
                </c:pt>
                <c:pt idx="37886">
                  <c:v>740</c:v>
                </c:pt>
                <c:pt idx="37887">
                  <c:v>800</c:v>
                </c:pt>
                <c:pt idx="37888">
                  <c:v>800</c:v>
                </c:pt>
                <c:pt idx="37889">
                  <c:v>650</c:v>
                </c:pt>
                <c:pt idx="37890">
                  <c:v>890</c:v>
                </c:pt>
                <c:pt idx="37891">
                  <c:v>660</c:v>
                </c:pt>
                <c:pt idx="37892">
                  <c:v>760</c:v>
                </c:pt>
                <c:pt idx="37893">
                  <c:v>620</c:v>
                </c:pt>
                <c:pt idx="37894">
                  <c:v>740</c:v>
                </c:pt>
                <c:pt idx="37895">
                  <c:v>720</c:v>
                </c:pt>
                <c:pt idx="37896">
                  <c:v>630</c:v>
                </c:pt>
                <c:pt idx="37897">
                  <c:v>700</c:v>
                </c:pt>
                <c:pt idx="37898">
                  <c:v>750</c:v>
                </c:pt>
                <c:pt idx="37899">
                  <c:v>590</c:v>
                </c:pt>
                <c:pt idx="37900">
                  <c:v>720</c:v>
                </c:pt>
                <c:pt idx="37901">
                  <c:v>790</c:v>
                </c:pt>
                <c:pt idx="37902">
                  <c:v>820</c:v>
                </c:pt>
                <c:pt idx="37903">
                  <c:v>630</c:v>
                </c:pt>
                <c:pt idx="37904">
                  <c:v>800</c:v>
                </c:pt>
                <c:pt idx="37905">
                  <c:v>570</c:v>
                </c:pt>
                <c:pt idx="37906">
                  <c:v>630</c:v>
                </c:pt>
                <c:pt idx="37907">
                  <c:v>690</c:v>
                </c:pt>
                <c:pt idx="37908">
                  <c:v>870</c:v>
                </c:pt>
                <c:pt idx="37909">
                  <c:v>600</c:v>
                </c:pt>
                <c:pt idx="37910">
                  <c:v>710</c:v>
                </c:pt>
                <c:pt idx="37911">
                  <c:v>700</c:v>
                </c:pt>
                <c:pt idx="37912">
                  <c:v>680</c:v>
                </c:pt>
                <c:pt idx="37913">
                  <c:v>850</c:v>
                </c:pt>
                <c:pt idx="37914">
                  <c:v>660</c:v>
                </c:pt>
                <c:pt idx="37915">
                  <c:v>700</c:v>
                </c:pt>
                <c:pt idx="37916">
                  <c:v>790</c:v>
                </c:pt>
                <c:pt idx="37917">
                  <c:v>740</c:v>
                </c:pt>
                <c:pt idx="37918">
                  <c:v>700</c:v>
                </c:pt>
                <c:pt idx="37919">
                  <c:v>810</c:v>
                </c:pt>
                <c:pt idx="37920">
                  <c:v>790</c:v>
                </c:pt>
                <c:pt idx="37921">
                  <c:v>940</c:v>
                </c:pt>
                <c:pt idx="37922">
                  <c:v>630</c:v>
                </c:pt>
                <c:pt idx="37923">
                  <c:v>780</c:v>
                </c:pt>
                <c:pt idx="37924">
                  <c:v>780</c:v>
                </c:pt>
                <c:pt idx="37925">
                  <c:v>790</c:v>
                </c:pt>
                <c:pt idx="37926">
                  <c:v>820</c:v>
                </c:pt>
                <c:pt idx="37927">
                  <c:v>680</c:v>
                </c:pt>
                <c:pt idx="37928">
                  <c:v>750</c:v>
                </c:pt>
                <c:pt idx="37929">
                  <c:v>660</c:v>
                </c:pt>
                <c:pt idx="37930">
                  <c:v>740</c:v>
                </c:pt>
                <c:pt idx="37931">
                  <c:v>770</c:v>
                </c:pt>
                <c:pt idx="37932">
                  <c:v>740</c:v>
                </c:pt>
                <c:pt idx="37933">
                  <c:v>660</c:v>
                </c:pt>
                <c:pt idx="37934">
                  <c:v>670</c:v>
                </c:pt>
                <c:pt idx="37935">
                  <c:v>830</c:v>
                </c:pt>
                <c:pt idx="37936">
                  <c:v>970</c:v>
                </c:pt>
                <c:pt idx="37937">
                  <c:v>540</c:v>
                </c:pt>
                <c:pt idx="37938">
                  <c:v>650</c:v>
                </c:pt>
                <c:pt idx="37939">
                  <c:v>690</c:v>
                </c:pt>
                <c:pt idx="37940">
                  <c:v>710</c:v>
                </c:pt>
                <c:pt idx="37941">
                  <c:v>710</c:v>
                </c:pt>
                <c:pt idx="37942">
                  <c:v>640</c:v>
                </c:pt>
                <c:pt idx="37943">
                  <c:v>760</c:v>
                </c:pt>
                <c:pt idx="37944">
                  <c:v>620</c:v>
                </c:pt>
                <c:pt idx="37945">
                  <c:v>630</c:v>
                </c:pt>
                <c:pt idx="37946">
                  <c:v>650</c:v>
                </c:pt>
                <c:pt idx="37947">
                  <c:v>730</c:v>
                </c:pt>
                <c:pt idx="37948">
                  <c:v>680</c:v>
                </c:pt>
                <c:pt idx="37949">
                  <c:v>760</c:v>
                </c:pt>
                <c:pt idx="37950">
                  <c:v>890</c:v>
                </c:pt>
                <c:pt idx="37951">
                  <c:v>780</c:v>
                </c:pt>
                <c:pt idx="37952">
                  <c:v>660</c:v>
                </c:pt>
                <c:pt idx="37953">
                  <c:v>790</c:v>
                </c:pt>
                <c:pt idx="37954">
                  <c:v>890</c:v>
                </c:pt>
                <c:pt idx="37955">
                  <c:v>680</c:v>
                </c:pt>
                <c:pt idx="37956">
                  <c:v>720</c:v>
                </c:pt>
                <c:pt idx="37957">
                  <c:v>680</c:v>
                </c:pt>
                <c:pt idx="37958">
                  <c:v>880</c:v>
                </c:pt>
                <c:pt idx="37959">
                  <c:v>760</c:v>
                </c:pt>
                <c:pt idx="37960">
                  <c:v>730</c:v>
                </c:pt>
                <c:pt idx="37961">
                  <c:v>830</c:v>
                </c:pt>
                <c:pt idx="37962">
                  <c:v>740</c:v>
                </c:pt>
                <c:pt idx="37963">
                  <c:v>580</c:v>
                </c:pt>
                <c:pt idx="37964">
                  <c:v>730</c:v>
                </c:pt>
                <c:pt idx="37965">
                  <c:v>880</c:v>
                </c:pt>
                <c:pt idx="37966">
                  <c:v>770</c:v>
                </c:pt>
                <c:pt idx="37967">
                  <c:v>690</c:v>
                </c:pt>
                <c:pt idx="37968">
                  <c:v>870</c:v>
                </c:pt>
                <c:pt idx="37969">
                  <c:v>750</c:v>
                </c:pt>
                <c:pt idx="37970">
                  <c:v>730</c:v>
                </c:pt>
                <c:pt idx="37971">
                  <c:v>680</c:v>
                </c:pt>
                <c:pt idx="37972">
                  <c:v>830</c:v>
                </c:pt>
                <c:pt idx="37973">
                  <c:v>840</c:v>
                </c:pt>
                <c:pt idx="37974">
                  <c:v>860</c:v>
                </c:pt>
                <c:pt idx="37975">
                  <c:v>830</c:v>
                </c:pt>
                <c:pt idx="37976">
                  <c:v>680</c:v>
                </c:pt>
                <c:pt idx="37977">
                  <c:v>690</c:v>
                </c:pt>
                <c:pt idx="37978">
                  <c:v>750</c:v>
                </c:pt>
                <c:pt idx="37979">
                  <c:v>800</c:v>
                </c:pt>
                <c:pt idx="37980">
                  <c:v>660</c:v>
                </c:pt>
                <c:pt idx="37981">
                  <c:v>920</c:v>
                </c:pt>
                <c:pt idx="37982">
                  <c:v>710</c:v>
                </c:pt>
                <c:pt idx="37983">
                  <c:v>650</c:v>
                </c:pt>
                <c:pt idx="37984">
                  <c:v>760</c:v>
                </c:pt>
                <c:pt idx="37985">
                  <c:v>580</c:v>
                </c:pt>
                <c:pt idx="37986">
                  <c:v>680</c:v>
                </c:pt>
                <c:pt idx="37987">
                  <c:v>800</c:v>
                </c:pt>
                <c:pt idx="37988">
                  <c:v>830</c:v>
                </c:pt>
                <c:pt idx="37989">
                  <c:v>590</c:v>
                </c:pt>
                <c:pt idx="37990">
                  <c:v>810</c:v>
                </c:pt>
                <c:pt idx="37991">
                  <c:v>830</c:v>
                </c:pt>
                <c:pt idx="37992">
                  <c:v>710</c:v>
                </c:pt>
                <c:pt idx="37993">
                  <c:v>760</c:v>
                </c:pt>
                <c:pt idx="37994">
                  <c:v>900</c:v>
                </c:pt>
                <c:pt idx="37995">
                  <c:v>720</c:v>
                </c:pt>
                <c:pt idx="37996">
                  <c:v>810</c:v>
                </c:pt>
                <c:pt idx="37997">
                  <c:v>960</c:v>
                </c:pt>
                <c:pt idx="37998">
                  <c:v>670</c:v>
                </c:pt>
                <c:pt idx="37999">
                  <c:v>750</c:v>
                </c:pt>
                <c:pt idx="38000">
                  <c:v>590</c:v>
                </c:pt>
                <c:pt idx="38001">
                  <c:v>850</c:v>
                </c:pt>
                <c:pt idx="38002">
                  <c:v>720</c:v>
                </c:pt>
                <c:pt idx="38003">
                  <c:v>670</c:v>
                </c:pt>
                <c:pt idx="38004">
                  <c:v>800</c:v>
                </c:pt>
                <c:pt idx="38005">
                  <c:v>670</c:v>
                </c:pt>
                <c:pt idx="38006">
                  <c:v>730</c:v>
                </c:pt>
                <c:pt idx="38007">
                  <c:v>920</c:v>
                </c:pt>
                <c:pt idx="38008">
                  <c:v>800</c:v>
                </c:pt>
                <c:pt idx="38009">
                  <c:v>810</c:v>
                </c:pt>
                <c:pt idx="38010">
                  <c:v>780</c:v>
                </c:pt>
                <c:pt idx="38011">
                  <c:v>830</c:v>
                </c:pt>
                <c:pt idx="38012">
                  <c:v>850</c:v>
                </c:pt>
                <c:pt idx="38013">
                  <c:v>800</c:v>
                </c:pt>
                <c:pt idx="38014">
                  <c:v>670</c:v>
                </c:pt>
                <c:pt idx="38015">
                  <c:v>720</c:v>
                </c:pt>
                <c:pt idx="38016">
                  <c:v>710</c:v>
                </c:pt>
                <c:pt idx="38017">
                  <c:v>770</c:v>
                </c:pt>
                <c:pt idx="38018">
                  <c:v>770</c:v>
                </c:pt>
                <c:pt idx="38019">
                  <c:v>850</c:v>
                </c:pt>
                <c:pt idx="38020">
                  <c:v>780</c:v>
                </c:pt>
                <c:pt idx="38021">
                  <c:v>910</c:v>
                </c:pt>
                <c:pt idx="38022">
                  <c:v>740</c:v>
                </c:pt>
                <c:pt idx="38023">
                  <c:v>520</c:v>
                </c:pt>
                <c:pt idx="38024">
                  <c:v>870</c:v>
                </c:pt>
                <c:pt idx="38025">
                  <c:v>750</c:v>
                </c:pt>
                <c:pt idx="38026">
                  <c:v>830</c:v>
                </c:pt>
                <c:pt idx="38027">
                  <c:v>540</c:v>
                </c:pt>
                <c:pt idx="38028">
                  <c:v>900</c:v>
                </c:pt>
                <c:pt idx="38029">
                  <c:v>670</c:v>
                </c:pt>
                <c:pt idx="38030">
                  <c:v>770</c:v>
                </c:pt>
                <c:pt idx="38031">
                  <c:v>750</c:v>
                </c:pt>
                <c:pt idx="38032">
                  <c:v>880</c:v>
                </c:pt>
                <c:pt idx="38033">
                  <c:v>730</c:v>
                </c:pt>
                <c:pt idx="38034">
                  <c:v>600</c:v>
                </c:pt>
                <c:pt idx="38035">
                  <c:v>910</c:v>
                </c:pt>
                <c:pt idx="38036">
                  <c:v>660</c:v>
                </c:pt>
                <c:pt idx="38037">
                  <c:v>640</c:v>
                </c:pt>
                <c:pt idx="38038">
                  <c:v>790</c:v>
                </c:pt>
                <c:pt idx="38039">
                  <c:v>630</c:v>
                </c:pt>
                <c:pt idx="38040">
                  <c:v>660</c:v>
                </c:pt>
                <c:pt idx="38041">
                  <c:v>640</c:v>
                </c:pt>
                <c:pt idx="38042">
                  <c:v>740</c:v>
                </c:pt>
                <c:pt idx="38043">
                  <c:v>810</c:v>
                </c:pt>
                <c:pt idx="38044">
                  <c:v>760</c:v>
                </c:pt>
                <c:pt idx="38045">
                  <c:v>800</c:v>
                </c:pt>
                <c:pt idx="38046">
                  <c:v>700</c:v>
                </c:pt>
                <c:pt idx="38047">
                  <c:v>810</c:v>
                </c:pt>
                <c:pt idx="38048">
                  <c:v>870</c:v>
                </c:pt>
                <c:pt idx="38049">
                  <c:v>810</c:v>
                </c:pt>
                <c:pt idx="38050">
                  <c:v>710</c:v>
                </c:pt>
                <c:pt idx="38051">
                  <c:v>830</c:v>
                </c:pt>
                <c:pt idx="38052">
                  <c:v>590</c:v>
                </c:pt>
                <c:pt idx="38053">
                  <c:v>710</c:v>
                </c:pt>
                <c:pt idx="38054">
                  <c:v>740</c:v>
                </c:pt>
                <c:pt idx="38055">
                  <c:v>660</c:v>
                </c:pt>
                <c:pt idx="38056">
                  <c:v>1030</c:v>
                </c:pt>
                <c:pt idx="38057">
                  <c:v>840</c:v>
                </c:pt>
                <c:pt idx="38058">
                  <c:v>840</c:v>
                </c:pt>
                <c:pt idx="38059">
                  <c:v>810</c:v>
                </c:pt>
                <c:pt idx="38060">
                  <c:v>800</c:v>
                </c:pt>
                <c:pt idx="38061">
                  <c:v>840</c:v>
                </c:pt>
                <c:pt idx="38062">
                  <c:v>740</c:v>
                </c:pt>
                <c:pt idx="38063">
                  <c:v>780</c:v>
                </c:pt>
                <c:pt idx="38064">
                  <c:v>740</c:v>
                </c:pt>
                <c:pt idx="38065">
                  <c:v>590</c:v>
                </c:pt>
                <c:pt idx="38066">
                  <c:v>580</c:v>
                </c:pt>
                <c:pt idx="38067">
                  <c:v>580</c:v>
                </c:pt>
                <c:pt idx="38068">
                  <c:v>850</c:v>
                </c:pt>
                <c:pt idx="38069">
                  <c:v>680</c:v>
                </c:pt>
                <c:pt idx="38070">
                  <c:v>960</c:v>
                </c:pt>
                <c:pt idx="38071">
                  <c:v>690</c:v>
                </c:pt>
                <c:pt idx="38072">
                  <c:v>910</c:v>
                </c:pt>
                <c:pt idx="38073">
                  <c:v>660</c:v>
                </c:pt>
                <c:pt idx="38074">
                  <c:v>810</c:v>
                </c:pt>
                <c:pt idx="38075">
                  <c:v>760</c:v>
                </c:pt>
                <c:pt idx="38076">
                  <c:v>590</c:v>
                </c:pt>
                <c:pt idx="38077">
                  <c:v>810</c:v>
                </c:pt>
                <c:pt idx="38078">
                  <c:v>640</c:v>
                </c:pt>
                <c:pt idx="38079">
                  <c:v>760</c:v>
                </c:pt>
                <c:pt idx="38080">
                  <c:v>890</c:v>
                </c:pt>
                <c:pt idx="38081">
                  <c:v>790</c:v>
                </c:pt>
                <c:pt idx="38082">
                  <c:v>720</c:v>
                </c:pt>
                <c:pt idx="38083">
                  <c:v>800</c:v>
                </c:pt>
                <c:pt idx="38084">
                  <c:v>700</c:v>
                </c:pt>
                <c:pt idx="38085">
                  <c:v>710</c:v>
                </c:pt>
                <c:pt idx="38086">
                  <c:v>650</c:v>
                </c:pt>
                <c:pt idx="38087">
                  <c:v>930</c:v>
                </c:pt>
                <c:pt idx="38088">
                  <c:v>630</c:v>
                </c:pt>
                <c:pt idx="38089">
                  <c:v>860</c:v>
                </c:pt>
                <c:pt idx="38090">
                  <c:v>530</c:v>
                </c:pt>
                <c:pt idx="38091">
                  <c:v>630</c:v>
                </c:pt>
                <c:pt idx="38092">
                  <c:v>730</c:v>
                </c:pt>
                <c:pt idx="38093">
                  <c:v>680</c:v>
                </c:pt>
                <c:pt idx="38094">
                  <c:v>870</c:v>
                </c:pt>
                <c:pt idx="38095">
                  <c:v>980</c:v>
                </c:pt>
                <c:pt idx="38096">
                  <c:v>800</c:v>
                </c:pt>
                <c:pt idx="38097">
                  <c:v>760</c:v>
                </c:pt>
                <c:pt idx="38098">
                  <c:v>720</c:v>
                </c:pt>
                <c:pt idx="38099">
                  <c:v>680</c:v>
                </c:pt>
                <c:pt idx="38100">
                  <c:v>560</c:v>
                </c:pt>
                <c:pt idx="38101">
                  <c:v>540</c:v>
                </c:pt>
                <c:pt idx="38102">
                  <c:v>640</c:v>
                </c:pt>
                <c:pt idx="38103">
                  <c:v>690</c:v>
                </c:pt>
                <c:pt idx="38104">
                  <c:v>580</c:v>
                </c:pt>
                <c:pt idx="38105">
                  <c:v>920</c:v>
                </c:pt>
                <c:pt idx="38106">
                  <c:v>740</c:v>
                </c:pt>
                <c:pt idx="38107">
                  <c:v>770</c:v>
                </c:pt>
                <c:pt idx="38108">
                  <c:v>630</c:v>
                </c:pt>
                <c:pt idx="38109">
                  <c:v>790</c:v>
                </c:pt>
                <c:pt idx="38110">
                  <c:v>780</c:v>
                </c:pt>
                <c:pt idx="38111">
                  <c:v>720</c:v>
                </c:pt>
                <c:pt idx="38112">
                  <c:v>750</c:v>
                </c:pt>
                <c:pt idx="38113">
                  <c:v>650</c:v>
                </c:pt>
                <c:pt idx="38114">
                  <c:v>770</c:v>
                </c:pt>
                <c:pt idx="38115">
                  <c:v>720</c:v>
                </c:pt>
                <c:pt idx="38116">
                  <c:v>720</c:v>
                </c:pt>
                <c:pt idx="38117">
                  <c:v>630</c:v>
                </c:pt>
                <c:pt idx="38118">
                  <c:v>760</c:v>
                </c:pt>
                <c:pt idx="38119">
                  <c:v>700</c:v>
                </c:pt>
                <c:pt idx="38120">
                  <c:v>970</c:v>
                </c:pt>
                <c:pt idx="38121">
                  <c:v>790</c:v>
                </c:pt>
                <c:pt idx="38122">
                  <c:v>750</c:v>
                </c:pt>
                <c:pt idx="38123">
                  <c:v>850</c:v>
                </c:pt>
                <c:pt idx="38124">
                  <c:v>730</c:v>
                </c:pt>
                <c:pt idx="38125">
                  <c:v>670</c:v>
                </c:pt>
                <c:pt idx="38126">
                  <c:v>690</c:v>
                </c:pt>
                <c:pt idx="38127">
                  <c:v>700</c:v>
                </c:pt>
                <c:pt idx="38128">
                  <c:v>790</c:v>
                </c:pt>
                <c:pt idx="38129">
                  <c:v>770</c:v>
                </c:pt>
                <c:pt idx="38130">
                  <c:v>760</c:v>
                </c:pt>
                <c:pt idx="38131">
                  <c:v>840</c:v>
                </c:pt>
                <c:pt idx="38132">
                  <c:v>730</c:v>
                </c:pt>
                <c:pt idx="38133">
                  <c:v>610</c:v>
                </c:pt>
                <c:pt idx="38134">
                  <c:v>780</c:v>
                </c:pt>
                <c:pt idx="38135">
                  <c:v>820</c:v>
                </c:pt>
                <c:pt idx="38136">
                  <c:v>620</c:v>
                </c:pt>
                <c:pt idx="38137">
                  <c:v>660</c:v>
                </c:pt>
                <c:pt idx="38138">
                  <c:v>720</c:v>
                </c:pt>
                <c:pt idx="38139">
                  <c:v>700</c:v>
                </c:pt>
                <c:pt idx="38140">
                  <c:v>660</c:v>
                </c:pt>
                <c:pt idx="38141">
                  <c:v>750</c:v>
                </c:pt>
                <c:pt idx="38142">
                  <c:v>740</c:v>
                </c:pt>
                <c:pt idx="38143">
                  <c:v>830</c:v>
                </c:pt>
                <c:pt idx="38144">
                  <c:v>850</c:v>
                </c:pt>
                <c:pt idx="38145">
                  <c:v>680</c:v>
                </c:pt>
                <c:pt idx="38146">
                  <c:v>630</c:v>
                </c:pt>
                <c:pt idx="38147">
                  <c:v>730</c:v>
                </c:pt>
                <c:pt idx="38148">
                  <c:v>600</c:v>
                </c:pt>
                <c:pt idx="38149">
                  <c:v>660</c:v>
                </c:pt>
                <c:pt idx="38150">
                  <c:v>780</c:v>
                </c:pt>
                <c:pt idx="38151">
                  <c:v>810</c:v>
                </c:pt>
                <c:pt idx="38152">
                  <c:v>690</c:v>
                </c:pt>
                <c:pt idx="38153">
                  <c:v>730</c:v>
                </c:pt>
                <c:pt idx="38154">
                  <c:v>820</c:v>
                </c:pt>
                <c:pt idx="38155">
                  <c:v>730</c:v>
                </c:pt>
                <c:pt idx="38156">
                  <c:v>760</c:v>
                </c:pt>
                <c:pt idx="38157">
                  <c:v>750</c:v>
                </c:pt>
                <c:pt idx="38158">
                  <c:v>690</c:v>
                </c:pt>
                <c:pt idx="38159">
                  <c:v>950</c:v>
                </c:pt>
                <c:pt idx="38160">
                  <c:v>620</c:v>
                </c:pt>
                <c:pt idx="38161">
                  <c:v>550</c:v>
                </c:pt>
                <c:pt idx="38162">
                  <c:v>800</c:v>
                </c:pt>
                <c:pt idx="38163">
                  <c:v>710</c:v>
                </c:pt>
                <c:pt idx="38164">
                  <c:v>680</c:v>
                </c:pt>
                <c:pt idx="38165">
                  <c:v>740</c:v>
                </c:pt>
                <c:pt idx="38166">
                  <c:v>710</c:v>
                </c:pt>
                <c:pt idx="38167">
                  <c:v>730</c:v>
                </c:pt>
                <c:pt idx="38168">
                  <c:v>690</c:v>
                </c:pt>
                <c:pt idx="38169">
                  <c:v>720</c:v>
                </c:pt>
                <c:pt idx="38170">
                  <c:v>740</c:v>
                </c:pt>
                <c:pt idx="38171">
                  <c:v>800</c:v>
                </c:pt>
                <c:pt idx="38172">
                  <c:v>730</c:v>
                </c:pt>
                <c:pt idx="38173">
                  <c:v>720</c:v>
                </c:pt>
                <c:pt idx="38174">
                  <c:v>930</c:v>
                </c:pt>
                <c:pt idx="38175">
                  <c:v>640</c:v>
                </c:pt>
                <c:pt idx="38176">
                  <c:v>790</c:v>
                </c:pt>
                <c:pt idx="38177">
                  <c:v>670</c:v>
                </c:pt>
                <c:pt idx="38178">
                  <c:v>670</c:v>
                </c:pt>
                <c:pt idx="38179">
                  <c:v>610</c:v>
                </c:pt>
                <c:pt idx="38180">
                  <c:v>630</c:v>
                </c:pt>
                <c:pt idx="38181">
                  <c:v>790</c:v>
                </c:pt>
                <c:pt idx="38182">
                  <c:v>820</c:v>
                </c:pt>
                <c:pt idx="38183">
                  <c:v>600</c:v>
                </c:pt>
                <c:pt idx="38184">
                  <c:v>770</c:v>
                </c:pt>
                <c:pt idx="38185">
                  <c:v>830</c:v>
                </c:pt>
                <c:pt idx="38186">
                  <c:v>660</c:v>
                </c:pt>
                <c:pt idx="38187">
                  <c:v>730</c:v>
                </c:pt>
                <c:pt idx="38188">
                  <c:v>690</c:v>
                </c:pt>
                <c:pt idx="38189">
                  <c:v>940</c:v>
                </c:pt>
                <c:pt idx="38190">
                  <c:v>760</c:v>
                </c:pt>
                <c:pt idx="38191">
                  <c:v>650</c:v>
                </c:pt>
                <c:pt idx="38192">
                  <c:v>560</c:v>
                </c:pt>
                <c:pt idx="38193">
                  <c:v>760</c:v>
                </c:pt>
                <c:pt idx="38194">
                  <c:v>700</c:v>
                </c:pt>
                <c:pt idx="38195">
                  <c:v>1040</c:v>
                </c:pt>
                <c:pt idx="38196">
                  <c:v>800</c:v>
                </c:pt>
                <c:pt idx="38197">
                  <c:v>830</c:v>
                </c:pt>
                <c:pt idx="38198">
                  <c:v>550</c:v>
                </c:pt>
                <c:pt idx="38199">
                  <c:v>630</c:v>
                </c:pt>
                <c:pt idx="38200">
                  <c:v>640</c:v>
                </c:pt>
                <c:pt idx="38201">
                  <c:v>790</c:v>
                </c:pt>
                <c:pt idx="38202">
                  <c:v>620</c:v>
                </c:pt>
                <c:pt idx="38203">
                  <c:v>710</c:v>
                </c:pt>
                <c:pt idx="38204">
                  <c:v>730</c:v>
                </c:pt>
                <c:pt idx="38205">
                  <c:v>700</c:v>
                </c:pt>
                <c:pt idx="38206">
                  <c:v>600</c:v>
                </c:pt>
                <c:pt idx="38207">
                  <c:v>600</c:v>
                </c:pt>
                <c:pt idx="38208">
                  <c:v>730</c:v>
                </c:pt>
                <c:pt idx="38209">
                  <c:v>670</c:v>
                </c:pt>
                <c:pt idx="38210">
                  <c:v>750</c:v>
                </c:pt>
                <c:pt idx="38211">
                  <c:v>570</c:v>
                </c:pt>
                <c:pt idx="38212">
                  <c:v>820</c:v>
                </c:pt>
                <c:pt idx="38213">
                  <c:v>730</c:v>
                </c:pt>
                <c:pt idx="38214">
                  <c:v>870</c:v>
                </c:pt>
                <c:pt idx="38215">
                  <c:v>760</c:v>
                </c:pt>
                <c:pt idx="38216">
                  <c:v>810</c:v>
                </c:pt>
                <c:pt idx="38217">
                  <c:v>820</c:v>
                </c:pt>
                <c:pt idx="38218">
                  <c:v>740</c:v>
                </c:pt>
                <c:pt idx="38219">
                  <c:v>610</c:v>
                </c:pt>
                <c:pt idx="38220">
                  <c:v>770</c:v>
                </c:pt>
                <c:pt idx="38221">
                  <c:v>650</c:v>
                </c:pt>
                <c:pt idx="38222">
                  <c:v>650</c:v>
                </c:pt>
                <c:pt idx="38223">
                  <c:v>820</c:v>
                </c:pt>
                <c:pt idx="38224">
                  <c:v>880</c:v>
                </c:pt>
                <c:pt idx="38225">
                  <c:v>710</c:v>
                </c:pt>
                <c:pt idx="38226">
                  <c:v>580</c:v>
                </c:pt>
                <c:pt idx="38227">
                  <c:v>810</c:v>
                </c:pt>
                <c:pt idx="38228">
                  <c:v>710</c:v>
                </c:pt>
                <c:pt idx="38229">
                  <c:v>840</c:v>
                </c:pt>
                <c:pt idx="38230">
                  <c:v>650</c:v>
                </c:pt>
                <c:pt idx="38231">
                  <c:v>600</c:v>
                </c:pt>
                <c:pt idx="38232">
                  <c:v>710</c:v>
                </c:pt>
                <c:pt idx="38233">
                  <c:v>690</c:v>
                </c:pt>
                <c:pt idx="38234">
                  <c:v>710</c:v>
                </c:pt>
                <c:pt idx="38235">
                  <c:v>610</c:v>
                </c:pt>
                <c:pt idx="38236">
                  <c:v>580</c:v>
                </c:pt>
                <c:pt idx="38237">
                  <c:v>570</c:v>
                </c:pt>
                <c:pt idx="38238">
                  <c:v>690</c:v>
                </c:pt>
                <c:pt idx="38239">
                  <c:v>680</c:v>
                </c:pt>
                <c:pt idx="38240">
                  <c:v>670</c:v>
                </c:pt>
                <c:pt idx="38241">
                  <c:v>640</c:v>
                </c:pt>
                <c:pt idx="38242">
                  <c:v>830</c:v>
                </c:pt>
                <c:pt idx="38243">
                  <c:v>680</c:v>
                </c:pt>
                <c:pt idx="38244">
                  <c:v>700</c:v>
                </c:pt>
                <c:pt idx="38245">
                  <c:v>670</c:v>
                </c:pt>
                <c:pt idx="38246">
                  <c:v>770</c:v>
                </c:pt>
                <c:pt idx="38247">
                  <c:v>690</c:v>
                </c:pt>
                <c:pt idx="38248">
                  <c:v>730</c:v>
                </c:pt>
                <c:pt idx="38249">
                  <c:v>700</c:v>
                </c:pt>
                <c:pt idx="38250">
                  <c:v>810</c:v>
                </c:pt>
                <c:pt idx="38251">
                  <c:v>850</c:v>
                </c:pt>
                <c:pt idx="38252">
                  <c:v>670</c:v>
                </c:pt>
                <c:pt idx="38253">
                  <c:v>600</c:v>
                </c:pt>
                <c:pt idx="38254">
                  <c:v>880</c:v>
                </c:pt>
                <c:pt idx="38255">
                  <c:v>710</c:v>
                </c:pt>
                <c:pt idx="38256">
                  <c:v>700</c:v>
                </c:pt>
                <c:pt idx="38257">
                  <c:v>760</c:v>
                </c:pt>
                <c:pt idx="38258">
                  <c:v>740</c:v>
                </c:pt>
                <c:pt idx="38259">
                  <c:v>690</c:v>
                </c:pt>
                <c:pt idx="38260">
                  <c:v>870</c:v>
                </c:pt>
                <c:pt idx="38261">
                  <c:v>600</c:v>
                </c:pt>
                <c:pt idx="38262">
                  <c:v>610</c:v>
                </c:pt>
                <c:pt idx="38263">
                  <c:v>760</c:v>
                </c:pt>
                <c:pt idx="38264">
                  <c:v>840</c:v>
                </c:pt>
                <c:pt idx="38265">
                  <c:v>620</c:v>
                </c:pt>
                <c:pt idx="38266">
                  <c:v>710</c:v>
                </c:pt>
                <c:pt idx="38267">
                  <c:v>680</c:v>
                </c:pt>
                <c:pt idx="38268">
                  <c:v>650</c:v>
                </c:pt>
                <c:pt idx="38269">
                  <c:v>810</c:v>
                </c:pt>
                <c:pt idx="38270">
                  <c:v>750</c:v>
                </c:pt>
                <c:pt idx="38271">
                  <c:v>710</c:v>
                </c:pt>
                <c:pt idx="38272">
                  <c:v>760</c:v>
                </c:pt>
                <c:pt idx="38273">
                  <c:v>600</c:v>
                </c:pt>
                <c:pt idx="38274">
                  <c:v>810</c:v>
                </c:pt>
                <c:pt idx="38275">
                  <c:v>880</c:v>
                </c:pt>
                <c:pt idx="38276">
                  <c:v>630</c:v>
                </c:pt>
                <c:pt idx="38277">
                  <c:v>720</c:v>
                </c:pt>
                <c:pt idx="38278">
                  <c:v>680</c:v>
                </c:pt>
                <c:pt idx="38279">
                  <c:v>660</c:v>
                </c:pt>
                <c:pt idx="38280">
                  <c:v>1000</c:v>
                </c:pt>
                <c:pt idx="38281">
                  <c:v>720</c:v>
                </c:pt>
                <c:pt idx="38282">
                  <c:v>770</c:v>
                </c:pt>
                <c:pt idx="38283">
                  <c:v>820</c:v>
                </c:pt>
                <c:pt idx="38284">
                  <c:v>680</c:v>
                </c:pt>
                <c:pt idx="38285">
                  <c:v>620</c:v>
                </c:pt>
                <c:pt idx="38286">
                  <c:v>880</c:v>
                </c:pt>
                <c:pt idx="38287">
                  <c:v>700</c:v>
                </c:pt>
                <c:pt idx="38288">
                  <c:v>630</c:v>
                </c:pt>
                <c:pt idx="38289">
                  <c:v>750</c:v>
                </c:pt>
                <c:pt idx="38290">
                  <c:v>660</c:v>
                </c:pt>
                <c:pt idx="38291">
                  <c:v>660</c:v>
                </c:pt>
                <c:pt idx="38292">
                  <c:v>720</c:v>
                </c:pt>
                <c:pt idx="38293">
                  <c:v>690</c:v>
                </c:pt>
                <c:pt idx="38294">
                  <c:v>720</c:v>
                </c:pt>
                <c:pt idx="38295">
                  <c:v>720</c:v>
                </c:pt>
                <c:pt idx="38296">
                  <c:v>620</c:v>
                </c:pt>
                <c:pt idx="38297">
                  <c:v>790</c:v>
                </c:pt>
                <c:pt idx="38298">
                  <c:v>840</c:v>
                </c:pt>
                <c:pt idx="38299">
                  <c:v>700</c:v>
                </c:pt>
                <c:pt idx="38300">
                  <c:v>790</c:v>
                </c:pt>
                <c:pt idx="38301">
                  <c:v>600</c:v>
                </c:pt>
                <c:pt idx="38302">
                  <c:v>890</c:v>
                </c:pt>
                <c:pt idx="38303">
                  <c:v>700</c:v>
                </c:pt>
                <c:pt idx="38304">
                  <c:v>510</c:v>
                </c:pt>
                <c:pt idx="38305">
                  <c:v>800</c:v>
                </c:pt>
                <c:pt idx="38306">
                  <c:v>770</c:v>
                </c:pt>
                <c:pt idx="38307">
                  <c:v>830</c:v>
                </c:pt>
                <c:pt idx="38308">
                  <c:v>730</c:v>
                </c:pt>
                <c:pt idx="38309">
                  <c:v>690</c:v>
                </c:pt>
                <c:pt idx="38310">
                  <c:v>920</c:v>
                </c:pt>
                <c:pt idx="38311">
                  <c:v>720</c:v>
                </c:pt>
                <c:pt idx="38312">
                  <c:v>760</c:v>
                </c:pt>
                <c:pt idx="38313">
                  <c:v>890</c:v>
                </c:pt>
                <c:pt idx="38314">
                  <c:v>840</c:v>
                </c:pt>
                <c:pt idx="38315">
                  <c:v>630</c:v>
                </c:pt>
                <c:pt idx="38316">
                  <c:v>560</c:v>
                </c:pt>
                <c:pt idx="38317">
                  <c:v>660</c:v>
                </c:pt>
                <c:pt idx="38318">
                  <c:v>870</c:v>
                </c:pt>
                <c:pt idx="38319">
                  <c:v>540</c:v>
                </c:pt>
                <c:pt idx="38320">
                  <c:v>640</c:v>
                </c:pt>
                <c:pt idx="38321">
                  <c:v>680</c:v>
                </c:pt>
                <c:pt idx="38322">
                  <c:v>760</c:v>
                </c:pt>
                <c:pt idx="38323">
                  <c:v>730</c:v>
                </c:pt>
                <c:pt idx="38324">
                  <c:v>800</c:v>
                </c:pt>
                <c:pt idx="38325">
                  <c:v>850</c:v>
                </c:pt>
                <c:pt idx="38326">
                  <c:v>710</c:v>
                </c:pt>
                <c:pt idx="38327">
                  <c:v>660</c:v>
                </c:pt>
                <c:pt idx="38328">
                  <c:v>720</c:v>
                </c:pt>
                <c:pt idx="38329">
                  <c:v>810</c:v>
                </c:pt>
                <c:pt idx="38330">
                  <c:v>710</c:v>
                </c:pt>
                <c:pt idx="38331">
                  <c:v>870</c:v>
                </c:pt>
                <c:pt idx="38332">
                  <c:v>630</c:v>
                </c:pt>
                <c:pt idx="38333">
                  <c:v>670</c:v>
                </c:pt>
                <c:pt idx="38334">
                  <c:v>700</c:v>
                </c:pt>
                <c:pt idx="38335">
                  <c:v>490</c:v>
                </c:pt>
                <c:pt idx="38336">
                  <c:v>730</c:v>
                </c:pt>
                <c:pt idx="38337">
                  <c:v>760</c:v>
                </c:pt>
                <c:pt idx="38338">
                  <c:v>790</c:v>
                </c:pt>
                <c:pt idx="38339">
                  <c:v>720</c:v>
                </c:pt>
                <c:pt idx="38340">
                  <c:v>660</c:v>
                </c:pt>
                <c:pt idx="38341">
                  <c:v>830</c:v>
                </c:pt>
                <c:pt idx="38342">
                  <c:v>780</c:v>
                </c:pt>
                <c:pt idx="38343">
                  <c:v>790</c:v>
                </c:pt>
                <c:pt idx="38344">
                  <c:v>810</c:v>
                </c:pt>
                <c:pt idx="38345">
                  <c:v>650</c:v>
                </c:pt>
                <c:pt idx="38346">
                  <c:v>750</c:v>
                </c:pt>
                <c:pt idx="38347">
                  <c:v>750</c:v>
                </c:pt>
                <c:pt idx="38348">
                  <c:v>710</c:v>
                </c:pt>
                <c:pt idx="38349">
                  <c:v>680</c:v>
                </c:pt>
                <c:pt idx="38350">
                  <c:v>810</c:v>
                </c:pt>
                <c:pt idx="38351">
                  <c:v>690</c:v>
                </c:pt>
                <c:pt idx="38352">
                  <c:v>670</c:v>
                </c:pt>
                <c:pt idx="38353">
                  <c:v>630</c:v>
                </c:pt>
                <c:pt idx="38354">
                  <c:v>840</c:v>
                </c:pt>
                <c:pt idx="38355">
                  <c:v>570</c:v>
                </c:pt>
                <c:pt idx="38356">
                  <c:v>820</c:v>
                </c:pt>
                <c:pt idx="38357">
                  <c:v>640</c:v>
                </c:pt>
                <c:pt idx="38358">
                  <c:v>810</c:v>
                </c:pt>
                <c:pt idx="38359">
                  <c:v>820</c:v>
                </c:pt>
                <c:pt idx="38360">
                  <c:v>780</c:v>
                </c:pt>
                <c:pt idx="38361">
                  <c:v>670</c:v>
                </c:pt>
                <c:pt idx="38362">
                  <c:v>760</c:v>
                </c:pt>
                <c:pt idx="38363">
                  <c:v>680</c:v>
                </c:pt>
                <c:pt idx="38364">
                  <c:v>680</c:v>
                </c:pt>
                <c:pt idx="38365">
                  <c:v>610</c:v>
                </c:pt>
                <c:pt idx="38366">
                  <c:v>870</c:v>
                </c:pt>
                <c:pt idx="38367">
                  <c:v>760</c:v>
                </c:pt>
                <c:pt idx="38368">
                  <c:v>830</c:v>
                </c:pt>
                <c:pt idx="38369">
                  <c:v>790</c:v>
                </c:pt>
                <c:pt idx="38370">
                  <c:v>780</c:v>
                </c:pt>
                <c:pt idx="38371">
                  <c:v>810</c:v>
                </c:pt>
                <c:pt idx="38372">
                  <c:v>710</c:v>
                </c:pt>
                <c:pt idx="38373">
                  <c:v>730</c:v>
                </c:pt>
                <c:pt idx="38374">
                  <c:v>750</c:v>
                </c:pt>
                <c:pt idx="38375">
                  <c:v>710</c:v>
                </c:pt>
                <c:pt idx="38376">
                  <c:v>960</c:v>
                </c:pt>
                <c:pt idx="38377">
                  <c:v>860</c:v>
                </c:pt>
                <c:pt idx="38378">
                  <c:v>600</c:v>
                </c:pt>
                <c:pt idx="38379">
                  <c:v>740</c:v>
                </c:pt>
                <c:pt idx="38380">
                  <c:v>560</c:v>
                </c:pt>
                <c:pt idx="38381">
                  <c:v>760</c:v>
                </c:pt>
                <c:pt idx="38382">
                  <c:v>710</c:v>
                </c:pt>
                <c:pt idx="38383">
                  <c:v>520</c:v>
                </c:pt>
                <c:pt idx="38384">
                  <c:v>690</c:v>
                </c:pt>
                <c:pt idx="38385">
                  <c:v>640</c:v>
                </c:pt>
                <c:pt idx="38386">
                  <c:v>720</c:v>
                </c:pt>
                <c:pt idx="38387">
                  <c:v>700</c:v>
                </c:pt>
                <c:pt idx="38388">
                  <c:v>780</c:v>
                </c:pt>
                <c:pt idx="38389">
                  <c:v>740</c:v>
                </c:pt>
                <c:pt idx="38390">
                  <c:v>800</c:v>
                </c:pt>
                <c:pt idx="38391">
                  <c:v>780</c:v>
                </c:pt>
                <c:pt idx="38392">
                  <c:v>700</c:v>
                </c:pt>
                <c:pt idx="38393">
                  <c:v>680</c:v>
                </c:pt>
                <c:pt idx="38394">
                  <c:v>660</c:v>
                </c:pt>
                <c:pt idx="38395">
                  <c:v>760</c:v>
                </c:pt>
                <c:pt idx="38396">
                  <c:v>740</c:v>
                </c:pt>
                <c:pt idx="38397">
                  <c:v>720</c:v>
                </c:pt>
                <c:pt idx="38398">
                  <c:v>820</c:v>
                </c:pt>
                <c:pt idx="38399">
                  <c:v>660</c:v>
                </c:pt>
                <c:pt idx="38400">
                  <c:v>630</c:v>
                </c:pt>
                <c:pt idx="38401">
                  <c:v>700</c:v>
                </c:pt>
                <c:pt idx="38402">
                  <c:v>660</c:v>
                </c:pt>
                <c:pt idx="38403">
                  <c:v>690</c:v>
                </c:pt>
                <c:pt idx="38404">
                  <c:v>880</c:v>
                </c:pt>
                <c:pt idx="38405">
                  <c:v>650</c:v>
                </c:pt>
                <c:pt idx="38406">
                  <c:v>710</c:v>
                </c:pt>
                <c:pt idx="38407">
                  <c:v>860</c:v>
                </c:pt>
                <c:pt idx="38408">
                  <c:v>840</c:v>
                </c:pt>
                <c:pt idx="38409">
                  <c:v>830</c:v>
                </c:pt>
                <c:pt idx="38410">
                  <c:v>650</c:v>
                </c:pt>
                <c:pt idx="38411">
                  <c:v>680</c:v>
                </c:pt>
                <c:pt idx="38412">
                  <c:v>710</c:v>
                </c:pt>
                <c:pt idx="38413">
                  <c:v>630</c:v>
                </c:pt>
                <c:pt idx="38414">
                  <c:v>800</c:v>
                </c:pt>
                <c:pt idx="38415">
                  <c:v>900</c:v>
                </c:pt>
                <c:pt idx="38416">
                  <c:v>830</c:v>
                </c:pt>
                <c:pt idx="38417">
                  <c:v>630</c:v>
                </c:pt>
                <c:pt idx="38418">
                  <c:v>740</c:v>
                </c:pt>
                <c:pt idx="38419">
                  <c:v>830</c:v>
                </c:pt>
                <c:pt idx="38420">
                  <c:v>630</c:v>
                </c:pt>
                <c:pt idx="38421">
                  <c:v>780</c:v>
                </c:pt>
                <c:pt idx="38422">
                  <c:v>680</c:v>
                </c:pt>
                <c:pt idx="38423">
                  <c:v>580</c:v>
                </c:pt>
                <c:pt idx="38424">
                  <c:v>630</c:v>
                </c:pt>
                <c:pt idx="38425">
                  <c:v>730</c:v>
                </c:pt>
                <c:pt idx="38426">
                  <c:v>690</c:v>
                </c:pt>
                <c:pt idx="38427">
                  <c:v>1020</c:v>
                </c:pt>
                <c:pt idx="38428">
                  <c:v>840</c:v>
                </c:pt>
                <c:pt idx="38429">
                  <c:v>760</c:v>
                </c:pt>
                <c:pt idx="38430">
                  <c:v>810</c:v>
                </c:pt>
                <c:pt idx="38431">
                  <c:v>540</c:v>
                </c:pt>
                <c:pt idx="38432">
                  <c:v>660</c:v>
                </c:pt>
                <c:pt idx="38433">
                  <c:v>850</c:v>
                </c:pt>
                <c:pt idx="38434">
                  <c:v>800</c:v>
                </c:pt>
                <c:pt idx="38435">
                  <c:v>650</c:v>
                </c:pt>
                <c:pt idx="38436">
                  <c:v>840</c:v>
                </c:pt>
                <c:pt idx="38437">
                  <c:v>640</c:v>
                </c:pt>
                <c:pt idx="38438">
                  <c:v>750</c:v>
                </c:pt>
                <c:pt idx="38439">
                  <c:v>670</c:v>
                </c:pt>
                <c:pt idx="38440">
                  <c:v>660</c:v>
                </c:pt>
                <c:pt idx="38441">
                  <c:v>650</c:v>
                </c:pt>
                <c:pt idx="38442">
                  <c:v>850</c:v>
                </c:pt>
                <c:pt idx="38443">
                  <c:v>700</c:v>
                </c:pt>
                <c:pt idx="38444">
                  <c:v>750</c:v>
                </c:pt>
                <c:pt idx="38445">
                  <c:v>690</c:v>
                </c:pt>
                <c:pt idx="38446">
                  <c:v>840</c:v>
                </c:pt>
                <c:pt idx="38447">
                  <c:v>730</c:v>
                </c:pt>
                <c:pt idx="38448">
                  <c:v>850</c:v>
                </c:pt>
                <c:pt idx="38449">
                  <c:v>720</c:v>
                </c:pt>
                <c:pt idx="38450">
                  <c:v>820</c:v>
                </c:pt>
                <c:pt idx="38451">
                  <c:v>760</c:v>
                </c:pt>
                <c:pt idx="38452">
                  <c:v>670</c:v>
                </c:pt>
                <c:pt idx="38453">
                  <c:v>800</c:v>
                </c:pt>
                <c:pt idx="38454">
                  <c:v>690</c:v>
                </c:pt>
                <c:pt idx="38455">
                  <c:v>710</c:v>
                </c:pt>
                <c:pt idx="38456">
                  <c:v>950</c:v>
                </c:pt>
                <c:pt idx="38457">
                  <c:v>620</c:v>
                </c:pt>
                <c:pt idx="38458">
                  <c:v>790</c:v>
                </c:pt>
                <c:pt idx="38459">
                  <c:v>560</c:v>
                </c:pt>
                <c:pt idx="38460">
                  <c:v>640</c:v>
                </c:pt>
                <c:pt idx="38461">
                  <c:v>650</c:v>
                </c:pt>
                <c:pt idx="38462">
                  <c:v>730</c:v>
                </c:pt>
                <c:pt idx="38463">
                  <c:v>860</c:v>
                </c:pt>
                <c:pt idx="38464">
                  <c:v>780</c:v>
                </c:pt>
                <c:pt idx="38465">
                  <c:v>770</c:v>
                </c:pt>
                <c:pt idx="38466">
                  <c:v>740</c:v>
                </c:pt>
                <c:pt idx="38467">
                  <c:v>640</c:v>
                </c:pt>
                <c:pt idx="38468">
                  <c:v>790</c:v>
                </c:pt>
                <c:pt idx="38469">
                  <c:v>610</c:v>
                </c:pt>
                <c:pt idx="38470">
                  <c:v>630</c:v>
                </c:pt>
                <c:pt idx="38471">
                  <c:v>540</c:v>
                </c:pt>
                <c:pt idx="38472">
                  <c:v>760</c:v>
                </c:pt>
                <c:pt idx="38473">
                  <c:v>710</c:v>
                </c:pt>
                <c:pt idx="38474">
                  <c:v>790</c:v>
                </c:pt>
                <c:pt idx="38475">
                  <c:v>790</c:v>
                </c:pt>
                <c:pt idx="38476">
                  <c:v>850</c:v>
                </c:pt>
                <c:pt idx="38477">
                  <c:v>690</c:v>
                </c:pt>
                <c:pt idx="38478">
                  <c:v>680</c:v>
                </c:pt>
                <c:pt idx="38479">
                  <c:v>700</c:v>
                </c:pt>
                <c:pt idx="38480">
                  <c:v>770</c:v>
                </c:pt>
                <c:pt idx="38481">
                  <c:v>840</c:v>
                </c:pt>
                <c:pt idx="38482">
                  <c:v>870</c:v>
                </c:pt>
                <c:pt idx="38483">
                  <c:v>690</c:v>
                </c:pt>
                <c:pt idx="38484">
                  <c:v>560</c:v>
                </c:pt>
                <c:pt idx="38485">
                  <c:v>740</c:v>
                </c:pt>
                <c:pt idx="38486">
                  <c:v>690</c:v>
                </c:pt>
                <c:pt idx="38487">
                  <c:v>900</c:v>
                </c:pt>
                <c:pt idx="38488">
                  <c:v>750</c:v>
                </c:pt>
                <c:pt idx="38489">
                  <c:v>630</c:v>
                </c:pt>
                <c:pt idx="38490">
                  <c:v>810</c:v>
                </c:pt>
                <c:pt idx="38491">
                  <c:v>680</c:v>
                </c:pt>
                <c:pt idx="38492">
                  <c:v>860</c:v>
                </c:pt>
                <c:pt idx="38493">
                  <c:v>820</c:v>
                </c:pt>
                <c:pt idx="38494">
                  <c:v>890</c:v>
                </c:pt>
                <c:pt idx="38495">
                  <c:v>870</c:v>
                </c:pt>
                <c:pt idx="38496">
                  <c:v>550</c:v>
                </c:pt>
                <c:pt idx="38497">
                  <c:v>670</c:v>
                </c:pt>
                <c:pt idx="38498">
                  <c:v>670</c:v>
                </c:pt>
                <c:pt idx="38499">
                  <c:v>780</c:v>
                </c:pt>
                <c:pt idx="38500">
                  <c:v>620</c:v>
                </c:pt>
                <c:pt idx="38501">
                  <c:v>770</c:v>
                </c:pt>
                <c:pt idx="38502">
                  <c:v>810</c:v>
                </c:pt>
                <c:pt idx="38503">
                  <c:v>660</c:v>
                </c:pt>
                <c:pt idx="38504">
                  <c:v>670</c:v>
                </c:pt>
                <c:pt idx="38505">
                  <c:v>740</c:v>
                </c:pt>
                <c:pt idx="38506">
                  <c:v>740</c:v>
                </c:pt>
                <c:pt idx="38507">
                  <c:v>970</c:v>
                </c:pt>
                <c:pt idx="38508">
                  <c:v>720</c:v>
                </c:pt>
                <c:pt idx="38509">
                  <c:v>800</c:v>
                </c:pt>
                <c:pt idx="38510">
                  <c:v>610</c:v>
                </c:pt>
                <c:pt idx="38511">
                  <c:v>660</c:v>
                </c:pt>
                <c:pt idx="38512">
                  <c:v>650</c:v>
                </c:pt>
                <c:pt idx="38513">
                  <c:v>570</c:v>
                </c:pt>
                <c:pt idx="38514">
                  <c:v>780</c:v>
                </c:pt>
                <c:pt idx="38515">
                  <c:v>660</c:v>
                </c:pt>
                <c:pt idx="38516">
                  <c:v>790</c:v>
                </c:pt>
                <c:pt idx="38517">
                  <c:v>700</c:v>
                </c:pt>
                <c:pt idx="38518">
                  <c:v>730</c:v>
                </c:pt>
                <c:pt idx="38519">
                  <c:v>690</c:v>
                </c:pt>
                <c:pt idx="38520">
                  <c:v>720</c:v>
                </c:pt>
                <c:pt idx="38521">
                  <c:v>930</c:v>
                </c:pt>
                <c:pt idx="38522">
                  <c:v>740</c:v>
                </c:pt>
                <c:pt idx="38523">
                  <c:v>590</c:v>
                </c:pt>
                <c:pt idx="38524">
                  <c:v>870</c:v>
                </c:pt>
                <c:pt idx="38525">
                  <c:v>830</c:v>
                </c:pt>
                <c:pt idx="38526">
                  <c:v>820</c:v>
                </c:pt>
                <c:pt idx="38527">
                  <c:v>690</c:v>
                </c:pt>
                <c:pt idx="38528">
                  <c:v>800</c:v>
                </c:pt>
                <c:pt idx="38529">
                  <c:v>910</c:v>
                </c:pt>
                <c:pt idx="38530">
                  <c:v>600</c:v>
                </c:pt>
                <c:pt idx="38531">
                  <c:v>650</c:v>
                </c:pt>
                <c:pt idx="38532">
                  <c:v>720</c:v>
                </c:pt>
                <c:pt idx="38533">
                  <c:v>650</c:v>
                </c:pt>
                <c:pt idx="38534">
                  <c:v>790</c:v>
                </c:pt>
                <c:pt idx="38535">
                  <c:v>730</c:v>
                </c:pt>
                <c:pt idx="38536">
                  <c:v>670</c:v>
                </c:pt>
                <c:pt idx="38537">
                  <c:v>770</c:v>
                </c:pt>
                <c:pt idx="38538">
                  <c:v>650</c:v>
                </c:pt>
                <c:pt idx="38539">
                  <c:v>720</c:v>
                </c:pt>
                <c:pt idx="38540">
                  <c:v>990</c:v>
                </c:pt>
                <c:pt idx="38541">
                  <c:v>700</c:v>
                </c:pt>
                <c:pt idx="38542">
                  <c:v>840</c:v>
                </c:pt>
                <c:pt idx="38543">
                  <c:v>820</c:v>
                </c:pt>
                <c:pt idx="38544">
                  <c:v>810</c:v>
                </c:pt>
                <c:pt idx="38545">
                  <c:v>700</c:v>
                </c:pt>
                <c:pt idx="38546">
                  <c:v>680</c:v>
                </c:pt>
                <c:pt idx="38547">
                  <c:v>650</c:v>
                </c:pt>
                <c:pt idx="38548">
                  <c:v>690</c:v>
                </c:pt>
                <c:pt idx="38549">
                  <c:v>740</c:v>
                </c:pt>
                <c:pt idx="38550">
                  <c:v>720</c:v>
                </c:pt>
                <c:pt idx="38551">
                  <c:v>780</c:v>
                </c:pt>
                <c:pt idx="38552">
                  <c:v>680</c:v>
                </c:pt>
                <c:pt idx="38553">
                  <c:v>690</c:v>
                </c:pt>
                <c:pt idx="38554">
                  <c:v>690</c:v>
                </c:pt>
                <c:pt idx="38555">
                  <c:v>840</c:v>
                </c:pt>
                <c:pt idx="38556">
                  <c:v>610</c:v>
                </c:pt>
                <c:pt idx="38557">
                  <c:v>840</c:v>
                </c:pt>
                <c:pt idx="38558">
                  <c:v>820</c:v>
                </c:pt>
                <c:pt idx="38559">
                  <c:v>740</c:v>
                </c:pt>
                <c:pt idx="38560">
                  <c:v>690</c:v>
                </c:pt>
                <c:pt idx="38561">
                  <c:v>710</c:v>
                </c:pt>
                <c:pt idx="38562">
                  <c:v>700</c:v>
                </c:pt>
                <c:pt idx="38563">
                  <c:v>780</c:v>
                </c:pt>
                <c:pt idx="38564">
                  <c:v>700</c:v>
                </c:pt>
                <c:pt idx="38565">
                  <c:v>730</c:v>
                </c:pt>
                <c:pt idx="38566">
                  <c:v>590</c:v>
                </c:pt>
                <c:pt idx="38567">
                  <c:v>690</c:v>
                </c:pt>
                <c:pt idx="38568">
                  <c:v>630</c:v>
                </c:pt>
                <c:pt idx="38569">
                  <c:v>770</c:v>
                </c:pt>
                <c:pt idx="38570">
                  <c:v>710</c:v>
                </c:pt>
                <c:pt idx="38571">
                  <c:v>700</c:v>
                </c:pt>
                <c:pt idx="38572">
                  <c:v>890</c:v>
                </c:pt>
                <c:pt idx="38573">
                  <c:v>640</c:v>
                </c:pt>
                <c:pt idx="38574">
                  <c:v>690</c:v>
                </c:pt>
                <c:pt idx="38575">
                  <c:v>840</c:v>
                </c:pt>
                <c:pt idx="38576">
                  <c:v>710</c:v>
                </c:pt>
                <c:pt idx="38577">
                  <c:v>660</c:v>
                </c:pt>
                <c:pt idx="38578">
                  <c:v>730</c:v>
                </c:pt>
                <c:pt idx="38579">
                  <c:v>650</c:v>
                </c:pt>
                <c:pt idx="38580">
                  <c:v>840</c:v>
                </c:pt>
                <c:pt idx="38581">
                  <c:v>670</c:v>
                </c:pt>
                <c:pt idx="38582">
                  <c:v>770</c:v>
                </c:pt>
                <c:pt idx="38583">
                  <c:v>670</c:v>
                </c:pt>
                <c:pt idx="38584">
                  <c:v>880</c:v>
                </c:pt>
                <c:pt idx="38585">
                  <c:v>860</c:v>
                </c:pt>
                <c:pt idx="38586">
                  <c:v>890</c:v>
                </c:pt>
                <c:pt idx="38587">
                  <c:v>640</c:v>
                </c:pt>
                <c:pt idx="38588">
                  <c:v>650</c:v>
                </c:pt>
                <c:pt idx="38589">
                  <c:v>790</c:v>
                </c:pt>
                <c:pt idx="38590">
                  <c:v>990</c:v>
                </c:pt>
                <c:pt idx="38591">
                  <c:v>570</c:v>
                </c:pt>
                <c:pt idx="38592">
                  <c:v>720</c:v>
                </c:pt>
                <c:pt idx="38593">
                  <c:v>690</c:v>
                </c:pt>
                <c:pt idx="38594">
                  <c:v>630</c:v>
                </c:pt>
                <c:pt idx="38595">
                  <c:v>660</c:v>
                </c:pt>
                <c:pt idx="38596">
                  <c:v>650</c:v>
                </c:pt>
                <c:pt idx="38597">
                  <c:v>730</c:v>
                </c:pt>
                <c:pt idx="38598">
                  <c:v>820</c:v>
                </c:pt>
                <c:pt idx="38599">
                  <c:v>780</c:v>
                </c:pt>
                <c:pt idx="38600">
                  <c:v>570</c:v>
                </c:pt>
                <c:pt idx="38601">
                  <c:v>760</c:v>
                </c:pt>
                <c:pt idx="38602">
                  <c:v>770</c:v>
                </c:pt>
                <c:pt idx="38603">
                  <c:v>740</c:v>
                </c:pt>
                <c:pt idx="38604">
                  <c:v>720</c:v>
                </c:pt>
                <c:pt idx="38605">
                  <c:v>720</c:v>
                </c:pt>
                <c:pt idx="38606">
                  <c:v>810</c:v>
                </c:pt>
                <c:pt idx="38607">
                  <c:v>860</c:v>
                </c:pt>
                <c:pt idx="38608">
                  <c:v>580</c:v>
                </c:pt>
                <c:pt idx="38609">
                  <c:v>610</c:v>
                </c:pt>
                <c:pt idx="38610">
                  <c:v>610</c:v>
                </c:pt>
                <c:pt idx="38611">
                  <c:v>690</c:v>
                </c:pt>
                <c:pt idx="38612">
                  <c:v>630</c:v>
                </c:pt>
                <c:pt idx="38613">
                  <c:v>840</c:v>
                </c:pt>
                <c:pt idx="38614">
                  <c:v>780</c:v>
                </c:pt>
                <c:pt idx="38615">
                  <c:v>710</c:v>
                </c:pt>
                <c:pt idx="38616">
                  <c:v>730</c:v>
                </c:pt>
                <c:pt idx="38617">
                  <c:v>730</c:v>
                </c:pt>
                <c:pt idx="38618">
                  <c:v>790</c:v>
                </c:pt>
                <c:pt idx="38619">
                  <c:v>700</c:v>
                </c:pt>
                <c:pt idx="38620">
                  <c:v>830</c:v>
                </c:pt>
                <c:pt idx="38621">
                  <c:v>750</c:v>
                </c:pt>
                <c:pt idx="38622">
                  <c:v>690</c:v>
                </c:pt>
                <c:pt idx="38623">
                  <c:v>820</c:v>
                </c:pt>
                <c:pt idx="38624">
                  <c:v>1030</c:v>
                </c:pt>
                <c:pt idx="38625">
                  <c:v>680</c:v>
                </c:pt>
                <c:pt idx="38626">
                  <c:v>720</c:v>
                </c:pt>
                <c:pt idx="38627">
                  <c:v>570</c:v>
                </c:pt>
                <c:pt idx="38628">
                  <c:v>600</c:v>
                </c:pt>
                <c:pt idx="38629">
                  <c:v>760</c:v>
                </c:pt>
                <c:pt idx="38630">
                  <c:v>660</c:v>
                </c:pt>
                <c:pt idx="38631">
                  <c:v>610</c:v>
                </c:pt>
                <c:pt idx="38632">
                  <c:v>640</c:v>
                </c:pt>
                <c:pt idx="38633">
                  <c:v>660</c:v>
                </c:pt>
                <c:pt idx="38634">
                  <c:v>770</c:v>
                </c:pt>
                <c:pt idx="38635">
                  <c:v>690</c:v>
                </c:pt>
                <c:pt idx="38636">
                  <c:v>850</c:v>
                </c:pt>
                <c:pt idx="38637">
                  <c:v>710</c:v>
                </c:pt>
                <c:pt idx="38638">
                  <c:v>770</c:v>
                </c:pt>
                <c:pt idx="38639">
                  <c:v>770</c:v>
                </c:pt>
                <c:pt idx="38640">
                  <c:v>610</c:v>
                </c:pt>
                <c:pt idx="38641">
                  <c:v>790</c:v>
                </c:pt>
                <c:pt idx="38642">
                  <c:v>660</c:v>
                </c:pt>
                <c:pt idx="38643">
                  <c:v>940</c:v>
                </c:pt>
                <c:pt idx="38644">
                  <c:v>750</c:v>
                </c:pt>
                <c:pt idx="38645">
                  <c:v>730</c:v>
                </c:pt>
                <c:pt idx="38646">
                  <c:v>830</c:v>
                </c:pt>
                <c:pt idx="38647">
                  <c:v>760</c:v>
                </c:pt>
                <c:pt idx="38648">
                  <c:v>650</c:v>
                </c:pt>
                <c:pt idx="38649">
                  <c:v>620</c:v>
                </c:pt>
                <c:pt idx="38650">
                  <c:v>660</c:v>
                </c:pt>
                <c:pt idx="38651">
                  <c:v>800</c:v>
                </c:pt>
                <c:pt idx="38652">
                  <c:v>800</c:v>
                </c:pt>
                <c:pt idx="38653">
                  <c:v>630</c:v>
                </c:pt>
                <c:pt idx="38654">
                  <c:v>590</c:v>
                </c:pt>
                <c:pt idx="38655">
                  <c:v>690</c:v>
                </c:pt>
                <c:pt idx="38656">
                  <c:v>640</c:v>
                </c:pt>
                <c:pt idx="38657">
                  <c:v>750</c:v>
                </c:pt>
                <c:pt idx="38658">
                  <c:v>810</c:v>
                </c:pt>
                <c:pt idx="38659">
                  <c:v>840</c:v>
                </c:pt>
                <c:pt idx="38660">
                  <c:v>730</c:v>
                </c:pt>
                <c:pt idx="38661">
                  <c:v>780</c:v>
                </c:pt>
                <c:pt idx="38662">
                  <c:v>820</c:v>
                </c:pt>
                <c:pt idx="38663">
                  <c:v>670</c:v>
                </c:pt>
                <c:pt idx="38664">
                  <c:v>750</c:v>
                </c:pt>
                <c:pt idx="38665">
                  <c:v>890</c:v>
                </c:pt>
                <c:pt idx="38666">
                  <c:v>710</c:v>
                </c:pt>
                <c:pt idx="38667">
                  <c:v>790</c:v>
                </c:pt>
                <c:pt idx="38668">
                  <c:v>700</c:v>
                </c:pt>
                <c:pt idx="38669">
                  <c:v>680</c:v>
                </c:pt>
                <c:pt idx="38670">
                  <c:v>770</c:v>
                </c:pt>
                <c:pt idx="38671">
                  <c:v>570</c:v>
                </c:pt>
                <c:pt idx="38672">
                  <c:v>730</c:v>
                </c:pt>
                <c:pt idx="38673">
                  <c:v>670</c:v>
                </c:pt>
                <c:pt idx="38674">
                  <c:v>650</c:v>
                </c:pt>
                <c:pt idx="38675">
                  <c:v>730</c:v>
                </c:pt>
                <c:pt idx="38676">
                  <c:v>650</c:v>
                </c:pt>
                <c:pt idx="38677">
                  <c:v>830</c:v>
                </c:pt>
                <c:pt idx="38678">
                  <c:v>810</c:v>
                </c:pt>
                <c:pt idx="38679">
                  <c:v>800</c:v>
                </c:pt>
                <c:pt idx="38680">
                  <c:v>800</c:v>
                </c:pt>
                <c:pt idx="38681">
                  <c:v>740</c:v>
                </c:pt>
                <c:pt idx="38682">
                  <c:v>620</c:v>
                </c:pt>
                <c:pt idx="38683">
                  <c:v>630</c:v>
                </c:pt>
                <c:pt idx="38684">
                  <c:v>850</c:v>
                </c:pt>
                <c:pt idx="38685">
                  <c:v>800</c:v>
                </c:pt>
                <c:pt idx="38686">
                  <c:v>560</c:v>
                </c:pt>
                <c:pt idx="38687">
                  <c:v>860</c:v>
                </c:pt>
                <c:pt idx="38688">
                  <c:v>720</c:v>
                </c:pt>
                <c:pt idx="38689">
                  <c:v>710</c:v>
                </c:pt>
                <c:pt idx="38690">
                  <c:v>860</c:v>
                </c:pt>
                <c:pt idx="38691">
                  <c:v>700</c:v>
                </c:pt>
                <c:pt idx="38692">
                  <c:v>780</c:v>
                </c:pt>
                <c:pt idx="38693">
                  <c:v>640</c:v>
                </c:pt>
                <c:pt idx="38694">
                  <c:v>730</c:v>
                </c:pt>
                <c:pt idx="38695">
                  <c:v>750</c:v>
                </c:pt>
                <c:pt idx="38696">
                  <c:v>680</c:v>
                </c:pt>
                <c:pt idx="38697">
                  <c:v>650</c:v>
                </c:pt>
                <c:pt idx="38698">
                  <c:v>650</c:v>
                </c:pt>
                <c:pt idx="38699">
                  <c:v>700</c:v>
                </c:pt>
                <c:pt idx="38700">
                  <c:v>580</c:v>
                </c:pt>
                <c:pt idx="38701">
                  <c:v>770</c:v>
                </c:pt>
                <c:pt idx="38702">
                  <c:v>780</c:v>
                </c:pt>
                <c:pt idx="38703">
                  <c:v>700</c:v>
                </c:pt>
                <c:pt idx="38704">
                  <c:v>740</c:v>
                </c:pt>
                <c:pt idx="38705">
                  <c:v>770</c:v>
                </c:pt>
                <c:pt idx="38706">
                  <c:v>600</c:v>
                </c:pt>
                <c:pt idx="38707">
                  <c:v>740</c:v>
                </c:pt>
                <c:pt idx="38708">
                  <c:v>650</c:v>
                </c:pt>
                <c:pt idx="38709">
                  <c:v>840</c:v>
                </c:pt>
                <c:pt idx="38710">
                  <c:v>700</c:v>
                </c:pt>
                <c:pt idx="38711">
                  <c:v>630</c:v>
                </c:pt>
                <c:pt idx="38712">
                  <c:v>710</c:v>
                </c:pt>
                <c:pt idx="38713">
                  <c:v>800</c:v>
                </c:pt>
                <c:pt idx="38714">
                  <c:v>910</c:v>
                </c:pt>
                <c:pt idx="38715">
                  <c:v>660</c:v>
                </c:pt>
                <c:pt idx="38716">
                  <c:v>790</c:v>
                </c:pt>
                <c:pt idx="38717">
                  <c:v>790</c:v>
                </c:pt>
                <c:pt idx="38718">
                  <c:v>860</c:v>
                </c:pt>
                <c:pt idx="38719">
                  <c:v>620</c:v>
                </c:pt>
                <c:pt idx="38720">
                  <c:v>750</c:v>
                </c:pt>
                <c:pt idx="38721">
                  <c:v>690</c:v>
                </c:pt>
                <c:pt idx="38722">
                  <c:v>830</c:v>
                </c:pt>
                <c:pt idx="38723">
                  <c:v>650</c:v>
                </c:pt>
                <c:pt idx="38724">
                  <c:v>730</c:v>
                </c:pt>
                <c:pt idx="38725">
                  <c:v>580</c:v>
                </c:pt>
                <c:pt idx="38726">
                  <c:v>630</c:v>
                </c:pt>
                <c:pt idx="38727">
                  <c:v>820</c:v>
                </c:pt>
                <c:pt idx="38728">
                  <c:v>850</c:v>
                </c:pt>
                <c:pt idx="38729">
                  <c:v>610</c:v>
                </c:pt>
                <c:pt idx="38730">
                  <c:v>680</c:v>
                </c:pt>
                <c:pt idx="38731">
                  <c:v>740</c:v>
                </c:pt>
                <c:pt idx="38732">
                  <c:v>740</c:v>
                </c:pt>
                <c:pt idx="38733">
                  <c:v>820</c:v>
                </c:pt>
                <c:pt idx="38734">
                  <c:v>760</c:v>
                </c:pt>
                <c:pt idx="38735">
                  <c:v>560</c:v>
                </c:pt>
                <c:pt idx="38736">
                  <c:v>840</c:v>
                </c:pt>
                <c:pt idx="38737">
                  <c:v>710</c:v>
                </c:pt>
                <c:pt idx="38738">
                  <c:v>780</c:v>
                </c:pt>
                <c:pt idx="38739">
                  <c:v>740</c:v>
                </c:pt>
                <c:pt idx="38740">
                  <c:v>860</c:v>
                </c:pt>
                <c:pt idx="38741">
                  <c:v>720</c:v>
                </c:pt>
                <c:pt idx="38742">
                  <c:v>760</c:v>
                </c:pt>
                <c:pt idx="38743">
                  <c:v>650</c:v>
                </c:pt>
                <c:pt idx="38744">
                  <c:v>660</c:v>
                </c:pt>
                <c:pt idx="38745">
                  <c:v>680</c:v>
                </c:pt>
                <c:pt idx="38746">
                  <c:v>590</c:v>
                </c:pt>
                <c:pt idx="38747">
                  <c:v>750</c:v>
                </c:pt>
                <c:pt idx="38748">
                  <c:v>640</c:v>
                </c:pt>
                <c:pt idx="38749">
                  <c:v>730</c:v>
                </c:pt>
                <c:pt idx="38750">
                  <c:v>700</c:v>
                </c:pt>
                <c:pt idx="38751">
                  <c:v>670</c:v>
                </c:pt>
                <c:pt idx="38752">
                  <c:v>650</c:v>
                </c:pt>
                <c:pt idx="38753">
                  <c:v>720</c:v>
                </c:pt>
                <c:pt idx="38754">
                  <c:v>690</c:v>
                </c:pt>
                <c:pt idx="38755">
                  <c:v>610</c:v>
                </c:pt>
                <c:pt idx="38756">
                  <c:v>650</c:v>
                </c:pt>
                <c:pt idx="38757">
                  <c:v>740</c:v>
                </c:pt>
                <c:pt idx="38758">
                  <c:v>690</c:v>
                </c:pt>
                <c:pt idx="38759">
                  <c:v>660</c:v>
                </c:pt>
                <c:pt idx="38760">
                  <c:v>610</c:v>
                </c:pt>
                <c:pt idx="38761">
                  <c:v>740</c:v>
                </c:pt>
                <c:pt idx="38762">
                  <c:v>700</c:v>
                </c:pt>
                <c:pt idx="38763">
                  <c:v>700</c:v>
                </c:pt>
                <c:pt idx="38764">
                  <c:v>640</c:v>
                </c:pt>
                <c:pt idx="38765">
                  <c:v>810</c:v>
                </c:pt>
                <c:pt idx="38766">
                  <c:v>610</c:v>
                </c:pt>
                <c:pt idx="38767">
                  <c:v>710</c:v>
                </c:pt>
                <c:pt idx="38768">
                  <c:v>830</c:v>
                </c:pt>
                <c:pt idx="38769">
                  <c:v>540</c:v>
                </c:pt>
                <c:pt idx="38770">
                  <c:v>780</c:v>
                </c:pt>
                <c:pt idx="38771">
                  <c:v>820</c:v>
                </c:pt>
                <c:pt idx="38772">
                  <c:v>770</c:v>
                </c:pt>
                <c:pt idx="38773">
                  <c:v>840</c:v>
                </c:pt>
                <c:pt idx="38774">
                  <c:v>590</c:v>
                </c:pt>
                <c:pt idx="38775">
                  <c:v>730</c:v>
                </c:pt>
                <c:pt idx="38776">
                  <c:v>840</c:v>
                </c:pt>
                <c:pt idx="38777">
                  <c:v>810</c:v>
                </c:pt>
                <c:pt idx="38778">
                  <c:v>630</c:v>
                </c:pt>
                <c:pt idx="38779">
                  <c:v>750</c:v>
                </c:pt>
                <c:pt idx="38780">
                  <c:v>600</c:v>
                </c:pt>
                <c:pt idx="38781">
                  <c:v>780</c:v>
                </c:pt>
                <c:pt idx="38782">
                  <c:v>930</c:v>
                </c:pt>
                <c:pt idx="38783">
                  <c:v>690</c:v>
                </c:pt>
                <c:pt idx="38784">
                  <c:v>780</c:v>
                </c:pt>
                <c:pt idx="38785">
                  <c:v>880</c:v>
                </c:pt>
                <c:pt idx="38786">
                  <c:v>870</c:v>
                </c:pt>
                <c:pt idx="38787">
                  <c:v>650</c:v>
                </c:pt>
                <c:pt idx="38788">
                  <c:v>730</c:v>
                </c:pt>
                <c:pt idx="38789">
                  <c:v>710</c:v>
                </c:pt>
                <c:pt idx="38790">
                  <c:v>760</c:v>
                </c:pt>
                <c:pt idx="38791">
                  <c:v>740</c:v>
                </c:pt>
                <c:pt idx="38792">
                  <c:v>860</c:v>
                </c:pt>
                <c:pt idx="38793">
                  <c:v>670</c:v>
                </c:pt>
                <c:pt idx="38794">
                  <c:v>650</c:v>
                </c:pt>
                <c:pt idx="38795">
                  <c:v>660</c:v>
                </c:pt>
                <c:pt idx="38796">
                  <c:v>860</c:v>
                </c:pt>
                <c:pt idx="38797">
                  <c:v>710</c:v>
                </c:pt>
                <c:pt idx="38798">
                  <c:v>800</c:v>
                </c:pt>
                <c:pt idx="38799">
                  <c:v>860</c:v>
                </c:pt>
                <c:pt idx="38800">
                  <c:v>710</c:v>
                </c:pt>
                <c:pt idx="38801">
                  <c:v>690</c:v>
                </c:pt>
                <c:pt idx="38802">
                  <c:v>910</c:v>
                </c:pt>
                <c:pt idx="38803">
                  <c:v>790</c:v>
                </c:pt>
                <c:pt idx="38804">
                  <c:v>660</c:v>
                </c:pt>
                <c:pt idx="38805">
                  <c:v>770</c:v>
                </c:pt>
                <c:pt idx="38806">
                  <c:v>690</c:v>
                </c:pt>
                <c:pt idx="38807">
                  <c:v>600</c:v>
                </c:pt>
                <c:pt idx="38808">
                  <c:v>780</c:v>
                </c:pt>
                <c:pt idx="38809">
                  <c:v>670</c:v>
                </c:pt>
                <c:pt idx="38810">
                  <c:v>530</c:v>
                </c:pt>
                <c:pt idx="38811">
                  <c:v>780</c:v>
                </c:pt>
                <c:pt idx="38812">
                  <c:v>680</c:v>
                </c:pt>
                <c:pt idx="38813">
                  <c:v>660</c:v>
                </c:pt>
                <c:pt idx="38814">
                  <c:v>720</c:v>
                </c:pt>
                <c:pt idx="38815">
                  <c:v>790</c:v>
                </c:pt>
                <c:pt idx="38816">
                  <c:v>870</c:v>
                </c:pt>
                <c:pt idx="38817">
                  <c:v>740</c:v>
                </c:pt>
                <c:pt idx="38818">
                  <c:v>770</c:v>
                </c:pt>
                <c:pt idx="38819">
                  <c:v>850</c:v>
                </c:pt>
                <c:pt idx="38820">
                  <c:v>650</c:v>
                </c:pt>
                <c:pt idx="38821">
                  <c:v>770</c:v>
                </c:pt>
                <c:pt idx="38822">
                  <c:v>690</c:v>
                </c:pt>
                <c:pt idx="38823">
                  <c:v>620</c:v>
                </c:pt>
                <c:pt idx="38824">
                  <c:v>740</c:v>
                </c:pt>
                <c:pt idx="38825">
                  <c:v>920</c:v>
                </c:pt>
                <c:pt idx="38826">
                  <c:v>670</c:v>
                </c:pt>
                <c:pt idx="38827">
                  <c:v>820</c:v>
                </c:pt>
                <c:pt idx="38828">
                  <c:v>810</c:v>
                </c:pt>
                <c:pt idx="38829">
                  <c:v>580</c:v>
                </c:pt>
                <c:pt idx="38830">
                  <c:v>810</c:v>
                </c:pt>
                <c:pt idx="38831">
                  <c:v>900</c:v>
                </c:pt>
                <c:pt idx="38832">
                  <c:v>660</c:v>
                </c:pt>
                <c:pt idx="38833">
                  <c:v>670</c:v>
                </c:pt>
                <c:pt idx="38834">
                  <c:v>780</c:v>
                </c:pt>
                <c:pt idx="38835">
                  <c:v>650</c:v>
                </c:pt>
                <c:pt idx="38836">
                  <c:v>760</c:v>
                </c:pt>
                <c:pt idx="38837">
                  <c:v>720</c:v>
                </c:pt>
                <c:pt idx="38838">
                  <c:v>680</c:v>
                </c:pt>
                <c:pt idx="38839">
                  <c:v>720</c:v>
                </c:pt>
                <c:pt idx="38840">
                  <c:v>730</c:v>
                </c:pt>
                <c:pt idx="38841">
                  <c:v>720</c:v>
                </c:pt>
                <c:pt idx="38842">
                  <c:v>790</c:v>
                </c:pt>
                <c:pt idx="38843">
                  <c:v>780</c:v>
                </c:pt>
                <c:pt idx="38844">
                  <c:v>750</c:v>
                </c:pt>
                <c:pt idx="38845">
                  <c:v>780</c:v>
                </c:pt>
                <c:pt idx="38846">
                  <c:v>460</c:v>
                </c:pt>
                <c:pt idx="38847">
                  <c:v>710</c:v>
                </c:pt>
                <c:pt idx="38848">
                  <c:v>680</c:v>
                </c:pt>
                <c:pt idx="38849">
                  <c:v>750</c:v>
                </c:pt>
                <c:pt idx="38850">
                  <c:v>590</c:v>
                </c:pt>
                <c:pt idx="38851">
                  <c:v>630</c:v>
                </c:pt>
                <c:pt idx="38852">
                  <c:v>670</c:v>
                </c:pt>
                <c:pt idx="38853">
                  <c:v>780</c:v>
                </c:pt>
                <c:pt idx="38854">
                  <c:v>720</c:v>
                </c:pt>
                <c:pt idx="38855">
                  <c:v>760</c:v>
                </c:pt>
                <c:pt idx="38856">
                  <c:v>850</c:v>
                </c:pt>
                <c:pt idx="38857">
                  <c:v>750</c:v>
                </c:pt>
                <c:pt idx="38858">
                  <c:v>780</c:v>
                </c:pt>
                <c:pt idx="38859">
                  <c:v>920</c:v>
                </c:pt>
                <c:pt idx="38860">
                  <c:v>780</c:v>
                </c:pt>
                <c:pt idx="38861">
                  <c:v>700</c:v>
                </c:pt>
                <c:pt idx="38862">
                  <c:v>660</c:v>
                </c:pt>
                <c:pt idx="38863">
                  <c:v>860</c:v>
                </c:pt>
                <c:pt idx="38864">
                  <c:v>790</c:v>
                </c:pt>
                <c:pt idx="38865">
                  <c:v>740</c:v>
                </c:pt>
                <c:pt idx="38866">
                  <c:v>770</c:v>
                </c:pt>
                <c:pt idx="38867">
                  <c:v>720</c:v>
                </c:pt>
                <c:pt idx="38868">
                  <c:v>740</c:v>
                </c:pt>
                <c:pt idx="38869">
                  <c:v>560</c:v>
                </c:pt>
                <c:pt idx="38870">
                  <c:v>710</c:v>
                </c:pt>
                <c:pt idx="38871">
                  <c:v>690</c:v>
                </c:pt>
                <c:pt idx="38872">
                  <c:v>600</c:v>
                </c:pt>
                <c:pt idx="38873">
                  <c:v>700</c:v>
                </c:pt>
                <c:pt idx="38874">
                  <c:v>830</c:v>
                </c:pt>
                <c:pt idx="38875">
                  <c:v>660</c:v>
                </c:pt>
                <c:pt idx="38876">
                  <c:v>590</c:v>
                </c:pt>
                <c:pt idx="38877">
                  <c:v>810</c:v>
                </c:pt>
                <c:pt idx="38878">
                  <c:v>760</c:v>
                </c:pt>
                <c:pt idx="38879">
                  <c:v>560</c:v>
                </c:pt>
                <c:pt idx="38880">
                  <c:v>750</c:v>
                </c:pt>
                <c:pt idx="38881">
                  <c:v>640</c:v>
                </c:pt>
                <c:pt idx="38882">
                  <c:v>710</c:v>
                </c:pt>
                <c:pt idx="38883">
                  <c:v>740</c:v>
                </c:pt>
                <c:pt idx="38884">
                  <c:v>700</c:v>
                </c:pt>
                <c:pt idx="38885">
                  <c:v>800</c:v>
                </c:pt>
                <c:pt idx="38886">
                  <c:v>770</c:v>
                </c:pt>
                <c:pt idx="38887">
                  <c:v>670</c:v>
                </c:pt>
                <c:pt idx="38888">
                  <c:v>660</c:v>
                </c:pt>
                <c:pt idx="38889">
                  <c:v>630</c:v>
                </c:pt>
                <c:pt idx="38890">
                  <c:v>770</c:v>
                </c:pt>
                <c:pt idx="38891">
                  <c:v>640</c:v>
                </c:pt>
                <c:pt idx="38892">
                  <c:v>610</c:v>
                </c:pt>
                <c:pt idx="38893">
                  <c:v>630</c:v>
                </c:pt>
                <c:pt idx="38894">
                  <c:v>620</c:v>
                </c:pt>
                <c:pt idx="38895">
                  <c:v>750</c:v>
                </c:pt>
                <c:pt idx="38896">
                  <c:v>800</c:v>
                </c:pt>
                <c:pt idx="38897">
                  <c:v>920</c:v>
                </c:pt>
                <c:pt idx="38898">
                  <c:v>780</c:v>
                </c:pt>
                <c:pt idx="38899">
                  <c:v>860</c:v>
                </c:pt>
                <c:pt idx="38900">
                  <c:v>730</c:v>
                </c:pt>
                <c:pt idx="38901">
                  <c:v>690</c:v>
                </c:pt>
                <c:pt idx="38902">
                  <c:v>910</c:v>
                </c:pt>
                <c:pt idx="38903">
                  <c:v>740</c:v>
                </c:pt>
                <c:pt idx="38904">
                  <c:v>770</c:v>
                </c:pt>
                <c:pt idx="38905">
                  <c:v>690</c:v>
                </c:pt>
                <c:pt idx="38906">
                  <c:v>850</c:v>
                </c:pt>
                <c:pt idx="38907">
                  <c:v>750</c:v>
                </c:pt>
                <c:pt idx="38908">
                  <c:v>1070</c:v>
                </c:pt>
                <c:pt idx="38909">
                  <c:v>660</c:v>
                </c:pt>
                <c:pt idx="38910">
                  <c:v>710</c:v>
                </c:pt>
                <c:pt idx="38911">
                  <c:v>680</c:v>
                </c:pt>
                <c:pt idx="38912">
                  <c:v>760</c:v>
                </c:pt>
                <c:pt idx="38913">
                  <c:v>690</c:v>
                </c:pt>
                <c:pt idx="38914">
                  <c:v>830</c:v>
                </c:pt>
                <c:pt idx="38915">
                  <c:v>800</c:v>
                </c:pt>
                <c:pt idx="38916">
                  <c:v>780</c:v>
                </c:pt>
                <c:pt idx="38917">
                  <c:v>850</c:v>
                </c:pt>
                <c:pt idx="38918">
                  <c:v>660</c:v>
                </c:pt>
                <c:pt idx="38919">
                  <c:v>850</c:v>
                </c:pt>
                <c:pt idx="38920">
                  <c:v>660</c:v>
                </c:pt>
                <c:pt idx="38921">
                  <c:v>660</c:v>
                </c:pt>
                <c:pt idx="38922">
                  <c:v>800</c:v>
                </c:pt>
                <c:pt idx="38923">
                  <c:v>800</c:v>
                </c:pt>
                <c:pt idx="38924">
                  <c:v>800</c:v>
                </c:pt>
                <c:pt idx="38925">
                  <c:v>580</c:v>
                </c:pt>
                <c:pt idx="38926">
                  <c:v>620</c:v>
                </c:pt>
                <c:pt idx="38927">
                  <c:v>860</c:v>
                </c:pt>
                <c:pt idx="38928">
                  <c:v>970</c:v>
                </c:pt>
                <c:pt idx="38929">
                  <c:v>620</c:v>
                </c:pt>
                <c:pt idx="38930">
                  <c:v>650</c:v>
                </c:pt>
                <c:pt idx="38931">
                  <c:v>620</c:v>
                </c:pt>
                <c:pt idx="38932">
                  <c:v>870</c:v>
                </c:pt>
                <c:pt idx="38933">
                  <c:v>640</c:v>
                </c:pt>
                <c:pt idx="38934">
                  <c:v>570</c:v>
                </c:pt>
                <c:pt idx="38935">
                  <c:v>690</c:v>
                </c:pt>
                <c:pt idx="38936">
                  <c:v>530</c:v>
                </c:pt>
                <c:pt idx="38937">
                  <c:v>700</c:v>
                </c:pt>
                <c:pt idx="38938">
                  <c:v>850</c:v>
                </c:pt>
                <c:pt idx="38939">
                  <c:v>840</c:v>
                </c:pt>
                <c:pt idx="38940">
                  <c:v>680</c:v>
                </c:pt>
                <c:pt idx="38941">
                  <c:v>800</c:v>
                </c:pt>
                <c:pt idx="38942">
                  <c:v>760</c:v>
                </c:pt>
                <c:pt idx="38943">
                  <c:v>800</c:v>
                </c:pt>
                <c:pt idx="38944">
                  <c:v>600</c:v>
                </c:pt>
                <c:pt idx="38945">
                  <c:v>620</c:v>
                </c:pt>
                <c:pt idx="38946">
                  <c:v>610</c:v>
                </c:pt>
                <c:pt idx="38947">
                  <c:v>810</c:v>
                </c:pt>
                <c:pt idx="38948">
                  <c:v>660</c:v>
                </c:pt>
                <c:pt idx="38949">
                  <c:v>860</c:v>
                </c:pt>
                <c:pt idx="38950">
                  <c:v>680</c:v>
                </c:pt>
                <c:pt idx="38951">
                  <c:v>890</c:v>
                </c:pt>
                <c:pt idx="38952">
                  <c:v>930</c:v>
                </c:pt>
                <c:pt idx="38953">
                  <c:v>620</c:v>
                </c:pt>
                <c:pt idx="38954">
                  <c:v>630</c:v>
                </c:pt>
                <c:pt idx="38955">
                  <c:v>670</c:v>
                </c:pt>
                <c:pt idx="38956">
                  <c:v>650</c:v>
                </c:pt>
                <c:pt idx="38957">
                  <c:v>670</c:v>
                </c:pt>
                <c:pt idx="38958">
                  <c:v>740</c:v>
                </c:pt>
                <c:pt idx="38959">
                  <c:v>720</c:v>
                </c:pt>
                <c:pt idx="38960">
                  <c:v>700</c:v>
                </c:pt>
                <c:pt idx="38961">
                  <c:v>750</c:v>
                </c:pt>
                <c:pt idx="38962">
                  <c:v>780</c:v>
                </c:pt>
                <c:pt idx="38963">
                  <c:v>600</c:v>
                </c:pt>
                <c:pt idx="38964">
                  <c:v>600</c:v>
                </c:pt>
                <c:pt idx="38965">
                  <c:v>930</c:v>
                </c:pt>
                <c:pt idx="38966">
                  <c:v>660</c:v>
                </c:pt>
                <c:pt idx="38967">
                  <c:v>670</c:v>
                </c:pt>
                <c:pt idx="38968">
                  <c:v>850</c:v>
                </c:pt>
                <c:pt idx="38969">
                  <c:v>640</c:v>
                </c:pt>
                <c:pt idx="38970">
                  <c:v>690</c:v>
                </c:pt>
                <c:pt idx="38971">
                  <c:v>690</c:v>
                </c:pt>
                <c:pt idx="38972">
                  <c:v>790</c:v>
                </c:pt>
                <c:pt idx="38973">
                  <c:v>850</c:v>
                </c:pt>
                <c:pt idx="38974">
                  <c:v>760</c:v>
                </c:pt>
                <c:pt idx="38975">
                  <c:v>860</c:v>
                </c:pt>
                <c:pt idx="38976">
                  <c:v>850</c:v>
                </c:pt>
                <c:pt idx="38977">
                  <c:v>860</c:v>
                </c:pt>
                <c:pt idx="38978">
                  <c:v>720</c:v>
                </c:pt>
                <c:pt idx="38979">
                  <c:v>660</c:v>
                </c:pt>
                <c:pt idx="38980">
                  <c:v>630</c:v>
                </c:pt>
                <c:pt idx="38981">
                  <c:v>680</c:v>
                </c:pt>
                <c:pt idx="38982">
                  <c:v>570</c:v>
                </c:pt>
                <c:pt idx="38983">
                  <c:v>670</c:v>
                </c:pt>
                <c:pt idx="38984">
                  <c:v>800</c:v>
                </c:pt>
                <c:pt idx="38985">
                  <c:v>790</c:v>
                </c:pt>
                <c:pt idx="38986">
                  <c:v>650</c:v>
                </c:pt>
                <c:pt idx="38987">
                  <c:v>870</c:v>
                </c:pt>
                <c:pt idx="38988">
                  <c:v>660</c:v>
                </c:pt>
                <c:pt idx="38989">
                  <c:v>830</c:v>
                </c:pt>
                <c:pt idx="38990">
                  <c:v>770</c:v>
                </c:pt>
                <c:pt idx="38991">
                  <c:v>820</c:v>
                </c:pt>
                <c:pt idx="38992">
                  <c:v>740</c:v>
                </c:pt>
                <c:pt idx="38993">
                  <c:v>680</c:v>
                </c:pt>
                <c:pt idx="38994">
                  <c:v>560</c:v>
                </c:pt>
                <c:pt idx="38995">
                  <c:v>740</c:v>
                </c:pt>
                <c:pt idx="38996">
                  <c:v>820</c:v>
                </c:pt>
                <c:pt idx="38997">
                  <c:v>760</c:v>
                </c:pt>
                <c:pt idx="38998">
                  <c:v>820</c:v>
                </c:pt>
                <c:pt idx="38999">
                  <c:v>640</c:v>
                </c:pt>
                <c:pt idx="39000">
                  <c:v>580</c:v>
                </c:pt>
                <c:pt idx="39001">
                  <c:v>680</c:v>
                </c:pt>
                <c:pt idx="39002">
                  <c:v>910</c:v>
                </c:pt>
                <c:pt idx="39003">
                  <c:v>690</c:v>
                </c:pt>
                <c:pt idx="39004">
                  <c:v>630</c:v>
                </c:pt>
                <c:pt idx="39005">
                  <c:v>590</c:v>
                </c:pt>
                <c:pt idx="39006">
                  <c:v>600</c:v>
                </c:pt>
                <c:pt idx="39007">
                  <c:v>750</c:v>
                </c:pt>
                <c:pt idx="39008">
                  <c:v>920</c:v>
                </c:pt>
                <c:pt idx="39009">
                  <c:v>770</c:v>
                </c:pt>
                <c:pt idx="39010">
                  <c:v>760</c:v>
                </c:pt>
                <c:pt idx="39011">
                  <c:v>790</c:v>
                </c:pt>
                <c:pt idx="39012">
                  <c:v>810</c:v>
                </c:pt>
                <c:pt idx="39013">
                  <c:v>740</c:v>
                </c:pt>
                <c:pt idx="39014">
                  <c:v>820</c:v>
                </c:pt>
                <c:pt idx="39015">
                  <c:v>830</c:v>
                </c:pt>
                <c:pt idx="39016">
                  <c:v>650</c:v>
                </c:pt>
                <c:pt idx="39017">
                  <c:v>630</c:v>
                </c:pt>
                <c:pt idx="39018">
                  <c:v>730</c:v>
                </c:pt>
                <c:pt idx="39019">
                  <c:v>680</c:v>
                </c:pt>
                <c:pt idx="39020">
                  <c:v>680</c:v>
                </c:pt>
                <c:pt idx="39021">
                  <c:v>750</c:v>
                </c:pt>
                <c:pt idx="39022">
                  <c:v>630</c:v>
                </c:pt>
                <c:pt idx="39023">
                  <c:v>680</c:v>
                </c:pt>
                <c:pt idx="39024">
                  <c:v>640</c:v>
                </c:pt>
                <c:pt idx="39025">
                  <c:v>740</c:v>
                </c:pt>
                <c:pt idx="39026">
                  <c:v>560</c:v>
                </c:pt>
                <c:pt idx="39027">
                  <c:v>750</c:v>
                </c:pt>
                <c:pt idx="39028">
                  <c:v>860</c:v>
                </c:pt>
                <c:pt idx="39029">
                  <c:v>770</c:v>
                </c:pt>
                <c:pt idx="39030">
                  <c:v>650</c:v>
                </c:pt>
                <c:pt idx="39031">
                  <c:v>710</c:v>
                </c:pt>
                <c:pt idx="39032">
                  <c:v>750</c:v>
                </c:pt>
                <c:pt idx="39033">
                  <c:v>670</c:v>
                </c:pt>
                <c:pt idx="39034">
                  <c:v>810</c:v>
                </c:pt>
                <c:pt idx="39035">
                  <c:v>720</c:v>
                </c:pt>
                <c:pt idx="39036">
                  <c:v>800</c:v>
                </c:pt>
                <c:pt idx="39037">
                  <c:v>810</c:v>
                </c:pt>
                <c:pt idx="39038">
                  <c:v>690</c:v>
                </c:pt>
                <c:pt idx="39039">
                  <c:v>800</c:v>
                </c:pt>
                <c:pt idx="39040">
                  <c:v>710</c:v>
                </c:pt>
                <c:pt idx="39041">
                  <c:v>600</c:v>
                </c:pt>
                <c:pt idx="39042">
                  <c:v>830</c:v>
                </c:pt>
                <c:pt idx="39043">
                  <c:v>550</c:v>
                </c:pt>
                <c:pt idx="39044">
                  <c:v>660</c:v>
                </c:pt>
                <c:pt idx="39045">
                  <c:v>760</c:v>
                </c:pt>
                <c:pt idx="39046">
                  <c:v>810</c:v>
                </c:pt>
                <c:pt idx="39047">
                  <c:v>810</c:v>
                </c:pt>
                <c:pt idx="39048">
                  <c:v>730</c:v>
                </c:pt>
                <c:pt idx="39049">
                  <c:v>830</c:v>
                </c:pt>
                <c:pt idx="39050">
                  <c:v>560</c:v>
                </c:pt>
                <c:pt idx="39051">
                  <c:v>710</c:v>
                </c:pt>
                <c:pt idx="39052">
                  <c:v>660</c:v>
                </c:pt>
                <c:pt idx="39053">
                  <c:v>770</c:v>
                </c:pt>
                <c:pt idx="39054">
                  <c:v>780</c:v>
                </c:pt>
                <c:pt idx="39055">
                  <c:v>680</c:v>
                </c:pt>
                <c:pt idx="39056">
                  <c:v>750</c:v>
                </c:pt>
                <c:pt idx="39057">
                  <c:v>850</c:v>
                </c:pt>
                <c:pt idx="39058">
                  <c:v>750</c:v>
                </c:pt>
                <c:pt idx="39059">
                  <c:v>630</c:v>
                </c:pt>
                <c:pt idx="39060">
                  <c:v>670</c:v>
                </c:pt>
                <c:pt idx="39061">
                  <c:v>710</c:v>
                </c:pt>
                <c:pt idx="39062">
                  <c:v>940</c:v>
                </c:pt>
                <c:pt idx="39063">
                  <c:v>870</c:v>
                </c:pt>
                <c:pt idx="39064">
                  <c:v>660</c:v>
                </c:pt>
                <c:pt idx="39065">
                  <c:v>800</c:v>
                </c:pt>
                <c:pt idx="39066">
                  <c:v>750</c:v>
                </c:pt>
                <c:pt idx="39067">
                  <c:v>840</c:v>
                </c:pt>
                <c:pt idx="39068">
                  <c:v>770</c:v>
                </c:pt>
                <c:pt idx="39069">
                  <c:v>600</c:v>
                </c:pt>
                <c:pt idx="39070">
                  <c:v>640</c:v>
                </c:pt>
                <c:pt idx="39071">
                  <c:v>750</c:v>
                </c:pt>
                <c:pt idx="39072">
                  <c:v>800</c:v>
                </c:pt>
                <c:pt idx="39073">
                  <c:v>700</c:v>
                </c:pt>
                <c:pt idx="39074">
                  <c:v>630</c:v>
                </c:pt>
                <c:pt idx="39075">
                  <c:v>750</c:v>
                </c:pt>
                <c:pt idx="39076">
                  <c:v>640</c:v>
                </c:pt>
                <c:pt idx="39077">
                  <c:v>920</c:v>
                </c:pt>
                <c:pt idx="39078">
                  <c:v>520</c:v>
                </c:pt>
                <c:pt idx="39079">
                  <c:v>580</c:v>
                </c:pt>
                <c:pt idx="39080">
                  <c:v>650</c:v>
                </c:pt>
                <c:pt idx="39081">
                  <c:v>670</c:v>
                </c:pt>
                <c:pt idx="39082">
                  <c:v>770</c:v>
                </c:pt>
                <c:pt idx="39083">
                  <c:v>710</c:v>
                </c:pt>
                <c:pt idx="39084">
                  <c:v>660</c:v>
                </c:pt>
                <c:pt idx="39085">
                  <c:v>820</c:v>
                </c:pt>
                <c:pt idx="39086">
                  <c:v>810</c:v>
                </c:pt>
                <c:pt idx="39087">
                  <c:v>780</c:v>
                </c:pt>
                <c:pt idx="39088">
                  <c:v>720</c:v>
                </c:pt>
                <c:pt idx="39089">
                  <c:v>660</c:v>
                </c:pt>
                <c:pt idx="39090">
                  <c:v>650</c:v>
                </c:pt>
                <c:pt idx="39091">
                  <c:v>740</c:v>
                </c:pt>
                <c:pt idx="39092">
                  <c:v>610</c:v>
                </c:pt>
                <c:pt idx="39093">
                  <c:v>830</c:v>
                </c:pt>
                <c:pt idx="39094">
                  <c:v>660</c:v>
                </c:pt>
                <c:pt idx="39095">
                  <c:v>770</c:v>
                </c:pt>
                <c:pt idx="39096">
                  <c:v>680</c:v>
                </c:pt>
                <c:pt idx="39097">
                  <c:v>810</c:v>
                </c:pt>
                <c:pt idx="39098">
                  <c:v>690</c:v>
                </c:pt>
                <c:pt idx="39099">
                  <c:v>700</c:v>
                </c:pt>
                <c:pt idx="39100">
                  <c:v>790</c:v>
                </c:pt>
                <c:pt idx="39101">
                  <c:v>610</c:v>
                </c:pt>
                <c:pt idx="39102">
                  <c:v>650</c:v>
                </c:pt>
                <c:pt idx="39103">
                  <c:v>830</c:v>
                </c:pt>
                <c:pt idx="39104">
                  <c:v>750</c:v>
                </c:pt>
                <c:pt idx="39105">
                  <c:v>710</c:v>
                </c:pt>
                <c:pt idx="39106">
                  <c:v>880</c:v>
                </c:pt>
                <c:pt idx="39107">
                  <c:v>770</c:v>
                </c:pt>
                <c:pt idx="39108">
                  <c:v>670</c:v>
                </c:pt>
                <c:pt idx="39109">
                  <c:v>820</c:v>
                </c:pt>
                <c:pt idx="39110">
                  <c:v>760</c:v>
                </c:pt>
                <c:pt idx="39111">
                  <c:v>540</c:v>
                </c:pt>
                <c:pt idx="39112">
                  <c:v>770</c:v>
                </c:pt>
                <c:pt idx="39113">
                  <c:v>830</c:v>
                </c:pt>
                <c:pt idx="39114">
                  <c:v>740</c:v>
                </c:pt>
                <c:pt idx="39115">
                  <c:v>740</c:v>
                </c:pt>
                <c:pt idx="39116">
                  <c:v>620</c:v>
                </c:pt>
                <c:pt idx="39117">
                  <c:v>660</c:v>
                </c:pt>
                <c:pt idx="39118">
                  <c:v>700</c:v>
                </c:pt>
                <c:pt idx="39119">
                  <c:v>910</c:v>
                </c:pt>
                <c:pt idx="39120">
                  <c:v>770</c:v>
                </c:pt>
                <c:pt idx="39121">
                  <c:v>820</c:v>
                </c:pt>
                <c:pt idx="39122">
                  <c:v>650</c:v>
                </c:pt>
                <c:pt idx="39123">
                  <c:v>770</c:v>
                </c:pt>
                <c:pt idx="39124">
                  <c:v>620</c:v>
                </c:pt>
                <c:pt idx="39125">
                  <c:v>710</c:v>
                </c:pt>
                <c:pt idx="39126">
                  <c:v>770</c:v>
                </c:pt>
                <c:pt idx="39127">
                  <c:v>740</c:v>
                </c:pt>
                <c:pt idx="39128">
                  <c:v>850</c:v>
                </c:pt>
                <c:pt idx="39129">
                  <c:v>740</c:v>
                </c:pt>
                <c:pt idx="39130">
                  <c:v>680</c:v>
                </c:pt>
                <c:pt idx="39131">
                  <c:v>690</c:v>
                </c:pt>
                <c:pt idx="39132">
                  <c:v>670</c:v>
                </c:pt>
                <c:pt idx="39133">
                  <c:v>840</c:v>
                </c:pt>
                <c:pt idx="39134">
                  <c:v>550</c:v>
                </c:pt>
                <c:pt idx="39135">
                  <c:v>800</c:v>
                </c:pt>
                <c:pt idx="39136">
                  <c:v>700</c:v>
                </c:pt>
                <c:pt idx="39137">
                  <c:v>730</c:v>
                </c:pt>
                <c:pt idx="39138">
                  <c:v>630</c:v>
                </c:pt>
                <c:pt idx="39139">
                  <c:v>620</c:v>
                </c:pt>
                <c:pt idx="39140">
                  <c:v>750</c:v>
                </c:pt>
                <c:pt idx="39141">
                  <c:v>840</c:v>
                </c:pt>
                <c:pt idx="39142">
                  <c:v>800</c:v>
                </c:pt>
                <c:pt idx="39143">
                  <c:v>800</c:v>
                </c:pt>
                <c:pt idx="39144">
                  <c:v>630</c:v>
                </c:pt>
                <c:pt idx="39145">
                  <c:v>680</c:v>
                </c:pt>
                <c:pt idx="39146">
                  <c:v>920</c:v>
                </c:pt>
                <c:pt idx="39147">
                  <c:v>670</c:v>
                </c:pt>
                <c:pt idx="39148">
                  <c:v>670</c:v>
                </c:pt>
                <c:pt idx="39149">
                  <c:v>850</c:v>
                </c:pt>
                <c:pt idx="39150">
                  <c:v>680</c:v>
                </c:pt>
                <c:pt idx="39151">
                  <c:v>750</c:v>
                </c:pt>
                <c:pt idx="39152">
                  <c:v>800</c:v>
                </c:pt>
                <c:pt idx="39153">
                  <c:v>840</c:v>
                </c:pt>
                <c:pt idx="39154">
                  <c:v>880</c:v>
                </c:pt>
                <c:pt idx="39155">
                  <c:v>770</c:v>
                </c:pt>
                <c:pt idx="39156">
                  <c:v>760</c:v>
                </c:pt>
                <c:pt idx="39157">
                  <c:v>510</c:v>
                </c:pt>
                <c:pt idx="39158">
                  <c:v>720</c:v>
                </c:pt>
                <c:pt idx="39159">
                  <c:v>770</c:v>
                </c:pt>
                <c:pt idx="39160">
                  <c:v>740</c:v>
                </c:pt>
                <c:pt idx="39161">
                  <c:v>620</c:v>
                </c:pt>
                <c:pt idx="39162">
                  <c:v>790</c:v>
                </c:pt>
                <c:pt idx="39163">
                  <c:v>680</c:v>
                </c:pt>
                <c:pt idx="39164">
                  <c:v>600</c:v>
                </c:pt>
                <c:pt idx="39165">
                  <c:v>630</c:v>
                </c:pt>
                <c:pt idx="39166">
                  <c:v>770</c:v>
                </c:pt>
                <c:pt idx="39167">
                  <c:v>730</c:v>
                </c:pt>
                <c:pt idx="39168">
                  <c:v>750</c:v>
                </c:pt>
                <c:pt idx="39169">
                  <c:v>630</c:v>
                </c:pt>
                <c:pt idx="39170">
                  <c:v>590</c:v>
                </c:pt>
                <c:pt idx="39171">
                  <c:v>710</c:v>
                </c:pt>
                <c:pt idx="39172">
                  <c:v>650</c:v>
                </c:pt>
                <c:pt idx="39173">
                  <c:v>660</c:v>
                </c:pt>
                <c:pt idx="39174">
                  <c:v>650</c:v>
                </c:pt>
                <c:pt idx="39175">
                  <c:v>690</c:v>
                </c:pt>
                <c:pt idx="39176">
                  <c:v>680</c:v>
                </c:pt>
                <c:pt idx="39177">
                  <c:v>770</c:v>
                </c:pt>
                <c:pt idx="39178">
                  <c:v>840</c:v>
                </c:pt>
                <c:pt idx="39179">
                  <c:v>760</c:v>
                </c:pt>
                <c:pt idx="39180">
                  <c:v>820</c:v>
                </c:pt>
                <c:pt idx="39181">
                  <c:v>740</c:v>
                </c:pt>
                <c:pt idx="39182">
                  <c:v>600</c:v>
                </c:pt>
                <c:pt idx="39183">
                  <c:v>910</c:v>
                </c:pt>
                <c:pt idx="39184">
                  <c:v>570</c:v>
                </c:pt>
                <c:pt idx="39185">
                  <c:v>700</c:v>
                </c:pt>
                <c:pt idx="39186">
                  <c:v>700</c:v>
                </c:pt>
                <c:pt idx="39187">
                  <c:v>670</c:v>
                </c:pt>
                <c:pt idx="39188">
                  <c:v>640</c:v>
                </c:pt>
                <c:pt idx="39189">
                  <c:v>770</c:v>
                </c:pt>
                <c:pt idx="39190">
                  <c:v>640</c:v>
                </c:pt>
                <c:pt idx="39191">
                  <c:v>720</c:v>
                </c:pt>
                <c:pt idx="39192">
                  <c:v>670</c:v>
                </c:pt>
                <c:pt idx="39193">
                  <c:v>890</c:v>
                </c:pt>
                <c:pt idx="39194">
                  <c:v>680</c:v>
                </c:pt>
                <c:pt idx="39195">
                  <c:v>690</c:v>
                </c:pt>
                <c:pt idx="39196">
                  <c:v>600</c:v>
                </c:pt>
                <c:pt idx="39197">
                  <c:v>710</c:v>
                </c:pt>
                <c:pt idx="39198">
                  <c:v>640</c:v>
                </c:pt>
                <c:pt idx="39199">
                  <c:v>660</c:v>
                </c:pt>
                <c:pt idx="39200">
                  <c:v>730</c:v>
                </c:pt>
                <c:pt idx="39201">
                  <c:v>720</c:v>
                </c:pt>
                <c:pt idx="39202">
                  <c:v>630</c:v>
                </c:pt>
                <c:pt idx="39203">
                  <c:v>710</c:v>
                </c:pt>
                <c:pt idx="39204">
                  <c:v>570</c:v>
                </c:pt>
                <c:pt idx="39205">
                  <c:v>670</c:v>
                </c:pt>
                <c:pt idx="39206">
                  <c:v>660</c:v>
                </c:pt>
                <c:pt idx="39207">
                  <c:v>900</c:v>
                </c:pt>
                <c:pt idx="39208">
                  <c:v>740</c:v>
                </c:pt>
                <c:pt idx="39209">
                  <c:v>550</c:v>
                </c:pt>
                <c:pt idx="39210">
                  <c:v>670</c:v>
                </c:pt>
                <c:pt idx="39211">
                  <c:v>650</c:v>
                </c:pt>
                <c:pt idx="39212">
                  <c:v>590</c:v>
                </c:pt>
                <c:pt idx="39213">
                  <c:v>690</c:v>
                </c:pt>
                <c:pt idx="39214">
                  <c:v>670</c:v>
                </c:pt>
                <c:pt idx="39215">
                  <c:v>740</c:v>
                </c:pt>
                <c:pt idx="39216">
                  <c:v>800</c:v>
                </c:pt>
                <c:pt idx="39217">
                  <c:v>800</c:v>
                </c:pt>
                <c:pt idx="39218">
                  <c:v>750</c:v>
                </c:pt>
                <c:pt idx="39219">
                  <c:v>740</c:v>
                </c:pt>
                <c:pt idx="39220">
                  <c:v>560</c:v>
                </c:pt>
                <c:pt idx="39221">
                  <c:v>620</c:v>
                </c:pt>
                <c:pt idx="39222">
                  <c:v>900</c:v>
                </c:pt>
                <c:pt idx="39223">
                  <c:v>760</c:v>
                </c:pt>
                <c:pt idx="39224">
                  <c:v>850</c:v>
                </c:pt>
                <c:pt idx="39225">
                  <c:v>780</c:v>
                </c:pt>
                <c:pt idx="39226">
                  <c:v>750</c:v>
                </c:pt>
                <c:pt idx="39227">
                  <c:v>720</c:v>
                </c:pt>
                <c:pt idx="39228">
                  <c:v>670</c:v>
                </c:pt>
                <c:pt idx="39229">
                  <c:v>810</c:v>
                </c:pt>
                <c:pt idx="39230">
                  <c:v>650</c:v>
                </c:pt>
                <c:pt idx="39231">
                  <c:v>790</c:v>
                </c:pt>
                <c:pt idx="39232">
                  <c:v>750</c:v>
                </c:pt>
                <c:pt idx="39233">
                  <c:v>690</c:v>
                </c:pt>
                <c:pt idx="39234">
                  <c:v>760</c:v>
                </c:pt>
                <c:pt idx="39235">
                  <c:v>820</c:v>
                </c:pt>
                <c:pt idx="39236">
                  <c:v>720</c:v>
                </c:pt>
                <c:pt idx="39237">
                  <c:v>720</c:v>
                </c:pt>
                <c:pt idx="39238">
                  <c:v>640</c:v>
                </c:pt>
                <c:pt idx="39239">
                  <c:v>750</c:v>
                </c:pt>
                <c:pt idx="39240">
                  <c:v>810</c:v>
                </c:pt>
                <c:pt idx="39241">
                  <c:v>840</c:v>
                </c:pt>
                <c:pt idx="39242">
                  <c:v>730</c:v>
                </c:pt>
                <c:pt idx="39243">
                  <c:v>660</c:v>
                </c:pt>
                <c:pt idx="39244">
                  <c:v>640</c:v>
                </c:pt>
                <c:pt idx="39245">
                  <c:v>640</c:v>
                </c:pt>
                <c:pt idx="39246">
                  <c:v>870</c:v>
                </c:pt>
                <c:pt idx="39247">
                  <c:v>560</c:v>
                </c:pt>
                <c:pt idx="39248">
                  <c:v>780</c:v>
                </c:pt>
                <c:pt idx="39249">
                  <c:v>730</c:v>
                </c:pt>
                <c:pt idx="39250">
                  <c:v>590</c:v>
                </c:pt>
                <c:pt idx="39251">
                  <c:v>780</c:v>
                </c:pt>
                <c:pt idx="39252">
                  <c:v>760</c:v>
                </c:pt>
                <c:pt idx="39253">
                  <c:v>670</c:v>
                </c:pt>
                <c:pt idx="39254">
                  <c:v>830</c:v>
                </c:pt>
                <c:pt idx="39255">
                  <c:v>750</c:v>
                </c:pt>
                <c:pt idx="39256">
                  <c:v>730</c:v>
                </c:pt>
                <c:pt idx="39257">
                  <c:v>700</c:v>
                </c:pt>
                <c:pt idx="39258">
                  <c:v>880</c:v>
                </c:pt>
                <c:pt idx="39259">
                  <c:v>740</c:v>
                </c:pt>
                <c:pt idx="39260">
                  <c:v>790</c:v>
                </c:pt>
                <c:pt idx="39261">
                  <c:v>640</c:v>
                </c:pt>
                <c:pt idx="39262">
                  <c:v>610</c:v>
                </c:pt>
                <c:pt idx="39263">
                  <c:v>810</c:v>
                </c:pt>
                <c:pt idx="39264">
                  <c:v>710</c:v>
                </c:pt>
                <c:pt idx="39265">
                  <c:v>800</c:v>
                </c:pt>
                <c:pt idx="39266">
                  <c:v>680</c:v>
                </c:pt>
                <c:pt idx="39267">
                  <c:v>570</c:v>
                </c:pt>
                <c:pt idx="39268">
                  <c:v>800</c:v>
                </c:pt>
                <c:pt idx="39269">
                  <c:v>840</c:v>
                </c:pt>
                <c:pt idx="39270">
                  <c:v>640</c:v>
                </c:pt>
                <c:pt idx="39271">
                  <c:v>660</c:v>
                </c:pt>
                <c:pt idx="39272">
                  <c:v>720</c:v>
                </c:pt>
                <c:pt idx="39273">
                  <c:v>740</c:v>
                </c:pt>
                <c:pt idx="39274">
                  <c:v>750</c:v>
                </c:pt>
                <c:pt idx="39275">
                  <c:v>630</c:v>
                </c:pt>
                <c:pt idx="39276">
                  <c:v>690</c:v>
                </c:pt>
                <c:pt idx="39277">
                  <c:v>890</c:v>
                </c:pt>
                <c:pt idx="39278">
                  <c:v>690</c:v>
                </c:pt>
                <c:pt idx="39279">
                  <c:v>700</c:v>
                </c:pt>
                <c:pt idx="39280">
                  <c:v>710</c:v>
                </c:pt>
                <c:pt idx="39281">
                  <c:v>760</c:v>
                </c:pt>
                <c:pt idx="39282">
                  <c:v>810</c:v>
                </c:pt>
                <c:pt idx="39283">
                  <c:v>690</c:v>
                </c:pt>
                <c:pt idx="39284">
                  <c:v>890</c:v>
                </c:pt>
                <c:pt idx="39285">
                  <c:v>530</c:v>
                </c:pt>
                <c:pt idx="39286">
                  <c:v>740</c:v>
                </c:pt>
                <c:pt idx="39287">
                  <c:v>800</c:v>
                </c:pt>
                <c:pt idx="39288">
                  <c:v>680</c:v>
                </c:pt>
                <c:pt idx="39289">
                  <c:v>810</c:v>
                </c:pt>
                <c:pt idx="39290">
                  <c:v>780</c:v>
                </c:pt>
                <c:pt idx="39291">
                  <c:v>680</c:v>
                </c:pt>
                <c:pt idx="39292">
                  <c:v>770</c:v>
                </c:pt>
                <c:pt idx="39293">
                  <c:v>570</c:v>
                </c:pt>
                <c:pt idx="39294">
                  <c:v>780</c:v>
                </c:pt>
                <c:pt idx="39295">
                  <c:v>760</c:v>
                </c:pt>
                <c:pt idx="39296">
                  <c:v>730</c:v>
                </c:pt>
                <c:pt idx="39297">
                  <c:v>750</c:v>
                </c:pt>
                <c:pt idx="39298">
                  <c:v>800</c:v>
                </c:pt>
                <c:pt idx="39299">
                  <c:v>650</c:v>
                </c:pt>
                <c:pt idx="39300">
                  <c:v>580</c:v>
                </c:pt>
                <c:pt idx="39301">
                  <c:v>780</c:v>
                </c:pt>
                <c:pt idx="39302">
                  <c:v>530</c:v>
                </c:pt>
                <c:pt idx="39303">
                  <c:v>900</c:v>
                </c:pt>
                <c:pt idx="39304">
                  <c:v>760</c:v>
                </c:pt>
                <c:pt idx="39305">
                  <c:v>720</c:v>
                </c:pt>
                <c:pt idx="39306">
                  <c:v>600</c:v>
                </c:pt>
                <c:pt idx="39307">
                  <c:v>660</c:v>
                </c:pt>
                <c:pt idx="39308">
                  <c:v>740</c:v>
                </c:pt>
                <c:pt idx="39309">
                  <c:v>850</c:v>
                </c:pt>
                <c:pt idx="39310">
                  <c:v>770</c:v>
                </c:pt>
                <c:pt idx="39311">
                  <c:v>770</c:v>
                </c:pt>
                <c:pt idx="39312">
                  <c:v>770</c:v>
                </c:pt>
                <c:pt idx="39313">
                  <c:v>710</c:v>
                </c:pt>
                <c:pt idx="39314">
                  <c:v>750</c:v>
                </c:pt>
                <c:pt idx="39315">
                  <c:v>670</c:v>
                </c:pt>
                <c:pt idx="39316">
                  <c:v>860</c:v>
                </c:pt>
                <c:pt idx="39317">
                  <c:v>740</c:v>
                </c:pt>
                <c:pt idx="39318">
                  <c:v>710</c:v>
                </c:pt>
                <c:pt idx="39319">
                  <c:v>670</c:v>
                </c:pt>
                <c:pt idx="39320">
                  <c:v>610</c:v>
                </c:pt>
                <c:pt idx="39321">
                  <c:v>870</c:v>
                </c:pt>
                <c:pt idx="39322">
                  <c:v>660</c:v>
                </c:pt>
                <c:pt idx="39323">
                  <c:v>890</c:v>
                </c:pt>
                <c:pt idx="39324">
                  <c:v>650</c:v>
                </c:pt>
                <c:pt idx="39325">
                  <c:v>670</c:v>
                </c:pt>
                <c:pt idx="39326">
                  <c:v>880</c:v>
                </c:pt>
                <c:pt idx="39327">
                  <c:v>610</c:v>
                </c:pt>
                <c:pt idx="39328">
                  <c:v>760</c:v>
                </c:pt>
                <c:pt idx="39329">
                  <c:v>660</c:v>
                </c:pt>
                <c:pt idx="39330">
                  <c:v>740</c:v>
                </c:pt>
                <c:pt idx="39331">
                  <c:v>740</c:v>
                </c:pt>
                <c:pt idx="39332">
                  <c:v>830</c:v>
                </c:pt>
                <c:pt idx="39333">
                  <c:v>890</c:v>
                </c:pt>
                <c:pt idx="39334">
                  <c:v>660</c:v>
                </c:pt>
                <c:pt idx="39335">
                  <c:v>700</c:v>
                </c:pt>
                <c:pt idx="39336">
                  <c:v>890</c:v>
                </c:pt>
                <c:pt idx="39337">
                  <c:v>870</c:v>
                </c:pt>
                <c:pt idx="39338">
                  <c:v>730</c:v>
                </c:pt>
                <c:pt idx="39339">
                  <c:v>740</c:v>
                </c:pt>
                <c:pt idx="39340">
                  <c:v>680</c:v>
                </c:pt>
                <c:pt idx="39341">
                  <c:v>740</c:v>
                </c:pt>
                <c:pt idx="39342">
                  <c:v>950</c:v>
                </c:pt>
                <c:pt idx="39343">
                  <c:v>690</c:v>
                </c:pt>
                <c:pt idx="39344">
                  <c:v>660</c:v>
                </c:pt>
                <c:pt idx="39345">
                  <c:v>710</c:v>
                </c:pt>
                <c:pt idx="39346">
                  <c:v>730</c:v>
                </c:pt>
                <c:pt idx="39347">
                  <c:v>560</c:v>
                </c:pt>
                <c:pt idx="39348">
                  <c:v>630</c:v>
                </c:pt>
                <c:pt idx="39349">
                  <c:v>690</c:v>
                </c:pt>
                <c:pt idx="39350">
                  <c:v>570</c:v>
                </c:pt>
                <c:pt idx="39351">
                  <c:v>840</c:v>
                </c:pt>
                <c:pt idx="39352">
                  <c:v>770</c:v>
                </c:pt>
                <c:pt idx="39353">
                  <c:v>670</c:v>
                </c:pt>
                <c:pt idx="39354">
                  <c:v>650</c:v>
                </c:pt>
                <c:pt idx="39355">
                  <c:v>630</c:v>
                </c:pt>
                <c:pt idx="39356">
                  <c:v>700</c:v>
                </c:pt>
                <c:pt idx="39357">
                  <c:v>690</c:v>
                </c:pt>
                <c:pt idx="39358">
                  <c:v>660</c:v>
                </c:pt>
                <c:pt idx="39359">
                  <c:v>500</c:v>
                </c:pt>
                <c:pt idx="39360">
                  <c:v>720</c:v>
                </c:pt>
                <c:pt idx="39361">
                  <c:v>840</c:v>
                </c:pt>
                <c:pt idx="39362">
                  <c:v>700</c:v>
                </c:pt>
                <c:pt idx="39363">
                  <c:v>710</c:v>
                </c:pt>
                <c:pt idx="39364">
                  <c:v>750</c:v>
                </c:pt>
                <c:pt idx="39365">
                  <c:v>890</c:v>
                </c:pt>
                <c:pt idx="39366">
                  <c:v>640</c:v>
                </c:pt>
                <c:pt idx="39367">
                  <c:v>640</c:v>
                </c:pt>
                <c:pt idx="39368">
                  <c:v>750</c:v>
                </c:pt>
                <c:pt idx="39369">
                  <c:v>670</c:v>
                </c:pt>
                <c:pt idx="39370">
                  <c:v>680</c:v>
                </c:pt>
                <c:pt idx="39371">
                  <c:v>630</c:v>
                </c:pt>
                <c:pt idx="39372">
                  <c:v>740</c:v>
                </c:pt>
                <c:pt idx="39373">
                  <c:v>710</c:v>
                </c:pt>
                <c:pt idx="39374">
                  <c:v>580</c:v>
                </c:pt>
                <c:pt idx="39375">
                  <c:v>720</c:v>
                </c:pt>
                <c:pt idx="39376">
                  <c:v>710</c:v>
                </c:pt>
                <c:pt idx="39377">
                  <c:v>940</c:v>
                </c:pt>
                <c:pt idx="39378">
                  <c:v>670</c:v>
                </c:pt>
                <c:pt idx="39379">
                  <c:v>710</c:v>
                </c:pt>
                <c:pt idx="39380">
                  <c:v>820</c:v>
                </c:pt>
                <c:pt idx="39381">
                  <c:v>680</c:v>
                </c:pt>
                <c:pt idx="39382">
                  <c:v>700</c:v>
                </c:pt>
                <c:pt idx="39383">
                  <c:v>760</c:v>
                </c:pt>
                <c:pt idx="39384">
                  <c:v>690</c:v>
                </c:pt>
                <c:pt idx="39385">
                  <c:v>720</c:v>
                </c:pt>
                <c:pt idx="39386">
                  <c:v>740</c:v>
                </c:pt>
                <c:pt idx="39387">
                  <c:v>700</c:v>
                </c:pt>
                <c:pt idx="39388">
                  <c:v>580</c:v>
                </c:pt>
                <c:pt idx="39389">
                  <c:v>500</c:v>
                </c:pt>
                <c:pt idx="39390">
                  <c:v>710</c:v>
                </c:pt>
                <c:pt idx="39391">
                  <c:v>680</c:v>
                </c:pt>
                <c:pt idx="39392">
                  <c:v>890</c:v>
                </c:pt>
                <c:pt idx="39393">
                  <c:v>790</c:v>
                </c:pt>
                <c:pt idx="39394">
                  <c:v>810</c:v>
                </c:pt>
                <c:pt idx="39395">
                  <c:v>600</c:v>
                </c:pt>
                <c:pt idx="39396">
                  <c:v>760</c:v>
                </c:pt>
                <c:pt idx="39397">
                  <c:v>730</c:v>
                </c:pt>
                <c:pt idx="39398">
                  <c:v>630</c:v>
                </c:pt>
                <c:pt idx="39399">
                  <c:v>560</c:v>
                </c:pt>
                <c:pt idx="39400">
                  <c:v>770</c:v>
                </c:pt>
                <c:pt idx="39401">
                  <c:v>740</c:v>
                </c:pt>
                <c:pt idx="39402">
                  <c:v>740</c:v>
                </c:pt>
                <c:pt idx="39403">
                  <c:v>740</c:v>
                </c:pt>
                <c:pt idx="39404">
                  <c:v>550</c:v>
                </c:pt>
                <c:pt idx="39405">
                  <c:v>670</c:v>
                </c:pt>
                <c:pt idx="39406">
                  <c:v>700</c:v>
                </c:pt>
                <c:pt idx="39407">
                  <c:v>700</c:v>
                </c:pt>
                <c:pt idx="39408">
                  <c:v>750</c:v>
                </c:pt>
                <c:pt idx="39409">
                  <c:v>640</c:v>
                </c:pt>
                <c:pt idx="39410">
                  <c:v>710</c:v>
                </c:pt>
                <c:pt idx="39411">
                  <c:v>760</c:v>
                </c:pt>
                <c:pt idx="39412">
                  <c:v>820</c:v>
                </c:pt>
                <c:pt idx="39413">
                  <c:v>640</c:v>
                </c:pt>
                <c:pt idx="39414">
                  <c:v>750</c:v>
                </c:pt>
                <c:pt idx="39415">
                  <c:v>800</c:v>
                </c:pt>
                <c:pt idx="39416">
                  <c:v>590</c:v>
                </c:pt>
                <c:pt idx="39417">
                  <c:v>640</c:v>
                </c:pt>
                <c:pt idx="39418">
                  <c:v>810</c:v>
                </c:pt>
                <c:pt idx="39419">
                  <c:v>740</c:v>
                </c:pt>
                <c:pt idx="39420">
                  <c:v>850</c:v>
                </c:pt>
                <c:pt idx="39421">
                  <c:v>560</c:v>
                </c:pt>
                <c:pt idx="39422">
                  <c:v>760</c:v>
                </c:pt>
                <c:pt idx="39423">
                  <c:v>760</c:v>
                </c:pt>
                <c:pt idx="39424">
                  <c:v>740</c:v>
                </c:pt>
                <c:pt idx="39425">
                  <c:v>480</c:v>
                </c:pt>
                <c:pt idx="39426">
                  <c:v>760</c:v>
                </c:pt>
                <c:pt idx="39427">
                  <c:v>860</c:v>
                </c:pt>
                <c:pt idx="39428">
                  <c:v>790</c:v>
                </c:pt>
                <c:pt idx="39429">
                  <c:v>720</c:v>
                </c:pt>
                <c:pt idx="39430">
                  <c:v>730</c:v>
                </c:pt>
                <c:pt idx="39431">
                  <c:v>710</c:v>
                </c:pt>
                <c:pt idx="39432">
                  <c:v>620</c:v>
                </c:pt>
                <c:pt idx="39433">
                  <c:v>720</c:v>
                </c:pt>
                <c:pt idx="39434">
                  <c:v>690</c:v>
                </c:pt>
                <c:pt idx="39435">
                  <c:v>900</c:v>
                </c:pt>
                <c:pt idx="39436">
                  <c:v>750</c:v>
                </c:pt>
                <c:pt idx="39437">
                  <c:v>850</c:v>
                </c:pt>
                <c:pt idx="39438">
                  <c:v>880</c:v>
                </c:pt>
                <c:pt idx="39439">
                  <c:v>710</c:v>
                </c:pt>
                <c:pt idx="39440">
                  <c:v>750</c:v>
                </c:pt>
                <c:pt idx="39441">
                  <c:v>680</c:v>
                </c:pt>
                <c:pt idx="39442">
                  <c:v>760</c:v>
                </c:pt>
                <c:pt idx="39443">
                  <c:v>670</c:v>
                </c:pt>
                <c:pt idx="39444">
                  <c:v>690</c:v>
                </c:pt>
                <c:pt idx="39445">
                  <c:v>840</c:v>
                </c:pt>
                <c:pt idx="39446">
                  <c:v>750</c:v>
                </c:pt>
                <c:pt idx="39447">
                  <c:v>600</c:v>
                </c:pt>
                <c:pt idx="39448">
                  <c:v>830</c:v>
                </c:pt>
                <c:pt idx="39449">
                  <c:v>880</c:v>
                </c:pt>
                <c:pt idx="39450">
                  <c:v>580</c:v>
                </c:pt>
                <c:pt idx="39451">
                  <c:v>710</c:v>
                </c:pt>
                <c:pt idx="39452">
                  <c:v>610</c:v>
                </c:pt>
                <c:pt idx="39453">
                  <c:v>730</c:v>
                </c:pt>
                <c:pt idx="39454">
                  <c:v>540</c:v>
                </c:pt>
                <c:pt idx="39455">
                  <c:v>840</c:v>
                </c:pt>
                <c:pt idx="39456">
                  <c:v>860</c:v>
                </c:pt>
                <c:pt idx="39457">
                  <c:v>800</c:v>
                </c:pt>
                <c:pt idx="39458">
                  <c:v>780</c:v>
                </c:pt>
                <c:pt idx="39459">
                  <c:v>630</c:v>
                </c:pt>
                <c:pt idx="39460">
                  <c:v>640</c:v>
                </c:pt>
                <c:pt idx="39461">
                  <c:v>630</c:v>
                </c:pt>
                <c:pt idx="39462">
                  <c:v>730</c:v>
                </c:pt>
                <c:pt idx="39463">
                  <c:v>880</c:v>
                </c:pt>
                <c:pt idx="39464">
                  <c:v>650</c:v>
                </c:pt>
                <c:pt idx="39465">
                  <c:v>610</c:v>
                </c:pt>
                <c:pt idx="39466">
                  <c:v>720</c:v>
                </c:pt>
                <c:pt idx="39467">
                  <c:v>650</c:v>
                </c:pt>
                <c:pt idx="39468">
                  <c:v>850</c:v>
                </c:pt>
                <c:pt idx="39469">
                  <c:v>680</c:v>
                </c:pt>
                <c:pt idx="39470">
                  <c:v>810</c:v>
                </c:pt>
                <c:pt idx="39471">
                  <c:v>850</c:v>
                </c:pt>
                <c:pt idx="39472">
                  <c:v>740</c:v>
                </c:pt>
                <c:pt idx="39473">
                  <c:v>860</c:v>
                </c:pt>
                <c:pt idx="39474">
                  <c:v>690</c:v>
                </c:pt>
                <c:pt idx="39475">
                  <c:v>650</c:v>
                </c:pt>
                <c:pt idx="39476">
                  <c:v>640</c:v>
                </c:pt>
                <c:pt idx="39477">
                  <c:v>580</c:v>
                </c:pt>
                <c:pt idx="39478">
                  <c:v>780</c:v>
                </c:pt>
                <c:pt idx="39479">
                  <c:v>680</c:v>
                </c:pt>
                <c:pt idx="39480">
                  <c:v>820</c:v>
                </c:pt>
                <c:pt idx="39481">
                  <c:v>760</c:v>
                </c:pt>
                <c:pt idx="39482">
                  <c:v>730</c:v>
                </c:pt>
                <c:pt idx="39483">
                  <c:v>870</c:v>
                </c:pt>
                <c:pt idx="39484">
                  <c:v>720</c:v>
                </c:pt>
                <c:pt idx="39485">
                  <c:v>750</c:v>
                </c:pt>
                <c:pt idx="39486">
                  <c:v>680</c:v>
                </c:pt>
                <c:pt idx="39487">
                  <c:v>890</c:v>
                </c:pt>
                <c:pt idx="39488">
                  <c:v>840</c:v>
                </c:pt>
                <c:pt idx="39489">
                  <c:v>800</c:v>
                </c:pt>
                <c:pt idx="39490">
                  <c:v>710</c:v>
                </c:pt>
                <c:pt idx="39491">
                  <c:v>710</c:v>
                </c:pt>
                <c:pt idx="39492">
                  <c:v>620</c:v>
                </c:pt>
                <c:pt idx="39493">
                  <c:v>760</c:v>
                </c:pt>
                <c:pt idx="39494">
                  <c:v>800</c:v>
                </c:pt>
                <c:pt idx="39495">
                  <c:v>720</c:v>
                </c:pt>
                <c:pt idx="39496">
                  <c:v>660</c:v>
                </c:pt>
                <c:pt idx="39497">
                  <c:v>640</c:v>
                </c:pt>
                <c:pt idx="39498">
                  <c:v>750</c:v>
                </c:pt>
                <c:pt idx="39499">
                  <c:v>810</c:v>
                </c:pt>
                <c:pt idx="39500">
                  <c:v>720</c:v>
                </c:pt>
                <c:pt idx="39501">
                  <c:v>730</c:v>
                </c:pt>
                <c:pt idx="39502">
                  <c:v>880</c:v>
                </c:pt>
                <c:pt idx="39503">
                  <c:v>790</c:v>
                </c:pt>
                <c:pt idx="39504">
                  <c:v>720</c:v>
                </c:pt>
                <c:pt idx="39505">
                  <c:v>640</c:v>
                </c:pt>
                <c:pt idx="39506">
                  <c:v>630</c:v>
                </c:pt>
                <c:pt idx="39507">
                  <c:v>530</c:v>
                </c:pt>
                <c:pt idx="39508">
                  <c:v>680</c:v>
                </c:pt>
                <c:pt idx="39509">
                  <c:v>650</c:v>
                </c:pt>
                <c:pt idx="39510">
                  <c:v>720</c:v>
                </c:pt>
                <c:pt idx="39511">
                  <c:v>460</c:v>
                </c:pt>
                <c:pt idx="39512">
                  <c:v>760</c:v>
                </c:pt>
                <c:pt idx="39513">
                  <c:v>540</c:v>
                </c:pt>
                <c:pt idx="39514">
                  <c:v>730</c:v>
                </c:pt>
                <c:pt idx="39515">
                  <c:v>860</c:v>
                </c:pt>
                <c:pt idx="39516">
                  <c:v>810</c:v>
                </c:pt>
                <c:pt idx="39517">
                  <c:v>830</c:v>
                </c:pt>
                <c:pt idx="39518">
                  <c:v>800</c:v>
                </c:pt>
                <c:pt idx="39519">
                  <c:v>540</c:v>
                </c:pt>
                <c:pt idx="39520">
                  <c:v>650</c:v>
                </c:pt>
                <c:pt idx="39521">
                  <c:v>780</c:v>
                </c:pt>
                <c:pt idx="39522">
                  <c:v>670</c:v>
                </c:pt>
                <c:pt idx="39523">
                  <c:v>730</c:v>
                </c:pt>
                <c:pt idx="39524">
                  <c:v>700</c:v>
                </c:pt>
                <c:pt idx="39525">
                  <c:v>830</c:v>
                </c:pt>
                <c:pt idx="39526">
                  <c:v>780</c:v>
                </c:pt>
                <c:pt idx="39527">
                  <c:v>840</c:v>
                </c:pt>
                <c:pt idx="39528">
                  <c:v>730</c:v>
                </c:pt>
                <c:pt idx="39529">
                  <c:v>690</c:v>
                </c:pt>
                <c:pt idx="39530">
                  <c:v>770</c:v>
                </c:pt>
                <c:pt idx="39531">
                  <c:v>770</c:v>
                </c:pt>
                <c:pt idx="39532">
                  <c:v>650</c:v>
                </c:pt>
                <c:pt idx="39533">
                  <c:v>850</c:v>
                </c:pt>
                <c:pt idx="39534">
                  <c:v>850</c:v>
                </c:pt>
                <c:pt idx="39535">
                  <c:v>630</c:v>
                </c:pt>
                <c:pt idx="39536">
                  <c:v>670</c:v>
                </c:pt>
                <c:pt idx="39537">
                  <c:v>540</c:v>
                </c:pt>
                <c:pt idx="39538">
                  <c:v>710</c:v>
                </c:pt>
                <c:pt idx="39539">
                  <c:v>740</c:v>
                </c:pt>
                <c:pt idx="39540">
                  <c:v>670</c:v>
                </c:pt>
                <c:pt idx="39541">
                  <c:v>800</c:v>
                </c:pt>
                <c:pt idx="39542">
                  <c:v>590</c:v>
                </c:pt>
                <c:pt idx="39543">
                  <c:v>540</c:v>
                </c:pt>
                <c:pt idx="39544">
                  <c:v>700</c:v>
                </c:pt>
                <c:pt idx="39545">
                  <c:v>820</c:v>
                </c:pt>
                <c:pt idx="39546">
                  <c:v>750</c:v>
                </c:pt>
                <c:pt idx="39547">
                  <c:v>690</c:v>
                </c:pt>
                <c:pt idx="39548">
                  <c:v>750</c:v>
                </c:pt>
                <c:pt idx="39549">
                  <c:v>760</c:v>
                </c:pt>
                <c:pt idx="39550">
                  <c:v>790</c:v>
                </c:pt>
                <c:pt idx="39551">
                  <c:v>830</c:v>
                </c:pt>
                <c:pt idx="39552">
                  <c:v>670</c:v>
                </c:pt>
                <c:pt idx="39553">
                  <c:v>780</c:v>
                </c:pt>
                <c:pt idx="39554">
                  <c:v>720</c:v>
                </c:pt>
                <c:pt idx="39555">
                  <c:v>610</c:v>
                </c:pt>
                <c:pt idx="39556">
                  <c:v>670</c:v>
                </c:pt>
                <c:pt idx="39557">
                  <c:v>860</c:v>
                </c:pt>
                <c:pt idx="39558">
                  <c:v>760</c:v>
                </c:pt>
                <c:pt idx="39559">
                  <c:v>530</c:v>
                </c:pt>
                <c:pt idx="39560">
                  <c:v>690</c:v>
                </c:pt>
                <c:pt idx="39561">
                  <c:v>720</c:v>
                </c:pt>
                <c:pt idx="39562">
                  <c:v>670</c:v>
                </c:pt>
                <c:pt idx="39563">
                  <c:v>610</c:v>
                </c:pt>
                <c:pt idx="39564">
                  <c:v>760</c:v>
                </c:pt>
                <c:pt idx="39565">
                  <c:v>820</c:v>
                </c:pt>
                <c:pt idx="39566">
                  <c:v>800</c:v>
                </c:pt>
                <c:pt idx="39567">
                  <c:v>680</c:v>
                </c:pt>
                <c:pt idx="39568">
                  <c:v>780</c:v>
                </c:pt>
                <c:pt idx="39569">
                  <c:v>670</c:v>
                </c:pt>
                <c:pt idx="39570">
                  <c:v>600</c:v>
                </c:pt>
                <c:pt idx="39571">
                  <c:v>580</c:v>
                </c:pt>
                <c:pt idx="39572">
                  <c:v>860</c:v>
                </c:pt>
                <c:pt idx="39573">
                  <c:v>940</c:v>
                </c:pt>
                <c:pt idx="39574">
                  <c:v>780</c:v>
                </c:pt>
                <c:pt idx="39575">
                  <c:v>690</c:v>
                </c:pt>
                <c:pt idx="39576">
                  <c:v>740</c:v>
                </c:pt>
                <c:pt idx="39577">
                  <c:v>750</c:v>
                </c:pt>
                <c:pt idx="39578">
                  <c:v>710</c:v>
                </c:pt>
                <c:pt idx="39579">
                  <c:v>800</c:v>
                </c:pt>
                <c:pt idx="39580">
                  <c:v>720</c:v>
                </c:pt>
                <c:pt idx="39581">
                  <c:v>750</c:v>
                </c:pt>
                <c:pt idx="39582">
                  <c:v>580</c:v>
                </c:pt>
                <c:pt idx="39583">
                  <c:v>600</c:v>
                </c:pt>
                <c:pt idx="39584">
                  <c:v>680</c:v>
                </c:pt>
                <c:pt idx="39585">
                  <c:v>750</c:v>
                </c:pt>
                <c:pt idx="39586">
                  <c:v>740</c:v>
                </c:pt>
                <c:pt idx="39587">
                  <c:v>530</c:v>
                </c:pt>
                <c:pt idx="39588">
                  <c:v>820</c:v>
                </c:pt>
                <c:pt idx="39589">
                  <c:v>700</c:v>
                </c:pt>
                <c:pt idx="39590">
                  <c:v>800</c:v>
                </c:pt>
                <c:pt idx="39591">
                  <c:v>750</c:v>
                </c:pt>
                <c:pt idx="39592">
                  <c:v>820</c:v>
                </c:pt>
                <c:pt idx="39593">
                  <c:v>720</c:v>
                </c:pt>
                <c:pt idx="39594">
                  <c:v>820</c:v>
                </c:pt>
                <c:pt idx="39595">
                  <c:v>680</c:v>
                </c:pt>
                <c:pt idx="39596">
                  <c:v>770</c:v>
                </c:pt>
                <c:pt idx="39597">
                  <c:v>740</c:v>
                </c:pt>
                <c:pt idx="39598">
                  <c:v>570</c:v>
                </c:pt>
                <c:pt idx="39599">
                  <c:v>720</c:v>
                </c:pt>
                <c:pt idx="39600">
                  <c:v>700</c:v>
                </c:pt>
                <c:pt idx="39601">
                  <c:v>570</c:v>
                </c:pt>
                <c:pt idx="39602">
                  <c:v>690</c:v>
                </c:pt>
                <c:pt idx="39603">
                  <c:v>630</c:v>
                </c:pt>
                <c:pt idx="39604">
                  <c:v>830</c:v>
                </c:pt>
                <c:pt idx="39605">
                  <c:v>620</c:v>
                </c:pt>
                <c:pt idx="39606">
                  <c:v>780</c:v>
                </c:pt>
                <c:pt idx="39607">
                  <c:v>600</c:v>
                </c:pt>
                <c:pt idx="39608">
                  <c:v>720</c:v>
                </c:pt>
                <c:pt idx="39609">
                  <c:v>900</c:v>
                </c:pt>
                <c:pt idx="39610">
                  <c:v>790</c:v>
                </c:pt>
                <c:pt idx="39611">
                  <c:v>800</c:v>
                </c:pt>
                <c:pt idx="39612">
                  <c:v>830</c:v>
                </c:pt>
                <c:pt idx="39613">
                  <c:v>680</c:v>
                </c:pt>
                <c:pt idx="39614">
                  <c:v>750</c:v>
                </c:pt>
                <c:pt idx="39615">
                  <c:v>700</c:v>
                </c:pt>
                <c:pt idx="39616">
                  <c:v>640</c:v>
                </c:pt>
                <c:pt idx="39617">
                  <c:v>690</c:v>
                </c:pt>
                <c:pt idx="39618">
                  <c:v>610</c:v>
                </c:pt>
                <c:pt idx="39619">
                  <c:v>680</c:v>
                </c:pt>
                <c:pt idx="39620">
                  <c:v>950</c:v>
                </c:pt>
                <c:pt idx="39621">
                  <c:v>830</c:v>
                </c:pt>
                <c:pt idx="39622">
                  <c:v>780</c:v>
                </c:pt>
                <c:pt idx="39623">
                  <c:v>640</c:v>
                </c:pt>
                <c:pt idx="39624">
                  <c:v>670</c:v>
                </c:pt>
                <c:pt idx="39625">
                  <c:v>690</c:v>
                </c:pt>
                <c:pt idx="39626">
                  <c:v>810</c:v>
                </c:pt>
                <c:pt idx="39627">
                  <c:v>740</c:v>
                </c:pt>
                <c:pt idx="39628">
                  <c:v>630</c:v>
                </c:pt>
                <c:pt idx="39629">
                  <c:v>710</c:v>
                </c:pt>
                <c:pt idx="39630">
                  <c:v>590</c:v>
                </c:pt>
                <c:pt idx="39631">
                  <c:v>780</c:v>
                </c:pt>
                <c:pt idx="39632">
                  <c:v>670</c:v>
                </c:pt>
                <c:pt idx="39633">
                  <c:v>740</c:v>
                </c:pt>
                <c:pt idx="39634">
                  <c:v>680</c:v>
                </c:pt>
                <c:pt idx="39635">
                  <c:v>1010</c:v>
                </c:pt>
                <c:pt idx="39636">
                  <c:v>830</c:v>
                </c:pt>
                <c:pt idx="39637">
                  <c:v>720</c:v>
                </c:pt>
                <c:pt idx="39638">
                  <c:v>650</c:v>
                </c:pt>
                <c:pt idx="39639">
                  <c:v>640</c:v>
                </c:pt>
                <c:pt idx="39640">
                  <c:v>750</c:v>
                </c:pt>
                <c:pt idx="39641">
                  <c:v>730</c:v>
                </c:pt>
                <c:pt idx="39642">
                  <c:v>990</c:v>
                </c:pt>
                <c:pt idx="39643">
                  <c:v>780</c:v>
                </c:pt>
                <c:pt idx="39644">
                  <c:v>630</c:v>
                </c:pt>
                <c:pt idx="39645">
                  <c:v>730</c:v>
                </c:pt>
                <c:pt idx="39646">
                  <c:v>630</c:v>
                </c:pt>
                <c:pt idx="39647">
                  <c:v>820</c:v>
                </c:pt>
                <c:pt idx="39648">
                  <c:v>740</c:v>
                </c:pt>
                <c:pt idx="39649">
                  <c:v>730</c:v>
                </c:pt>
                <c:pt idx="39650">
                  <c:v>610</c:v>
                </c:pt>
                <c:pt idx="39651">
                  <c:v>910</c:v>
                </c:pt>
                <c:pt idx="39652">
                  <c:v>800</c:v>
                </c:pt>
                <c:pt idx="39653">
                  <c:v>690</c:v>
                </c:pt>
                <c:pt idx="39654">
                  <c:v>580</c:v>
                </c:pt>
                <c:pt idx="39655">
                  <c:v>660</c:v>
                </c:pt>
                <c:pt idx="39656">
                  <c:v>640</c:v>
                </c:pt>
                <c:pt idx="39657">
                  <c:v>590</c:v>
                </c:pt>
                <c:pt idx="39658">
                  <c:v>590</c:v>
                </c:pt>
                <c:pt idx="39659">
                  <c:v>680</c:v>
                </c:pt>
                <c:pt idx="39660">
                  <c:v>750</c:v>
                </c:pt>
                <c:pt idx="39661">
                  <c:v>680</c:v>
                </c:pt>
                <c:pt idx="39662">
                  <c:v>750</c:v>
                </c:pt>
                <c:pt idx="39663">
                  <c:v>620</c:v>
                </c:pt>
                <c:pt idx="39664">
                  <c:v>530</c:v>
                </c:pt>
                <c:pt idx="39665">
                  <c:v>750</c:v>
                </c:pt>
                <c:pt idx="39666">
                  <c:v>710</c:v>
                </c:pt>
                <c:pt idx="39667">
                  <c:v>810</c:v>
                </c:pt>
                <c:pt idx="39668">
                  <c:v>730</c:v>
                </c:pt>
                <c:pt idx="39669">
                  <c:v>680</c:v>
                </c:pt>
                <c:pt idx="39670">
                  <c:v>590</c:v>
                </c:pt>
                <c:pt idx="39671">
                  <c:v>810</c:v>
                </c:pt>
                <c:pt idx="39672">
                  <c:v>780</c:v>
                </c:pt>
                <c:pt idx="39673">
                  <c:v>660</c:v>
                </c:pt>
                <c:pt idx="39674">
                  <c:v>900</c:v>
                </c:pt>
                <c:pt idx="39675">
                  <c:v>820</c:v>
                </c:pt>
                <c:pt idx="39676">
                  <c:v>860</c:v>
                </c:pt>
                <c:pt idx="39677">
                  <c:v>830</c:v>
                </c:pt>
                <c:pt idx="39678">
                  <c:v>620</c:v>
                </c:pt>
                <c:pt idx="39679">
                  <c:v>820</c:v>
                </c:pt>
                <c:pt idx="39680">
                  <c:v>740</c:v>
                </c:pt>
                <c:pt idx="39681">
                  <c:v>640</c:v>
                </c:pt>
                <c:pt idx="39682">
                  <c:v>760</c:v>
                </c:pt>
                <c:pt idx="39683">
                  <c:v>770</c:v>
                </c:pt>
                <c:pt idx="39684">
                  <c:v>710</c:v>
                </c:pt>
                <c:pt idx="39685">
                  <c:v>580</c:v>
                </c:pt>
                <c:pt idx="39686">
                  <c:v>880</c:v>
                </c:pt>
                <c:pt idx="39687">
                  <c:v>710</c:v>
                </c:pt>
                <c:pt idx="39688">
                  <c:v>810</c:v>
                </c:pt>
                <c:pt idx="39689">
                  <c:v>580</c:v>
                </c:pt>
                <c:pt idx="39690">
                  <c:v>710</c:v>
                </c:pt>
                <c:pt idx="39691">
                  <c:v>660</c:v>
                </c:pt>
                <c:pt idx="39692">
                  <c:v>570</c:v>
                </c:pt>
                <c:pt idx="39693">
                  <c:v>980</c:v>
                </c:pt>
                <c:pt idx="39694">
                  <c:v>830</c:v>
                </c:pt>
                <c:pt idx="39695">
                  <c:v>660</c:v>
                </c:pt>
                <c:pt idx="39696">
                  <c:v>670</c:v>
                </c:pt>
                <c:pt idx="39697">
                  <c:v>710</c:v>
                </c:pt>
                <c:pt idx="39698">
                  <c:v>750</c:v>
                </c:pt>
                <c:pt idx="39699">
                  <c:v>660</c:v>
                </c:pt>
                <c:pt idx="39700">
                  <c:v>720</c:v>
                </c:pt>
                <c:pt idx="39701">
                  <c:v>790</c:v>
                </c:pt>
                <c:pt idx="39702">
                  <c:v>820</c:v>
                </c:pt>
                <c:pt idx="39703">
                  <c:v>770</c:v>
                </c:pt>
                <c:pt idx="39704">
                  <c:v>690</c:v>
                </c:pt>
                <c:pt idx="39705">
                  <c:v>710</c:v>
                </c:pt>
                <c:pt idx="39706">
                  <c:v>670</c:v>
                </c:pt>
                <c:pt idx="39707">
                  <c:v>700</c:v>
                </c:pt>
                <c:pt idx="39708">
                  <c:v>800</c:v>
                </c:pt>
                <c:pt idx="39709">
                  <c:v>910</c:v>
                </c:pt>
                <c:pt idx="39710">
                  <c:v>690</c:v>
                </c:pt>
                <c:pt idx="39711">
                  <c:v>670</c:v>
                </c:pt>
                <c:pt idx="39712">
                  <c:v>730</c:v>
                </c:pt>
                <c:pt idx="39713">
                  <c:v>790</c:v>
                </c:pt>
                <c:pt idx="39714">
                  <c:v>690</c:v>
                </c:pt>
                <c:pt idx="39715">
                  <c:v>820</c:v>
                </c:pt>
                <c:pt idx="39716">
                  <c:v>790</c:v>
                </c:pt>
                <c:pt idx="39717">
                  <c:v>570</c:v>
                </c:pt>
                <c:pt idx="39718">
                  <c:v>690</c:v>
                </c:pt>
                <c:pt idx="39719">
                  <c:v>720</c:v>
                </c:pt>
                <c:pt idx="39720">
                  <c:v>860</c:v>
                </c:pt>
                <c:pt idx="39721">
                  <c:v>730</c:v>
                </c:pt>
                <c:pt idx="39722">
                  <c:v>740</c:v>
                </c:pt>
                <c:pt idx="39723">
                  <c:v>870</c:v>
                </c:pt>
                <c:pt idx="39724">
                  <c:v>690</c:v>
                </c:pt>
                <c:pt idx="39725">
                  <c:v>590</c:v>
                </c:pt>
                <c:pt idx="39726">
                  <c:v>700</c:v>
                </c:pt>
                <c:pt idx="39727">
                  <c:v>560</c:v>
                </c:pt>
                <c:pt idx="39728">
                  <c:v>670</c:v>
                </c:pt>
                <c:pt idx="39729">
                  <c:v>680</c:v>
                </c:pt>
                <c:pt idx="39730">
                  <c:v>750</c:v>
                </c:pt>
                <c:pt idx="39731">
                  <c:v>630</c:v>
                </c:pt>
                <c:pt idx="39732">
                  <c:v>670</c:v>
                </c:pt>
                <c:pt idx="39733">
                  <c:v>530</c:v>
                </c:pt>
                <c:pt idx="39734">
                  <c:v>970</c:v>
                </c:pt>
                <c:pt idx="39735">
                  <c:v>830</c:v>
                </c:pt>
                <c:pt idx="39736">
                  <c:v>890</c:v>
                </c:pt>
                <c:pt idx="39737">
                  <c:v>660</c:v>
                </c:pt>
                <c:pt idx="39738">
                  <c:v>740</c:v>
                </c:pt>
                <c:pt idx="39739">
                  <c:v>740</c:v>
                </c:pt>
                <c:pt idx="39740">
                  <c:v>770</c:v>
                </c:pt>
                <c:pt idx="39741">
                  <c:v>650</c:v>
                </c:pt>
                <c:pt idx="39742">
                  <c:v>700</c:v>
                </c:pt>
                <c:pt idx="39743">
                  <c:v>820</c:v>
                </c:pt>
                <c:pt idx="39744">
                  <c:v>590</c:v>
                </c:pt>
                <c:pt idx="39745">
                  <c:v>720</c:v>
                </c:pt>
                <c:pt idx="39746">
                  <c:v>620</c:v>
                </c:pt>
                <c:pt idx="39747">
                  <c:v>610</c:v>
                </c:pt>
                <c:pt idx="39748">
                  <c:v>740</c:v>
                </c:pt>
                <c:pt idx="39749">
                  <c:v>750</c:v>
                </c:pt>
                <c:pt idx="39750">
                  <c:v>830</c:v>
                </c:pt>
                <c:pt idx="39751">
                  <c:v>670</c:v>
                </c:pt>
                <c:pt idx="39752">
                  <c:v>640</c:v>
                </c:pt>
                <c:pt idx="39753">
                  <c:v>640</c:v>
                </c:pt>
                <c:pt idx="39754">
                  <c:v>740</c:v>
                </c:pt>
                <c:pt idx="39755">
                  <c:v>620</c:v>
                </c:pt>
                <c:pt idx="39756">
                  <c:v>610</c:v>
                </c:pt>
                <c:pt idx="39757">
                  <c:v>760</c:v>
                </c:pt>
                <c:pt idx="39758">
                  <c:v>700</c:v>
                </c:pt>
                <c:pt idx="39759">
                  <c:v>890</c:v>
                </c:pt>
                <c:pt idx="39760">
                  <c:v>720</c:v>
                </c:pt>
                <c:pt idx="39761">
                  <c:v>670</c:v>
                </c:pt>
                <c:pt idx="39762">
                  <c:v>850</c:v>
                </c:pt>
                <c:pt idx="39763">
                  <c:v>710</c:v>
                </c:pt>
                <c:pt idx="39764">
                  <c:v>740</c:v>
                </c:pt>
                <c:pt idx="39765">
                  <c:v>660</c:v>
                </c:pt>
                <c:pt idx="39766">
                  <c:v>700</c:v>
                </c:pt>
                <c:pt idx="39767">
                  <c:v>770</c:v>
                </c:pt>
                <c:pt idx="39768">
                  <c:v>840</c:v>
                </c:pt>
                <c:pt idx="39769">
                  <c:v>690</c:v>
                </c:pt>
                <c:pt idx="39770">
                  <c:v>670</c:v>
                </c:pt>
                <c:pt idx="39771">
                  <c:v>840</c:v>
                </c:pt>
                <c:pt idx="39772">
                  <c:v>830</c:v>
                </c:pt>
                <c:pt idx="39773">
                  <c:v>740</c:v>
                </c:pt>
                <c:pt idx="39774">
                  <c:v>750</c:v>
                </c:pt>
                <c:pt idx="39775">
                  <c:v>720</c:v>
                </c:pt>
                <c:pt idx="39776">
                  <c:v>730</c:v>
                </c:pt>
                <c:pt idx="39777">
                  <c:v>710</c:v>
                </c:pt>
                <c:pt idx="39778">
                  <c:v>950</c:v>
                </c:pt>
                <c:pt idx="39779">
                  <c:v>620</c:v>
                </c:pt>
                <c:pt idx="39780">
                  <c:v>590</c:v>
                </c:pt>
                <c:pt idx="39781">
                  <c:v>890</c:v>
                </c:pt>
                <c:pt idx="39782">
                  <c:v>800</c:v>
                </c:pt>
                <c:pt idx="39783">
                  <c:v>770</c:v>
                </c:pt>
                <c:pt idx="39784">
                  <c:v>550</c:v>
                </c:pt>
                <c:pt idx="39785">
                  <c:v>720</c:v>
                </c:pt>
                <c:pt idx="39786">
                  <c:v>690</c:v>
                </c:pt>
                <c:pt idx="39787">
                  <c:v>780</c:v>
                </c:pt>
                <c:pt idx="39788">
                  <c:v>720</c:v>
                </c:pt>
                <c:pt idx="39789">
                  <c:v>740</c:v>
                </c:pt>
                <c:pt idx="39790">
                  <c:v>800</c:v>
                </c:pt>
                <c:pt idx="39791">
                  <c:v>630</c:v>
                </c:pt>
                <c:pt idx="39792">
                  <c:v>550</c:v>
                </c:pt>
                <c:pt idx="39793">
                  <c:v>580</c:v>
                </c:pt>
                <c:pt idx="39794">
                  <c:v>700</c:v>
                </c:pt>
                <c:pt idx="39795">
                  <c:v>790</c:v>
                </c:pt>
                <c:pt idx="39796">
                  <c:v>560</c:v>
                </c:pt>
                <c:pt idx="39797">
                  <c:v>720</c:v>
                </c:pt>
                <c:pt idx="39798">
                  <c:v>830</c:v>
                </c:pt>
                <c:pt idx="39799">
                  <c:v>730</c:v>
                </c:pt>
                <c:pt idx="39800">
                  <c:v>650</c:v>
                </c:pt>
                <c:pt idx="39801">
                  <c:v>680</c:v>
                </c:pt>
                <c:pt idx="39802">
                  <c:v>560</c:v>
                </c:pt>
                <c:pt idx="39803">
                  <c:v>700</c:v>
                </c:pt>
                <c:pt idx="39804">
                  <c:v>760</c:v>
                </c:pt>
                <c:pt idx="39805">
                  <c:v>930</c:v>
                </c:pt>
                <c:pt idx="39806">
                  <c:v>970</c:v>
                </c:pt>
                <c:pt idx="39807">
                  <c:v>740</c:v>
                </c:pt>
                <c:pt idx="39808">
                  <c:v>580</c:v>
                </c:pt>
                <c:pt idx="39809">
                  <c:v>680</c:v>
                </c:pt>
                <c:pt idx="39810">
                  <c:v>690</c:v>
                </c:pt>
                <c:pt idx="39811">
                  <c:v>660</c:v>
                </c:pt>
                <c:pt idx="39812">
                  <c:v>850</c:v>
                </c:pt>
                <c:pt idx="39813">
                  <c:v>730</c:v>
                </c:pt>
                <c:pt idx="39814">
                  <c:v>690</c:v>
                </c:pt>
                <c:pt idx="39815">
                  <c:v>690</c:v>
                </c:pt>
                <c:pt idx="39816">
                  <c:v>770</c:v>
                </c:pt>
                <c:pt idx="39817">
                  <c:v>660</c:v>
                </c:pt>
                <c:pt idx="39818">
                  <c:v>750</c:v>
                </c:pt>
                <c:pt idx="39819">
                  <c:v>690</c:v>
                </c:pt>
                <c:pt idx="39820">
                  <c:v>740</c:v>
                </c:pt>
                <c:pt idx="39821">
                  <c:v>530</c:v>
                </c:pt>
                <c:pt idx="39822">
                  <c:v>690</c:v>
                </c:pt>
                <c:pt idx="39823">
                  <c:v>670</c:v>
                </c:pt>
                <c:pt idx="39824">
                  <c:v>830</c:v>
                </c:pt>
                <c:pt idx="39825">
                  <c:v>760</c:v>
                </c:pt>
                <c:pt idx="39826">
                  <c:v>830</c:v>
                </c:pt>
                <c:pt idx="39827">
                  <c:v>600</c:v>
                </c:pt>
                <c:pt idx="39828">
                  <c:v>840</c:v>
                </c:pt>
                <c:pt idx="39829">
                  <c:v>810</c:v>
                </c:pt>
                <c:pt idx="39830">
                  <c:v>710</c:v>
                </c:pt>
                <c:pt idx="39831">
                  <c:v>860</c:v>
                </c:pt>
                <c:pt idx="39832">
                  <c:v>690</c:v>
                </c:pt>
                <c:pt idx="39833">
                  <c:v>880</c:v>
                </c:pt>
                <c:pt idx="39834">
                  <c:v>880</c:v>
                </c:pt>
                <c:pt idx="39835">
                  <c:v>850</c:v>
                </c:pt>
                <c:pt idx="39836">
                  <c:v>770</c:v>
                </c:pt>
                <c:pt idx="39837">
                  <c:v>950</c:v>
                </c:pt>
                <c:pt idx="39838">
                  <c:v>740</c:v>
                </c:pt>
                <c:pt idx="39839">
                  <c:v>760</c:v>
                </c:pt>
                <c:pt idx="39840">
                  <c:v>990</c:v>
                </c:pt>
                <c:pt idx="39841">
                  <c:v>640</c:v>
                </c:pt>
                <c:pt idx="39842">
                  <c:v>700</c:v>
                </c:pt>
                <c:pt idx="39843">
                  <c:v>690</c:v>
                </c:pt>
                <c:pt idx="39844">
                  <c:v>630</c:v>
                </c:pt>
                <c:pt idx="39845">
                  <c:v>660</c:v>
                </c:pt>
                <c:pt idx="39846">
                  <c:v>780</c:v>
                </c:pt>
                <c:pt idx="39847">
                  <c:v>880</c:v>
                </c:pt>
                <c:pt idx="39848">
                  <c:v>490</c:v>
                </c:pt>
                <c:pt idx="39849">
                  <c:v>660</c:v>
                </c:pt>
                <c:pt idx="39850">
                  <c:v>870</c:v>
                </c:pt>
                <c:pt idx="39851">
                  <c:v>720</c:v>
                </c:pt>
                <c:pt idx="39852">
                  <c:v>790</c:v>
                </c:pt>
                <c:pt idx="39853">
                  <c:v>860</c:v>
                </c:pt>
                <c:pt idx="39854">
                  <c:v>750</c:v>
                </c:pt>
                <c:pt idx="39855">
                  <c:v>810</c:v>
                </c:pt>
                <c:pt idx="39856">
                  <c:v>790</c:v>
                </c:pt>
                <c:pt idx="39857">
                  <c:v>740</c:v>
                </c:pt>
                <c:pt idx="39858">
                  <c:v>710</c:v>
                </c:pt>
                <c:pt idx="39859">
                  <c:v>820</c:v>
                </c:pt>
                <c:pt idx="39860">
                  <c:v>670</c:v>
                </c:pt>
                <c:pt idx="39861">
                  <c:v>740</c:v>
                </c:pt>
                <c:pt idx="39862">
                  <c:v>580</c:v>
                </c:pt>
                <c:pt idx="39863">
                  <c:v>790</c:v>
                </c:pt>
                <c:pt idx="39864">
                  <c:v>630</c:v>
                </c:pt>
                <c:pt idx="39865">
                  <c:v>700</c:v>
                </c:pt>
                <c:pt idx="39866">
                  <c:v>560</c:v>
                </c:pt>
                <c:pt idx="39867">
                  <c:v>760</c:v>
                </c:pt>
                <c:pt idx="39868">
                  <c:v>680</c:v>
                </c:pt>
                <c:pt idx="39869">
                  <c:v>910</c:v>
                </c:pt>
                <c:pt idx="39870">
                  <c:v>640</c:v>
                </c:pt>
                <c:pt idx="39871">
                  <c:v>780</c:v>
                </c:pt>
                <c:pt idx="39872">
                  <c:v>900</c:v>
                </c:pt>
                <c:pt idx="39873">
                  <c:v>630</c:v>
                </c:pt>
                <c:pt idx="39874">
                  <c:v>670</c:v>
                </c:pt>
                <c:pt idx="39875">
                  <c:v>580</c:v>
                </c:pt>
                <c:pt idx="39876">
                  <c:v>610</c:v>
                </c:pt>
                <c:pt idx="39877">
                  <c:v>860</c:v>
                </c:pt>
                <c:pt idx="39878">
                  <c:v>810</c:v>
                </c:pt>
                <c:pt idx="39879">
                  <c:v>720</c:v>
                </c:pt>
                <c:pt idx="39880">
                  <c:v>860</c:v>
                </c:pt>
                <c:pt idx="39881">
                  <c:v>690</c:v>
                </c:pt>
                <c:pt idx="39882">
                  <c:v>690</c:v>
                </c:pt>
                <c:pt idx="39883">
                  <c:v>620</c:v>
                </c:pt>
                <c:pt idx="39884">
                  <c:v>750</c:v>
                </c:pt>
                <c:pt idx="39885">
                  <c:v>800</c:v>
                </c:pt>
                <c:pt idx="39886">
                  <c:v>720</c:v>
                </c:pt>
                <c:pt idx="39887">
                  <c:v>720</c:v>
                </c:pt>
                <c:pt idx="39888">
                  <c:v>780</c:v>
                </c:pt>
                <c:pt idx="39889">
                  <c:v>700</c:v>
                </c:pt>
                <c:pt idx="39890">
                  <c:v>770</c:v>
                </c:pt>
                <c:pt idx="39891">
                  <c:v>660</c:v>
                </c:pt>
                <c:pt idx="39892">
                  <c:v>660</c:v>
                </c:pt>
                <c:pt idx="39893">
                  <c:v>620</c:v>
                </c:pt>
                <c:pt idx="39894">
                  <c:v>640</c:v>
                </c:pt>
                <c:pt idx="39895">
                  <c:v>740</c:v>
                </c:pt>
                <c:pt idx="39896">
                  <c:v>720</c:v>
                </c:pt>
                <c:pt idx="39897">
                  <c:v>660</c:v>
                </c:pt>
                <c:pt idx="39898">
                  <c:v>820</c:v>
                </c:pt>
                <c:pt idx="39899">
                  <c:v>780</c:v>
                </c:pt>
                <c:pt idx="39900">
                  <c:v>730</c:v>
                </c:pt>
                <c:pt idx="39901">
                  <c:v>730</c:v>
                </c:pt>
                <c:pt idx="39902">
                  <c:v>710</c:v>
                </c:pt>
                <c:pt idx="39903">
                  <c:v>620</c:v>
                </c:pt>
                <c:pt idx="39904">
                  <c:v>630</c:v>
                </c:pt>
                <c:pt idx="39905">
                  <c:v>630</c:v>
                </c:pt>
                <c:pt idx="39906">
                  <c:v>670</c:v>
                </c:pt>
                <c:pt idx="39907">
                  <c:v>710</c:v>
                </c:pt>
                <c:pt idx="39908">
                  <c:v>590</c:v>
                </c:pt>
                <c:pt idx="39909">
                  <c:v>630</c:v>
                </c:pt>
                <c:pt idx="39910">
                  <c:v>650</c:v>
                </c:pt>
                <c:pt idx="39911">
                  <c:v>720</c:v>
                </c:pt>
                <c:pt idx="39912">
                  <c:v>720</c:v>
                </c:pt>
                <c:pt idx="39913">
                  <c:v>790</c:v>
                </c:pt>
                <c:pt idx="39914">
                  <c:v>760</c:v>
                </c:pt>
                <c:pt idx="39915">
                  <c:v>730</c:v>
                </c:pt>
                <c:pt idx="39916">
                  <c:v>740</c:v>
                </c:pt>
                <c:pt idx="39917">
                  <c:v>930</c:v>
                </c:pt>
                <c:pt idx="39918">
                  <c:v>810</c:v>
                </c:pt>
                <c:pt idx="39919">
                  <c:v>930</c:v>
                </c:pt>
                <c:pt idx="39920">
                  <c:v>770</c:v>
                </c:pt>
                <c:pt idx="39921">
                  <c:v>690</c:v>
                </c:pt>
                <c:pt idx="39922">
                  <c:v>710</c:v>
                </c:pt>
                <c:pt idx="39923">
                  <c:v>810</c:v>
                </c:pt>
                <c:pt idx="39924">
                  <c:v>610</c:v>
                </c:pt>
                <c:pt idx="39925">
                  <c:v>720</c:v>
                </c:pt>
                <c:pt idx="39926">
                  <c:v>860</c:v>
                </c:pt>
                <c:pt idx="39927">
                  <c:v>830</c:v>
                </c:pt>
                <c:pt idx="39928">
                  <c:v>610</c:v>
                </c:pt>
                <c:pt idx="39929">
                  <c:v>580</c:v>
                </c:pt>
                <c:pt idx="39930">
                  <c:v>770</c:v>
                </c:pt>
                <c:pt idx="39931">
                  <c:v>730</c:v>
                </c:pt>
                <c:pt idx="39932">
                  <c:v>710</c:v>
                </c:pt>
                <c:pt idx="39933">
                  <c:v>730</c:v>
                </c:pt>
                <c:pt idx="39934">
                  <c:v>610</c:v>
                </c:pt>
                <c:pt idx="39935">
                  <c:v>830</c:v>
                </c:pt>
                <c:pt idx="39936">
                  <c:v>690</c:v>
                </c:pt>
                <c:pt idx="39937">
                  <c:v>810</c:v>
                </c:pt>
                <c:pt idx="39938">
                  <c:v>700</c:v>
                </c:pt>
                <c:pt idx="39939">
                  <c:v>760</c:v>
                </c:pt>
                <c:pt idx="39940">
                  <c:v>810</c:v>
                </c:pt>
                <c:pt idx="39941">
                  <c:v>700</c:v>
                </c:pt>
                <c:pt idx="39942">
                  <c:v>680</c:v>
                </c:pt>
                <c:pt idx="39943">
                  <c:v>680</c:v>
                </c:pt>
                <c:pt idx="39944">
                  <c:v>900</c:v>
                </c:pt>
                <c:pt idx="39945">
                  <c:v>700</c:v>
                </c:pt>
                <c:pt idx="39946">
                  <c:v>900</c:v>
                </c:pt>
                <c:pt idx="39947">
                  <c:v>660</c:v>
                </c:pt>
                <c:pt idx="39948">
                  <c:v>600</c:v>
                </c:pt>
                <c:pt idx="39949">
                  <c:v>610</c:v>
                </c:pt>
                <c:pt idx="39950">
                  <c:v>650</c:v>
                </c:pt>
                <c:pt idx="39951">
                  <c:v>670</c:v>
                </c:pt>
                <c:pt idx="39952">
                  <c:v>600</c:v>
                </c:pt>
                <c:pt idx="39953">
                  <c:v>770</c:v>
                </c:pt>
                <c:pt idx="39954">
                  <c:v>820</c:v>
                </c:pt>
                <c:pt idx="39955">
                  <c:v>650</c:v>
                </c:pt>
                <c:pt idx="39956">
                  <c:v>870</c:v>
                </c:pt>
                <c:pt idx="39957">
                  <c:v>710</c:v>
                </c:pt>
                <c:pt idx="39958">
                  <c:v>730</c:v>
                </c:pt>
                <c:pt idx="39959">
                  <c:v>670</c:v>
                </c:pt>
                <c:pt idx="39960">
                  <c:v>660</c:v>
                </c:pt>
                <c:pt idx="39961">
                  <c:v>930</c:v>
                </c:pt>
                <c:pt idx="39962">
                  <c:v>770</c:v>
                </c:pt>
                <c:pt idx="39963">
                  <c:v>650</c:v>
                </c:pt>
                <c:pt idx="39964">
                  <c:v>650</c:v>
                </c:pt>
                <c:pt idx="39965">
                  <c:v>690</c:v>
                </c:pt>
                <c:pt idx="39966">
                  <c:v>640</c:v>
                </c:pt>
                <c:pt idx="39967">
                  <c:v>820</c:v>
                </c:pt>
                <c:pt idx="39968">
                  <c:v>690</c:v>
                </c:pt>
                <c:pt idx="39969">
                  <c:v>610</c:v>
                </c:pt>
                <c:pt idx="39970">
                  <c:v>790</c:v>
                </c:pt>
                <c:pt idx="39971">
                  <c:v>680</c:v>
                </c:pt>
                <c:pt idx="39972">
                  <c:v>710</c:v>
                </c:pt>
                <c:pt idx="39973">
                  <c:v>700</c:v>
                </c:pt>
                <c:pt idx="39974">
                  <c:v>760</c:v>
                </c:pt>
                <c:pt idx="39975">
                  <c:v>770</c:v>
                </c:pt>
                <c:pt idx="39976">
                  <c:v>780</c:v>
                </c:pt>
                <c:pt idx="39977">
                  <c:v>810</c:v>
                </c:pt>
                <c:pt idx="39978">
                  <c:v>760</c:v>
                </c:pt>
                <c:pt idx="39979">
                  <c:v>730</c:v>
                </c:pt>
                <c:pt idx="39980">
                  <c:v>570</c:v>
                </c:pt>
                <c:pt idx="39981">
                  <c:v>620</c:v>
                </c:pt>
                <c:pt idx="39982">
                  <c:v>760</c:v>
                </c:pt>
                <c:pt idx="39983">
                  <c:v>740</c:v>
                </c:pt>
                <c:pt idx="39984">
                  <c:v>520</c:v>
                </c:pt>
                <c:pt idx="39985">
                  <c:v>800</c:v>
                </c:pt>
                <c:pt idx="39986">
                  <c:v>710</c:v>
                </c:pt>
                <c:pt idx="39987">
                  <c:v>900</c:v>
                </c:pt>
                <c:pt idx="39988">
                  <c:v>700</c:v>
                </c:pt>
                <c:pt idx="39989">
                  <c:v>630</c:v>
                </c:pt>
                <c:pt idx="39990">
                  <c:v>860</c:v>
                </c:pt>
                <c:pt idx="39991">
                  <c:v>740</c:v>
                </c:pt>
                <c:pt idx="39992">
                  <c:v>620</c:v>
                </c:pt>
                <c:pt idx="39993">
                  <c:v>700</c:v>
                </c:pt>
                <c:pt idx="39994">
                  <c:v>710</c:v>
                </c:pt>
                <c:pt idx="39995">
                  <c:v>700</c:v>
                </c:pt>
                <c:pt idx="39996">
                  <c:v>640</c:v>
                </c:pt>
                <c:pt idx="39997">
                  <c:v>620</c:v>
                </c:pt>
                <c:pt idx="39998">
                  <c:v>830</c:v>
                </c:pt>
                <c:pt idx="39999">
                  <c:v>560</c:v>
                </c:pt>
                <c:pt idx="40000">
                  <c:v>930</c:v>
                </c:pt>
                <c:pt idx="40001">
                  <c:v>700</c:v>
                </c:pt>
                <c:pt idx="40002">
                  <c:v>650</c:v>
                </c:pt>
                <c:pt idx="40003">
                  <c:v>680</c:v>
                </c:pt>
                <c:pt idx="40004">
                  <c:v>760</c:v>
                </c:pt>
                <c:pt idx="40005">
                  <c:v>710</c:v>
                </c:pt>
                <c:pt idx="40006">
                  <c:v>640</c:v>
                </c:pt>
                <c:pt idx="40007">
                  <c:v>620</c:v>
                </c:pt>
                <c:pt idx="40008">
                  <c:v>810</c:v>
                </c:pt>
                <c:pt idx="40009">
                  <c:v>650</c:v>
                </c:pt>
                <c:pt idx="40010">
                  <c:v>860</c:v>
                </c:pt>
                <c:pt idx="40011">
                  <c:v>710</c:v>
                </c:pt>
                <c:pt idx="40012">
                  <c:v>730</c:v>
                </c:pt>
                <c:pt idx="40013">
                  <c:v>670</c:v>
                </c:pt>
                <c:pt idx="40014">
                  <c:v>780</c:v>
                </c:pt>
                <c:pt idx="40015">
                  <c:v>690</c:v>
                </c:pt>
                <c:pt idx="40016">
                  <c:v>730</c:v>
                </c:pt>
                <c:pt idx="40017">
                  <c:v>590</c:v>
                </c:pt>
                <c:pt idx="40018">
                  <c:v>600</c:v>
                </c:pt>
                <c:pt idx="40019">
                  <c:v>900</c:v>
                </c:pt>
                <c:pt idx="40020">
                  <c:v>720</c:v>
                </c:pt>
                <c:pt idx="40021">
                  <c:v>740</c:v>
                </c:pt>
                <c:pt idx="40022">
                  <c:v>560</c:v>
                </c:pt>
                <c:pt idx="40023">
                  <c:v>740</c:v>
                </c:pt>
                <c:pt idx="40024">
                  <c:v>610</c:v>
                </c:pt>
                <c:pt idx="40025">
                  <c:v>760</c:v>
                </c:pt>
                <c:pt idx="40026">
                  <c:v>500</c:v>
                </c:pt>
                <c:pt idx="40027">
                  <c:v>670</c:v>
                </c:pt>
                <c:pt idx="40028">
                  <c:v>750</c:v>
                </c:pt>
                <c:pt idx="40029">
                  <c:v>760</c:v>
                </c:pt>
                <c:pt idx="40030">
                  <c:v>830</c:v>
                </c:pt>
                <c:pt idx="40031">
                  <c:v>890</c:v>
                </c:pt>
                <c:pt idx="40032">
                  <c:v>820</c:v>
                </c:pt>
                <c:pt idx="40033">
                  <c:v>730</c:v>
                </c:pt>
                <c:pt idx="40034">
                  <c:v>650</c:v>
                </c:pt>
                <c:pt idx="40035">
                  <c:v>600</c:v>
                </c:pt>
                <c:pt idx="40036">
                  <c:v>760</c:v>
                </c:pt>
                <c:pt idx="40037">
                  <c:v>810</c:v>
                </c:pt>
                <c:pt idx="40038">
                  <c:v>740</c:v>
                </c:pt>
                <c:pt idx="40039">
                  <c:v>880</c:v>
                </c:pt>
                <c:pt idx="40040">
                  <c:v>760</c:v>
                </c:pt>
                <c:pt idx="40041">
                  <c:v>910</c:v>
                </c:pt>
                <c:pt idx="40042">
                  <c:v>820</c:v>
                </c:pt>
                <c:pt idx="40043">
                  <c:v>750</c:v>
                </c:pt>
                <c:pt idx="40044">
                  <c:v>790</c:v>
                </c:pt>
                <c:pt idx="40045">
                  <c:v>720</c:v>
                </c:pt>
                <c:pt idx="40046">
                  <c:v>740</c:v>
                </c:pt>
                <c:pt idx="40047">
                  <c:v>670</c:v>
                </c:pt>
                <c:pt idx="40048">
                  <c:v>600</c:v>
                </c:pt>
                <c:pt idx="40049">
                  <c:v>850</c:v>
                </c:pt>
                <c:pt idx="40050">
                  <c:v>730</c:v>
                </c:pt>
                <c:pt idx="40051">
                  <c:v>820</c:v>
                </c:pt>
                <c:pt idx="40052">
                  <c:v>860</c:v>
                </c:pt>
                <c:pt idx="40053">
                  <c:v>850</c:v>
                </c:pt>
                <c:pt idx="40054">
                  <c:v>660</c:v>
                </c:pt>
                <c:pt idx="40055">
                  <c:v>800</c:v>
                </c:pt>
                <c:pt idx="40056">
                  <c:v>610</c:v>
                </c:pt>
                <c:pt idx="40057">
                  <c:v>900</c:v>
                </c:pt>
                <c:pt idx="40058">
                  <c:v>1030</c:v>
                </c:pt>
                <c:pt idx="40059">
                  <c:v>720</c:v>
                </c:pt>
                <c:pt idx="40060">
                  <c:v>650</c:v>
                </c:pt>
                <c:pt idx="40061">
                  <c:v>730</c:v>
                </c:pt>
                <c:pt idx="40062">
                  <c:v>860</c:v>
                </c:pt>
                <c:pt idx="40063">
                  <c:v>710</c:v>
                </c:pt>
                <c:pt idx="40064">
                  <c:v>710</c:v>
                </c:pt>
                <c:pt idx="40065">
                  <c:v>760</c:v>
                </c:pt>
                <c:pt idx="40066">
                  <c:v>670</c:v>
                </c:pt>
                <c:pt idx="40067">
                  <c:v>850</c:v>
                </c:pt>
                <c:pt idx="40068">
                  <c:v>600</c:v>
                </c:pt>
                <c:pt idx="40069">
                  <c:v>600</c:v>
                </c:pt>
                <c:pt idx="40070">
                  <c:v>760</c:v>
                </c:pt>
                <c:pt idx="40071">
                  <c:v>650</c:v>
                </c:pt>
                <c:pt idx="40072">
                  <c:v>850</c:v>
                </c:pt>
                <c:pt idx="40073">
                  <c:v>870</c:v>
                </c:pt>
                <c:pt idx="40074">
                  <c:v>640</c:v>
                </c:pt>
                <c:pt idx="40075">
                  <c:v>630</c:v>
                </c:pt>
                <c:pt idx="40076">
                  <c:v>750</c:v>
                </c:pt>
                <c:pt idx="40077">
                  <c:v>740</c:v>
                </c:pt>
                <c:pt idx="40078">
                  <c:v>930</c:v>
                </c:pt>
                <c:pt idx="40079">
                  <c:v>810</c:v>
                </c:pt>
                <c:pt idx="40080">
                  <c:v>570</c:v>
                </c:pt>
                <c:pt idx="40081">
                  <c:v>890</c:v>
                </c:pt>
                <c:pt idx="40082">
                  <c:v>680</c:v>
                </c:pt>
                <c:pt idx="40083">
                  <c:v>870</c:v>
                </c:pt>
                <c:pt idx="40084">
                  <c:v>610</c:v>
                </c:pt>
                <c:pt idx="40085">
                  <c:v>800</c:v>
                </c:pt>
                <c:pt idx="40086">
                  <c:v>680</c:v>
                </c:pt>
                <c:pt idx="40087">
                  <c:v>780</c:v>
                </c:pt>
                <c:pt idx="40088">
                  <c:v>680</c:v>
                </c:pt>
                <c:pt idx="40089">
                  <c:v>880</c:v>
                </c:pt>
                <c:pt idx="40090">
                  <c:v>770</c:v>
                </c:pt>
                <c:pt idx="40091">
                  <c:v>690</c:v>
                </c:pt>
                <c:pt idx="40092">
                  <c:v>540</c:v>
                </c:pt>
                <c:pt idx="40093">
                  <c:v>790</c:v>
                </c:pt>
                <c:pt idx="40094">
                  <c:v>1020</c:v>
                </c:pt>
                <c:pt idx="40095">
                  <c:v>710</c:v>
                </c:pt>
                <c:pt idx="40096">
                  <c:v>760</c:v>
                </c:pt>
                <c:pt idx="40097">
                  <c:v>720</c:v>
                </c:pt>
                <c:pt idx="40098">
                  <c:v>680</c:v>
                </c:pt>
                <c:pt idx="40099">
                  <c:v>680</c:v>
                </c:pt>
                <c:pt idx="40100">
                  <c:v>690</c:v>
                </c:pt>
                <c:pt idx="40101">
                  <c:v>630</c:v>
                </c:pt>
                <c:pt idx="40102">
                  <c:v>730</c:v>
                </c:pt>
                <c:pt idx="40103">
                  <c:v>870</c:v>
                </c:pt>
                <c:pt idx="40104">
                  <c:v>800</c:v>
                </c:pt>
                <c:pt idx="40105">
                  <c:v>820</c:v>
                </c:pt>
                <c:pt idx="40106">
                  <c:v>640</c:v>
                </c:pt>
                <c:pt idx="40107">
                  <c:v>710</c:v>
                </c:pt>
                <c:pt idx="40108">
                  <c:v>680</c:v>
                </c:pt>
                <c:pt idx="40109">
                  <c:v>720</c:v>
                </c:pt>
                <c:pt idx="40110">
                  <c:v>670</c:v>
                </c:pt>
                <c:pt idx="40111">
                  <c:v>600</c:v>
                </c:pt>
                <c:pt idx="40112">
                  <c:v>880</c:v>
                </c:pt>
                <c:pt idx="40113">
                  <c:v>740</c:v>
                </c:pt>
                <c:pt idx="40114">
                  <c:v>740</c:v>
                </c:pt>
                <c:pt idx="40115">
                  <c:v>570</c:v>
                </c:pt>
                <c:pt idx="40116">
                  <c:v>740</c:v>
                </c:pt>
                <c:pt idx="40117">
                  <c:v>740</c:v>
                </c:pt>
                <c:pt idx="40118">
                  <c:v>540</c:v>
                </c:pt>
                <c:pt idx="40119">
                  <c:v>530</c:v>
                </c:pt>
                <c:pt idx="40120">
                  <c:v>880</c:v>
                </c:pt>
                <c:pt idx="40121">
                  <c:v>710</c:v>
                </c:pt>
                <c:pt idx="40122">
                  <c:v>740</c:v>
                </c:pt>
                <c:pt idx="40123">
                  <c:v>720</c:v>
                </c:pt>
                <c:pt idx="40124">
                  <c:v>630</c:v>
                </c:pt>
                <c:pt idx="40125">
                  <c:v>570</c:v>
                </c:pt>
                <c:pt idx="40126">
                  <c:v>650</c:v>
                </c:pt>
                <c:pt idx="40127">
                  <c:v>800</c:v>
                </c:pt>
                <c:pt idx="40128">
                  <c:v>670</c:v>
                </c:pt>
                <c:pt idx="40129">
                  <c:v>710</c:v>
                </c:pt>
                <c:pt idx="40130">
                  <c:v>760</c:v>
                </c:pt>
                <c:pt idx="40131">
                  <c:v>690</c:v>
                </c:pt>
                <c:pt idx="40132">
                  <c:v>760</c:v>
                </c:pt>
                <c:pt idx="40133">
                  <c:v>590</c:v>
                </c:pt>
                <c:pt idx="40134">
                  <c:v>730</c:v>
                </c:pt>
                <c:pt idx="40135">
                  <c:v>750</c:v>
                </c:pt>
                <c:pt idx="40136">
                  <c:v>670</c:v>
                </c:pt>
                <c:pt idx="40137">
                  <c:v>960</c:v>
                </c:pt>
                <c:pt idx="40138">
                  <c:v>720</c:v>
                </c:pt>
                <c:pt idx="40139">
                  <c:v>820</c:v>
                </c:pt>
                <c:pt idx="40140">
                  <c:v>630</c:v>
                </c:pt>
                <c:pt idx="40141">
                  <c:v>690</c:v>
                </c:pt>
                <c:pt idx="40142">
                  <c:v>630</c:v>
                </c:pt>
                <c:pt idx="40143">
                  <c:v>680</c:v>
                </c:pt>
                <c:pt idx="40144">
                  <c:v>580</c:v>
                </c:pt>
                <c:pt idx="40145">
                  <c:v>780</c:v>
                </c:pt>
                <c:pt idx="40146">
                  <c:v>700</c:v>
                </c:pt>
                <c:pt idx="40147">
                  <c:v>710</c:v>
                </c:pt>
                <c:pt idx="40148">
                  <c:v>670</c:v>
                </c:pt>
                <c:pt idx="40149">
                  <c:v>750</c:v>
                </c:pt>
                <c:pt idx="40150">
                  <c:v>750</c:v>
                </c:pt>
                <c:pt idx="40151">
                  <c:v>710</c:v>
                </c:pt>
                <c:pt idx="40152">
                  <c:v>680</c:v>
                </c:pt>
                <c:pt idx="40153">
                  <c:v>780</c:v>
                </c:pt>
                <c:pt idx="40154">
                  <c:v>630</c:v>
                </c:pt>
                <c:pt idx="40155">
                  <c:v>700</c:v>
                </c:pt>
                <c:pt idx="40156">
                  <c:v>670</c:v>
                </c:pt>
                <c:pt idx="40157">
                  <c:v>680</c:v>
                </c:pt>
                <c:pt idx="40158">
                  <c:v>690</c:v>
                </c:pt>
                <c:pt idx="40159">
                  <c:v>750</c:v>
                </c:pt>
                <c:pt idx="40160">
                  <c:v>570</c:v>
                </c:pt>
                <c:pt idx="40161">
                  <c:v>790</c:v>
                </c:pt>
                <c:pt idx="40162">
                  <c:v>690</c:v>
                </c:pt>
                <c:pt idx="40163">
                  <c:v>650</c:v>
                </c:pt>
                <c:pt idx="40164">
                  <c:v>700</c:v>
                </c:pt>
                <c:pt idx="40165">
                  <c:v>570</c:v>
                </c:pt>
                <c:pt idx="40166">
                  <c:v>700</c:v>
                </c:pt>
                <c:pt idx="40167">
                  <c:v>800</c:v>
                </c:pt>
                <c:pt idx="40168">
                  <c:v>640</c:v>
                </c:pt>
                <c:pt idx="40169">
                  <c:v>540</c:v>
                </c:pt>
                <c:pt idx="40170">
                  <c:v>890</c:v>
                </c:pt>
                <c:pt idx="40171">
                  <c:v>700</c:v>
                </c:pt>
                <c:pt idx="40172">
                  <c:v>880</c:v>
                </c:pt>
                <c:pt idx="40173">
                  <c:v>820</c:v>
                </c:pt>
                <c:pt idx="40174">
                  <c:v>890</c:v>
                </c:pt>
                <c:pt idx="40175">
                  <c:v>690</c:v>
                </c:pt>
                <c:pt idx="40176">
                  <c:v>720</c:v>
                </c:pt>
                <c:pt idx="40177">
                  <c:v>830</c:v>
                </c:pt>
                <c:pt idx="40178">
                  <c:v>760</c:v>
                </c:pt>
                <c:pt idx="40179">
                  <c:v>820</c:v>
                </c:pt>
                <c:pt idx="40180">
                  <c:v>800</c:v>
                </c:pt>
                <c:pt idx="40181">
                  <c:v>780</c:v>
                </c:pt>
                <c:pt idx="40182">
                  <c:v>660</c:v>
                </c:pt>
                <c:pt idx="40183">
                  <c:v>790</c:v>
                </c:pt>
                <c:pt idx="40184">
                  <c:v>710</c:v>
                </c:pt>
                <c:pt idx="40185">
                  <c:v>680</c:v>
                </c:pt>
                <c:pt idx="40186">
                  <c:v>620</c:v>
                </c:pt>
                <c:pt idx="40187">
                  <c:v>970</c:v>
                </c:pt>
                <c:pt idx="40188">
                  <c:v>670</c:v>
                </c:pt>
                <c:pt idx="40189">
                  <c:v>700</c:v>
                </c:pt>
                <c:pt idx="40190">
                  <c:v>760</c:v>
                </c:pt>
                <c:pt idx="40191">
                  <c:v>650</c:v>
                </c:pt>
                <c:pt idx="40192">
                  <c:v>730</c:v>
                </c:pt>
                <c:pt idx="40193">
                  <c:v>550</c:v>
                </c:pt>
                <c:pt idx="40194">
                  <c:v>790</c:v>
                </c:pt>
                <c:pt idx="40195">
                  <c:v>830</c:v>
                </c:pt>
                <c:pt idx="40196">
                  <c:v>800</c:v>
                </c:pt>
                <c:pt idx="40197">
                  <c:v>860</c:v>
                </c:pt>
                <c:pt idx="40198">
                  <c:v>780</c:v>
                </c:pt>
                <c:pt idx="40199">
                  <c:v>610</c:v>
                </c:pt>
                <c:pt idx="40200">
                  <c:v>650</c:v>
                </c:pt>
                <c:pt idx="40201">
                  <c:v>550</c:v>
                </c:pt>
                <c:pt idx="40202">
                  <c:v>730</c:v>
                </c:pt>
                <c:pt idx="40203">
                  <c:v>800</c:v>
                </c:pt>
                <c:pt idx="40204">
                  <c:v>700</c:v>
                </c:pt>
                <c:pt idx="40205">
                  <c:v>710</c:v>
                </c:pt>
                <c:pt idx="40206">
                  <c:v>590</c:v>
                </c:pt>
                <c:pt idx="40207">
                  <c:v>600</c:v>
                </c:pt>
                <c:pt idx="40208">
                  <c:v>660</c:v>
                </c:pt>
                <c:pt idx="40209">
                  <c:v>740</c:v>
                </c:pt>
                <c:pt idx="40210">
                  <c:v>730</c:v>
                </c:pt>
                <c:pt idx="40211">
                  <c:v>790</c:v>
                </c:pt>
                <c:pt idx="40212">
                  <c:v>810</c:v>
                </c:pt>
                <c:pt idx="40213">
                  <c:v>660</c:v>
                </c:pt>
                <c:pt idx="40214">
                  <c:v>560</c:v>
                </c:pt>
                <c:pt idx="40215">
                  <c:v>620</c:v>
                </c:pt>
                <c:pt idx="40216">
                  <c:v>670</c:v>
                </c:pt>
                <c:pt idx="40217">
                  <c:v>770</c:v>
                </c:pt>
                <c:pt idx="40218">
                  <c:v>830</c:v>
                </c:pt>
                <c:pt idx="40219">
                  <c:v>780</c:v>
                </c:pt>
                <c:pt idx="40220">
                  <c:v>710</c:v>
                </c:pt>
                <c:pt idx="40221">
                  <c:v>720</c:v>
                </c:pt>
                <c:pt idx="40222">
                  <c:v>820</c:v>
                </c:pt>
                <c:pt idx="40223">
                  <c:v>1020</c:v>
                </c:pt>
                <c:pt idx="40224">
                  <c:v>820</c:v>
                </c:pt>
                <c:pt idx="40225">
                  <c:v>690</c:v>
                </c:pt>
                <c:pt idx="40226">
                  <c:v>860</c:v>
                </c:pt>
                <c:pt idx="40227">
                  <c:v>700</c:v>
                </c:pt>
                <c:pt idx="40228">
                  <c:v>660</c:v>
                </c:pt>
                <c:pt idx="40229">
                  <c:v>670</c:v>
                </c:pt>
                <c:pt idx="40230">
                  <c:v>680</c:v>
                </c:pt>
                <c:pt idx="40231">
                  <c:v>740</c:v>
                </c:pt>
                <c:pt idx="40232">
                  <c:v>760</c:v>
                </c:pt>
                <c:pt idx="40233">
                  <c:v>740</c:v>
                </c:pt>
                <c:pt idx="40234">
                  <c:v>750</c:v>
                </c:pt>
                <c:pt idx="40235">
                  <c:v>600</c:v>
                </c:pt>
                <c:pt idx="40236">
                  <c:v>760</c:v>
                </c:pt>
                <c:pt idx="40237">
                  <c:v>830</c:v>
                </c:pt>
                <c:pt idx="40238">
                  <c:v>890</c:v>
                </c:pt>
                <c:pt idx="40239">
                  <c:v>580</c:v>
                </c:pt>
                <c:pt idx="40240">
                  <c:v>680</c:v>
                </c:pt>
                <c:pt idx="40241">
                  <c:v>740</c:v>
                </c:pt>
                <c:pt idx="40242">
                  <c:v>740</c:v>
                </c:pt>
                <c:pt idx="40243">
                  <c:v>640</c:v>
                </c:pt>
                <c:pt idx="40244">
                  <c:v>980</c:v>
                </c:pt>
                <c:pt idx="40245">
                  <c:v>660</c:v>
                </c:pt>
                <c:pt idx="40246">
                  <c:v>730</c:v>
                </c:pt>
                <c:pt idx="40247">
                  <c:v>720</c:v>
                </c:pt>
                <c:pt idx="40248">
                  <c:v>900</c:v>
                </c:pt>
                <c:pt idx="40249">
                  <c:v>620</c:v>
                </c:pt>
                <c:pt idx="40250">
                  <c:v>520</c:v>
                </c:pt>
                <c:pt idx="40251">
                  <c:v>640</c:v>
                </c:pt>
                <c:pt idx="40252">
                  <c:v>660</c:v>
                </c:pt>
                <c:pt idx="40253">
                  <c:v>780</c:v>
                </c:pt>
                <c:pt idx="40254">
                  <c:v>650</c:v>
                </c:pt>
                <c:pt idx="40255">
                  <c:v>780</c:v>
                </c:pt>
                <c:pt idx="40256">
                  <c:v>670</c:v>
                </c:pt>
                <c:pt idx="40257">
                  <c:v>630</c:v>
                </c:pt>
                <c:pt idx="40258">
                  <c:v>710</c:v>
                </c:pt>
                <c:pt idx="40259">
                  <c:v>600</c:v>
                </c:pt>
                <c:pt idx="40260">
                  <c:v>490</c:v>
                </c:pt>
                <c:pt idx="40261">
                  <c:v>580</c:v>
                </c:pt>
                <c:pt idx="40262">
                  <c:v>680</c:v>
                </c:pt>
                <c:pt idx="40263">
                  <c:v>650</c:v>
                </c:pt>
                <c:pt idx="40264">
                  <c:v>740</c:v>
                </c:pt>
                <c:pt idx="40265">
                  <c:v>680</c:v>
                </c:pt>
                <c:pt idx="40266">
                  <c:v>760</c:v>
                </c:pt>
                <c:pt idx="40267">
                  <c:v>790</c:v>
                </c:pt>
                <c:pt idx="40268">
                  <c:v>610</c:v>
                </c:pt>
                <c:pt idx="40269">
                  <c:v>760</c:v>
                </c:pt>
                <c:pt idx="40270">
                  <c:v>790</c:v>
                </c:pt>
                <c:pt idx="40271">
                  <c:v>820</c:v>
                </c:pt>
                <c:pt idx="40272">
                  <c:v>750</c:v>
                </c:pt>
                <c:pt idx="40273">
                  <c:v>560</c:v>
                </c:pt>
                <c:pt idx="40274">
                  <c:v>650</c:v>
                </c:pt>
                <c:pt idx="40275">
                  <c:v>620</c:v>
                </c:pt>
                <c:pt idx="40276">
                  <c:v>550</c:v>
                </c:pt>
                <c:pt idx="40277">
                  <c:v>610</c:v>
                </c:pt>
                <c:pt idx="40278">
                  <c:v>620</c:v>
                </c:pt>
                <c:pt idx="40279">
                  <c:v>740</c:v>
                </c:pt>
                <c:pt idx="40280">
                  <c:v>800</c:v>
                </c:pt>
                <c:pt idx="40281">
                  <c:v>680</c:v>
                </c:pt>
                <c:pt idx="40282">
                  <c:v>680</c:v>
                </c:pt>
                <c:pt idx="40283">
                  <c:v>820</c:v>
                </c:pt>
                <c:pt idx="40284">
                  <c:v>680</c:v>
                </c:pt>
                <c:pt idx="40285">
                  <c:v>800</c:v>
                </c:pt>
                <c:pt idx="40286">
                  <c:v>830</c:v>
                </c:pt>
                <c:pt idx="40287">
                  <c:v>720</c:v>
                </c:pt>
                <c:pt idx="40288">
                  <c:v>730</c:v>
                </c:pt>
                <c:pt idx="40289">
                  <c:v>590</c:v>
                </c:pt>
                <c:pt idx="40290">
                  <c:v>730</c:v>
                </c:pt>
                <c:pt idx="40291">
                  <c:v>670</c:v>
                </c:pt>
                <c:pt idx="40292">
                  <c:v>780</c:v>
                </c:pt>
                <c:pt idx="40293">
                  <c:v>630</c:v>
                </c:pt>
                <c:pt idx="40294">
                  <c:v>620</c:v>
                </c:pt>
                <c:pt idx="40295">
                  <c:v>750</c:v>
                </c:pt>
                <c:pt idx="40296">
                  <c:v>830</c:v>
                </c:pt>
                <c:pt idx="40297">
                  <c:v>670</c:v>
                </c:pt>
                <c:pt idx="40298">
                  <c:v>610</c:v>
                </c:pt>
                <c:pt idx="40299">
                  <c:v>720</c:v>
                </c:pt>
                <c:pt idx="40300">
                  <c:v>490</c:v>
                </c:pt>
                <c:pt idx="40301">
                  <c:v>970</c:v>
                </c:pt>
                <c:pt idx="40302">
                  <c:v>840</c:v>
                </c:pt>
                <c:pt idx="40303">
                  <c:v>690</c:v>
                </c:pt>
                <c:pt idx="40304">
                  <c:v>710</c:v>
                </c:pt>
                <c:pt idx="40305">
                  <c:v>660</c:v>
                </c:pt>
                <c:pt idx="40306">
                  <c:v>600</c:v>
                </c:pt>
                <c:pt idx="40307">
                  <c:v>740</c:v>
                </c:pt>
                <c:pt idx="40308">
                  <c:v>680</c:v>
                </c:pt>
                <c:pt idx="40309">
                  <c:v>780</c:v>
                </c:pt>
                <c:pt idx="40310">
                  <c:v>710</c:v>
                </c:pt>
                <c:pt idx="40311">
                  <c:v>810</c:v>
                </c:pt>
                <c:pt idx="40312">
                  <c:v>860</c:v>
                </c:pt>
                <c:pt idx="40313">
                  <c:v>760</c:v>
                </c:pt>
                <c:pt idx="40314">
                  <c:v>620</c:v>
                </c:pt>
                <c:pt idx="40315">
                  <c:v>710</c:v>
                </c:pt>
                <c:pt idx="40316">
                  <c:v>700</c:v>
                </c:pt>
                <c:pt idx="40317">
                  <c:v>740</c:v>
                </c:pt>
                <c:pt idx="40318">
                  <c:v>740</c:v>
                </c:pt>
                <c:pt idx="40319">
                  <c:v>720</c:v>
                </c:pt>
                <c:pt idx="40320">
                  <c:v>740</c:v>
                </c:pt>
                <c:pt idx="40321">
                  <c:v>570</c:v>
                </c:pt>
                <c:pt idx="40322">
                  <c:v>850</c:v>
                </c:pt>
                <c:pt idx="40323">
                  <c:v>730</c:v>
                </c:pt>
                <c:pt idx="40324">
                  <c:v>910</c:v>
                </c:pt>
                <c:pt idx="40325">
                  <c:v>710</c:v>
                </c:pt>
                <c:pt idx="40326">
                  <c:v>720</c:v>
                </c:pt>
                <c:pt idx="40327">
                  <c:v>750</c:v>
                </c:pt>
                <c:pt idx="40328">
                  <c:v>690</c:v>
                </c:pt>
                <c:pt idx="40329">
                  <c:v>650</c:v>
                </c:pt>
                <c:pt idx="40330">
                  <c:v>710</c:v>
                </c:pt>
                <c:pt idx="40331">
                  <c:v>630</c:v>
                </c:pt>
                <c:pt idx="40332">
                  <c:v>650</c:v>
                </c:pt>
                <c:pt idx="40333">
                  <c:v>730</c:v>
                </c:pt>
                <c:pt idx="40334">
                  <c:v>640</c:v>
                </c:pt>
                <c:pt idx="40335">
                  <c:v>620</c:v>
                </c:pt>
                <c:pt idx="40336">
                  <c:v>700</c:v>
                </c:pt>
                <c:pt idx="40337">
                  <c:v>740</c:v>
                </c:pt>
                <c:pt idx="40338">
                  <c:v>920</c:v>
                </c:pt>
                <c:pt idx="40339">
                  <c:v>650</c:v>
                </c:pt>
                <c:pt idx="40340">
                  <c:v>760</c:v>
                </c:pt>
                <c:pt idx="40341">
                  <c:v>720</c:v>
                </c:pt>
                <c:pt idx="40342">
                  <c:v>700</c:v>
                </c:pt>
                <c:pt idx="40343">
                  <c:v>870</c:v>
                </c:pt>
                <c:pt idx="40344">
                  <c:v>790</c:v>
                </c:pt>
                <c:pt idx="40345">
                  <c:v>770</c:v>
                </c:pt>
                <c:pt idx="40346">
                  <c:v>750</c:v>
                </c:pt>
                <c:pt idx="40347">
                  <c:v>840</c:v>
                </c:pt>
                <c:pt idx="40348">
                  <c:v>750</c:v>
                </c:pt>
                <c:pt idx="40349">
                  <c:v>590</c:v>
                </c:pt>
                <c:pt idx="40350">
                  <c:v>590</c:v>
                </c:pt>
                <c:pt idx="40351">
                  <c:v>780</c:v>
                </c:pt>
                <c:pt idx="40352">
                  <c:v>610</c:v>
                </c:pt>
                <c:pt idx="40353">
                  <c:v>600</c:v>
                </c:pt>
                <c:pt idx="40354">
                  <c:v>680</c:v>
                </c:pt>
                <c:pt idx="40355">
                  <c:v>750</c:v>
                </c:pt>
                <c:pt idx="40356">
                  <c:v>610</c:v>
                </c:pt>
                <c:pt idx="40357">
                  <c:v>740</c:v>
                </c:pt>
                <c:pt idx="40358">
                  <c:v>740</c:v>
                </c:pt>
                <c:pt idx="40359">
                  <c:v>810</c:v>
                </c:pt>
                <c:pt idx="40360">
                  <c:v>930</c:v>
                </c:pt>
                <c:pt idx="40361">
                  <c:v>600</c:v>
                </c:pt>
                <c:pt idx="40362">
                  <c:v>700</c:v>
                </c:pt>
                <c:pt idx="40363">
                  <c:v>690</c:v>
                </c:pt>
                <c:pt idx="40364">
                  <c:v>710</c:v>
                </c:pt>
                <c:pt idx="40365">
                  <c:v>750</c:v>
                </c:pt>
                <c:pt idx="40366">
                  <c:v>600</c:v>
                </c:pt>
                <c:pt idx="40367">
                  <c:v>610</c:v>
                </c:pt>
                <c:pt idx="40368">
                  <c:v>730</c:v>
                </c:pt>
                <c:pt idx="40369">
                  <c:v>690</c:v>
                </c:pt>
                <c:pt idx="40370">
                  <c:v>670</c:v>
                </c:pt>
                <c:pt idx="40371">
                  <c:v>810</c:v>
                </c:pt>
                <c:pt idx="40372">
                  <c:v>720</c:v>
                </c:pt>
                <c:pt idx="40373">
                  <c:v>800</c:v>
                </c:pt>
                <c:pt idx="40374">
                  <c:v>630</c:v>
                </c:pt>
                <c:pt idx="40375">
                  <c:v>590</c:v>
                </c:pt>
                <c:pt idx="40376">
                  <c:v>810</c:v>
                </c:pt>
                <c:pt idx="40377">
                  <c:v>710</c:v>
                </c:pt>
                <c:pt idx="40378">
                  <c:v>820</c:v>
                </c:pt>
                <c:pt idx="40379">
                  <c:v>690</c:v>
                </c:pt>
                <c:pt idx="40380">
                  <c:v>740</c:v>
                </c:pt>
                <c:pt idx="40381">
                  <c:v>710</c:v>
                </c:pt>
                <c:pt idx="40382">
                  <c:v>790</c:v>
                </c:pt>
                <c:pt idx="40383">
                  <c:v>850</c:v>
                </c:pt>
                <c:pt idx="40384">
                  <c:v>680</c:v>
                </c:pt>
                <c:pt idx="40385">
                  <c:v>730</c:v>
                </c:pt>
                <c:pt idx="40386">
                  <c:v>840</c:v>
                </c:pt>
                <c:pt idx="40387">
                  <c:v>720</c:v>
                </c:pt>
                <c:pt idx="40388">
                  <c:v>690</c:v>
                </c:pt>
                <c:pt idx="40389">
                  <c:v>760</c:v>
                </c:pt>
                <c:pt idx="40390">
                  <c:v>690</c:v>
                </c:pt>
                <c:pt idx="40391">
                  <c:v>670</c:v>
                </c:pt>
                <c:pt idx="40392">
                  <c:v>680</c:v>
                </c:pt>
                <c:pt idx="40393">
                  <c:v>850</c:v>
                </c:pt>
                <c:pt idx="40394">
                  <c:v>640</c:v>
                </c:pt>
                <c:pt idx="40395">
                  <c:v>680</c:v>
                </c:pt>
                <c:pt idx="40396">
                  <c:v>760</c:v>
                </c:pt>
                <c:pt idx="40397">
                  <c:v>670</c:v>
                </c:pt>
                <c:pt idx="40398">
                  <c:v>690</c:v>
                </c:pt>
                <c:pt idx="40399">
                  <c:v>740</c:v>
                </c:pt>
                <c:pt idx="40400">
                  <c:v>680</c:v>
                </c:pt>
                <c:pt idx="40401">
                  <c:v>610</c:v>
                </c:pt>
                <c:pt idx="40402">
                  <c:v>540</c:v>
                </c:pt>
                <c:pt idx="40403">
                  <c:v>600</c:v>
                </c:pt>
                <c:pt idx="40404">
                  <c:v>750</c:v>
                </c:pt>
                <c:pt idx="40405">
                  <c:v>740</c:v>
                </c:pt>
                <c:pt idx="40406">
                  <c:v>500</c:v>
                </c:pt>
                <c:pt idx="40407">
                  <c:v>770</c:v>
                </c:pt>
                <c:pt idx="40408">
                  <c:v>790</c:v>
                </c:pt>
                <c:pt idx="40409">
                  <c:v>940</c:v>
                </c:pt>
                <c:pt idx="40410">
                  <c:v>560</c:v>
                </c:pt>
                <c:pt idx="40411">
                  <c:v>940</c:v>
                </c:pt>
                <c:pt idx="40412">
                  <c:v>710</c:v>
                </c:pt>
                <c:pt idx="40413">
                  <c:v>720</c:v>
                </c:pt>
                <c:pt idx="40414">
                  <c:v>600</c:v>
                </c:pt>
                <c:pt idx="40415">
                  <c:v>630</c:v>
                </c:pt>
                <c:pt idx="40416">
                  <c:v>640</c:v>
                </c:pt>
                <c:pt idx="40417">
                  <c:v>690</c:v>
                </c:pt>
                <c:pt idx="40418">
                  <c:v>550</c:v>
                </c:pt>
                <c:pt idx="40419">
                  <c:v>800</c:v>
                </c:pt>
                <c:pt idx="40420">
                  <c:v>690</c:v>
                </c:pt>
                <c:pt idx="40421">
                  <c:v>680</c:v>
                </c:pt>
                <c:pt idx="40422">
                  <c:v>660</c:v>
                </c:pt>
                <c:pt idx="40423">
                  <c:v>650</c:v>
                </c:pt>
                <c:pt idx="40424">
                  <c:v>670</c:v>
                </c:pt>
                <c:pt idx="40425">
                  <c:v>700</c:v>
                </c:pt>
                <c:pt idx="40426">
                  <c:v>820</c:v>
                </c:pt>
                <c:pt idx="40427">
                  <c:v>530</c:v>
                </c:pt>
                <c:pt idx="40428">
                  <c:v>600</c:v>
                </c:pt>
                <c:pt idx="40429">
                  <c:v>630</c:v>
                </c:pt>
                <c:pt idx="40430">
                  <c:v>780</c:v>
                </c:pt>
                <c:pt idx="40431">
                  <c:v>710</c:v>
                </c:pt>
                <c:pt idx="40432">
                  <c:v>820</c:v>
                </c:pt>
                <c:pt idx="40433">
                  <c:v>600</c:v>
                </c:pt>
                <c:pt idx="40434">
                  <c:v>760</c:v>
                </c:pt>
                <c:pt idx="40435">
                  <c:v>760</c:v>
                </c:pt>
                <c:pt idx="40436">
                  <c:v>640</c:v>
                </c:pt>
                <c:pt idx="40437">
                  <c:v>510</c:v>
                </c:pt>
                <c:pt idx="40438">
                  <c:v>850</c:v>
                </c:pt>
                <c:pt idx="40439">
                  <c:v>650</c:v>
                </c:pt>
                <c:pt idx="40440">
                  <c:v>770</c:v>
                </c:pt>
                <c:pt idx="40441">
                  <c:v>760</c:v>
                </c:pt>
                <c:pt idx="40442">
                  <c:v>880</c:v>
                </c:pt>
                <c:pt idx="40443">
                  <c:v>660</c:v>
                </c:pt>
                <c:pt idx="40444">
                  <c:v>880</c:v>
                </c:pt>
                <c:pt idx="40445">
                  <c:v>720</c:v>
                </c:pt>
                <c:pt idx="40446">
                  <c:v>570</c:v>
                </c:pt>
                <c:pt idx="40447">
                  <c:v>790</c:v>
                </c:pt>
                <c:pt idx="40448">
                  <c:v>830</c:v>
                </c:pt>
                <c:pt idx="40449">
                  <c:v>700</c:v>
                </c:pt>
                <c:pt idx="40450">
                  <c:v>700</c:v>
                </c:pt>
                <c:pt idx="40451">
                  <c:v>640</c:v>
                </c:pt>
                <c:pt idx="40452">
                  <c:v>750</c:v>
                </c:pt>
                <c:pt idx="40453">
                  <c:v>750</c:v>
                </c:pt>
                <c:pt idx="40454">
                  <c:v>770</c:v>
                </c:pt>
                <c:pt idx="40455">
                  <c:v>840</c:v>
                </c:pt>
                <c:pt idx="40456">
                  <c:v>720</c:v>
                </c:pt>
                <c:pt idx="40457">
                  <c:v>560</c:v>
                </c:pt>
                <c:pt idx="40458">
                  <c:v>740</c:v>
                </c:pt>
                <c:pt idx="40459">
                  <c:v>760</c:v>
                </c:pt>
                <c:pt idx="40460">
                  <c:v>770</c:v>
                </c:pt>
                <c:pt idx="40461">
                  <c:v>560</c:v>
                </c:pt>
                <c:pt idx="40462">
                  <c:v>810</c:v>
                </c:pt>
                <c:pt idx="40463">
                  <c:v>710</c:v>
                </c:pt>
                <c:pt idx="40464">
                  <c:v>730</c:v>
                </c:pt>
                <c:pt idx="40465">
                  <c:v>710</c:v>
                </c:pt>
                <c:pt idx="40466">
                  <c:v>670</c:v>
                </c:pt>
                <c:pt idx="40467">
                  <c:v>870</c:v>
                </c:pt>
                <c:pt idx="40468">
                  <c:v>720</c:v>
                </c:pt>
                <c:pt idx="40469">
                  <c:v>830</c:v>
                </c:pt>
                <c:pt idx="40470">
                  <c:v>520</c:v>
                </c:pt>
                <c:pt idx="40471">
                  <c:v>750</c:v>
                </c:pt>
                <c:pt idx="40472">
                  <c:v>880</c:v>
                </c:pt>
                <c:pt idx="40473">
                  <c:v>730</c:v>
                </c:pt>
                <c:pt idx="40474">
                  <c:v>680</c:v>
                </c:pt>
                <c:pt idx="40475">
                  <c:v>560</c:v>
                </c:pt>
                <c:pt idx="40476">
                  <c:v>750</c:v>
                </c:pt>
                <c:pt idx="40477">
                  <c:v>850</c:v>
                </c:pt>
                <c:pt idx="40478">
                  <c:v>690</c:v>
                </c:pt>
                <c:pt idx="40479">
                  <c:v>710</c:v>
                </c:pt>
                <c:pt idx="40480">
                  <c:v>640</c:v>
                </c:pt>
                <c:pt idx="40481">
                  <c:v>800</c:v>
                </c:pt>
                <c:pt idx="40482">
                  <c:v>670</c:v>
                </c:pt>
                <c:pt idx="40483">
                  <c:v>520</c:v>
                </c:pt>
                <c:pt idx="40484">
                  <c:v>580</c:v>
                </c:pt>
                <c:pt idx="40485">
                  <c:v>610</c:v>
                </c:pt>
                <c:pt idx="40486">
                  <c:v>800</c:v>
                </c:pt>
                <c:pt idx="40487">
                  <c:v>690</c:v>
                </c:pt>
                <c:pt idx="40488">
                  <c:v>740</c:v>
                </c:pt>
                <c:pt idx="40489">
                  <c:v>620</c:v>
                </c:pt>
                <c:pt idx="40490">
                  <c:v>660</c:v>
                </c:pt>
                <c:pt idx="40491">
                  <c:v>620</c:v>
                </c:pt>
                <c:pt idx="40492">
                  <c:v>820</c:v>
                </c:pt>
                <c:pt idx="40493">
                  <c:v>610</c:v>
                </c:pt>
                <c:pt idx="40494">
                  <c:v>780</c:v>
                </c:pt>
                <c:pt idx="40495">
                  <c:v>860</c:v>
                </c:pt>
                <c:pt idx="40496">
                  <c:v>570</c:v>
                </c:pt>
                <c:pt idx="40497">
                  <c:v>710</c:v>
                </c:pt>
                <c:pt idx="40498">
                  <c:v>660</c:v>
                </c:pt>
                <c:pt idx="40499">
                  <c:v>730</c:v>
                </c:pt>
                <c:pt idx="40500">
                  <c:v>760</c:v>
                </c:pt>
                <c:pt idx="40501">
                  <c:v>740</c:v>
                </c:pt>
                <c:pt idx="40502">
                  <c:v>620</c:v>
                </c:pt>
                <c:pt idx="40503">
                  <c:v>700</c:v>
                </c:pt>
                <c:pt idx="40504">
                  <c:v>770</c:v>
                </c:pt>
                <c:pt idx="40505">
                  <c:v>900</c:v>
                </c:pt>
                <c:pt idx="40506">
                  <c:v>630</c:v>
                </c:pt>
                <c:pt idx="40507">
                  <c:v>870</c:v>
                </c:pt>
                <c:pt idx="40508">
                  <c:v>650</c:v>
                </c:pt>
                <c:pt idx="40509">
                  <c:v>610</c:v>
                </c:pt>
                <c:pt idx="40510">
                  <c:v>680</c:v>
                </c:pt>
                <c:pt idx="40511">
                  <c:v>840</c:v>
                </c:pt>
                <c:pt idx="40512">
                  <c:v>760</c:v>
                </c:pt>
                <c:pt idx="40513">
                  <c:v>800</c:v>
                </c:pt>
                <c:pt idx="40514">
                  <c:v>660</c:v>
                </c:pt>
                <c:pt idx="40515">
                  <c:v>630</c:v>
                </c:pt>
                <c:pt idx="40516">
                  <c:v>580</c:v>
                </c:pt>
                <c:pt idx="40517">
                  <c:v>620</c:v>
                </c:pt>
                <c:pt idx="40518">
                  <c:v>820</c:v>
                </c:pt>
                <c:pt idx="40519">
                  <c:v>640</c:v>
                </c:pt>
                <c:pt idx="40520">
                  <c:v>800</c:v>
                </c:pt>
                <c:pt idx="40521">
                  <c:v>760</c:v>
                </c:pt>
                <c:pt idx="40522">
                  <c:v>710</c:v>
                </c:pt>
                <c:pt idx="40523">
                  <c:v>540</c:v>
                </c:pt>
                <c:pt idx="40524">
                  <c:v>650</c:v>
                </c:pt>
                <c:pt idx="40525">
                  <c:v>740</c:v>
                </c:pt>
                <c:pt idx="40526">
                  <c:v>840</c:v>
                </c:pt>
                <c:pt idx="40527">
                  <c:v>850</c:v>
                </c:pt>
                <c:pt idx="40528">
                  <c:v>500</c:v>
                </c:pt>
                <c:pt idx="40529">
                  <c:v>570</c:v>
                </c:pt>
                <c:pt idx="40530">
                  <c:v>660</c:v>
                </c:pt>
                <c:pt idx="40531">
                  <c:v>740</c:v>
                </c:pt>
                <c:pt idx="40532">
                  <c:v>830</c:v>
                </c:pt>
                <c:pt idx="40533">
                  <c:v>750</c:v>
                </c:pt>
                <c:pt idx="40534">
                  <c:v>670</c:v>
                </c:pt>
                <c:pt idx="40535">
                  <c:v>610</c:v>
                </c:pt>
                <c:pt idx="40536">
                  <c:v>600</c:v>
                </c:pt>
                <c:pt idx="40537">
                  <c:v>830</c:v>
                </c:pt>
                <c:pt idx="40538">
                  <c:v>600</c:v>
                </c:pt>
                <c:pt idx="40539">
                  <c:v>560</c:v>
                </c:pt>
                <c:pt idx="40540">
                  <c:v>650</c:v>
                </c:pt>
                <c:pt idx="40541">
                  <c:v>820</c:v>
                </c:pt>
                <c:pt idx="40542">
                  <c:v>650</c:v>
                </c:pt>
                <c:pt idx="40543">
                  <c:v>740</c:v>
                </c:pt>
                <c:pt idx="40544">
                  <c:v>880</c:v>
                </c:pt>
                <c:pt idx="40545">
                  <c:v>670</c:v>
                </c:pt>
                <c:pt idx="40546">
                  <c:v>750</c:v>
                </c:pt>
                <c:pt idx="40547">
                  <c:v>810</c:v>
                </c:pt>
                <c:pt idx="40548">
                  <c:v>720</c:v>
                </c:pt>
                <c:pt idx="40549">
                  <c:v>830</c:v>
                </c:pt>
                <c:pt idx="40550">
                  <c:v>750</c:v>
                </c:pt>
                <c:pt idx="40551">
                  <c:v>640</c:v>
                </c:pt>
                <c:pt idx="40552">
                  <c:v>610</c:v>
                </c:pt>
                <c:pt idx="40553">
                  <c:v>750</c:v>
                </c:pt>
                <c:pt idx="40554">
                  <c:v>820</c:v>
                </c:pt>
                <c:pt idx="40555">
                  <c:v>710</c:v>
                </c:pt>
                <c:pt idx="40556">
                  <c:v>440</c:v>
                </c:pt>
                <c:pt idx="40557">
                  <c:v>730</c:v>
                </c:pt>
                <c:pt idx="40558">
                  <c:v>650</c:v>
                </c:pt>
                <c:pt idx="40559">
                  <c:v>630</c:v>
                </c:pt>
                <c:pt idx="40560">
                  <c:v>860</c:v>
                </c:pt>
                <c:pt idx="40561">
                  <c:v>680</c:v>
                </c:pt>
                <c:pt idx="40562">
                  <c:v>760</c:v>
                </c:pt>
                <c:pt idx="40563">
                  <c:v>830</c:v>
                </c:pt>
                <c:pt idx="40564">
                  <c:v>630</c:v>
                </c:pt>
                <c:pt idx="40565">
                  <c:v>810</c:v>
                </c:pt>
                <c:pt idx="40566">
                  <c:v>660</c:v>
                </c:pt>
                <c:pt idx="40567">
                  <c:v>700</c:v>
                </c:pt>
                <c:pt idx="40568">
                  <c:v>670</c:v>
                </c:pt>
                <c:pt idx="40569">
                  <c:v>660</c:v>
                </c:pt>
                <c:pt idx="40570">
                  <c:v>800</c:v>
                </c:pt>
                <c:pt idx="40571">
                  <c:v>690</c:v>
                </c:pt>
                <c:pt idx="40572">
                  <c:v>680</c:v>
                </c:pt>
                <c:pt idx="40573">
                  <c:v>600</c:v>
                </c:pt>
                <c:pt idx="40574">
                  <c:v>560</c:v>
                </c:pt>
                <c:pt idx="40575">
                  <c:v>720</c:v>
                </c:pt>
                <c:pt idx="40576">
                  <c:v>780</c:v>
                </c:pt>
                <c:pt idx="40577">
                  <c:v>660</c:v>
                </c:pt>
                <c:pt idx="40578">
                  <c:v>640</c:v>
                </c:pt>
                <c:pt idx="40579">
                  <c:v>680</c:v>
                </c:pt>
                <c:pt idx="40580">
                  <c:v>760</c:v>
                </c:pt>
                <c:pt idx="40581">
                  <c:v>840</c:v>
                </c:pt>
                <c:pt idx="40582">
                  <c:v>930</c:v>
                </c:pt>
                <c:pt idx="40583">
                  <c:v>610</c:v>
                </c:pt>
                <c:pt idx="40584">
                  <c:v>640</c:v>
                </c:pt>
                <c:pt idx="40585">
                  <c:v>830</c:v>
                </c:pt>
                <c:pt idx="40586">
                  <c:v>790</c:v>
                </c:pt>
                <c:pt idx="40587">
                  <c:v>580</c:v>
                </c:pt>
                <c:pt idx="40588">
                  <c:v>740</c:v>
                </c:pt>
                <c:pt idx="40589">
                  <c:v>580</c:v>
                </c:pt>
                <c:pt idx="40590">
                  <c:v>740</c:v>
                </c:pt>
                <c:pt idx="40591">
                  <c:v>1000</c:v>
                </c:pt>
                <c:pt idx="40592">
                  <c:v>590</c:v>
                </c:pt>
                <c:pt idx="40593">
                  <c:v>630</c:v>
                </c:pt>
                <c:pt idx="40594">
                  <c:v>690</c:v>
                </c:pt>
                <c:pt idx="40595">
                  <c:v>750</c:v>
                </c:pt>
                <c:pt idx="40596">
                  <c:v>700</c:v>
                </c:pt>
                <c:pt idx="40597">
                  <c:v>770</c:v>
                </c:pt>
                <c:pt idx="40598">
                  <c:v>770</c:v>
                </c:pt>
                <c:pt idx="40599">
                  <c:v>640</c:v>
                </c:pt>
                <c:pt idx="40600">
                  <c:v>780</c:v>
                </c:pt>
                <c:pt idx="40601">
                  <c:v>640</c:v>
                </c:pt>
                <c:pt idx="40602">
                  <c:v>670</c:v>
                </c:pt>
                <c:pt idx="40603">
                  <c:v>800</c:v>
                </c:pt>
                <c:pt idx="40604">
                  <c:v>740</c:v>
                </c:pt>
                <c:pt idx="40605">
                  <c:v>610</c:v>
                </c:pt>
                <c:pt idx="40606">
                  <c:v>680</c:v>
                </c:pt>
                <c:pt idx="40607">
                  <c:v>730</c:v>
                </c:pt>
                <c:pt idx="40608">
                  <c:v>710</c:v>
                </c:pt>
                <c:pt idx="40609">
                  <c:v>570</c:v>
                </c:pt>
                <c:pt idx="40610">
                  <c:v>670</c:v>
                </c:pt>
                <c:pt idx="40611">
                  <c:v>610</c:v>
                </c:pt>
                <c:pt idx="40612">
                  <c:v>800</c:v>
                </c:pt>
                <c:pt idx="40613">
                  <c:v>650</c:v>
                </c:pt>
                <c:pt idx="40614">
                  <c:v>750</c:v>
                </c:pt>
                <c:pt idx="40615">
                  <c:v>860</c:v>
                </c:pt>
                <c:pt idx="40616">
                  <c:v>740</c:v>
                </c:pt>
                <c:pt idx="40617">
                  <c:v>760</c:v>
                </c:pt>
                <c:pt idx="40618">
                  <c:v>770</c:v>
                </c:pt>
                <c:pt idx="40619">
                  <c:v>810</c:v>
                </c:pt>
                <c:pt idx="40620">
                  <c:v>640</c:v>
                </c:pt>
                <c:pt idx="40621">
                  <c:v>640</c:v>
                </c:pt>
                <c:pt idx="40622">
                  <c:v>670</c:v>
                </c:pt>
                <c:pt idx="40623">
                  <c:v>760</c:v>
                </c:pt>
                <c:pt idx="40624">
                  <c:v>660</c:v>
                </c:pt>
                <c:pt idx="40625">
                  <c:v>700</c:v>
                </c:pt>
                <c:pt idx="40626">
                  <c:v>740</c:v>
                </c:pt>
                <c:pt idx="40627">
                  <c:v>650</c:v>
                </c:pt>
                <c:pt idx="40628">
                  <c:v>820</c:v>
                </c:pt>
                <c:pt idx="40629">
                  <c:v>790</c:v>
                </c:pt>
                <c:pt idx="40630">
                  <c:v>800</c:v>
                </c:pt>
                <c:pt idx="40631">
                  <c:v>700</c:v>
                </c:pt>
                <c:pt idx="40632">
                  <c:v>1010</c:v>
                </c:pt>
                <c:pt idx="40633">
                  <c:v>730</c:v>
                </c:pt>
                <c:pt idx="40634">
                  <c:v>910</c:v>
                </c:pt>
                <c:pt idx="40635">
                  <c:v>760</c:v>
                </c:pt>
                <c:pt idx="40636">
                  <c:v>680</c:v>
                </c:pt>
                <c:pt idx="40637">
                  <c:v>710</c:v>
                </c:pt>
                <c:pt idx="40638">
                  <c:v>810</c:v>
                </c:pt>
                <c:pt idx="40639">
                  <c:v>590</c:v>
                </c:pt>
                <c:pt idx="40640">
                  <c:v>580</c:v>
                </c:pt>
                <c:pt idx="40641">
                  <c:v>510</c:v>
                </c:pt>
                <c:pt idx="40642">
                  <c:v>670</c:v>
                </c:pt>
                <c:pt idx="40643">
                  <c:v>650</c:v>
                </c:pt>
                <c:pt idx="40644">
                  <c:v>770</c:v>
                </c:pt>
                <c:pt idx="40645">
                  <c:v>770</c:v>
                </c:pt>
                <c:pt idx="40646">
                  <c:v>820</c:v>
                </c:pt>
                <c:pt idx="40647">
                  <c:v>650</c:v>
                </c:pt>
                <c:pt idx="40648">
                  <c:v>630</c:v>
                </c:pt>
                <c:pt idx="40649">
                  <c:v>800</c:v>
                </c:pt>
                <c:pt idx="40650">
                  <c:v>690</c:v>
                </c:pt>
                <c:pt idx="40651">
                  <c:v>640</c:v>
                </c:pt>
                <c:pt idx="40652">
                  <c:v>760</c:v>
                </c:pt>
                <c:pt idx="40653">
                  <c:v>680</c:v>
                </c:pt>
                <c:pt idx="40654">
                  <c:v>750</c:v>
                </c:pt>
                <c:pt idx="40655">
                  <c:v>690</c:v>
                </c:pt>
                <c:pt idx="40656">
                  <c:v>540</c:v>
                </c:pt>
                <c:pt idx="40657">
                  <c:v>740</c:v>
                </c:pt>
                <c:pt idx="40658">
                  <c:v>680</c:v>
                </c:pt>
                <c:pt idx="40659">
                  <c:v>530</c:v>
                </c:pt>
                <c:pt idx="40660">
                  <c:v>590</c:v>
                </c:pt>
                <c:pt idx="40661">
                  <c:v>680</c:v>
                </c:pt>
                <c:pt idx="40662">
                  <c:v>570</c:v>
                </c:pt>
                <c:pt idx="40663">
                  <c:v>620</c:v>
                </c:pt>
                <c:pt idx="40664">
                  <c:v>730</c:v>
                </c:pt>
                <c:pt idx="40665">
                  <c:v>790</c:v>
                </c:pt>
                <c:pt idx="40666">
                  <c:v>730</c:v>
                </c:pt>
                <c:pt idx="40667">
                  <c:v>960</c:v>
                </c:pt>
                <c:pt idx="40668">
                  <c:v>810</c:v>
                </c:pt>
                <c:pt idx="40669">
                  <c:v>700</c:v>
                </c:pt>
                <c:pt idx="40670">
                  <c:v>690</c:v>
                </c:pt>
                <c:pt idx="40671">
                  <c:v>780</c:v>
                </c:pt>
                <c:pt idx="40672">
                  <c:v>970</c:v>
                </c:pt>
                <c:pt idx="40673">
                  <c:v>710</c:v>
                </c:pt>
                <c:pt idx="40674">
                  <c:v>700</c:v>
                </c:pt>
                <c:pt idx="40675">
                  <c:v>730</c:v>
                </c:pt>
                <c:pt idx="40676">
                  <c:v>700</c:v>
                </c:pt>
                <c:pt idx="40677">
                  <c:v>770</c:v>
                </c:pt>
                <c:pt idx="40678">
                  <c:v>820</c:v>
                </c:pt>
                <c:pt idx="40679">
                  <c:v>830</c:v>
                </c:pt>
                <c:pt idx="40680">
                  <c:v>680</c:v>
                </c:pt>
                <c:pt idx="40681">
                  <c:v>720</c:v>
                </c:pt>
                <c:pt idx="40682">
                  <c:v>700</c:v>
                </c:pt>
                <c:pt idx="40683">
                  <c:v>720</c:v>
                </c:pt>
                <c:pt idx="40684">
                  <c:v>580</c:v>
                </c:pt>
                <c:pt idx="40685">
                  <c:v>900</c:v>
                </c:pt>
                <c:pt idx="40686">
                  <c:v>620</c:v>
                </c:pt>
                <c:pt idx="40687">
                  <c:v>540</c:v>
                </c:pt>
                <c:pt idx="40688">
                  <c:v>710</c:v>
                </c:pt>
                <c:pt idx="40689">
                  <c:v>750</c:v>
                </c:pt>
                <c:pt idx="40690">
                  <c:v>710</c:v>
                </c:pt>
                <c:pt idx="40691">
                  <c:v>550</c:v>
                </c:pt>
                <c:pt idx="40692">
                  <c:v>590</c:v>
                </c:pt>
                <c:pt idx="40693">
                  <c:v>790</c:v>
                </c:pt>
                <c:pt idx="40694">
                  <c:v>810</c:v>
                </c:pt>
                <c:pt idx="40695">
                  <c:v>580</c:v>
                </c:pt>
                <c:pt idx="40696">
                  <c:v>680</c:v>
                </c:pt>
                <c:pt idx="40697">
                  <c:v>670</c:v>
                </c:pt>
                <c:pt idx="40698">
                  <c:v>540</c:v>
                </c:pt>
                <c:pt idx="40699">
                  <c:v>800</c:v>
                </c:pt>
                <c:pt idx="40700">
                  <c:v>520</c:v>
                </c:pt>
                <c:pt idx="40701">
                  <c:v>740</c:v>
                </c:pt>
                <c:pt idx="40702">
                  <c:v>780</c:v>
                </c:pt>
                <c:pt idx="40703">
                  <c:v>670</c:v>
                </c:pt>
                <c:pt idx="40704">
                  <c:v>830</c:v>
                </c:pt>
                <c:pt idx="40705">
                  <c:v>680</c:v>
                </c:pt>
                <c:pt idx="40706">
                  <c:v>720</c:v>
                </c:pt>
                <c:pt idx="40707">
                  <c:v>750</c:v>
                </c:pt>
                <c:pt idx="40708">
                  <c:v>640</c:v>
                </c:pt>
                <c:pt idx="40709">
                  <c:v>620</c:v>
                </c:pt>
                <c:pt idx="40710">
                  <c:v>710</c:v>
                </c:pt>
                <c:pt idx="40711">
                  <c:v>710</c:v>
                </c:pt>
                <c:pt idx="40712">
                  <c:v>710</c:v>
                </c:pt>
                <c:pt idx="40713">
                  <c:v>640</c:v>
                </c:pt>
                <c:pt idx="40714">
                  <c:v>660</c:v>
                </c:pt>
                <c:pt idx="40715">
                  <c:v>960</c:v>
                </c:pt>
                <c:pt idx="40716">
                  <c:v>660</c:v>
                </c:pt>
                <c:pt idx="40717">
                  <c:v>620</c:v>
                </c:pt>
                <c:pt idx="40718">
                  <c:v>600</c:v>
                </c:pt>
                <c:pt idx="40719">
                  <c:v>620</c:v>
                </c:pt>
                <c:pt idx="40720">
                  <c:v>640</c:v>
                </c:pt>
                <c:pt idx="40721">
                  <c:v>810</c:v>
                </c:pt>
                <c:pt idx="40722">
                  <c:v>880</c:v>
                </c:pt>
                <c:pt idx="40723">
                  <c:v>610</c:v>
                </c:pt>
                <c:pt idx="40724">
                  <c:v>960</c:v>
                </c:pt>
                <c:pt idx="40725">
                  <c:v>730</c:v>
                </c:pt>
                <c:pt idx="40726">
                  <c:v>810</c:v>
                </c:pt>
                <c:pt idx="40727">
                  <c:v>700</c:v>
                </c:pt>
                <c:pt idx="40728">
                  <c:v>620</c:v>
                </c:pt>
                <c:pt idx="40729">
                  <c:v>750</c:v>
                </c:pt>
                <c:pt idx="40730">
                  <c:v>800</c:v>
                </c:pt>
                <c:pt idx="40731">
                  <c:v>760</c:v>
                </c:pt>
                <c:pt idx="40732">
                  <c:v>650</c:v>
                </c:pt>
                <c:pt idx="40733">
                  <c:v>670</c:v>
                </c:pt>
                <c:pt idx="40734">
                  <c:v>560</c:v>
                </c:pt>
                <c:pt idx="40735">
                  <c:v>630</c:v>
                </c:pt>
                <c:pt idx="40736">
                  <c:v>680</c:v>
                </c:pt>
                <c:pt idx="40737">
                  <c:v>830</c:v>
                </c:pt>
                <c:pt idx="40738">
                  <c:v>720</c:v>
                </c:pt>
                <c:pt idx="40739">
                  <c:v>730</c:v>
                </c:pt>
                <c:pt idx="40740">
                  <c:v>630</c:v>
                </c:pt>
                <c:pt idx="40741">
                  <c:v>540</c:v>
                </c:pt>
                <c:pt idx="40742">
                  <c:v>770</c:v>
                </c:pt>
                <c:pt idx="40743">
                  <c:v>550</c:v>
                </c:pt>
                <c:pt idx="40744">
                  <c:v>750</c:v>
                </c:pt>
                <c:pt idx="40745">
                  <c:v>840</c:v>
                </c:pt>
                <c:pt idx="40746">
                  <c:v>710</c:v>
                </c:pt>
                <c:pt idx="40747">
                  <c:v>670</c:v>
                </c:pt>
                <c:pt idx="40748">
                  <c:v>510</c:v>
                </c:pt>
                <c:pt idx="40749">
                  <c:v>670</c:v>
                </c:pt>
                <c:pt idx="40750">
                  <c:v>600</c:v>
                </c:pt>
                <c:pt idx="40751">
                  <c:v>590</c:v>
                </c:pt>
                <c:pt idx="40752">
                  <c:v>710</c:v>
                </c:pt>
                <c:pt idx="40753">
                  <c:v>650</c:v>
                </c:pt>
                <c:pt idx="40754">
                  <c:v>540</c:v>
                </c:pt>
                <c:pt idx="40755">
                  <c:v>670</c:v>
                </c:pt>
                <c:pt idx="40756">
                  <c:v>730</c:v>
                </c:pt>
                <c:pt idx="40757">
                  <c:v>600</c:v>
                </c:pt>
                <c:pt idx="40758">
                  <c:v>650</c:v>
                </c:pt>
                <c:pt idx="40759">
                  <c:v>640</c:v>
                </c:pt>
                <c:pt idx="40760">
                  <c:v>760</c:v>
                </c:pt>
                <c:pt idx="40761">
                  <c:v>550</c:v>
                </c:pt>
                <c:pt idx="40762">
                  <c:v>590</c:v>
                </c:pt>
                <c:pt idx="40763">
                  <c:v>660</c:v>
                </c:pt>
                <c:pt idx="40764">
                  <c:v>710</c:v>
                </c:pt>
                <c:pt idx="40765">
                  <c:v>730</c:v>
                </c:pt>
                <c:pt idx="40766">
                  <c:v>700</c:v>
                </c:pt>
                <c:pt idx="40767">
                  <c:v>700</c:v>
                </c:pt>
                <c:pt idx="40768">
                  <c:v>630</c:v>
                </c:pt>
                <c:pt idx="40769">
                  <c:v>870</c:v>
                </c:pt>
                <c:pt idx="40770">
                  <c:v>730</c:v>
                </c:pt>
                <c:pt idx="40771">
                  <c:v>720</c:v>
                </c:pt>
                <c:pt idx="40772">
                  <c:v>730</c:v>
                </c:pt>
                <c:pt idx="40773">
                  <c:v>650</c:v>
                </c:pt>
                <c:pt idx="40774">
                  <c:v>790</c:v>
                </c:pt>
                <c:pt idx="40775">
                  <c:v>600</c:v>
                </c:pt>
                <c:pt idx="40776">
                  <c:v>590</c:v>
                </c:pt>
                <c:pt idx="40777">
                  <c:v>750</c:v>
                </c:pt>
                <c:pt idx="40778">
                  <c:v>810</c:v>
                </c:pt>
                <c:pt idx="40779">
                  <c:v>610</c:v>
                </c:pt>
                <c:pt idx="40780">
                  <c:v>580</c:v>
                </c:pt>
                <c:pt idx="40781">
                  <c:v>640</c:v>
                </c:pt>
                <c:pt idx="40782">
                  <c:v>850</c:v>
                </c:pt>
                <c:pt idx="40783">
                  <c:v>780</c:v>
                </c:pt>
                <c:pt idx="40784">
                  <c:v>760</c:v>
                </c:pt>
                <c:pt idx="40785">
                  <c:v>760</c:v>
                </c:pt>
                <c:pt idx="40786">
                  <c:v>760</c:v>
                </c:pt>
                <c:pt idx="40787">
                  <c:v>650</c:v>
                </c:pt>
                <c:pt idx="40788">
                  <c:v>690</c:v>
                </c:pt>
                <c:pt idx="40789">
                  <c:v>860</c:v>
                </c:pt>
                <c:pt idx="40790">
                  <c:v>950</c:v>
                </c:pt>
                <c:pt idx="40791">
                  <c:v>680</c:v>
                </c:pt>
                <c:pt idx="40792">
                  <c:v>570</c:v>
                </c:pt>
                <c:pt idx="40793">
                  <c:v>820</c:v>
                </c:pt>
                <c:pt idx="40794">
                  <c:v>460</c:v>
                </c:pt>
                <c:pt idx="40795">
                  <c:v>620</c:v>
                </c:pt>
                <c:pt idx="40796">
                  <c:v>840</c:v>
                </c:pt>
                <c:pt idx="40797">
                  <c:v>740</c:v>
                </c:pt>
                <c:pt idx="40798">
                  <c:v>580</c:v>
                </c:pt>
                <c:pt idx="40799">
                  <c:v>800</c:v>
                </c:pt>
                <c:pt idx="40800">
                  <c:v>830</c:v>
                </c:pt>
                <c:pt idx="40801">
                  <c:v>790</c:v>
                </c:pt>
                <c:pt idx="40802">
                  <c:v>760</c:v>
                </c:pt>
                <c:pt idx="40803">
                  <c:v>740</c:v>
                </c:pt>
                <c:pt idx="40804">
                  <c:v>630</c:v>
                </c:pt>
                <c:pt idx="40805">
                  <c:v>590</c:v>
                </c:pt>
                <c:pt idx="40806">
                  <c:v>730</c:v>
                </c:pt>
                <c:pt idx="40807">
                  <c:v>840</c:v>
                </c:pt>
                <c:pt idx="40808">
                  <c:v>640</c:v>
                </c:pt>
                <c:pt idx="40809">
                  <c:v>740</c:v>
                </c:pt>
                <c:pt idx="40810">
                  <c:v>620</c:v>
                </c:pt>
                <c:pt idx="40811">
                  <c:v>680</c:v>
                </c:pt>
                <c:pt idx="40812">
                  <c:v>790</c:v>
                </c:pt>
                <c:pt idx="40813">
                  <c:v>760</c:v>
                </c:pt>
                <c:pt idx="40814">
                  <c:v>710</c:v>
                </c:pt>
                <c:pt idx="40815">
                  <c:v>560</c:v>
                </c:pt>
                <c:pt idx="40816">
                  <c:v>760</c:v>
                </c:pt>
                <c:pt idx="40817">
                  <c:v>740</c:v>
                </c:pt>
                <c:pt idx="40818">
                  <c:v>650</c:v>
                </c:pt>
                <c:pt idx="40819">
                  <c:v>600</c:v>
                </c:pt>
                <c:pt idx="40820">
                  <c:v>610</c:v>
                </c:pt>
                <c:pt idx="40821">
                  <c:v>580</c:v>
                </c:pt>
                <c:pt idx="40822">
                  <c:v>830</c:v>
                </c:pt>
                <c:pt idx="40823">
                  <c:v>750</c:v>
                </c:pt>
                <c:pt idx="40824">
                  <c:v>680</c:v>
                </c:pt>
                <c:pt idx="40825">
                  <c:v>570</c:v>
                </c:pt>
                <c:pt idx="40826">
                  <c:v>780</c:v>
                </c:pt>
                <c:pt idx="40827">
                  <c:v>770</c:v>
                </c:pt>
                <c:pt idx="40828">
                  <c:v>900</c:v>
                </c:pt>
                <c:pt idx="40829">
                  <c:v>890</c:v>
                </c:pt>
                <c:pt idx="40830">
                  <c:v>660</c:v>
                </c:pt>
                <c:pt idx="40831">
                  <c:v>740</c:v>
                </c:pt>
                <c:pt idx="40832">
                  <c:v>520</c:v>
                </c:pt>
                <c:pt idx="40833">
                  <c:v>590</c:v>
                </c:pt>
                <c:pt idx="40834">
                  <c:v>630</c:v>
                </c:pt>
                <c:pt idx="40835">
                  <c:v>690</c:v>
                </c:pt>
                <c:pt idx="40836">
                  <c:v>750</c:v>
                </c:pt>
                <c:pt idx="40837">
                  <c:v>680</c:v>
                </c:pt>
                <c:pt idx="40838">
                  <c:v>720</c:v>
                </c:pt>
                <c:pt idx="40839">
                  <c:v>740</c:v>
                </c:pt>
                <c:pt idx="40840">
                  <c:v>690</c:v>
                </c:pt>
                <c:pt idx="40841">
                  <c:v>550</c:v>
                </c:pt>
                <c:pt idx="40842">
                  <c:v>740</c:v>
                </c:pt>
                <c:pt idx="40843">
                  <c:v>650</c:v>
                </c:pt>
                <c:pt idx="40844">
                  <c:v>720</c:v>
                </c:pt>
                <c:pt idx="40845">
                  <c:v>750</c:v>
                </c:pt>
                <c:pt idx="40846">
                  <c:v>630</c:v>
                </c:pt>
                <c:pt idx="40847">
                  <c:v>650</c:v>
                </c:pt>
                <c:pt idx="40848">
                  <c:v>860</c:v>
                </c:pt>
                <c:pt idx="40849">
                  <c:v>620</c:v>
                </c:pt>
                <c:pt idx="40850">
                  <c:v>660</c:v>
                </c:pt>
                <c:pt idx="40851">
                  <c:v>700</c:v>
                </c:pt>
                <c:pt idx="40852">
                  <c:v>710</c:v>
                </c:pt>
                <c:pt idx="40853">
                  <c:v>750</c:v>
                </c:pt>
                <c:pt idx="40854">
                  <c:v>690</c:v>
                </c:pt>
                <c:pt idx="40855">
                  <c:v>750</c:v>
                </c:pt>
                <c:pt idx="40856">
                  <c:v>720</c:v>
                </c:pt>
                <c:pt idx="40857">
                  <c:v>650</c:v>
                </c:pt>
                <c:pt idx="40858">
                  <c:v>620</c:v>
                </c:pt>
                <c:pt idx="40859">
                  <c:v>760</c:v>
                </c:pt>
                <c:pt idx="40860">
                  <c:v>790</c:v>
                </c:pt>
                <c:pt idx="40861">
                  <c:v>590</c:v>
                </c:pt>
                <c:pt idx="40862">
                  <c:v>760</c:v>
                </c:pt>
                <c:pt idx="40863">
                  <c:v>580</c:v>
                </c:pt>
                <c:pt idx="40864">
                  <c:v>690</c:v>
                </c:pt>
                <c:pt idx="40865">
                  <c:v>710</c:v>
                </c:pt>
                <c:pt idx="40866">
                  <c:v>530</c:v>
                </c:pt>
                <c:pt idx="40867">
                  <c:v>690</c:v>
                </c:pt>
                <c:pt idx="40868">
                  <c:v>660</c:v>
                </c:pt>
                <c:pt idx="40869">
                  <c:v>550</c:v>
                </c:pt>
                <c:pt idx="40870">
                  <c:v>660</c:v>
                </c:pt>
                <c:pt idx="40871">
                  <c:v>770</c:v>
                </c:pt>
                <c:pt idx="40872">
                  <c:v>860</c:v>
                </c:pt>
                <c:pt idx="40873">
                  <c:v>670</c:v>
                </c:pt>
                <c:pt idx="40874">
                  <c:v>540</c:v>
                </c:pt>
                <c:pt idx="40875">
                  <c:v>630</c:v>
                </c:pt>
                <c:pt idx="40876">
                  <c:v>670</c:v>
                </c:pt>
                <c:pt idx="40877">
                  <c:v>600</c:v>
                </c:pt>
                <c:pt idx="40878">
                  <c:v>720</c:v>
                </c:pt>
                <c:pt idx="40879">
                  <c:v>710</c:v>
                </c:pt>
                <c:pt idx="40880">
                  <c:v>530</c:v>
                </c:pt>
                <c:pt idx="40881">
                  <c:v>680</c:v>
                </c:pt>
                <c:pt idx="40882">
                  <c:v>930</c:v>
                </c:pt>
                <c:pt idx="40883">
                  <c:v>540</c:v>
                </c:pt>
                <c:pt idx="40884">
                  <c:v>850</c:v>
                </c:pt>
                <c:pt idx="40885">
                  <c:v>720</c:v>
                </c:pt>
                <c:pt idx="40886">
                  <c:v>590</c:v>
                </c:pt>
                <c:pt idx="40887">
                  <c:v>630</c:v>
                </c:pt>
                <c:pt idx="40888">
                  <c:v>530</c:v>
                </c:pt>
                <c:pt idx="40889">
                  <c:v>650</c:v>
                </c:pt>
                <c:pt idx="40890">
                  <c:v>700</c:v>
                </c:pt>
                <c:pt idx="40891">
                  <c:v>630</c:v>
                </c:pt>
                <c:pt idx="40892">
                  <c:v>720</c:v>
                </c:pt>
                <c:pt idx="40893">
                  <c:v>600</c:v>
                </c:pt>
                <c:pt idx="40894">
                  <c:v>720</c:v>
                </c:pt>
                <c:pt idx="40895">
                  <c:v>800</c:v>
                </c:pt>
                <c:pt idx="40896">
                  <c:v>730</c:v>
                </c:pt>
                <c:pt idx="40897">
                  <c:v>640</c:v>
                </c:pt>
                <c:pt idx="40898">
                  <c:v>550</c:v>
                </c:pt>
                <c:pt idx="40899">
                  <c:v>740</c:v>
                </c:pt>
                <c:pt idx="40900">
                  <c:v>740</c:v>
                </c:pt>
                <c:pt idx="40901">
                  <c:v>570</c:v>
                </c:pt>
                <c:pt idx="40902">
                  <c:v>420</c:v>
                </c:pt>
                <c:pt idx="40903">
                  <c:v>650</c:v>
                </c:pt>
                <c:pt idx="40904">
                  <c:v>700</c:v>
                </c:pt>
                <c:pt idx="40905">
                  <c:v>830</c:v>
                </c:pt>
                <c:pt idx="40906">
                  <c:v>740</c:v>
                </c:pt>
                <c:pt idx="40907">
                  <c:v>670</c:v>
                </c:pt>
                <c:pt idx="40908">
                  <c:v>740</c:v>
                </c:pt>
                <c:pt idx="40909">
                  <c:v>740</c:v>
                </c:pt>
                <c:pt idx="40910">
                  <c:v>610</c:v>
                </c:pt>
                <c:pt idx="40911">
                  <c:v>900</c:v>
                </c:pt>
                <c:pt idx="40912">
                  <c:v>680</c:v>
                </c:pt>
                <c:pt idx="40913">
                  <c:v>700</c:v>
                </c:pt>
                <c:pt idx="40914">
                  <c:v>530</c:v>
                </c:pt>
                <c:pt idx="40915">
                  <c:v>850</c:v>
                </c:pt>
                <c:pt idx="40916">
                  <c:v>600</c:v>
                </c:pt>
                <c:pt idx="40917">
                  <c:v>640</c:v>
                </c:pt>
                <c:pt idx="40918">
                  <c:v>650</c:v>
                </c:pt>
                <c:pt idx="40919">
                  <c:v>750</c:v>
                </c:pt>
                <c:pt idx="40920">
                  <c:v>730</c:v>
                </c:pt>
                <c:pt idx="40921">
                  <c:v>760</c:v>
                </c:pt>
                <c:pt idx="40922">
                  <c:v>700</c:v>
                </c:pt>
                <c:pt idx="40923">
                  <c:v>720</c:v>
                </c:pt>
                <c:pt idx="40924">
                  <c:v>720</c:v>
                </c:pt>
                <c:pt idx="40925">
                  <c:v>760</c:v>
                </c:pt>
                <c:pt idx="40926">
                  <c:v>780</c:v>
                </c:pt>
                <c:pt idx="40927">
                  <c:v>820</c:v>
                </c:pt>
                <c:pt idx="40928">
                  <c:v>620</c:v>
                </c:pt>
                <c:pt idx="40929">
                  <c:v>820</c:v>
                </c:pt>
                <c:pt idx="40930">
                  <c:v>770</c:v>
                </c:pt>
                <c:pt idx="40931">
                  <c:v>600</c:v>
                </c:pt>
                <c:pt idx="40932">
                  <c:v>640</c:v>
                </c:pt>
                <c:pt idx="40933">
                  <c:v>880</c:v>
                </c:pt>
                <c:pt idx="40934">
                  <c:v>680</c:v>
                </c:pt>
                <c:pt idx="40935">
                  <c:v>870</c:v>
                </c:pt>
                <c:pt idx="40936">
                  <c:v>700</c:v>
                </c:pt>
                <c:pt idx="40937">
                  <c:v>640</c:v>
                </c:pt>
                <c:pt idx="40938">
                  <c:v>720</c:v>
                </c:pt>
                <c:pt idx="40939">
                  <c:v>600</c:v>
                </c:pt>
                <c:pt idx="40940">
                  <c:v>600</c:v>
                </c:pt>
                <c:pt idx="40941">
                  <c:v>650</c:v>
                </c:pt>
                <c:pt idx="40942">
                  <c:v>610</c:v>
                </c:pt>
                <c:pt idx="40943">
                  <c:v>700</c:v>
                </c:pt>
                <c:pt idx="40944">
                  <c:v>660</c:v>
                </c:pt>
                <c:pt idx="40945">
                  <c:v>860</c:v>
                </c:pt>
                <c:pt idx="40946">
                  <c:v>660</c:v>
                </c:pt>
                <c:pt idx="40947">
                  <c:v>490</c:v>
                </c:pt>
                <c:pt idx="40948">
                  <c:v>730</c:v>
                </c:pt>
                <c:pt idx="40949">
                  <c:v>620</c:v>
                </c:pt>
                <c:pt idx="40950">
                  <c:v>720</c:v>
                </c:pt>
                <c:pt idx="40951">
                  <c:v>730</c:v>
                </c:pt>
                <c:pt idx="40952">
                  <c:v>840</c:v>
                </c:pt>
                <c:pt idx="40953">
                  <c:v>680</c:v>
                </c:pt>
                <c:pt idx="40954">
                  <c:v>730</c:v>
                </c:pt>
                <c:pt idx="40955">
                  <c:v>720</c:v>
                </c:pt>
                <c:pt idx="40956">
                  <c:v>670</c:v>
                </c:pt>
                <c:pt idx="40957">
                  <c:v>630</c:v>
                </c:pt>
                <c:pt idx="40958">
                  <c:v>630</c:v>
                </c:pt>
                <c:pt idx="40959">
                  <c:v>900</c:v>
                </c:pt>
                <c:pt idx="40960">
                  <c:v>720</c:v>
                </c:pt>
                <c:pt idx="40961">
                  <c:v>680</c:v>
                </c:pt>
                <c:pt idx="40962">
                  <c:v>640</c:v>
                </c:pt>
                <c:pt idx="40963">
                  <c:v>690</c:v>
                </c:pt>
                <c:pt idx="40964">
                  <c:v>680</c:v>
                </c:pt>
                <c:pt idx="40965">
                  <c:v>830</c:v>
                </c:pt>
                <c:pt idx="40966">
                  <c:v>670</c:v>
                </c:pt>
                <c:pt idx="40967">
                  <c:v>670</c:v>
                </c:pt>
                <c:pt idx="40968">
                  <c:v>690</c:v>
                </c:pt>
                <c:pt idx="40969">
                  <c:v>850</c:v>
                </c:pt>
                <c:pt idx="40970">
                  <c:v>790</c:v>
                </c:pt>
                <c:pt idx="40971">
                  <c:v>800</c:v>
                </c:pt>
                <c:pt idx="40972">
                  <c:v>710</c:v>
                </c:pt>
                <c:pt idx="40973">
                  <c:v>570</c:v>
                </c:pt>
                <c:pt idx="40974">
                  <c:v>740</c:v>
                </c:pt>
                <c:pt idx="40975">
                  <c:v>670</c:v>
                </c:pt>
                <c:pt idx="40976">
                  <c:v>650</c:v>
                </c:pt>
                <c:pt idx="40977">
                  <c:v>690</c:v>
                </c:pt>
                <c:pt idx="40978">
                  <c:v>550</c:v>
                </c:pt>
                <c:pt idx="40979">
                  <c:v>630</c:v>
                </c:pt>
                <c:pt idx="40980">
                  <c:v>710</c:v>
                </c:pt>
                <c:pt idx="40981">
                  <c:v>800</c:v>
                </c:pt>
                <c:pt idx="40982">
                  <c:v>660</c:v>
                </c:pt>
                <c:pt idx="40983">
                  <c:v>680</c:v>
                </c:pt>
                <c:pt idx="40984">
                  <c:v>750</c:v>
                </c:pt>
                <c:pt idx="40985">
                  <c:v>750</c:v>
                </c:pt>
                <c:pt idx="40986">
                  <c:v>560</c:v>
                </c:pt>
                <c:pt idx="40987">
                  <c:v>730</c:v>
                </c:pt>
                <c:pt idx="40988">
                  <c:v>630</c:v>
                </c:pt>
                <c:pt idx="40989">
                  <c:v>800</c:v>
                </c:pt>
                <c:pt idx="40990">
                  <c:v>790</c:v>
                </c:pt>
                <c:pt idx="40991">
                  <c:v>850</c:v>
                </c:pt>
                <c:pt idx="40992">
                  <c:v>680</c:v>
                </c:pt>
                <c:pt idx="40993">
                  <c:v>710</c:v>
                </c:pt>
                <c:pt idx="40994">
                  <c:v>720</c:v>
                </c:pt>
                <c:pt idx="40995">
                  <c:v>680</c:v>
                </c:pt>
                <c:pt idx="40996">
                  <c:v>710</c:v>
                </c:pt>
                <c:pt idx="40997">
                  <c:v>660</c:v>
                </c:pt>
                <c:pt idx="40998">
                  <c:v>660</c:v>
                </c:pt>
                <c:pt idx="40999">
                  <c:v>670</c:v>
                </c:pt>
                <c:pt idx="41000">
                  <c:v>760</c:v>
                </c:pt>
                <c:pt idx="41001">
                  <c:v>790</c:v>
                </c:pt>
                <c:pt idx="41002">
                  <c:v>720</c:v>
                </c:pt>
                <c:pt idx="41003">
                  <c:v>780</c:v>
                </c:pt>
                <c:pt idx="41004">
                  <c:v>750</c:v>
                </c:pt>
                <c:pt idx="41005">
                  <c:v>730</c:v>
                </c:pt>
                <c:pt idx="41006">
                  <c:v>630</c:v>
                </c:pt>
                <c:pt idx="41007">
                  <c:v>540</c:v>
                </c:pt>
                <c:pt idx="41008">
                  <c:v>660</c:v>
                </c:pt>
                <c:pt idx="41009">
                  <c:v>580</c:v>
                </c:pt>
                <c:pt idx="41010">
                  <c:v>850</c:v>
                </c:pt>
                <c:pt idx="41011">
                  <c:v>720</c:v>
                </c:pt>
                <c:pt idx="41012">
                  <c:v>700</c:v>
                </c:pt>
                <c:pt idx="41013">
                  <c:v>680</c:v>
                </c:pt>
                <c:pt idx="41014">
                  <c:v>750</c:v>
                </c:pt>
                <c:pt idx="41015">
                  <c:v>830</c:v>
                </c:pt>
                <c:pt idx="41016">
                  <c:v>600</c:v>
                </c:pt>
                <c:pt idx="41017">
                  <c:v>660</c:v>
                </c:pt>
                <c:pt idx="41018">
                  <c:v>600</c:v>
                </c:pt>
                <c:pt idx="41019">
                  <c:v>680</c:v>
                </c:pt>
                <c:pt idx="41020">
                  <c:v>710</c:v>
                </c:pt>
                <c:pt idx="41021">
                  <c:v>760</c:v>
                </c:pt>
                <c:pt idx="41022">
                  <c:v>700</c:v>
                </c:pt>
                <c:pt idx="41023">
                  <c:v>760</c:v>
                </c:pt>
                <c:pt idx="41024">
                  <c:v>700</c:v>
                </c:pt>
                <c:pt idx="41025">
                  <c:v>640</c:v>
                </c:pt>
                <c:pt idx="41026">
                  <c:v>740</c:v>
                </c:pt>
                <c:pt idx="41027">
                  <c:v>750</c:v>
                </c:pt>
                <c:pt idx="41028">
                  <c:v>640</c:v>
                </c:pt>
                <c:pt idx="41029">
                  <c:v>780</c:v>
                </c:pt>
                <c:pt idx="41030">
                  <c:v>620</c:v>
                </c:pt>
                <c:pt idx="41031">
                  <c:v>640</c:v>
                </c:pt>
                <c:pt idx="41032">
                  <c:v>520</c:v>
                </c:pt>
                <c:pt idx="41033">
                  <c:v>720</c:v>
                </c:pt>
                <c:pt idx="41034">
                  <c:v>710</c:v>
                </c:pt>
                <c:pt idx="41035">
                  <c:v>800</c:v>
                </c:pt>
                <c:pt idx="41036">
                  <c:v>800</c:v>
                </c:pt>
                <c:pt idx="41037">
                  <c:v>790</c:v>
                </c:pt>
                <c:pt idx="41038">
                  <c:v>790</c:v>
                </c:pt>
                <c:pt idx="41039">
                  <c:v>740</c:v>
                </c:pt>
                <c:pt idx="41040">
                  <c:v>650</c:v>
                </c:pt>
                <c:pt idx="41041">
                  <c:v>650</c:v>
                </c:pt>
                <c:pt idx="41042">
                  <c:v>670</c:v>
                </c:pt>
                <c:pt idx="41043">
                  <c:v>650</c:v>
                </c:pt>
                <c:pt idx="41044">
                  <c:v>550</c:v>
                </c:pt>
                <c:pt idx="41045">
                  <c:v>650</c:v>
                </c:pt>
                <c:pt idx="41046">
                  <c:v>740</c:v>
                </c:pt>
                <c:pt idx="41047">
                  <c:v>770</c:v>
                </c:pt>
                <c:pt idx="41048">
                  <c:v>660</c:v>
                </c:pt>
                <c:pt idx="41049">
                  <c:v>720</c:v>
                </c:pt>
                <c:pt idx="41050">
                  <c:v>780</c:v>
                </c:pt>
                <c:pt idx="41051">
                  <c:v>680</c:v>
                </c:pt>
                <c:pt idx="41052">
                  <c:v>880</c:v>
                </c:pt>
                <c:pt idx="41053">
                  <c:v>620</c:v>
                </c:pt>
                <c:pt idx="41054">
                  <c:v>570</c:v>
                </c:pt>
                <c:pt idx="41055">
                  <c:v>680</c:v>
                </c:pt>
                <c:pt idx="41056">
                  <c:v>720</c:v>
                </c:pt>
                <c:pt idx="41057">
                  <c:v>650</c:v>
                </c:pt>
                <c:pt idx="41058">
                  <c:v>780</c:v>
                </c:pt>
                <c:pt idx="41059">
                  <c:v>760</c:v>
                </c:pt>
                <c:pt idx="41060">
                  <c:v>690</c:v>
                </c:pt>
                <c:pt idx="41061">
                  <c:v>690</c:v>
                </c:pt>
                <c:pt idx="41062">
                  <c:v>600</c:v>
                </c:pt>
                <c:pt idx="41063">
                  <c:v>550</c:v>
                </c:pt>
                <c:pt idx="41064">
                  <c:v>470</c:v>
                </c:pt>
                <c:pt idx="41065">
                  <c:v>730</c:v>
                </c:pt>
                <c:pt idx="41066">
                  <c:v>650</c:v>
                </c:pt>
                <c:pt idx="41067">
                  <c:v>900</c:v>
                </c:pt>
                <c:pt idx="41068">
                  <c:v>730</c:v>
                </c:pt>
                <c:pt idx="41069">
                  <c:v>660</c:v>
                </c:pt>
                <c:pt idx="41070">
                  <c:v>670</c:v>
                </c:pt>
                <c:pt idx="41071">
                  <c:v>810</c:v>
                </c:pt>
                <c:pt idx="41072">
                  <c:v>590</c:v>
                </c:pt>
                <c:pt idx="41073">
                  <c:v>580</c:v>
                </c:pt>
                <c:pt idx="41074">
                  <c:v>720</c:v>
                </c:pt>
                <c:pt idx="41075">
                  <c:v>630</c:v>
                </c:pt>
                <c:pt idx="41076">
                  <c:v>630</c:v>
                </c:pt>
                <c:pt idx="41077">
                  <c:v>720</c:v>
                </c:pt>
                <c:pt idx="41078">
                  <c:v>610</c:v>
                </c:pt>
                <c:pt idx="41079">
                  <c:v>730</c:v>
                </c:pt>
                <c:pt idx="41080">
                  <c:v>660</c:v>
                </c:pt>
                <c:pt idx="41081">
                  <c:v>610</c:v>
                </c:pt>
                <c:pt idx="41082">
                  <c:v>680</c:v>
                </c:pt>
                <c:pt idx="41083">
                  <c:v>680</c:v>
                </c:pt>
                <c:pt idx="41084">
                  <c:v>660</c:v>
                </c:pt>
                <c:pt idx="41085">
                  <c:v>840</c:v>
                </c:pt>
                <c:pt idx="41086">
                  <c:v>630</c:v>
                </c:pt>
                <c:pt idx="41087">
                  <c:v>830</c:v>
                </c:pt>
                <c:pt idx="41088">
                  <c:v>800</c:v>
                </c:pt>
                <c:pt idx="41089">
                  <c:v>770</c:v>
                </c:pt>
                <c:pt idx="41090">
                  <c:v>630</c:v>
                </c:pt>
                <c:pt idx="41091">
                  <c:v>630</c:v>
                </c:pt>
                <c:pt idx="41092">
                  <c:v>730</c:v>
                </c:pt>
                <c:pt idx="41093">
                  <c:v>750</c:v>
                </c:pt>
                <c:pt idx="41094">
                  <c:v>700</c:v>
                </c:pt>
                <c:pt idx="41095">
                  <c:v>560</c:v>
                </c:pt>
                <c:pt idx="41096">
                  <c:v>710</c:v>
                </c:pt>
                <c:pt idx="41097">
                  <c:v>670</c:v>
                </c:pt>
                <c:pt idx="41098">
                  <c:v>640</c:v>
                </c:pt>
                <c:pt idx="41099">
                  <c:v>720</c:v>
                </c:pt>
                <c:pt idx="41100">
                  <c:v>510</c:v>
                </c:pt>
                <c:pt idx="41101">
                  <c:v>690</c:v>
                </c:pt>
                <c:pt idx="41102">
                  <c:v>730</c:v>
                </c:pt>
                <c:pt idx="41103">
                  <c:v>770</c:v>
                </c:pt>
                <c:pt idx="41104">
                  <c:v>640</c:v>
                </c:pt>
                <c:pt idx="41105">
                  <c:v>750</c:v>
                </c:pt>
                <c:pt idx="41106">
                  <c:v>770</c:v>
                </c:pt>
                <c:pt idx="41107">
                  <c:v>610</c:v>
                </c:pt>
                <c:pt idx="41108">
                  <c:v>690</c:v>
                </c:pt>
                <c:pt idx="41109">
                  <c:v>820</c:v>
                </c:pt>
                <c:pt idx="41110">
                  <c:v>830</c:v>
                </c:pt>
                <c:pt idx="41111">
                  <c:v>640</c:v>
                </c:pt>
                <c:pt idx="41112">
                  <c:v>580</c:v>
                </c:pt>
                <c:pt idx="41113">
                  <c:v>730</c:v>
                </c:pt>
                <c:pt idx="41114">
                  <c:v>700</c:v>
                </c:pt>
                <c:pt idx="41115">
                  <c:v>650</c:v>
                </c:pt>
                <c:pt idx="41116">
                  <c:v>740</c:v>
                </c:pt>
                <c:pt idx="41117">
                  <c:v>730</c:v>
                </c:pt>
                <c:pt idx="41118">
                  <c:v>640</c:v>
                </c:pt>
                <c:pt idx="41119">
                  <c:v>550</c:v>
                </c:pt>
                <c:pt idx="41120">
                  <c:v>660</c:v>
                </c:pt>
                <c:pt idx="41121">
                  <c:v>660</c:v>
                </c:pt>
                <c:pt idx="41122">
                  <c:v>710</c:v>
                </c:pt>
                <c:pt idx="41123">
                  <c:v>750</c:v>
                </c:pt>
                <c:pt idx="41124">
                  <c:v>660</c:v>
                </c:pt>
                <c:pt idx="41125">
                  <c:v>540</c:v>
                </c:pt>
                <c:pt idx="41126">
                  <c:v>660</c:v>
                </c:pt>
                <c:pt idx="41127">
                  <c:v>680</c:v>
                </c:pt>
                <c:pt idx="41128">
                  <c:v>770</c:v>
                </c:pt>
                <c:pt idx="41129">
                  <c:v>770</c:v>
                </c:pt>
                <c:pt idx="41130">
                  <c:v>710</c:v>
                </c:pt>
                <c:pt idx="41131">
                  <c:v>540</c:v>
                </c:pt>
                <c:pt idx="41132">
                  <c:v>550</c:v>
                </c:pt>
                <c:pt idx="41133">
                  <c:v>760</c:v>
                </c:pt>
                <c:pt idx="41134">
                  <c:v>760</c:v>
                </c:pt>
                <c:pt idx="41135">
                  <c:v>890</c:v>
                </c:pt>
                <c:pt idx="41136">
                  <c:v>630</c:v>
                </c:pt>
                <c:pt idx="41137">
                  <c:v>740</c:v>
                </c:pt>
                <c:pt idx="41138">
                  <c:v>520</c:v>
                </c:pt>
                <c:pt idx="41139">
                  <c:v>680</c:v>
                </c:pt>
                <c:pt idx="41140">
                  <c:v>560</c:v>
                </c:pt>
                <c:pt idx="41141">
                  <c:v>650</c:v>
                </c:pt>
                <c:pt idx="41142">
                  <c:v>930</c:v>
                </c:pt>
                <c:pt idx="41143">
                  <c:v>820</c:v>
                </c:pt>
                <c:pt idx="41144">
                  <c:v>640</c:v>
                </c:pt>
                <c:pt idx="41145">
                  <c:v>750</c:v>
                </c:pt>
                <c:pt idx="41146">
                  <c:v>760</c:v>
                </c:pt>
                <c:pt idx="41147">
                  <c:v>600</c:v>
                </c:pt>
                <c:pt idx="41148">
                  <c:v>590</c:v>
                </c:pt>
                <c:pt idx="41149">
                  <c:v>780</c:v>
                </c:pt>
                <c:pt idx="41150">
                  <c:v>630</c:v>
                </c:pt>
                <c:pt idx="41151">
                  <c:v>540</c:v>
                </c:pt>
                <c:pt idx="41152">
                  <c:v>670</c:v>
                </c:pt>
                <c:pt idx="41153">
                  <c:v>830</c:v>
                </c:pt>
                <c:pt idx="41154">
                  <c:v>870</c:v>
                </c:pt>
                <c:pt idx="41155">
                  <c:v>670</c:v>
                </c:pt>
                <c:pt idx="41156">
                  <c:v>790</c:v>
                </c:pt>
                <c:pt idx="41157">
                  <c:v>720</c:v>
                </c:pt>
                <c:pt idx="41158">
                  <c:v>670</c:v>
                </c:pt>
                <c:pt idx="41159">
                  <c:v>660</c:v>
                </c:pt>
                <c:pt idx="41160">
                  <c:v>840</c:v>
                </c:pt>
                <c:pt idx="41161">
                  <c:v>830</c:v>
                </c:pt>
                <c:pt idx="41162">
                  <c:v>620</c:v>
                </c:pt>
                <c:pt idx="41163">
                  <c:v>590</c:v>
                </c:pt>
                <c:pt idx="41164">
                  <c:v>790</c:v>
                </c:pt>
                <c:pt idx="41165">
                  <c:v>700</c:v>
                </c:pt>
                <c:pt idx="41166">
                  <c:v>750</c:v>
                </c:pt>
                <c:pt idx="41167">
                  <c:v>550</c:v>
                </c:pt>
                <c:pt idx="41168">
                  <c:v>730</c:v>
                </c:pt>
                <c:pt idx="41169">
                  <c:v>630</c:v>
                </c:pt>
                <c:pt idx="41170">
                  <c:v>840</c:v>
                </c:pt>
                <c:pt idx="41171">
                  <c:v>620</c:v>
                </c:pt>
                <c:pt idx="41172">
                  <c:v>710</c:v>
                </c:pt>
                <c:pt idx="41173">
                  <c:v>780</c:v>
                </c:pt>
                <c:pt idx="41174">
                  <c:v>730</c:v>
                </c:pt>
                <c:pt idx="41175">
                  <c:v>760</c:v>
                </c:pt>
                <c:pt idx="41176">
                  <c:v>700</c:v>
                </c:pt>
                <c:pt idx="41177">
                  <c:v>630</c:v>
                </c:pt>
                <c:pt idx="41178">
                  <c:v>830</c:v>
                </c:pt>
                <c:pt idx="41179">
                  <c:v>720</c:v>
                </c:pt>
                <c:pt idx="41180">
                  <c:v>810</c:v>
                </c:pt>
                <c:pt idx="41181">
                  <c:v>720</c:v>
                </c:pt>
                <c:pt idx="41182">
                  <c:v>580</c:v>
                </c:pt>
                <c:pt idx="41183">
                  <c:v>770</c:v>
                </c:pt>
                <c:pt idx="41184">
                  <c:v>690</c:v>
                </c:pt>
                <c:pt idx="41185">
                  <c:v>770</c:v>
                </c:pt>
                <c:pt idx="41186">
                  <c:v>680</c:v>
                </c:pt>
                <c:pt idx="41187">
                  <c:v>730</c:v>
                </c:pt>
                <c:pt idx="41188">
                  <c:v>510</c:v>
                </c:pt>
                <c:pt idx="41189">
                  <c:v>770</c:v>
                </c:pt>
                <c:pt idx="41190">
                  <c:v>700</c:v>
                </c:pt>
                <c:pt idx="41191">
                  <c:v>700</c:v>
                </c:pt>
                <c:pt idx="41192">
                  <c:v>630</c:v>
                </c:pt>
                <c:pt idx="41193">
                  <c:v>670</c:v>
                </c:pt>
                <c:pt idx="41194">
                  <c:v>650</c:v>
                </c:pt>
                <c:pt idx="41195">
                  <c:v>650</c:v>
                </c:pt>
                <c:pt idx="41196">
                  <c:v>630</c:v>
                </c:pt>
                <c:pt idx="41197">
                  <c:v>640</c:v>
                </c:pt>
                <c:pt idx="41198">
                  <c:v>750</c:v>
                </c:pt>
                <c:pt idx="41199">
                  <c:v>600</c:v>
                </c:pt>
                <c:pt idx="41200">
                  <c:v>640</c:v>
                </c:pt>
                <c:pt idx="41201">
                  <c:v>860</c:v>
                </c:pt>
                <c:pt idx="41202">
                  <c:v>790</c:v>
                </c:pt>
                <c:pt idx="41203">
                  <c:v>640</c:v>
                </c:pt>
                <c:pt idx="41204">
                  <c:v>730</c:v>
                </c:pt>
                <c:pt idx="41205">
                  <c:v>710</c:v>
                </c:pt>
                <c:pt idx="41206">
                  <c:v>850</c:v>
                </c:pt>
                <c:pt idx="41207">
                  <c:v>1000</c:v>
                </c:pt>
                <c:pt idx="41208">
                  <c:v>710</c:v>
                </c:pt>
                <c:pt idx="41209">
                  <c:v>880</c:v>
                </c:pt>
                <c:pt idx="41210">
                  <c:v>740</c:v>
                </c:pt>
                <c:pt idx="41211">
                  <c:v>730</c:v>
                </c:pt>
                <c:pt idx="41212">
                  <c:v>620</c:v>
                </c:pt>
                <c:pt idx="41213">
                  <c:v>490</c:v>
                </c:pt>
                <c:pt idx="41214">
                  <c:v>650</c:v>
                </c:pt>
                <c:pt idx="41215">
                  <c:v>590</c:v>
                </c:pt>
                <c:pt idx="41216">
                  <c:v>650</c:v>
                </c:pt>
                <c:pt idx="41217">
                  <c:v>630</c:v>
                </c:pt>
                <c:pt idx="41218">
                  <c:v>740</c:v>
                </c:pt>
                <c:pt idx="41219">
                  <c:v>860</c:v>
                </c:pt>
                <c:pt idx="41220">
                  <c:v>910</c:v>
                </c:pt>
                <c:pt idx="41221">
                  <c:v>640</c:v>
                </c:pt>
                <c:pt idx="41222">
                  <c:v>740</c:v>
                </c:pt>
                <c:pt idx="41223">
                  <c:v>670</c:v>
                </c:pt>
                <c:pt idx="41224">
                  <c:v>580</c:v>
                </c:pt>
                <c:pt idx="41225">
                  <c:v>890</c:v>
                </c:pt>
                <c:pt idx="41226">
                  <c:v>760</c:v>
                </c:pt>
                <c:pt idx="41227">
                  <c:v>650</c:v>
                </c:pt>
                <c:pt idx="41228">
                  <c:v>870</c:v>
                </c:pt>
                <c:pt idx="41229">
                  <c:v>790</c:v>
                </c:pt>
                <c:pt idx="41230">
                  <c:v>730</c:v>
                </c:pt>
                <c:pt idx="41231">
                  <c:v>680</c:v>
                </c:pt>
                <c:pt idx="41232">
                  <c:v>600</c:v>
                </c:pt>
                <c:pt idx="41233">
                  <c:v>610</c:v>
                </c:pt>
                <c:pt idx="41234">
                  <c:v>780</c:v>
                </c:pt>
                <c:pt idx="41235">
                  <c:v>790</c:v>
                </c:pt>
                <c:pt idx="41236">
                  <c:v>710</c:v>
                </c:pt>
                <c:pt idx="41237">
                  <c:v>710</c:v>
                </c:pt>
                <c:pt idx="41238">
                  <c:v>870</c:v>
                </c:pt>
                <c:pt idx="41239">
                  <c:v>630</c:v>
                </c:pt>
                <c:pt idx="41240">
                  <c:v>770</c:v>
                </c:pt>
                <c:pt idx="41241">
                  <c:v>700</c:v>
                </c:pt>
                <c:pt idx="41242">
                  <c:v>480</c:v>
                </c:pt>
                <c:pt idx="41243">
                  <c:v>610</c:v>
                </c:pt>
                <c:pt idx="41244">
                  <c:v>550</c:v>
                </c:pt>
                <c:pt idx="41245">
                  <c:v>600</c:v>
                </c:pt>
                <c:pt idx="41246">
                  <c:v>660</c:v>
                </c:pt>
                <c:pt idx="41247">
                  <c:v>840</c:v>
                </c:pt>
                <c:pt idx="41248">
                  <c:v>700</c:v>
                </c:pt>
                <c:pt idx="41249">
                  <c:v>810</c:v>
                </c:pt>
                <c:pt idx="41250">
                  <c:v>750</c:v>
                </c:pt>
                <c:pt idx="41251">
                  <c:v>730</c:v>
                </c:pt>
                <c:pt idx="41252">
                  <c:v>750</c:v>
                </c:pt>
                <c:pt idx="41253">
                  <c:v>480</c:v>
                </c:pt>
                <c:pt idx="41254">
                  <c:v>660</c:v>
                </c:pt>
                <c:pt idx="41255">
                  <c:v>790</c:v>
                </c:pt>
                <c:pt idx="41256">
                  <c:v>760</c:v>
                </c:pt>
                <c:pt idx="41257">
                  <c:v>760</c:v>
                </c:pt>
                <c:pt idx="41258">
                  <c:v>620</c:v>
                </c:pt>
                <c:pt idx="41259">
                  <c:v>720</c:v>
                </c:pt>
                <c:pt idx="41260">
                  <c:v>730</c:v>
                </c:pt>
                <c:pt idx="41261">
                  <c:v>620</c:v>
                </c:pt>
                <c:pt idx="41262">
                  <c:v>730</c:v>
                </c:pt>
                <c:pt idx="41263">
                  <c:v>620</c:v>
                </c:pt>
                <c:pt idx="41264">
                  <c:v>670</c:v>
                </c:pt>
                <c:pt idx="41265">
                  <c:v>650</c:v>
                </c:pt>
                <c:pt idx="41266">
                  <c:v>600</c:v>
                </c:pt>
                <c:pt idx="41267">
                  <c:v>670</c:v>
                </c:pt>
                <c:pt idx="41268">
                  <c:v>720</c:v>
                </c:pt>
                <c:pt idx="41269">
                  <c:v>570</c:v>
                </c:pt>
                <c:pt idx="41270">
                  <c:v>730</c:v>
                </c:pt>
                <c:pt idx="41271">
                  <c:v>690</c:v>
                </c:pt>
                <c:pt idx="41272">
                  <c:v>850</c:v>
                </c:pt>
                <c:pt idx="41273">
                  <c:v>660</c:v>
                </c:pt>
                <c:pt idx="41274">
                  <c:v>630</c:v>
                </c:pt>
                <c:pt idx="41275">
                  <c:v>700</c:v>
                </c:pt>
                <c:pt idx="41276">
                  <c:v>810</c:v>
                </c:pt>
                <c:pt idx="41277">
                  <c:v>580</c:v>
                </c:pt>
                <c:pt idx="41278">
                  <c:v>680</c:v>
                </c:pt>
                <c:pt idx="41279">
                  <c:v>670</c:v>
                </c:pt>
                <c:pt idx="41280">
                  <c:v>690</c:v>
                </c:pt>
                <c:pt idx="41281">
                  <c:v>760</c:v>
                </c:pt>
                <c:pt idx="41282">
                  <c:v>880</c:v>
                </c:pt>
                <c:pt idx="41283">
                  <c:v>880</c:v>
                </c:pt>
                <c:pt idx="41284">
                  <c:v>710</c:v>
                </c:pt>
                <c:pt idx="41285">
                  <c:v>700</c:v>
                </c:pt>
                <c:pt idx="41286">
                  <c:v>730</c:v>
                </c:pt>
                <c:pt idx="41287">
                  <c:v>750</c:v>
                </c:pt>
                <c:pt idx="41288">
                  <c:v>760</c:v>
                </c:pt>
                <c:pt idx="41289">
                  <c:v>710</c:v>
                </c:pt>
                <c:pt idx="41290">
                  <c:v>770</c:v>
                </c:pt>
                <c:pt idx="41291">
                  <c:v>620</c:v>
                </c:pt>
                <c:pt idx="41292">
                  <c:v>820</c:v>
                </c:pt>
                <c:pt idx="41293">
                  <c:v>650</c:v>
                </c:pt>
                <c:pt idx="41294">
                  <c:v>840</c:v>
                </c:pt>
                <c:pt idx="41295">
                  <c:v>730</c:v>
                </c:pt>
                <c:pt idx="41296">
                  <c:v>730</c:v>
                </c:pt>
                <c:pt idx="41297">
                  <c:v>640</c:v>
                </c:pt>
                <c:pt idx="41298">
                  <c:v>640</c:v>
                </c:pt>
                <c:pt idx="41299">
                  <c:v>600</c:v>
                </c:pt>
                <c:pt idx="41300">
                  <c:v>780</c:v>
                </c:pt>
                <c:pt idx="41301">
                  <c:v>760</c:v>
                </c:pt>
                <c:pt idx="41302">
                  <c:v>720</c:v>
                </c:pt>
                <c:pt idx="41303">
                  <c:v>810</c:v>
                </c:pt>
                <c:pt idx="41304">
                  <c:v>790</c:v>
                </c:pt>
                <c:pt idx="41305">
                  <c:v>650</c:v>
                </c:pt>
                <c:pt idx="41306">
                  <c:v>750</c:v>
                </c:pt>
                <c:pt idx="41307">
                  <c:v>730</c:v>
                </c:pt>
                <c:pt idx="41308">
                  <c:v>900</c:v>
                </c:pt>
                <c:pt idx="41309">
                  <c:v>780</c:v>
                </c:pt>
                <c:pt idx="41310">
                  <c:v>780</c:v>
                </c:pt>
                <c:pt idx="41311">
                  <c:v>680</c:v>
                </c:pt>
                <c:pt idx="41312">
                  <c:v>730</c:v>
                </c:pt>
                <c:pt idx="41313">
                  <c:v>660</c:v>
                </c:pt>
                <c:pt idx="41314">
                  <c:v>790</c:v>
                </c:pt>
                <c:pt idx="41315">
                  <c:v>820</c:v>
                </c:pt>
                <c:pt idx="41316">
                  <c:v>720</c:v>
                </c:pt>
                <c:pt idx="41317">
                  <c:v>650</c:v>
                </c:pt>
                <c:pt idx="41318">
                  <c:v>740</c:v>
                </c:pt>
                <c:pt idx="41319">
                  <c:v>680</c:v>
                </c:pt>
                <c:pt idx="41320">
                  <c:v>680</c:v>
                </c:pt>
                <c:pt idx="41321">
                  <c:v>730</c:v>
                </c:pt>
                <c:pt idx="41322">
                  <c:v>680</c:v>
                </c:pt>
                <c:pt idx="41323">
                  <c:v>640</c:v>
                </c:pt>
                <c:pt idx="41324">
                  <c:v>740</c:v>
                </c:pt>
                <c:pt idx="41325">
                  <c:v>650</c:v>
                </c:pt>
                <c:pt idx="41326">
                  <c:v>700</c:v>
                </c:pt>
                <c:pt idx="41327">
                  <c:v>780</c:v>
                </c:pt>
                <c:pt idx="41328">
                  <c:v>910</c:v>
                </c:pt>
                <c:pt idx="41329">
                  <c:v>590</c:v>
                </c:pt>
                <c:pt idx="41330">
                  <c:v>800</c:v>
                </c:pt>
                <c:pt idx="41331">
                  <c:v>610</c:v>
                </c:pt>
                <c:pt idx="41332">
                  <c:v>650</c:v>
                </c:pt>
                <c:pt idx="41333">
                  <c:v>770</c:v>
                </c:pt>
                <c:pt idx="41334">
                  <c:v>840</c:v>
                </c:pt>
                <c:pt idx="41335">
                  <c:v>820</c:v>
                </c:pt>
                <c:pt idx="41336">
                  <c:v>720</c:v>
                </c:pt>
                <c:pt idx="41337">
                  <c:v>690</c:v>
                </c:pt>
                <c:pt idx="41338">
                  <c:v>640</c:v>
                </c:pt>
                <c:pt idx="41339">
                  <c:v>660</c:v>
                </c:pt>
                <c:pt idx="41340">
                  <c:v>560</c:v>
                </c:pt>
                <c:pt idx="41341">
                  <c:v>670</c:v>
                </c:pt>
                <c:pt idx="41342">
                  <c:v>670</c:v>
                </c:pt>
                <c:pt idx="41343">
                  <c:v>600</c:v>
                </c:pt>
                <c:pt idx="41344">
                  <c:v>750</c:v>
                </c:pt>
                <c:pt idx="41345">
                  <c:v>650</c:v>
                </c:pt>
                <c:pt idx="41346">
                  <c:v>920</c:v>
                </c:pt>
                <c:pt idx="41347">
                  <c:v>750</c:v>
                </c:pt>
                <c:pt idx="41348">
                  <c:v>560</c:v>
                </c:pt>
                <c:pt idx="41349">
                  <c:v>700</c:v>
                </c:pt>
                <c:pt idx="41350">
                  <c:v>700</c:v>
                </c:pt>
                <c:pt idx="41351">
                  <c:v>750</c:v>
                </c:pt>
                <c:pt idx="41352">
                  <c:v>830</c:v>
                </c:pt>
                <c:pt idx="41353">
                  <c:v>790</c:v>
                </c:pt>
                <c:pt idx="41354">
                  <c:v>740</c:v>
                </c:pt>
                <c:pt idx="41355">
                  <c:v>610</c:v>
                </c:pt>
                <c:pt idx="41356">
                  <c:v>750</c:v>
                </c:pt>
                <c:pt idx="41357">
                  <c:v>710</c:v>
                </c:pt>
                <c:pt idx="41358">
                  <c:v>680</c:v>
                </c:pt>
                <c:pt idx="41359">
                  <c:v>840</c:v>
                </c:pt>
                <c:pt idx="41360">
                  <c:v>770</c:v>
                </c:pt>
                <c:pt idx="41361">
                  <c:v>800</c:v>
                </c:pt>
                <c:pt idx="41362">
                  <c:v>680</c:v>
                </c:pt>
                <c:pt idx="41363">
                  <c:v>660</c:v>
                </c:pt>
                <c:pt idx="41364">
                  <c:v>660</c:v>
                </c:pt>
                <c:pt idx="41365">
                  <c:v>800</c:v>
                </c:pt>
                <c:pt idx="41366">
                  <c:v>720</c:v>
                </c:pt>
                <c:pt idx="41367">
                  <c:v>610</c:v>
                </c:pt>
                <c:pt idx="41368">
                  <c:v>770</c:v>
                </c:pt>
                <c:pt idx="41369">
                  <c:v>730</c:v>
                </c:pt>
                <c:pt idx="41370">
                  <c:v>890</c:v>
                </c:pt>
                <c:pt idx="41371">
                  <c:v>710</c:v>
                </c:pt>
                <c:pt idx="41372">
                  <c:v>690</c:v>
                </c:pt>
                <c:pt idx="41373">
                  <c:v>600</c:v>
                </c:pt>
                <c:pt idx="41374">
                  <c:v>790</c:v>
                </c:pt>
                <c:pt idx="41375">
                  <c:v>900</c:v>
                </c:pt>
                <c:pt idx="41376">
                  <c:v>590</c:v>
                </c:pt>
                <c:pt idx="41377">
                  <c:v>780</c:v>
                </c:pt>
                <c:pt idx="41378">
                  <c:v>620</c:v>
                </c:pt>
                <c:pt idx="41379">
                  <c:v>720</c:v>
                </c:pt>
                <c:pt idx="41380">
                  <c:v>720</c:v>
                </c:pt>
                <c:pt idx="41381">
                  <c:v>820</c:v>
                </c:pt>
                <c:pt idx="41382">
                  <c:v>840</c:v>
                </c:pt>
                <c:pt idx="41383">
                  <c:v>770</c:v>
                </c:pt>
                <c:pt idx="41384">
                  <c:v>490</c:v>
                </c:pt>
                <c:pt idx="41385">
                  <c:v>580</c:v>
                </c:pt>
                <c:pt idx="41386">
                  <c:v>600</c:v>
                </c:pt>
                <c:pt idx="41387">
                  <c:v>680</c:v>
                </c:pt>
                <c:pt idx="41388">
                  <c:v>730</c:v>
                </c:pt>
                <c:pt idx="41389">
                  <c:v>640</c:v>
                </c:pt>
                <c:pt idx="41390">
                  <c:v>650</c:v>
                </c:pt>
                <c:pt idx="41391">
                  <c:v>710</c:v>
                </c:pt>
                <c:pt idx="41392">
                  <c:v>680</c:v>
                </c:pt>
                <c:pt idx="41393">
                  <c:v>710</c:v>
                </c:pt>
                <c:pt idx="41394">
                  <c:v>550</c:v>
                </c:pt>
                <c:pt idx="41395">
                  <c:v>920</c:v>
                </c:pt>
                <c:pt idx="41396">
                  <c:v>740</c:v>
                </c:pt>
                <c:pt idx="41397">
                  <c:v>620</c:v>
                </c:pt>
                <c:pt idx="41398">
                  <c:v>980</c:v>
                </c:pt>
                <c:pt idx="41399">
                  <c:v>580</c:v>
                </c:pt>
                <c:pt idx="41400">
                  <c:v>770</c:v>
                </c:pt>
                <c:pt idx="41401">
                  <c:v>560</c:v>
                </c:pt>
                <c:pt idx="41402">
                  <c:v>710</c:v>
                </c:pt>
                <c:pt idx="41403">
                  <c:v>650</c:v>
                </c:pt>
                <c:pt idx="41404">
                  <c:v>860</c:v>
                </c:pt>
                <c:pt idx="41405">
                  <c:v>750</c:v>
                </c:pt>
                <c:pt idx="41406">
                  <c:v>600</c:v>
                </c:pt>
                <c:pt idx="41407">
                  <c:v>800</c:v>
                </c:pt>
                <c:pt idx="41408">
                  <c:v>830</c:v>
                </c:pt>
                <c:pt idx="41409">
                  <c:v>740</c:v>
                </c:pt>
                <c:pt idx="41410">
                  <c:v>800</c:v>
                </c:pt>
                <c:pt idx="41411">
                  <c:v>740</c:v>
                </c:pt>
                <c:pt idx="41412">
                  <c:v>770</c:v>
                </c:pt>
                <c:pt idx="41413">
                  <c:v>940</c:v>
                </c:pt>
                <c:pt idx="41414">
                  <c:v>770</c:v>
                </c:pt>
                <c:pt idx="41415">
                  <c:v>660</c:v>
                </c:pt>
                <c:pt idx="41416">
                  <c:v>820</c:v>
                </c:pt>
                <c:pt idx="41417">
                  <c:v>670</c:v>
                </c:pt>
                <c:pt idx="41418">
                  <c:v>860</c:v>
                </c:pt>
                <c:pt idx="41419">
                  <c:v>910</c:v>
                </c:pt>
                <c:pt idx="41420">
                  <c:v>740</c:v>
                </c:pt>
                <c:pt idx="41421">
                  <c:v>830</c:v>
                </c:pt>
                <c:pt idx="41422">
                  <c:v>540</c:v>
                </c:pt>
                <c:pt idx="41423">
                  <c:v>540</c:v>
                </c:pt>
                <c:pt idx="41424">
                  <c:v>840</c:v>
                </c:pt>
                <c:pt idx="41425">
                  <c:v>780</c:v>
                </c:pt>
                <c:pt idx="41426">
                  <c:v>800</c:v>
                </c:pt>
                <c:pt idx="41427">
                  <c:v>710</c:v>
                </c:pt>
                <c:pt idx="41428">
                  <c:v>730</c:v>
                </c:pt>
                <c:pt idx="41429">
                  <c:v>720</c:v>
                </c:pt>
                <c:pt idx="41430">
                  <c:v>750</c:v>
                </c:pt>
                <c:pt idx="41431">
                  <c:v>840</c:v>
                </c:pt>
                <c:pt idx="41432">
                  <c:v>770</c:v>
                </c:pt>
                <c:pt idx="41433">
                  <c:v>720</c:v>
                </c:pt>
                <c:pt idx="41434">
                  <c:v>700</c:v>
                </c:pt>
                <c:pt idx="41435">
                  <c:v>640</c:v>
                </c:pt>
                <c:pt idx="41436">
                  <c:v>660</c:v>
                </c:pt>
                <c:pt idx="41437">
                  <c:v>600</c:v>
                </c:pt>
                <c:pt idx="41438">
                  <c:v>610</c:v>
                </c:pt>
                <c:pt idx="41439">
                  <c:v>750</c:v>
                </c:pt>
                <c:pt idx="41440">
                  <c:v>710</c:v>
                </c:pt>
                <c:pt idx="41441">
                  <c:v>730</c:v>
                </c:pt>
                <c:pt idx="41442">
                  <c:v>840</c:v>
                </c:pt>
                <c:pt idx="41443">
                  <c:v>800</c:v>
                </c:pt>
                <c:pt idx="41444">
                  <c:v>850</c:v>
                </c:pt>
                <c:pt idx="41445">
                  <c:v>750</c:v>
                </c:pt>
                <c:pt idx="41446">
                  <c:v>720</c:v>
                </c:pt>
                <c:pt idx="41447">
                  <c:v>570</c:v>
                </c:pt>
                <c:pt idx="41448">
                  <c:v>630</c:v>
                </c:pt>
                <c:pt idx="41449">
                  <c:v>750</c:v>
                </c:pt>
                <c:pt idx="41450">
                  <c:v>910</c:v>
                </c:pt>
                <c:pt idx="41451">
                  <c:v>630</c:v>
                </c:pt>
                <c:pt idx="41452">
                  <c:v>780</c:v>
                </c:pt>
                <c:pt idx="41453">
                  <c:v>730</c:v>
                </c:pt>
                <c:pt idx="41454">
                  <c:v>530</c:v>
                </c:pt>
                <c:pt idx="41455">
                  <c:v>880</c:v>
                </c:pt>
                <c:pt idx="41456">
                  <c:v>850</c:v>
                </c:pt>
                <c:pt idx="41457">
                  <c:v>660</c:v>
                </c:pt>
                <c:pt idx="41458">
                  <c:v>620</c:v>
                </c:pt>
                <c:pt idx="41459">
                  <c:v>830</c:v>
                </c:pt>
                <c:pt idx="41460">
                  <c:v>650</c:v>
                </c:pt>
                <c:pt idx="41461">
                  <c:v>790</c:v>
                </c:pt>
                <c:pt idx="41462">
                  <c:v>760</c:v>
                </c:pt>
                <c:pt idx="41463">
                  <c:v>580</c:v>
                </c:pt>
                <c:pt idx="41464">
                  <c:v>750</c:v>
                </c:pt>
                <c:pt idx="41465">
                  <c:v>660</c:v>
                </c:pt>
                <c:pt idx="41466">
                  <c:v>810</c:v>
                </c:pt>
                <c:pt idx="41467">
                  <c:v>870</c:v>
                </c:pt>
                <c:pt idx="41468">
                  <c:v>770</c:v>
                </c:pt>
                <c:pt idx="41469">
                  <c:v>680</c:v>
                </c:pt>
                <c:pt idx="41470">
                  <c:v>720</c:v>
                </c:pt>
                <c:pt idx="41471">
                  <c:v>660</c:v>
                </c:pt>
                <c:pt idx="41472">
                  <c:v>560</c:v>
                </c:pt>
                <c:pt idx="41473">
                  <c:v>670</c:v>
                </c:pt>
                <c:pt idx="41474">
                  <c:v>710</c:v>
                </c:pt>
                <c:pt idx="41475">
                  <c:v>750</c:v>
                </c:pt>
                <c:pt idx="41476">
                  <c:v>670</c:v>
                </c:pt>
                <c:pt idx="41477">
                  <c:v>700</c:v>
                </c:pt>
                <c:pt idx="41478">
                  <c:v>530</c:v>
                </c:pt>
                <c:pt idx="41479">
                  <c:v>720</c:v>
                </c:pt>
                <c:pt idx="41480">
                  <c:v>590</c:v>
                </c:pt>
                <c:pt idx="41481">
                  <c:v>860</c:v>
                </c:pt>
                <c:pt idx="41482">
                  <c:v>610</c:v>
                </c:pt>
                <c:pt idx="41483">
                  <c:v>860</c:v>
                </c:pt>
                <c:pt idx="41484">
                  <c:v>700</c:v>
                </c:pt>
                <c:pt idx="41485">
                  <c:v>690</c:v>
                </c:pt>
                <c:pt idx="41486">
                  <c:v>720</c:v>
                </c:pt>
                <c:pt idx="41487">
                  <c:v>790</c:v>
                </c:pt>
                <c:pt idx="41488">
                  <c:v>710</c:v>
                </c:pt>
                <c:pt idx="41489">
                  <c:v>670</c:v>
                </c:pt>
                <c:pt idx="41490">
                  <c:v>720</c:v>
                </c:pt>
                <c:pt idx="41491">
                  <c:v>720</c:v>
                </c:pt>
                <c:pt idx="41492">
                  <c:v>800</c:v>
                </c:pt>
                <c:pt idx="41493">
                  <c:v>690</c:v>
                </c:pt>
                <c:pt idx="41494">
                  <c:v>600</c:v>
                </c:pt>
                <c:pt idx="41495">
                  <c:v>570</c:v>
                </c:pt>
                <c:pt idx="41496">
                  <c:v>780</c:v>
                </c:pt>
                <c:pt idx="41497">
                  <c:v>750</c:v>
                </c:pt>
                <c:pt idx="41498">
                  <c:v>720</c:v>
                </c:pt>
                <c:pt idx="41499">
                  <c:v>800</c:v>
                </c:pt>
                <c:pt idx="41500">
                  <c:v>640</c:v>
                </c:pt>
                <c:pt idx="41501">
                  <c:v>650</c:v>
                </c:pt>
                <c:pt idx="41502">
                  <c:v>620</c:v>
                </c:pt>
                <c:pt idx="41503">
                  <c:v>740</c:v>
                </c:pt>
                <c:pt idx="41504">
                  <c:v>850</c:v>
                </c:pt>
                <c:pt idx="41505">
                  <c:v>680</c:v>
                </c:pt>
                <c:pt idx="41506">
                  <c:v>590</c:v>
                </c:pt>
                <c:pt idx="41507">
                  <c:v>730</c:v>
                </c:pt>
                <c:pt idx="41508">
                  <c:v>830</c:v>
                </c:pt>
                <c:pt idx="41509">
                  <c:v>750</c:v>
                </c:pt>
                <c:pt idx="41510">
                  <c:v>810</c:v>
                </c:pt>
                <c:pt idx="41511">
                  <c:v>460</c:v>
                </c:pt>
                <c:pt idx="41512">
                  <c:v>780</c:v>
                </c:pt>
                <c:pt idx="41513">
                  <c:v>690</c:v>
                </c:pt>
                <c:pt idx="41514">
                  <c:v>680</c:v>
                </c:pt>
                <c:pt idx="41515">
                  <c:v>690</c:v>
                </c:pt>
                <c:pt idx="41516">
                  <c:v>720</c:v>
                </c:pt>
                <c:pt idx="41517">
                  <c:v>670</c:v>
                </c:pt>
                <c:pt idx="41518">
                  <c:v>830</c:v>
                </c:pt>
                <c:pt idx="41519">
                  <c:v>890</c:v>
                </c:pt>
                <c:pt idx="41520">
                  <c:v>740</c:v>
                </c:pt>
                <c:pt idx="41521">
                  <c:v>600</c:v>
                </c:pt>
                <c:pt idx="41522">
                  <c:v>680</c:v>
                </c:pt>
                <c:pt idx="41523">
                  <c:v>610</c:v>
                </c:pt>
                <c:pt idx="41524">
                  <c:v>650</c:v>
                </c:pt>
                <c:pt idx="41525">
                  <c:v>590</c:v>
                </c:pt>
                <c:pt idx="41526">
                  <c:v>600</c:v>
                </c:pt>
                <c:pt idx="41527">
                  <c:v>700</c:v>
                </c:pt>
                <c:pt idx="41528">
                  <c:v>900</c:v>
                </c:pt>
                <c:pt idx="41529">
                  <c:v>750</c:v>
                </c:pt>
                <c:pt idx="41530">
                  <c:v>810</c:v>
                </c:pt>
                <c:pt idx="41531">
                  <c:v>830</c:v>
                </c:pt>
                <c:pt idx="41532">
                  <c:v>880</c:v>
                </c:pt>
                <c:pt idx="41533">
                  <c:v>680</c:v>
                </c:pt>
                <c:pt idx="41534">
                  <c:v>670</c:v>
                </c:pt>
                <c:pt idx="41535">
                  <c:v>650</c:v>
                </c:pt>
                <c:pt idx="41536">
                  <c:v>670</c:v>
                </c:pt>
                <c:pt idx="41537">
                  <c:v>640</c:v>
                </c:pt>
                <c:pt idx="41538">
                  <c:v>750</c:v>
                </c:pt>
                <c:pt idx="41539">
                  <c:v>840</c:v>
                </c:pt>
                <c:pt idx="41540">
                  <c:v>660</c:v>
                </c:pt>
                <c:pt idx="41541">
                  <c:v>640</c:v>
                </c:pt>
                <c:pt idx="41542">
                  <c:v>680</c:v>
                </c:pt>
                <c:pt idx="41543">
                  <c:v>700</c:v>
                </c:pt>
                <c:pt idx="41544">
                  <c:v>720</c:v>
                </c:pt>
                <c:pt idx="41545">
                  <c:v>690</c:v>
                </c:pt>
                <c:pt idx="41546">
                  <c:v>760</c:v>
                </c:pt>
                <c:pt idx="41547">
                  <c:v>800</c:v>
                </c:pt>
                <c:pt idx="41548">
                  <c:v>600</c:v>
                </c:pt>
                <c:pt idx="41549">
                  <c:v>770</c:v>
                </c:pt>
                <c:pt idx="41550">
                  <c:v>790</c:v>
                </c:pt>
                <c:pt idx="41551">
                  <c:v>720</c:v>
                </c:pt>
                <c:pt idx="41552">
                  <c:v>730</c:v>
                </c:pt>
                <c:pt idx="41553">
                  <c:v>690</c:v>
                </c:pt>
                <c:pt idx="41554">
                  <c:v>560</c:v>
                </c:pt>
                <c:pt idx="41555">
                  <c:v>550</c:v>
                </c:pt>
                <c:pt idx="41556">
                  <c:v>680</c:v>
                </c:pt>
                <c:pt idx="41557">
                  <c:v>730</c:v>
                </c:pt>
                <c:pt idx="41558">
                  <c:v>630</c:v>
                </c:pt>
                <c:pt idx="41559">
                  <c:v>600</c:v>
                </c:pt>
                <c:pt idx="41560">
                  <c:v>750</c:v>
                </c:pt>
                <c:pt idx="41561">
                  <c:v>640</c:v>
                </c:pt>
                <c:pt idx="41562">
                  <c:v>730</c:v>
                </c:pt>
                <c:pt idx="41563">
                  <c:v>670</c:v>
                </c:pt>
                <c:pt idx="41564">
                  <c:v>810</c:v>
                </c:pt>
                <c:pt idx="41565">
                  <c:v>990</c:v>
                </c:pt>
                <c:pt idx="41566">
                  <c:v>760</c:v>
                </c:pt>
                <c:pt idx="41567">
                  <c:v>790</c:v>
                </c:pt>
                <c:pt idx="41568">
                  <c:v>860</c:v>
                </c:pt>
                <c:pt idx="41569">
                  <c:v>810</c:v>
                </c:pt>
                <c:pt idx="41570">
                  <c:v>920</c:v>
                </c:pt>
                <c:pt idx="41571">
                  <c:v>790</c:v>
                </c:pt>
                <c:pt idx="41572">
                  <c:v>770</c:v>
                </c:pt>
                <c:pt idx="41573">
                  <c:v>800</c:v>
                </c:pt>
                <c:pt idx="41574">
                  <c:v>670</c:v>
                </c:pt>
                <c:pt idx="41575">
                  <c:v>660</c:v>
                </c:pt>
                <c:pt idx="41576">
                  <c:v>860</c:v>
                </c:pt>
                <c:pt idx="41577">
                  <c:v>790</c:v>
                </c:pt>
                <c:pt idx="41578">
                  <c:v>710</c:v>
                </c:pt>
                <c:pt idx="41579">
                  <c:v>600</c:v>
                </c:pt>
                <c:pt idx="41580">
                  <c:v>620</c:v>
                </c:pt>
                <c:pt idx="41581">
                  <c:v>670</c:v>
                </c:pt>
                <c:pt idx="41582">
                  <c:v>670</c:v>
                </c:pt>
                <c:pt idx="41583">
                  <c:v>840</c:v>
                </c:pt>
                <c:pt idx="41584">
                  <c:v>620</c:v>
                </c:pt>
                <c:pt idx="41585">
                  <c:v>930</c:v>
                </c:pt>
                <c:pt idx="41586">
                  <c:v>790</c:v>
                </c:pt>
                <c:pt idx="41587">
                  <c:v>630</c:v>
                </c:pt>
                <c:pt idx="41588">
                  <c:v>740</c:v>
                </c:pt>
                <c:pt idx="41589">
                  <c:v>970</c:v>
                </c:pt>
                <c:pt idx="41590">
                  <c:v>660</c:v>
                </c:pt>
                <c:pt idx="41591">
                  <c:v>860</c:v>
                </c:pt>
                <c:pt idx="41592">
                  <c:v>690</c:v>
                </c:pt>
                <c:pt idx="41593">
                  <c:v>720</c:v>
                </c:pt>
                <c:pt idx="41594">
                  <c:v>750</c:v>
                </c:pt>
                <c:pt idx="41595">
                  <c:v>690</c:v>
                </c:pt>
                <c:pt idx="41596">
                  <c:v>600</c:v>
                </c:pt>
                <c:pt idx="41597">
                  <c:v>770</c:v>
                </c:pt>
                <c:pt idx="41598">
                  <c:v>700</c:v>
                </c:pt>
                <c:pt idx="41599">
                  <c:v>650</c:v>
                </c:pt>
                <c:pt idx="41600">
                  <c:v>680</c:v>
                </c:pt>
                <c:pt idx="41601">
                  <c:v>650</c:v>
                </c:pt>
                <c:pt idx="41602">
                  <c:v>740</c:v>
                </c:pt>
                <c:pt idx="41603">
                  <c:v>560</c:v>
                </c:pt>
                <c:pt idx="41604">
                  <c:v>770</c:v>
                </c:pt>
                <c:pt idx="41605">
                  <c:v>570</c:v>
                </c:pt>
                <c:pt idx="41606">
                  <c:v>680</c:v>
                </c:pt>
                <c:pt idx="41607">
                  <c:v>580</c:v>
                </c:pt>
                <c:pt idx="41608">
                  <c:v>730</c:v>
                </c:pt>
                <c:pt idx="41609">
                  <c:v>640</c:v>
                </c:pt>
                <c:pt idx="41610">
                  <c:v>730</c:v>
                </c:pt>
                <c:pt idx="41611">
                  <c:v>660</c:v>
                </c:pt>
                <c:pt idx="41612">
                  <c:v>700</c:v>
                </c:pt>
                <c:pt idx="41613">
                  <c:v>680</c:v>
                </c:pt>
                <c:pt idx="41614">
                  <c:v>670</c:v>
                </c:pt>
                <c:pt idx="41615">
                  <c:v>670</c:v>
                </c:pt>
                <c:pt idx="41616">
                  <c:v>780</c:v>
                </c:pt>
                <c:pt idx="41617">
                  <c:v>780</c:v>
                </c:pt>
                <c:pt idx="41618">
                  <c:v>670</c:v>
                </c:pt>
                <c:pt idx="41619">
                  <c:v>600</c:v>
                </c:pt>
                <c:pt idx="41620">
                  <c:v>740</c:v>
                </c:pt>
                <c:pt idx="41621">
                  <c:v>640</c:v>
                </c:pt>
                <c:pt idx="41622">
                  <c:v>800</c:v>
                </c:pt>
                <c:pt idx="41623">
                  <c:v>700</c:v>
                </c:pt>
                <c:pt idx="41624">
                  <c:v>770</c:v>
                </c:pt>
                <c:pt idx="41625">
                  <c:v>670</c:v>
                </c:pt>
                <c:pt idx="41626">
                  <c:v>710</c:v>
                </c:pt>
                <c:pt idx="41627">
                  <c:v>780</c:v>
                </c:pt>
                <c:pt idx="41628">
                  <c:v>800</c:v>
                </c:pt>
                <c:pt idx="41629">
                  <c:v>600</c:v>
                </c:pt>
                <c:pt idx="41630">
                  <c:v>630</c:v>
                </c:pt>
                <c:pt idx="41631">
                  <c:v>720</c:v>
                </c:pt>
                <c:pt idx="41632">
                  <c:v>710</c:v>
                </c:pt>
                <c:pt idx="41633">
                  <c:v>770</c:v>
                </c:pt>
                <c:pt idx="41634">
                  <c:v>730</c:v>
                </c:pt>
                <c:pt idx="41635">
                  <c:v>650</c:v>
                </c:pt>
                <c:pt idx="41636">
                  <c:v>700</c:v>
                </c:pt>
                <c:pt idx="41637">
                  <c:v>690</c:v>
                </c:pt>
                <c:pt idx="41638">
                  <c:v>720</c:v>
                </c:pt>
                <c:pt idx="41639">
                  <c:v>710</c:v>
                </c:pt>
                <c:pt idx="41640">
                  <c:v>660</c:v>
                </c:pt>
                <c:pt idx="41641">
                  <c:v>780</c:v>
                </c:pt>
                <c:pt idx="41642">
                  <c:v>580</c:v>
                </c:pt>
                <c:pt idx="41643">
                  <c:v>720</c:v>
                </c:pt>
                <c:pt idx="41644">
                  <c:v>600</c:v>
                </c:pt>
                <c:pt idx="41645">
                  <c:v>700</c:v>
                </c:pt>
                <c:pt idx="41646">
                  <c:v>590</c:v>
                </c:pt>
                <c:pt idx="41647">
                  <c:v>820</c:v>
                </c:pt>
                <c:pt idx="41648">
                  <c:v>660</c:v>
                </c:pt>
                <c:pt idx="41649">
                  <c:v>640</c:v>
                </c:pt>
                <c:pt idx="41650">
                  <c:v>540</c:v>
                </c:pt>
                <c:pt idx="41651">
                  <c:v>740</c:v>
                </c:pt>
                <c:pt idx="41652">
                  <c:v>770</c:v>
                </c:pt>
                <c:pt idx="41653">
                  <c:v>750</c:v>
                </c:pt>
                <c:pt idx="41654">
                  <c:v>700</c:v>
                </c:pt>
                <c:pt idx="41655">
                  <c:v>680</c:v>
                </c:pt>
                <c:pt idx="41656">
                  <c:v>800</c:v>
                </c:pt>
                <c:pt idx="41657">
                  <c:v>610</c:v>
                </c:pt>
                <c:pt idx="41658">
                  <c:v>560</c:v>
                </c:pt>
                <c:pt idx="41659">
                  <c:v>740</c:v>
                </c:pt>
                <c:pt idx="41660">
                  <c:v>630</c:v>
                </c:pt>
                <c:pt idx="41661">
                  <c:v>790</c:v>
                </c:pt>
                <c:pt idx="41662">
                  <c:v>760</c:v>
                </c:pt>
                <c:pt idx="41663">
                  <c:v>660</c:v>
                </c:pt>
                <c:pt idx="41664">
                  <c:v>470</c:v>
                </c:pt>
                <c:pt idx="41665">
                  <c:v>630</c:v>
                </c:pt>
                <c:pt idx="41666">
                  <c:v>660</c:v>
                </c:pt>
                <c:pt idx="41667">
                  <c:v>610</c:v>
                </c:pt>
                <c:pt idx="41668">
                  <c:v>720</c:v>
                </c:pt>
                <c:pt idx="41669">
                  <c:v>560</c:v>
                </c:pt>
                <c:pt idx="41670">
                  <c:v>920</c:v>
                </c:pt>
                <c:pt idx="41671">
                  <c:v>770</c:v>
                </c:pt>
                <c:pt idx="41672">
                  <c:v>760</c:v>
                </c:pt>
                <c:pt idx="41673">
                  <c:v>870</c:v>
                </c:pt>
                <c:pt idx="41674">
                  <c:v>790</c:v>
                </c:pt>
                <c:pt idx="41675">
                  <c:v>600</c:v>
                </c:pt>
                <c:pt idx="41676">
                  <c:v>780</c:v>
                </c:pt>
                <c:pt idx="41677">
                  <c:v>770</c:v>
                </c:pt>
                <c:pt idx="41678">
                  <c:v>750</c:v>
                </c:pt>
                <c:pt idx="41679">
                  <c:v>760</c:v>
                </c:pt>
                <c:pt idx="41680">
                  <c:v>760</c:v>
                </c:pt>
                <c:pt idx="41681">
                  <c:v>700</c:v>
                </c:pt>
                <c:pt idx="41682">
                  <c:v>670</c:v>
                </c:pt>
                <c:pt idx="41683">
                  <c:v>560</c:v>
                </c:pt>
                <c:pt idx="41684">
                  <c:v>850</c:v>
                </c:pt>
                <c:pt idx="41685">
                  <c:v>640</c:v>
                </c:pt>
                <c:pt idx="41686">
                  <c:v>730</c:v>
                </c:pt>
                <c:pt idx="41687">
                  <c:v>770</c:v>
                </c:pt>
                <c:pt idx="41688">
                  <c:v>660</c:v>
                </c:pt>
                <c:pt idx="41689">
                  <c:v>880</c:v>
                </c:pt>
                <c:pt idx="41690">
                  <c:v>710</c:v>
                </c:pt>
                <c:pt idx="41691">
                  <c:v>720</c:v>
                </c:pt>
                <c:pt idx="41692">
                  <c:v>580</c:v>
                </c:pt>
                <c:pt idx="41693">
                  <c:v>630</c:v>
                </c:pt>
                <c:pt idx="41694">
                  <c:v>790</c:v>
                </c:pt>
                <c:pt idx="41695">
                  <c:v>610</c:v>
                </c:pt>
                <c:pt idx="41696">
                  <c:v>720</c:v>
                </c:pt>
                <c:pt idx="41697">
                  <c:v>550</c:v>
                </c:pt>
                <c:pt idx="41698">
                  <c:v>780</c:v>
                </c:pt>
                <c:pt idx="41699">
                  <c:v>520</c:v>
                </c:pt>
                <c:pt idx="41700">
                  <c:v>780</c:v>
                </c:pt>
                <c:pt idx="41701">
                  <c:v>660</c:v>
                </c:pt>
                <c:pt idx="41702">
                  <c:v>700</c:v>
                </c:pt>
                <c:pt idx="41703">
                  <c:v>660</c:v>
                </c:pt>
                <c:pt idx="41704">
                  <c:v>750</c:v>
                </c:pt>
                <c:pt idx="41705">
                  <c:v>750</c:v>
                </c:pt>
                <c:pt idx="41706">
                  <c:v>570</c:v>
                </c:pt>
                <c:pt idx="41707">
                  <c:v>700</c:v>
                </c:pt>
                <c:pt idx="41708">
                  <c:v>620</c:v>
                </c:pt>
                <c:pt idx="41709">
                  <c:v>820</c:v>
                </c:pt>
                <c:pt idx="41710">
                  <c:v>680</c:v>
                </c:pt>
                <c:pt idx="41711">
                  <c:v>560</c:v>
                </c:pt>
                <c:pt idx="41712">
                  <c:v>590</c:v>
                </c:pt>
                <c:pt idx="41713">
                  <c:v>650</c:v>
                </c:pt>
                <c:pt idx="41714">
                  <c:v>700</c:v>
                </c:pt>
                <c:pt idx="41715">
                  <c:v>710</c:v>
                </c:pt>
                <c:pt idx="41716">
                  <c:v>660</c:v>
                </c:pt>
                <c:pt idx="41717">
                  <c:v>670</c:v>
                </c:pt>
                <c:pt idx="41718">
                  <c:v>650</c:v>
                </c:pt>
                <c:pt idx="41719">
                  <c:v>750</c:v>
                </c:pt>
                <c:pt idx="41720">
                  <c:v>530</c:v>
                </c:pt>
                <c:pt idx="41721">
                  <c:v>650</c:v>
                </c:pt>
                <c:pt idx="41722">
                  <c:v>610</c:v>
                </c:pt>
                <c:pt idx="41723">
                  <c:v>790</c:v>
                </c:pt>
                <c:pt idx="41724">
                  <c:v>640</c:v>
                </c:pt>
                <c:pt idx="41725">
                  <c:v>600</c:v>
                </c:pt>
                <c:pt idx="41726">
                  <c:v>580</c:v>
                </c:pt>
                <c:pt idx="41727">
                  <c:v>870</c:v>
                </c:pt>
                <c:pt idx="41728">
                  <c:v>620</c:v>
                </c:pt>
                <c:pt idx="41729">
                  <c:v>640</c:v>
                </c:pt>
                <c:pt idx="41730">
                  <c:v>650</c:v>
                </c:pt>
                <c:pt idx="41731">
                  <c:v>690</c:v>
                </c:pt>
                <c:pt idx="41732">
                  <c:v>650</c:v>
                </c:pt>
                <c:pt idx="41733">
                  <c:v>760</c:v>
                </c:pt>
                <c:pt idx="41734">
                  <c:v>770</c:v>
                </c:pt>
                <c:pt idx="41735">
                  <c:v>620</c:v>
                </c:pt>
                <c:pt idx="41736">
                  <c:v>660</c:v>
                </c:pt>
                <c:pt idx="41737">
                  <c:v>730</c:v>
                </c:pt>
                <c:pt idx="41738">
                  <c:v>700</c:v>
                </c:pt>
                <c:pt idx="41739">
                  <c:v>800</c:v>
                </c:pt>
                <c:pt idx="41740">
                  <c:v>860</c:v>
                </c:pt>
                <c:pt idx="41741">
                  <c:v>700</c:v>
                </c:pt>
                <c:pt idx="41742">
                  <c:v>610</c:v>
                </c:pt>
                <c:pt idx="41743">
                  <c:v>920</c:v>
                </c:pt>
                <c:pt idx="41744">
                  <c:v>700</c:v>
                </c:pt>
                <c:pt idx="41745">
                  <c:v>690</c:v>
                </c:pt>
                <c:pt idx="41746">
                  <c:v>790</c:v>
                </c:pt>
                <c:pt idx="41747">
                  <c:v>850</c:v>
                </c:pt>
                <c:pt idx="41748">
                  <c:v>760</c:v>
                </c:pt>
                <c:pt idx="41749">
                  <c:v>730</c:v>
                </c:pt>
                <c:pt idx="41750">
                  <c:v>680</c:v>
                </c:pt>
                <c:pt idx="41751">
                  <c:v>640</c:v>
                </c:pt>
                <c:pt idx="41752">
                  <c:v>840</c:v>
                </c:pt>
                <c:pt idx="41753">
                  <c:v>810</c:v>
                </c:pt>
                <c:pt idx="41754">
                  <c:v>590</c:v>
                </c:pt>
                <c:pt idx="41755">
                  <c:v>630</c:v>
                </c:pt>
                <c:pt idx="41756">
                  <c:v>570</c:v>
                </c:pt>
                <c:pt idx="41757">
                  <c:v>660</c:v>
                </c:pt>
                <c:pt idx="41758">
                  <c:v>650</c:v>
                </c:pt>
                <c:pt idx="41759">
                  <c:v>600</c:v>
                </c:pt>
                <c:pt idx="41760">
                  <c:v>570</c:v>
                </c:pt>
                <c:pt idx="41761">
                  <c:v>680</c:v>
                </c:pt>
                <c:pt idx="41762">
                  <c:v>590</c:v>
                </c:pt>
                <c:pt idx="41763">
                  <c:v>680</c:v>
                </c:pt>
                <c:pt idx="41764">
                  <c:v>770</c:v>
                </c:pt>
                <c:pt idx="41765">
                  <c:v>840</c:v>
                </c:pt>
                <c:pt idx="41766">
                  <c:v>820</c:v>
                </c:pt>
                <c:pt idx="41767">
                  <c:v>720</c:v>
                </c:pt>
                <c:pt idx="41768">
                  <c:v>690</c:v>
                </c:pt>
                <c:pt idx="41769">
                  <c:v>670</c:v>
                </c:pt>
                <c:pt idx="41770">
                  <c:v>710</c:v>
                </c:pt>
                <c:pt idx="41771">
                  <c:v>820</c:v>
                </c:pt>
                <c:pt idx="41772">
                  <c:v>850</c:v>
                </c:pt>
                <c:pt idx="41773">
                  <c:v>610</c:v>
                </c:pt>
                <c:pt idx="41774">
                  <c:v>580</c:v>
                </c:pt>
                <c:pt idx="41775">
                  <c:v>800</c:v>
                </c:pt>
                <c:pt idx="41776">
                  <c:v>770</c:v>
                </c:pt>
                <c:pt idx="41777">
                  <c:v>690</c:v>
                </c:pt>
                <c:pt idx="41778">
                  <c:v>670</c:v>
                </c:pt>
                <c:pt idx="41779">
                  <c:v>710</c:v>
                </c:pt>
                <c:pt idx="41780">
                  <c:v>750</c:v>
                </c:pt>
                <c:pt idx="41781">
                  <c:v>710</c:v>
                </c:pt>
                <c:pt idx="41782">
                  <c:v>510</c:v>
                </c:pt>
                <c:pt idx="41783">
                  <c:v>810</c:v>
                </c:pt>
                <c:pt idx="41784">
                  <c:v>610</c:v>
                </c:pt>
                <c:pt idx="41785">
                  <c:v>710</c:v>
                </c:pt>
                <c:pt idx="41786">
                  <c:v>760</c:v>
                </c:pt>
                <c:pt idx="41787">
                  <c:v>790</c:v>
                </c:pt>
                <c:pt idx="41788">
                  <c:v>650</c:v>
                </c:pt>
                <c:pt idx="41789">
                  <c:v>880</c:v>
                </c:pt>
                <c:pt idx="41790">
                  <c:v>710</c:v>
                </c:pt>
                <c:pt idx="41791">
                  <c:v>650</c:v>
                </c:pt>
                <c:pt idx="41792">
                  <c:v>540</c:v>
                </c:pt>
                <c:pt idx="41793">
                  <c:v>570</c:v>
                </c:pt>
                <c:pt idx="41794">
                  <c:v>650</c:v>
                </c:pt>
                <c:pt idx="41795">
                  <c:v>420</c:v>
                </c:pt>
                <c:pt idx="41796">
                  <c:v>740</c:v>
                </c:pt>
                <c:pt idx="41797">
                  <c:v>700</c:v>
                </c:pt>
                <c:pt idx="41798">
                  <c:v>830</c:v>
                </c:pt>
                <c:pt idx="41799">
                  <c:v>710</c:v>
                </c:pt>
                <c:pt idx="41800">
                  <c:v>730</c:v>
                </c:pt>
                <c:pt idx="41801">
                  <c:v>830</c:v>
                </c:pt>
                <c:pt idx="41802">
                  <c:v>630</c:v>
                </c:pt>
                <c:pt idx="41803">
                  <c:v>730</c:v>
                </c:pt>
                <c:pt idx="41804">
                  <c:v>590</c:v>
                </c:pt>
                <c:pt idx="41805">
                  <c:v>740</c:v>
                </c:pt>
                <c:pt idx="41806">
                  <c:v>580</c:v>
                </c:pt>
                <c:pt idx="41807">
                  <c:v>720</c:v>
                </c:pt>
                <c:pt idx="41808">
                  <c:v>830</c:v>
                </c:pt>
                <c:pt idx="41809">
                  <c:v>800</c:v>
                </c:pt>
                <c:pt idx="41810">
                  <c:v>550</c:v>
                </c:pt>
                <c:pt idx="41811">
                  <c:v>750</c:v>
                </c:pt>
                <c:pt idx="41812">
                  <c:v>640</c:v>
                </c:pt>
                <c:pt idx="41813">
                  <c:v>860</c:v>
                </c:pt>
                <c:pt idx="41814">
                  <c:v>790</c:v>
                </c:pt>
                <c:pt idx="41815">
                  <c:v>660</c:v>
                </c:pt>
                <c:pt idx="41816">
                  <c:v>800</c:v>
                </c:pt>
                <c:pt idx="41817">
                  <c:v>770</c:v>
                </c:pt>
                <c:pt idx="41818">
                  <c:v>730</c:v>
                </c:pt>
                <c:pt idx="41819">
                  <c:v>810</c:v>
                </c:pt>
                <c:pt idx="41820">
                  <c:v>790</c:v>
                </c:pt>
                <c:pt idx="41821">
                  <c:v>860</c:v>
                </c:pt>
                <c:pt idx="41822">
                  <c:v>690</c:v>
                </c:pt>
                <c:pt idx="41823">
                  <c:v>690</c:v>
                </c:pt>
                <c:pt idx="41824">
                  <c:v>860</c:v>
                </c:pt>
                <c:pt idx="41825">
                  <c:v>680</c:v>
                </c:pt>
                <c:pt idx="41826">
                  <c:v>740</c:v>
                </c:pt>
                <c:pt idx="41827">
                  <c:v>810</c:v>
                </c:pt>
                <c:pt idx="41828">
                  <c:v>730</c:v>
                </c:pt>
                <c:pt idx="41829">
                  <c:v>730</c:v>
                </c:pt>
                <c:pt idx="41830">
                  <c:v>660</c:v>
                </c:pt>
                <c:pt idx="41831">
                  <c:v>640</c:v>
                </c:pt>
                <c:pt idx="41832">
                  <c:v>710</c:v>
                </c:pt>
                <c:pt idx="41833">
                  <c:v>750</c:v>
                </c:pt>
                <c:pt idx="41834">
                  <c:v>760</c:v>
                </c:pt>
                <c:pt idx="41835">
                  <c:v>750</c:v>
                </c:pt>
                <c:pt idx="41836">
                  <c:v>770</c:v>
                </c:pt>
                <c:pt idx="41837">
                  <c:v>640</c:v>
                </c:pt>
                <c:pt idx="41838">
                  <c:v>700</c:v>
                </c:pt>
                <c:pt idx="41839">
                  <c:v>700</c:v>
                </c:pt>
                <c:pt idx="41840">
                  <c:v>680</c:v>
                </c:pt>
                <c:pt idx="41841">
                  <c:v>840</c:v>
                </c:pt>
                <c:pt idx="41842">
                  <c:v>730</c:v>
                </c:pt>
                <c:pt idx="41843">
                  <c:v>660</c:v>
                </c:pt>
                <c:pt idx="41844">
                  <c:v>700</c:v>
                </c:pt>
                <c:pt idx="41845">
                  <c:v>830</c:v>
                </c:pt>
                <c:pt idx="41846">
                  <c:v>720</c:v>
                </c:pt>
                <c:pt idx="41847">
                  <c:v>660</c:v>
                </c:pt>
                <c:pt idx="41848">
                  <c:v>800</c:v>
                </c:pt>
                <c:pt idx="41849">
                  <c:v>670</c:v>
                </c:pt>
                <c:pt idx="41850">
                  <c:v>760</c:v>
                </c:pt>
                <c:pt idx="41851">
                  <c:v>710</c:v>
                </c:pt>
                <c:pt idx="41852">
                  <c:v>790</c:v>
                </c:pt>
                <c:pt idx="41853">
                  <c:v>720</c:v>
                </c:pt>
                <c:pt idx="41854">
                  <c:v>750</c:v>
                </c:pt>
                <c:pt idx="41855">
                  <c:v>730</c:v>
                </c:pt>
                <c:pt idx="41856">
                  <c:v>630</c:v>
                </c:pt>
                <c:pt idx="41857">
                  <c:v>810</c:v>
                </c:pt>
                <c:pt idx="41858">
                  <c:v>610</c:v>
                </c:pt>
                <c:pt idx="41859">
                  <c:v>690</c:v>
                </c:pt>
                <c:pt idx="41860">
                  <c:v>610</c:v>
                </c:pt>
                <c:pt idx="41861">
                  <c:v>580</c:v>
                </c:pt>
                <c:pt idx="41862">
                  <c:v>630</c:v>
                </c:pt>
                <c:pt idx="41863">
                  <c:v>680</c:v>
                </c:pt>
                <c:pt idx="41864">
                  <c:v>760</c:v>
                </c:pt>
                <c:pt idx="41865">
                  <c:v>790</c:v>
                </c:pt>
                <c:pt idx="41866">
                  <c:v>590</c:v>
                </c:pt>
                <c:pt idx="41867">
                  <c:v>630</c:v>
                </c:pt>
                <c:pt idx="41868">
                  <c:v>830</c:v>
                </c:pt>
                <c:pt idx="41869">
                  <c:v>760</c:v>
                </c:pt>
                <c:pt idx="41870">
                  <c:v>530</c:v>
                </c:pt>
                <c:pt idx="41871">
                  <c:v>680</c:v>
                </c:pt>
                <c:pt idx="41872">
                  <c:v>750</c:v>
                </c:pt>
                <c:pt idx="41873">
                  <c:v>710</c:v>
                </c:pt>
                <c:pt idx="41874">
                  <c:v>720</c:v>
                </c:pt>
                <c:pt idx="41875">
                  <c:v>810</c:v>
                </c:pt>
                <c:pt idx="41876">
                  <c:v>640</c:v>
                </c:pt>
                <c:pt idx="41877">
                  <c:v>680</c:v>
                </c:pt>
                <c:pt idx="41878">
                  <c:v>800</c:v>
                </c:pt>
                <c:pt idx="41879">
                  <c:v>720</c:v>
                </c:pt>
                <c:pt idx="41880">
                  <c:v>610</c:v>
                </c:pt>
                <c:pt idx="41881">
                  <c:v>830</c:v>
                </c:pt>
                <c:pt idx="41882">
                  <c:v>780</c:v>
                </c:pt>
                <c:pt idx="41883">
                  <c:v>700</c:v>
                </c:pt>
                <c:pt idx="41884">
                  <c:v>660</c:v>
                </c:pt>
                <c:pt idx="41885">
                  <c:v>700</c:v>
                </c:pt>
                <c:pt idx="41886">
                  <c:v>690</c:v>
                </c:pt>
                <c:pt idx="41887">
                  <c:v>740</c:v>
                </c:pt>
                <c:pt idx="41888">
                  <c:v>630</c:v>
                </c:pt>
                <c:pt idx="41889">
                  <c:v>820</c:v>
                </c:pt>
                <c:pt idx="41890">
                  <c:v>800</c:v>
                </c:pt>
                <c:pt idx="41891">
                  <c:v>820</c:v>
                </c:pt>
                <c:pt idx="41892">
                  <c:v>800</c:v>
                </c:pt>
                <c:pt idx="41893">
                  <c:v>930</c:v>
                </c:pt>
                <c:pt idx="41894">
                  <c:v>730</c:v>
                </c:pt>
                <c:pt idx="41895">
                  <c:v>660</c:v>
                </c:pt>
                <c:pt idx="41896">
                  <c:v>710</c:v>
                </c:pt>
                <c:pt idx="41897">
                  <c:v>910</c:v>
                </c:pt>
                <c:pt idx="41898">
                  <c:v>690</c:v>
                </c:pt>
                <c:pt idx="41899">
                  <c:v>690</c:v>
                </c:pt>
                <c:pt idx="41900">
                  <c:v>850</c:v>
                </c:pt>
                <c:pt idx="41901">
                  <c:v>710</c:v>
                </c:pt>
                <c:pt idx="41902">
                  <c:v>640</c:v>
                </c:pt>
                <c:pt idx="41903">
                  <c:v>730</c:v>
                </c:pt>
                <c:pt idx="41904">
                  <c:v>600</c:v>
                </c:pt>
                <c:pt idx="41905">
                  <c:v>580</c:v>
                </c:pt>
                <c:pt idx="41906">
                  <c:v>700</c:v>
                </c:pt>
                <c:pt idx="41907">
                  <c:v>730</c:v>
                </c:pt>
                <c:pt idx="41908">
                  <c:v>690</c:v>
                </c:pt>
                <c:pt idx="41909">
                  <c:v>740</c:v>
                </c:pt>
                <c:pt idx="41910">
                  <c:v>640</c:v>
                </c:pt>
                <c:pt idx="41911">
                  <c:v>660</c:v>
                </c:pt>
                <c:pt idx="41912">
                  <c:v>740</c:v>
                </c:pt>
                <c:pt idx="41913">
                  <c:v>680</c:v>
                </c:pt>
                <c:pt idx="41914">
                  <c:v>720</c:v>
                </c:pt>
                <c:pt idx="41915">
                  <c:v>770</c:v>
                </c:pt>
                <c:pt idx="41916">
                  <c:v>940</c:v>
                </c:pt>
                <c:pt idx="41917">
                  <c:v>660</c:v>
                </c:pt>
                <c:pt idx="41918">
                  <c:v>790</c:v>
                </c:pt>
                <c:pt idx="41919">
                  <c:v>620</c:v>
                </c:pt>
                <c:pt idx="41920">
                  <c:v>780</c:v>
                </c:pt>
                <c:pt idx="41921">
                  <c:v>660</c:v>
                </c:pt>
                <c:pt idx="41922">
                  <c:v>700</c:v>
                </c:pt>
                <c:pt idx="41923">
                  <c:v>830</c:v>
                </c:pt>
                <c:pt idx="41924">
                  <c:v>690</c:v>
                </c:pt>
                <c:pt idx="41925">
                  <c:v>760</c:v>
                </c:pt>
                <c:pt idx="41926">
                  <c:v>630</c:v>
                </c:pt>
                <c:pt idx="41927">
                  <c:v>620</c:v>
                </c:pt>
                <c:pt idx="41928">
                  <c:v>870</c:v>
                </c:pt>
                <c:pt idx="41929">
                  <c:v>710</c:v>
                </c:pt>
                <c:pt idx="41930">
                  <c:v>810</c:v>
                </c:pt>
                <c:pt idx="41931">
                  <c:v>670</c:v>
                </c:pt>
                <c:pt idx="41932">
                  <c:v>620</c:v>
                </c:pt>
                <c:pt idx="41933">
                  <c:v>620</c:v>
                </c:pt>
                <c:pt idx="41934">
                  <c:v>660</c:v>
                </c:pt>
                <c:pt idx="41935">
                  <c:v>760</c:v>
                </c:pt>
                <c:pt idx="41936">
                  <c:v>660</c:v>
                </c:pt>
                <c:pt idx="41937">
                  <c:v>750</c:v>
                </c:pt>
                <c:pt idx="41938">
                  <c:v>790</c:v>
                </c:pt>
                <c:pt idx="41939">
                  <c:v>750</c:v>
                </c:pt>
                <c:pt idx="41940">
                  <c:v>650</c:v>
                </c:pt>
                <c:pt idx="41941">
                  <c:v>800</c:v>
                </c:pt>
                <c:pt idx="41942">
                  <c:v>920</c:v>
                </c:pt>
                <c:pt idx="41943">
                  <c:v>510</c:v>
                </c:pt>
                <c:pt idx="41944">
                  <c:v>640</c:v>
                </c:pt>
                <c:pt idx="41945">
                  <c:v>760</c:v>
                </c:pt>
                <c:pt idx="41946">
                  <c:v>650</c:v>
                </c:pt>
                <c:pt idx="41947">
                  <c:v>670</c:v>
                </c:pt>
                <c:pt idx="41948">
                  <c:v>760</c:v>
                </c:pt>
                <c:pt idx="41949">
                  <c:v>760</c:v>
                </c:pt>
                <c:pt idx="41950">
                  <c:v>630</c:v>
                </c:pt>
                <c:pt idx="41951">
                  <c:v>700</c:v>
                </c:pt>
                <c:pt idx="41952">
                  <c:v>730</c:v>
                </c:pt>
                <c:pt idx="41953">
                  <c:v>700</c:v>
                </c:pt>
                <c:pt idx="41954">
                  <c:v>770</c:v>
                </c:pt>
                <c:pt idx="41955">
                  <c:v>780</c:v>
                </c:pt>
                <c:pt idx="41956">
                  <c:v>910</c:v>
                </c:pt>
                <c:pt idx="41957">
                  <c:v>620</c:v>
                </c:pt>
                <c:pt idx="41958">
                  <c:v>560</c:v>
                </c:pt>
                <c:pt idx="41959">
                  <c:v>840</c:v>
                </c:pt>
                <c:pt idx="41960">
                  <c:v>540</c:v>
                </c:pt>
                <c:pt idx="41961">
                  <c:v>680</c:v>
                </c:pt>
                <c:pt idx="41962">
                  <c:v>650</c:v>
                </c:pt>
                <c:pt idx="41963">
                  <c:v>720</c:v>
                </c:pt>
                <c:pt idx="41964">
                  <c:v>790</c:v>
                </c:pt>
                <c:pt idx="41965">
                  <c:v>940</c:v>
                </c:pt>
                <c:pt idx="41966">
                  <c:v>670</c:v>
                </c:pt>
                <c:pt idx="41967">
                  <c:v>560</c:v>
                </c:pt>
                <c:pt idx="41968">
                  <c:v>760</c:v>
                </c:pt>
                <c:pt idx="41969">
                  <c:v>660</c:v>
                </c:pt>
                <c:pt idx="41970">
                  <c:v>640</c:v>
                </c:pt>
                <c:pt idx="41971">
                  <c:v>660</c:v>
                </c:pt>
                <c:pt idx="41972">
                  <c:v>930</c:v>
                </c:pt>
                <c:pt idx="41973">
                  <c:v>810</c:v>
                </c:pt>
                <c:pt idx="41974">
                  <c:v>650</c:v>
                </c:pt>
                <c:pt idx="41975">
                  <c:v>720</c:v>
                </c:pt>
                <c:pt idx="41976">
                  <c:v>760</c:v>
                </c:pt>
                <c:pt idx="41977">
                  <c:v>800</c:v>
                </c:pt>
                <c:pt idx="41978">
                  <c:v>600</c:v>
                </c:pt>
                <c:pt idx="41979">
                  <c:v>650</c:v>
                </c:pt>
                <c:pt idx="41980">
                  <c:v>770</c:v>
                </c:pt>
                <c:pt idx="41981">
                  <c:v>600</c:v>
                </c:pt>
                <c:pt idx="41982">
                  <c:v>680</c:v>
                </c:pt>
                <c:pt idx="41983">
                  <c:v>730</c:v>
                </c:pt>
                <c:pt idx="41984">
                  <c:v>760</c:v>
                </c:pt>
                <c:pt idx="41985">
                  <c:v>700</c:v>
                </c:pt>
                <c:pt idx="41986">
                  <c:v>800</c:v>
                </c:pt>
                <c:pt idx="41987">
                  <c:v>700</c:v>
                </c:pt>
                <c:pt idx="41988">
                  <c:v>780</c:v>
                </c:pt>
                <c:pt idx="41989">
                  <c:v>760</c:v>
                </c:pt>
                <c:pt idx="41990">
                  <c:v>630</c:v>
                </c:pt>
                <c:pt idx="41991">
                  <c:v>600</c:v>
                </c:pt>
                <c:pt idx="41992">
                  <c:v>720</c:v>
                </c:pt>
                <c:pt idx="41993">
                  <c:v>590</c:v>
                </c:pt>
                <c:pt idx="41994">
                  <c:v>770</c:v>
                </c:pt>
                <c:pt idx="41995">
                  <c:v>670</c:v>
                </c:pt>
                <c:pt idx="41996">
                  <c:v>760</c:v>
                </c:pt>
                <c:pt idx="41997">
                  <c:v>630</c:v>
                </c:pt>
                <c:pt idx="41998">
                  <c:v>740</c:v>
                </c:pt>
                <c:pt idx="41999">
                  <c:v>790</c:v>
                </c:pt>
                <c:pt idx="42000">
                  <c:v>760</c:v>
                </c:pt>
                <c:pt idx="42001">
                  <c:v>790</c:v>
                </c:pt>
                <c:pt idx="42002">
                  <c:v>760</c:v>
                </c:pt>
                <c:pt idx="42003">
                  <c:v>790</c:v>
                </c:pt>
                <c:pt idx="42004">
                  <c:v>670</c:v>
                </c:pt>
                <c:pt idx="42005">
                  <c:v>820</c:v>
                </c:pt>
                <c:pt idx="42006">
                  <c:v>600</c:v>
                </c:pt>
                <c:pt idx="42007">
                  <c:v>770</c:v>
                </c:pt>
                <c:pt idx="42008">
                  <c:v>730</c:v>
                </c:pt>
                <c:pt idx="42009">
                  <c:v>710</c:v>
                </c:pt>
                <c:pt idx="42010">
                  <c:v>810</c:v>
                </c:pt>
                <c:pt idx="42011">
                  <c:v>620</c:v>
                </c:pt>
                <c:pt idx="42012">
                  <c:v>650</c:v>
                </c:pt>
                <c:pt idx="42013">
                  <c:v>800</c:v>
                </c:pt>
                <c:pt idx="42014">
                  <c:v>570</c:v>
                </c:pt>
                <c:pt idx="42015">
                  <c:v>620</c:v>
                </c:pt>
                <c:pt idx="42016">
                  <c:v>590</c:v>
                </c:pt>
                <c:pt idx="42017">
                  <c:v>690</c:v>
                </c:pt>
                <c:pt idx="42018">
                  <c:v>670</c:v>
                </c:pt>
                <c:pt idx="42019">
                  <c:v>630</c:v>
                </c:pt>
                <c:pt idx="42020">
                  <c:v>680</c:v>
                </c:pt>
                <c:pt idx="42021">
                  <c:v>850</c:v>
                </c:pt>
                <c:pt idx="42022">
                  <c:v>770</c:v>
                </c:pt>
                <c:pt idx="42023">
                  <c:v>680</c:v>
                </c:pt>
                <c:pt idx="42024">
                  <c:v>760</c:v>
                </c:pt>
                <c:pt idx="42025">
                  <c:v>800</c:v>
                </c:pt>
                <c:pt idx="42026">
                  <c:v>720</c:v>
                </c:pt>
                <c:pt idx="42027">
                  <c:v>800</c:v>
                </c:pt>
                <c:pt idx="42028">
                  <c:v>740</c:v>
                </c:pt>
                <c:pt idx="42029">
                  <c:v>600</c:v>
                </c:pt>
                <c:pt idx="42030">
                  <c:v>550</c:v>
                </c:pt>
                <c:pt idx="42031">
                  <c:v>750</c:v>
                </c:pt>
                <c:pt idx="42032">
                  <c:v>630</c:v>
                </c:pt>
                <c:pt idx="42033">
                  <c:v>650</c:v>
                </c:pt>
                <c:pt idx="42034">
                  <c:v>840</c:v>
                </c:pt>
                <c:pt idx="42035">
                  <c:v>630</c:v>
                </c:pt>
                <c:pt idx="42036">
                  <c:v>620</c:v>
                </c:pt>
                <c:pt idx="42037">
                  <c:v>690</c:v>
                </c:pt>
                <c:pt idx="42038">
                  <c:v>930</c:v>
                </c:pt>
                <c:pt idx="42039">
                  <c:v>770</c:v>
                </c:pt>
                <c:pt idx="42040">
                  <c:v>800</c:v>
                </c:pt>
                <c:pt idx="42041">
                  <c:v>810</c:v>
                </c:pt>
                <c:pt idx="42042">
                  <c:v>650</c:v>
                </c:pt>
                <c:pt idx="42043">
                  <c:v>720</c:v>
                </c:pt>
                <c:pt idx="42044">
                  <c:v>610</c:v>
                </c:pt>
                <c:pt idx="42045">
                  <c:v>560</c:v>
                </c:pt>
                <c:pt idx="42046">
                  <c:v>690</c:v>
                </c:pt>
                <c:pt idx="42047">
                  <c:v>690</c:v>
                </c:pt>
                <c:pt idx="42048">
                  <c:v>590</c:v>
                </c:pt>
                <c:pt idx="42049">
                  <c:v>710</c:v>
                </c:pt>
                <c:pt idx="42050">
                  <c:v>670</c:v>
                </c:pt>
                <c:pt idx="42051">
                  <c:v>750</c:v>
                </c:pt>
                <c:pt idx="42052">
                  <c:v>710</c:v>
                </c:pt>
                <c:pt idx="42053">
                  <c:v>830</c:v>
                </c:pt>
                <c:pt idx="42054">
                  <c:v>750</c:v>
                </c:pt>
                <c:pt idx="42055">
                  <c:v>670</c:v>
                </c:pt>
                <c:pt idx="42056">
                  <c:v>730</c:v>
                </c:pt>
                <c:pt idx="42057">
                  <c:v>760</c:v>
                </c:pt>
                <c:pt idx="42058">
                  <c:v>680</c:v>
                </c:pt>
                <c:pt idx="42059">
                  <c:v>560</c:v>
                </c:pt>
                <c:pt idx="42060">
                  <c:v>680</c:v>
                </c:pt>
                <c:pt idx="42061">
                  <c:v>530</c:v>
                </c:pt>
                <c:pt idx="42062">
                  <c:v>740</c:v>
                </c:pt>
                <c:pt idx="42063">
                  <c:v>710</c:v>
                </c:pt>
                <c:pt idx="42064">
                  <c:v>690</c:v>
                </c:pt>
                <c:pt idx="42065">
                  <c:v>680</c:v>
                </c:pt>
                <c:pt idx="42066">
                  <c:v>710</c:v>
                </c:pt>
                <c:pt idx="42067">
                  <c:v>760</c:v>
                </c:pt>
                <c:pt idx="42068">
                  <c:v>650</c:v>
                </c:pt>
                <c:pt idx="42069">
                  <c:v>690</c:v>
                </c:pt>
                <c:pt idx="42070">
                  <c:v>720</c:v>
                </c:pt>
                <c:pt idx="42071">
                  <c:v>650</c:v>
                </c:pt>
                <c:pt idx="42072">
                  <c:v>720</c:v>
                </c:pt>
                <c:pt idx="42073">
                  <c:v>540</c:v>
                </c:pt>
                <c:pt idx="42074">
                  <c:v>650</c:v>
                </c:pt>
                <c:pt idx="42075">
                  <c:v>610</c:v>
                </c:pt>
                <c:pt idx="42076">
                  <c:v>570</c:v>
                </c:pt>
                <c:pt idx="42077">
                  <c:v>610</c:v>
                </c:pt>
                <c:pt idx="42078">
                  <c:v>760</c:v>
                </c:pt>
                <c:pt idx="42079">
                  <c:v>710</c:v>
                </c:pt>
                <c:pt idx="42080">
                  <c:v>630</c:v>
                </c:pt>
                <c:pt idx="42081">
                  <c:v>650</c:v>
                </c:pt>
                <c:pt idx="42082">
                  <c:v>660</c:v>
                </c:pt>
                <c:pt idx="42083">
                  <c:v>620</c:v>
                </c:pt>
                <c:pt idx="42084">
                  <c:v>570</c:v>
                </c:pt>
                <c:pt idx="42085">
                  <c:v>530</c:v>
                </c:pt>
                <c:pt idx="42086">
                  <c:v>640</c:v>
                </c:pt>
                <c:pt idx="42087">
                  <c:v>750</c:v>
                </c:pt>
                <c:pt idx="42088">
                  <c:v>620</c:v>
                </c:pt>
                <c:pt idx="42089">
                  <c:v>670</c:v>
                </c:pt>
                <c:pt idx="42090">
                  <c:v>520</c:v>
                </c:pt>
                <c:pt idx="42091">
                  <c:v>650</c:v>
                </c:pt>
                <c:pt idx="42092">
                  <c:v>690</c:v>
                </c:pt>
                <c:pt idx="42093">
                  <c:v>620</c:v>
                </c:pt>
                <c:pt idx="42094">
                  <c:v>740</c:v>
                </c:pt>
                <c:pt idx="42095">
                  <c:v>800</c:v>
                </c:pt>
                <c:pt idx="42096">
                  <c:v>640</c:v>
                </c:pt>
                <c:pt idx="42097">
                  <c:v>630</c:v>
                </c:pt>
                <c:pt idx="42098">
                  <c:v>680</c:v>
                </c:pt>
                <c:pt idx="42099">
                  <c:v>740</c:v>
                </c:pt>
                <c:pt idx="42100">
                  <c:v>650</c:v>
                </c:pt>
                <c:pt idx="42101">
                  <c:v>740</c:v>
                </c:pt>
                <c:pt idx="42102">
                  <c:v>590</c:v>
                </c:pt>
                <c:pt idx="42103">
                  <c:v>740</c:v>
                </c:pt>
                <c:pt idx="42104">
                  <c:v>590</c:v>
                </c:pt>
                <c:pt idx="42105">
                  <c:v>750</c:v>
                </c:pt>
                <c:pt idx="42106">
                  <c:v>790</c:v>
                </c:pt>
                <c:pt idx="42107">
                  <c:v>560</c:v>
                </c:pt>
                <c:pt idx="42108">
                  <c:v>810</c:v>
                </c:pt>
                <c:pt idx="42109">
                  <c:v>620</c:v>
                </c:pt>
                <c:pt idx="42110">
                  <c:v>920</c:v>
                </c:pt>
                <c:pt idx="42111">
                  <c:v>630</c:v>
                </c:pt>
                <c:pt idx="42112">
                  <c:v>580</c:v>
                </c:pt>
                <c:pt idx="42113">
                  <c:v>650</c:v>
                </c:pt>
                <c:pt idx="42114">
                  <c:v>600</c:v>
                </c:pt>
                <c:pt idx="42115">
                  <c:v>800</c:v>
                </c:pt>
                <c:pt idx="42116">
                  <c:v>740</c:v>
                </c:pt>
                <c:pt idx="42117">
                  <c:v>770</c:v>
                </c:pt>
                <c:pt idx="42118">
                  <c:v>700</c:v>
                </c:pt>
                <c:pt idx="42119">
                  <c:v>580</c:v>
                </c:pt>
                <c:pt idx="42120">
                  <c:v>930</c:v>
                </c:pt>
                <c:pt idx="42121">
                  <c:v>660</c:v>
                </c:pt>
                <c:pt idx="42122">
                  <c:v>620</c:v>
                </c:pt>
                <c:pt idx="42123">
                  <c:v>700</c:v>
                </c:pt>
                <c:pt idx="42124">
                  <c:v>620</c:v>
                </c:pt>
                <c:pt idx="42125">
                  <c:v>690</c:v>
                </c:pt>
                <c:pt idx="42126">
                  <c:v>590</c:v>
                </c:pt>
                <c:pt idx="42127">
                  <c:v>580</c:v>
                </c:pt>
                <c:pt idx="42128">
                  <c:v>640</c:v>
                </c:pt>
                <c:pt idx="42129">
                  <c:v>720</c:v>
                </c:pt>
                <c:pt idx="42130">
                  <c:v>730</c:v>
                </c:pt>
                <c:pt idx="42131">
                  <c:v>730</c:v>
                </c:pt>
                <c:pt idx="42132">
                  <c:v>670</c:v>
                </c:pt>
                <c:pt idx="42133">
                  <c:v>780</c:v>
                </c:pt>
                <c:pt idx="42134">
                  <c:v>740</c:v>
                </c:pt>
                <c:pt idx="42135">
                  <c:v>650</c:v>
                </c:pt>
                <c:pt idx="42136">
                  <c:v>480</c:v>
                </c:pt>
                <c:pt idx="42137">
                  <c:v>670</c:v>
                </c:pt>
                <c:pt idx="42138">
                  <c:v>720</c:v>
                </c:pt>
                <c:pt idx="42139">
                  <c:v>600</c:v>
                </c:pt>
                <c:pt idx="42140">
                  <c:v>700</c:v>
                </c:pt>
                <c:pt idx="42141">
                  <c:v>840</c:v>
                </c:pt>
                <c:pt idx="42142">
                  <c:v>650</c:v>
                </c:pt>
                <c:pt idx="42143">
                  <c:v>640</c:v>
                </c:pt>
                <c:pt idx="42144">
                  <c:v>630</c:v>
                </c:pt>
                <c:pt idx="42145">
                  <c:v>620</c:v>
                </c:pt>
                <c:pt idx="42146">
                  <c:v>750</c:v>
                </c:pt>
                <c:pt idx="42147">
                  <c:v>790</c:v>
                </c:pt>
                <c:pt idx="42148">
                  <c:v>610</c:v>
                </c:pt>
                <c:pt idx="42149">
                  <c:v>700</c:v>
                </c:pt>
                <c:pt idx="42150">
                  <c:v>690</c:v>
                </c:pt>
                <c:pt idx="42151">
                  <c:v>540</c:v>
                </c:pt>
                <c:pt idx="42152">
                  <c:v>660</c:v>
                </c:pt>
                <c:pt idx="42153">
                  <c:v>730</c:v>
                </c:pt>
                <c:pt idx="42154">
                  <c:v>530</c:v>
                </c:pt>
                <c:pt idx="42155">
                  <c:v>830</c:v>
                </c:pt>
                <c:pt idx="42156">
                  <c:v>710</c:v>
                </c:pt>
                <c:pt idx="42157">
                  <c:v>710</c:v>
                </c:pt>
                <c:pt idx="42158">
                  <c:v>690</c:v>
                </c:pt>
                <c:pt idx="42159">
                  <c:v>690</c:v>
                </c:pt>
                <c:pt idx="42160">
                  <c:v>700</c:v>
                </c:pt>
                <c:pt idx="42161">
                  <c:v>680</c:v>
                </c:pt>
                <c:pt idx="42162">
                  <c:v>590</c:v>
                </c:pt>
                <c:pt idx="42163">
                  <c:v>800</c:v>
                </c:pt>
                <c:pt idx="42164">
                  <c:v>780</c:v>
                </c:pt>
                <c:pt idx="42165">
                  <c:v>680</c:v>
                </c:pt>
                <c:pt idx="42166">
                  <c:v>680</c:v>
                </c:pt>
                <c:pt idx="42167">
                  <c:v>580</c:v>
                </c:pt>
                <c:pt idx="42168">
                  <c:v>740</c:v>
                </c:pt>
                <c:pt idx="42169">
                  <c:v>770</c:v>
                </c:pt>
                <c:pt idx="42170">
                  <c:v>640</c:v>
                </c:pt>
                <c:pt idx="42171">
                  <c:v>520</c:v>
                </c:pt>
                <c:pt idx="42172">
                  <c:v>550</c:v>
                </c:pt>
                <c:pt idx="42173">
                  <c:v>620</c:v>
                </c:pt>
                <c:pt idx="42174">
                  <c:v>800</c:v>
                </c:pt>
                <c:pt idx="42175">
                  <c:v>730</c:v>
                </c:pt>
                <c:pt idx="42176">
                  <c:v>680</c:v>
                </c:pt>
                <c:pt idx="42177">
                  <c:v>690</c:v>
                </c:pt>
                <c:pt idx="42178">
                  <c:v>540</c:v>
                </c:pt>
                <c:pt idx="42179">
                  <c:v>630</c:v>
                </c:pt>
                <c:pt idx="42180">
                  <c:v>810</c:v>
                </c:pt>
                <c:pt idx="42181">
                  <c:v>660</c:v>
                </c:pt>
                <c:pt idx="42182">
                  <c:v>810</c:v>
                </c:pt>
                <c:pt idx="42183">
                  <c:v>640</c:v>
                </c:pt>
                <c:pt idx="42184">
                  <c:v>790</c:v>
                </c:pt>
                <c:pt idx="42185">
                  <c:v>770</c:v>
                </c:pt>
                <c:pt idx="42186">
                  <c:v>570</c:v>
                </c:pt>
                <c:pt idx="42187">
                  <c:v>780</c:v>
                </c:pt>
                <c:pt idx="42188">
                  <c:v>700</c:v>
                </c:pt>
                <c:pt idx="42189">
                  <c:v>760</c:v>
                </c:pt>
                <c:pt idx="42190">
                  <c:v>740</c:v>
                </c:pt>
                <c:pt idx="42191">
                  <c:v>700</c:v>
                </c:pt>
                <c:pt idx="42192">
                  <c:v>790</c:v>
                </c:pt>
                <c:pt idx="42193">
                  <c:v>750</c:v>
                </c:pt>
                <c:pt idx="42194">
                  <c:v>680</c:v>
                </c:pt>
                <c:pt idx="42195">
                  <c:v>790</c:v>
                </c:pt>
                <c:pt idx="42196">
                  <c:v>750</c:v>
                </c:pt>
                <c:pt idx="42197">
                  <c:v>660</c:v>
                </c:pt>
                <c:pt idx="42198">
                  <c:v>660</c:v>
                </c:pt>
                <c:pt idx="42199">
                  <c:v>660</c:v>
                </c:pt>
                <c:pt idx="42200">
                  <c:v>790</c:v>
                </c:pt>
                <c:pt idx="42201">
                  <c:v>540</c:v>
                </c:pt>
                <c:pt idx="42202">
                  <c:v>610</c:v>
                </c:pt>
                <c:pt idx="42203">
                  <c:v>680</c:v>
                </c:pt>
                <c:pt idx="42204">
                  <c:v>750</c:v>
                </c:pt>
                <c:pt idx="42205">
                  <c:v>660</c:v>
                </c:pt>
                <c:pt idx="42206">
                  <c:v>530</c:v>
                </c:pt>
                <c:pt idx="42207">
                  <c:v>850</c:v>
                </c:pt>
                <c:pt idx="42208">
                  <c:v>570</c:v>
                </c:pt>
                <c:pt idx="42209">
                  <c:v>710</c:v>
                </c:pt>
                <c:pt idx="42210">
                  <c:v>830</c:v>
                </c:pt>
                <c:pt idx="42211">
                  <c:v>730</c:v>
                </c:pt>
                <c:pt idx="42212">
                  <c:v>650</c:v>
                </c:pt>
                <c:pt idx="42213">
                  <c:v>670</c:v>
                </c:pt>
                <c:pt idx="42214">
                  <c:v>560</c:v>
                </c:pt>
                <c:pt idx="42215">
                  <c:v>590</c:v>
                </c:pt>
                <c:pt idx="42216">
                  <c:v>760</c:v>
                </c:pt>
                <c:pt idx="42217">
                  <c:v>790</c:v>
                </c:pt>
                <c:pt idx="42218">
                  <c:v>580</c:v>
                </c:pt>
                <c:pt idx="42219">
                  <c:v>650</c:v>
                </c:pt>
                <c:pt idx="42220">
                  <c:v>790</c:v>
                </c:pt>
                <c:pt idx="42221">
                  <c:v>590</c:v>
                </c:pt>
                <c:pt idx="42222">
                  <c:v>760</c:v>
                </c:pt>
                <c:pt idx="42223">
                  <c:v>640</c:v>
                </c:pt>
                <c:pt idx="42224">
                  <c:v>650</c:v>
                </c:pt>
                <c:pt idx="42225">
                  <c:v>670</c:v>
                </c:pt>
                <c:pt idx="42226">
                  <c:v>750</c:v>
                </c:pt>
                <c:pt idx="42227">
                  <c:v>690</c:v>
                </c:pt>
                <c:pt idx="42228">
                  <c:v>630</c:v>
                </c:pt>
                <c:pt idx="42229">
                  <c:v>720</c:v>
                </c:pt>
                <c:pt idx="42230">
                  <c:v>590</c:v>
                </c:pt>
                <c:pt idx="42231">
                  <c:v>720</c:v>
                </c:pt>
                <c:pt idx="42232">
                  <c:v>830</c:v>
                </c:pt>
                <c:pt idx="42233">
                  <c:v>700</c:v>
                </c:pt>
                <c:pt idx="42234">
                  <c:v>740</c:v>
                </c:pt>
                <c:pt idx="42235">
                  <c:v>660</c:v>
                </c:pt>
                <c:pt idx="42236">
                  <c:v>650</c:v>
                </c:pt>
                <c:pt idx="42237">
                  <c:v>690</c:v>
                </c:pt>
                <c:pt idx="42238">
                  <c:v>590</c:v>
                </c:pt>
                <c:pt idx="42239">
                  <c:v>740</c:v>
                </c:pt>
                <c:pt idx="42240">
                  <c:v>760</c:v>
                </c:pt>
                <c:pt idx="42241">
                  <c:v>580</c:v>
                </c:pt>
                <c:pt idx="42242">
                  <c:v>660</c:v>
                </c:pt>
                <c:pt idx="42243">
                  <c:v>810</c:v>
                </c:pt>
                <c:pt idx="42244">
                  <c:v>830</c:v>
                </c:pt>
                <c:pt idx="42245">
                  <c:v>750</c:v>
                </c:pt>
                <c:pt idx="42246">
                  <c:v>710</c:v>
                </c:pt>
                <c:pt idx="42247">
                  <c:v>510</c:v>
                </c:pt>
                <c:pt idx="42248">
                  <c:v>650</c:v>
                </c:pt>
                <c:pt idx="42249">
                  <c:v>680</c:v>
                </c:pt>
                <c:pt idx="42250">
                  <c:v>630</c:v>
                </c:pt>
                <c:pt idx="42251">
                  <c:v>610</c:v>
                </c:pt>
                <c:pt idx="42252">
                  <c:v>860</c:v>
                </c:pt>
                <c:pt idx="42253">
                  <c:v>650</c:v>
                </c:pt>
                <c:pt idx="42254">
                  <c:v>820</c:v>
                </c:pt>
                <c:pt idx="42255">
                  <c:v>760</c:v>
                </c:pt>
                <c:pt idx="42256">
                  <c:v>740</c:v>
                </c:pt>
                <c:pt idx="42257">
                  <c:v>810</c:v>
                </c:pt>
                <c:pt idx="42258">
                  <c:v>780</c:v>
                </c:pt>
                <c:pt idx="42259">
                  <c:v>760</c:v>
                </c:pt>
                <c:pt idx="42260">
                  <c:v>680</c:v>
                </c:pt>
                <c:pt idx="42261">
                  <c:v>790</c:v>
                </c:pt>
                <c:pt idx="42262">
                  <c:v>760</c:v>
                </c:pt>
                <c:pt idx="42263">
                  <c:v>610</c:v>
                </c:pt>
                <c:pt idx="42264">
                  <c:v>840</c:v>
                </c:pt>
                <c:pt idx="42265">
                  <c:v>750</c:v>
                </c:pt>
                <c:pt idx="42266">
                  <c:v>620</c:v>
                </c:pt>
                <c:pt idx="42267">
                  <c:v>450</c:v>
                </c:pt>
                <c:pt idx="42268">
                  <c:v>630</c:v>
                </c:pt>
                <c:pt idx="42269">
                  <c:v>600</c:v>
                </c:pt>
                <c:pt idx="42270">
                  <c:v>740</c:v>
                </c:pt>
                <c:pt idx="42271">
                  <c:v>700</c:v>
                </c:pt>
                <c:pt idx="42272">
                  <c:v>710</c:v>
                </c:pt>
                <c:pt idx="42273">
                  <c:v>780</c:v>
                </c:pt>
                <c:pt idx="42274">
                  <c:v>710</c:v>
                </c:pt>
                <c:pt idx="42275">
                  <c:v>570</c:v>
                </c:pt>
                <c:pt idx="42276">
                  <c:v>740</c:v>
                </c:pt>
                <c:pt idx="42277">
                  <c:v>730</c:v>
                </c:pt>
                <c:pt idx="42278">
                  <c:v>670</c:v>
                </c:pt>
                <c:pt idx="42279">
                  <c:v>730</c:v>
                </c:pt>
                <c:pt idx="42280">
                  <c:v>580</c:v>
                </c:pt>
                <c:pt idx="42281">
                  <c:v>770</c:v>
                </c:pt>
                <c:pt idx="42282">
                  <c:v>740</c:v>
                </c:pt>
                <c:pt idx="42283">
                  <c:v>650</c:v>
                </c:pt>
                <c:pt idx="42284">
                  <c:v>660</c:v>
                </c:pt>
                <c:pt idx="42285">
                  <c:v>770</c:v>
                </c:pt>
                <c:pt idx="42286">
                  <c:v>740</c:v>
                </c:pt>
                <c:pt idx="42287">
                  <c:v>810</c:v>
                </c:pt>
                <c:pt idx="42288">
                  <c:v>550</c:v>
                </c:pt>
                <c:pt idx="42289">
                  <c:v>700</c:v>
                </c:pt>
                <c:pt idx="42290">
                  <c:v>560</c:v>
                </c:pt>
                <c:pt idx="42291">
                  <c:v>760</c:v>
                </c:pt>
                <c:pt idx="42292">
                  <c:v>720</c:v>
                </c:pt>
                <c:pt idx="42293">
                  <c:v>590</c:v>
                </c:pt>
                <c:pt idx="42294">
                  <c:v>630</c:v>
                </c:pt>
                <c:pt idx="42295">
                  <c:v>840</c:v>
                </c:pt>
                <c:pt idx="42296">
                  <c:v>860</c:v>
                </c:pt>
                <c:pt idx="42297">
                  <c:v>750</c:v>
                </c:pt>
                <c:pt idx="42298">
                  <c:v>670</c:v>
                </c:pt>
                <c:pt idx="42299">
                  <c:v>750</c:v>
                </c:pt>
                <c:pt idx="42300">
                  <c:v>760</c:v>
                </c:pt>
                <c:pt idx="42301">
                  <c:v>640</c:v>
                </c:pt>
                <c:pt idx="42302">
                  <c:v>700</c:v>
                </c:pt>
                <c:pt idx="42303">
                  <c:v>690</c:v>
                </c:pt>
                <c:pt idx="42304">
                  <c:v>680</c:v>
                </c:pt>
                <c:pt idx="42305">
                  <c:v>810</c:v>
                </c:pt>
                <c:pt idx="42306">
                  <c:v>840</c:v>
                </c:pt>
                <c:pt idx="42307">
                  <c:v>480</c:v>
                </c:pt>
                <c:pt idx="42308">
                  <c:v>610</c:v>
                </c:pt>
                <c:pt idx="42309">
                  <c:v>590</c:v>
                </c:pt>
                <c:pt idx="42310">
                  <c:v>730</c:v>
                </c:pt>
                <c:pt idx="42311">
                  <c:v>770</c:v>
                </c:pt>
                <c:pt idx="42312">
                  <c:v>830</c:v>
                </c:pt>
                <c:pt idx="42313">
                  <c:v>720</c:v>
                </c:pt>
                <c:pt idx="42314">
                  <c:v>570</c:v>
                </c:pt>
                <c:pt idx="42315">
                  <c:v>690</c:v>
                </c:pt>
                <c:pt idx="42316">
                  <c:v>780</c:v>
                </c:pt>
                <c:pt idx="42317">
                  <c:v>590</c:v>
                </c:pt>
                <c:pt idx="42318">
                  <c:v>550</c:v>
                </c:pt>
                <c:pt idx="42319">
                  <c:v>670</c:v>
                </c:pt>
                <c:pt idx="42320">
                  <c:v>620</c:v>
                </c:pt>
                <c:pt idx="42321">
                  <c:v>740</c:v>
                </c:pt>
                <c:pt idx="42322">
                  <c:v>690</c:v>
                </c:pt>
                <c:pt idx="42323">
                  <c:v>590</c:v>
                </c:pt>
                <c:pt idx="42324">
                  <c:v>760</c:v>
                </c:pt>
                <c:pt idx="42325">
                  <c:v>600</c:v>
                </c:pt>
                <c:pt idx="42326">
                  <c:v>600</c:v>
                </c:pt>
                <c:pt idx="42327">
                  <c:v>880</c:v>
                </c:pt>
                <c:pt idx="42328">
                  <c:v>890</c:v>
                </c:pt>
                <c:pt idx="42329">
                  <c:v>680</c:v>
                </c:pt>
                <c:pt idx="42330">
                  <c:v>710</c:v>
                </c:pt>
                <c:pt idx="42331">
                  <c:v>690</c:v>
                </c:pt>
                <c:pt idx="42332">
                  <c:v>630</c:v>
                </c:pt>
                <c:pt idx="42333">
                  <c:v>830</c:v>
                </c:pt>
                <c:pt idx="42334">
                  <c:v>680</c:v>
                </c:pt>
                <c:pt idx="42335">
                  <c:v>600</c:v>
                </c:pt>
                <c:pt idx="42336">
                  <c:v>750</c:v>
                </c:pt>
                <c:pt idx="42337">
                  <c:v>820</c:v>
                </c:pt>
                <c:pt idx="42338">
                  <c:v>610</c:v>
                </c:pt>
                <c:pt idx="42339">
                  <c:v>640</c:v>
                </c:pt>
                <c:pt idx="42340">
                  <c:v>720</c:v>
                </c:pt>
                <c:pt idx="42341">
                  <c:v>700</c:v>
                </c:pt>
                <c:pt idx="42342">
                  <c:v>750</c:v>
                </c:pt>
                <c:pt idx="42343">
                  <c:v>730</c:v>
                </c:pt>
                <c:pt idx="42344">
                  <c:v>440</c:v>
                </c:pt>
                <c:pt idx="42345">
                  <c:v>740</c:v>
                </c:pt>
                <c:pt idx="42346">
                  <c:v>840</c:v>
                </c:pt>
                <c:pt idx="42347">
                  <c:v>850</c:v>
                </c:pt>
                <c:pt idx="42348">
                  <c:v>700</c:v>
                </c:pt>
                <c:pt idx="42349">
                  <c:v>600</c:v>
                </c:pt>
                <c:pt idx="42350">
                  <c:v>530</c:v>
                </c:pt>
                <c:pt idx="42351">
                  <c:v>770</c:v>
                </c:pt>
                <c:pt idx="42352">
                  <c:v>610</c:v>
                </c:pt>
                <c:pt idx="42353">
                  <c:v>570</c:v>
                </c:pt>
                <c:pt idx="42354">
                  <c:v>700</c:v>
                </c:pt>
                <c:pt idx="42355">
                  <c:v>710</c:v>
                </c:pt>
                <c:pt idx="42356">
                  <c:v>850</c:v>
                </c:pt>
                <c:pt idx="42357">
                  <c:v>640</c:v>
                </c:pt>
                <c:pt idx="42358">
                  <c:v>570</c:v>
                </c:pt>
                <c:pt idx="42359">
                  <c:v>650</c:v>
                </c:pt>
                <c:pt idx="42360">
                  <c:v>830</c:v>
                </c:pt>
                <c:pt idx="42361">
                  <c:v>900</c:v>
                </c:pt>
                <c:pt idx="42362">
                  <c:v>550</c:v>
                </c:pt>
                <c:pt idx="42363">
                  <c:v>880</c:v>
                </c:pt>
                <c:pt idx="42364">
                  <c:v>820</c:v>
                </c:pt>
                <c:pt idx="42365">
                  <c:v>710</c:v>
                </c:pt>
                <c:pt idx="42366">
                  <c:v>750</c:v>
                </c:pt>
                <c:pt idx="42367">
                  <c:v>690</c:v>
                </c:pt>
                <c:pt idx="42368">
                  <c:v>670</c:v>
                </c:pt>
                <c:pt idx="42369">
                  <c:v>680</c:v>
                </c:pt>
                <c:pt idx="42370">
                  <c:v>730</c:v>
                </c:pt>
                <c:pt idx="42371">
                  <c:v>820</c:v>
                </c:pt>
                <c:pt idx="42372">
                  <c:v>730</c:v>
                </c:pt>
                <c:pt idx="42373">
                  <c:v>790</c:v>
                </c:pt>
                <c:pt idx="42374">
                  <c:v>700</c:v>
                </c:pt>
                <c:pt idx="42375">
                  <c:v>650</c:v>
                </c:pt>
                <c:pt idx="42376">
                  <c:v>770</c:v>
                </c:pt>
                <c:pt idx="42377">
                  <c:v>670</c:v>
                </c:pt>
                <c:pt idx="42378">
                  <c:v>790</c:v>
                </c:pt>
                <c:pt idx="42379">
                  <c:v>930</c:v>
                </c:pt>
                <c:pt idx="42380">
                  <c:v>700</c:v>
                </c:pt>
                <c:pt idx="42381">
                  <c:v>710</c:v>
                </c:pt>
                <c:pt idx="42382">
                  <c:v>640</c:v>
                </c:pt>
                <c:pt idx="42383">
                  <c:v>610</c:v>
                </c:pt>
                <c:pt idx="42384">
                  <c:v>730</c:v>
                </c:pt>
                <c:pt idx="42385">
                  <c:v>680</c:v>
                </c:pt>
                <c:pt idx="42386">
                  <c:v>750</c:v>
                </c:pt>
                <c:pt idx="42387">
                  <c:v>530</c:v>
                </c:pt>
                <c:pt idx="42388">
                  <c:v>770</c:v>
                </c:pt>
                <c:pt idx="42389">
                  <c:v>690</c:v>
                </c:pt>
                <c:pt idx="42390">
                  <c:v>830</c:v>
                </c:pt>
                <c:pt idx="42391">
                  <c:v>680</c:v>
                </c:pt>
                <c:pt idx="42392">
                  <c:v>820</c:v>
                </c:pt>
                <c:pt idx="42393">
                  <c:v>980</c:v>
                </c:pt>
                <c:pt idx="42394">
                  <c:v>570</c:v>
                </c:pt>
                <c:pt idx="42395">
                  <c:v>800</c:v>
                </c:pt>
                <c:pt idx="42396">
                  <c:v>550</c:v>
                </c:pt>
                <c:pt idx="42397">
                  <c:v>640</c:v>
                </c:pt>
                <c:pt idx="42398">
                  <c:v>730</c:v>
                </c:pt>
                <c:pt idx="42399">
                  <c:v>690</c:v>
                </c:pt>
                <c:pt idx="42400">
                  <c:v>710</c:v>
                </c:pt>
                <c:pt idx="42401">
                  <c:v>840</c:v>
                </c:pt>
                <c:pt idx="42402">
                  <c:v>670</c:v>
                </c:pt>
                <c:pt idx="42403">
                  <c:v>750</c:v>
                </c:pt>
                <c:pt idx="42404">
                  <c:v>590</c:v>
                </c:pt>
                <c:pt idx="42405">
                  <c:v>650</c:v>
                </c:pt>
                <c:pt idx="42406">
                  <c:v>750</c:v>
                </c:pt>
                <c:pt idx="42407">
                  <c:v>630</c:v>
                </c:pt>
                <c:pt idx="42408">
                  <c:v>630</c:v>
                </c:pt>
                <c:pt idx="42409">
                  <c:v>760</c:v>
                </c:pt>
                <c:pt idx="42410">
                  <c:v>700</c:v>
                </c:pt>
                <c:pt idx="42411">
                  <c:v>630</c:v>
                </c:pt>
                <c:pt idx="42412">
                  <c:v>760</c:v>
                </c:pt>
                <c:pt idx="42413">
                  <c:v>550</c:v>
                </c:pt>
                <c:pt idx="42414">
                  <c:v>630</c:v>
                </c:pt>
                <c:pt idx="42415">
                  <c:v>670</c:v>
                </c:pt>
                <c:pt idx="42416">
                  <c:v>700</c:v>
                </c:pt>
                <c:pt idx="42417">
                  <c:v>770</c:v>
                </c:pt>
                <c:pt idx="42418">
                  <c:v>620</c:v>
                </c:pt>
                <c:pt idx="42419">
                  <c:v>630</c:v>
                </c:pt>
                <c:pt idx="42420">
                  <c:v>760</c:v>
                </c:pt>
                <c:pt idx="42421">
                  <c:v>690</c:v>
                </c:pt>
                <c:pt idx="42422">
                  <c:v>700</c:v>
                </c:pt>
                <c:pt idx="42423">
                  <c:v>780</c:v>
                </c:pt>
                <c:pt idx="42424">
                  <c:v>720</c:v>
                </c:pt>
                <c:pt idx="42425">
                  <c:v>650</c:v>
                </c:pt>
                <c:pt idx="42426">
                  <c:v>860</c:v>
                </c:pt>
                <c:pt idx="42427">
                  <c:v>690</c:v>
                </c:pt>
                <c:pt idx="42428">
                  <c:v>780</c:v>
                </c:pt>
                <c:pt idx="42429">
                  <c:v>690</c:v>
                </c:pt>
                <c:pt idx="42430">
                  <c:v>690</c:v>
                </c:pt>
                <c:pt idx="42431">
                  <c:v>650</c:v>
                </c:pt>
                <c:pt idx="42432">
                  <c:v>700</c:v>
                </c:pt>
                <c:pt idx="42433">
                  <c:v>650</c:v>
                </c:pt>
                <c:pt idx="42434">
                  <c:v>640</c:v>
                </c:pt>
                <c:pt idx="42435">
                  <c:v>710</c:v>
                </c:pt>
                <c:pt idx="42436">
                  <c:v>660</c:v>
                </c:pt>
                <c:pt idx="42437">
                  <c:v>580</c:v>
                </c:pt>
                <c:pt idx="42438">
                  <c:v>830</c:v>
                </c:pt>
                <c:pt idx="42439">
                  <c:v>800</c:v>
                </c:pt>
                <c:pt idx="42440">
                  <c:v>720</c:v>
                </c:pt>
                <c:pt idx="42441">
                  <c:v>640</c:v>
                </c:pt>
                <c:pt idx="42442">
                  <c:v>640</c:v>
                </c:pt>
                <c:pt idx="42443">
                  <c:v>720</c:v>
                </c:pt>
                <c:pt idx="42444">
                  <c:v>560</c:v>
                </c:pt>
                <c:pt idx="42445">
                  <c:v>700</c:v>
                </c:pt>
                <c:pt idx="42446">
                  <c:v>810</c:v>
                </c:pt>
                <c:pt idx="42447">
                  <c:v>780</c:v>
                </c:pt>
                <c:pt idx="42448">
                  <c:v>850</c:v>
                </c:pt>
                <c:pt idx="42449">
                  <c:v>660</c:v>
                </c:pt>
                <c:pt idx="42450">
                  <c:v>780</c:v>
                </c:pt>
                <c:pt idx="42451">
                  <c:v>580</c:v>
                </c:pt>
                <c:pt idx="42452">
                  <c:v>880</c:v>
                </c:pt>
                <c:pt idx="42453">
                  <c:v>690</c:v>
                </c:pt>
                <c:pt idx="42454">
                  <c:v>680</c:v>
                </c:pt>
                <c:pt idx="42455">
                  <c:v>800</c:v>
                </c:pt>
                <c:pt idx="42456">
                  <c:v>510</c:v>
                </c:pt>
                <c:pt idx="42457">
                  <c:v>610</c:v>
                </c:pt>
                <c:pt idx="42458">
                  <c:v>680</c:v>
                </c:pt>
                <c:pt idx="42459">
                  <c:v>560</c:v>
                </c:pt>
                <c:pt idx="42460">
                  <c:v>720</c:v>
                </c:pt>
                <c:pt idx="42461">
                  <c:v>720</c:v>
                </c:pt>
                <c:pt idx="42462">
                  <c:v>640</c:v>
                </c:pt>
                <c:pt idx="42463">
                  <c:v>870</c:v>
                </c:pt>
                <c:pt idx="42464">
                  <c:v>650</c:v>
                </c:pt>
                <c:pt idx="42465">
                  <c:v>850</c:v>
                </c:pt>
                <c:pt idx="42466">
                  <c:v>840</c:v>
                </c:pt>
                <c:pt idx="42467">
                  <c:v>710</c:v>
                </c:pt>
                <c:pt idx="42468">
                  <c:v>640</c:v>
                </c:pt>
                <c:pt idx="42469">
                  <c:v>690</c:v>
                </c:pt>
                <c:pt idx="42470">
                  <c:v>770</c:v>
                </c:pt>
                <c:pt idx="42471">
                  <c:v>830</c:v>
                </c:pt>
                <c:pt idx="42472">
                  <c:v>650</c:v>
                </c:pt>
                <c:pt idx="42473">
                  <c:v>630</c:v>
                </c:pt>
                <c:pt idx="42474">
                  <c:v>760</c:v>
                </c:pt>
                <c:pt idx="42475">
                  <c:v>870</c:v>
                </c:pt>
                <c:pt idx="42476">
                  <c:v>580</c:v>
                </c:pt>
                <c:pt idx="42477">
                  <c:v>670</c:v>
                </c:pt>
                <c:pt idx="42478">
                  <c:v>750</c:v>
                </c:pt>
                <c:pt idx="42479">
                  <c:v>520</c:v>
                </c:pt>
                <c:pt idx="42480">
                  <c:v>680</c:v>
                </c:pt>
                <c:pt idx="42481">
                  <c:v>600</c:v>
                </c:pt>
                <c:pt idx="42482">
                  <c:v>860</c:v>
                </c:pt>
                <c:pt idx="42483">
                  <c:v>640</c:v>
                </c:pt>
                <c:pt idx="42484">
                  <c:v>880</c:v>
                </c:pt>
                <c:pt idx="42485">
                  <c:v>680</c:v>
                </c:pt>
                <c:pt idx="42486">
                  <c:v>830</c:v>
                </c:pt>
                <c:pt idx="42487">
                  <c:v>750</c:v>
                </c:pt>
                <c:pt idx="42488">
                  <c:v>480</c:v>
                </c:pt>
                <c:pt idx="42489">
                  <c:v>610</c:v>
                </c:pt>
                <c:pt idx="42490">
                  <c:v>720</c:v>
                </c:pt>
                <c:pt idx="42491">
                  <c:v>690</c:v>
                </c:pt>
                <c:pt idx="42492">
                  <c:v>630</c:v>
                </c:pt>
                <c:pt idx="42493">
                  <c:v>480</c:v>
                </c:pt>
                <c:pt idx="42494">
                  <c:v>620</c:v>
                </c:pt>
                <c:pt idx="42495">
                  <c:v>670</c:v>
                </c:pt>
                <c:pt idx="42496">
                  <c:v>690</c:v>
                </c:pt>
                <c:pt idx="42497">
                  <c:v>640</c:v>
                </c:pt>
                <c:pt idx="42498">
                  <c:v>570</c:v>
                </c:pt>
                <c:pt idx="42499">
                  <c:v>590</c:v>
                </c:pt>
                <c:pt idx="42500">
                  <c:v>820</c:v>
                </c:pt>
                <c:pt idx="42501">
                  <c:v>590</c:v>
                </c:pt>
                <c:pt idx="42502">
                  <c:v>640</c:v>
                </c:pt>
                <c:pt idx="42503">
                  <c:v>700</c:v>
                </c:pt>
                <c:pt idx="42504">
                  <c:v>680</c:v>
                </c:pt>
                <c:pt idx="42505">
                  <c:v>740</c:v>
                </c:pt>
                <c:pt idx="42506">
                  <c:v>690</c:v>
                </c:pt>
                <c:pt idx="42507">
                  <c:v>520</c:v>
                </c:pt>
                <c:pt idx="42508">
                  <c:v>620</c:v>
                </c:pt>
                <c:pt idx="42509">
                  <c:v>820</c:v>
                </c:pt>
                <c:pt idx="42510">
                  <c:v>820</c:v>
                </c:pt>
                <c:pt idx="42511">
                  <c:v>790</c:v>
                </c:pt>
                <c:pt idx="42512">
                  <c:v>550</c:v>
                </c:pt>
                <c:pt idx="42513">
                  <c:v>640</c:v>
                </c:pt>
                <c:pt idx="42514">
                  <c:v>570</c:v>
                </c:pt>
                <c:pt idx="42515">
                  <c:v>710</c:v>
                </c:pt>
                <c:pt idx="42516">
                  <c:v>660</c:v>
                </c:pt>
                <c:pt idx="42517">
                  <c:v>650</c:v>
                </c:pt>
                <c:pt idx="42518">
                  <c:v>660</c:v>
                </c:pt>
                <c:pt idx="42519">
                  <c:v>720</c:v>
                </c:pt>
                <c:pt idx="42520">
                  <c:v>820</c:v>
                </c:pt>
                <c:pt idx="42521">
                  <c:v>680</c:v>
                </c:pt>
                <c:pt idx="42522">
                  <c:v>710</c:v>
                </c:pt>
                <c:pt idx="42523">
                  <c:v>600</c:v>
                </c:pt>
                <c:pt idx="42524">
                  <c:v>650</c:v>
                </c:pt>
                <c:pt idx="42525">
                  <c:v>680</c:v>
                </c:pt>
                <c:pt idx="42526">
                  <c:v>670</c:v>
                </c:pt>
                <c:pt idx="42527">
                  <c:v>910</c:v>
                </c:pt>
                <c:pt idx="42528">
                  <c:v>650</c:v>
                </c:pt>
                <c:pt idx="42529">
                  <c:v>840</c:v>
                </c:pt>
                <c:pt idx="42530">
                  <c:v>640</c:v>
                </c:pt>
                <c:pt idx="42531">
                  <c:v>900</c:v>
                </c:pt>
                <c:pt idx="42532">
                  <c:v>580</c:v>
                </c:pt>
                <c:pt idx="42533">
                  <c:v>790</c:v>
                </c:pt>
                <c:pt idx="42534">
                  <c:v>780</c:v>
                </c:pt>
                <c:pt idx="42535">
                  <c:v>640</c:v>
                </c:pt>
                <c:pt idx="42536">
                  <c:v>720</c:v>
                </c:pt>
                <c:pt idx="42537">
                  <c:v>720</c:v>
                </c:pt>
                <c:pt idx="42538">
                  <c:v>790</c:v>
                </c:pt>
                <c:pt idx="42539">
                  <c:v>650</c:v>
                </c:pt>
                <c:pt idx="42540">
                  <c:v>790</c:v>
                </c:pt>
                <c:pt idx="42541">
                  <c:v>620</c:v>
                </c:pt>
                <c:pt idx="42542">
                  <c:v>930</c:v>
                </c:pt>
                <c:pt idx="42543">
                  <c:v>540</c:v>
                </c:pt>
                <c:pt idx="42544">
                  <c:v>730</c:v>
                </c:pt>
                <c:pt idx="42545">
                  <c:v>690</c:v>
                </c:pt>
                <c:pt idx="42546">
                  <c:v>670</c:v>
                </c:pt>
                <c:pt idx="42547">
                  <c:v>680</c:v>
                </c:pt>
                <c:pt idx="42548">
                  <c:v>750</c:v>
                </c:pt>
                <c:pt idx="42549">
                  <c:v>660</c:v>
                </c:pt>
                <c:pt idx="42550">
                  <c:v>790</c:v>
                </c:pt>
                <c:pt idx="42551">
                  <c:v>630</c:v>
                </c:pt>
                <c:pt idx="42552">
                  <c:v>660</c:v>
                </c:pt>
                <c:pt idx="42553">
                  <c:v>600</c:v>
                </c:pt>
                <c:pt idx="42554">
                  <c:v>750</c:v>
                </c:pt>
                <c:pt idx="42555">
                  <c:v>670</c:v>
                </c:pt>
                <c:pt idx="42556">
                  <c:v>850</c:v>
                </c:pt>
                <c:pt idx="42557">
                  <c:v>890</c:v>
                </c:pt>
                <c:pt idx="42558">
                  <c:v>530</c:v>
                </c:pt>
                <c:pt idx="42559">
                  <c:v>590</c:v>
                </c:pt>
                <c:pt idx="42560">
                  <c:v>740</c:v>
                </c:pt>
                <c:pt idx="42561">
                  <c:v>790</c:v>
                </c:pt>
                <c:pt idx="42562">
                  <c:v>860</c:v>
                </c:pt>
                <c:pt idx="42563">
                  <c:v>640</c:v>
                </c:pt>
                <c:pt idx="42564">
                  <c:v>760</c:v>
                </c:pt>
                <c:pt idx="42565">
                  <c:v>620</c:v>
                </c:pt>
                <c:pt idx="42566">
                  <c:v>700</c:v>
                </c:pt>
                <c:pt idx="42567">
                  <c:v>890</c:v>
                </c:pt>
                <c:pt idx="42568">
                  <c:v>620</c:v>
                </c:pt>
                <c:pt idx="42569">
                  <c:v>590</c:v>
                </c:pt>
                <c:pt idx="42570">
                  <c:v>710</c:v>
                </c:pt>
                <c:pt idx="42571">
                  <c:v>700</c:v>
                </c:pt>
                <c:pt idx="42572">
                  <c:v>680</c:v>
                </c:pt>
                <c:pt idx="42573">
                  <c:v>640</c:v>
                </c:pt>
                <c:pt idx="42574">
                  <c:v>740</c:v>
                </c:pt>
                <c:pt idx="42575">
                  <c:v>580</c:v>
                </c:pt>
                <c:pt idx="42576">
                  <c:v>690</c:v>
                </c:pt>
                <c:pt idx="42577">
                  <c:v>590</c:v>
                </c:pt>
                <c:pt idx="42578">
                  <c:v>460</c:v>
                </c:pt>
                <c:pt idx="42579">
                  <c:v>750</c:v>
                </c:pt>
                <c:pt idx="42580">
                  <c:v>610</c:v>
                </c:pt>
                <c:pt idx="42581">
                  <c:v>570</c:v>
                </c:pt>
                <c:pt idx="42582">
                  <c:v>750</c:v>
                </c:pt>
                <c:pt idx="42583">
                  <c:v>770</c:v>
                </c:pt>
                <c:pt idx="42584">
                  <c:v>760</c:v>
                </c:pt>
                <c:pt idx="42585">
                  <c:v>690</c:v>
                </c:pt>
                <c:pt idx="42586">
                  <c:v>730</c:v>
                </c:pt>
                <c:pt idx="42587">
                  <c:v>770</c:v>
                </c:pt>
                <c:pt idx="42588">
                  <c:v>660</c:v>
                </c:pt>
                <c:pt idx="42589">
                  <c:v>760</c:v>
                </c:pt>
                <c:pt idx="42590">
                  <c:v>480</c:v>
                </c:pt>
                <c:pt idx="42591">
                  <c:v>670</c:v>
                </c:pt>
                <c:pt idx="42592">
                  <c:v>630</c:v>
                </c:pt>
                <c:pt idx="42593">
                  <c:v>780</c:v>
                </c:pt>
                <c:pt idx="42594">
                  <c:v>690</c:v>
                </c:pt>
                <c:pt idx="42595">
                  <c:v>710</c:v>
                </c:pt>
                <c:pt idx="42596">
                  <c:v>580</c:v>
                </c:pt>
                <c:pt idx="42597">
                  <c:v>700</c:v>
                </c:pt>
                <c:pt idx="42598">
                  <c:v>760</c:v>
                </c:pt>
                <c:pt idx="42599">
                  <c:v>750</c:v>
                </c:pt>
                <c:pt idx="42600">
                  <c:v>690</c:v>
                </c:pt>
                <c:pt idx="42601">
                  <c:v>690</c:v>
                </c:pt>
                <c:pt idx="42602">
                  <c:v>840</c:v>
                </c:pt>
                <c:pt idx="42603">
                  <c:v>740</c:v>
                </c:pt>
                <c:pt idx="42604">
                  <c:v>710</c:v>
                </c:pt>
                <c:pt idx="42605">
                  <c:v>680</c:v>
                </c:pt>
                <c:pt idx="42606">
                  <c:v>820</c:v>
                </c:pt>
                <c:pt idx="42607">
                  <c:v>790</c:v>
                </c:pt>
                <c:pt idx="42608">
                  <c:v>640</c:v>
                </c:pt>
                <c:pt idx="42609">
                  <c:v>720</c:v>
                </c:pt>
                <c:pt idx="42610">
                  <c:v>540</c:v>
                </c:pt>
                <c:pt idx="42611">
                  <c:v>700</c:v>
                </c:pt>
                <c:pt idx="42612">
                  <c:v>880</c:v>
                </c:pt>
                <c:pt idx="42613">
                  <c:v>760</c:v>
                </c:pt>
                <c:pt idx="42614">
                  <c:v>630</c:v>
                </c:pt>
                <c:pt idx="42615">
                  <c:v>740</c:v>
                </c:pt>
                <c:pt idx="42616">
                  <c:v>650</c:v>
                </c:pt>
                <c:pt idx="42617">
                  <c:v>690</c:v>
                </c:pt>
                <c:pt idx="42618">
                  <c:v>780</c:v>
                </c:pt>
                <c:pt idx="42619">
                  <c:v>730</c:v>
                </c:pt>
                <c:pt idx="42620">
                  <c:v>660</c:v>
                </c:pt>
                <c:pt idx="42621">
                  <c:v>600</c:v>
                </c:pt>
                <c:pt idx="42622">
                  <c:v>660</c:v>
                </c:pt>
                <c:pt idx="42623">
                  <c:v>740</c:v>
                </c:pt>
                <c:pt idx="42624">
                  <c:v>710</c:v>
                </c:pt>
                <c:pt idx="42625">
                  <c:v>650</c:v>
                </c:pt>
                <c:pt idx="42626">
                  <c:v>660</c:v>
                </c:pt>
                <c:pt idx="42627">
                  <c:v>610</c:v>
                </c:pt>
                <c:pt idx="42628">
                  <c:v>730</c:v>
                </c:pt>
                <c:pt idx="42629">
                  <c:v>770</c:v>
                </c:pt>
                <c:pt idx="42630">
                  <c:v>660</c:v>
                </c:pt>
                <c:pt idx="42631">
                  <c:v>710</c:v>
                </c:pt>
                <c:pt idx="42632">
                  <c:v>790</c:v>
                </c:pt>
                <c:pt idx="42633">
                  <c:v>640</c:v>
                </c:pt>
                <c:pt idx="42634">
                  <c:v>910</c:v>
                </c:pt>
                <c:pt idx="42635">
                  <c:v>690</c:v>
                </c:pt>
                <c:pt idx="42636">
                  <c:v>940</c:v>
                </c:pt>
                <c:pt idx="42637">
                  <c:v>590</c:v>
                </c:pt>
                <c:pt idx="42638">
                  <c:v>640</c:v>
                </c:pt>
                <c:pt idx="42639">
                  <c:v>650</c:v>
                </c:pt>
                <c:pt idx="42640">
                  <c:v>760</c:v>
                </c:pt>
                <c:pt idx="42641">
                  <c:v>690</c:v>
                </c:pt>
                <c:pt idx="42642">
                  <c:v>680</c:v>
                </c:pt>
                <c:pt idx="42643">
                  <c:v>700</c:v>
                </c:pt>
                <c:pt idx="42644">
                  <c:v>710</c:v>
                </c:pt>
                <c:pt idx="42645">
                  <c:v>800</c:v>
                </c:pt>
                <c:pt idx="42646">
                  <c:v>810</c:v>
                </c:pt>
                <c:pt idx="42647">
                  <c:v>800</c:v>
                </c:pt>
                <c:pt idx="42648">
                  <c:v>690</c:v>
                </c:pt>
                <c:pt idx="42649">
                  <c:v>710</c:v>
                </c:pt>
                <c:pt idx="42650">
                  <c:v>670</c:v>
                </c:pt>
                <c:pt idx="42651">
                  <c:v>610</c:v>
                </c:pt>
                <c:pt idx="42652">
                  <c:v>670</c:v>
                </c:pt>
                <c:pt idx="42653">
                  <c:v>740</c:v>
                </c:pt>
                <c:pt idx="42654">
                  <c:v>680</c:v>
                </c:pt>
                <c:pt idx="42655">
                  <c:v>660</c:v>
                </c:pt>
                <c:pt idx="42656">
                  <c:v>640</c:v>
                </c:pt>
                <c:pt idx="42657">
                  <c:v>830</c:v>
                </c:pt>
                <c:pt idx="42658">
                  <c:v>610</c:v>
                </c:pt>
                <c:pt idx="42659">
                  <c:v>680</c:v>
                </c:pt>
                <c:pt idx="42660">
                  <c:v>590</c:v>
                </c:pt>
                <c:pt idx="42661">
                  <c:v>880</c:v>
                </c:pt>
                <c:pt idx="42662">
                  <c:v>650</c:v>
                </c:pt>
                <c:pt idx="42663">
                  <c:v>670</c:v>
                </c:pt>
                <c:pt idx="42664">
                  <c:v>540</c:v>
                </c:pt>
                <c:pt idx="42665">
                  <c:v>700</c:v>
                </c:pt>
                <c:pt idx="42666">
                  <c:v>720</c:v>
                </c:pt>
                <c:pt idx="42667">
                  <c:v>650</c:v>
                </c:pt>
                <c:pt idx="42668">
                  <c:v>800</c:v>
                </c:pt>
                <c:pt idx="42669">
                  <c:v>750</c:v>
                </c:pt>
                <c:pt idx="42670">
                  <c:v>570</c:v>
                </c:pt>
                <c:pt idx="42671">
                  <c:v>720</c:v>
                </c:pt>
                <c:pt idx="42672">
                  <c:v>820</c:v>
                </c:pt>
                <c:pt idx="42673">
                  <c:v>750</c:v>
                </c:pt>
                <c:pt idx="42674">
                  <c:v>720</c:v>
                </c:pt>
                <c:pt idx="42675">
                  <c:v>620</c:v>
                </c:pt>
                <c:pt idx="42676">
                  <c:v>640</c:v>
                </c:pt>
                <c:pt idx="42677">
                  <c:v>830</c:v>
                </c:pt>
                <c:pt idx="42678">
                  <c:v>810</c:v>
                </c:pt>
                <c:pt idx="42679">
                  <c:v>660</c:v>
                </c:pt>
                <c:pt idx="42680">
                  <c:v>740</c:v>
                </c:pt>
                <c:pt idx="42681">
                  <c:v>700</c:v>
                </c:pt>
                <c:pt idx="42682">
                  <c:v>700</c:v>
                </c:pt>
                <c:pt idx="42683">
                  <c:v>680</c:v>
                </c:pt>
                <c:pt idx="42684">
                  <c:v>810</c:v>
                </c:pt>
                <c:pt idx="42685">
                  <c:v>690</c:v>
                </c:pt>
                <c:pt idx="42686">
                  <c:v>620</c:v>
                </c:pt>
                <c:pt idx="42687">
                  <c:v>730</c:v>
                </c:pt>
                <c:pt idx="42688">
                  <c:v>670</c:v>
                </c:pt>
                <c:pt idx="42689">
                  <c:v>770</c:v>
                </c:pt>
                <c:pt idx="42690">
                  <c:v>560</c:v>
                </c:pt>
                <c:pt idx="42691">
                  <c:v>900</c:v>
                </c:pt>
                <c:pt idx="42692">
                  <c:v>650</c:v>
                </c:pt>
                <c:pt idx="42693">
                  <c:v>660</c:v>
                </c:pt>
                <c:pt idx="42694">
                  <c:v>680</c:v>
                </c:pt>
                <c:pt idx="42695">
                  <c:v>670</c:v>
                </c:pt>
                <c:pt idx="42696">
                  <c:v>660</c:v>
                </c:pt>
                <c:pt idx="42697">
                  <c:v>590</c:v>
                </c:pt>
                <c:pt idx="42698">
                  <c:v>570</c:v>
                </c:pt>
                <c:pt idx="42699">
                  <c:v>770</c:v>
                </c:pt>
                <c:pt idx="42700">
                  <c:v>720</c:v>
                </c:pt>
                <c:pt idx="42701">
                  <c:v>720</c:v>
                </c:pt>
                <c:pt idx="42702">
                  <c:v>590</c:v>
                </c:pt>
                <c:pt idx="42703">
                  <c:v>790</c:v>
                </c:pt>
                <c:pt idx="42704">
                  <c:v>750</c:v>
                </c:pt>
                <c:pt idx="42705">
                  <c:v>920</c:v>
                </c:pt>
                <c:pt idx="42706">
                  <c:v>660</c:v>
                </c:pt>
                <c:pt idx="42707">
                  <c:v>560</c:v>
                </c:pt>
                <c:pt idx="42708">
                  <c:v>620</c:v>
                </c:pt>
                <c:pt idx="42709">
                  <c:v>580</c:v>
                </c:pt>
                <c:pt idx="42710">
                  <c:v>690</c:v>
                </c:pt>
                <c:pt idx="42711">
                  <c:v>610</c:v>
                </c:pt>
                <c:pt idx="42712">
                  <c:v>810</c:v>
                </c:pt>
                <c:pt idx="42713">
                  <c:v>600</c:v>
                </c:pt>
                <c:pt idx="42714">
                  <c:v>560</c:v>
                </c:pt>
                <c:pt idx="42715">
                  <c:v>580</c:v>
                </c:pt>
                <c:pt idx="42716">
                  <c:v>650</c:v>
                </c:pt>
                <c:pt idx="42717">
                  <c:v>610</c:v>
                </c:pt>
                <c:pt idx="42718">
                  <c:v>740</c:v>
                </c:pt>
                <c:pt idx="42719">
                  <c:v>690</c:v>
                </c:pt>
                <c:pt idx="42720">
                  <c:v>660</c:v>
                </c:pt>
                <c:pt idx="42721">
                  <c:v>620</c:v>
                </c:pt>
                <c:pt idx="42722">
                  <c:v>520</c:v>
                </c:pt>
                <c:pt idx="42723">
                  <c:v>620</c:v>
                </c:pt>
                <c:pt idx="42724">
                  <c:v>670</c:v>
                </c:pt>
                <c:pt idx="42725">
                  <c:v>530</c:v>
                </c:pt>
                <c:pt idx="42726">
                  <c:v>640</c:v>
                </c:pt>
                <c:pt idx="42727">
                  <c:v>810</c:v>
                </c:pt>
                <c:pt idx="42728">
                  <c:v>750</c:v>
                </c:pt>
                <c:pt idx="42729">
                  <c:v>670</c:v>
                </c:pt>
                <c:pt idx="42730">
                  <c:v>630</c:v>
                </c:pt>
                <c:pt idx="42731">
                  <c:v>660</c:v>
                </c:pt>
                <c:pt idx="42732">
                  <c:v>760</c:v>
                </c:pt>
                <c:pt idx="42733">
                  <c:v>760</c:v>
                </c:pt>
                <c:pt idx="42734">
                  <c:v>730</c:v>
                </c:pt>
                <c:pt idx="42735">
                  <c:v>790</c:v>
                </c:pt>
                <c:pt idx="42736">
                  <c:v>640</c:v>
                </c:pt>
                <c:pt idx="42737">
                  <c:v>750</c:v>
                </c:pt>
                <c:pt idx="42738">
                  <c:v>660</c:v>
                </c:pt>
                <c:pt idx="42739">
                  <c:v>620</c:v>
                </c:pt>
                <c:pt idx="42740">
                  <c:v>660</c:v>
                </c:pt>
                <c:pt idx="42741">
                  <c:v>830</c:v>
                </c:pt>
                <c:pt idx="42742">
                  <c:v>590</c:v>
                </c:pt>
                <c:pt idx="42743">
                  <c:v>690</c:v>
                </c:pt>
                <c:pt idx="42744">
                  <c:v>750</c:v>
                </c:pt>
                <c:pt idx="42745">
                  <c:v>790</c:v>
                </c:pt>
                <c:pt idx="42746">
                  <c:v>650</c:v>
                </c:pt>
                <c:pt idx="42747">
                  <c:v>780</c:v>
                </c:pt>
                <c:pt idx="42748">
                  <c:v>780</c:v>
                </c:pt>
                <c:pt idx="42749">
                  <c:v>740</c:v>
                </c:pt>
                <c:pt idx="42750">
                  <c:v>590</c:v>
                </c:pt>
                <c:pt idx="42751">
                  <c:v>760</c:v>
                </c:pt>
                <c:pt idx="42752">
                  <c:v>500</c:v>
                </c:pt>
                <c:pt idx="42753">
                  <c:v>540</c:v>
                </c:pt>
                <c:pt idx="42754">
                  <c:v>700</c:v>
                </c:pt>
                <c:pt idx="42755">
                  <c:v>470</c:v>
                </c:pt>
                <c:pt idx="42756">
                  <c:v>580</c:v>
                </c:pt>
                <c:pt idx="42757">
                  <c:v>650</c:v>
                </c:pt>
                <c:pt idx="42758">
                  <c:v>720</c:v>
                </c:pt>
                <c:pt idx="42759">
                  <c:v>490</c:v>
                </c:pt>
                <c:pt idx="42760">
                  <c:v>580</c:v>
                </c:pt>
                <c:pt idx="42761">
                  <c:v>700</c:v>
                </c:pt>
                <c:pt idx="42762">
                  <c:v>620</c:v>
                </c:pt>
                <c:pt idx="42763">
                  <c:v>620</c:v>
                </c:pt>
                <c:pt idx="42764">
                  <c:v>890</c:v>
                </c:pt>
                <c:pt idx="42765">
                  <c:v>680</c:v>
                </c:pt>
                <c:pt idx="42766">
                  <c:v>680</c:v>
                </c:pt>
                <c:pt idx="42767">
                  <c:v>720</c:v>
                </c:pt>
                <c:pt idx="42768">
                  <c:v>550</c:v>
                </c:pt>
                <c:pt idx="42769">
                  <c:v>750</c:v>
                </c:pt>
                <c:pt idx="42770">
                  <c:v>820</c:v>
                </c:pt>
                <c:pt idx="42771">
                  <c:v>680</c:v>
                </c:pt>
                <c:pt idx="42772">
                  <c:v>600</c:v>
                </c:pt>
                <c:pt idx="42773">
                  <c:v>620</c:v>
                </c:pt>
                <c:pt idx="42774">
                  <c:v>680</c:v>
                </c:pt>
                <c:pt idx="42775">
                  <c:v>690</c:v>
                </c:pt>
                <c:pt idx="42776">
                  <c:v>720</c:v>
                </c:pt>
                <c:pt idx="42777">
                  <c:v>650</c:v>
                </c:pt>
                <c:pt idx="42778">
                  <c:v>650</c:v>
                </c:pt>
                <c:pt idx="42779">
                  <c:v>610</c:v>
                </c:pt>
                <c:pt idx="42780">
                  <c:v>480</c:v>
                </c:pt>
                <c:pt idx="42781">
                  <c:v>610</c:v>
                </c:pt>
                <c:pt idx="42782">
                  <c:v>700</c:v>
                </c:pt>
                <c:pt idx="42783">
                  <c:v>790</c:v>
                </c:pt>
                <c:pt idx="42784">
                  <c:v>700</c:v>
                </c:pt>
                <c:pt idx="42785">
                  <c:v>750</c:v>
                </c:pt>
                <c:pt idx="42786">
                  <c:v>590</c:v>
                </c:pt>
                <c:pt idx="42787">
                  <c:v>750</c:v>
                </c:pt>
                <c:pt idx="42788">
                  <c:v>610</c:v>
                </c:pt>
                <c:pt idx="42789">
                  <c:v>650</c:v>
                </c:pt>
                <c:pt idx="42790">
                  <c:v>710</c:v>
                </c:pt>
                <c:pt idx="42791">
                  <c:v>620</c:v>
                </c:pt>
                <c:pt idx="42792">
                  <c:v>840</c:v>
                </c:pt>
                <c:pt idx="42793">
                  <c:v>650</c:v>
                </c:pt>
                <c:pt idx="42794">
                  <c:v>660</c:v>
                </c:pt>
                <c:pt idx="42795">
                  <c:v>790</c:v>
                </c:pt>
                <c:pt idx="42796">
                  <c:v>660</c:v>
                </c:pt>
                <c:pt idx="42797">
                  <c:v>750</c:v>
                </c:pt>
                <c:pt idx="42798">
                  <c:v>660</c:v>
                </c:pt>
                <c:pt idx="42799">
                  <c:v>890</c:v>
                </c:pt>
                <c:pt idx="42800">
                  <c:v>580</c:v>
                </c:pt>
                <c:pt idx="42801">
                  <c:v>690</c:v>
                </c:pt>
                <c:pt idx="42802">
                  <c:v>610</c:v>
                </c:pt>
                <c:pt idx="42803">
                  <c:v>770</c:v>
                </c:pt>
                <c:pt idx="42804">
                  <c:v>630</c:v>
                </c:pt>
                <c:pt idx="42805">
                  <c:v>740</c:v>
                </c:pt>
                <c:pt idx="42806">
                  <c:v>710</c:v>
                </c:pt>
                <c:pt idx="42807">
                  <c:v>540</c:v>
                </c:pt>
                <c:pt idx="42808">
                  <c:v>690</c:v>
                </c:pt>
                <c:pt idx="42809">
                  <c:v>670</c:v>
                </c:pt>
                <c:pt idx="42810">
                  <c:v>520</c:v>
                </c:pt>
                <c:pt idx="42811">
                  <c:v>800</c:v>
                </c:pt>
                <c:pt idx="42812">
                  <c:v>680</c:v>
                </c:pt>
                <c:pt idx="42813">
                  <c:v>680</c:v>
                </c:pt>
                <c:pt idx="42814">
                  <c:v>560</c:v>
                </c:pt>
                <c:pt idx="42815">
                  <c:v>710</c:v>
                </c:pt>
                <c:pt idx="42816">
                  <c:v>580</c:v>
                </c:pt>
                <c:pt idx="42817">
                  <c:v>600</c:v>
                </c:pt>
                <c:pt idx="42818">
                  <c:v>740</c:v>
                </c:pt>
                <c:pt idx="42819">
                  <c:v>650</c:v>
                </c:pt>
                <c:pt idx="42820">
                  <c:v>730</c:v>
                </c:pt>
                <c:pt idx="42821">
                  <c:v>680</c:v>
                </c:pt>
                <c:pt idx="42822">
                  <c:v>560</c:v>
                </c:pt>
                <c:pt idx="42823">
                  <c:v>710</c:v>
                </c:pt>
                <c:pt idx="42824">
                  <c:v>710</c:v>
                </c:pt>
                <c:pt idx="42825">
                  <c:v>780</c:v>
                </c:pt>
                <c:pt idx="42826">
                  <c:v>780</c:v>
                </c:pt>
                <c:pt idx="42827">
                  <c:v>790</c:v>
                </c:pt>
                <c:pt idx="42828">
                  <c:v>660</c:v>
                </c:pt>
                <c:pt idx="42829">
                  <c:v>670</c:v>
                </c:pt>
                <c:pt idx="42830">
                  <c:v>560</c:v>
                </c:pt>
                <c:pt idx="42831">
                  <c:v>610</c:v>
                </c:pt>
                <c:pt idx="42832">
                  <c:v>650</c:v>
                </c:pt>
                <c:pt idx="42833">
                  <c:v>760</c:v>
                </c:pt>
                <c:pt idx="42834">
                  <c:v>650</c:v>
                </c:pt>
                <c:pt idx="42835">
                  <c:v>570</c:v>
                </c:pt>
                <c:pt idx="42836">
                  <c:v>760</c:v>
                </c:pt>
                <c:pt idx="42837">
                  <c:v>830</c:v>
                </c:pt>
                <c:pt idx="42838">
                  <c:v>620</c:v>
                </c:pt>
                <c:pt idx="42839">
                  <c:v>830</c:v>
                </c:pt>
                <c:pt idx="42840">
                  <c:v>620</c:v>
                </c:pt>
                <c:pt idx="42841">
                  <c:v>610</c:v>
                </c:pt>
                <c:pt idx="42842">
                  <c:v>680</c:v>
                </c:pt>
                <c:pt idx="42843">
                  <c:v>780</c:v>
                </c:pt>
                <c:pt idx="42844">
                  <c:v>740</c:v>
                </c:pt>
                <c:pt idx="42845">
                  <c:v>760</c:v>
                </c:pt>
                <c:pt idx="42846">
                  <c:v>810</c:v>
                </c:pt>
                <c:pt idx="42847">
                  <c:v>610</c:v>
                </c:pt>
                <c:pt idx="42848">
                  <c:v>590</c:v>
                </c:pt>
                <c:pt idx="42849">
                  <c:v>780</c:v>
                </c:pt>
                <c:pt idx="42850">
                  <c:v>710</c:v>
                </c:pt>
                <c:pt idx="42851">
                  <c:v>730</c:v>
                </c:pt>
                <c:pt idx="42852">
                  <c:v>560</c:v>
                </c:pt>
                <c:pt idx="42853">
                  <c:v>760</c:v>
                </c:pt>
                <c:pt idx="42854">
                  <c:v>570</c:v>
                </c:pt>
                <c:pt idx="42855">
                  <c:v>600</c:v>
                </c:pt>
                <c:pt idx="42856">
                  <c:v>830</c:v>
                </c:pt>
                <c:pt idx="42857">
                  <c:v>770</c:v>
                </c:pt>
                <c:pt idx="42858">
                  <c:v>830</c:v>
                </c:pt>
                <c:pt idx="42859">
                  <c:v>690</c:v>
                </c:pt>
                <c:pt idx="42860">
                  <c:v>790</c:v>
                </c:pt>
                <c:pt idx="42861">
                  <c:v>720</c:v>
                </c:pt>
                <c:pt idx="42862">
                  <c:v>580</c:v>
                </c:pt>
                <c:pt idx="42863">
                  <c:v>670</c:v>
                </c:pt>
                <c:pt idx="42864">
                  <c:v>850</c:v>
                </c:pt>
                <c:pt idx="42865">
                  <c:v>710</c:v>
                </c:pt>
                <c:pt idx="42866">
                  <c:v>600</c:v>
                </c:pt>
                <c:pt idx="42867">
                  <c:v>590</c:v>
                </c:pt>
                <c:pt idx="42868">
                  <c:v>630</c:v>
                </c:pt>
                <c:pt idx="42869">
                  <c:v>530</c:v>
                </c:pt>
                <c:pt idx="42870">
                  <c:v>660</c:v>
                </c:pt>
                <c:pt idx="42871">
                  <c:v>610</c:v>
                </c:pt>
                <c:pt idx="42872">
                  <c:v>560</c:v>
                </c:pt>
                <c:pt idx="42873">
                  <c:v>580</c:v>
                </c:pt>
                <c:pt idx="42874">
                  <c:v>700</c:v>
                </c:pt>
                <c:pt idx="42875">
                  <c:v>610</c:v>
                </c:pt>
                <c:pt idx="42876">
                  <c:v>810</c:v>
                </c:pt>
                <c:pt idx="42877">
                  <c:v>570</c:v>
                </c:pt>
                <c:pt idx="42878">
                  <c:v>760</c:v>
                </c:pt>
                <c:pt idx="42879">
                  <c:v>850</c:v>
                </c:pt>
                <c:pt idx="42880">
                  <c:v>670</c:v>
                </c:pt>
                <c:pt idx="42881">
                  <c:v>650</c:v>
                </c:pt>
                <c:pt idx="42882">
                  <c:v>580</c:v>
                </c:pt>
                <c:pt idx="42883">
                  <c:v>720</c:v>
                </c:pt>
                <c:pt idx="42884">
                  <c:v>600</c:v>
                </c:pt>
                <c:pt idx="42885">
                  <c:v>780</c:v>
                </c:pt>
                <c:pt idx="42886">
                  <c:v>700</c:v>
                </c:pt>
                <c:pt idx="42887">
                  <c:v>730</c:v>
                </c:pt>
                <c:pt idx="42888">
                  <c:v>610</c:v>
                </c:pt>
                <c:pt idx="42889">
                  <c:v>920</c:v>
                </c:pt>
                <c:pt idx="42890">
                  <c:v>820</c:v>
                </c:pt>
                <c:pt idx="42891">
                  <c:v>700</c:v>
                </c:pt>
                <c:pt idx="42892">
                  <c:v>670</c:v>
                </c:pt>
                <c:pt idx="42893">
                  <c:v>670</c:v>
                </c:pt>
                <c:pt idx="42894">
                  <c:v>580</c:v>
                </c:pt>
                <c:pt idx="42895">
                  <c:v>850</c:v>
                </c:pt>
                <c:pt idx="42896">
                  <c:v>550</c:v>
                </c:pt>
                <c:pt idx="42897">
                  <c:v>680</c:v>
                </c:pt>
                <c:pt idx="42898">
                  <c:v>880</c:v>
                </c:pt>
                <c:pt idx="42899">
                  <c:v>820</c:v>
                </c:pt>
                <c:pt idx="42900">
                  <c:v>620</c:v>
                </c:pt>
                <c:pt idx="42901">
                  <c:v>770</c:v>
                </c:pt>
                <c:pt idx="42902">
                  <c:v>560</c:v>
                </c:pt>
                <c:pt idx="42903">
                  <c:v>700</c:v>
                </c:pt>
                <c:pt idx="42904">
                  <c:v>570</c:v>
                </c:pt>
                <c:pt idx="42905">
                  <c:v>540</c:v>
                </c:pt>
                <c:pt idx="42906">
                  <c:v>640</c:v>
                </c:pt>
                <c:pt idx="42907">
                  <c:v>610</c:v>
                </c:pt>
                <c:pt idx="42908">
                  <c:v>600</c:v>
                </c:pt>
                <c:pt idx="42909">
                  <c:v>750</c:v>
                </c:pt>
                <c:pt idx="42910">
                  <c:v>600</c:v>
                </c:pt>
                <c:pt idx="42911">
                  <c:v>600</c:v>
                </c:pt>
                <c:pt idx="42912">
                  <c:v>770</c:v>
                </c:pt>
                <c:pt idx="42913">
                  <c:v>740</c:v>
                </c:pt>
                <c:pt idx="42914">
                  <c:v>700</c:v>
                </c:pt>
                <c:pt idx="42915">
                  <c:v>780</c:v>
                </c:pt>
                <c:pt idx="42916">
                  <c:v>580</c:v>
                </c:pt>
                <c:pt idx="42917">
                  <c:v>700</c:v>
                </c:pt>
                <c:pt idx="42918">
                  <c:v>680</c:v>
                </c:pt>
                <c:pt idx="42919">
                  <c:v>600</c:v>
                </c:pt>
                <c:pt idx="42920">
                  <c:v>800</c:v>
                </c:pt>
                <c:pt idx="42921">
                  <c:v>800</c:v>
                </c:pt>
                <c:pt idx="42922">
                  <c:v>690</c:v>
                </c:pt>
                <c:pt idx="42923">
                  <c:v>710</c:v>
                </c:pt>
                <c:pt idx="42924">
                  <c:v>740</c:v>
                </c:pt>
                <c:pt idx="42925">
                  <c:v>880</c:v>
                </c:pt>
                <c:pt idx="42926">
                  <c:v>800</c:v>
                </c:pt>
                <c:pt idx="42927">
                  <c:v>710</c:v>
                </c:pt>
                <c:pt idx="42928">
                  <c:v>640</c:v>
                </c:pt>
                <c:pt idx="42929">
                  <c:v>790</c:v>
                </c:pt>
                <c:pt idx="42930">
                  <c:v>750</c:v>
                </c:pt>
                <c:pt idx="42931">
                  <c:v>760</c:v>
                </c:pt>
                <c:pt idx="42932">
                  <c:v>670</c:v>
                </c:pt>
                <c:pt idx="42933">
                  <c:v>540</c:v>
                </c:pt>
                <c:pt idx="42934">
                  <c:v>430</c:v>
                </c:pt>
                <c:pt idx="42935">
                  <c:v>620</c:v>
                </c:pt>
                <c:pt idx="42936">
                  <c:v>690</c:v>
                </c:pt>
                <c:pt idx="42937">
                  <c:v>780</c:v>
                </c:pt>
                <c:pt idx="42938">
                  <c:v>620</c:v>
                </c:pt>
                <c:pt idx="42939">
                  <c:v>640</c:v>
                </c:pt>
                <c:pt idx="42940">
                  <c:v>710</c:v>
                </c:pt>
                <c:pt idx="42941">
                  <c:v>700</c:v>
                </c:pt>
                <c:pt idx="42942">
                  <c:v>690</c:v>
                </c:pt>
                <c:pt idx="42943">
                  <c:v>690</c:v>
                </c:pt>
                <c:pt idx="42944">
                  <c:v>620</c:v>
                </c:pt>
                <c:pt idx="42945">
                  <c:v>700</c:v>
                </c:pt>
                <c:pt idx="42946">
                  <c:v>800</c:v>
                </c:pt>
                <c:pt idx="42947">
                  <c:v>600</c:v>
                </c:pt>
                <c:pt idx="42948">
                  <c:v>800</c:v>
                </c:pt>
                <c:pt idx="42949">
                  <c:v>770</c:v>
                </c:pt>
                <c:pt idx="42950">
                  <c:v>560</c:v>
                </c:pt>
                <c:pt idx="42951">
                  <c:v>700</c:v>
                </c:pt>
                <c:pt idx="42952">
                  <c:v>650</c:v>
                </c:pt>
                <c:pt idx="42953">
                  <c:v>800</c:v>
                </c:pt>
                <c:pt idx="42954">
                  <c:v>810</c:v>
                </c:pt>
                <c:pt idx="42955">
                  <c:v>530</c:v>
                </c:pt>
                <c:pt idx="42956">
                  <c:v>650</c:v>
                </c:pt>
                <c:pt idx="42957">
                  <c:v>710</c:v>
                </c:pt>
                <c:pt idx="42958">
                  <c:v>670</c:v>
                </c:pt>
                <c:pt idx="42959">
                  <c:v>860</c:v>
                </c:pt>
                <c:pt idx="42960">
                  <c:v>580</c:v>
                </c:pt>
                <c:pt idx="42961">
                  <c:v>880</c:v>
                </c:pt>
                <c:pt idx="42962">
                  <c:v>810</c:v>
                </c:pt>
                <c:pt idx="42963">
                  <c:v>430</c:v>
                </c:pt>
                <c:pt idx="42964">
                  <c:v>770</c:v>
                </c:pt>
                <c:pt idx="42965">
                  <c:v>760</c:v>
                </c:pt>
                <c:pt idx="42966">
                  <c:v>690</c:v>
                </c:pt>
                <c:pt idx="42967">
                  <c:v>720</c:v>
                </c:pt>
                <c:pt idx="42968">
                  <c:v>560</c:v>
                </c:pt>
                <c:pt idx="42969">
                  <c:v>620</c:v>
                </c:pt>
                <c:pt idx="42970">
                  <c:v>680</c:v>
                </c:pt>
                <c:pt idx="42971">
                  <c:v>690</c:v>
                </c:pt>
                <c:pt idx="42972">
                  <c:v>790</c:v>
                </c:pt>
                <c:pt idx="42973">
                  <c:v>590</c:v>
                </c:pt>
                <c:pt idx="42974">
                  <c:v>740</c:v>
                </c:pt>
                <c:pt idx="42975">
                  <c:v>750</c:v>
                </c:pt>
                <c:pt idx="42976">
                  <c:v>640</c:v>
                </c:pt>
                <c:pt idx="42977">
                  <c:v>640</c:v>
                </c:pt>
                <c:pt idx="42978">
                  <c:v>560</c:v>
                </c:pt>
                <c:pt idx="42979">
                  <c:v>520</c:v>
                </c:pt>
                <c:pt idx="42980">
                  <c:v>720</c:v>
                </c:pt>
                <c:pt idx="42981">
                  <c:v>610</c:v>
                </c:pt>
                <c:pt idx="42982">
                  <c:v>760</c:v>
                </c:pt>
                <c:pt idx="42983">
                  <c:v>590</c:v>
                </c:pt>
                <c:pt idx="42984">
                  <c:v>740</c:v>
                </c:pt>
                <c:pt idx="42985">
                  <c:v>700</c:v>
                </c:pt>
                <c:pt idx="42986">
                  <c:v>600</c:v>
                </c:pt>
                <c:pt idx="42987">
                  <c:v>740</c:v>
                </c:pt>
                <c:pt idx="42988">
                  <c:v>630</c:v>
                </c:pt>
                <c:pt idx="42989">
                  <c:v>650</c:v>
                </c:pt>
                <c:pt idx="42990">
                  <c:v>540</c:v>
                </c:pt>
                <c:pt idx="42991">
                  <c:v>550</c:v>
                </c:pt>
                <c:pt idx="42992">
                  <c:v>650</c:v>
                </c:pt>
                <c:pt idx="42993">
                  <c:v>890</c:v>
                </c:pt>
                <c:pt idx="42994">
                  <c:v>860</c:v>
                </c:pt>
                <c:pt idx="42995">
                  <c:v>430</c:v>
                </c:pt>
                <c:pt idx="42996">
                  <c:v>750</c:v>
                </c:pt>
                <c:pt idx="42997">
                  <c:v>800</c:v>
                </c:pt>
                <c:pt idx="42998">
                  <c:v>620</c:v>
                </c:pt>
                <c:pt idx="42999">
                  <c:v>850</c:v>
                </c:pt>
                <c:pt idx="43000">
                  <c:v>630</c:v>
                </c:pt>
                <c:pt idx="43001">
                  <c:v>700</c:v>
                </c:pt>
                <c:pt idx="43002">
                  <c:v>640</c:v>
                </c:pt>
                <c:pt idx="43003">
                  <c:v>740</c:v>
                </c:pt>
                <c:pt idx="43004">
                  <c:v>690</c:v>
                </c:pt>
                <c:pt idx="43005">
                  <c:v>690</c:v>
                </c:pt>
                <c:pt idx="43006">
                  <c:v>720</c:v>
                </c:pt>
                <c:pt idx="43007">
                  <c:v>720</c:v>
                </c:pt>
                <c:pt idx="43008">
                  <c:v>610</c:v>
                </c:pt>
                <c:pt idx="43009">
                  <c:v>830</c:v>
                </c:pt>
                <c:pt idx="43010">
                  <c:v>770</c:v>
                </c:pt>
                <c:pt idx="43011">
                  <c:v>840</c:v>
                </c:pt>
                <c:pt idx="43012">
                  <c:v>670</c:v>
                </c:pt>
                <c:pt idx="43013">
                  <c:v>690</c:v>
                </c:pt>
                <c:pt idx="43014">
                  <c:v>720</c:v>
                </c:pt>
                <c:pt idx="43015">
                  <c:v>930</c:v>
                </c:pt>
                <c:pt idx="43016">
                  <c:v>660</c:v>
                </c:pt>
                <c:pt idx="43017">
                  <c:v>860</c:v>
                </c:pt>
                <c:pt idx="43018">
                  <c:v>640</c:v>
                </c:pt>
                <c:pt idx="43019">
                  <c:v>860</c:v>
                </c:pt>
                <c:pt idx="43020">
                  <c:v>690</c:v>
                </c:pt>
                <c:pt idx="43021">
                  <c:v>630</c:v>
                </c:pt>
                <c:pt idx="43022">
                  <c:v>730</c:v>
                </c:pt>
                <c:pt idx="43023">
                  <c:v>810</c:v>
                </c:pt>
                <c:pt idx="43024">
                  <c:v>680</c:v>
                </c:pt>
                <c:pt idx="43025">
                  <c:v>630</c:v>
                </c:pt>
                <c:pt idx="43026">
                  <c:v>750</c:v>
                </c:pt>
                <c:pt idx="43027">
                  <c:v>500</c:v>
                </c:pt>
                <c:pt idx="43028">
                  <c:v>790</c:v>
                </c:pt>
                <c:pt idx="43029">
                  <c:v>580</c:v>
                </c:pt>
                <c:pt idx="43030">
                  <c:v>660</c:v>
                </c:pt>
                <c:pt idx="43031">
                  <c:v>770</c:v>
                </c:pt>
                <c:pt idx="43032">
                  <c:v>810</c:v>
                </c:pt>
                <c:pt idx="43033">
                  <c:v>970</c:v>
                </c:pt>
                <c:pt idx="43034">
                  <c:v>640</c:v>
                </c:pt>
                <c:pt idx="43035">
                  <c:v>720</c:v>
                </c:pt>
                <c:pt idx="43036">
                  <c:v>790</c:v>
                </c:pt>
                <c:pt idx="43037">
                  <c:v>750</c:v>
                </c:pt>
                <c:pt idx="43038">
                  <c:v>730</c:v>
                </c:pt>
                <c:pt idx="43039">
                  <c:v>610</c:v>
                </c:pt>
                <c:pt idx="43040">
                  <c:v>680</c:v>
                </c:pt>
                <c:pt idx="43041">
                  <c:v>570</c:v>
                </c:pt>
                <c:pt idx="43042">
                  <c:v>740</c:v>
                </c:pt>
                <c:pt idx="43043">
                  <c:v>720</c:v>
                </c:pt>
                <c:pt idx="43044">
                  <c:v>630</c:v>
                </c:pt>
                <c:pt idx="43045">
                  <c:v>770</c:v>
                </c:pt>
                <c:pt idx="43046">
                  <c:v>610</c:v>
                </c:pt>
                <c:pt idx="43047">
                  <c:v>780</c:v>
                </c:pt>
                <c:pt idx="43048">
                  <c:v>700</c:v>
                </c:pt>
                <c:pt idx="43049">
                  <c:v>710</c:v>
                </c:pt>
                <c:pt idx="43050">
                  <c:v>770</c:v>
                </c:pt>
                <c:pt idx="43051">
                  <c:v>740</c:v>
                </c:pt>
                <c:pt idx="43052">
                  <c:v>670</c:v>
                </c:pt>
                <c:pt idx="43053">
                  <c:v>670</c:v>
                </c:pt>
                <c:pt idx="43054">
                  <c:v>730</c:v>
                </c:pt>
                <c:pt idx="43055">
                  <c:v>620</c:v>
                </c:pt>
                <c:pt idx="43056">
                  <c:v>580</c:v>
                </c:pt>
                <c:pt idx="43057">
                  <c:v>680</c:v>
                </c:pt>
                <c:pt idx="43058">
                  <c:v>890</c:v>
                </c:pt>
                <c:pt idx="43059">
                  <c:v>720</c:v>
                </c:pt>
                <c:pt idx="43060">
                  <c:v>660</c:v>
                </c:pt>
                <c:pt idx="43061">
                  <c:v>850</c:v>
                </c:pt>
                <c:pt idx="43062">
                  <c:v>670</c:v>
                </c:pt>
                <c:pt idx="43063">
                  <c:v>680</c:v>
                </c:pt>
                <c:pt idx="43064">
                  <c:v>760</c:v>
                </c:pt>
                <c:pt idx="43065">
                  <c:v>740</c:v>
                </c:pt>
                <c:pt idx="43066">
                  <c:v>790</c:v>
                </c:pt>
                <c:pt idx="43067">
                  <c:v>630</c:v>
                </c:pt>
                <c:pt idx="43068">
                  <c:v>690</c:v>
                </c:pt>
                <c:pt idx="43069">
                  <c:v>550</c:v>
                </c:pt>
                <c:pt idx="43070">
                  <c:v>740</c:v>
                </c:pt>
                <c:pt idx="43071">
                  <c:v>680</c:v>
                </c:pt>
                <c:pt idx="43072">
                  <c:v>780</c:v>
                </c:pt>
                <c:pt idx="43073">
                  <c:v>740</c:v>
                </c:pt>
                <c:pt idx="43074">
                  <c:v>640</c:v>
                </c:pt>
                <c:pt idx="43075">
                  <c:v>810</c:v>
                </c:pt>
                <c:pt idx="43076">
                  <c:v>710</c:v>
                </c:pt>
                <c:pt idx="43077">
                  <c:v>630</c:v>
                </c:pt>
                <c:pt idx="43078">
                  <c:v>540</c:v>
                </c:pt>
                <c:pt idx="43079">
                  <c:v>780</c:v>
                </c:pt>
                <c:pt idx="43080">
                  <c:v>710</c:v>
                </c:pt>
                <c:pt idx="43081">
                  <c:v>800</c:v>
                </c:pt>
                <c:pt idx="43082">
                  <c:v>590</c:v>
                </c:pt>
                <c:pt idx="43083">
                  <c:v>630</c:v>
                </c:pt>
                <c:pt idx="43084">
                  <c:v>670</c:v>
                </c:pt>
                <c:pt idx="43085">
                  <c:v>700</c:v>
                </c:pt>
                <c:pt idx="43086">
                  <c:v>750</c:v>
                </c:pt>
                <c:pt idx="43087">
                  <c:v>640</c:v>
                </c:pt>
                <c:pt idx="43088">
                  <c:v>570</c:v>
                </c:pt>
                <c:pt idx="43089">
                  <c:v>610</c:v>
                </c:pt>
                <c:pt idx="43090">
                  <c:v>690</c:v>
                </c:pt>
                <c:pt idx="43091">
                  <c:v>830</c:v>
                </c:pt>
                <c:pt idx="43092">
                  <c:v>690</c:v>
                </c:pt>
                <c:pt idx="43093">
                  <c:v>640</c:v>
                </c:pt>
                <c:pt idx="43094">
                  <c:v>830</c:v>
                </c:pt>
                <c:pt idx="43095">
                  <c:v>590</c:v>
                </c:pt>
                <c:pt idx="43096">
                  <c:v>710</c:v>
                </c:pt>
                <c:pt idx="43097">
                  <c:v>830</c:v>
                </c:pt>
                <c:pt idx="43098">
                  <c:v>790</c:v>
                </c:pt>
                <c:pt idx="43099">
                  <c:v>630</c:v>
                </c:pt>
                <c:pt idx="43100">
                  <c:v>720</c:v>
                </c:pt>
                <c:pt idx="43101">
                  <c:v>560</c:v>
                </c:pt>
                <c:pt idx="43102">
                  <c:v>640</c:v>
                </c:pt>
                <c:pt idx="43103">
                  <c:v>630</c:v>
                </c:pt>
                <c:pt idx="43104">
                  <c:v>780</c:v>
                </c:pt>
                <c:pt idx="43105">
                  <c:v>760</c:v>
                </c:pt>
                <c:pt idx="43106">
                  <c:v>710</c:v>
                </c:pt>
                <c:pt idx="43107">
                  <c:v>730</c:v>
                </c:pt>
                <c:pt idx="43108">
                  <c:v>690</c:v>
                </c:pt>
                <c:pt idx="43109">
                  <c:v>570</c:v>
                </c:pt>
                <c:pt idx="43110">
                  <c:v>570</c:v>
                </c:pt>
                <c:pt idx="43111">
                  <c:v>650</c:v>
                </c:pt>
                <c:pt idx="43112">
                  <c:v>850</c:v>
                </c:pt>
                <c:pt idx="43113">
                  <c:v>750</c:v>
                </c:pt>
                <c:pt idx="43114">
                  <c:v>690</c:v>
                </c:pt>
                <c:pt idx="43115">
                  <c:v>770</c:v>
                </c:pt>
                <c:pt idx="43116">
                  <c:v>680</c:v>
                </c:pt>
                <c:pt idx="43117">
                  <c:v>720</c:v>
                </c:pt>
                <c:pt idx="43118">
                  <c:v>600</c:v>
                </c:pt>
                <c:pt idx="43119">
                  <c:v>640</c:v>
                </c:pt>
                <c:pt idx="43120">
                  <c:v>550</c:v>
                </c:pt>
                <c:pt idx="43121">
                  <c:v>630</c:v>
                </c:pt>
                <c:pt idx="43122">
                  <c:v>740</c:v>
                </c:pt>
                <c:pt idx="43123">
                  <c:v>750</c:v>
                </c:pt>
                <c:pt idx="43124">
                  <c:v>620</c:v>
                </c:pt>
                <c:pt idx="43125">
                  <c:v>660</c:v>
                </c:pt>
                <c:pt idx="43126">
                  <c:v>880</c:v>
                </c:pt>
                <c:pt idx="43127">
                  <c:v>730</c:v>
                </c:pt>
                <c:pt idx="43128">
                  <c:v>700</c:v>
                </c:pt>
                <c:pt idx="43129">
                  <c:v>670</c:v>
                </c:pt>
                <c:pt idx="43130">
                  <c:v>660</c:v>
                </c:pt>
                <c:pt idx="43131">
                  <c:v>670</c:v>
                </c:pt>
                <c:pt idx="43132">
                  <c:v>710</c:v>
                </c:pt>
                <c:pt idx="43133">
                  <c:v>780</c:v>
                </c:pt>
                <c:pt idx="43134">
                  <c:v>740</c:v>
                </c:pt>
                <c:pt idx="43135">
                  <c:v>680</c:v>
                </c:pt>
                <c:pt idx="43136">
                  <c:v>630</c:v>
                </c:pt>
                <c:pt idx="43137">
                  <c:v>770</c:v>
                </c:pt>
                <c:pt idx="43138">
                  <c:v>680</c:v>
                </c:pt>
                <c:pt idx="43139">
                  <c:v>650</c:v>
                </c:pt>
                <c:pt idx="43140">
                  <c:v>640</c:v>
                </c:pt>
                <c:pt idx="43141">
                  <c:v>710</c:v>
                </c:pt>
                <c:pt idx="43142">
                  <c:v>570</c:v>
                </c:pt>
                <c:pt idx="43143">
                  <c:v>850</c:v>
                </c:pt>
                <c:pt idx="43144">
                  <c:v>660</c:v>
                </c:pt>
                <c:pt idx="43145">
                  <c:v>570</c:v>
                </c:pt>
                <c:pt idx="43146">
                  <c:v>620</c:v>
                </c:pt>
                <c:pt idx="43147">
                  <c:v>620</c:v>
                </c:pt>
                <c:pt idx="43148">
                  <c:v>710</c:v>
                </c:pt>
                <c:pt idx="43149">
                  <c:v>530</c:v>
                </c:pt>
                <c:pt idx="43150">
                  <c:v>660</c:v>
                </c:pt>
                <c:pt idx="43151">
                  <c:v>720</c:v>
                </c:pt>
                <c:pt idx="43152">
                  <c:v>610</c:v>
                </c:pt>
                <c:pt idx="43153">
                  <c:v>820</c:v>
                </c:pt>
                <c:pt idx="43154">
                  <c:v>670</c:v>
                </c:pt>
                <c:pt idx="43155">
                  <c:v>730</c:v>
                </c:pt>
                <c:pt idx="43156">
                  <c:v>650</c:v>
                </c:pt>
                <c:pt idx="43157">
                  <c:v>780</c:v>
                </c:pt>
                <c:pt idx="43158">
                  <c:v>770</c:v>
                </c:pt>
                <c:pt idx="43159">
                  <c:v>650</c:v>
                </c:pt>
                <c:pt idx="43160">
                  <c:v>860</c:v>
                </c:pt>
                <c:pt idx="43161">
                  <c:v>680</c:v>
                </c:pt>
                <c:pt idx="43162">
                  <c:v>600</c:v>
                </c:pt>
                <c:pt idx="43163">
                  <c:v>620</c:v>
                </c:pt>
                <c:pt idx="43164">
                  <c:v>940</c:v>
                </c:pt>
                <c:pt idx="43165">
                  <c:v>840</c:v>
                </c:pt>
                <c:pt idx="43166">
                  <c:v>550</c:v>
                </c:pt>
                <c:pt idx="43167">
                  <c:v>670</c:v>
                </c:pt>
                <c:pt idx="43168">
                  <c:v>690</c:v>
                </c:pt>
                <c:pt idx="43169">
                  <c:v>670</c:v>
                </c:pt>
                <c:pt idx="43170">
                  <c:v>780</c:v>
                </c:pt>
                <c:pt idx="43171">
                  <c:v>510</c:v>
                </c:pt>
                <c:pt idx="43172">
                  <c:v>660</c:v>
                </c:pt>
                <c:pt idx="43173">
                  <c:v>650</c:v>
                </c:pt>
                <c:pt idx="43174">
                  <c:v>880</c:v>
                </c:pt>
                <c:pt idx="43175">
                  <c:v>590</c:v>
                </c:pt>
                <c:pt idx="43176">
                  <c:v>440</c:v>
                </c:pt>
                <c:pt idx="43177">
                  <c:v>660</c:v>
                </c:pt>
                <c:pt idx="43178">
                  <c:v>630</c:v>
                </c:pt>
                <c:pt idx="43179">
                  <c:v>710</c:v>
                </c:pt>
                <c:pt idx="43180">
                  <c:v>790</c:v>
                </c:pt>
                <c:pt idx="43181">
                  <c:v>660</c:v>
                </c:pt>
                <c:pt idx="43182">
                  <c:v>660</c:v>
                </c:pt>
                <c:pt idx="43183">
                  <c:v>710</c:v>
                </c:pt>
                <c:pt idx="43184">
                  <c:v>640</c:v>
                </c:pt>
                <c:pt idx="43185">
                  <c:v>550</c:v>
                </c:pt>
                <c:pt idx="43186">
                  <c:v>590</c:v>
                </c:pt>
                <c:pt idx="43187">
                  <c:v>800</c:v>
                </c:pt>
                <c:pt idx="43188">
                  <c:v>640</c:v>
                </c:pt>
                <c:pt idx="43189">
                  <c:v>740</c:v>
                </c:pt>
                <c:pt idx="43190">
                  <c:v>640</c:v>
                </c:pt>
                <c:pt idx="43191">
                  <c:v>640</c:v>
                </c:pt>
                <c:pt idx="43192">
                  <c:v>720</c:v>
                </c:pt>
                <c:pt idx="43193">
                  <c:v>640</c:v>
                </c:pt>
                <c:pt idx="43194">
                  <c:v>650</c:v>
                </c:pt>
                <c:pt idx="43195">
                  <c:v>570</c:v>
                </c:pt>
                <c:pt idx="43196">
                  <c:v>650</c:v>
                </c:pt>
                <c:pt idx="43197">
                  <c:v>730</c:v>
                </c:pt>
                <c:pt idx="43198">
                  <c:v>740</c:v>
                </c:pt>
                <c:pt idx="43199">
                  <c:v>760</c:v>
                </c:pt>
                <c:pt idx="43200">
                  <c:v>630</c:v>
                </c:pt>
                <c:pt idx="43201">
                  <c:v>740</c:v>
                </c:pt>
                <c:pt idx="43202">
                  <c:v>830</c:v>
                </c:pt>
                <c:pt idx="43203">
                  <c:v>590</c:v>
                </c:pt>
                <c:pt idx="43204">
                  <c:v>810</c:v>
                </c:pt>
                <c:pt idx="43205">
                  <c:v>760</c:v>
                </c:pt>
                <c:pt idx="43206">
                  <c:v>770</c:v>
                </c:pt>
                <c:pt idx="43207">
                  <c:v>630</c:v>
                </c:pt>
                <c:pt idx="43208">
                  <c:v>740</c:v>
                </c:pt>
                <c:pt idx="43209">
                  <c:v>720</c:v>
                </c:pt>
                <c:pt idx="43210">
                  <c:v>650</c:v>
                </c:pt>
                <c:pt idx="43211">
                  <c:v>800</c:v>
                </c:pt>
                <c:pt idx="43212">
                  <c:v>610</c:v>
                </c:pt>
                <c:pt idx="43213">
                  <c:v>670</c:v>
                </c:pt>
                <c:pt idx="43214">
                  <c:v>630</c:v>
                </c:pt>
                <c:pt idx="43215">
                  <c:v>740</c:v>
                </c:pt>
                <c:pt idx="43216">
                  <c:v>700</c:v>
                </c:pt>
                <c:pt idx="43217">
                  <c:v>860</c:v>
                </c:pt>
                <c:pt idx="43218">
                  <c:v>810</c:v>
                </c:pt>
                <c:pt idx="43219">
                  <c:v>520</c:v>
                </c:pt>
                <c:pt idx="43220">
                  <c:v>640</c:v>
                </c:pt>
                <c:pt idx="43221">
                  <c:v>580</c:v>
                </c:pt>
                <c:pt idx="43222">
                  <c:v>800</c:v>
                </c:pt>
                <c:pt idx="43223">
                  <c:v>650</c:v>
                </c:pt>
                <c:pt idx="43224">
                  <c:v>800</c:v>
                </c:pt>
                <c:pt idx="43225">
                  <c:v>600</c:v>
                </c:pt>
                <c:pt idx="43226">
                  <c:v>780</c:v>
                </c:pt>
                <c:pt idx="43227">
                  <c:v>830</c:v>
                </c:pt>
                <c:pt idx="43228">
                  <c:v>760</c:v>
                </c:pt>
                <c:pt idx="43229">
                  <c:v>680</c:v>
                </c:pt>
                <c:pt idx="43230">
                  <c:v>690</c:v>
                </c:pt>
                <c:pt idx="43231">
                  <c:v>740</c:v>
                </c:pt>
                <c:pt idx="43232">
                  <c:v>630</c:v>
                </c:pt>
                <c:pt idx="43233">
                  <c:v>640</c:v>
                </c:pt>
                <c:pt idx="43234">
                  <c:v>640</c:v>
                </c:pt>
                <c:pt idx="43235">
                  <c:v>730</c:v>
                </c:pt>
                <c:pt idx="43236">
                  <c:v>860</c:v>
                </c:pt>
                <c:pt idx="43237">
                  <c:v>590</c:v>
                </c:pt>
                <c:pt idx="43238">
                  <c:v>680</c:v>
                </c:pt>
                <c:pt idx="43239">
                  <c:v>800</c:v>
                </c:pt>
                <c:pt idx="43240">
                  <c:v>700</c:v>
                </c:pt>
                <c:pt idx="43241">
                  <c:v>670</c:v>
                </c:pt>
                <c:pt idx="43242">
                  <c:v>560</c:v>
                </c:pt>
                <c:pt idx="43243">
                  <c:v>830</c:v>
                </c:pt>
                <c:pt idx="43244">
                  <c:v>610</c:v>
                </c:pt>
                <c:pt idx="43245">
                  <c:v>680</c:v>
                </c:pt>
                <c:pt idx="43246">
                  <c:v>650</c:v>
                </c:pt>
                <c:pt idx="43247">
                  <c:v>630</c:v>
                </c:pt>
                <c:pt idx="43248">
                  <c:v>630</c:v>
                </c:pt>
                <c:pt idx="43249">
                  <c:v>610</c:v>
                </c:pt>
                <c:pt idx="43250">
                  <c:v>790</c:v>
                </c:pt>
                <c:pt idx="43251">
                  <c:v>670</c:v>
                </c:pt>
                <c:pt idx="43252">
                  <c:v>720</c:v>
                </c:pt>
                <c:pt idx="43253">
                  <c:v>660</c:v>
                </c:pt>
                <c:pt idx="43254">
                  <c:v>660</c:v>
                </c:pt>
                <c:pt idx="43255">
                  <c:v>690</c:v>
                </c:pt>
                <c:pt idx="43256">
                  <c:v>670</c:v>
                </c:pt>
                <c:pt idx="43257">
                  <c:v>520</c:v>
                </c:pt>
                <c:pt idx="43258">
                  <c:v>650</c:v>
                </c:pt>
                <c:pt idx="43259">
                  <c:v>740</c:v>
                </c:pt>
                <c:pt idx="43260">
                  <c:v>570</c:v>
                </c:pt>
                <c:pt idx="43261">
                  <c:v>850</c:v>
                </c:pt>
                <c:pt idx="43262">
                  <c:v>760</c:v>
                </c:pt>
                <c:pt idx="43263">
                  <c:v>520</c:v>
                </c:pt>
                <c:pt idx="43264">
                  <c:v>770</c:v>
                </c:pt>
                <c:pt idx="43265">
                  <c:v>690</c:v>
                </c:pt>
                <c:pt idx="43266">
                  <c:v>520</c:v>
                </c:pt>
                <c:pt idx="43267">
                  <c:v>700</c:v>
                </c:pt>
                <c:pt idx="43268">
                  <c:v>760</c:v>
                </c:pt>
                <c:pt idx="43269">
                  <c:v>580</c:v>
                </c:pt>
                <c:pt idx="43270">
                  <c:v>890</c:v>
                </c:pt>
                <c:pt idx="43271">
                  <c:v>640</c:v>
                </c:pt>
                <c:pt idx="43272">
                  <c:v>550</c:v>
                </c:pt>
                <c:pt idx="43273">
                  <c:v>720</c:v>
                </c:pt>
                <c:pt idx="43274">
                  <c:v>580</c:v>
                </c:pt>
                <c:pt idx="43275">
                  <c:v>540</c:v>
                </c:pt>
                <c:pt idx="43276">
                  <c:v>550</c:v>
                </c:pt>
                <c:pt idx="43277">
                  <c:v>750</c:v>
                </c:pt>
                <c:pt idx="43278">
                  <c:v>660</c:v>
                </c:pt>
                <c:pt idx="43279">
                  <c:v>680</c:v>
                </c:pt>
                <c:pt idx="43280">
                  <c:v>670</c:v>
                </c:pt>
                <c:pt idx="43281">
                  <c:v>710</c:v>
                </c:pt>
                <c:pt idx="43282">
                  <c:v>780</c:v>
                </c:pt>
                <c:pt idx="43283">
                  <c:v>650</c:v>
                </c:pt>
                <c:pt idx="43284">
                  <c:v>720</c:v>
                </c:pt>
                <c:pt idx="43285">
                  <c:v>570</c:v>
                </c:pt>
                <c:pt idx="43286">
                  <c:v>630</c:v>
                </c:pt>
                <c:pt idx="43287">
                  <c:v>740</c:v>
                </c:pt>
                <c:pt idx="43288">
                  <c:v>650</c:v>
                </c:pt>
                <c:pt idx="43289">
                  <c:v>880</c:v>
                </c:pt>
                <c:pt idx="43290">
                  <c:v>690</c:v>
                </c:pt>
                <c:pt idx="43291">
                  <c:v>590</c:v>
                </c:pt>
                <c:pt idx="43292">
                  <c:v>660</c:v>
                </c:pt>
                <c:pt idx="43293">
                  <c:v>660</c:v>
                </c:pt>
                <c:pt idx="43294">
                  <c:v>640</c:v>
                </c:pt>
                <c:pt idx="43295">
                  <c:v>650</c:v>
                </c:pt>
                <c:pt idx="43296">
                  <c:v>600</c:v>
                </c:pt>
                <c:pt idx="43297">
                  <c:v>620</c:v>
                </c:pt>
                <c:pt idx="43298">
                  <c:v>560</c:v>
                </c:pt>
                <c:pt idx="43299">
                  <c:v>790</c:v>
                </c:pt>
                <c:pt idx="43300">
                  <c:v>900</c:v>
                </c:pt>
                <c:pt idx="43301">
                  <c:v>700</c:v>
                </c:pt>
                <c:pt idx="43302">
                  <c:v>740</c:v>
                </c:pt>
                <c:pt idx="43303">
                  <c:v>940</c:v>
                </c:pt>
                <c:pt idx="43304">
                  <c:v>540</c:v>
                </c:pt>
                <c:pt idx="43305">
                  <c:v>860</c:v>
                </c:pt>
                <c:pt idx="43306">
                  <c:v>770</c:v>
                </c:pt>
                <c:pt idx="43307">
                  <c:v>600</c:v>
                </c:pt>
                <c:pt idx="43308">
                  <c:v>750</c:v>
                </c:pt>
                <c:pt idx="43309">
                  <c:v>740</c:v>
                </c:pt>
                <c:pt idx="43310">
                  <c:v>570</c:v>
                </c:pt>
                <c:pt idx="43311">
                  <c:v>750</c:v>
                </c:pt>
                <c:pt idx="43312">
                  <c:v>850</c:v>
                </c:pt>
                <c:pt idx="43313">
                  <c:v>600</c:v>
                </c:pt>
                <c:pt idx="43314">
                  <c:v>790</c:v>
                </c:pt>
                <c:pt idx="43315">
                  <c:v>580</c:v>
                </c:pt>
                <c:pt idx="43316">
                  <c:v>600</c:v>
                </c:pt>
                <c:pt idx="43317">
                  <c:v>590</c:v>
                </c:pt>
                <c:pt idx="43318">
                  <c:v>650</c:v>
                </c:pt>
                <c:pt idx="43319">
                  <c:v>730</c:v>
                </c:pt>
                <c:pt idx="43320">
                  <c:v>680</c:v>
                </c:pt>
                <c:pt idx="43321">
                  <c:v>680</c:v>
                </c:pt>
                <c:pt idx="43322">
                  <c:v>680</c:v>
                </c:pt>
                <c:pt idx="43323">
                  <c:v>760</c:v>
                </c:pt>
                <c:pt idx="43324">
                  <c:v>570</c:v>
                </c:pt>
                <c:pt idx="43325">
                  <c:v>770</c:v>
                </c:pt>
                <c:pt idx="43326">
                  <c:v>760</c:v>
                </c:pt>
                <c:pt idx="43327">
                  <c:v>630</c:v>
                </c:pt>
                <c:pt idx="43328">
                  <c:v>700</c:v>
                </c:pt>
                <c:pt idx="43329">
                  <c:v>590</c:v>
                </c:pt>
                <c:pt idx="43330">
                  <c:v>550</c:v>
                </c:pt>
                <c:pt idx="43331">
                  <c:v>670</c:v>
                </c:pt>
                <c:pt idx="43332">
                  <c:v>850</c:v>
                </c:pt>
                <c:pt idx="43333">
                  <c:v>660</c:v>
                </c:pt>
                <c:pt idx="43334">
                  <c:v>860</c:v>
                </c:pt>
                <c:pt idx="43335">
                  <c:v>680</c:v>
                </c:pt>
                <c:pt idx="43336">
                  <c:v>640</c:v>
                </c:pt>
                <c:pt idx="43337">
                  <c:v>890</c:v>
                </c:pt>
                <c:pt idx="43338">
                  <c:v>770</c:v>
                </c:pt>
                <c:pt idx="43339">
                  <c:v>780</c:v>
                </c:pt>
                <c:pt idx="43340">
                  <c:v>550</c:v>
                </c:pt>
                <c:pt idx="43341">
                  <c:v>730</c:v>
                </c:pt>
                <c:pt idx="43342">
                  <c:v>570</c:v>
                </c:pt>
                <c:pt idx="43343">
                  <c:v>660</c:v>
                </c:pt>
                <c:pt idx="43344">
                  <c:v>620</c:v>
                </c:pt>
                <c:pt idx="43345">
                  <c:v>680</c:v>
                </c:pt>
                <c:pt idx="43346">
                  <c:v>670</c:v>
                </c:pt>
                <c:pt idx="43347">
                  <c:v>560</c:v>
                </c:pt>
                <c:pt idx="43348">
                  <c:v>580</c:v>
                </c:pt>
                <c:pt idx="43349">
                  <c:v>840</c:v>
                </c:pt>
                <c:pt idx="43350">
                  <c:v>730</c:v>
                </c:pt>
                <c:pt idx="43351">
                  <c:v>840</c:v>
                </c:pt>
                <c:pt idx="43352">
                  <c:v>640</c:v>
                </c:pt>
                <c:pt idx="43353">
                  <c:v>700</c:v>
                </c:pt>
                <c:pt idx="43354">
                  <c:v>690</c:v>
                </c:pt>
                <c:pt idx="43355">
                  <c:v>770</c:v>
                </c:pt>
                <c:pt idx="43356">
                  <c:v>790</c:v>
                </c:pt>
                <c:pt idx="43357">
                  <c:v>670</c:v>
                </c:pt>
                <c:pt idx="43358">
                  <c:v>760</c:v>
                </c:pt>
                <c:pt idx="43359">
                  <c:v>520</c:v>
                </c:pt>
                <c:pt idx="43360">
                  <c:v>660</c:v>
                </c:pt>
                <c:pt idx="43361">
                  <c:v>600</c:v>
                </c:pt>
                <c:pt idx="43362">
                  <c:v>790</c:v>
                </c:pt>
                <c:pt idx="43363">
                  <c:v>720</c:v>
                </c:pt>
                <c:pt idx="43364">
                  <c:v>760</c:v>
                </c:pt>
                <c:pt idx="43365">
                  <c:v>790</c:v>
                </c:pt>
                <c:pt idx="43366">
                  <c:v>750</c:v>
                </c:pt>
                <c:pt idx="43367">
                  <c:v>580</c:v>
                </c:pt>
                <c:pt idx="43368">
                  <c:v>810</c:v>
                </c:pt>
                <c:pt idx="43369">
                  <c:v>770</c:v>
                </c:pt>
                <c:pt idx="43370">
                  <c:v>650</c:v>
                </c:pt>
                <c:pt idx="43371">
                  <c:v>850</c:v>
                </c:pt>
                <c:pt idx="43372">
                  <c:v>590</c:v>
                </c:pt>
                <c:pt idx="43373">
                  <c:v>710</c:v>
                </c:pt>
                <c:pt idx="43374">
                  <c:v>560</c:v>
                </c:pt>
                <c:pt idx="43375">
                  <c:v>660</c:v>
                </c:pt>
                <c:pt idx="43376">
                  <c:v>850</c:v>
                </c:pt>
                <c:pt idx="43377">
                  <c:v>630</c:v>
                </c:pt>
                <c:pt idx="43378">
                  <c:v>760</c:v>
                </c:pt>
                <c:pt idx="43379">
                  <c:v>650</c:v>
                </c:pt>
                <c:pt idx="43380">
                  <c:v>790</c:v>
                </c:pt>
                <c:pt idx="43381">
                  <c:v>670</c:v>
                </c:pt>
                <c:pt idx="43382">
                  <c:v>610</c:v>
                </c:pt>
                <c:pt idx="43383">
                  <c:v>820</c:v>
                </c:pt>
                <c:pt idx="43384">
                  <c:v>720</c:v>
                </c:pt>
                <c:pt idx="43385">
                  <c:v>620</c:v>
                </c:pt>
                <c:pt idx="43386">
                  <c:v>730</c:v>
                </c:pt>
                <c:pt idx="43387">
                  <c:v>810</c:v>
                </c:pt>
                <c:pt idx="43388">
                  <c:v>570</c:v>
                </c:pt>
                <c:pt idx="43389">
                  <c:v>790</c:v>
                </c:pt>
                <c:pt idx="43390">
                  <c:v>720</c:v>
                </c:pt>
                <c:pt idx="43391">
                  <c:v>550</c:v>
                </c:pt>
                <c:pt idx="43392">
                  <c:v>660</c:v>
                </c:pt>
                <c:pt idx="43393">
                  <c:v>840</c:v>
                </c:pt>
                <c:pt idx="43394">
                  <c:v>790</c:v>
                </c:pt>
                <c:pt idx="43395">
                  <c:v>670</c:v>
                </c:pt>
                <c:pt idx="43396">
                  <c:v>570</c:v>
                </c:pt>
                <c:pt idx="43397">
                  <c:v>630</c:v>
                </c:pt>
                <c:pt idx="43398">
                  <c:v>660</c:v>
                </c:pt>
                <c:pt idx="43399">
                  <c:v>620</c:v>
                </c:pt>
                <c:pt idx="43400">
                  <c:v>540</c:v>
                </c:pt>
                <c:pt idx="43401">
                  <c:v>740</c:v>
                </c:pt>
                <c:pt idx="43402">
                  <c:v>520</c:v>
                </c:pt>
                <c:pt idx="43403">
                  <c:v>760</c:v>
                </c:pt>
                <c:pt idx="43404">
                  <c:v>690</c:v>
                </c:pt>
                <c:pt idx="43405">
                  <c:v>790</c:v>
                </c:pt>
                <c:pt idx="43406">
                  <c:v>650</c:v>
                </c:pt>
                <c:pt idx="43407">
                  <c:v>650</c:v>
                </c:pt>
                <c:pt idx="43408">
                  <c:v>670</c:v>
                </c:pt>
                <c:pt idx="43409">
                  <c:v>690</c:v>
                </c:pt>
                <c:pt idx="43410">
                  <c:v>760</c:v>
                </c:pt>
                <c:pt idx="43411">
                  <c:v>570</c:v>
                </c:pt>
                <c:pt idx="43412">
                  <c:v>730</c:v>
                </c:pt>
                <c:pt idx="43413">
                  <c:v>610</c:v>
                </c:pt>
                <c:pt idx="43414">
                  <c:v>760</c:v>
                </c:pt>
                <c:pt idx="43415">
                  <c:v>850</c:v>
                </c:pt>
                <c:pt idx="43416">
                  <c:v>660</c:v>
                </c:pt>
                <c:pt idx="43417">
                  <c:v>600</c:v>
                </c:pt>
                <c:pt idx="43418">
                  <c:v>820</c:v>
                </c:pt>
                <c:pt idx="43419">
                  <c:v>560</c:v>
                </c:pt>
                <c:pt idx="43420">
                  <c:v>640</c:v>
                </c:pt>
                <c:pt idx="43421">
                  <c:v>400</c:v>
                </c:pt>
                <c:pt idx="43422">
                  <c:v>630</c:v>
                </c:pt>
                <c:pt idx="43423">
                  <c:v>720</c:v>
                </c:pt>
                <c:pt idx="43424">
                  <c:v>640</c:v>
                </c:pt>
                <c:pt idx="43425">
                  <c:v>720</c:v>
                </c:pt>
                <c:pt idx="43426">
                  <c:v>650</c:v>
                </c:pt>
                <c:pt idx="43427">
                  <c:v>590</c:v>
                </c:pt>
                <c:pt idx="43428">
                  <c:v>880</c:v>
                </c:pt>
                <c:pt idx="43429">
                  <c:v>900</c:v>
                </c:pt>
                <c:pt idx="43430">
                  <c:v>710</c:v>
                </c:pt>
                <c:pt idx="43431">
                  <c:v>690</c:v>
                </c:pt>
                <c:pt idx="43432">
                  <c:v>750</c:v>
                </c:pt>
                <c:pt idx="43433">
                  <c:v>710</c:v>
                </c:pt>
                <c:pt idx="43434">
                  <c:v>720</c:v>
                </c:pt>
                <c:pt idx="43435">
                  <c:v>610</c:v>
                </c:pt>
                <c:pt idx="43436">
                  <c:v>600</c:v>
                </c:pt>
                <c:pt idx="43437">
                  <c:v>660</c:v>
                </c:pt>
                <c:pt idx="43438">
                  <c:v>700</c:v>
                </c:pt>
                <c:pt idx="43439">
                  <c:v>620</c:v>
                </c:pt>
                <c:pt idx="43440">
                  <c:v>740</c:v>
                </c:pt>
                <c:pt idx="43441">
                  <c:v>700</c:v>
                </c:pt>
                <c:pt idx="43442">
                  <c:v>550</c:v>
                </c:pt>
                <c:pt idx="43443">
                  <c:v>630</c:v>
                </c:pt>
                <c:pt idx="43444">
                  <c:v>760</c:v>
                </c:pt>
                <c:pt idx="43445">
                  <c:v>770</c:v>
                </c:pt>
                <c:pt idx="43446">
                  <c:v>760</c:v>
                </c:pt>
                <c:pt idx="43447">
                  <c:v>710</c:v>
                </c:pt>
                <c:pt idx="43448">
                  <c:v>840</c:v>
                </c:pt>
                <c:pt idx="43449">
                  <c:v>580</c:v>
                </c:pt>
                <c:pt idx="43450">
                  <c:v>850</c:v>
                </c:pt>
                <c:pt idx="43451">
                  <c:v>680</c:v>
                </c:pt>
                <c:pt idx="43452">
                  <c:v>560</c:v>
                </c:pt>
                <c:pt idx="43453">
                  <c:v>550</c:v>
                </c:pt>
                <c:pt idx="43454">
                  <c:v>620</c:v>
                </c:pt>
                <c:pt idx="43455">
                  <c:v>730</c:v>
                </c:pt>
                <c:pt idx="43456">
                  <c:v>780</c:v>
                </c:pt>
                <c:pt idx="43457">
                  <c:v>790</c:v>
                </c:pt>
                <c:pt idx="43458">
                  <c:v>660</c:v>
                </c:pt>
                <c:pt idx="43459">
                  <c:v>570</c:v>
                </c:pt>
                <c:pt idx="43460">
                  <c:v>710</c:v>
                </c:pt>
                <c:pt idx="43461">
                  <c:v>700</c:v>
                </c:pt>
                <c:pt idx="43462">
                  <c:v>660</c:v>
                </c:pt>
                <c:pt idx="43463">
                  <c:v>630</c:v>
                </c:pt>
                <c:pt idx="43464">
                  <c:v>660</c:v>
                </c:pt>
                <c:pt idx="43465">
                  <c:v>700</c:v>
                </c:pt>
                <c:pt idx="43466">
                  <c:v>550</c:v>
                </c:pt>
                <c:pt idx="43467">
                  <c:v>780</c:v>
                </c:pt>
                <c:pt idx="43468">
                  <c:v>570</c:v>
                </c:pt>
                <c:pt idx="43469">
                  <c:v>680</c:v>
                </c:pt>
                <c:pt idx="43470">
                  <c:v>730</c:v>
                </c:pt>
                <c:pt idx="43471">
                  <c:v>640</c:v>
                </c:pt>
                <c:pt idx="43472">
                  <c:v>670</c:v>
                </c:pt>
                <c:pt idx="43473">
                  <c:v>740</c:v>
                </c:pt>
                <c:pt idx="43474">
                  <c:v>720</c:v>
                </c:pt>
                <c:pt idx="43475">
                  <c:v>720</c:v>
                </c:pt>
                <c:pt idx="43476">
                  <c:v>710</c:v>
                </c:pt>
                <c:pt idx="43477">
                  <c:v>770</c:v>
                </c:pt>
                <c:pt idx="43478">
                  <c:v>780</c:v>
                </c:pt>
                <c:pt idx="43479">
                  <c:v>770</c:v>
                </c:pt>
                <c:pt idx="43480">
                  <c:v>790</c:v>
                </c:pt>
                <c:pt idx="43481">
                  <c:v>710</c:v>
                </c:pt>
                <c:pt idx="43482">
                  <c:v>670</c:v>
                </c:pt>
                <c:pt idx="43483">
                  <c:v>780</c:v>
                </c:pt>
                <c:pt idx="43484">
                  <c:v>690</c:v>
                </c:pt>
                <c:pt idx="43485">
                  <c:v>610</c:v>
                </c:pt>
                <c:pt idx="43486">
                  <c:v>570</c:v>
                </c:pt>
                <c:pt idx="43487">
                  <c:v>700</c:v>
                </c:pt>
                <c:pt idx="43488">
                  <c:v>720</c:v>
                </c:pt>
                <c:pt idx="43489">
                  <c:v>600</c:v>
                </c:pt>
                <c:pt idx="43490">
                  <c:v>480</c:v>
                </c:pt>
                <c:pt idx="43491">
                  <c:v>670</c:v>
                </c:pt>
                <c:pt idx="43492">
                  <c:v>580</c:v>
                </c:pt>
                <c:pt idx="43493">
                  <c:v>600</c:v>
                </c:pt>
                <c:pt idx="43494">
                  <c:v>760</c:v>
                </c:pt>
                <c:pt idx="43495">
                  <c:v>780</c:v>
                </c:pt>
                <c:pt idx="43496">
                  <c:v>580</c:v>
                </c:pt>
                <c:pt idx="43497">
                  <c:v>540</c:v>
                </c:pt>
                <c:pt idx="43498">
                  <c:v>630</c:v>
                </c:pt>
                <c:pt idx="43499">
                  <c:v>590</c:v>
                </c:pt>
                <c:pt idx="43500">
                  <c:v>680</c:v>
                </c:pt>
                <c:pt idx="43501">
                  <c:v>720</c:v>
                </c:pt>
                <c:pt idx="43502">
                  <c:v>640</c:v>
                </c:pt>
                <c:pt idx="43503">
                  <c:v>680</c:v>
                </c:pt>
                <c:pt idx="43504">
                  <c:v>700</c:v>
                </c:pt>
                <c:pt idx="43505">
                  <c:v>740</c:v>
                </c:pt>
                <c:pt idx="43506">
                  <c:v>880</c:v>
                </c:pt>
                <c:pt idx="43507">
                  <c:v>630</c:v>
                </c:pt>
                <c:pt idx="43508">
                  <c:v>820</c:v>
                </c:pt>
                <c:pt idx="43509">
                  <c:v>670</c:v>
                </c:pt>
                <c:pt idx="43510">
                  <c:v>500</c:v>
                </c:pt>
                <c:pt idx="43511">
                  <c:v>620</c:v>
                </c:pt>
                <c:pt idx="43512">
                  <c:v>820</c:v>
                </c:pt>
                <c:pt idx="43513">
                  <c:v>630</c:v>
                </c:pt>
                <c:pt idx="43514">
                  <c:v>730</c:v>
                </c:pt>
                <c:pt idx="43515">
                  <c:v>720</c:v>
                </c:pt>
                <c:pt idx="43516">
                  <c:v>930</c:v>
                </c:pt>
                <c:pt idx="43517">
                  <c:v>740</c:v>
                </c:pt>
                <c:pt idx="43518">
                  <c:v>720</c:v>
                </c:pt>
                <c:pt idx="43519">
                  <c:v>740</c:v>
                </c:pt>
                <c:pt idx="43520">
                  <c:v>560</c:v>
                </c:pt>
                <c:pt idx="43521">
                  <c:v>730</c:v>
                </c:pt>
                <c:pt idx="43522">
                  <c:v>640</c:v>
                </c:pt>
                <c:pt idx="43523">
                  <c:v>530</c:v>
                </c:pt>
                <c:pt idx="43524">
                  <c:v>800</c:v>
                </c:pt>
                <c:pt idx="43525">
                  <c:v>530</c:v>
                </c:pt>
                <c:pt idx="43526">
                  <c:v>700</c:v>
                </c:pt>
                <c:pt idx="43527">
                  <c:v>670</c:v>
                </c:pt>
                <c:pt idx="43528">
                  <c:v>660</c:v>
                </c:pt>
                <c:pt idx="43529">
                  <c:v>630</c:v>
                </c:pt>
                <c:pt idx="43530">
                  <c:v>740</c:v>
                </c:pt>
                <c:pt idx="43531">
                  <c:v>610</c:v>
                </c:pt>
                <c:pt idx="43532">
                  <c:v>730</c:v>
                </c:pt>
                <c:pt idx="43533">
                  <c:v>590</c:v>
                </c:pt>
                <c:pt idx="43534">
                  <c:v>610</c:v>
                </c:pt>
                <c:pt idx="43535">
                  <c:v>620</c:v>
                </c:pt>
                <c:pt idx="43536">
                  <c:v>820</c:v>
                </c:pt>
                <c:pt idx="43537">
                  <c:v>770</c:v>
                </c:pt>
                <c:pt idx="43538">
                  <c:v>680</c:v>
                </c:pt>
                <c:pt idx="43539">
                  <c:v>580</c:v>
                </c:pt>
                <c:pt idx="43540">
                  <c:v>680</c:v>
                </c:pt>
                <c:pt idx="43541">
                  <c:v>610</c:v>
                </c:pt>
                <c:pt idx="43542">
                  <c:v>600</c:v>
                </c:pt>
                <c:pt idx="43543">
                  <c:v>700</c:v>
                </c:pt>
                <c:pt idx="43544">
                  <c:v>750</c:v>
                </c:pt>
                <c:pt idx="43545">
                  <c:v>500</c:v>
                </c:pt>
                <c:pt idx="43546">
                  <c:v>720</c:v>
                </c:pt>
                <c:pt idx="43547">
                  <c:v>510</c:v>
                </c:pt>
                <c:pt idx="43548">
                  <c:v>730</c:v>
                </c:pt>
                <c:pt idx="43549">
                  <c:v>650</c:v>
                </c:pt>
                <c:pt idx="43550">
                  <c:v>740</c:v>
                </c:pt>
                <c:pt idx="43551">
                  <c:v>790</c:v>
                </c:pt>
                <c:pt idx="43552">
                  <c:v>770</c:v>
                </c:pt>
                <c:pt idx="43553">
                  <c:v>790</c:v>
                </c:pt>
                <c:pt idx="43554">
                  <c:v>610</c:v>
                </c:pt>
                <c:pt idx="43555">
                  <c:v>720</c:v>
                </c:pt>
                <c:pt idx="43556">
                  <c:v>660</c:v>
                </c:pt>
                <c:pt idx="43557">
                  <c:v>810</c:v>
                </c:pt>
                <c:pt idx="43558">
                  <c:v>650</c:v>
                </c:pt>
                <c:pt idx="43559">
                  <c:v>660</c:v>
                </c:pt>
                <c:pt idx="43560">
                  <c:v>770</c:v>
                </c:pt>
                <c:pt idx="43561">
                  <c:v>620</c:v>
                </c:pt>
                <c:pt idx="43562">
                  <c:v>740</c:v>
                </c:pt>
                <c:pt idx="43563">
                  <c:v>710</c:v>
                </c:pt>
                <c:pt idx="43564">
                  <c:v>590</c:v>
                </c:pt>
                <c:pt idx="43565">
                  <c:v>660</c:v>
                </c:pt>
                <c:pt idx="43566">
                  <c:v>770</c:v>
                </c:pt>
                <c:pt idx="43567">
                  <c:v>570</c:v>
                </c:pt>
                <c:pt idx="43568">
                  <c:v>660</c:v>
                </c:pt>
                <c:pt idx="43569">
                  <c:v>740</c:v>
                </c:pt>
                <c:pt idx="43570">
                  <c:v>610</c:v>
                </c:pt>
                <c:pt idx="43571">
                  <c:v>580</c:v>
                </c:pt>
                <c:pt idx="43572">
                  <c:v>550</c:v>
                </c:pt>
                <c:pt idx="43573">
                  <c:v>630</c:v>
                </c:pt>
                <c:pt idx="43574">
                  <c:v>610</c:v>
                </c:pt>
                <c:pt idx="43575">
                  <c:v>650</c:v>
                </c:pt>
                <c:pt idx="43576">
                  <c:v>570</c:v>
                </c:pt>
                <c:pt idx="43577">
                  <c:v>660</c:v>
                </c:pt>
                <c:pt idx="43578">
                  <c:v>770</c:v>
                </c:pt>
                <c:pt idx="43579">
                  <c:v>610</c:v>
                </c:pt>
                <c:pt idx="43580">
                  <c:v>720</c:v>
                </c:pt>
                <c:pt idx="43581">
                  <c:v>620</c:v>
                </c:pt>
                <c:pt idx="43582">
                  <c:v>490</c:v>
                </c:pt>
                <c:pt idx="43583">
                  <c:v>630</c:v>
                </c:pt>
                <c:pt idx="43584">
                  <c:v>580</c:v>
                </c:pt>
                <c:pt idx="43585">
                  <c:v>620</c:v>
                </c:pt>
                <c:pt idx="43586">
                  <c:v>800</c:v>
                </c:pt>
                <c:pt idx="43587">
                  <c:v>640</c:v>
                </c:pt>
                <c:pt idx="43588">
                  <c:v>750</c:v>
                </c:pt>
                <c:pt idx="43589">
                  <c:v>520</c:v>
                </c:pt>
                <c:pt idx="43590">
                  <c:v>750</c:v>
                </c:pt>
                <c:pt idx="43591">
                  <c:v>740</c:v>
                </c:pt>
                <c:pt idx="43592">
                  <c:v>690</c:v>
                </c:pt>
                <c:pt idx="43593">
                  <c:v>640</c:v>
                </c:pt>
                <c:pt idx="43594">
                  <c:v>700</c:v>
                </c:pt>
                <c:pt idx="43595">
                  <c:v>660</c:v>
                </c:pt>
                <c:pt idx="43596">
                  <c:v>480</c:v>
                </c:pt>
                <c:pt idx="43597">
                  <c:v>880</c:v>
                </c:pt>
                <c:pt idx="43598">
                  <c:v>600</c:v>
                </c:pt>
                <c:pt idx="43599">
                  <c:v>660</c:v>
                </c:pt>
                <c:pt idx="43600">
                  <c:v>660</c:v>
                </c:pt>
                <c:pt idx="43601">
                  <c:v>780</c:v>
                </c:pt>
                <c:pt idx="43602">
                  <c:v>660</c:v>
                </c:pt>
                <c:pt idx="43603">
                  <c:v>700</c:v>
                </c:pt>
                <c:pt idx="43604">
                  <c:v>630</c:v>
                </c:pt>
                <c:pt idx="43605">
                  <c:v>790</c:v>
                </c:pt>
                <c:pt idx="43606">
                  <c:v>790</c:v>
                </c:pt>
                <c:pt idx="43607">
                  <c:v>650</c:v>
                </c:pt>
                <c:pt idx="43608">
                  <c:v>680</c:v>
                </c:pt>
                <c:pt idx="43609">
                  <c:v>590</c:v>
                </c:pt>
                <c:pt idx="43610">
                  <c:v>640</c:v>
                </c:pt>
                <c:pt idx="43611">
                  <c:v>570</c:v>
                </c:pt>
                <c:pt idx="43612">
                  <c:v>780</c:v>
                </c:pt>
                <c:pt idx="43613">
                  <c:v>560</c:v>
                </c:pt>
                <c:pt idx="43614">
                  <c:v>480</c:v>
                </c:pt>
                <c:pt idx="43615">
                  <c:v>660</c:v>
                </c:pt>
                <c:pt idx="43616">
                  <c:v>870</c:v>
                </c:pt>
                <c:pt idx="43617">
                  <c:v>660</c:v>
                </c:pt>
                <c:pt idx="43618">
                  <c:v>830</c:v>
                </c:pt>
                <c:pt idx="43619">
                  <c:v>620</c:v>
                </c:pt>
                <c:pt idx="43620">
                  <c:v>540</c:v>
                </c:pt>
                <c:pt idx="43621">
                  <c:v>550</c:v>
                </c:pt>
                <c:pt idx="43622">
                  <c:v>610</c:v>
                </c:pt>
                <c:pt idx="43623">
                  <c:v>550</c:v>
                </c:pt>
                <c:pt idx="43624">
                  <c:v>640</c:v>
                </c:pt>
                <c:pt idx="43625">
                  <c:v>730</c:v>
                </c:pt>
                <c:pt idx="43626">
                  <c:v>850</c:v>
                </c:pt>
                <c:pt idx="43627">
                  <c:v>810</c:v>
                </c:pt>
                <c:pt idx="43628">
                  <c:v>920</c:v>
                </c:pt>
                <c:pt idx="43629">
                  <c:v>660</c:v>
                </c:pt>
                <c:pt idx="43630">
                  <c:v>620</c:v>
                </c:pt>
                <c:pt idx="43631">
                  <c:v>710</c:v>
                </c:pt>
                <c:pt idx="43632">
                  <c:v>550</c:v>
                </c:pt>
                <c:pt idx="43633">
                  <c:v>600</c:v>
                </c:pt>
                <c:pt idx="43634">
                  <c:v>540</c:v>
                </c:pt>
                <c:pt idx="43635">
                  <c:v>740</c:v>
                </c:pt>
                <c:pt idx="43636">
                  <c:v>580</c:v>
                </c:pt>
                <c:pt idx="43637">
                  <c:v>590</c:v>
                </c:pt>
                <c:pt idx="43638">
                  <c:v>690</c:v>
                </c:pt>
                <c:pt idx="43639">
                  <c:v>680</c:v>
                </c:pt>
                <c:pt idx="43640">
                  <c:v>690</c:v>
                </c:pt>
                <c:pt idx="43641">
                  <c:v>680</c:v>
                </c:pt>
                <c:pt idx="43642">
                  <c:v>730</c:v>
                </c:pt>
                <c:pt idx="43643">
                  <c:v>730</c:v>
                </c:pt>
                <c:pt idx="43644">
                  <c:v>750</c:v>
                </c:pt>
                <c:pt idx="43645">
                  <c:v>700</c:v>
                </c:pt>
                <c:pt idx="43646">
                  <c:v>660</c:v>
                </c:pt>
                <c:pt idx="43647">
                  <c:v>680</c:v>
                </c:pt>
                <c:pt idx="43648">
                  <c:v>670</c:v>
                </c:pt>
                <c:pt idx="43649">
                  <c:v>760</c:v>
                </c:pt>
                <c:pt idx="43650">
                  <c:v>840</c:v>
                </c:pt>
                <c:pt idx="43651">
                  <c:v>750</c:v>
                </c:pt>
                <c:pt idx="43652">
                  <c:v>740</c:v>
                </c:pt>
                <c:pt idx="43653">
                  <c:v>530</c:v>
                </c:pt>
                <c:pt idx="43654">
                  <c:v>850</c:v>
                </c:pt>
                <c:pt idx="43655">
                  <c:v>740</c:v>
                </c:pt>
                <c:pt idx="43656">
                  <c:v>670</c:v>
                </c:pt>
                <c:pt idx="43657">
                  <c:v>630</c:v>
                </c:pt>
                <c:pt idx="43658">
                  <c:v>750</c:v>
                </c:pt>
                <c:pt idx="43659">
                  <c:v>680</c:v>
                </c:pt>
                <c:pt idx="43660">
                  <c:v>660</c:v>
                </c:pt>
                <c:pt idx="43661">
                  <c:v>670</c:v>
                </c:pt>
                <c:pt idx="43662">
                  <c:v>570</c:v>
                </c:pt>
                <c:pt idx="43663">
                  <c:v>620</c:v>
                </c:pt>
                <c:pt idx="43664">
                  <c:v>660</c:v>
                </c:pt>
                <c:pt idx="43665">
                  <c:v>610</c:v>
                </c:pt>
                <c:pt idx="43666">
                  <c:v>590</c:v>
                </c:pt>
                <c:pt idx="43667">
                  <c:v>650</c:v>
                </c:pt>
                <c:pt idx="43668">
                  <c:v>850</c:v>
                </c:pt>
                <c:pt idx="43669">
                  <c:v>730</c:v>
                </c:pt>
                <c:pt idx="43670">
                  <c:v>700</c:v>
                </c:pt>
                <c:pt idx="43671">
                  <c:v>740</c:v>
                </c:pt>
                <c:pt idx="43672">
                  <c:v>710</c:v>
                </c:pt>
                <c:pt idx="43673">
                  <c:v>730</c:v>
                </c:pt>
                <c:pt idx="43674">
                  <c:v>540</c:v>
                </c:pt>
                <c:pt idx="43675">
                  <c:v>530</c:v>
                </c:pt>
                <c:pt idx="43676">
                  <c:v>620</c:v>
                </c:pt>
                <c:pt idx="43677">
                  <c:v>550</c:v>
                </c:pt>
                <c:pt idx="43678">
                  <c:v>850</c:v>
                </c:pt>
                <c:pt idx="43679">
                  <c:v>840</c:v>
                </c:pt>
                <c:pt idx="43680">
                  <c:v>880</c:v>
                </c:pt>
                <c:pt idx="43681">
                  <c:v>640</c:v>
                </c:pt>
                <c:pt idx="43682">
                  <c:v>770</c:v>
                </c:pt>
                <c:pt idx="43683">
                  <c:v>830</c:v>
                </c:pt>
                <c:pt idx="43684">
                  <c:v>630</c:v>
                </c:pt>
                <c:pt idx="43685">
                  <c:v>820</c:v>
                </c:pt>
                <c:pt idx="43686">
                  <c:v>710</c:v>
                </c:pt>
                <c:pt idx="43687">
                  <c:v>640</c:v>
                </c:pt>
                <c:pt idx="43688">
                  <c:v>730</c:v>
                </c:pt>
                <c:pt idx="43689">
                  <c:v>460</c:v>
                </c:pt>
                <c:pt idx="43690">
                  <c:v>570</c:v>
                </c:pt>
                <c:pt idx="43691">
                  <c:v>610</c:v>
                </c:pt>
                <c:pt idx="43692">
                  <c:v>720</c:v>
                </c:pt>
                <c:pt idx="43693">
                  <c:v>790</c:v>
                </c:pt>
                <c:pt idx="43694">
                  <c:v>490</c:v>
                </c:pt>
                <c:pt idx="43695">
                  <c:v>760</c:v>
                </c:pt>
                <c:pt idx="43696">
                  <c:v>760</c:v>
                </c:pt>
                <c:pt idx="43697">
                  <c:v>850</c:v>
                </c:pt>
                <c:pt idx="43698">
                  <c:v>810</c:v>
                </c:pt>
                <c:pt idx="43699">
                  <c:v>660</c:v>
                </c:pt>
                <c:pt idx="43700">
                  <c:v>690</c:v>
                </c:pt>
                <c:pt idx="43701">
                  <c:v>590</c:v>
                </c:pt>
                <c:pt idx="43702">
                  <c:v>680</c:v>
                </c:pt>
                <c:pt idx="43703">
                  <c:v>830</c:v>
                </c:pt>
                <c:pt idx="43704">
                  <c:v>750</c:v>
                </c:pt>
                <c:pt idx="43705">
                  <c:v>700</c:v>
                </c:pt>
                <c:pt idx="43706">
                  <c:v>690</c:v>
                </c:pt>
                <c:pt idx="43707">
                  <c:v>750</c:v>
                </c:pt>
                <c:pt idx="43708">
                  <c:v>670</c:v>
                </c:pt>
                <c:pt idx="43709">
                  <c:v>620</c:v>
                </c:pt>
                <c:pt idx="43710">
                  <c:v>700</c:v>
                </c:pt>
                <c:pt idx="43711">
                  <c:v>780</c:v>
                </c:pt>
                <c:pt idx="43712">
                  <c:v>580</c:v>
                </c:pt>
                <c:pt idx="43713">
                  <c:v>540</c:v>
                </c:pt>
                <c:pt idx="43714">
                  <c:v>710</c:v>
                </c:pt>
                <c:pt idx="43715">
                  <c:v>670</c:v>
                </c:pt>
                <c:pt idx="43716">
                  <c:v>670</c:v>
                </c:pt>
                <c:pt idx="43717">
                  <c:v>670</c:v>
                </c:pt>
                <c:pt idx="43718">
                  <c:v>730</c:v>
                </c:pt>
                <c:pt idx="43719">
                  <c:v>710</c:v>
                </c:pt>
                <c:pt idx="43720">
                  <c:v>780</c:v>
                </c:pt>
                <c:pt idx="43721">
                  <c:v>800</c:v>
                </c:pt>
                <c:pt idx="43722">
                  <c:v>650</c:v>
                </c:pt>
                <c:pt idx="43723">
                  <c:v>650</c:v>
                </c:pt>
                <c:pt idx="43724">
                  <c:v>720</c:v>
                </c:pt>
                <c:pt idx="43725">
                  <c:v>570</c:v>
                </c:pt>
                <c:pt idx="43726">
                  <c:v>710</c:v>
                </c:pt>
                <c:pt idx="43727">
                  <c:v>720</c:v>
                </c:pt>
                <c:pt idx="43728">
                  <c:v>680</c:v>
                </c:pt>
                <c:pt idx="43729">
                  <c:v>700</c:v>
                </c:pt>
                <c:pt idx="43730">
                  <c:v>720</c:v>
                </c:pt>
                <c:pt idx="43731">
                  <c:v>600</c:v>
                </c:pt>
                <c:pt idx="43732">
                  <c:v>760</c:v>
                </c:pt>
                <c:pt idx="43733">
                  <c:v>890</c:v>
                </c:pt>
                <c:pt idx="43734">
                  <c:v>730</c:v>
                </c:pt>
                <c:pt idx="43735">
                  <c:v>740</c:v>
                </c:pt>
                <c:pt idx="43736">
                  <c:v>610</c:v>
                </c:pt>
                <c:pt idx="43737">
                  <c:v>720</c:v>
                </c:pt>
                <c:pt idx="43738">
                  <c:v>730</c:v>
                </c:pt>
                <c:pt idx="43739">
                  <c:v>730</c:v>
                </c:pt>
                <c:pt idx="43740">
                  <c:v>620</c:v>
                </c:pt>
                <c:pt idx="43741">
                  <c:v>820</c:v>
                </c:pt>
                <c:pt idx="43742">
                  <c:v>630</c:v>
                </c:pt>
                <c:pt idx="43743">
                  <c:v>630</c:v>
                </c:pt>
                <c:pt idx="43744">
                  <c:v>810</c:v>
                </c:pt>
                <c:pt idx="43745">
                  <c:v>690</c:v>
                </c:pt>
                <c:pt idx="43746">
                  <c:v>790</c:v>
                </c:pt>
                <c:pt idx="43747">
                  <c:v>620</c:v>
                </c:pt>
                <c:pt idx="43748">
                  <c:v>750</c:v>
                </c:pt>
                <c:pt idx="43749">
                  <c:v>810</c:v>
                </c:pt>
                <c:pt idx="43750">
                  <c:v>580</c:v>
                </c:pt>
                <c:pt idx="43751">
                  <c:v>660</c:v>
                </c:pt>
                <c:pt idx="43752">
                  <c:v>830</c:v>
                </c:pt>
                <c:pt idx="43753">
                  <c:v>560</c:v>
                </c:pt>
                <c:pt idx="43754">
                  <c:v>610</c:v>
                </c:pt>
                <c:pt idx="43755">
                  <c:v>700</c:v>
                </c:pt>
                <c:pt idx="43756">
                  <c:v>680</c:v>
                </c:pt>
                <c:pt idx="43757">
                  <c:v>940</c:v>
                </c:pt>
                <c:pt idx="43758">
                  <c:v>730</c:v>
                </c:pt>
                <c:pt idx="43759">
                  <c:v>730</c:v>
                </c:pt>
                <c:pt idx="43760">
                  <c:v>740</c:v>
                </c:pt>
                <c:pt idx="43761">
                  <c:v>740</c:v>
                </c:pt>
                <c:pt idx="43762">
                  <c:v>860</c:v>
                </c:pt>
                <c:pt idx="43763">
                  <c:v>720</c:v>
                </c:pt>
                <c:pt idx="43764">
                  <c:v>740</c:v>
                </c:pt>
                <c:pt idx="43765">
                  <c:v>670</c:v>
                </c:pt>
                <c:pt idx="43766">
                  <c:v>730</c:v>
                </c:pt>
                <c:pt idx="43767">
                  <c:v>740</c:v>
                </c:pt>
                <c:pt idx="43768">
                  <c:v>820</c:v>
                </c:pt>
                <c:pt idx="43769">
                  <c:v>600</c:v>
                </c:pt>
                <c:pt idx="43770">
                  <c:v>690</c:v>
                </c:pt>
                <c:pt idx="43771">
                  <c:v>640</c:v>
                </c:pt>
                <c:pt idx="43772">
                  <c:v>650</c:v>
                </c:pt>
                <c:pt idx="43773">
                  <c:v>670</c:v>
                </c:pt>
                <c:pt idx="43774">
                  <c:v>630</c:v>
                </c:pt>
                <c:pt idx="43775">
                  <c:v>710</c:v>
                </c:pt>
                <c:pt idx="43776">
                  <c:v>660</c:v>
                </c:pt>
                <c:pt idx="43777">
                  <c:v>770</c:v>
                </c:pt>
                <c:pt idx="43778">
                  <c:v>540</c:v>
                </c:pt>
                <c:pt idx="43779">
                  <c:v>740</c:v>
                </c:pt>
                <c:pt idx="43780">
                  <c:v>650</c:v>
                </c:pt>
                <c:pt idx="43781">
                  <c:v>640</c:v>
                </c:pt>
                <c:pt idx="43782">
                  <c:v>660</c:v>
                </c:pt>
                <c:pt idx="43783">
                  <c:v>770</c:v>
                </c:pt>
                <c:pt idx="43784">
                  <c:v>680</c:v>
                </c:pt>
                <c:pt idx="43785">
                  <c:v>780</c:v>
                </c:pt>
                <c:pt idx="43786">
                  <c:v>670</c:v>
                </c:pt>
                <c:pt idx="43787">
                  <c:v>650</c:v>
                </c:pt>
                <c:pt idx="43788">
                  <c:v>740</c:v>
                </c:pt>
                <c:pt idx="43789">
                  <c:v>710</c:v>
                </c:pt>
                <c:pt idx="43790">
                  <c:v>610</c:v>
                </c:pt>
                <c:pt idx="43791">
                  <c:v>570</c:v>
                </c:pt>
                <c:pt idx="43792">
                  <c:v>730</c:v>
                </c:pt>
                <c:pt idx="43793">
                  <c:v>610</c:v>
                </c:pt>
                <c:pt idx="43794">
                  <c:v>570</c:v>
                </c:pt>
                <c:pt idx="43795">
                  <c:v>560</c:v>
                </c:pt>
                <c:pt idx="43796">
                  <c:v>790</c:v>
                </c:pt>
                <c:pt idx="43797">
                  <c:v>550</c:v>
                </c:pt>
                <c:pt idx="43798">
                  <c:v>760</c:v>
                </c:pt>
                <c:pt idx="43799">
                  <c:v>700</c:v>
                </c:pt>
                <c:pt idx="43800">
                  <c:v>710</c:v>
                </c:pt>
                <c:pt idx="43801">
                  <c:v>760</c:v>
                </c:pt>
                <c:pt idx="43802">
                  <c:v>590</c:v>
                </c:pt>
                <c:pt idx="43803">
                  <c:v>640</c:v>
                </c:pt>
                <c:pt idx="43804">
                  <c:v>670</c:v>
                </c:pt>
                <c:pt idx="43805">
                  <c:v>680</c:v>
                </c:pt>
                <c:pt idx="43806">
                  <c:v>570</c:v>
                </c:pt>
                <c:pt idx="43807">
                  <c:v>640</c:v>
                </c:pt>
                <c:pt idx="43808">
                  <c:v>830</c:v>
                </c:pt>
                <c:pt idx="43809">
                  <c:v>760</c:v>
                </c:pt>
                <c:pt idx="43810">
                  <c:v>640</c:v>
                </c:pt>
                <c:pt idx="43811">
                  <c:v>710</c:v>
                </c:pt>
                <c:pt idx="43812">
                  <c:v>720</c:v>
                </c:pt>
                <c:pt idx="43813">
                  <c:v>810</c:v>
                </c:pt>
                <c:pt idx="43814">
                  <c:v>560</c:v>
                </c:pt>
                <c:pt idx="43815">
                  <c:v>790</c:v>
                </c:pt>
                <c:pt idx="43816">
                  <c:v>600</c:v>
                </c:pt>
                <c:pt idx="43817">
                  <c:v>850</c:v>
                </c:pt>
                <c:pt idx="43818">
                  <c:v>670</c:v>
                </c:pt>
                <c:pt idx="43819">
                  <c:v>620</c:v>
                </c:pt>
                <c:pt idx="43820">
                  <c:v>670</c:v>
                </c:pt>
                <c:pt idx="43821">
                  <c:v>620</c:v>
                </c:pt>
                <c:pt idx="43822">
                  <c:v>660</c:v>
                </c:pt>
                <c:pt idx="43823">
                  <c:v>640</c:v>
                </c:pt>
                <c:pt idx="43824">
                  <c:v>690</c:v>
                </c:pt>
                <c:pt idx="43825">
                  <c:v>720</c:v>
                </c:pt>
                <c:pt idx="43826">
                  <c:v>590</c:v>
                </c:pt>
                <c:pt idx="43827">
                  <c:v>720</c:v>
                </c:pt>
                <c:pt idx="43828">
                  <c:v>650</c:v>
                </c:pt>
                <c:pt idx="43829">
                  <c:v>720</c:v>
                </c:pt>
                <c:pt idx="43830">
                  <c:v>580</c:v>
                </c:pt>
                <c:pt idx="43831">
                  <c:v>580</c:v>
                </c:pt>
                <c:pt idx="43832">
                  <c:v>490</c:v>
                </c:pt>
                <c:pt idx="43833">
                  <c:v>660</c:v>
                </c:pt>
                <c:pt idx="43834">
                  <c:v>550</c:v>
                </c:pt>
                <c:pt idx="43835">
                  <c:v>640</c:v>
                </c:pt>
                <c:pt idx="43836">
                  <c:v>880</c:v>
                </c:pt>
                <c:pt idx="43837">
                  <c:v>630</c:v>
                </c:pt>
                <c:pt idx="43838">
                  <c:v>670</c:v>
                </c:pt>
                <c:pt idx="43839">
                  <c:v>700</c:v>
                </c:pt>
                <c:pt idx="43840">
                  <c:v>710</c:v>
                </c:pt>
                <c:pt idx="43841">
                  <c:v>740</c:v>
                </c:pt>
                <c:pt idx="43842">
                  <c:v>870</c:v>
                </c:pt>
                <c:pt idx="43843">
                  <c:v>720</c:v>
                </c:pt>
                <c:pt idx="43844">
                  <c:v>640</c:v>
                </c:pt>
                <c:pt idx="43845">
                  <c:v>690</c:v>
                </c:pt>
                <c:pt idx="43846">
                  <c:v>590</c:v>
                </c:pt>
                <c:pt idx="43847">
                  <c:v>810</c:v>
                </c:pt>
                <c:pt idx="43848">
                  <c:v>680</c:v>
                </c:pt>
                <c:pt idx="43849">
                  <c:v>620</c:v>
                </c:pt>
                <c:pt idx="43850">
                  <c:v>690</c:v>
                </c:pt>
                <c:pt idx="43851">
                  <c:v>700</c:v>
                </c:pt>
                <c:pt idx="43852">
                  <c:v>610</c:v>
                </c:pt>
                <c:pt idx="43853">
                  <c:v>570</c:v>
                </c:pt>
                <c:pt idx="43854">
                  <c:v>740</c:v>
                </c:pt>
                <c:pt idx="43855">
                  <c:v>590</c:v>
                </c:pt>
                <c:pt idx="43856">
                  <c:v>710</c:v>
                </c:pt>
                <c:pt idx="43857">
                  <c:v>760</c:v>
                </c:pt>
                <c:pt idx="43858">
                  <c:v>740</c:v>
                </c:pt>
                <c:pt idx="43859">
                  <c:v>610</c:v>
                </c:pt>
                <c:pt idx="43860">
                  <c:v>650</c:v>
                </c:pt>
                <c:pt idx="43861">
                  <c:v>790</c:v>
                </c:pt>
                <c:pt idx="43862">
                  <c:v>850</c:v>
                </c:pt>
                <c:pt idx="43863">
                  <c:v>550</c:v>
                </c:pt>
                <c:pt idx="43864">
                  <c:v>770</c:v>
                </c:pt>
                <c:pt idx="43865">
                  <c:v>610</c:v>
                </c:pt>
                <c:pt idx="43866">
                  <c:v>740</c:v>
                </c:pt>
                <c:pt idx="43867">
                  <c:v>680</c:v>
                </c:pt>
                <c:pt idx="43868">
                  <c:v>690</c:v>
                </c:pt>
                <c:pt idx="43869">
                  <c:v>680</c:v>
                </c:pt>
                <c:pt idx="43870">
                  <c:v>640</c:v>
                </c:pt>
                <c:pt idx="43871">
                  <c:v>670</c:v>
                </c:pt>
                <c:pt idx="43872">
                  <c:v>610</c:v>
                </c:pt>
                <c:pt idx="43873">
                  <c:v>540</c:v>
                </c:pt>
                <c:pt idx="43874">
                  <c:v>820</c:v>
                </c:pt>
                <c:pt idx="43875">
                  <c:v>650</c:v>
                </c:pt>
                <c:pt idx="43876">
                  <c:v>720</c:v>
                </c:pt>
                <c:pt idx="43877">
                  <c:v>730</c:v>
                </c:pt>
                <c:pt idx="43878">
                  <c:v>700</c:v>
                </c:pt>
                <c:pt idx="43879">
                  <c:v>650</c:v>
                </c:pt>
                <c:pt idx="43880">
                  <c:v>700</c:v>
                </c:pt>
                <c:pt idx="43881">
                  <c:v>640</c:v>
                </c:pt>
                <c:pt idx="43882">
                  <c:v>630</c:v>
                </c:pt>
                <c:pt idx="43883">
                  <c:v>570</c:v>
                </c:pt>
                <c:pt idx="43884">
                  <c:v>860</c:v>
                </c:pt>
                <c:pt idx="43885">
                  <c:v>670</c:v>
                </c:pt>
                <c:pt idx="43886">
                  <c:v>720</c:v>
                </c:pt>
                <c:pt idx="43887">
                  <c:v>570</c:v>
                </c:pt>
                <c:pt idx="43888">
                  <c:v>560</c:v>
                </c:pt>
                <c:pt idx="43889">
                  <c:v>640</c:v>
                </c:pt>
                <c:pt idx="43890">
                  <c:v>640</c:v>
                </c:pt>
                <c:pt idx="43891">
                  <c:v>610</c:v>
                </c:pt>
                <c:pt idx="43892">
                  <c:v>690</c:v>
                </c:pt>
                <c:pt idx="43893">
                  <c:v>660</c:v>
                </c:pt>
                <c:pt idx="43894">
                  <c:v>630</c:v>
                </c:pt>
                <c:pt idx="43895">
                  <c:v>560</c:v>
                </c:pt>
                <c:pt idx="43896">
                  <c:v>560</c:v>
                </c:pt>
                <c:pt idx="43897">
                  <c:v>590</c:v>
                </c:pt>
                <c:pt idx="43898">
                  <c:v>770</c:v>
                </c:pt>
                <c:pt idx="43899">
                  <c:v>680</c:v>
                </c:pt>
                <c:pt idx="43900">
                  <c:v>650</c:v>
                </c:pt>
                <c:pt idx="43901">
                  <c:v>680</c:v>
                </c:pt>
                <c:pt idx="43902">
                  <c:v>720</c:v>
                </c:pt>
                <c:pt idx="43903">
                  <c:v>790</c:v>
                </c:pt>
                <c:pt idx="43904">
                  <c:v>630</c:v>
                </c:pt>
                <c:pt idx="43905">
                  <c:v>770</c:v>
                </c:pt>
                <c:pt idx="43906">
                  <c:v>710</c:v>
                </c:pt>
                <c:pt idx="43907">
                  <c:v>700</c:v>
                </c:pt>
                <c:pt idx="43908">
                  <c:v>660</c:v>
                </c:pt>
                <c:pt idx="43909">
                  <c:v>690</c:v>
                </c:pt>
                <c:pt idx="43910">
                  <c:v>840</c:v>
                </c:pt>
                <c:pt idx="43911">
                  <c:v>840</c:v>
                </c:pt>
                <c:pt idx="43912">
                  <c:v>840</c:v>
                </c:pt>
                <c:pt idx="43913">
                  <c:v>550</c:v>
                </c:pt>
                <c:pt idx="43914">
                  <c:v>680</c:v>
                </c:pt>
                <c:pt idx="43915">
                  <c:v>660</c:v>
                </c:pt>
                <c:pt idx="43916">
                  <c:v>660</c:v>
                </c:pt>
                <c:pt idx="43917">
                  <c:v>750</c:v>
                </c:pt>
                <c:pt idx="43918">
                  <c:v>610</c:v>
                </c:pt>
                <c:pt idx="43919">
                  <c:v>670</c:v>
                </c:pt>
                <c:pt idx="43920">
                  <c:v>580</c:v>
                </c:pt>
                <c:pt idx="43921">
                  <c:v>670</c:v>
                </c:pt>
                <c:pt idx="43922">
                  <c:v>650</c:v>
                </c:pt>
                <c:pt idx="43923">
                  <c:v>680</c:v>
                </c:pt>
                <c:pt idx="43924">
                  <c:v>620</c:v>
                </c:pt>
                <c:pt idx="43925">
                  <c:v>610</c:v>
                </c:pt>
                <c:pt idx="43926">
                  <c:v>630</c:v>
                </c:pt>
                <c:pt idx="43927">
                  <c:v>650</c:v>
                </c:pt>
                <c:pt idx="43928">
                  <c:v>570</c:v>
                </c:pt>
                <c:pt idx="43929">
                  <c:v>760</c:v>
                </c:pt>
                <c:pt idx="43930">
                  <c:v>690</c:v>
                </c:pt>
                <c:pt idx="43931">
                  <c:v>820</c:v>
                </c:pt>
                <c:pt idx="43932">
                  <c:v>740</c:v>
                </c:pt>
                <c:pt idx="43933">
                  <c:v>690</c:v>
                </c:pt>
                <c:pt idx="43934">
                  <c:v>680</c:v>
                </c:pt>
                <c:pt idx="43935">
                  <c:v>700</c:v>
                </c:pt>
                <c:pt idx="43936">
                  <c:v>810</c:v>
                </c:pt>
                <c:pt idx="43937">
                  <c:v>610</c:v>
                </c:pt>
                <c:pt idx="43938">
                  <c:v>610</c:v>
                </c:pt>
                <c:pt idx="43939">
                  <c:v>770</c:v>
                </c:pt>
                <c:pt idx="43940">
                  <c:v>540</c:v>
                </c:pt>
                <c:pt idx="43941">
                  <c:v>680</c:v>
                </c:pt>
                <c:pt idx="43942">
                  <c:v>660</c:v>
                </c:pt>
                <c:pt idx="43943">
                  <c:v>730</c:v>
                </c:pt>
                <c:pt idx="43944">
                  <c:v>720</c:v>
                </c:pt>
                <c:pt idx="43945">
                  <c:v>630</c:v>
                </c:pt>
                <c:pt idx="43946">
                  <c:v>790</c:v>
                </c:pt>
                <c:pt idx="43947">
                  <c:v>700</c:v>
                </c:pt>
                <c:pt idx="43948">
                  <c:v>650</c:v>
                </c:pt>
                <c:pt idx="43949">
                  <c:v>720</c:v>
                </c:pt>
                <c:pt idx="43950">
                  <c:v>640</c:v>
                </c:pt>
                <c:pt idx="43951">
                  <c:v>700</c:v>
                </c:pt>
                <c:pt idx="43952">
                  <c:v>810</c:v>
                </c:pt>
                <c:pt idx="43953">
                  <c:v>640</c:v>
                </c:pt>
                <c:pt idx="43954">
                  <c:v>590</c:v>
                </c:pt>
                <c:pt idx="43955">
                  <c:v>760</c:v>
                </c:pt>
                <c:pt idx="43956">
                  <c:v>610</c:v>
                </c:pt>
                <c:pt idx="43957">
                  <c:v>770</c:v>
                </c:pt>
                <c:pt idx="43958">
                  <c:v>730</c:v>
                </c:pt>
                <c:pt idx="43959">
                  <c:v>640</c:v>
                </c:pt>
                <c:pt idx="43960">
                  <c:v>740</c:v>
                </c:pt>
                <c:pt idx="43961">
                  <c:v>640</c:v>
                </c:pt>
                <c:pt idx="43962">
                  <c:v>790</c:v>
                </c:pt>
                <c:pt idx="43963">
                  <c:v>610</c:v>
                </c:pt>
                <c:pt idx="43964">
                  <c:v>740</c:v>
                </c:pt>
                <c:pt idx="43965">
                  <c:v>830</c:v>
                </c:pt>
                <c:pt idx="43966">
                  <c:v>680</c:v>
                </c:pt>
                <c:pt idx="43967">
                  <c:v>580</c:v>
                </c:pt>
                <c:pt idx="43968">
                  <c:v>700</c:v>
                </c:pt>
                <c:pt idx="43969">
                  <c:v>790</c:v>
                </c:pt>
                <c:pt idx="43970">
                  <c:v>640</c:v>
                </c:pt>
                <c:pt idx="43971">
                  <c:v>620</c:v>
                </c:pt>
                <c:pt idx="43972">
                  <c:v>440</c:v>
                </c:pt>
                <c:pt idx="43973">
                  <c:v>680</c:v>
                </c:pt>
                <c:pt idx="43974">
                  <c:v>850</c:v>
                </c:pt>
                <c:pt idx="43975">
                  <c:v>640</c:v>
                </c:pt>
                <c:pt idx="43976">
                  <c:v>530</c:v>
                </c:pt>
                <c:pt idx="43977">
                  <c:v>720</c:v>
                </c:pt>
                <c:pt idx="43978">
                  <c:v>660</c:v>
                </c:pt>
                <c:pt idx="43979">
                  <c:v>670</c:v>
                </c:pt>
                <c:pt idx="43980">
                  <c:v>740</c:v>
                </c:pt>
                <c:pt idx="43981">
                  <c:v>580</c:v>
                </c:pt>
                <c:pt idx="43982">
                  <c:v>790</c:v>
                </c:pt>
                <c:pt idx="43983">
                  <c:v>660</c:v>
                </c:pt>
                <c:pt idx="43984">
                  <c:v>580</c:v>
                </c:pt>
                <c:pt idx="43985">
                  <c:v>650</c:v>
                </c:pt>
                <c:pt idx="43986">
                  <c:v>810</c:v>
                </c:pt>
                <c:pt idx="43987">
                  <c:v>580</c:v>
                </c:pt>
                <c:pt idx="43988">
                  <c:v>690</c:v>
                </c:pt>
                <c:pt idx="43989">
                  <c:v>580</c:v>
                </c:pt>
                <c:pt idx="43990">
                  <c:v>780</c:v>
                </c:pt>
                <c:pt idx="43991">
                  <c:v>670</c:v>
                </c:pt>
                <c:pt idx="43992">
                  <c:v>730</c:v>
                </c:pt>
                <c:pt idx="43993">
                  <c:v>660</c:v>
                </c:pt>
                <c:pt idx="43994">
                  <c:v>740</c:v>
                </c:pt>
                <c:pt idx="43995">
                  <c:v>650</c:v>
                </c:pt>
                <c:pt idx="43996">
                  <c:v>560</c:v>
                </c:pt>
                <c:pt idx="43997">
                  <c:v>510</c:v>
                </c:pt>
                <c:pt idx="43998">
                  <c:v>600</c:v>
                </c:pt>
                <c:pt idx="43999">
                  <c:v>760</c:v>
                </c:pt>
                <c:pt idx="44000">
                  <c:v>600</c:v>
                </c:pt>
                <c:pt idx="44001">
                  <c:v>620</c:v>
                </c:pt>
                <c:pt idx="44002">
                  <c:v>700</c:v>
                </c:pt>
                <c:pt idx="44003">
                  <c:v>680</c:v>
                </c:pt>
                <c:pt idx="44004">
                  <c:v>700</c:v>
                </c:pt>
                <c:pt idx="44005">
                  <c:v>650</c:v>
                </c:pt>
                <c:pt idx="44006">
                  <c:v>610</c:v>
                </c:pt>
                <c:pt idx="44007">
                  <c:v>750</c:v>
                </c:pt>
                <c:pt idx="44008">
                  <c:v>660</c:v>
                </c:pt>
                <c:pt idx="44009">
                  <c:v>490</c:v>
                </c:pt>
                <c:pt idx="44010">
                  <c:v>690</c:v>
                </c:pt>
                <c:pt idx="44011">
                  <c:v>690</c:v>
                </c:pt>
                <c:pt idx="44012">
                  <c:v>700</c:v>
                </c:pt>
                <c:pt idx="44013">
                  <c:v>540</c:v>
                </c:pt>
                <c:pt idx="44014">
                  <c:v>510</c:v>
                </c:pt>
                <c:pt idx="44015">
                  <c:v>730</c:v>
                </c:pt>
                <c:pt idx="44016">
                  <c:v>740</c:v>
                </c:pt>
                <c:pt idx="44017">
                  <c:v>740</c:v>
                </c:pt>
                <c:pt idx="44018">
                  <c:v>620</c:v>
                </c:pt>
                <c:pt idx="44019">
                  <c:v>570</c:v>
                </c:pt>
                <c:pt idx="44020">
                  <c:v>700</c:v>
                </c:pt>
                <c:pt idx="44021">
                  <c:v>740</c:v>
                </c:pt>
                <c:pt idx="44022">
                  <c:v>670</c:v>
                </c:pt>
                <c:pt idx="44023">
                  <c:v>720</c:v>
                </c:pt>
                <c:pt idx="44024">
                  <c:v>690</c:v>
                </c:pt>
                <c:pt idx="44025">
                  <c:v>690</c:v>
                </c:pt>
                <c:pt idx="44026">
                  <c:v>650</c:v>
                </c:pt>
                <c:pt idx="44027">
                  <c:v>610</c:v>
                </c:pt>
                <c:pt idx="44028">
                  <c:v>880</c:v>
                </c:pt>
                <c:pt idx="44029">
                  <c:v>790</c:v>
                </c:pt>
                <c:pt idx="44030">
                  <c:v>710</c:v>
                </c:pt>
                <c:pt idx="44031">
                  <c:v>650</c:v>
                </c:pt>
                <c:pt idx="44032">
                  <c:v>620</c:v>
                </c:pt>
                <c:pt idx="44033">
                  <c:v>670</c:v>
                </c:pt>
                <c:pt idx="44034">
                  <c:v>670</c:v>
                </c:pt>
                <c:pt idx="44035">
                  <c:v>840</c:v>
                </c:pt>
                <c:pt idx="44036">
                  <c:v>710</c:v>
                </c:pt>
                <c:pt idx="44037">
                  <c:v>530</c:v>
                </c:pt>
                <c:pt idx="44038">
                  <c:v>770</c:v>
                </c:pt>
                <c:pt idx="44039">
                  <c:v>690</c:v>
                </c:pt>
                <c:pt idx="44040">
                  <c:v>700</c:v>
                </c:pt>
                <c:pt idx="44041">
                  <c:v>870</c:v>
                </c:pt>
                <c:pt idx="44042">
                  <c:v>650</c:v>
                </c:pt>
                <c:pt idx="44043">
                  <c:v>710</c:v>
                </c:pt>
                <c:pt idx="44044">
                  <c:v>730</c:v>
                </c:pt>
                <c:pt idx="44045">
                  <c:v>680</c:v>
                </c:pt>
                <c:pt idx="44046">
                  <c:v>790</c:v>
                </c:pt>
                <c:pt idx="44047">
                  <c:v>690</c:v>
                </c:pt>
                <c:pt idx="44048">
                  <c:v>640</c:v>
                </c:pt>
                <c:pt idx="44049">
                  <c:v>540</c:v>
                </c:pt>
                <c:pt idx="44050">
                  <c:v>920</c:v>
                </c:pt>
                <c:pt idx="44051">
                  <c:v>620</c:v>
                </c:pt>
                <c:pt idx="44052">
                  <c:v>690</c:v>
                </c:pt>
                <c:pt idx="44053">
                  <c:v>580</c:v>
                </c:pt>
                <c:pt idx="44054">
                  <c:v>590</c:v>
                </c:pt>
                <c:pt idx="44055">
                  <c:v>690</c:v>
                </c:pt>
                <c:pt idx="44056">
                  <c:v>850</c:v>
                </c:pt>
                <c:pt idx="44057">
                  <c:v>590</c:v>
                </c:pt>
                <c:pt idx="44058">
                  <c:v>780</c:v>
                </c:pt>
                <c:pt idx="44059">
                  <c:v>560</c:v>
                </c:pt>
                <c:pt idx="44060">
                  <c:v>700</c:v>
                </c:pt>
                <c:pt idx="44061">
                  <c:v>690</c:v>
                </c:pt>
                <c:pt idx="44062">
                  <c:v>710</c:v>
                </c:pt>
                <c:pt idx="44063">
                  <c:v>720</c:v>
                </c:pt>
                <c:pt idx="44064">
                  <c:v>680</c:v>
                </c:pt>
                <c:pt idx="44065">
                  <c:v>570</c:v>
                </c:pt>
                <c:pt idx="44066">
                  <c:v>800</c:v>
                </c:pt>
                <c:pt idx="44067">
                  <c:v>630</c:v>
                </c:pt>
                <c:pt idx="44068">
                  <c:v>610</c:v>
                </c:pt>
                <c:pt idx="44069">
                  <c:v>630</c:v>
                </c:pt>
                <c:pt idx="44070">
                  <c:v>720</c:v>
                </c:pt>
                <c:pt idx="44071">
                  <c:v>630</c:v>
                </c:pt>
                <c:pt idx="44072">
                  <c:v>550</c:v>
                </c:pt>
                <c:pt idx="44073">
                  <c:v>540</c:v>
                </c:pt>
                <c:pt idx="44074">
                  <c:v>730</c:v>
                </c:pt>
                <c:pt idx="44075">
                  <c:v>670</c:v>
                </c:pt>
                <c:pt idx="44076">
                  <c:v>690</c:v>
                </c:pt>
                <c:pt idx="44077">
                  <c:v>810</c:v>
                </c:pt>
                <c:pt idx="44078">
                  <c:v>750</c:v>
                </c:pt>
                <c:pt idx="44079">
                  <c:v>680</c:v>
                </c:pt>
                <c:pt idx="44080">
                  <c:v>800</c:v>
                </c:pt>
                <c:pt idx="44081">
                  <c:v>740</c:v>
                </c:pt>
                <c:pt idx="44082">
                  <c:v>710</c:v>
                </c:pt>
                <c:pt idx="44083">
                  <c:v>640</c:v>
                </c:pt>
                <c:pt idx="44084">
                  <c:v>750</c:v>
                </c:pt>
                <c:pt idx="44085">
                  <c:v>660</c:v>
                </c:pt>
                <c:pt idx="44086">
                  <c:v>660</c:v>
                </c:pt>
                <c:pt idx="44087">
                  <c:v>710</c:v>
                </c:pt>
                <c:pt idx="44088">
                  <c:v>610</c:v>
                </c:pt>
                <c:pt idx="44089">
                  <c:v>680</c:v>
                </c:pt>
                <c:pt idx="44090">
                  <c:v>940</c:v>
                </c:pt>
                <c:pt idx="44091">
                  <c:v>660</c:v>
                </c:pt>
                <c:pt idx="44092">
                  <c:v>670</c:v>
                </c:pt>
                <c:pt idx="44093">
                  <c:v>690</c:v>
                </c:pt>
                <c:pt idx="44094">
                  <c:v>590</c:v>
                </c:pt>
                <c:pt idx="44095">
                  <c:v>550</c:v>
                </c:pt>
                <c:pt idx="44096">
                  <c:v>660</c:v>
                </c:pt>
                <c:pt idx="44097">
                  <c:v>640</c:v>
                </c:pt>
                <c:pt idx="44098">
                  <c:v>630</c:v>
                </c:pt>
                <c:pt idx="44099">
                  <c:v>660</c:v>
                </c:pt>
                <c:pt idx="44100">
                  <c:v>640</c:v>
                </c:pt>
                <c:pt idx="44101">
                  <c:v>640</c:v>
                </c:pt>
                <c:pt idx="44102">
                  <c:v>650</c:v>
                </c:pt>
                <c:pt idx="44103">
                  <c:v>630</c:v>
                </c:pt>
                <c:pt idx="44104">
                  <c:v>590</c:v>
                </c:pt>
                <c:pt idx="44105">
                  <c:v>670</c:v>
                </c:pt>
                <c:pt idx="44106">
                  <c:v>660</c:v>
                </c:pt>
                <c:pt idx="44107">
                  <c:v>600</c:v>
                </c:pt>
                <c:pt idx="44108">
                  <c:v>610</c:v>
                </c:pt>
                <c:pt idx="44109">
                  <c:v>930</c:v>
                </c:pt>
                <c:pt idx="44110">
                  <c:v>540</c:v>
                </c:pt>
                <c:pt idx="44111">
                  <c:v>660</c:v>
                </c:pt>
                <c:pt idx="44112">
                  <c:v>710</c:v>
                </c:pt>
                <c:pt idx="44113">
                  <c:v>610</c:v>
                </c:pt>
                <c:pt idx="44114">
                  <c:v>780</c:v>
                </c:pt>
                <c:pt idx="44115">
                  <c:v>780</c:v>
                </c:pt>
                <c:pt idx="44116">
                  <c:v>730</c:v>
                </c:pt>
                <c:pt idx="44117">
                  <c:v>650</c:v>
                </c:pt>
                <c:pt idx="44118">
                  <c:v>650</c:v>
                </c:pt>
                <c:pt idx="44119">
                  <c:v>690</c:v>
                </c:pt>
                <c:pt idx="44120">
                  <c:v>580</c:v>
                </c:pt>
                <c:pt idx="44121">
                  <c:v>620</c:v>
                </c:pt>
                <c:pt idx="44122">
                  <c:v>650</c:v>
                </c:pt>
                <c:pt idx="44123">
                  <c:v>640</c:v>
                </c:pt>
                <c:pt idx="44124">
                  <c:v>640</c:v>
                </c:pt>
                <c:pt idx="44125">
                  <c:v>610</c:v>
                </c:pt>
                <c:pt idx="44126">
                  <c:v>630</c:v>
                </c:pt>
                <c:pt idx="44127">
                  <c:v>760</c:v>
                </c:pt>
                <c:pt idx="44128">
                  <c:v>740</c:v>
                </c:pt>
                <c:pt idx="44129">
                  <c:v>540</c:v>
                </c:pt>
                <c:pt idx="44130">
                  <c:v>700</c:v>
                </c:pt>
                <c:pt idx="44131">
                  <c:v>600</c:v>
                </c:pt>
                <c:pt idx="44132">
                  <c:v>680</c:v>
                </c:pt>
                <c:pt idx="44133">
                  <c:v>670</c:v>
                </c:pt>
                <c:pt idx="44134">
                  <c:v>900</c:v>
                </c:pt>
                <c:pt idx="44135">
                  <c:v>530</c:v>
                </c:pt>
                <c:pt idx="44136">
                  <c:v>560</c:v>
                </c:pt>
                <c:pt idx="44137">
                  <c:v>570</c:v>
                </c:pt>
                <c:pt idx="44138">
                  <c:v>700</c:v>
                </c:pt>
                <c:pt idx="44139">
                  <c:v>740</c:v>
                </c:pt>
                <c:pt idx="44140">
                  <c:v>740</c:v>
                </c:pt>
                <c:pt idx="44141">
                  <c:v>590</c:v>
                </c:pt>
                <c:pt idx="44142">
                  <c:v>760</c:v>
                </c:pt>
                <c:pt idx="44143">
                  <c:v>700</c:v>
                </c:pt>
                <c:pt idx="44144">
                  <c:v>580</c:v>
                </c:pt>
                <c:pt idx="44145">
                  <c:v>590</c:v>
                </c:pt>
                <c:pt idx="44146">
                  <c:v>790</c:v>
                </c:pt>
                <c:pt idx="44147">
                  <c:v>770</c:v>
                </c:pt>
                <c:pt idx="44148">
                  <c:v>590</c:v>
                </c:pt>
                <c:pt idx="44149">
                  <c:v>600</c:v>
                </c:pt>
                <c:pt idx="44150">
                  <c:v>700</c:v>
                </c:pt>
                <c:pt idx="44151">
                  <c:v>640</c:v>
                </c:pt>
                <c:pt idx="44152">
                  <c:v>700</c:v>
                </c:pt>
                <c:pt idx="44153">
                  <c:v>640</c:v>
                </c:pt>
                <c:pt idx="44154">
                  <c:v>840</c:v>
                </c:pt>
                <c:pt idx="44155">
                  <c:v>670</c:v>
                </c:pt>
                <c:pt idx="44156">
                  <c:v>710</c:v>
                </c:pt>
                <c:pt idx="44157">
                  <c:v>580</c:v>
                </c:pt>
                <c:pt idx="44158">
                  <c:v>630</c:v>
                </c:pt>
                <c:pt idx="44159">
                  <c:v>670</c:v>
                </c:pt>
                <c:pt idx="44160">
                  <c:v>630</c:v>
                </c:pt>
                <c:pt idx="44161">
                  <c:v>680</c:v>
                </c:pt>
                <c:pt idx="44162">
                  <c:v>550</c:v>
                </c:pt>
                <c:pt idx="44163">
                  <c:v>760</c:v>
                </c:pt>
                <c:pt idx="44164">
                  <c:v>590</c:v>
                </c:pt>
                <c:pt idx="44165">
                  <c:v>760</c:v>
                </c:pt>
                <c:pt idx="44166">
                  <c:v>730</c:v>
                </c:pt>
                <c:pt idx="44167">
                  <c:v>750</c:v>
                </c:pt>
                <c:pt idx="44168">
                  <c:v>740</c:v>
                </c:pt>
                <c:pt idx="44169">
                  <c:v>630</c:v>
                </c:pt>
                <c:pt idx="44170">
                  <c:v>640</c:v>
                </c:pt>
                <c:pt idx="44171">
                  <c:v>930</c:v>
                </c:pt>
                <c:pt idx="44172">
                  <c:v>680</c:v>
                </c:pt>
                <c:pt idx="44173">
                  <c:v>720</c:v>
                </c:pt>
                <c:pt idx="44174">
                  <c:v>840</c:v>
                </c:pt>
                <c:pt idx="44175">
                  <c:v>730</c:v>
                </c:pt>
                <c:pt idx="44176">
                  <c:v>740</c:v>
                </c:pt>
                <c:pt idx="44177">
                  <c:v>730</c:v>
                </c:pt>
                <c:pt idx="44178">
                  <c:v>570</c:v>
                </c:pt>
                <c:pt idx="44179">
                  <c:v>610</c:v>
                </c:pt>
                <c:pt idx="44180">
                  <c:v>770</c:v>
                </c:pt>
                <c:pt idx="44181">
                  <c:v>760</c:v>
                </c:pt>
                <c:pt idx="44182">
                  <c:v>680</c:v>
                </c:pt>
                <c:pt idx="44183">
                  <c:v>710</c:v>
                </c:pt>
                <c:pt idx="44184">
                  <c:v>780</c:v>
                </c:pt>
                <c:pt idx="44185">
                  <c:v>670</c:v>
                </c:pt>
                <c:pt idx="44186">
                  <c:v>840</c:v>
                </c:pt>
                <c:pt idx="44187">
                  <c:v>650</c:v>
                </c:pt>
                <c:pt idx="44188">
                  <c:v>780</c:v>
                </c:pt>
                <c:pt idx="44189">
                  <c:v>690</c:v>
                </c:pt>
                <c:pt idx="44190">
                  <c:v>780</c:v>
                </c:pt>
                <c:pt idx="44191">
                  <c:v>710</c:v>
                </c:pt>
                <c:pt idx="44192">
                  <c:v>620</c:v>
                </c:pt>
                <c:pt idx="44193">
                  <c:v>730</c:v>
                </c:pt>
                <c:pt idx="44194">
                  <c:v>640</c:v>
                </c:pt>
                <c:pt idx="44195">
                  <c:v>620</c:v>
                </c:pt>
                <c:pt idx="44196">
                  <c:v>680</c:v>
                </c:pt>
                <c:pt idx="44197">
                  <c:v>720</c:v>
                </c:pt>
                <c:pt idx="44198">
                  <c:v>710</c:v>
                </c:pt>
                <c:pt idx="44199">
                  <c:v>740</c:v>
                </c:pt>
                <c:pt idx="44200">
                  <c:v>810</c:v>
                </c:pt>
                <c:pt idx="44201">
                  <c:v>620</c:v>
                </c:pt>
                <c:pt idx="44202">
                  <c:v>740</c:v>
                </c:pt>
                <c:pt idx="44203">
                  <c:v>760</c:v>
                </c:pt>
                <c:pt idx="44204">
                  <c:v>590</c:v>
                </c:pt>
                <c:pt idx="44205">
                  <c:v>610</c:v>
                </c:pt>
                <c:pt idx="44206">
                  <c:v>720</c:v>
                </c:pt>
                <c:pt idx="44207">
                  <c:v>720</c:v>
                </c:pt>
                <c:pt idx="44208">
                  <c:v>790</c:v>
                </c:pt>
                <c:pt idx="44209">
                  <c:v>590</c:v>
                </c:pt>
                <c:pt idx="44210">
                  <c:v>750</c:v>
                </c:pt>
                <c:pt idx="44211">
                  <c:v>640</c:v>
                </c:pt>
                <c:pt idx="44212">
                  <c:v>680</c:v>
                </c:pt>
                <c:pt idx="44213">
                  <c:v>680</c:v>
                </c:pt>
                <c:pt idx="44214">
                  <c:v>730</c:v>
                </c:pt>
                <c:pt idx="44215">
                  <c:v>700</c:v>
                </c:pt>
                <c:pt idx="44216">
                  <c:v>820</c:v>
                </c:pt>
                <c:pt idx="44217">
                  <c:v>690</c:v>
                </c:pt>
                <c:pt idx="44218">
                  <c:v>660</c:v>
                </c:pt>
                <c:pt idx="44219">
                  <c:v>650</c:v>
                </c:pt>
                <c:pt idx="44220">
                  <c:v>590</c:v>
                </c:pt>
                <c:pt idx="44221">
                  <c:v>740</c:v>
                </c:pt>
                <c:pt idx="44222">
                  <c:v>640</c:v>
                </c:pt>
                <c:pt idx="44223">
                  <c:v>730</c:v>
                </c:pt>
                <c:pt idx="44224">
                  <c:v>800</c:v>
                </c:pt>
                <c:pt idx="44225">
                  <c:v>910</c:v>
                </c:pt>
                <c:pt idx="44226">
                  <c:v>580</c:v>
                </c:pt>
                <c:pt idx="44227">
                  <c:v>640</c:v>
                </c:pt>
                <c:pt idx="44228">
                  <c:v>800</c:v>
                </c:pt>
                <c:pt idx="44229">
                  <c:v>770</c:v>
                </c:pt>
                <c:pt idx="44230">
                  <c:v>690</c:v>
                </c:pt>
                <c:pt idx="44231">
                  <c:v>700</c:v>
                </c:pt>
                <c:pt idx="44232">
                  <c:v>650</c:v>
                </c:pt>
                <c:pt idx="44233">
                  <c:v>880</c:v>
                </c:pt>
                <c:pt idx="44234">
                  <c:v>670</c:v>
                </c:pt>
                <c:pt idx="44235">
                  <c:v>720</c:v>
                </c:pt>
                <c:pt idx="44236">
                  <c:v>550</c:v>
                </c:pt>
                <c:pt idx="44237">
                  <c:v>590</c:v>
                </c:pt>
                <c:pt idx="44238">
                  <c:v>820</c:v>
                </c:pt>
                <c:pt idx="44239">
                  <c:v>580</c:v>
                </c:pt>
                <c:pt idx="44240">
                  <c:v>620</c:v>
                </c:pt>
                <c:pt idx="44241">
                  <c:v>700</c:v>
                </c:pt>
                <c:pt idx="44242">
                  <c:v>700</c:v>
                </c:pt>
                <c:pt idx="44243">
                  <c:v>920</c:v>
                </c:pt>
                <c:pt idx="44244">
                  <c:v>750</c:v>
                </c:pt>
                <c:pt idx="44245">
                  <c:v>730</c:v>
                </c:pt>
                <c:pt idx="44246">
                  <c:v>620</c:v>
                </c:pt>
                <c:pt idx="44247">
                  <c:v>690</c:v>
                </c:pt>
                <c:pt idx="44248">
                  <c:v>760</c:v>
                </c:pt>
                <c:pt idx="44249">
                  <c:v>750</c:v>
                </c:pt>
                <c:pt idx="44250">
                  <c:v>650</c:v>
                </c:pt>
                <c:pt idx="44251">
                  <c:v>670</c:v>
                </c:pt>
                <c:pt idx="44252">
                  <c:v>820</c:v>
                </c:pt>
                <c:pt idx="44253">
                  <c:v>600</c:v>
                </c:pt>
                <c:pt idx="44254">
                  <c:v>620</c:v>
                </c:pt>
                <c:pt idx="44255">
                  <c:v>590</c:v>
                </c:pt>
                <c:pt idx="44256">
                  <c:v>610</c:v>
                </c:pt>
                <c:pt idx="44257">
                  <c:v>570</c:v>
                </c:pt>
                <c:pt idx="44258">
                  <c:v>760</c:v>
                </c:pt>
                <c:pt idx="44259">
                  <c:v>720</c:v>
                </c:pt>
                <c:pt idx="44260">
                  <c:v>740</c:v>
                </c:pt>
                <c:pt idx="44261">
                  <c:v>660</c:v>
                </c:pt>
                <c:pt idx="44262">
                  <c:v>520</c:v>
                </c:pt>
                <c:pt idx="44263">
                  <c:v>780</c:v>
                </c:pt>
                <c:pt idx="44264">
                  <c:v>620</c:v>
                </c:pt>
                <c:pt idx="44265">
                  <c:v>700</c:v>
                </c:pt>
                <c:pt idx="44266">
                  <c:v>640</c:v>
                </c:pt>
                <c:pt idx="44267">
                  <c:v>640</c:v>
                </c:pt>
                <c:pt idx="44268">
                  <c:v>670</c:v>
                </c:pt>
                <c:pt idx="44269">
                  <c:v>600</c:v>
                </c:pt>
                <c:pt idx="44270">
                  <c:v>640</c:v>
                </c:pt>
                <c:pt idx="44271">
                  <c:v>740</c:v>
                </c:pt>
                <c:pt idx="44272">
                  <c:v>800</c:v>
                </c:pt>
                <c:pt idx="44273">
                  <c:v>590</c:v>
                </c:pt>
                <c:pt idx="44274">
                  <c:v>690</c:v>
                </c:pt>
                <c:pt idx="44275">
                  <c:v>710</c:v>
                </c:pt>
                <c:pt idx="44276">
                  <c:v>530</c:v>
                </c:pt>
                <c:pt idx="44277">
                  <c:v>670</c:v>
                </c:pt>
                <c:pt idx="44278">
                  <c:v>820</c:v>
                </c:pt>
                <c:pt idx="44279">
                  <c:v>610</c:v>
                </c:pt>
                <c:pt idx="44280">
                  <c:v>780</c:v>
                </c:pt>
                <c:pt idx="44281">
                  <c:v>750</c:v>
                </c:pt>
                <c:pt idx="44282">
                  <c:v>690</c:v>
                </c:pt>
                <c:pt idx="44283">
                  <c:v>730</c:v>
                </c:pt>
                <c:pt idx="44284">
                  <c:v>600</c:v>
                </c:pt>
                <c:pt idx="44285">
                  <c:v>710</c:v>
                </c:pt>
                <c:pt idx="44286">
                  <c:v>710</c:v>
                </c:pt>
                <c:pt idx="44287">
                  <c:v>780</c:v>
                </c:pt>
                <c:pt idx="44288">
                  <c:v>740</c:v>
                </c:pt>
                <c:pt idx="44289">
                  <c:v>720</c:v>
                </c:pt>
                <c:pt idx="44290">
                  <c:v>760</c:v>
                </c:pt>
                <c:pt idx="44291">
                  <c:v>790</c:v>
                </c:pt>
                <c:pt idx="44292">
                  <c:v>670</c:v>
                </c:pt>
                <c:pt idx="44293">
                  <c:v>740</c:v>
                </c:pt>
                <c:pt idx="44294">
                  <c:v>780</c:v>
                </c:pt>
                <c:pt idx="44295">
                  <c:v>720</c:v>
                </c:pt>
                <c:pt idx="44296">
                  <c:v>630</c:v>
                </c:pt>
                <c:pt idx="44297">
                  <c:v>820</c:v>
                </c:pt>
                <c:pt idx="44298">
                  <c:v>630</c:v>
                </c:pt>
                <c:pt idx="44299">
                  <c:v>670</c:v>
                </c:pt>
                <c:pt idx="44300">
                  <c:v>680</c:v>
                </c:pt>
                <c:pt idx="44301">
                  <c:v>610</c:v>
                </c:pt>
                <c:pt idx="44302">
                  <c:v>740</c:v>
                </c:pt>
                <c:pt idx="44303">
                  <c:v>740</c:v>
                </c:pt>
                <c:pt idx="44304">
                  <c:v>600</c:v>
                </c:pt>
                <c:pt idx="44305">
                  <c:v>730</c:v>
                </c:pt>
                <c:pt idx="44306">
                  <c:v>770</c:v>
                </c:pt>
                <c:pt idx="44307">
                  <c:v>540</c:v>
                </c:pt>
                <c:pt idx="44308">
                  <c:v>880</c:v>
                </c:pt>
                <c:pt idx="44309">
                  <c:v>630</c:v>
                </c:pt>
                <c:pt idx="44310">
                  <c:v>650</c:v>
                </c:pt>
                <c:pt idx="44311">
                  <c:v>730</c:v>
                </c:pt>
                <c:pt idx="44312">
                  <c:v>500</c:v>
                </c:pt>
                <c:pt idx="44313">
                  <c:v>690</c:v>
                </c:pt>
                <c:pt idx="44314">
                  <c:v>530</c:v>
                </c:pt>
                <c:pt idx="44315">
                  <c:v>730</c:v>
                </c:pt>
                <c:pt idx="44316">
                  <c:v>710</c:v>
                </c:pt>
                <c:pt idx="44317">
                  <c:v>710</c:v>
                </c:pt>
                <c:pt idx="44318">
                  <c:v>490</c:v>
                </c:pt>
                <c:pt idx="44319">
                  <c:v>650</c:v>
                </c:pt>
                <c:pt idx="44320">
                  <c:v>690</c:v>
                </c:pt>
                <c:pt idx="44321">
                  <c:v>550</c:v>
                </c:pt>
                <c:pt idx="44322">
                  <c:v>620</c:v>
                </c:pt>
                <c:pt idx="44323">
                  <c:v>740</c:v>
                </c:pt>
                <c:pt idx="44324">
                  <c:v>560</c:v>
                </c:pt>
                <c:pt idx="44325">
                  <c:v>600</c:v>
                </c:pt>
                <c:pt idx="44326">
                  <c:v>580</c:v>
                </c:pt>
                <c:pt idx="44327">
                  <c:v>400</c:v>
                </c:pt>
                <c:pt idx="44328">
                  <c:v>780</c:v>
                </c:pt>
                <c:pt idx="44329">
                  <c:v>820</c:v>
                </c:pt>
                <c:pt idx="44330">
                  <c:v>550</c:v>
                </c:pt>
                <c:pt idx="44331">
                  <c:v>730</c:v>
                </c:pt>
                <c:pt idx="44332">
                  <c:v>550</c:v>
                </c:pt>
                <c:pt idx="44333">
                  <c:v>470</c:v>
                </c:pt>
                <c:pt idx="44334">
                  <c:v>650</c:v>
                </c:pt>
                <c:pt idx="44335">
                  <c:v>730</c:v>
                </c:pt>
                <c:pt idx="44336">
                  <c:v>590</c:v>
                </c:pt>
                <c:pt idx="44337">
                  <c:v>710</c:v>
                </c:pt>
                <c:pt idx="44338">
                  <c:v>660</c:v>
                </c:pt>
                <c:pt idx="44339">
                  <c:v>760</c:v>
                </c:pt>
                <c:pt idx="44340">
                  <c:v>670</c:v>
                </c:pt>
                <c:pt idx="44341">
                  <c:v>710</c:v>
                </c:pt>
                <c:pt idx="44342">
                  <c:v>710</c:v>
                </c:pt>
                <c:pt idx="44343">
                  <c:v>650</c:v>
                </c:pt>
                <c:pt idx="44344">
                  <c:v>720</c:v>
                </c:pt>
                <c:pt idx="44345">
                  <c:v>660</c:v>
                </c:pt>
                <c:pt idx="44346">
                  <c:v>630</c:v>
                </c:pt>
                <c:pt idx="44347">
                  <c:v>780</c:v>
                </c:pt>
                <c:pt idx="44348">
                  <c:v>600</c:v>
                </c:pt>
                <c:pt idx="44349">
                  <c:v>650</c:v>
                </c:pt>
                <c:pt idx="44350">
                  <c:v>640</c:v>
                </c:pt>
                <c:pt idx="44351">
                  <c:v>680</c:v>
                </c:pt>
                <c:pt idx="44352">
                  <c:v>670</c:v>
                </c:pt>
                <c:pt idx="44353">
                  <c:v>810</c:v>
                </c:pt>
                <c:pt idx="44354">
                  <c:v>700</c:v>
                </c:pt>
                <c:pt idx="44355">
                  <c:v>640</c:v>
                </c:pt>
                <c:pt idx="44356">
                  <c:v>560</c:v>
                </c:pt>
                <c:pt idx="44357">
                  <c:v>650</c:v>
                </c:pt>
                <c:pt idx="44358">
                  <c:v>620</c:v>
                </c:pt>
                <c:pt idx="44359">
                  <c:v>670</c:v>
                </c:pt>
                <c:pt idx="44360">
                  <c:v>820</c:v>
                </c:pt>
                <c:pt idx="44361">
                  <c:v>800</c:v>
                </c:pt>
                <c:pt idx="44362">
                  <c:v>590</c:v>
                </c:pt>
                <c:pt idx="44363">
                  <c:v>630</c:v>
                </c:pt>
                <c:pt idx="44364">
                  <c:v>580</c:v>
                </c:pt>
                <c:pt idx="44365">
                  <c:v>670</c:v>
                </c:pt>
                <c:pt idx="44366">
                  <c:v>780</c:v>
                </c:pt>
                <c:pt idx="44367">
                  <c:v>800</c:v>
                </c:pt>
                <c:pt idx="44368">
                  <c:v>680</c:v>
                </c:pt>
                <c:pt idx="44369">
                  <c:v>840</c:v>
                </c:pt>
                <c:pt idx="44370">
                  <c:v>640</c:v>
                </c:pt>
                <c:pt idx="44371">
                  <c:v>730</c:v>
                </c:pt>
                <c:pt idx="44372">
                  <c:v>560</c:v>
                </c:pt>
                <c:pt idx="44373">
                  <c:v>630</c:v>
                </c:pt>
                <c:pt idx="44374">
                  <c:v>840</c:v>
                </c:pt>
                <c:pt idx="44375">
                  <c:v>710</c:v>
                </c:pt>
                <c:pt idx="44376">
                  <c:v>640</c:v>
                </c:pt>
                <c:pt idx="44377">
                  <c:v>630</c:v>
                </c:pt>
                <c:pt idx="44378">
                  <c:v>600</c:v>
                </c:pt>
                <c:pt idx="44379">
                  <c:v>790</c:v>
                </c:pt>
                <c:pt idx="44380">
                  <c:v>820</c:v>
                </c:pt>
                <c:pt idx="44381">
                  <c:v>680</c:v>
                </c:pt>
                <c:pt idx="44382">
                  <c:v>700</c:v>
                </c:pt>
                <c:pt idx="44383">
                  <c:v>640</c:v>
                </c:pt>
                <c:pt idx="44384">
                  <c:v>630</c:v>
                </c:pt>
                <c:pt idx="44385">
                  <c:v>690</c:v>
                </c:pt>
                <c:pt idx="44386">
                  <c:v>710</c:v>
                </c:pt>
                <c:pt idx="44387">
                  <c:v>710</c:v>
                </c:pt>
                <c:pt idx="44388">
                  <c:v>810</c:v>
                </c:pt>
                <c:pt idx="44389">
                  <c:v>690</c:v>
                </c:pt>
                <c:pt idx="44390">
                  <c:v>760</c:v>
                </c:pt>
                <c:pt idx="44391">
                  <c:v>600</c:v>
                </c:pt>
                <c:pt idx="44392">
                  <c:v>610</c:v>
                </c:pt>
                <c:pt idx="44393">
                  <c:v>670</c:v>
                </c:pt>
                <c:pt idx="44394">
                  <c:v>700</c:v>
                </c:pt>
                <c:pt idx="44395">
                  <c:v>740</c:v>
                </c:pt>
                <c:pt idx="44396">
                  <c:v>760</c:v>
                </c:pt>
                <c:pt idx="44397">
                  <c:v>590</c:v>
                </c:pt>
                <c:pt idx="44398">
                  <c:v>530</c:v>
                </c:pt>
                <c:pt idx="44399">
                  <c:v>630</c:v>
                </c:pt>
                <c:pt idx="44400">
                  <c:v>580</c:v>
                </c:pt>
                <c:pt idx="44401">
                  <c:v>600</c:v>
                </c:pt>
                <c:pt idx="44402">
                  <c:v>490</c:v>
                </c:pt>
                <c:pt idx="44403">
                  <c:v>530</c:v>
                </c:pt>
                <c:pt idx="44404">
                  <c:v>820</c:v>
                </c:pt>
                <c:pt idx="44405">
                  <c:v>570</c:v>
                </c:pt>
                <c:pt idx="44406">
                  <c:v>690</c:v>
                </c:pt>
                <c:pt idx="44407">
                  <c:v>650</c:v>
                </c:pt>
                <c:pt idx="44408">
                  <c:v>640</c:v>
                </c:pt>
                <c:pt idx="44409">
                  <c:v>580</c:v>
                </c:pt>
                <c:pt idx="44410">
                  <c:v>540</c:v>
                </c:pt>
                <c:pt idx="44411">
                  <c:v>580</c:v>
                </c:pt>
                <c:pt idx="44412">
                  <c:v>500</c:v>
                </c:pt>
                <c:pt idx="44413">
                  <c:v>640</c:v>
                </c:pt>
                <c:pt idx="44414">
                  <c:v>600</c:v>
                </c:pt>
                <c:pt idx="44415">
                  <c:v>700</c:v>
                </c:pt>
                <c:pt idx="44416">
                  <c:v>810</c:v>
                </c:pt>
                <c:pt idx="44417">
                  <c:v>610</c:v>
                </c:pt>
                <c:pt idx="44418">
                  <c:v>680</c:v>
                </c:pt>
                <c:pt idx="44419">
                  <c:v>690</c:v>
                </c:pt>
                <c:pt idx="44420">
                  <c:v>770</c:v>
                </c:pt>
                <c:pt idx="44421">
                  <c:v>470</c:v>
                </c:pt>
                <c:pt idx="44422">
                  <c:v>740</c:v>
                </c:pt>
                <c:pt idx="44423">
                  <c:v>800</c:v>
                </c:pt>
                <c:pt idx="44424">
                  <c:v>650</c:v>
                </c:pt>
                <c:pt idx="44425">
                  <c:v>600</c:v>
                </c:pt>
                <c:pt idx="44426">
                  <c:v>610</c:v>
                </c:pt>
                <c:pt idx="44427">
                  <c:v>730</c:v>
                </c:pt>
                <c:pt idx="44428">
                  <c:v>700</c:v>
                </c:pt>
                <c:pt idx="44429">
                  <c:v>650</c:v>
                </c:pt>
                <c:pt idx="44430">
                  <c:v>620</c:v>
                </c:pt>
                <c:pt idx="44431">
                  <c:v>680</c:v>
                </c:pt>
                <c:pt idx="44432">
                  <c:v>650</c:v>
                </c:pt>
                <c:pt idx="44433">
                  <c:v>710</c:v>
                </c:pt>
                <c:pt idx="44434">
                  <c:v>650</c:v>
                </c:pt>
                <c:pt idx="44435">
                  <c:v>640</c:v>
                </c:pt>
                <c:pt idx="44436">
                  <c:v>630</c:v>
                </c:pt>
                <c:pt idx="44437">
                  <c:v>490</c:v>
                </c:pt>
                <c:pt idx="44438">
                  <c:v>530</c:v>
                </c:pt>
                <c:pt idx="44439">
                  <c:v>880</c:v>
                </c:pt>
                <c:pt idx="44440">
                  <c:v>670</c:v>
                </c:pt>
                <c:pt idx="44441">
                  <c:v>590</c:v>
                </c:pt>
                <c:pt idx="44442">
                  <c:v>620</c:v>
                </c:pt>
                <c:pt idx="44443">
                  <c:v>530</c:v>
                </c:pt>
                <c:pt idx="44444">
                  <c:v>660</c:v>
                </c:pt>
                <c:pt idx="44445">
                  <c:v>670</c:v>
                </c:pt>
                <c:pt idx="44446">
                  <c:v>620</c:v>
                </c:pt>
                <c:pt idx="44447">
                  <c:v>650</c:v>
                </c:pt>
                <c:pt idx="44448">
                  <c:v>590</c:v>
                </c:pt>
                <c:pt idx="44449">
                  <c:v>640</c:v>
                </c:pt>
                <c:pt idx="44450">
                  <c:v>580</c:v>
                </c:pt>
                <c:pt idx="44451">
                  <c:v>640</c:v>
                </c:pt>
                <c:pt idx="44452">
                  <c:v>700</c:v>
                </c:pt>
                <c:pt idx="44453">
                  <c:v>600</c:v>
                </c:pt>
                <c:pt idx="44454">
                  <c:v>710</c:v>
                </c:pt>
                <c:pt idx="44455">
                  <c:v>610</c:v>
                </c:pt>
                <c:pt idx="44456">
                  <c:v>680</c:v>
                </c:pt>
                <c:pt idx="44457">
                  <c:v>750</c:v>
                </c:pt>
                <c:pt idx="44458">
                  <c:v>620</c:v>
                </c:pt>
                <c:pt idx="44459">
                  <c:v>670</c:v>
                </c:pt>
                <c:pt idx="44460">
                  <c:v>720</c:v>
                </c:pt>
                <c:pt idx="44461">
                  <c:v>670</c:v>
                </c:pt>
                <c:pt idx="44462">
                  <c:v>760</c:v>
                </c:pt>
                <c:pt idx="44463">
                  <c:v>560</c:v>
                </c:pt>
                <c:pt idx="44464">
                  <c:v>620</c:v>
                </c:pt>
                <c:pt idx="44465">
                  <c:v>820</c:v>
                </c:pt>
                <c:pt idx="44466">
                  <c:v>600</c:v>
                </c:pt>
                <c:pt idx="44467">
                  <c:v>690</c:v>
                </c:pt>
                <c:pt idx="44468">
                  <c:v>820</c:v>
                </c:pt>
                <c:pt idx="44469">
                  <c:v>850</c:v>
                </c:pt>
                <c:pt idx="44470">
                  <c:v>840</c:v>
                </c:pt>
                <c:pt idx="44471">
                  <c:v>640</c:v>
                </c:pt>
                <c:pt idx="44472">
                  <c:v>560</c:v>
                </c:pt>
                <c:pt idx="44473">
                  <c:v>700</c:v>
                </c:pt>
                <c:pt idx="44474">
                  <c:v>640</c:v>
                </c:pt>
                <c:pt idx="44475">
                  <c:v>710</c:v>
                </c:pt>
                <c:pt idx="44476">
                  <c:v>520</c:v>
                </c:pt>
                <c:pt idx="44477">
                  <c:v>720</c:v>
                </c:pt>
                <c:pt idx="44478">
                  <c:v>770</c:v>
                </c:pt>
                <c:pt idx="44479">
                  <c:v>650</c:v>
                </c:pt>
                <c:pt idx="44480">
                  <c:v>530</c:v>
                </c:pt>
                <c:pt idx="44481">
                  <c:v>760</c:v>
                </c:pt>
                <c:pt idx="44482">
                  <c:v>640</c:v>
                </c:pt>
                <c:pt idx="44483">
                  <c:v>700</c:v>
                </c:pt>
                <c:pt idx="44484">
                  <c:v>690</c:v>
                </c:pt>
                <c:pt idx="44485">
                  <c:v>720</c:v>
                </c:pt>
                <c:pt idx="44486">
                  <c:v>570</c:v>
                </c:pt>
                <c:pt idx="44487">
                  <c:v>730</c:v>
                </c:pt>
                <c:pt idx="44488">
                  <c:v>670</c:v>
                </c:pt>
                <c:pt idx="44489">
                  <c:v>720</c:v>
                </c:pt>
                <c:pt idx="44490">
                  <c:v>700</c:v>
                </c:pt>
                <c:pt idx="44491">
                  <c:v>600</c:v>
                </c:pt>
                <c:pt idx="44492">
                  <c:v>770</c:v>
                </c:pt>
                <c:pt idx="44493">
                  <c:v>610</c:v>
                </c:pt>
                <c:pt idx="44494">
                  <c:v>640</c:v>
                </c:pt>
                <c:pt idx="44495">
                  <c:v>730</c:v>
                </c:pt>
                <c:pt idx="44496">
                  <c:v>680</c:v>
                </c:pt>
                <c:pt idx="44497">
                  <c:v>660</c:v>
                </c:pt>
                <c:pt idx="44498">
                  <c:v>700</c:v>
                </c:pt>
                <c:pt idx="44499">
                  <c:v>910</c:v>
                </c:pt>
                <c:pt idx="44500">
                  <c:v>750</c:v>
                </c:pt>
                <c:pt idx="44501">
                  <c:v>790</c:v>
                </c:pt>
                <c:pt idx="44502">
                  <c:v>710</c:v>
                </c:pt>
                <c:pt idx="44503">
                  <c:v>610</c:v>
                </c:pt>
                <c:pt idx="44504">
                  <c:v>590</c:v>
                </c:pt>
                <c:pt idx="44505">
                  <c:v>590</c:v>
                </c:pt>
                <c:pt idx="44506">
                  <c:v>540</c:v>
                </c:pt>
                <c:pt idx="44507">
                  <c:v>780</c:v>
                </c:pt>
                <c:pt idx="44508">
                  <c:v>710</c:v>
                </c:pt>
                <c:pt idx="44509">
                  <c:v>740</c:v>
                </c:pt>
                <c:pt idx="44510">
                  <c:v>660</c:v>
                </c:pt>
                <c:pt idx="44511">
                  <c:v>680</c:v>
                </c:pt>
                <c:pt idx="44512">
                  <c:v>550</c:v>
                </c:pt>
                <c:pt idx="44513">
                  <c:v>750</c:v>
                </c:pt>
                <c:pt idx="44514">
                  <c:v>630</c:v>
                </c:pt>
                <c:pt idx="44515">
                  <c:v>720</c:v>
                </c:pt>
                <c:pt idx="44516">
                  <c:v>700</c:v>
                </c:pt>
                <c:pt idx="44517">
                  <c:v>480</c:v>
                </c:pt>
                <c:pt idx="44518">
                  <c:v>610</c:v>
                </c:pt>
                <c:pt idx="44519">
                  <c:v>730</c:v>
                </c:pt>
                <c:pt idx="44520">
                  <c:v>560</c:v>
                </c:pt>
                <c:pt idx="44521">
                  <c:v>670</c:v>
                </c:pt>
                <c:pt idx="44522">
                  <c:v>690</c:v>
                </c:pt>
                <c:pt idx="44523">
                  <c:v>840</c:v>
                </c:pt>
                <c:pt idx="44524">
                  <c:v>710</c:v>
                </c:pt>
                <c:pt idx="44525">
                  <c:v>840</c:v>
                </c:pt>
                <c:pt idx="44526">
                  <c:v>600</c:v>
                </c:pt>
                <c:pt idx="44527">
                  <c:v>780</c:v>
                </c:pt>
                <c:pt idx="44528">
                  <c:v>750</c:v>
                </c:pt>
                <c:pt idx="44529">
                  <c:v>680</c:v>
                </c:pt>
                <c:pt idx="44530">
                  <c:v>750</c:v>
                </c:pt>
                <c:pt idx="44531">
                  <c:v>800</c:v>
                </c:pt>
                <c:pt idx="44532">
                  <c:v>610</c:v>
                </c:pt>
                <c:pt idx="44533">
                  <c:v>540</c:v>
                </c:pt>
                <c:pt idx="44534">
                  <c:v>580</c:v>
                </c:pt>
                <c:pt idx="44535">
                  <c:v>700</c:v>
                </c:pt>
                <c:pt idx="44536">
                  <c:v>760</c:v>
                </c:pt>
                <c:pt idx="44537">
                  <c:v>900</c:v>
                </c:pt>
                <c:pt idx="44538">
                  <c:v>850</c:v>
                </c:pt>
                <c:pt idx="44539">
                  <c:v>590</c:v>
                </c:pt>
                <c:pt idx="44540">
                  <c:v>720</c:v>
                </c:pt>
                <c:pt idx="44541">
                  <c:v>610</c:v>
                </c:pt>
                <c:pt idx="44542">
                  <c:v>600</c:v>
                </c:pt>
                <c:pt idx="44543">
                  <c:v>750</c:v>
                </c:pt>
                <c:pt idx="44544">
                  <c:v>800</c:v>
                </c:pt>
                <c:pt idx="44545">
                  <c:v>690</c:v>
                </c:pt>
                <c:pt idx="44546">
                  <c:v>670</c:v>
                </c:pt>
                <c:pt idx="44547">
                  <c:v>620</c:v>
                </c:pt>
                <c:pt idx="44548">
                  <c:v>690</c:v>
                </c:pt>
                <c:pt idx="44549">
                  <c:v>700</c:v>
                </c:pt>
                <c:pt idx="44550">
                  <c:v>670</c:v>
                </c:pt>
                <c:pt idx="44551">
                  <c:v>600</c:v>
                </c:pt>
                <c:pt idx="44552">
                  <c:v>620</c:v>
                </c:pt>
                <c:pt idx="44553">
                  <c:v>570</c:v>
                </c:pt>
                <c:pt idx="44554">
                  <c:v>730</c:v>
                </c:pt>
                <c:pt idx="44555">
                  <c:v>800</c:v>
                </c:pt>
                <c:pt idx="44556">
                  <c:v>670</c:v>
                </c:pt>
                <c:pt idx="44557">
                  <c:v>590</c:v>
                </c:pt>
                <c:pt idx="44558">
                  <c:v>620</c:v>
                </c:pt>
                <c:pt idx="44559">
                  <c:v>610</c:v>
                </c:pt>
                <c:pt idx="44560">
                  <c:v>780</c:v>
                </c:pt>
                <c:pt idx="44561">
                  <c:v>550</c:v>
                </c:pt>
                <c:pt idx="44562">
                  <c:v>760</c:v>
                </c:pt>
                <c:pt idx="44563">
                  <c:v>790</c:v>
                </c:pt>
                <c:pt idx="44564">
                  <c:v>590</c:v>
                </c:pt>
                <c:pt idx="44565">
                  <c:v>680</c:v>
                </c:pt>
                <c:pt idx="44566">
                  <c:v>490</c:v>
                </c:pt>
                <c:pt idx="44567">
                  <c:v>630</c:v>
                </c:pt>
                <c:pt idx="44568">
                  <c:v>680</c:v>
                </c:pt>
                <c:pt idx="44569">
                  <c:v>780</c:v>
                </c:pt>
                <c:pt idx="44570">
                  <c:v>600</c:v>
                </c:pt>
                <c:pt idx="44571">
                  <c:v>650</c:v>
                </c:pt>
                <c:pt idx="44572">
                  <c:v>680</c:v>
                </c:pt>
                <c:pt idx="44573">
                  <c:v>650</c:v>
                </c:pt>
                <c:pt idx="44574">
                  <c:v>740</c:v>
                </c:pt>
                <c:pt idx="44575">
                  <c:v>630</c:v>
                </c:pt>
                <c:pt idx="44576">
                  <c:v>760</c:v>
                </c:pt>
                <c:pt idx="44577">
                  <c:v>890</c:v>
                </c:pt>
                <c:pt idx="44578">
                  <c:v>840</c:v>
                </c:pt>
                <c:pt idx="44579">
                  <c:v>750</c:v>
                </c:pt>
                <c:pt idx="44580">
                  <c:v>770</c:v>
                </c:pt>
                <c:pt idx="44581">
                  <c:v>810</c:v>
                </c:pt>
                <c:pt idx="44582">
                  <c:v>600</c:v>
                </c:pt>
                <c:pt idx="44583">
                  <c:v>670</c:v>
                </c:pt>
                <c:pt idx="44584">
                  <c:v>620</c:v>
                </c:pt>
                <c:pt idx="44585">
                  <c:v>750</c:v>
                </c:pt>
                <c:pt idx="44586">
                  <c:v>580</c:v>
                </c:pt>
                <c:pt idx="44587">
                  <c:v>870</c:v>
                </c:pt>
                <c:pt idx="44588">
                  <c:v>690</c:v>
                </c:pt>
                <c:pt idx="44589">
                  <c:v>710</c:v>
                </c:pt>
                <c:pt idx="44590">
                  <c:v>640</c:v>
                </c:pt>
                <c:pt idx="44591">
                  <c:v>630</c:v>
                </c:pt>
                <c:pt idx="44592">
                  <c:v>730</c:v>
                </c:pt>
                <c:pt idx="44593">
                  <c:v>590</c:v>
                </c:pt>
                <c:pt idx="44594">
                  <c:v>550</c:v>
                </c:pt>
                <c:pt idx="44595">
                  <c:v>700</c:v>
                </c:pt>
                <c:pt idx="44596">
                  <c:v>590</c:v>
                </c:pt>
                <c:pt idx="44597">
                  <c:v>540</c:v>
                </c:pt>
                <c:pt idx="44598">
                  <c:v>680</c:v>
                </c:pt>
                <c:pt idx="44599">
                  <c:v>620</c:v>
                </c:pt>
                <c:pt idx="44600">
                  <c:v>640</c:v>
                </c:pt>
                <c:pt idx="44601">
                  <c:v>660</c:v>
                </c:pt>
                <c:pt idx="44602">
                  <c:v>740</c:v>
                </c:pt>
                <c:pt idx="44603">
                  <c:v>760</c:v>
                </c:pt>
                <c:pt idx="44604">
                  <c:v>870</c:v>
                </c:pt>
                <c:pt idx="44605">
                  <c:v>520</c:v>
                </c:pt>
                <c:pt idx="44606">
                  <c:v>560</c:v>
                </c:pt>
                <c:pt idx="44607">
                  <c:v>520</c:v>
                </c:pt>
                <c:pt idx="44608">
                  <c:v>650</c:v>
                </c:pt>
                <c:pt idx="44609">
                  <c:v>630</c:v>
                </c:pt>
                <c:pt idx="44610">
                  <c:v>740</c:v>
                </c:pt>
                <c:pt idx="44611">
                  <c:v>680</c:v>
                </c:pt>
                <c:pt idx="44612">
                  <c:v>660</c:v>
                </c:pt>
                <c:pt idx="44613">
                  <c:v>760</c:v>
                </c:pt>
                <c:pt idx="44614">
                  <c:v>810</c:v>
                </c:pt>
                <c:pt idx="44615">
                  <c:v>630</c:v>
                </c:pt>
                <c:pt idx="44616">
                  <c:v>570</c:v>
                </c:pt>
                <c:pt idx="44617">
                  <c:v>630</c:v>
                </c:pt>
                <c:pt idx="44618">
                  <c:v>740</c:v>
                </c:pt>
                <c:pt idx="44619">
                  <c:v>530</c:v>
                </c:pt>
                <c:pt idx="44620">
                  <c:v>740</c:v>
                </c:pt>
                <c:pt idx="44621">
                  <c:v>620</c:v>
                </c:pt>
                <c:pt idx="44622">
                  <c:v>650</c:v>
                </c:pt>
                <c:pt idx="44623">
                  <c:v>800</c:v>
                </c:pt>
                <c:pt idx="44624">
                  <c:v>660</c:v>
                </c:pt>
                <c:pt idx="44625">
                  <c:v>780</c:v>
                </c:pt>
                <c:pt idx="44626">
                  <c:v>740</c:v>
                </c:pt>
                <c:pt idx="44627">
                  <c:v>730</c:v>
                </c:pt>
                <c:pt idx="44628">
                  <c:v>750</c:v>
                </c:pt>
                <c:pt idx="44629">
                  <c:v>880</c:v>
                </c:pt>
                <c:pt idx="44630">
                  <c:v>580</c:v>
                </c:pt>
                <c:pt idx="44631">
                  <c:v>680</c:v>
                </c:pt>
                <c:pt idx="44632">
                  <c:v>680</c:v>
                </c:pt>
                <c:pt idx="44633">
                  <c:v>810</c:v>
                </c:pt>
                <c:pt idx="44634">
                  <c:v>690</c:v>
                </c:pt>
                <c:pt idx="44635">
                  <c:v>760</c:v>
                </c:pt>
                <c:pt idx="44636">
                  <c:v>560</c:v>
                </c:pt>
                <c:pt idx="44637">
                  <c:v>620</c:v>
                </c:pt>
                <c:pt idx="44638">
                  <c:v>610</c:v>
                </c:pt>
                <c:pt idx="44639">
                  <c:v>750</c:v>
                </c:pt>
                <c:pt idx="44640">
                  <c:v>730</c:v>
                </c:pt>
                <c:pt idx="44641">
                  <c:v>800</c:v>
                </c:pt>
                <c:pt idx="44642">
                  <c:v>630</c:v>
                </c:pt>
                <c:pt idx="44643">
                  <c:v>810</c:v>
                </c:pt>
                <c:pt idx="44644">
                  <c:v>590</c:v>
                </c:pt>
                <c:pt idx="44645">
                  <c:v>740</c:v>
                </c:pt>
                <c:pt idx="44646">
                  <c:v>640</c:v>
                </c:pt>
                <c:pt idx="44647">
                  <c:v>650</c:v>
                </c:pt>
                <c:pt idx="44648">
                  <c:v>670</c:v>
                </c:pt>
                <c:pt idx="44649">
                  <c:v>930</c:v>
                </c:pt>
                <c:pt idx="44650">
                  <c:v>630</c:v>
                </c:pt>
                <c:pt idx="44651">
                  <c:v>740</c:v>
                </c:pt>
                <c:pt idx="44652">
                  <c:v>660</c:v>
                </c:pt>
                <c:pt idx="44653">
                  <c:v>750</c:v>
                </c:pt>
                <c:pt idx="44654">
                  <c:v>720</c:v>
                </c:pt>
                <c:pt idx="44655">
                  <c:v>660</c:v>
                </c:pt>
                <c:pt idx="44656">
                  <c:v>740</c:v>
                </c:pt>
                <c:pt idx="44657">
                  <c:v>640</c:v>
                </c:pt>
                <c:pt idx="44658">
                  <c:v>610</c:v>
                </c:pt>
                <c:pt idx="44659">
                  <c:v>770</c:v>
                </c:pt>
                <c:pt idx="44660">
                  <c:v>770</c:v>
                </c:pt>
                <c:pt idx="44661">
                  <c:v>680</c:v>
                </c:pt>
                <c:pt idx="44662">
                  <c:v>610</c:v>
                </c:pt>
                <c:pt idx="44663">
                  <c:v>810</c:v>
                </c:pt>
                <c:pt idx="44664">
                  <c:v>590</c:v>
                </c:pt>
                <c:pt idx="44665">
                  <c:v>530</c:v>
                </c:pt>
                <c:pt idx="44666">
                  <c:v>600</c:v>
                </c:pt>
                <c:pt idx="44667">
                  <c:v>840</c:v>
                </c:pt>
                <c:pt idx="44668">
                  <c:v>920</c:v>
                </c:pt>
                <c:pt idx="44669">
                  <c:v>540</c:v>
                </c:pt>
                <c:pt idx="44670">
                  <c:v>700</c:v>
                </c:pt>
                <c:pt idx="44671">
                  <c:v>630</c:v>
                </c:pt>
                <c:pt idx="44672">
                  <c:v>720</c:v>
                </c:pt>
                <c:pt idx="44673">
                  <c:v>850</c:v>
                </c:pt>
                <c:pt idx="44674">
                  <c:v>850</c:v>
                </c:pt>
                <c:pt idx="44675">
                  <c:v>630</c:v>
                </c:pt>
                <c:pt idx="44676">
                  <c:v>670</c:v>
                </c:pt>
                <c:pt idx="44677">
                  <c:v>700</c:v>
                </c:pt>
                <c:pt idx="44678">
                  <c:v>680</c:v>
                </c:pt>
                <c:pt idx="44679">
                  <c:v>640</c:v>
                </c:pt>
                <c:pt idx="44680">
                  <c:v>620</c:v>
                </c:pt>
                <c:pt idx="44681">
                  <c:v>620</c:v>
                </c:pt>
                <c:pt idx="44682">
                  <c:v>670</c:v>
                </c:pt>
                <c:pt idx="44683">
                  <c:v>570</c:v>
                </c:pt>
                <c:pt idx="44684">
                  <c:v>670</c:v>
                </c:pt>
                <c:pt idx="44685">
                  <c:v>670</c:v>
                </c:pt>
                <c:pt idx="44686">
                  <c:v>510</c:v>
                </c:pt>
                <c:pt idx="44687">
                  <c:v>630</c:v>
                </c:pt>
                <c:pt idx="44688">
                  <c:v>460</c:v>
                </c:pt>
                <c:pt idx="44689">
                  <c:v>700</c:v>
                </c:pt>
                <c:pt idx="44690">
                  <c:v>720</c:v>
                </c:pt>
                <c:pt idx="44691">
                  <c:v>730</c:v>
                </c:pt>
                <c:pt idx="44692">
                  <c:v>680</c:v>
                </c:pt>
                <c:pt idx="44693">
                  <c:v>600</c:v>
                </c:pt>
                <c:pt idx="44694">
                  <c:v>800</c:v>
                </c:pt>
                <c:pt idx="44695">
                  <c:v>830</c:v>
                </c:pt>
                <c:pt idx="44696">
                  <c:v>510</c:v>
                </c:pt>
                <c:pt idx="44697">
                  <c:v>730</c:v>
                </c:pt>
                <c:pt idx="44698">
                  <c:v>700</c:v>
                </c:pt>
                <c:pt idx="44699">
                  <c:v>620</c:v>
                </c:pt>
                <c:pt idx="44700">
                  <c:v>730</c:v>
                </c:pt>
                <c:pt idx="44701">
                  <c:v>660</c:v>
                </c:pt>
                <c:pt idx="44702">
                  <c:v>690</c:v>
                </c:pt>
                <c:pt idx="44703">
                  <c:v>470</c:v>
                </c:pt>
                <c:pt idx="44704">
                  <c:v>650</c:v>
                </c:pt>
                <c:pt idx="44705">
                  <c:v>630</c:v>
                </c:pt>
                <c:pt idx="44706">
                  <c:v>710</c:v>
                </c:pt>
                <c:pt idx="44707">
                  <c:v>780</c:v>
                </c:pt>
                <c:pt idx="44708">
                  <c:v>590</c:v>
                </c:pt>
                <c:pt idx="44709">
                  <c:v>640</c:v>
                </c:pt>
                <c:pt idx="44710">
                  <c:v>630</c:v>
                </c:pt>
                <c:pt idx="44711">
                  <c:v>740</c:v>
                </c:pt>
                <c:pt idx="44712">
                  <c:v>760</c:v>
                </c:pt>
                <c:pt idx="44713">
                  <c:v>690</c:v>
                </c:pt>
                <c:pt idx="44714">
                  <c:v>970</c:v>
                </c:pt>
                <c:pt idx="44715">
                  <c:v>660</c:v>
                </c:pt>
                <c:pt idx="44716">
                  <c:v>830</c:v>
                </c:pt>
                <c:pt idx="44717">
                  <c:v>660</c:v>
                </c:pt>
                <c:pt idx="44718">
                  <c:v>820</c:v>
                </c:pt>
                <c:pt idx="44719">
                  <c:v>660</c:v>
                </c:pt>
                <c:pt idx="44720">
                  <c:v>630</c:v>
                </c:pt>
                <c:pt idx="44721">
                  <c:v>640</c:v>
                </c:pt>
                <c:pt idx="44722">
                  <c:v>660</c:v>
                </c:pt>
                <c:pt idx="44723">
                  <c:v>670</c:v>
                </c:pt>
                <c:pt idx="44724">
                  <c:v>560</c:v>
                </c:pt>
                <c:pt idx="44725">
                  <c:v>620</c:v>
                </c:pt>
                <c:pt idx="44726">
                  <c:v>590</c:v>
                </c:pt>
                <c:pt idx="44727">
                  <c:v>880</c:v>
                </c:pt>
                <c:pt idx="44728">
                  <c:v>550</c:v>
                </c:pt>
                <c:pt idx="44729">
                  <c:v>510</c:v>
                </c:pt>
                <c:pt idx="44730">
                  <c:v>690</c:v>
                </c:pt>
                <c:pt idx="44731">
                  <c:v>680</c:v>
                </c:pt>
                <c:pt idx="44732">
                  <c:v>840</c:v>
                </c:pt>
                <c:pt idx="44733">
                  <c:v>590</c:v>
                </c:pt>
                <c:pt idx="44734">
                  <c:v>590</c:v>
                </c:pt>
                <c:pt idx="44735">
                  <c:v>720</c:v>
                </c:pt>
                <c:pt idx="44736">
                  <c:v>730</c:v>
                </c:pt>
                <c:pt idx="44737">
                  <c:v>580</c:v>
                </c:pt>
                <c:pt idx="44738">
                  <c:v>690</c:v>
                </c:pt>
                <c:pt idx="44739">
                  <c:v>610</c:v>
                </c:pt>
                <c:pt idx="44740">
                  <c:v>500</c:v>
                </c:pt>
                <c:pt idx="44741">
                  <c:v>740</c:v>
                </c:pt>
                <c:pt idx="44742">
                  <c:v>770</c:v>
                </c:pt>
                <c:pt idx="44743">
                  <c:v>630</c:v>
                </c:pt>
                <c:pt idx="44744">
                  <c:v>600</c:v>
                </c:pt>
                <c:pt idx="44745">
                  <c:v>620</c:v>
                </c:pt>
                <c:pt idx="44746">
                  <c:v>690</c:v>
                </c:pt>
                <c:pt idx="44747">
                  <c:v>550</c:v>
                </c:pt>
                <c:pt idx="44748">
                  <c:v>500</c:v>
                </c:pt>
                <c:pt idx="44749">
                  <c:v>760</c:v>
                </c:pt>
                <c:pt idx="44750">
                  <c:v>590</c:v>
                </c:pt>
                <c:pt idx="44751">
                  <c:v>650</c:v>
                </c:pt>
                <c:pt idx="44752">
                  <c:v>670</c:v>
                </c:pt>
                <c:pt idx="44753">
                  <c:v>610</c:v>
                </c:pt>
                <c:pt idx="44754">
                  <c:v>770</c:v>
                </c:pt>
                <c:pt idx="44755">
                  <c:v>580</c:v>
                </c:pt>
                <c:pt idx="44756">
                  <c:v>770</c:v>
                </c:pt>
                <c:pt idx="44757">
                  <c:v>530</c:v>
                </c:pt>
                <c:pt idx="44758">
                  <c:v>780</c:v>
                </c:pt>
                <c:pt idx="44759">
                  <c:v>560</c:v>
                </c:pt>
                <c:pt idx="44760">
                  <c:v>630</c:v>
                </c:pt>
                <c:pt idx="44761">
                  <c:v>760</c:v>
                </c:pt>
                <c:pt idx="44762">
                  <c:v>660</c:v>
                </c:pt>
                <c:pt idx="44763">
                  <c:v>630</c:v>
                </c:pt>
                <c:pt idx="44764">
                  <c:v>550</c:v>
                </c:pt>
                <c:pt idx="44765">
                  <c:v>710</c:v>
                </c:pt>
                <c:pt idx="44766">
                  <c:v>780</c:v>
                </c:pt>
                <c:pt idx="44767">
                  <c:v>650</c:v>
                </c:pt>
                <c:pt idx="44768">
                  <c:v>720</c:v>
                </c:pt>
                <c:pt idx="44769">
                  <c:v>590</c:v>
                </c:pt>
                <c:pt idx="44770">
                  <c:v>630</c:v>
                </c:pt>
                <c:pt idx="44771">
                  <c:v>720</c:v>
                </c:pt>
                <c:pt idx="44772">
                  <c:v>670</c:v>
                </c:pt>
                <c:pt idx="44773">
                  <c:v>580</c:v>
                </c:pt>
                <c:pt idx="44774">
                  <c:v>520</c:v>
                </c:pt>
                <c:pt idx="44775">
                  <c:v>500</c:v>
                </c:pt>
                <c:pt idx="44776">
                  <c:v>720</c:v>
                </c:pt>
                <c:pt idx="44777">
                  <c:v>820</c:v>
                </c:pt>
                <c:pt idx="44778">
                  <c:v>630</c:v>
                </c:pt>
                <c:pt idx="44779">
                  <c:v>810</c:v>
                </c:pt>
                <c:pt idx="44780">
                  <c:v>740</c:v>
                </c:pt>
                <c:pt idx="44781">
                  <c:v>680</c:v>
                </c:pt>
                <c:pt idx="44782">
                  <c:v>680</c:v>
                </c:pt>
                <c:pt idx="44783">
                  <c:v>680</c:v>
                </c:pt>
                <c:pt idx="44784">
                  <c:v>760</c:v>
                </c:pt>
                <c:pt idx="44785">
                  <c:v>730</c:v>
                </c:pt>
                <c:pt idx="44786">
                  <c:v>720</c:v>
                </c:pt>
                <c:pt idx="44787">
                  <c:v>770</c:v>
                </c:pt>
                <c:pt idx="44788">
                  <c:v>600</c:v>
                </c:pt>
                <c:pt idx="44789">
                  <c:v>660</c:v>
                </c:pt>
                <c:pt idx="44790">
                  <c:v>810</c:v>
                </c:pt>
                <c:pt idx="44791">
                  <c:v>670</c:v>
                </c:pt>
                <c:pt idx="44792">
                  <c:v>610</c:v>
                </c:pt>
                <c:pt idx="44793">
                  <c:v>680</c:v>
                </c:pt>
                <c:pt idx="44794">
                  <c:v>540</c:v>
                </c:pt>
                <c:pt idx="44795">
                  <c:v>720</c:v>
                </c:pt>
                <c:pt idx="44796">
                  <c:v>640</c:v>
                </c:pt>
                <c:pt idx="44797">
                  <c:v>690</c:v>
                </c:pt>
                <c:pt idx="44798">
                  <c:v>600</c:v>
                </c:pt>
                <c:pt idx="44799">
                  <c:v>700</c:v>
                </c:pt>
                <c:pt idx="44800">
                  <c:v>790</c:v>
                </c:pt>
                <c:pt idx="44801">
                  <c:v>760</c:v>
                </c:pt>
                <c:pt idx="44802">
                  <c:v>780</c:v>
                </c:pt>
                <c:pt idx="44803">
                  <c:v>730</c:v>
                </c:pt>
                <c:pt idx="44804">
                  <c:v>780</c:v>
                </c:pt>
                <c:pt idx="44805">
                  <c:v>730</c:v>
                </c:pt>
                <c:pt idx="44806">
                  <c:v>710</c:v>
                </c:pt>
                <c:pt idx="44807">
                  <c:v>570</c:v>
                </c:pt>
                <c:pt idx="44808">
                  <c:v>830</c:v>
                </c:pt>
                <c:pt idx="44809">
                  <c:v>660</c:v>
                </c:pt>
                <c:pt idx="44810">
                  <c:v>640</c:v>
                </c:pt>
                <c:pt idx="44811">
                  <c:v>610</c:v>
                </c:pt>
                <c:pt idx="44812">
                  <c:v>710</c:v>
                </c:pt>
                <c:pt idx="44813">
                  <c:v>740</c:v>
                </c:pt>
                <c:pt idx="44814">
                  <c:v>550</c:v>
                </c:pt>
                <c:pt idx="44815">
                  <c:v>610</c:v>
                </c:pt>
                <c:pt idx="44816">
                  <c:v>840</c:v>
                </c:pt>
                <c:pt idx="44817">
                  <c:v>630</c:v>
                </c:pt>
                <c:pt idx="44818">
                  <c:v>590</c:v>
                </c:pt>
                <c:pt idx="44819">
                  <c:v>620</c:v>
                </c:pt>
                <c:pt idx="44820">
                  <c:v>710</c:v>
                </c:pt>
                <c:pt idx="44821">
                  <c:v>650</c:v>
                </c:pt>
                <c:pt idx="44822">
                  <c:v>510</c:v>
                </c:pt>
                <c:pt idx="44823">
                  <c:v>670</c:v>
                </c:pt>
                <c:pt idx="44824">
                  <c:v>610</c:v>
                </c:pt>
                <c:pt idx="44825">
                  <c:v>650</c:v>
                </c:pt>
                <c:pt idx="44826">
                  <c:v>680</c:v>
                </c:pt>
                <c:pt idx="44827">
                  <c:v>710</c:v>
                </c:pt>
                <c:pt idx="44828">
                  <c:v>740</c:v>
                </c:pt>
                <c:pt idx="44829">
                  <c:v>590</c:v>
                </c:pt>
                <c:pt idx="44830">
                  <c:v>570</c:v>
                </c:pt>
                <c:pt idx="44831">
                  <c:v>620</c:v>
                </c:pt>
                <c:pt idx="44832">
                  <c:v>650</c:v>
                </c:pt>
                <c:pt idx="44833">
                  <c:v>810</c:v>
                </c:pt>
                <c:pt idx="44834">
                  <c:v>640</c:v>
                </c:pt>
                <c:pt idx="44835">
                  <c:v>640</c:v>
                </c:pt>
                <c:pt idx="44836">
                  <c:v>640</c:v>
                </c:pt>
                <c:pt idx="44837">
                  <c:v>620</c:v>
                </c:pt>
                <c:pt idx="44838">
                  <c:v>610</c:v>
                </c:pt>
                <c:pt idx="44839">
                  <c:v>600</c:v>
                </c:pt>
                <c:pt idx="44840">
                  <c:v>790</c:v>
                </c:pt>
                <c:pt idx="44841">
                  <c:v>770</c:v>
                </c:pt>
                <c:pt idx="44842">
                  <c:v>760</c:v>
                </c:pt>
                <c:pt idx="44843">
                  <c:v>770</c:v>
                </c:pt>
                <c:pt idx="44844">
                  <c:v>700</c:v>
                </c:pt>
                <c:pt idx="44845">
                  <c:v>770</c:v>
                </c:pt>
                <c:pt idx="44846">
                  <c:v>690</c:v>
                </c:pt>
                <c:pt idx="44847">
                  <c:v>620</c:v>
                </c:pt>
                <c:pt idx="44848">
                  <c:v>710</c:v>
                </c:pt>
                <c:pt idx="44849">
                  <c:v>640</c:v>
                </c:pt>
                <c:pt idx="44850">
                  <c:v>610</c:v>
                </c:pt>
                <c:pt idx="44851">
                  <c:v>740</c:v>
                </c:pt>
                <c:pt idx="44852">
                  <c:v>760</c:v>
                </c:pt>
                <c:pt idx="44853">
                  <c:v>600</c:v>
                </c:pt>
                <c:pt idx="44854">
                  <c:v>720</c:v>
                </c:pt>
                <c:pt idx="44855">
                  <c:v>790</c:v>
                </c:pt>
                <c:pt idx="44856">
                  <c:v>710</c:v>
                </c:pt>
                <c:pt idx="44857">
                  <c:v>880</c:v>
                </c:pt>
                <c:pt idx="44858">
                  <c:v>630</c:v>
                </c:pt>
                <c:pt idx="44859">
                  <c:v>810</c:v>
                </c:pt>
                <c:pt idx="44860">
                  <c:v>750</c:v>
                </c:pt>
                <c:pt idx="44861">
                  <c:v>610</c:v>
                </c:pt>
                <c:pt idx="44862">
                  <c:v>640</c:v>
                </c:pt>
                <c:pt idx="44863">
                  <c:v>520</c:v>
                </c:pt>
                <c:pt idx="44864">
                  <c:v>810</c:v>
                </c:pt>
                <c:pt idx="44865">
                  <c:v>920</c:v>
                </c:pt>
                <c:pt idx="44866">
                  <c:v>730</c:v>
                </c:pt>
                <c:pt idx="44867">
                  <c:v>740</c:v>
                </c:pt>
                <c:pt idx="44868">
                  <c:v>560</c:v>
                </c:pt>
                <c:pt idx="44869">
                  <c:v>690</c:v>
                </c:pt>
                <c:pt idx="44870">
                  <c:v>740</c:v>
                </c:pt>
                <c:pt idx="44871">
                  <c:v>650</c:v>
                </c:pt>
                <c:pt idx="44872">
                  <c:v>630</c:v>
                </c:pt>
                <c:pt idx="44873">
                  <c:v>620</c:v>
                </c:pt>
                <c:pt idx="44874">
                  <c:v>510</c:v>
                </c:pt>
                <c:pt idx="44875">
                  <c:v>560</c:v>
                </c:pt>
                <c:pt idx="44876">
                  <c:v>730</c:v>
                </c:pt>
                <c:pt idx="44877">
                  <c:v>570</c:v>
                </c:pt>
                <c:pt idx="44878">
                  <c:v>570</c:v>
                </c:pt>
                <c:pt idx="44879">
                  <c:v>680</c:v>
                </c:pt>
                <c:pt idx="44880">
                  <c:v>780</c:v>
                </c:pt>
                <c:pt idx="44881">
                  <c:v>700</c:v>
                </c:pt>
                <c:pt idx="44882">
                  <c:v>610</c:v>
                </c:pt>
                <c:pt idx="44883">
                  <c:v>620</c:v>
                </c:pt>
                <c:pt idx="44884">
                  <c:v>560</c:v>
                </c:pt>
                <c:pt idx="44885">
                  <c:v>640</c:v>
                </c:pt>
                <c:pt idx="44886">
                  <c:v>490</c:v>
                </c:pt>
                <c:pt idx="44887">
                  <c:v>580</c:v>
                </c:pt>
                <c:pt idx="44888">
                  <c:v>690</c:v>
                </c:pt>
                <c:pt idx="44889">
                  <c:v>820</c:v>
                </c:pt>
                <c:pt idx="44890">
                  <c:v>620</c:v>
                </c:pt>
                <c:pt idx="44891">
                  <c:v>560</c:v>
                </c:pt>
                <c:pt idx="44892">
                  <c:v>630</c:v>
                </c:pt>
                <c:pt idx="44893">
                  <c:v>510</c:v>
                </c:pt>
                <c:pt idx="44894">
                  <c:v>630</c:v>
                </c:pt>
                <c:pt idx="44895">
                  <c:v>630</c:v>
                </c:pt>
                <c:pt idx="44896">
                  <c:v>650</c:v>
                </c:pt>
                <c:pt idx="44897">
                  <c:v>690</c:v>
                </c:pt>
                <c:pt idx="44898">
                  <c:v>560</c:v>
                </c:pt>
                <c:pt idx="44899">
                  <c:v>820</c:v>
                </c:pt>
                <c:pt idx="44900">
                  <c:v>630</c:v>
                </c:pt>
                <c:pt idx="44901">
                  <c:v>810</c:v>
                </c:pt>
                <c:pt idx="44902">
                  <c:v>540</c:v>
                </c:pt>
                <c:pt idx="44903">
                  <c:v>540</c:v>
                </c:pt>
                <c:pt idx="44904">
                  <c:v>640</c:v>
                </c:pt>
                <c:pt idx="44905">
                  <c:v>500</c:v>
                </c:pt>
                <c:pt idx="44906">
                  <c:v>670</c:v>
                </c:pt>
                <c:pt idx="44907">
                  <c:v>660</c:v>
                </c:pt>
                <c:pt idx="44908">
                  <c:v>490</c:v>
                </c:pt>
                <c:pt idx="44909">
                  <c:v>720</c:v>
                </c:pt>
                <c:pt idx="44910">
                  <c:v>640</c:v>
                </c:pt>
                <c:pt idx="44911">
                  <c:v>570</c:v>
                </c:pt>
                <c:pt idx="44912">
                  <c:v>740</c:v>
                </c:pt>
                <c:pt idx="44913">
                  <c:v>500</c:v>
                </c:pt>
                <c:pt idx="44914">
                  <c:v>680</c:v>
                </c:pt>
                <c:pt idx="44915">
                  <c:v>580</c:v>
                </c:pt>
                <c:pt idx="44916">
                  <c:v>670</c:v>
                </c:pt>
                <c:pt idx="44917">
                  <c:v>740</c:v>
                </c:pt>
                <c:pt idx="44918">
                  <c:v>700</c:v>
                </c:pt>
                <c:pt idx="44919">
                  <c:v>670</c:v>
                </c:pt>
                <c:pt idx="44920">
                  <c:v>810</c:v>
                </c:pt>
                <c:pt idx="44921">
                  <c:v>740</c:v>
                </c:pt>
                <c:pt idx="44922">
                  <c:v>560</c:v>
                </c:pt>
                <c:pt idx="44923">
                  <c:v>540</c:v>
                </c:pt>
                <c:pt idx="44924">
                  <c:v>660</c:v>
                </c:pt>
                <c:pt idx="44925">
                  <c:v>610</c:v>
                </c:pt>
                <c:pt idx="44926">
                  <c:v>740</c:v>
                </c:pt>
                <c:pt idx="44927">
                  <c:v>850</c:v>
                </c:pt>
                <c:pt idx="44928">
                  <c:v>710</c:v>
                </c:pt>
                <c:pt idx="44929">
                  <c:v>620</c:v>
                </c:pt>
                <c:pt idx="44930">
                  <c:v>710</c:v>
                </c:pt>
                <c:pt idx="44931">
                  <c:v>820</c:v>
                </c:pt>
                <c:pt idx="44932">
                  <c:v>630</c:v>
                </c:pt>
                <c:pt idx="44933">
                  <c:v>650</c:v>
                </c:pt>
                <c:pt idx="44934">
                  <c:v>670</c:v>
                </c:pt>
                <c:pt idx="44935">
                  <c:v>560</c:v>
                </c:pt>
                <c:pt idx="44936">
                  <c:v>720</c:v>
                </c:pt>
                <c:pt idx="44937">
                  <c:v>710</c:v>
                </c:pt>
                <c:pt idx="44938">
                  <c:v>650</c:v>
                </c:pt>
                <c:pt idx="44939">
                  <c:v>780</c:v>
                </c:pt>
                <c:pt idx="44940">
                  <c:v>550</c:v>
                </c:pt>
                <c:pt idx="44941">
                  <c:v>630</c:v>
                </c:pt>
                <c:pt idx="44942">
                  <c:v>740</c:v>
                </c:pt>
                <c:pt idx="44943">
                  <c:v>560</c:v>
                </c:pt>
                <c:pt idx="44944">
                  <c:v>590</c:v>
                </c:pt>
                <c:pt idx="44945">
                  <c:v>660</c:v>
                </c:pt>
                <c:pt idx="44946">
                  <c:v>550</c:v>
                </c:pt>
                <c:pt idx="44947">
                  <c:v>650</c:v>
                </c:pt>
                <c:pt idx="44948">
                  <c:v>560</c:v>
                </c:pt>
                <c:pt idx="44949">
                  <c:v>650</c:v>
                </c:pt>
                <c:pt idx="44950">
                  <c:v>670</c:v>
                </c:pt>
                <c:pt idx="44951">
                  <c:v>500</c:v>
                </c:pt>
                <c:pt idx="44952">
                  <c:v>850</c:v>
                </c:pt>
                <c:pt idx="44953">
                  <c:v>670</c:v>
                </c:pt>
                <c:pt idx="44954">
                  <c:v>820</c:v>
                </c:pt>
                <c:pt idx="44955">
                  <c:v>740</c:v>
                </c:pt>
                <c:pt idx="44956">
                  <c:v>790</c:v>
                </c:pt>
                <c:pt idx="44957">
                  <c:v>510</c:v>
                </c:pt>
                <c:pt idx="44958">
                  <c:v>720</c:v>
                </c:pt>
                <c:pt idx="44959">
                  <c:v>770</c:v>
                </c:pt>
                <c:pt idx="44960">
                  <c:v>630</c:v>
                </c:pt>
                <c:pt idx="44961">
                  <c:v>770</c:v>
                </c:pt>
                <c:pt idx="44962">
                  <c:v>670</c:v>
                </c:pt>
                <c:pt idx="44963">
                  <c:v>620</c:v>
                </c:pt>
                <c:pt idx="44964">
                  <c:v>620</c:v>
                </c:pt>
                <c:pt idx="44965">
                  <c:v>730</c:v>
                </c:pt>
                <c:pt idx="44966">
                  <c:v>770</c:v>
                </c:pt>
                <c:pt idx="44967">
                  <c:v>620</c:v>
                </c:pt>
                <c:pt idx="44968">
                  <c:v>790</c:v>
                </c:pt>
                <c:pt idx="44969">
                  <c:v>740</c:v>
                </c:pt>
                <c:pt idx="44970">
                  <c:v>680</c:v>
                </c:pt>
                <c:pt idx="44971">
                  <c:v>630</c:v>
                </c:pt>
                <c:pt idx="44972">
                  <c:v>630</c:v>
                </c:pt>
                <c:pt idx="44973">
                  <c:v>550</c:v>
                </c:pt>
                <c:pt idx="44974">
                  <c:v>860</c:v>
                </c:pt>
                <c:pt idx="44975">
                  <c:v>670</c:v>
                </c:pt>
                <c:pt idx="44976">
                  <c:v>620</c:v>
                </c:pt>
                <c:pt idx="44977">
                  <c:v>580</c:v>
                </c:pt>
                <c:pt idx="44978">
                  <c:v>830</c:v>
                </c:pt>
                <c:pt idx="44979">
                  <c:v>790</c:v>
                </c:pt>
                <c:pt idx="44980">
                  <c:v>720</c:v>
                </c:pt>
                <c:pt idx="44981">
                  <c:v>660</c:v>
                </c:pt>
                <c:pt idx="44982">
                  <c:v>680</c:v>
                </c:pt>
                <c:pt idx="44983">
                  <c:v>600</c:v>
                </c:pt>
                <c:pt idx="44984">
                  <c:v>650</c:v>
                </c:pt>
                <c:pt idx="44985">
                  <c:v>780</c:v>
                </c:pt>
                <c:pt idx="44986">
                  <c:v>620</c:v>
                </c:pt>
                <c:pt idx="44987">
                  <c:v>480</c:v>
                </c:pt>
                <c:pt idx="44988">
                  <c:v>700</c:v>
                </c:pt>
                <c:pt idx="44989">
                  <c:v>560</c:v>
                </c:pt>
                <c:pt idx="44990">
                  <c:v>510</c:v>
                </c:pt>
                <c:pt idx="44991">
                  <c:v>720</c:v>
                </c:pt>
                <c:pt idx="44992">
                  <c:v>840</c:v>
                </c:pt>
                <c:pt idx="44993">
                  <c:v>700</c:v>
                </c:pt>
                <c:pt idx="44994">
                  <c:v>880</c:v>
                </c:pt>
                <c:pt idx="44995">
                  <c:v>600</c:v>
                </c:pt>
                <c:pt idx="44996">
                  <c:v>580</c:v>
                </c:pt>
                <c:pt idx="44997">
                  <c:v>710</c:v>
                </c:pt>
                <c:pt idx="44998">
                  <c:v>650</c:v>
                </c:pt>
                <c:pt idx="44999">
                  <c:v>680</c:v>
                </c:pt>
                <c:pt idx="45000">
                  <c:v>620</c:v>
                </c:pt>
                <c:pt idx="45001">
                  <c:v>830</c:v>
                </c:pt>
                <c:pt idx="45002">
                  <c:v>650</c:v>
                </c:pt>
                <c:pt idx="45003">
                  <c:v>750</c:v>
                </c:pt>
                <c:pt idx="45004">
                  <c:v>520</c:v>
                </c:pt>
                <c:pt idx="45005">
                  <c:v>660</c:v>
                </c:pt>
                <c:pt idx="45006">
                  <c:v>550</c:v>
                </c:pt>
                <c:pt idx="45007">
                  <c:v>540</c:v>
                </c:pt>
                <c:pt idx="45008">
                  <c:v>600</c:v>
                </c:pt>
                <c:pt idx="45009">
                  <c:v>630</c:v>
                </c:pt>
                <c:pt idx="45010">
                  <c:v>840</c:v>
                </c:pt>
                <c:pt idx="45011">
                  <c:v>750</c:v>
                </c:pt>
                <c:pt idx="45012">
                  <c:v>760</c:v>
                </c:pt>
                <c:pt idx="45013">
                  <c:v>790</c:v>
                </c:pt>
                <c:pt idx="45014">
                  <c:v>660</c:v>
                </c:pt>
                <c:pt idx="45015">
                  <c:v>740</c:v>
                </c:pt>
                <c:pt idx="45016">
                  <c:v>710</c:v>
                </c:pt>
                <c:pt idx="45017">
                  <c:v>730</c:v>
                </c:pt>
                <c:pt idx="45018">
                  <c:v>670</c:v>
                </c:pt>
                <c:pt idx="45019">
                  <c:v>760</c:v>
                </c:pt>
                <c:pt idx="45020">
                  <c:v>590</c:v>
                </c:pt>
                <c:pt idx="45021">
                  <c:v>730</c:v>
                </c:pt>
                <c:pt idx="45022">
                  <c:v>650</c:v>
                </c:pt>
                <c:pt idx="45023">
                  <c:v>550</c:v>
                </c:pt>
                <c:pt idx="45024">
                  <c:v>740</c:v>
                </c:pt>
                <c:pt idx="45025">
                  <c:v>680</c:v>
                </c:pt>
                <c:pt idx="45026">
                  <c:v>420</c:v>
                </c:pt>
                <c:pt idx="45027">
                  <c:v>640</c:v>
                </c:pt>
                <c:pt idx="45028">
                  <c:v>680</c:v>
                </c:pt>
                <c:pt idx="45029">
                  <c:v>480</c:v>
                </c:pt>
                <c:pt idx="45030">
                  <c:v>810</c:v>
                </c:pt>
                <c:pt idx="45031">
                  <c:v>600</c:v>
                </c:pt>
                <c:pt idx="45032">
                  <c:v>760</c:v>
                </c:pt>
                <c:pt idx="45033">
                  <c:v>580</c:v>
                </c:pt>
                <c:pt idx="45034">
                  <c:v>680</c:v>
                </c:pt>
                <c:pt idx="45035">
                  <c:v>640</c:v>
                </c:pt>
                <c:pt idx="45036">
                  <c:v>670</c:v>
                </c:pt>
                <c:pt idx="45037">
                  <c:v>990</c:v>
                </c:pt>
                <c:pt idx="45038">
                  <c:v>900</c:v>
                </c:pt>
                <c:pt idx="45039">
                  <c:v>640</c:v>
                </c:pt>
                <c:pt idx="45040">
                  <c:v>820</c:v>
                </c:pt>
                <c:pt idx="45041">
                  <c:v>560</c:v>
                </c:pt>
                <c:pt idx="45042">
                  <c:v>520</c:v>
                </c:pt>
                <c:pt idx="45043">
                  <c:v>720</c:v>
                </c:pt>
                <c:pt idx="45044">
                  <c:v>550</c:v>
                </c:pt>
                <c:pt idx="45045">
                  <c:v>840</c:v>
                </c:pt>
                <c:pt idx="45046">
                  <c:v>560</c:v>
                </c:pt>
                <c:pt idx="45047">
                  <c:v>590</c:v>
                </c:pt>
                <c:pt idx="45048">
                  <c:v>610</c:v>
                </c:pt>
                <c:pt idx="45049">
                  <c:v>690</c:v>
                </c:pt>
                <c:pt idx="45050">
                  <c:v>520</c:v>
                </c:pt>
                <c:pt idx="45051">
                  <c:v>550</c:v>
                </c:pt>
                <c:pt idx="45052">
                  <c:v>550</c:v>
                </c:pt>
                <c:pt idx="45053">
                  <c:v>710</c:v>
                </c:pt>
                <c:pt idx="45054">
                  <c:v>640</c:v>
                </c:pt>
                <c:pt idx="45055">
                  <c:v>520</c:v>
                </c:pt>
                <c:pt idx="45056">
                  <c:v>680</c:v>
                </c:pt>
                <c:pt idx="45057">
                  <c:v>580</c:v>
                </c:pt>
                <c:pt idx="45058">
                  <c:v>800</c:v>
                </c:pt>
                <c:pt idx="45059">
                  <c:v>840</c:v>
                </c:pt>
                <c:pt idx="45060">
                  <c:v>690</c:v>
                </c:pt>
                <c:pt idx="45061">
                  <c:v>660</c:v>
                </c:pt>
                <c:pt idx="45062">
                  <c:v>650</c:v>
                </c:pt>
                <c:pt idx="45063">
                  <c:v>810</c:v>
                </c:pt>
                <c:pt idx="45064">
                  <c:v>940</c:v>
                </c:pt>
                <c:pt idx="45065">
                  <c:v>560</c:v>
                </c:pt>
                <c:pt idx="45066">
                  <c:v>810</c:v>
                </c:pt>
                <c:pt idx="45067">
                  <c:v>590</c:v>
                </c:pt>
                <c:pt idx="45068">
                  <c:v>610</c:v>
                </c:pt>
                <c:pt idx="45069">
                  <c:v>620</c:v>
                </c:pt>
                <c:pt idx="45070">
                  <c:v>670</c:v>
                </c:pt>
                <c:pt idx="45071">
                  <c:v>670</c:v>
                </c:pt>
                <c:pt idx="45072">
                  <c:v>720</c:v>
                </c:pt>
                <c:pt idx="45073">
                  <c:v>640</c:v>
                </c:pt>
                <c:pt idx="45074">
                  <c:v>630</c:v>
                </c:pt>
                <c:pt idx="45075">
                  <c:v>760</c:v>
                </c:pt>
                <c:pt idx="45076">
                  <c:v>650</c:v>
                </c:pt>
                <c:pt idx="45077">
                  <c:v>670</c:v>
                </c:pt>
                <c:pt idx="45078">
                  <c:v>760</c:v>
                </c:pt>
                <c:pt idx="45079">
                  <c:v>640</c:v>
                </c:pt>
                <c:pt idx="45080">
                  <c:v>770</c:v>
                </c:pt>
                <c:pt idx="45081">
                  <c:v>720</c:v>
                </c:pt>
                <c:pt idx="45082">
                  <c:v>650</c:v>
                </c:pt>
                <c:pt idx="45083">
                  <c:v>770</c:v>
                </c:pt>
                <c:pt idx="45084">
                  <c:v>670</c:v>
                </c:pt>
                <c:pt idx="45085">
                  <c:v>740</c:v>
                </c:pt>
                <c:pt idx="45086">
                  <c:v>540</c:v>
                </c:pt>
                <c:pt idx="45087">
                  <c:v>620</c:v>
                </c:pt>
                <c:pt idx="45088">
                  <c:v>720</c:v>
                </c:pt>
                <c:pt idx="45089">
                  <c:v>670</c:v>
                </c:pt>
                <c:pt idx="45090">
                  <c:v>730</c:v>
                </c:pt>
                <c:pt idx="45091">
                  <c:v>590</c:v>
                </c:pt>
                <c:pt idx="45092">
                  <c:v>570</c:v>
                </c:pt>
                <c:pt idx="45093">
                  <c:v>670</c:v>
                </c:pt>
                <c:pt idx="45094">
                  <c:v>650</c:v>
                </c:pt>
                <c:pt idx="45095">
                  <c:v>830</c:v>
                </c:pt>
                <c:pt idx="45096">
                  <c:v>640</c:v>
                </c:pt>
                <c:pt idx="45097">
                  <c:v>740</c:v>
                </c:pt>
                <c:pt idx="45098">
                  <c:v>810</c:v>
                </c:pt>
                <c:pt idx="45099">
                  <c:v>760</c:v>
                </c:pt>
                <c:pt idx="45100">
                  <c:v>690</c:v>
                </c:pt>
                <c:pt idx="45101">
                  <c:v>650</c:v>
                </c:pt>
                <c:pt idx="45102">
                  <c:v>740</c:v>
                </c:pt>
                <c:pt idx="45103">
                  <c:v>600</c:v>
                </c:pt>
                <c:pt idx="45104">
                  <c:v>650</c:v>
                </c:pt>
                <c:pt idx="45105">
                  <c:v>820</c:v>
                </c:pt>
                <c:pt idx="45106">
                  <c:v>470</c:v>
                </c:pt>
                <c:pt idx="45107">
                  <c:v>610</c:v>
                </c:pt>
                <c:pt idx="45108">
                  <c:v>780</c:v>
                </c:pt>
                <c:pt idx="45109">
                  <c:v>780</c:v>
                </c:pt>
                <c:pt idx="45110">
                  <c:v>700</c:v>
                </c:pt>
                <c:pt idx="45111">
                  <c:v>800</c:v>
                </c:pt>
                <c:pt idx="45112">
                  <c:v>560</c:v>
                </c:pt>
                <c:pt idx="45113">
                  <c:v>800</c:v>
                </c:pt>
                <c:pt idx="45114">
                  <c:v>590</c:v>
                </c:pt>
                <c:pt idx="45115">
                  <c:v>880</c:v>
                </c:pt>
                <c:pt idx="45116">
                  <c:v>590</c:v>
                </c:pt>
                <c:pt idx="45117">
                  <c:v>590</c:v>
                </c:pt>
                <c:pt idx="45118">
                  <c:v>500</c:v>
                </c:pt>
                <c:pt idx="45119">
                  <c:v>600</c:v>
                </c:pt>
                <c:pt idx="45120">
                  <c:v>600</c:v>
                </c:pt>
                <c:pt idx="45121">
                  <c:v>690</c:v>
                </c:pt>
                <c:pt idx="45122">
                  <c:v>580</c:v>
                </c:pt>
                <c:pt idx="45123">
                  <c:v>660</c:v>
                </c:pt>
                <c:pt idx="45124">
                  <c:v>830</c:v>
                </c:pt>
                <c:pt idx="45125">
                  <c:v>640</c:v>
                </c:pt>
                <c:pt idx="45126">
                  <c:v>770</c:v>
                </c:pt>
                <c:pt idx="45127">
                  <c:v>660</c:v>
                </c:pt>
                <c:pt idx="45128">
                  <c:v>830</c:v>
                </c:pt>
                <c:pt idx="45129">
                  <c:v>720</c:v>
                </c:pt>
                <c:pt idx="45130">
                  <c:v>650</c:v>
                </c:pt>
                <c:pt idx="45131">
                  <c:v>610</c:v>
                </c:pt>
                <c:pt idx="45132">
                  <c:v>650</c:v>
                </c:pt>
                <c:pt idx="45133">
                  <c:v>780</c:v>
                </c:pt>
                <c:pt idx="45134">
                  <c:v>670</c:v>
                </c:pt>
                <c:pt idx="45135">
                  <c:v>680</c:v>
                </c:pt>
                <c:pt idx="45136">
                  <c:v>730</c:v>
                </c:pt>
                <c:pt idx="45137">
                  <c:v>730</c:v>
                </c:pt>
                <c:pt idx="45138">
                  <c:v>630</c:v>
                </c:pt>
                <c:pt idx="45139">
                  <c:v>760</c:v>
                </c:pt>
                <c:pt idx="45140">
                  <c:v>580</c:v>
                </c:pt>
                <c:pt idx="45141">
                  <c:v>570</c:v>
                </c:pt>
                <c:pt idx="45142">
                  <c:v>850</c:v>
                </c:pt>
                <c:pt idx="45143">
                  <c:v>730</c:v>
                </c:pt>
                <c:pt idx="45144">
                  <c:v>610</c:v>
                </c:pt>
                <c:pt idx="45145">
                  <c:v>610</c:v>
                </c:pt>
                <c:pt idx="45146">
                  <c:v>670</c:v>
                </c:pt>
                <c:pt idx="45147">
                  <c:v>710</c:v>
                </c:pt>
                <c:pt idx="45148">
                  <c:v>640</c:v>
                </c:pt>
                <c:pt idx="45149">
                  <c:v>840</c:v>
                </c:pt>
                <c:pt idx="45150">
                  <c:v>600</c:v>
                </c:pt>
                <c:pt idx="45151">
                  <c:v>690</c:v>
                </c:pt>
                <c:pt idx="45152">
                  <c:v>650</c:v>
                </c:pt>
                <c:pt idx="45153">
                  <c:v>600</c:v>
                </c:pt>
                <c:pt idx="45154">
                  <c:v>590</c:v>
                </c:pt>
                <c:pt idx="45155">
                  <c:v>580</c:v>
                </c:pt>
                <c:pt idx="45156">
                  <c:v>640</c:v>
                </c:pt>
                <c:pt idx="45157">
                  <c:v>770</c:v>
                </c:pt>
                <c:pt idx="45158">
                  <c:v>640</c:v>
                </c:pt>
                <c:pt idx="45159">
                  <c:v>600</c:v>
                </c:pt>
                <c:pt idx="45160">
                  <c:v>700</c:v>
                </c:pt>
                <c:pt idx="45161">
                  <c:v>650</c:v>
                </c:pt>
                <c:pt idx="45162">
                  <c:v>680</c:v>
                </c:pt>
                <c:pt idx="45163">
                  <c:v>760</c:v>
                </c:pt>
                <c:pt idx="45164">
                  <c:v>640</c:v>
                </c:pt>
                <c:pt idx="45165">
                  <c:v>730</c:v>
                </c:pt>
                <c:pt idx="45166">
                  <c:v>620</c:v>
                </c:pt>
                <c:pt idx="45167">
                  <c:v>720</c:v>
                </c:pt>
                <c:pt idx="45168">
                  <c:v>690</c:v>
                </c:pt>
                <c:pt idx="45169">
                  <c:v>670</c:v>
                </c:pt>
                <c:pt idx="45170">
                  <c:v>730</c:v>
                </c:pt>
                <c:pt idx="45171">
                  <c:v>640</c:v>
                </c:pt>
                <c:pt idx="45172">
                  <c:v>560</c:v>
                </c:pt>
                <c:pt idx="45173">
                  <c:v>730</c:v>
                </c:pt>
                <c:pt idx="45174">
                  <c:v>640</c:v>
                </c:pt>
                <c:pt idx="45175">
                  <c:v>840</c:v>
                </c:pt>
                <c:pt idx="45176">
                  <c:v>640</c:v>
                </c:pt>
                <c:pt idx="45177">
                  <c:v>740</c:v>
                </c:pt>
                <c:pt idx="45178">
                  <c:v>720</c:v>
                </c:pt>
                <c:pt idx="45179">
                  <c:v>540</c:v>
                </c:pt>
                <c:pt idx="45180">
                  <c:v>580</c:v>
                </c:pt>
                <c:pt idx="45181">
                  <c:v>830</c:v>
                </c:pt>
                <c:pt idx="45182">
                  <c:v>670</c:v>
                </c:pt>
                <c:pt idx="45183">
                  <c:v>530</c:v>
                </c:pt>
                <c:pt idx="45184">
                  <c:v>690</c:v>
                </c:pt>
                <c:pt idx="45185">
                  <c:v>770</c:v>
                </c:pt>
                <c:pt idx="45186">
                  <c:v>960</c:v>
                </c:pt>
                <c:pt idx="45187">
                  <c:v>720</c:v>
                </c:pt>
                <c:pt idx="45188">
                  <c:v>690</c:v>
                </c:pt>
                <c:pt idx="45189">
                  <c:v>500</c:v>
                </c:pt>
                <c:pt idx="45190">
                  <c:v>710</c:v>
                </c:pt>
                <c:pt idx="45191">
                  <c:v>730</c:v>
                </c:pt>
                <c:pt idx="45192">
                  <c:v>850</c:v>
                </c:pt>
                <c:pt idx="45193">
                  <c:v>630</c:v>
                </c:pt>
                <c:pt idx="45194">
                  <c:v>660</c:v>
                </c:pt>
                <c:pt idx="45195">
                  <c:v>540</c:v>
                </c:pt>
                <c:pt idx="45196">
                  <c:v>550</c:v>
                </c:pt>
                <c:pt idx="45197">
                  <c:v>560</c:v>
                </c:pt>
                <c:pt idx="45198">
                  <c:v>1000</c:v>
                </c:pt>
                <c:pt idx="45199">
                  <c:v>710</c:v>
                </c:pt>
                <c:pt idx="45200">
                  <c:v>700</c:v>
                </c:pt>
                <c:pt idx="45201">
                  <c:v>700</c:v>
                </c:pt>
                <c:pt idx="45202">
                  <c:v>670</c:v>
                </c:pt>
                <c:pt idx="45203">
                  <c:v>690</c:v>
                </c:pt>
                <c:pt idx="45204">
                  <c:v>690</c:v>
                </c:pt>
                <c:pt idx="45205">
                  <c:v>770</c:v>
                </c:pt>
                <c:pt idx="45206">
                  <c:v>650</c:v>
                </c:pt>
                <c:pt idx="45207">
                  <c:v>620</c:v>
                </c:pt>
                <c:pt idx="45208">
                  <c:v>620</c:v>
                </c:pt>
                <c:pt idx="45209">
                  <c:v>720</c:v>
                </c:pt>
                <c:pt idx="45210">
                  <c:v>580</c:v>
                </c:pt>
                <c:pt idx="45211">
                  <c:v>600</c:v>
                </c:pt>
                <c:pt idx="45212">
                  <c:v>720</c:v>
                </c:pt>
                <c:pt idx="45213">
                  <c:v>750</c:v>
                </c:pt>
                <c:pt idx="45214">
                  <c:v>810</c:v>
                </c:pt>
                <c:pt idx="45215">
                  <c:v>760</c:v>
                </c:pt>
                <c:pt idx="45216">
                  <c:v>770</c:v>
                </c:pt>
                <c:pt idx="45217">
                  <c:v>560</c:v>
                </c:pt>
                <c:pt idx="45218">
                  <c:v>630</c:v>
                </c:pt>
                <c:pt idx="45219">
                  <c:v>560</c:v>
                </c:pt>
                <c:pt idx="45220">
                  <c:v>610</c:v>
                </c:pt>
                <c:pt idx="45221">
                  <c:v>630</c:v>
                </c:pt>
                <c:pt idx="45222">
                  <c:v>800</c:v>
                </c:pt>
                <c:pt idx="45223">
                  <c:v>810</c:v>
                </c:pt>
                <c:pt idx="45224">
                  <c:v>660</c:v>
                </c:pt>
                <c:pt idx="45225">
                  <c:v>650</c:v>
                </c:pt>
                <c:pt idx="45226">
                  <c:v>610</c:v>
                </c:pt>
                <c:pt idx="45227">
                  <c:v>900</c:v>
                </c:pt>
                <c:pt idx="45228">
                  <c:v>640</c:v>
                </c:pt>
                <c:pt idx="45229">
                  <c:v>630</c:v>
                </c:pt>
                <c:pt idx="45230">
                  <c:v>840</c:v>
                </c:pt>
                <c:pt idx="45231">
                  <c:v>690</c:v>
                </c:pt>
                <c:pt idx="45232">
                  <c:v>760</c:v>
                </c:pt>
                <c:pt idx="45233">
                  <c:v>630</c:v>
                </c:pt>
                <c:pt idx="45234">
                  <c:v>560</c:v>
                </c:pt>
                <c:pt idx="45235">
                  <c:v>730</c:v>
                </c:pt>
                <c:pt idx="45236">
                  <c:v>750</c:v>
                </c:pt>
                <c:pt idx="45237">
                  <c:v>740</c:v>
                </c:pt>
                <c:pt idx="45238">
                  <c:v>530</c:v>
                </c:pt>
                <c:pt idx="45239">
                  <c:v>650</c:v>
                </c:pt>
                <c:pt idx="45240">
                  <c:v>710</c:v>
                </c:pt>
                <c:pt idx="45241">
                  <c:v>670</c:v>
                </c:pt>
                <c:pt idx="45242">
                  <c:v>680</c:v>
                </c:pt>
                <c:pt idx="45243">
                  <c:v>680</c:v>
                </c:pt>
                <c:pt idx="45244">
                  <c:v>740</c:v>
                </c:pt>
                <c:pt idx="45245">
                  <c:v>780</c:v>
                </c:pt>
                <c:pt idx="45246">
                  <c:v>820</c:v>
                </c:pt>
                <c:pt idx="45247">
                  <c:v>580</c:v>
                </c:pt>
                <c:pt idx="45248">
                  <c:v>500</c:v>
                </c:pt>
                <c:pt idx="45249">
                  <c:v>670</c:v>
                </c:pt>
                <c:pt idx="45250">
                  <c:v>750</c:v>
                </c:pt>
                <c:pt idx="45251">
                  <c:v>700</c:v>
                </c:pt>
                <c:pt idx="45252">
                  <c:v>670</c:v>
                </c:pt>
                <c:pt idx="45253">
                  <c:v>590</c:v>
                </c:pt>
                <c:pt idx="45254">
                  <c:v>740</c:v>
                </c:pt>
                <c:pt idx="45255">
                  <c:v>640</c:v>
                </c:pt>
                <c:pt idx="45256">
                  <c:v>750</c:v>
                </c:pt>
                <c:pt idx="45257">
                  <c:v>560</c:v>
                </c:pt>
                <c:pt idx="45258">
                  <c:v>620</c:v>
                </c:pt>
                <c:pt idx="45259">
                  <c:v>430</c:v>
                </c:pt>
                <c:pt idx="45260">
                  <c:v>720</c:v>
                </c:pt>
                <c:pt idx="45261">
                  <c:v>720</c:v>
                </c:pt>
                <c:pt idx="45262">
                  <c:v>780</c:v>
                </c:pt>
                <c:pt idx="45263">
                  <c:v>710</c:v>
                </c:pt>
                <c:pt idx="45264">
                  <c:v>720</c:v>
                </c:pt>
                <c:pt idx="45265">
                  <c:v>600</c:v>
                </c:pt>
                <c:pt idx="45266">
                  <c:v>740</c:v>
                </c:pt>
                <c:pt idx="45267">
                  <c:v>600</c:v>
                </c:pt>
                <c:pt idx="45268">
                  <c:v>770</c:v>
                </c:pt>
                <c:pt idx="45269">
                  <c:v>510</c:v>
                </c:pt>
                <c:pt idx="45270">
                  <c:v>740</c:v>
                </c:pt>
                <c:pt idx="45271">
                  <c:v>540</c:v>
                </c:pt>
                <c:pt idx="45272">
                  <c:v>690</c:v>
                </c:pt>
                <c:pt idx="45273">
                  <c:v>770</c:v>
                </c:pt>
                <c:pt idx="45274">
                  <c:v>530</c:v>
                </c:pt>
                <c:pt idx="45275">
                  <c:v>500</c:v>
                </c:pt>
                <c:pt idx="45276">
                  <c:v>660</c:v>
                </c:pt>
                <c:pt idx="45277">
                  <c:v>630</c:v>
                </c:pt>
                <c:pt idx="45278">
                  <c:v>690</c:v>
                </c:pt>
                <c:pt idx="45279">
                  <c:v>690</c:v>
                </c:pt>
                <c:pt idx="45280">
                  <c:v>680</c:v>
                </c:pt>
                <c:pt idx="45281">
                  <c:v>650</c:v>
                </c:pt>
                <c:pt idx="45282">
                  <c:v>600</c:v>
                </c:pt>
                <c:pt idx="45283">
                  <c:v>720</c:v>
                </c:pt>
                <c:pt idx="45284">
                  <c:v>700</c:v>
                </c:pt>
                <c:pt idx="45285">
                  <c:v>530</c:v>
                </c:pt>
                <c:pt idx="45286">
                  <c:v>610</c:v>
                </c:pt>
                <c:pt idx="45287">
                  <c:v>760</c:v>
                </c:pt>
                <c:pt idx="45288">
                  <c:v>740</c:v>
                </c:pt>
                <c:pt idx="45289">
                  <c:v>780</c:v>
                </c:pt>
                <c:pt idx="45290">
                  <c:v>650</c:v>
                </c:pt>
                <c:pt idx="45291">
                  <c:v>660</c:v>
                </c:pt>
                <c:pt idx="45292">
                  <c:v>660</c:v>
                </c:pt>
                <c:pt idx="45293">
                  <c:v>660</c:v>
                </c:pt>
                <c:pt idx="45294">
                  <c:v>600</c:v>
                </c:pt>
                <c:pt idx="45295">
                  <c:v>590</c:v>
                </c:pt>
                <c:pt idx="45296">
                  <c:v>860</c:v>
                </c:pt>
                <c:pt idx="45297">
                  <c:v>530</c:v>
                </c:pt>
                <c:pt idx="45298">
                  <c:v>710</c:v>
                </c:pt>
                <c:pt idx="45299">
                  <c:v>850</c:v>
                </c:pt>
                <c:pt idx="45300">
                  <c:v>740</c:v>
                </c:pt>
                <c:pt idx="45301">
                  <c:v>680</c:v>
                </c:pt>
                <c:pt idx="45302">
                  <c:v>590</c:v>
                </c:pt>
                <c:pt idx="45303">
                  <c:v>670</c:v>
                </c:pt>
                <c:pt idx="45304">
                  <c:v>770</c:v>
                </c:pt>
                <c:pt idx="45305">
                  <c:v>570</c:v>
                </c:pt>
                <c:pt idx="45306">
                  <c:v>550</c:v>
                </c:pt>
                <c:pt idx="45307">
                  <c:v>550</c:v>
                </c:pt>
                <c:pt idx="45308">
                  <c:v>730</c:v>
                </c:pt>
                <c:pt idx="45309">
                  <c:v>620</c:v>
                </c:pt>
                <c:pt idx="45310">
                  <c:v>820</c:v>
                </c:pt>
                <c:pt idx="45311">
                  <c:v>720</c:v>
                </c:pt>
                <c:pt idx="45312">
                  <c:v>770</c:v>
                </c:pt>
                <c:pt idx="45313">
                  <c:v>610</c:v>
                </c:pt>
                <c:pt idx="45314">
                  <c:v>670</c:v>
                </c:pt>
                <c:pt idx="45315">
                  <c:v>550</c:v>
                </c:pt>
                <c:pt idx="45316">
                  <c:v>550</c:v>
                </c:pt>
                <c:pt idx="45317">
                  <c:v>480</c:v>
                </c:pt>
                <c:pt idx="45318">
                  <c:v>610</c:v>
                </c:pt>
                <c:pt idx="45319">
                  <c:v>780</c:v>
                </c:pt>
                <c:pt idx="45320">
                  <c:v>540</c:v>
                </c:pt>
                <c:pt idx="45321">
                  <c:v>690</c:v>
                </c:pt>
                <c:pt idx="45322">
                  <c:v>690</c:v>
                </c:pt>
                <c:pt idx="45323">
                  <c:v>650</c:v>
                </c:pt>
                <c:pt idx="45324">
                  <c:v>700</c:v>
                </c:pt>
                <c:pt idx="45325">
                  <c:v>700</c:v>
                </c:pt>
                <c:pt idx="45326">
                  <c:v>690</c:v>
                </c:pt>
                <c:pt idx="45327">
                  <c:v>780</c:v>
                </c:pt>
                <c:pt idx="45328">
                  <c:v>550</c:v>
                </c:pt>
                <c:pt idx="45329">
                  <c:v>610</c:v>
                </c:pt>
                <c:pt idx="45330">
                  <c:v>550</c:v>
                </c:pt>
                <c:pt idx="45331">
                  <c:v>510</c:v>
                </c:pt>
                <c:pt idx="45332">
                  <c:v>800</c:v>
                </c:pt>
                <c:pt idx="45333">
                  <c:v>790</c:v>
                </c:pt>
                <c:pt idx="45334">
                  <c:v>690</c:v>
                </c:pt>
                <c:pt idx="45335">
                  <c:v>620</c:v>
                </c:pt>
                <c:pt idx="45336">
                  <c:v>740</c:v>
                </c:pt>
                <c:pt idx="45337">
                  <c:v>780</c:v>
                </c:pt>
                <c:pt idx="45338">
                  <c:v>710</c:v>
                </c:pt>
                <c:pt idx="45339">
                  <c:v>810</c:v>
                </c:pt>
                <c:pt idx="45340">
                  <c:v>790</c:v>
                </c:pt>
                <c:pt idx="45341">
                  <c:v>710</c:v>
                </c:pt>
                <c:pt idx="45342">
                  <c:v>810</c:v>
                </c:pt>
                <c:pt idx="45343">
                  <c:v>630</c:v>
                </c:pt>
                <c:pt idx="45344">
                  <c:v>590</c:v>
                </c:pt>
                <c:pt idx="45345">
                  <c:v>650</c:v>
                </c:pt>
                <c:pt idx="45346">
                  <c:v>560</c:v>
                </c:pt>
                <c:pt idx="45347">
                  <c:v>580</c:v>
                </c:pt>
                <c:pt idx="45348">
                  <c:v>610</c:v>
                </c:pt>
                <c:pt idx="45349">
                  <c:v>660</c:v>
                </c:pt>
                <c:pt idx="45350">
                  <c:v>660</c:v>
                </c:pt>
                <c:pt idx="45351">
                  <c:v>830</c:v>
                </c:pt>
                <c:pt idx="45352">
                  <c:v>660</c:v>
                </c:pt>
                <c:pt idx="45353">
                  <c:v>730</c:v>
                </c:pt>
                <c:pt idx="45354">
                  <c:v>680</c:v>
                </c:pt>
                <c:pt idx="45355">
                  <c:v>740</c:v>
                </c:pt>
                <c:pt idx="45356">
                  <c:v>540</c:v>
                </c:pt>
                <c:pt idx="45357">
                  <c:v>550</c:v>
                </c:pt>
                <c:pt idx="45358">
                  <c:v>650</c:v>
                </c:pt>
                <c:pt idx="45359">
                  <c:v>650</c:v>
                </c:pt>
                <c:pt idx="45360">
                  <c:v>760</c:v>
                </c:pt>
                <c:pt idx="45361">
                  <c:v>710</c:v>
                </c:pt>
                <c:pt idx="45362">
                  <c:v>590</c:v>
                </c:pt>
                <c:pt idx="45363">
                  <c:v>660</c:v>
                </c:pt>
                <c:pt idx="45364">
                  <c:v>650</c:v>
                </c:pt>
                <c:pt idx="45365">
                  <c:v>760</c:v>
                </c:pt>
                <c:pt idx="45366">
                  <c:v>780</c:v>
                </c:pt>
                <c:pt idx="45367">
                  <c:v>500</c:v>
                </c:pt>
                <c:pt idx="45368">
                  <c:v>710</c:v>
                </c:pt>
                <c:pt idx="45369">
                  <c:v>700</c:v>
                </c:pt>
                <c:pt idx="45370">
                  <c:v>830</c:v>
                </c:pt>
                <c:pt idx="45371">
                  <c:v>780</c:v>
                </c:pt>
                <c:pt idx="45372">
                  <c:v>640</c:v>
                </c:pt>
                <c:pt idx="45373">
                  <c:v>630</c:v>
                </c:pt>
                <c:pt idx="45374">
                  <c:v>580</c:v>
                </c:pt>
                <c:pt idx="45375">
                  <c:v>570</c:v>
                </c:pt>
                <c:pt idx="45376">
                  <c:v>620</c:v>
                </c:pt>
                <c:pt idx="45377">
                  <c:v>690</c:v>
                </c:pt>
                <c:pt idx="45378">
                  <c:v>730</c:v>
                </c:pt>
                <c:pt idx="45379">
                  <c:v>530</c:v>
                </c:pt>
                <c:pt idx="45380">
                  <c:v>630</c:v>
                </c:pt>
                <c:pt idx="45381">
                  <c:v>690</c:v>
                </c:pt>
                <c:pt idx="45382">
                  <c:v>630</c:v>
                </c:pt>
                <c:pt idx="45383">
                  <c:v>780</c:v>
                </c:pt>
                <c:pt idx="45384">
                  <c:v>680</c:v>
                </c:pt>
                <c:pt idx="45385">
                  <c:v>740</c:v>
                </c:pt>
                <c:pt idx="45386">
                  <c:v>730</c:v>
                </c:pt>
                <c:pt idx="45387">
                  <c:v>770</c:v>
                </c:pt>
                <c:pt idx="45388">
                  <c:v>560</c:v>
                </c:pt>
                <c:pt idx="45389">
                  <c:v>590</c:v>
                </c:pt>
                <c:pt idx="45390">
                  <c:v>690</c:v>
                </c:pt>
                <c:pt idx="45391">
                  <c:v>600</c:v>
                </c:pt>
                <c:pt idx="45392">
                  <c:v>680</c:v>
                </c:pt>
                <c:pt idx="45393">
                  <c:v>620</c:v>
                </c:pt>
                <c:pt idx="45394">
                  <c:v>740</c:v>
                </c:pt>
                <c:pt idx="45395">
                  <c:v>670</c:v>
                </c:pt>
                <c:pt idx="45396">
                  <c:v>510</c:v>
                </c:pt>
                <c:pt idx="45397">
                  <c:v>720</c:v>
                </c:pt>
                <c:pt idx="45398">
                  <c:v>550</c:v>
                </c:pt>
                <c:pt idx="45399">
                  <c:v>620</c:v>
                </c:pt>
                <c:pt idx="45400">
                  <c:v>690</c:v>
                </c:pt>
                <c:pt idx="45401">
                  <c:v>740</c:v>
                </c:pt>
                <c:pt idx="45402">
                  <c:v>470</c:v>
                </c:pt>
                <c:pt idx="45403">
                  <c:v>800</c:v>
                </c:pt>
                <c:pt idx="45404">
                  <c:v>750</c:v>
                </c:pt>
                <c:pt idx="45405">
                  <c:v>740</c:v>
                </c:pt>
                <c:pt idx="45406">
                  <c:v>860</c:v>
                </c:pt>
                <c:pt idx="45407">
                  <c:v>720</c:v>
                </c:pt>
                <c:pt idx="45408">
                  <c:v>770</c:v>
                </c:pt>
                <c:pt idx="45409">
                  <c:v>680</c:v>
                </c:pt>
                <c:pt idx="45410">
                  <c:v>850</c:v>
                </c:pt>
                <c:pt idx="45411">
                  <c:v>760</c:v>
                </c:pt>
                <c:pt idx="45412">
                  <c:v>680</c:v>
                </c:pt>
                <c:pt idx="45413">
                  <c:v>620</c:v>
                </c:pt>
                <c:pt idx="45414">
                  <c:v>530</c:v>
                </c:pt>
                <c:pt idx="45415">
                  <c:v>630</c:v>
                </c:pt>
                <c:pt idx="45416">
                  <c:v>670</c:v>
                </c:pt>
                <c:pt idx="45417">
                  <c:v>630</c:v>
                </c:pt>
                <c:pt idx="45418">
                  <c:v>760</c:v>
                </c:pt>
                <c:pt idx="45419">
                  <c:v>870</c:v>
                </c:pt>
                <c:pt idx="45420">
                  <c:v>810</c:v>
                </c:pt>
                <c:pt idx="45421">
                  <c:v>670</c:v>
                </c:pt>
                <c:pt idx="45422">
                  <c:v>720</c:v>
                </c:pt>
                <c:pt idx="45423">
                  <c:v>700</c:v>
                </c:pt>
                <c:pt idx="45424">
                  <c:v>680</c:v>
                </c:pt>
                <c:pt idx="45425">
                  <c:v>720</c:v>
                </c:pt>
                <c:pt idx="45426">
                  <c:v>730</c:v>
                </c:pt>
                <c:pt idx="45427">
                  <c:v>670</c:v>
                </c:pt>
                <c:pt idx="45428">
                  <c:v>740</c:v>
                </c:pt>
                <c:pt idx="45429">
                  <c:v>650</c:v>
                </c:pt>
                <c:pt idx="45430">
                  <c:v>620</c:v>
                </c:pt>
                <c:pt idx="45431">
                  <c:v>560</c:v>
                </c:pt>
                <c:pt idx="45432">
                  <c:v>810</c:v>
                </c:pt>
                <c:pt idx="45433">
                  <c:v>570</c:v>
                </c:pt>
                <c:pt idx="45434">
                  <c:v>700</c:v>
                </c:pt>
                <c:pt idx="45435">
                  <c:v>590</c:v>
                </c:pt>
                <c:pt idx="45436">
                  <c:v>720</c:v>
                </c:pt>
                <c:pt idx="45437">
                  <c:v>550</c:v>
                </c:pt>
                <c:pt idx="45438">
                  <c:v>550</c:v>
                </c:pt>
                <c:pt idx="45439">
                  <c:v>630</c:v>
                </c:pt>
                <c:pt idx="45440">
                  <c:v>730</c:v>
                </c:pt>
                <c:pt idx="45441">
                  <c:v>670</c:v>
                </c:pt>
                <c:pt idx="45442">
                  <c:v>680</c:v>
                </c:pt>
                <c:pt idx="45443">
                  <c:v>640</c:v>
                </c:pt>
                <c:pt idx="45444">
                  <c:v>440</c:v>
                </c:pt>
                <c:pt idx="45445">
                  <c:v>690</c:v>
                </c:pt>
                <c:pt idx="45446">
                  <c:v>710</c:v>
                </c:pt>
                <c:pt idx="45447">
                  <c:v>700</c:v>
                </c:pt>
                <c:pt idx="45448">
                  <c:v>510</c:v>
                </c:pt>
                <c:pt idx="45449">
                  <c:v>880</c:v>
                </c:pt>
                <c:pt idx="45450">
                  <c:v>690</c:v>
                </c:pt>
                <c:pt idx="45451">
                  <c:v>600</c:v>
                </c:pt>
                <c:pt idx="45452">
                  <c:v>620</c:v>
                </c:pt>
                <c:pt idx="45453">
                  <c:v>620</c:v>
                </c:pt>
                <c:pt idx="45454">
                  <c:v>680</c:v>
                </c:pt>
                <c:pt idx="45455">
                  <c:v>700</c:v>
                </c:pt>
                <c:pt idx="45456">
                  <c:v>540</c:v>
                </c:pt>
                <c:pt idx="45457">
                  <c:v>660</c:v>
                </c:pt>
                <c:pt idx="45458">
                  <c:v>540</c:v>
                </c:pt>
                <c:pt idx="45459">
                  <c:v>730</c:v>
                </c:pt>
                <c:pt idx="45460">
                  <c:v>740</c:v>
                </c:pt>
                <c:pt idx="45461">
                  <c:v>690</c:v>
                </c:pt>
                <c:pt idx="45462">
                  <c:v>640</c:v>
                </c:pt>
                <c:pt idx="45463">
                  <c:v>660</c:v>
                </c:pt>
                <c:pt idx="45464">
                  <c:v>700</c:v>
                </c:pt>
                <c:pt idx="45465">
                  <c:v>560</c:v>
                </c:pt>
                <c:pt idx="45466">
                  <c:v>530</c:v>
                </c:pt>
                <c:pt idx="45467">
                  <c:v>800</c:v>
                </c:pt>
                <c:pt idx="45468">
                  <c:v>600</c:v>
                </c:pt>
                <c:pt idx="45469">
                  <c:v>620</c:v>
                </c:pt>
                <c:pt idx="45470">
                  <c:v>750</c:v>
                </c:pt>
                <c:pt idx="45471">
                  <c:v>640</c:v>
                </c:pt>
                <c:pt idx="45472">
                  <c:v>590</c:v>
                </c:pt>
                <c:pt idx="45473">
                  <c:v>670</c:v>
                </c:pt>
                <c:pt idx="45474">
                  <c:v>560</c:v>
                </c:pt>
                <c:pt idx="45475">
                  <c:v>610</c:v>
                </c:pt>
                <c:pt idx="45476">
                  <c:v>770</c:v>
                </c:pt>
                <c:pt idx="45477">
                  <c:v>570</c:v>
                </c:pt>
                <c:pt idx="45478">
                  <c:v>570</c:v>
                </c:pt>
                <c:pt idx="45479">
                  <c:v>620</c:v>
                </c:pt>
                <c:pt idx="45480">
                  <c:v>650</c:v>
                </c:pt>
                <c:pt idx="45481">
                  <c:v>620</c:v>
                </c:pt>
                <c:pt idx="45482">
                  <c:v>740</c:v>
                </c:pt>
                <c:pt idx="45483">
                  <c:v>650</c:v>
                </c:pt>
                <c:pt idx="45484">
                  <c:v>650</c:v>
                </c:pt>
                <c:pt idx="45485">
                  <c:v>630</c:v>
                </c:pt>
                <c:pt idx="45486">
                  <c:v>660</c:v>
                </c:pt>
                <c:pt idx="45487">
                  <c:v>890</c:v>
                </c:pt>
                <c:pt idx="45488">
                  <c:v>680</c:v>
                </c:pt>
                <c:pt idx="45489">
                  <c:v>800</c:v>
                </c:pt>
                <c:pt idx="45490">
                  <c:v>730</c:v>
                </c:pt>
                <c:pt idx="45491">
                  <c:v>670</c:v>
                </c:pt>
                <c:pt idx="45492">
                  <c:v>630</c:v>
                </c:pt>
                <c:pt idx="45493">
                  <c:v>830</c:v>
                </c:pt>
                <c:pt idx="45494">
                  <c:v>700</c:v>
                </c:pt>
                <c:pt idx="45495">
                  <c:v>710</c:v>
                </c:pt>
                <c:pt idx="45496">
                  <c:v>550</c:v>
                </c:pt>
                <c:pt idx="45497">
                  <c:v>690</c:v>
                </c:pt>
                <c:pt idx="45498">
                  <c:v>710</c:v>
                </c:pt>
                <c:pt idx="45499">
                  <c:v>810</c:v>
                </c:pt>
                <c:pt idx="45500">
                  <c:v>650</c:v>
                </c:pt>
                <c:pt idx="45501">
                  <c:v>680</c:v>
                </c:pt>
                <c:pt idx="45502">
                  <c:v>550</c:v>
                </c:pt>
                <c:pt idx="45503">
                  <c:v>690</c:v>
                </c:pt>
                <c:pt idx="45504">
                  <c:v>440</c:v>
                </c:pt>
                <c:pt idx="45505">
                  <c:v>690</c:v>
                </c:pt>
                <c:pt idx="45506">
                  <c:v>660</c:v>
                </c:pt>
                <c:pt idx="45507">
                  <c:v>550</c:v>
                </c:pt>
                <c:pt idx="45508">
                  <c:v>640</c:v>
                </c:pt>
                <c:pt idx="45509">
                  <c:v>640</c:v>
                </c:pt>
                <c:pt idx="45510">
                  <c:v>600</c:v>
                </c:pt>
                <c:pt idx="45511">
                  <c:v>790</c:v>
                </c:pt>
                <c:pt idx="45512">
                  <c:v>650</c:v>
                </c:pt>
                <c:pt idx="45513">
                  <c:v>640</c:v>
                </c:pt>
                <c:pt idx="45514">
                  <c:v>640</c:v>
                </c:pt>
                <c:pt idx="45515">
                  <c:v>690</c:v>
                </c:pt>
                <c:pt idx="45516">
                  <c:v>560</c:v>
                </c:pt>
                <c:pt idx="45517">
                  <c:v>800</c:v>
                </c:pt>
                <c:pt idx="45518">
                  <c:v>590</c:v>
                </c:pt>
                <c:pt idx="45519">
                  <c:v>670</c:v>
                </c:pt>
                <c:pt idx="45520">
                  <c:v>640</c:v>
                </c:pt>
                <c:pt idx="45521">
                  <c:v>600</c:v>
                </c:pt>
                <c:pt idx="45522">
                  <c:v>740</c:v>
                </c:pt>
                <c:pt idx="45523">
                  <c:v>840</c:v>
                </c:pt>
                <c:pt idx="45524">
                  <c:v>570</c:v>
                </c:pt>
                <c:pt idx="45525">
                  <c:v>740</c:v>
                </c:pt>
                <c:pt idx="45526">
                  <c:v>760</c:v>
                </c:pt>
                <c:pt idx="45527">
                  <c:v>840</c:v>
                </c:pt>
                <c:pt idx="45528">
                  <c:v>560</c:v>
                </c:pt>
                <c:pt idx="45529">
                  <c:v>620</c:v>
                </c:pt>
                <c:pt idx="45530">
                  <c:v>620</c:v>
                </c:pt>
                <c:pt idx="45531">
                  <c:v>600</c:v>
                </c:pt>
                <c:pt idx="45532">
                  <c:v>720</c:v>
                </c:pt>
                <c:pt idx="45533">
                  <c:v>620</c:v>
                </c:pt>
                <c:pt idx="45534">
                  <c:v>680</c:v>
                </c:pt>
                <c:pt idx="45535">
                  <c:v>570</c:v>
                </c:pt>
                <c:pt idx="45536">
                  <c:v>710</c:v>
                </c:pt>
                <c:pt idx="45537">
                  <c:v>700</c:v>
                </c:pt>
                <c:pt idx="45538">
                  <c:v>610</c:v>
                </c:pt>
                <c:pt idx="45539">
                  <c:v>740</c:v>
                </c:pt>
                <c:pt idx="45540">
                  <c:v>680</c:v>
                </c:pt>
                <c:pt idx="45541">
                  <c:v>660</c:v>
                </c:pt>
                <c:pt idx="45542">
                  <c:v>660</c:v>
                </c:pt>
                <c:pt idx="45543">
                  <c:v>660</c:v>
                </c:pt>
                <c:pt idx="45544">
                  <c:v>690</c:v>
                </c:pt>
                <c:pt idx="45545">
                  <c:v>770</c:v>
                </c:pt>
                <c:pt idx="45546">
                  <c:v>730</c:v>
                </c:pt>
                <c:pt idx="45547">
                  <c:v>740</c:v>
                </c:pt>
                <c:pt idx="45548">
                  <c:v>790</c:v>
                </c:pt>
                <c:pt idx="45549">
                  <c:v>560</c:v>
                </c:pt>
                <c:pt idx="45550">
                  <c:v>630</c:v>
                </c:pt>
                <c:pt idx="45551">
                  <c:v>760</c:v>
                </c:pt>
                <c:pt idx="45552">
                  <c:v>630</c:v>
                </c:pt>
                <c:pt idx="45553">
                  <c:v>570</c:v>
                </c:pt>
                <c:pt idx="45554">
                  <c:v>690</c:v>
                </c:pt>
                <c:pt idx="45555">
                  <c:v>760</c:v>
                </c:pt>
                <c:pt idx="45556">
                  <c:v>680</c:v>
                </c:pt>
                <c:pt idx="45557">
                  <c:v>820</c:v>
                </c:pt>
                <c:pt idx="45558">
                  <c:v>830</c:v>
                </c:pt>
                <c:pt idx="45559">
                  <c:v>600</c:v>
                </c:pt>
                <c:pt idx="45560">
                  <c:v>580</c:v>
                </c:pt>
                <c:pt idx="45561">
                  <c:v>670</c:v>
                </c:pt>
                <c:pt idx="45562">
                  <c:v>520</c:v>
                </c:pt>
                <c:pt idx="45563">
                  <c:v>570</c:v>
                </c:pt>
                <c:pt idx="45564">
                  <c:v>630</c:v>
                </c:pt>
                <c:pt idx="45565">
                  <c:v>710</c:v>
                </c:pt>
                <c:pt idx="45566">
                  <c:v>580</c:v>
                </c:pt>
                <c:pt idx="45567">
                  <c:v>600</c:v>
                </c:pt>
                <c:pt idx="45568">
                  <c:v>720</c:v>
                </c:pt>
                <c:pt idx="45569">
                  <c:v>690</c:v>
                </c:pt>
                <c:pt idx="45570">
                  <c:v>880</c:v>
                </c:pt>
                <c:pt idx="45571">
                  <c:v>810</c:v>
                </c:pt>
                <c:pt idx="45572">
                  <c:v>600</c:v>
                </c:pt>
                <c:pt idx="45573">
                  <c:v>740</c:v>
                </c:pt>
                <c:pt idx="45574">
                  <c:v>630</c:v>
                </c:pt>
                <c:pt idx="45575">
                  <c:v>700</c:v>
                </c:pt>
                <c:pt idx="45576">
                  <c:v>780</c:v>
                </c:pt>
                <c:pt idx="45577">
                  <c:v>760</c:v>
                </c:pt>
                <c:pt idx="45578">
                  <c:v>660</c:v>
                </c:pt>
                <c:pt idx="45579">
                  <c:v>690</c:v>
                </c:pt>
                <c:pt idx="45580">
                  <c:v>580</c:v>
                </c:pt>
                <c:pt idx="45581">
                  <c:v>610</c:v>
                </c:pt>
                <c:pt idx="45582">
                  <c:v>530</c:v>
                </c:pt>
                <c:pt idx="45583">
                  <c:v>730</c:v>
                </c:pt>
                <c:pt idx="45584">
                  <c:v>600</c:v>
                </c:pt>
                <c:pt idx="45585">
                  <c:v>830</c:v>
                </c:pt>
                <c:pt idx="45586">
                  <c:v>700</c:v>
                </c:pt>
                <c:pt idx="45587">
                  <c:v>770</c:v>
                </c:pt>
                <c:pt idx="45588">
                  <c:v>590</c:v>
                </c:pt>
                <c:pt idx="45589">
                  <c:v>720</c:v>
                </c:pt>
                <c:pt idx="45590">
                  <c:v>670</c:v>
                </c:pt>
                <c:pt idx="45591">
                  <c:v>750</c:v>
                </c:pt>
                <c:pt idx="45592">
                  <c:v>640</c:v>
                </c:pt>
                <c:pt idx="45593">
                  <c:v>740</c:v>
                </c:pt>
                <c:pt idx="45594">
                  <c:v>490</c:v>
                </c:pt>
                <c:pt idx="45595">
                  <c:v>690</c:v>
                </c:pt>
                <c:pt idx="45596">
                  <c:v>600</c:v>
                </c:pt>
                <c:pt idx="45597">
                  <c:v>500</c:v>
                </c:pt>
                <c:pt idx="45598">
                  <c:v>590</c:v>
                </c:pt>
                <c:pt idx="45599">
                  <c:v>610</c:v>
                </c:pt>
                <c:pt idx="45600">
                  <c:v>670</c:v>
                </c:pt>
                <c:pt idx="45601">
                  <c:v>760</c:v>
                </c:pt>
                <c:pt idx="45602">
                  <c:v>520</c:v>
                </c:pt>
                <c:pt idx="45603">
                  <c:v>690</c:v>
                </c:pt>
                <c:pt idx="45604">
                  <c:v>440</c:v>
                </c:pt>
                <c:pt idx="45605">
                  <c:v>710</c:v>
                </c:pt>
                <c:pt idx="45606">
                  <c:v>760</c:v>
                </c:pt>
                <c:pt idx="45607">
                  <c:v>720</c:v>
                </c:pt>
                <c:pt idx="45608">
                  <c:v>710</c:v>
                </c:pt>
                <c:pt idx="45609">
                  <c:v>730</c:v>
                </c:pt>
                <c:pt idx="45610">
                  <c:v>580</c:v>
                </c:pt>
                <c:pt idx="45611">
                  <c:v>590</c:v>
                </c:pt>
                <c:pt idx="45612">
                  <c:v>680</c:v>
                </c:pt>
                <c:pt idx="45613">
                  <c:v>720</c:v>
                </c:pt>
                <c:pt idx="45614">
                  <c:v>640</c:v>
                </c:pt>
                <c:pt idx="45615">
                  <c:v>800</c:v>
                </c:pt>
                <c:pt idx="45616">
                  <c:v>570</c:v>
                </c:pt>
                <c:pt idx="45617">
                  <c:v>820</c:v>
                </c:pt>
                <c:pt idx="45618">
                  <c:v>670</c:v>
                </c:pt>
                <c:pt idx="45619">
                  <c:v>710</c:v>
                </c:pt>
                <c:pt idx="45620">
                  <c:v>650</c:v>
                </c:pt>
                <c:pt idx="45621">
                  <c:v>660</c:v>
                </c:pt>
                <c:pt idx="45622">
                  <c:v>750</c:v>
                </c:pt>
                <c:pt idx="45623">
                  <c:v>700</c:v>
                </c:pt>
                <c:pt idx="45624">
                  <c:v>660</c:v>
                </c:pt>
                <c:pt idx="45625">
                  <c:v>620</c:v>
                </c:pt>
                <c:pt idx="45626">
                  <c:v>630</c:v>
                </c:pt>
                <c:pt idx="45627">
                  <c:v>830</c:v>
                </c:pt>
                <c:pt idx="45628">
                  <c:v>700</c:v>
                </c:pt>
                <c:pt idx="45629">
                  <c:v>650</c:v>
                </c:pt>
                <c:pt idx="45630">
                  <c:v>690</c:v>
                </c:pt>
                <c:pt idx="45631">
                  <c:v>810</c:v>
                </c:pt>
                <c:pt idx="45632">
                  <c:v>600</c:v>
                </c:pt>
                <c:pt idx="45633">
                  <c:v>610</c:v>
                </c:pt>
                <c:pt idx="45634">
                  <c:v>780</c:v>
                </c:pt>
                <c:pt idx="45635">
                  <c:v>660</c:v>
                </c:pt>
                <c:pt idx="45636">
                  <c:v>700</c:v>
                </c:pt>
                <c:pt idx="45637">
                  <c:v>690</c:v>
                </c:pt>
                <c:pt idx="45638">
                  <c:v>580</c:v>
                </c:pt>
                <c:pt idx="45639">
                  <c:v>680</c:v>
                </c:pt>
                <c:pt idx="45640">
                  <c:v>680</c:v>
                </c:pt>
                <c:pt idx="45641">
                  <c:v>640</c:v>
                </c:pt>
                <c:pt idx="45642">
                  <c:v>520</c:v>
                </c:pt>
                <c:pt idx="45643">
                  <c:v>600</c:v>
                </c:pt>
                <c:pt idx="45644">
                  <c:v>750</c:v>
                </c:pt>
                <c:pt idx="45645">
                  <c:v>730</c:v>
                </c:pt>
                <c:pt idx="45646">
                  <c:v>700</c:v>
                </c:pt>
                <c:pt idx="45647">
                  <c:v>740</c:v>
                </c:pt>
                <c:pt idx="45648">
                  <c:v>740</c:v>
                </c:pt>
                <c:pt idx="45649">
                  <c:v>680</c:v>
                </c:pt>
                <c:pt idx="45650">
                  <c:v>520</c:v>
                </c:pt>
                <c:pt idx="45651">
                  <c:v>730</c:v>
                </c:pt>
                <c:pt idx="45652">
                  <c:v>650</c:v>
                </c:pt>
                <c:pt idx="45653">
                  <c:v>800</c:v>
                </c:pt>
                <c:pt idx="45654">
                  <c:v>670</c:v>
                </c:pt>
                <c:pt idx="45655">
                  <c:v>700</c:v>
                </c:pt>
                <c:pt idx="45656">
                  <c:v>870</c:v>
                </c:pt>
                <c:pt idx="45657">
                  <c:v>790</c:v>
                </c:pt>
                <c:pt idx="45658">
                  <c:v>750</c:v>
                </c:pt>
                <c:pt idx="45659">
                  <c:v>590</c:v>
                </c:pt>
                <c:pt idx="45660">
                  <c:v>720</c:v>
                </c:pt>
                <c:pt idx="45661">
                  <c:v>610</c:v>
                </c:pt>
                <c:pt idx="45662">
                  <c:v>520</c:v>
                </c:pt>
                <c:pt idx="45663">
                  <c:v>540</c:v>
                </c:pt>
                <c:pt idx="45664">
                  <c:v>650</c:v>
                </c:pt>
                <c:pt idx="45665">
                  <c:v>630</c:v>
                </c:pt>
                <c:pt idx="45666">
                  <c:v>610</c:v>
                </c:pt>
                <c:pt idx="45667">
                  <c:v>760</c:v>
                </c:pt>
                <c:pt idx="45668">
                  <c:v>570</c:v>
                </c:pt>
                <c:pt idx="45669">
                  <c:v>510</c:v>
                </c:pt>
                <c:pt idx="45670">
                  <c:v>600</c:v>
                </c:pt>
                <c:pt idx="45671">
                  <c:v>600</c:v>
                </c:pt>
                <c:pt idx="45672">
                  <c:v>580</c:v>
                </c:pt>
                <c:pt idx="45673">
                  <c:v>660</c:v>
                </c:pt>
                <c:pt idx="45674">
                  <c:v>680</c:v>
                </c:pt>
                <c:pt idx="45675">
                  <c:v>560</c:v>
                </c:pt>
                <c:pt idx="45676">
                  <c:v>720</c:v>
                </c:pt>
                <c:pt idx="45677">
                  <c:v>500</c:v>
                </c:pt>
                <c:pt idx="45678">
                  <c:v>590</c:v>
                </c:pt>
                <c:pt idx="45679">
                  <c:v>500</c:v>
                </c:pt>
                <c:pt idx="45680">
                  <c:v>550</c:v>
                </c:pt>
                <c:pt idx="45681">
                  <c:v>630</c:v>
                </c:pt>
                <c:pt idx="45682">
                  <c:v>670</c:v>
                </c:pt>
                <c:pt idx="45683">
                  <c:v>660</c:v>
                </c:pt>
                <c:pt idx="45684">
                  <c:v>630</c:v>
                </c:pt>
                <c:pt idx="45685">
                  <c:v>750</c:v>
                </c:pt>
                <c:pt idx="45686">
                  <c:v>700</c:v>
                </c:pt>
                <c:pt idx="45687">
                  <c:v>830</c:v>
                </c:pt>
                <c:pt idx="45688">
                  <c:v>640</c:v>
                </c:pt>
                <c:pt idx="45689">
                  <c:v>680</c:v>
                </c:pt>
                <c:pt idx="45690">
                  <c:v>560</c:v>
                </c:pt>
                <c:pt idx="45691">
                  <c:v>640</c:v>
                </c:pt>
                <c:pt idx="45692">
                  <c:v>600</c:v>
                </c:pt>
                <c:pt idx="45693">
                  <c:v>690</c:v>
                </c:pt>
                <c:pt idx="45694">
                  <c:v>620</c:v>
                </c:pt>
                <c:pt idx="45695">
                  <c:v>850</c:v>
                </c:pt>
                <c:pt idx="45696">
                  <c:v>530</c:v>
                </c:pt>
                <c:pt idx="45697">
                  <c:v>650</c:v>
                </c:pt>
                <c:pt idx="45698">
                  <c:v>670</c:v>
                </c:pt>
                <c:pt idx="45699">
                  <c:v>650</c:v>
                </c:pt>
                <c:pt idx="45700">
                  <c:v>680</c:v>
                </c:pt>
                <c:pt idx="45701">
                  <c:v>710</c:v>
                </c:pt>
                <c:pt idx="45702">
                  <c:v>630</c:v>
                </c:pt>
                <c:pt idx="45703">
                  <c:v>630</c:v>
                </c:pt>
                <c:pt idx="45704">
                  <c:v>750</c:v>
                </c:pt>
                <c:pt idx="45705">
                  <c:v>620</c:v>
                </c:pt>
                <c:pt idx="45706">
                  <c:v>600</c:v>
                </c:pt>
                <c:pt idx="45707">
                  <c:v>720</c:v>
                </c:pt>
                <c:pt idx="45708">
                  <c:v>740</c:v>
                </c:pt>
                <c:pt idx="45709">
                  <c:v>800</c:v>
                </c:pt>
                <c:pt idx="45710">
                  <c:v>640</c:v>
                </c:pt>
                <c:pt idx="45711">
                  <c:v>760</c:v>
                </c:pt>
                <c:pt idx="45712">
                  <c:v>710</c:v>
                </c:pt>
                <c:pt idx="45713">
                  <c:v>540</c:v>
                </c:pt>
                <c:pt idx="45714">
                  <c:v>790</c:v>
                </c:pt>
                <c:pt idx="45715">
                  <c:v>610</c:v>
                </c:pt>
                <c:pt idx="45716">
                  <c:v>860</c:v>
                </c:pt>
                <c:pt idx="45717">
                  <c:v>580</c:v>
                </c:pt>
                <c:pt idx="45718">
                  <c:v>600</c:v>
                </c:pt>
                <c:pt idx="45719">
                  <c:v>580</c:v>
                </c:pt>
                <c:pt idx="45720">
                  <c:v>590</c:v>
                </c:pt>
                <c:pt idx="45721">
                  <c:v>500</c:v>
                </c:pt>
                <c:pt idx="45722">
                  <c:v>720</c:v>
                </c:pt>
                <c:pt idx="45723">
                  <c:v>620</c:v>
                </c:pt>
                <c:pt idx="45724">
                  <c:v>670</c:v>
                </c:pt>
                <c:pt idx="45725">
                  <c:v>670</c:v>
                </c:pt>
                <c:pt idx="45726">
                  <c:v>650</c:v>
                </c:pt>
                <c:pt idx="45727">
                  <c:v>670</c:v>
                </c:pt>
                <c:pt idx="45728">
                  <c:v>590</c:v>
                </c:pt>
                <c:pt idx="45729">
                  <c:v>540</c:v>
                </c:pt>
                <c:pt idx="45730">
                  <c:v>570</c:v>
                </c:pt>
                <c:pt idx="45731">
                  <c:v>790</c:v>
                </c:pt>
                <c:pt idx="45732">
                  <c:v>660</c:v>
                </c:pt>
                <c:pt idx="45733">
                  <c:v>640</c:v>
                </c:pt>
                <c:pt idx="45734">
                  <c:v>790</c:v>
                </c:pt>
                <c:pt idx="45735">
                  <c:v>650</c:v>
                </c:pt>
                <c:pt idx="45736">
                  <c:v>640</c:v>
                </c:pt>
                <c:pt idx="45737">
                  <c:v>860</c:v>
                </c:pt>
                <c:pt idx="45738">
                  <c:v>700</c:v>
                </c:pt>
                <c:pt idx="45739">
                  <c:v>700</c:v>
                </c:pt>
                <c:pt idx="45740">
                  <c:v>590</c:v>
                </c:pt>
                <c:pt idx="45741">
                  <c:v>630</c:v>
                </c:pt>
                <c:pt idx="45742">
                  <c:v>760</c:v>
                </c:pt>
                <c:pt idx="45743">
                  <c:v>740</c:v>
                </c:pt>
                <c:pt idx="45744">
                  <c:v>720</c:v>
                </c:pt>
                <c:pt idx="45745">
                  <c:v>650</c:v>
                </c:pt>
                <c:pt idx="45746">
                  <c:v>680</c:v>
                </c:pt>
                <c:pt idx="45747">
                  <c:v>530</c:v>
                </c:pt>
                <c:pt idx="45748">
                  <c:v>680</c:v>
                </c:pt>
                <c:pt idx="45749">
                  <c:v>620</c:v>
                </c:pt>
                <c:pt idx="45750">
                  <c:v>810</c:v>
                </c:pt>
                <c:pt idx="45751">
                  <c:v>680</c:v>
                </c:pt>
                <c:pt idx="45752">
                  <c:v>560</c:v>
                </c:pt>
                <c:pt idx="45753">
                  <c:v>830</c:v>
                </c:pt>
                <c:pt idx="45754">
                  <c:v>640</c:v>
                </c:pt>
                <c:pt idx="45755">
                  <c:v>650</c:v>
                </c:pt>
                <c:pt idx="45756">
                  <c:v>620</c:v>
                </c:pt>
                <c:pt idx="45757">
                  <c:v>680</c:v>
                </c:pt>
                <c:pt idx="45758">
                  <c:v>730</c:v>
                </c:pt>
                <c:pt idx="45759">
                  <c:v>620</c:v>
                </c:pt>
                <c:pt idx="45760">
                  <c:v>590</c:v>
                </c:pt>
                <c:pt idx="45761">
                  <c:v>580</c:v>
                </c:pt>
                <c:pt idx="45762">
                  <c:v>630</c:v>
                </c:pt>
                <c:pt idx="45763">
                  <c:v>690</c:v>
                </c:pt>
                <c:pt idx="45764">
                  <c:v>780</c:v>
                </c:pt>
                <c:pt idx="45765">
                  <c:v>660</c:v>
                </c:pt>
                <c:pt idx="45766">
                  <c:v>730</c:v>
                </c:pt>
                <c:pt idx="45767">
                  <c:v>600</c:v>
                </c:pt>
                <c:pt idx="45768">
                  <c:v>640</c:v>
                </c:pt>
                <c:pt idx="45769">
                  <c:v>670</c:v>
                </c:pt>
                <c:pt idx="45770">
                  <c:v>590</c:v>
                </c:pt>
                <c:pt idx="45771">
                  <c:v>720</c:v>
                </c:pt>
                <c:pt idx="45772">
                  <c:v>720</c:v>
                </c:pt>
                <c:pt idx="45773">
                  <c:v>650</c:v>
                </c:pt>
                <c:pt idx="45774">
                  <c:v>540</c:v>
                </c:pt>
                <c:pt idx="45775">
                  <c:v>800</c:v>
                </c:pt>
                <c:pt idx="45776">
                  <c:v>550</c:v>
                </c:pt>
                <c:pt idx="45777">
                  <c:v>610</c:v>
                </c:pt>
                <c:pt idx="45778">
                  <c:v>450</c:v>
                </c:pt>
                <c:pt idx="45779">
                  <c:v>630</c:v>
                </c:pt>
                <c:pt idx="45780">
                  <c:v>600</c:v>
                </c:pt>
                <c:pt idx="45781">
                  <c:v>680</c:v>
                </c:pt>
                <c:pt idx="45782">
                  <c:v>750</c:v>
                </c:pt>
                <c:pt idx="45783">
                  <c:v>570</c:v>
                </c:pt>
                <c:pt idx="45784">
                  <c:v>660</c:v>
                </c:pt>
                <c:pt idx="45785">
                  <c:v>800</c:v>
                </c:pt>
                <c:pt idx="45786">
                  <c:v>810</c:v>
                </c:pt>
                <c:pt idx="45787">
                  <c:v>790</c:v>
                </c:pt>
                <c:pt idx="45788">
                  <c:v>650</c:v>
                </c:pt>
                <c:pt idx="45789">
                  <c:v>630</c:v>
                </c:pt>
                <c:pt idx="45790">
                  <c:v>690</c:v>
                </c:pt>
                <c:pt idx="45791">
                  <c:v>700</c:v>
                </c:pt>
                <c:pt idx="45792">
                  <c:v>600</c:v>
                </c:pt>
                <c:pt idx="45793">
                  <c:v>730</c:v>
                </c:pt>
                <c:pt idx="45794">
                  <c:v>670</c:v>
                </c:pt>
                <c:pt idx="45795">
                  <c:v>480</c:v>
                </c:pt>
                <c:pt idx="45796">
                  <c:v>690</c:v>
                </c:pt>
                <c:pt idx="45797">
                  <c:v>650</c:v>
                </c:pt>
                <c:pt idx="45798">
                  <c:v>740</c:v>
                </c:pt>
                <c:pt idx="45799">
                  <c:v>550</c:v>
                </c:pt>
                <c:pt idx="45800">
                  <c:v>650</c:v>
                </c:pt>
                <c:pt idx="45801">
                  <c:v>610</c:v>
                </c:pt>
                <c:pt idx="45802">
                  <c:v>580</c:v>
                </c:pt>
                <c:pt idx="45803">
                  <c:v>750</c:v>
                </c:pt>
                <c:pt idx="45804">
                  <c:v>660</c:v>
                </c:pt>
                <c:pt idx="45805">
                  <c:v>640</c:v>
                </c:pt>
                <c:pt idx="45806">
                  <c:v>720</c:v>
                </c:pt>
                <c:pt idx="45807">
                  <c:v>770</c:v>
                </c:pt>
                <c:pt idx="45808">
                  <c:v>570</c:v>
                </c:pt>
                <c:pt idx="45809">
                  <c:v>550</c:v>
                </c:pt>
                <c:pt idx="45810">
                  <c:v>680</c:v>
                </c:pt>
                <c:pt idx="45811">
                  <c:v>580</c:v>
                </c:pt>
                <c:pt idx="45812">
                  <c:v>620</c:v>
                </c:pt>
                <c:pt idx="45813">
                  <c:v>790</c:v>
                </c:pt>
                <c:pt idx="45814">
                  <c:v>770</c:v>
                </c:pt>
                <c:pt idx="45815">
                  <c:v>610</c:v>
                </c:pt>
                <c:pt idx="45816">
                  <c:v>730</c:v>
                </c:pt>
                <c:pt idx="45817">
                  <c:v>760</c:v>
                </c:pt>
                <c:pt idx="45818">
                  <c:v>660</c:v>
                </c:pt>
                <c:pt idx="45819">
                  <c:v>740</c:v>
                </c:pt>
                <c:pt idx="45820">
                  <c:v>660</c:v>
                </c:pt>
                <c:pt idx="45821">
                  <c:v>750</c:v>
                </c:pt>
                <c:pt idx="45822">
                  <c:v>780</c:v>
                </c:pt>
                <c:pt idx="45823">
                  <c:v>620</c:v>
                </c:pt>
                <c:pt idx="45824">
                  <c:v>650</c:v>
                </c:pt>
                <c:pt idx="45825">
                  <c:v>690</c:v>
                </c:pt>
                <c:pt idx="45826">
                  <c:v>600</c:v>
                </c:pt>
                <c:pt idx="45827">
                  <c:v>670</c:v>
                </c:pt>
                <c:pt idx="45828">
                  <c:v>630</c:v>
                </c:pt>
                <c:pt idx="45829">
                  <c:v>590</c:v>
                </c:pt>
                <c:pt idx="45830">
                  <c:v>690</c:v>
                </c:pt>
                <c:pt idx="45831">
                  <c:v>630</c:v>
                </c:pt>
                <c:pt idx="45832">
                  <c:v>590</c:v>
                </c:pt>
                <c:pt idx="45833">
                  <c:v>720</c:v>
                </c:pt>
                <c:pt idx="45834">
                  <c:v>650</c:v>
                </c:pt>
                <c:pt idx="45835">
                  <c:v>750</c:v>
                </c:pt>
                <c:pt idx="45836">
                  <c:v>700</c:v>
                </c:pt>
                <c:pt idx="45837">
                  <c:v>510</c:v>
                </c:pt>
                <c:pt idx="45838">
                  <c:v>490</c:v>
                </c:pt>
                <c:pt idx="45839">
                  <c:v>620</c:v>
                </c:pt>
                <c:pt idx="45840">
                  <c:v>600</c:v>
                </c:pt>
                <c:pt idx="45841">
                  <c:v>670</c:v>
                </c:pt>
                <c:pt idx="45842">
                  <c:v>750</c:v>
                </c:pt>
                <c:pt idx="45843">
                  <c:v>720</c:v>
                </c:pt>
                <c:pt idx="45844">
                  <c:v>540</c:v>
                </c:pt>
                <c:pt idx="45845">
                  <c:v>560</c:v>
                </c:pt>
                <c:pt idx="45846">
                  <c:v>760</c:v>
                </c:pt>
                <c:pt idx="45847">
                  <c:v>650</c:v>
                </c:pt>
                <c:pt idx="45848">
                  <c:v>580</c:v>
                </c:pt>
                <c:pt idx="45849">
                  <c:v>600</c:v>
                </c:pt>
                <c:pt idx="45850">
                  <c:v>690</c:v>
                </c:pt>
                <c:pt idx="45851">
                  <c:v>700</c:v>
                </c:pt>
                <c:pt idx="45852">
                  <c:v>770</c:v>
                </c:pt>
                <c:pt idx="45853">
                  <c:v>770</c:v>
                </c:pt>
                <c:pt idx="45854">
                  <c:v>490</c:v>
                </c:pt>
                <c:pt idx="45855">
                  <c:v>640</c:v>
                </c:pt>
                <c:pt idx="45856">
                  <c:v>510</c:v>
                </c:pt>
                <c:pt idx="45857">
                  <c:v>700</c:v>
                </c:pt>
                <c:pt idx="45858">
                  <c:v>630</c:v>
                </c:pt>
                <c:pt idx="45859">
                  <c:v>760</c:v>
                </c:pt>
                <c:pt idx="45860">
                  <c:v>650</c:v>
                </c:pt>
                <c:pt idx="45861">
                  <c:v>590</c:v>
                </c:pt>
                <c:pt idx="45862">
                  <c:v>660</c:v>
                </c:pt>
                <c:pt idx="45863">
                  <c:v>720</c:v>
                </c:pt>
                <c:pt idx="45864">
                  <c:v>700</c:v>
                </c:pt>
                <c:pt idx="45865">
                  <c:v>790</c:v>
                </c:pt>
                <c:pt idx="45866">
                  <c:v>520</c:v>
                </c:pt>
                <c:pt idx="45867">
                  <c:v>770</c:v>
                </c:pt>
                <c:pt idx="45868">
                  <c:v>650</c:v>
                </c:pt>
                <c:pt idx="45869">
                  <c:v>760</c:v>
                </c:pt>
                <c:pt idx="45870">
                  <c:v>660</c:v>
                </c:pt>
                <c:pt idx="45871">
                  <c:v>600</c:v>
                </c:pt>
                <c:pt idx="45872">
                  <c:v>760</c:v>
                </c:pt>
                <c:pt idx="45873">
                  <c:v>630</c:v>
                </c:pt>
                <c:pt idx="45874">
                  <c:v>620</c:v>
                </c:pt>
                <c:pt idx="45875">
                  <c:v>750</c:v>
                </c:pt>
                <c:pt idx="45876">
                  <c:v>660</c:v>
                </c:pt>
                <c:pt idx="45877">
                  <c:v>690</c:v>
                </c:pt>
                <c:pt idx="45878">
                  <c:v>650</c:v>
                </c:pt>
                <c:pt idx="45879">
                  <c:v>560</c:v>
                </c:pt>
                <c:pt idx="45880">
                  <c:v>500</c:v>
                </c:pt>
                <c:pt idx="45881">
                  <c:v>690</c:v>
                </c:pt>
                <c:pt idx="45882">
                  <c:v>790</c:v>
                </c:pt>
                <c:pt idx="45883">
                  <c:v>730</c:v>
                </c:pt>
                <c:pt idx="45884">
                  <c:v>520</c:v>
                </c:pt>
                <c:pt idx="45885">
                  <c:v>730</c:v>
                </c:pt>
                <c:pt idx="45886">
                  <c:v>750</c:v>
                </c:pt>
                <c:pt idx="45887">
                  <c:v>850</c:v>
                </c:pt>
                <c:pt idx="45888">
                  <c:v>630</c:v>
                </c:pt>
                <c:pt idx="45889">
                  <c:v>900</c:v>
                </c:pt>
                <c:pt idx="45890">
                  <c:v>730</c:v>
                </c:pt>
                <c:pt idx="45891">
                  <c:v>750</c:v>
                </c:pt>
                <c:pt idx="45892">
                  <c:v>870</c:v>
                </c:pt>
                <c:pt idx="45893">
                  <c:v>630</c:v>
                </c:pt>
                <c:pt idx="45894">
                  <c:v>700</c:v>
                </c:pt>
                <c:pt idx="45895">
                  <c:v>650</c:v>
                </c:pt>
                <c:pt idx="45896">
                  <c:v>730</c:v>
                </c:pt>
                <c:pt idx="45897">
                  <c:v>540</c:v>
                </c:pt>
                <c:pt idx="45898">
                  <c:v>720</c:v>
                </c:pt>
                <c:pt idx="45899">
                  <c:v>520</c:v>
                </c:pt>
                <c:pt idx="45900">
                  <c:v>690</c:v>
                </c:pt>
                <c:pt idx="45901">
                  <c:v>760</c:v>
                </c:pt>
                <c:pt idx="45902">
                  <c:v>610</c:v>
                </c:pt>
                <c:pt idx="45903">
                  <c:v>720</c:v>
                </c:pt>
                <c:pt idx="45904">
                  <c:v>620</c:v>
                </c:pt>
                <c:pt idx="45905">
                  <c:v>710</c:v>
                </c:pt>
                <c:pt idx="45906">
                  <c:v>710</c:v>
                </c:pt>
                <c:pt idx="45907">
                  <c:v>560</c:v>
                </c:pt>
                <c:pt idx="45908">
                  <c:v>700</c:v>
                </c:pt>
                <c:pt idx="45909">
                  <c:v>660</c:v>
                </c:pt>
                <c:pt idx="45910">
                  <c:v>660</c:v>
                </c:pt>
                <c:pt idx="45911">
                  <c:v>620</c:v>
                </c:pt>
                <c:pt idx="45912">
                  <c:v>650</c:v>
                </c:pt>
                <c:pt idx="45913">
                  <c:v>580</c:v>
                </c:pt>
                <c:pt idx="45914">
                  <c:v>820</c:v>
                </c:pt>
                <c:pt idx="45915">
                  <c:v>700</c:v>
                </c:pt>
                <c:pt idx="45916">
                  <c:v>880</c:v>
                </c:pt>
                <c:pt idx="45917">
                  <c:v>800</c:v>
                </c:pt>
                <c:pt idx="45918">
                  <c:v>600</c:v>
                </c:pt>
                <c:pt idx="45919">
                  <c:v>760</c:v>
                </c:pt>
                <c:pt idx="45920">
                  <c:v>610</c:v>
                </c:pt>
                <c:pt idx="45921">
                  <c:v>610</c:v>
                </c:pt>
                <c:pt idx="45922">
                  <c:v>650</c:v>
                </c:pt>
                <c:pt idx="45923">
                  <c:v>540</c:v>
                </c:pt>
                <c:pt idx="45924">
                  <c:v>810</c:v>
                </c:pt>
                <c:pt idx="45925">
                  <c:v>730</c:v>
                </c:pt>
                <c:pt idx="45926">
                  <c:v>680</c:v>
                </c:pt>
                <c:pt idx="45927">
                  <c:v>590</c:v>
                </c:pt>
                <c:pt idx="45928">
                  <c:v>840</c:v>
                </c:pt>
                <c:pt idx="45929">
                  <c:v>790</c:v>
                </c:pt>
                <c:pt idx="45930">
                  <c:v>630</c:v>
                </c:pt>
                <c:pt idx="45931">
                  <c:v>690</c:v>
                </c:pt>
                <c:pt idx="45932">
                  <c:v>730</c:v>
                </c:pt>
                <c:pt idx="45933">
                  <c:v>690</c:v>
                </c:pt>
                <c:pt idx="45934">
                  <c:v>570</c:v>
                </c:pt>
                <c:pt idx="45935">
                  <c:v>670</c:v>
                </c:pt>
                <c:pt idx="45936">
                  <c:v>500</c:v>
                </c:pt>
                <c:pt idx="45937">
                  <c:v>570</c:v>
                </c:pt>
                <c:pt idx="45938">
                  <c:v>610</c:v>
                </c:pt>
                <c:pt idx="45939">
                  <c:v>570</c:v>
                </c:pt>
                <c:pt idx="45940">
                  <c:v>620</c:v>
                </c:pt>
                <c:pt idx="45941">
                  <c:v>810</c:v>
                </c:pt>
                <c:pt idx="45942">
                  <c:v>620</c:v>
                </c:pt>
                <c:pt idx="45943">
                  <c:v>700</c:v>
                </c:pt>
                <c:pt idx="45944">
                  <c:v>630</c:v>
                </c:pt>
                <c:pt idx="45945">
                  <c:v>580</c:v>
                </c:pt>
                <c:pt idx="45946">
                  <c:v>790</c:v>
                </c:pt>
                <c:pt idx="45947">
                  <c:v>460</c:v>
                </c:pt>
                <c:pt idx="45948">
                  <c:v>610</c:v>
                </c:pt>
                <c:pt idx="45949">
                  <c:v>590</c:v>
                </c:pt>
                <c:pt idx="45950">
                  <c:v>760</c:v>
                </c:pt>
                <c:pt idx="45951">
                  <c:v>650</c:v>
                </c:pt>
                <c:pt idx="45952">
                  <c:v>530</c:v>
                </c:pt>
                <c:pt idx="45953">
                  <c:v>560</c:v>
                </c:pt>
                <c:pt idx="45954">
                  <c:v>650</c:v>
                </c:pt>
                <c:pt idx="45955">
                  <c:v>740</c:v>
                </c:pt>
                <c:pt idx="45956">
                  <c:v>730</c:v>
                </c:pt>
                <c:pt idx="45957">
                  <c:v>580</c:v>
                </c:pt>
                <c:pt idx="45958">
                  <c:v>710</c:v>
                </c:pt>
                <c:pt idx="45959">
                  <c:v>650</c:v>
                </c:pt>
                <c:pt idx="45960">
                  <c:v>640</c:v>
                </c:pt>
                <c:pt idx="45961">
                  <c:v>750</c:v>
                </c:pt>
                <c:pt idx="45962">
                  <c:v>610</c:v>
                </c:pt>
                <c:pt idx="45963">
                  <c:v>670</c:v>
                </c:pt>
                <c:pt idx="45964">
                  <c:v>800</c:v>
                </c:pt>
                <c:pt idx="45965">
                  <c:v>600</c:v>
                </c:pt>
                <c:pt idx="45966">
                  <c:v>680</c:v>
                </c:pt>
                <c:pt idx="45967">
                  <c:v>610</c:v>
                </c:pt>
                <c:pt idx="45968">
                  <c:v>580</c:v>
                </c:pt>
                <c:pt idx="45969">
                  <c:v>670</c:v>
                </c:pt>
                <c:pt idx="45970">
                  <c:v>730</c:v>
                </c:pt>
                <c:pt idx="45971">
                  <c:v>630</c:v>
                </c:pt>
                <c:pt idx="45972">
                  <c:v>460</c:v>
                </c:pt>
                <c:pt idx="45973">
                  <c:v>560</c:v>
                </c:pt>
                <c:pt idx="45974">
                  <c:v>810</c:v>
                </c:pt>
                <c:pt idx="45975">
                  <c:v>510</c:v>
                </c:pt>
                <c:pt idx="45976">
                  <c:v>500</c:v>
                </c:pt>
                <c:pt idx="45977">
                  <c:v>700</c:v>
                </c:pt>
                <c:pt idx="45978">
                  <c:v>630</c:v>
                </c:pt>
                <c:pt idx="45979">
                  <c:v>830</c:v>
                </c:pt>
                <c:pt idx="45980">
                  <c:v>840</c:v>
                </c:pt>
                <c:pt idx="45981">
                  <c:v>710</c:v>
                </c:pt>
                <c:pt idx="45982">
                  <c:v>610</c:v>
                </c:pt>
                <c:pt idx="45983">
                  <c:v>690</c:v>
                </c:pt>
                <c:pt idx="45984">
                  <c:v>460</c:v>
                </c:pt>
                <c:pt idx="45985">
                  <c:v>550</c:v>
                </c:pt>
                <c:pt idx="45986">
                  <c:v>620</c:v>
                </c:pt>
                <c:pt idx="45987">
                  <c:v>810</c:v>
                </c:pt>
                <c:pt idx="45988">
                  <c:v>660</c:v>
                </c:pt>
                <c:pt idx="45989">
                  <c:v>600</c:v>
                </c:pt>
                <c:pt idx="45990">
                  <c:v>800</c:v>
                </c:pt>
                <c:pt idx="45991">
                  <c:v>740</c:v>
                </c:pt>
                <c:pt idx="45992">
                  <c:v>740</c:v>
                </c:pt>
                <c:pt idx="45993">
                  <c:v>720</c:v>
                </c:pt>
                <c:pt idx="45994">
                  <c:v>690</c:v>
                </c:pt>
                <c:pt idx="45995">
                  <c:v>800</c:v>
                </c:pt>
                <c:pt idx="45996">
                  <c:v>580</c:v>
                </c:pt>
                <c:pt idx="45997">
                  <c:v>760</c:v>
                </c:pt>
                <c:pt idx="45998">
                  <c:v>690</c:v>
                </c:pt>
                <c:pt idx="45999">
                  <c:v>670</c:v>
                </c:pt>
                <c:pt idx="46000">
                  <c:v>530</c:v>
                </c:pt>
                <c:pt idx="46001">
                  <c:v>830</c:v>
                </c:pt>
                <c:pt idx="46002">
                  <c:v>630</c:v>
                </c:pt>
                <c:pt idx="46003">
                  <c:v>570</c:v>
                </c:pt>
                <c:pt idx="46004">
                  <c:v>590</c:v>
                </c:pt>
                <c:pt idx="46005">
                  <c:v>770</c:v>
                </c:pt>
                <c:pt idx="46006">
                  <c:v>770</c:v>
                </c:pt>
                <c:pt idx="46007">
                  <c:v>870</c:v>
                </c:pt>
                <c:pt idx="46008">
                  <c:v>610</c:v>
                </c:pt>
                <c:pt idx="46009">
                  <c:v>710</c:v>
                </c:pt>
                <c:pt idx="46010">
                  <c:v>790</c:v>
                </c:pt>
                <c:pt idx="46011">
                  <c:v>740</c:v>
                </c:pt>
                <c:pt idx="46012">
                  <c:v>640</c:v>
                </c:pt>
                <c:pt idx="46013">
                  <c:v>590</c:v>
                </c:pt>
                <c:pt idx="46014">
                  <c:v>590</c:v>
                </c:pt>
                <c:pt idx="46015">
                  <c:v>760</c:v>
                </c:pt>
                <c:pt idx="46016">
                  <c:v>740</c:v>
                </c:pt>
                <c:pt idx="46017">
                  <c:v>480</c:v>
                </c:pt>
                <c:pt idx="46018">
                  <c:v>660</c:v>
                </c:pt>
                <c:pt idx="46019">
                  <c:v>610</c:v>
                </c:pt>
                <c:pt idx="46020">
                  <c:v>720</c:v>
                </c:pt>
                <c:pt idx="46021">
                  <c:v>580</c:v>
                </c:pt>
                <c:pt idx="46022">
                  <c:v>520</c:v>
                </c:pt>
                <c:pt idx="46023">
                  <c:v>620</c:v>
                </c:pt>
                <c:pt idx="46024">
                  <c:v>620</c:v>
                </c:pt>
                <c:pt idx="46025">
                  <c:v>630</c:v>
                </c:pt>
                <c:pt idx="46026">
                  <c:v>640</c:v>
                </c:pt>
                <c:pt idx="46027">
                  <c:v>730</c:v>
                </c:pt>
                <c:pt idx="46028">
                  <c:v>740</c:v>
                </c:pt>
                <c:pt idx="46029">
                  <c:v>710</c:v>
                </c:pt>
                <c:pt idx="46030">
                  <c:v>520</c:v>
                </c:pt>
                <c:pt idx="46031">
                  <c:v>610</c:v>
                </c:pt>
                <c:pt idx="46032">
                  <c:v>710</c:v>
                </c:pt>
                <c:pt idx="46033">
                  <c:v>550</c:v>
                </c:pt>
                <c:pt idx="46034">
                  <c:v>910</c:v>
                </c:pt>
                <c:pt idx="46035">
                  <c:v>650</c:v>
                </c:pt>
                <c:pt idx="46036">
                  <c:v>640</c:v>
                </c:pt>
                <c:pt idx="46037">
                  <c:v>830</c:v>
                </c:pt>
                <c:pt idx="46038">
                  <c:v>770</c:v>
                </c:pt>
                <c:pt idx="46039">
                  <c:v>610</c:v>
                </c:pt>
                <c:pt idx="46040">
                  <c:v>660</c:v>
                </c:pt>
                <c:pt idx="46041">
                  <c:v>730</c:v>
                </c:pt>
                <c:pt idx="46042">
                  <c:v>600</c:v>
                </c:pt>
                <c:pt idx="46043">
                  <c:v>740</c:v>
                </c:pt>
                <c:pt idx="46044">
                  <c:v>740</c:v>
                </c:pt>
                <c:pt idx="46045">
                  <c:v>550</c:v>
                </c:pt>
                <c:pt idx="46046">
                  <c:v>740</c:v>
                </c:pt>
                <c:pt idx="46047">
                  <c:v>700</c:v>
                </c:pt>
                <c:pt idx="46048">
                  <c:v>670</c:v>
                </c:pt>
                <c:pt idx="46049">
                  <c:v>680</c:v>
                </c:pt>
                <c:pt idx="46050">
                  <c:v>720</c:v>
                </c:pt>
                <c:pt idx="46051">
                  <c:v>650</c:v>
                </c:pt>
                <c:pt idx="46052">
                  <c:v>750</c:v>
                </c:pt>
                <c:pt idx="46053">
                  <c:v>610</c:v>
                </c:pt>
                <c:pt idx="46054">
                  <c:v>760</c:v>
                </c:pt>
                <c:pt idx="46055">
                  <c:v>580</c:v>
                </c:pt>
                <c:pt idx="46056">
                  <c:v>740</c:v>
                </c:pt>
                <c:pt idx="46057">
                  <c:v>750</c:v>
                </c:pt>
                <c:pt idx="46058">
                  <c:v>660</c:v>
                </c:pt>
                <c:pt idx="46059">
                  <c:v>630</c:v>
                </c:pt>
                <c:pt idx="46060">
                  <c:v>580</c:v>
                </c:pt>
                <c:pt idx="46061">
                  <c:v>650</c:v>
                </c:pt>
                <c:pt idx="46062">
                  <c:v>660</c:v>
                </c:pt>
                <c:pt idx="46063">
                  <c:v>640</c:v>
                </c:pt>
                <c:pt idx="46064">
                  <c:v>490</c:v>
                </c:pt>
                <c:pt idx="46065">
                  <c:v>570</c:v>
                </c:pt>
                <c:pt idx="46066">
                  <c:v>800</c:v>
                </c:pt>
                <c:pt idx="46067">
                  <c:v>610</c:v>
                </c:pt>
                <c:pt idx="46068">
                  <c:v>600</c:v>
                </c:pt>
                <c:pt idx="46069">
                  <c:v>650</c:v>
                </c:pt>
                <c:pt idx="46070">
                  <c:v>690</c:v>
                </c:pt>
                <c:pt idx="46071">
                  <c:v>590</c:v>
                </c:pt>
                <c:pt idx="46072">
                  <c:v>610</c:v>
                </c:pt>
                <c:pt idx="46073">
                  <c:v>630</c:v>
                </c:pt>
                <c:pt idx="46074">
                  <c:v>700</c:v>
                </c:pt>
                <c:pt idx="46075">
                  <c:v>660</c:v>
                </c:pt>
                <c:pt idx="46076">
                  <c:v>580</c:v>
                </c:pt>
                <c:pt idx="46077">
                  <c:v>550</c:v>
                </c:pt>
                <c:pt idx="46078">
                  <c:v>660</c:v>
                </c:pt>
                <c:pt idx="46079">
                  <c:v>760</c:v>
                </c:pt>
                <c:pt idx="46080">
                  <c:v>650</c:v>
                </c:pt>
                <c:pt idx="46081">
                  <c:v>520</c:v>
                </c:pt>
                <c:pt idx="46082">
                  <c:v>790</c:v>
                </c:pt>
                <c:pt idx="46083">
                  <c:v>930</c:v>
                </c:pt>
                <c:pt idx="46084">
                  <c:v>630</c:v>
                </c:pt>
                <c:pt idx="46085">
                  <c:v>560</c:v>
                </c:pt>
                <c:pt idx="46086">
                  <c:v>660</c:v>
                </c:pt>
                <c:pt idx="46087">
                  <c:v>700</c:v>
                </c:pt>
                <c:pt idx="46088">
                  <c:v>740</c:v>
                </c:pt>
                <c:pt idx="46089">
                  <c:v>640</c:v>
                </c:pt>
                <c:pt idx="46090">
                  <c:v>720</c:v>
                </c:pt>
                <c:pt idx="46091">
                  <c:v>690</c:v>
                </c:pt>
                <c:pt idx="46092">
                  <c:v>800</c:v>
                </c:pt>
                <c:pt idx="46093">
                  <c:v>600</c:v>
                </c:pt>
                <c:pt idx="46094">
                  <c:v>800</c:v>
                </c:pt>
                <c:pt idx="46095">
                  <c:v>810</c:v>
                </c:pt>
                <c:pt idx="46096">
                  <c:v>600</c:v>
                </c:pt>
                <c:pt idx="46097">
                  <c:v>700</c:v>
                </c:pt>
                <c:pt idx="46098">
                  <c:v>650</c:v>
                </c:pt>
                <c:pt idx="46099">
                  <c:v>450</c:v>
                </c:pt>
                <c:pt idx="46100">
                  <c:v>670</c:v>
                </c:pt>
                <c:pt idx="46101">
                  <c:v>770</c:v>
                </c:pt>
                <c:pt idx="46102">
                  <c:v>690</c:v>
                </c:pt>
                <c:pt idx="46103">
                  <c:v>570</c:v>
                </c:pt>
                <c:pt idx="46104">
                  <c:v>680</c:v>
                </c:pt>
                <c:pt idx="46105">
                  <c:v>590</c:v>
                </c:pt>
                <c:pt idx="46106">
                  <c:v>710</c:v>
                </c:pt>
                <c:pt idx="46107">
                  <c:v>600</c:v>
                </c:pt>
                <c:pt idx="46108">
                  <c:v>660</c:v>
                </c:pt>
                <c:pt idx="46109">
                  <c:v>700</c:v>
                </c:pt>
                <c:pt idx="46110">
                  <c:v>690</c:v>
                </c:pt>
                <c:pt idx="46111">
                  <c:v>760</c:v>
                </c:pt>
                <c:pt idx="46112">
                  <c:v>750</c:v>
                </c:pt>
                <c:pt idx="46113">
                  <c:v>830</c:v>
                </c:pt>
                <c:pt idx="46114">
                  <c:v>650</c:v>
                </c:pt>
                <c:pt idx="46115">
                  <c:v>610</c:v>
                </c:pt>
                <c:pt idx="46116">
                  <c:v>640</c:v>
                </c:pt>
                <c:pt idx="46117">
                  <c:v>830</c:v>
                </c:pt>
                <c:pt idx="46118">
                  <c:v>710</c:v>
                </c:pt>
                <c:pt idx="46119">
                  <c:v>630</c:v>
                </c:pt>
                <c:pt idx="46120">
                  <c:v>810</c:v>
                </c:pt>
                <c:pt idx="46121">
                  <c:v>670</c:v>
                </c:pt>
                <c:pt idx="46122">
                  <c:v>740</c:v>
                </c:pt>
                <c:pt idx="46123">
                  <c:v>670</c:v>
                </c:pt>
                <c:pt idx="46124">
                  <c:v>580</c:v>
                </c:pt>
                <c:pt idx="46125">
                  <c:v>490</c:v>
                </c:pt>
                <c:pt idx="46126">
                  <c:v>600</c:v>
                </c:pt>
                <c:pt idx="46127">
                  <c:v>800</c:v>
                </c:pt>
                <c:pt idx="46128">
                  <c:v>650</c:v>
                </c:pt>
                <c:pt idx="46129">
                  <c:v>650</c:v>
                </c:pt>
                <c:pt idx="46130">
                  <c:v>470</c:v>
                </c:pt>
                <c:pt idx="46131">
                  <c:v>690</c:v>
                </c:pt>
                <c:pt idx="46132">
                  <c:v>660</c:v>
                </c:pt>
                <c:pt idx="46133">
                  <c:v>600</c:v>
                </c:pt>
                <c:pt idx="46134">
                  <c:v>690</c:v>
                </c:pt>
                <c:pt idx="46135">
                  <c:v>570</c:v>
                </c:pt>
                <c:pt idx="46136">
                  <c:v>560</c:v>
                </c:pt>
                <c:pt idx="46137">
                  <c:v>760</c:v>
                </c:pt>
                <c:pt idx="46138">
                  <c:v>630</c:v>
                </c:pt>
                <c:pt idx="46139">
                  <c:v>570</c:v>
                </c:pt>
                <c:pt idx="46140">
                  <c:v>660</c:v>
                </c:pt>
                <c:pt idx="46141">
                  <c:v>710</c:v>
                </c:pt>
                <c:pt idx="46142">
                  <c:v>560</c:v>
                </c:pt>
                <c:pt idx="46143">
                  <c:v>790</c:v>
                </c:pt>
                <c:pt idx="46144">
                  <c:v>570</c:v>
                </c:pt>
                <c:pt idx="46145">
                  <c:v>500</c:v>
                </c:pt>
                <c:pt idx="46146">
                  <c:v>690</c:v>
                </c:pt>
                <c:pt idx="46147">
                  <c:v>670</c:v>
                </c:pt>
                <c:pt idx="46148">
                  <c:v>760</c:v>
                </c:pt>
                <c:pt idx="46149">
                  <c:v>740</c:v>
                </c:pt>
                <c:pt idx="46150">
                  <c:v>810</c:v>
                </c:pt>
                <c:pt idx="46151">
                  <c:v>720</c:v>
                </c:pt>
                <c:pt idx="46152">
                  <c:v>750</c:v>
                </c:pt>
                <c:pt idx="46153">
                  <c:v>790</c:v>
                </c:pt>
                <c:pt idx="46154">
                  <c:v>690</c:v>
                </c:pt>
                <c:pt idx="46155">
                  <c:v>630</c:v>
                </c:pt>
                <c:pt idx="46156">
                  <c:v>730</c:v>
                </c:pt>
                <c:pt idx="46157">
                  <c:v>680</c:v>
                </c:pt>
                <c:pt idx="46158">
                  <c:v>610</c:v>
                </c:pt>
                <c:pt idx="46159">
                  <c:v>610</c:v>
                </c:pt>
                <c:pt idx="46160">
                  <c:v>590</c:v>
                </c:pt>
                <c:pt idx="46161">
                  <c:v>740</c:v>
                </c:pt>
                <c:pt idx="46162">
                  <c:v>690</c:v>
                </c:pt>
                <c:pt idx="46163">
                  <c:v>610</c:v>
                </c:pt>
                <c:pt idx="46164">
                  <c:v>710</c:v>
                </c:pt>
                <c:pt idx="46165">
                  <c:v>630</c:v>
                </c:pt>
                <c:pt idx="46166">
                  <c:v>650</c:v>
                </c:pt>
                <c:pt idx="46167">
                  <c:v>600</c:v>
                </c:pt>
                <c:pt idx="46168">
                  <c:v>710</c:v>
                </c:pt>
                <c:pt idx="46169">
                  <c:v>670</c:v>
                </c:pt>
                <c:pt idx="46170">
                  <c:v>620</c:v>
                </c:pt>
                <c:pt idx="46171">
                  <c:v>680</c:v>
                </c:pt>
                <c:pt idx="46172">
                  <c:v>750</c:v>
                </c:pt>
                <c:pt idx="46173">
                  <c:v>690</c:v>
                </c:pt>
                <c:pt idx="46174">
                  <c:v>520</c:v>
                </c:pt>
                <c:pt idx="46175">
                  <c:v>590</c:v>
                </c:pt>
                <c:pt idx="46176">
                  <c:v>710</c:v>
                </c:pt>
                <c:pt idx="46177">
                  <c:v>540</c:v>
                </c:pt>
                <c:pt idx="46178">
                  <c:v>750</c:v>
                </c:pt>
                <c:pt idx="46179">
                  <c:v>800</c:v>
                </c:pt>
                <c:pt idx="46180">
                  <c:v>780</c:v>
                </c:pt>
                <c:pt idx="46181">
                  <c:v>820</c:v>
                </c:pt>
                <c:pt idx="46182">
                  <c:v>470</c:v>
                </c:pt>
                <c:pt idx="46183">
                  <c:v>650</c:v>
                </c:pt>
                <c:pt idx="46184">
                  <c:v>600</c:v>
                </c:pt>
                <c:pt idx="46185">
                  <c:v>690</c:v>
                </c:pt>
                <c:pt idx="46186">
                  <c:v>760</c:v>
                </c:pt>
                <c:pt idx="46187">
                  <c:v>600</c:v>
                </c:pt>
                <c:pt idx="46188">
                  <c:v>720</c:v>
                </c:pt>
                <c:pt idx="46189">
                  <c:v>500</c:v>
                </c:pt>
                <c:pt idx="46190">
                  <c:v>680</c:v>
                </c:pt>
                <c:pt idx="46191">
                  <c:v>690</c:v>
                </c:pt>
                <c:pt idx="46192">
                  <c:v>760</c:v>
                </c:pt>
                <c:pt idx="46193">
                  <c:v>640</c:v>
                </c:pt>
                <c:pt idx="46194">
                  <c:v>550</c:v>
                </c:pt>
                <c:pt idx="46195">
                  <c:v>820</c:v>
                </c:pt>
                <c:pt idx="46196">
                  <c:v>670</c:v>
                </c:pt>
                <c:pt idx="46197">
                  <c:v>630</c:v>
                </c:pt>
                <c:pt idx="46198">
                  <c:v>550</c:v>
                </c:pt>
                <c:pt idx="46199">
                  <c:v>610</c:v>
                </c:pt>
                <c:pt idx="46200">
                  <c:v>790</c:v>
                </c:pt>
                <c:pt idx="46201">
                  <c:v>660</c:v>
                </c:pt>
                <c:pt idx="46202">
                  <c:v>730</c:v>
                </c:pt>
                <c:pt idx="46203">
                  <c:v>610</c:v>
                </c:pt>
                <c:pt idx="46204">
                  <c:v>900</c:v>
                </c:pt>
                <c:pt idx="46205">
                  <c:v>640</c:v>
                </c:pt>
                <c:pt idx="46206">
                  <c:v>630</c:v>
                </c:pt>
                <c:pt idx="46207">
                  <c:v>670</c:v>
                </c:pt>
                <c:pt idx="46208">
                  <c:v>670</c:v>
                </c:pt>
                <c:pt idx="46209">
                  <c:v>680</c:v>
                </c:pt>
                <c:pt idx="46210">
                  <c:v>760</c:v>
                </c:pt>
                <c:pt idx="46211">
                  <c:v>550</c:v>
                </c:pt>
                <c:pt idx="46212">
                  <c:v>670</c:v>
                </c:pt>
                <c:pt idx="46213">
                  <c:v>740</c:v>
                </c:pt>
                <c:pt idx="46214">
                  <c:v>600</c:v>
                </c:pt>
                <c:pt idx="46215">
                  <c:v>580</c:v>
                </c:pt>
                <c:pt idx="46216">
                  <c:v>780</c:v>
                </c:pt>
                <c:pt idx="46217">
                  <c:v>630</c:v>
                </c:pt>
                <c:pt idx="46218">
                  <c:v>820</c:v>
                </c:pt>
                <c:pt idx="46219">
                  <c:v>770</c:v>
                </c:pt>
                <c:pt idx="46220">
                  <c:v>630</c:v>
                </c:pt>
                <c:pt idx="46221">
                  <c:v>660</c:v>
                </c:pt>
                <c:pt idx="46222">
                  <c:v>620</c:v>
                </c:pt>
                <c:pt idx="46223">
                  <c:v>700</c:v>
                </c:pt>
                <c:pt idx="46224">
                  <c:v>670</c:v>
                </c:pt>
                <c:pt idx="46225">
                  <c:v>790</c:v>
                </c:pt>
                <c:pt idx="46226">
                  <c:v>820</c:v>
                </c:pt>
                <c:pt idx="46227">
                  <c:v>620</c:v>
                </c:pt>
                <c:pt idx="46228">
                  <c:v>560</c:v>
                </c:pt>
                <c:pt idx="46229">
                  <c:v>700</c:v>
                </c:pt>
                <c:pt idx="46230">
                  <c:v>620</c:v>
                </c:pt>
                <c:pt idx="46231">
                  <c:v>690</c:v>
                </c:pt>
                <c:pt idx="46232">
                  <c:v>640</c:v>
                </c:pt>
                <c:pt idx="46233">
                  <c:v>650</c:v>
                </c:pt>
                <c:pt idx="46234">
                  <c:v>610</c:v>
                </c:pt>
                <c:pt idx="46235">
                  <c:v>750</c:v>
                </c:pt>
                <c:pt idx="46236">
                  <c:v>620</c:v>
                </c:pt>
                <c:pt idx="46237">
                  <c:v>670</c:v>
                </c:pt>
                <c:pt idx="46238">
                  <c:v>690</c:v>
                </c:pt>
                <c:pt idx="46239">
                  <c:v>770</c:v>
                </c:pt>
                <c:pt idx="46240">
                  <c:v>510</c:v>
                </c:pt>
                <c:pt idx="46241">
                  <c:v>620</c:v>
                </c:pt>
                <c:pt idx="46242">
                  <c:v>720</c:v>
                </c:pt>
                <c:pt idx="46243">
                  <c:v>550</c:v>
                </c:pt>
                <c:pt idx="46244">
                  <c:v>720</c:v>
                </c:pt>
                <c:pt idx="46245">
                  <c:v>610</c:v>
                </c:pt>
                <c:pt idx="46246">
                  <c:v>460</c:v>
                </c:pt>
                <c:pt idx="46247">
                  <c:v>690</c:v>
                </c:pt>
                <c:pt idx="46248">
                  <c:v>610</c:v>
                </c:pt>
                <c:pt idx="46249">
                  <c:v>590</c:v>
                </c:pt>
                <c:pt idx="46250">
                  <c:v>700</c:v>
                </c:pt>
                <c:pt idx="46251">
                  <c:v>660</c:v>
                </c:pt>
                <c:pt idx="46252">
                  <c:v>590</c:v>
                </c:pt>
                <c:pt idx="46253">
                  <c:v>730</c:v>
                </c:pt>
                <c:pt idx="46254">
                  <c:v>730</c:v>
                </c:pt>
                <c:pt idx="46255">
                  <c:v>590</c:v>
                </c:pt>
                <c:pt idx="46256">
                  <c:v>780</c:v>
                </c:pt>
                <c:pt idx="46257">
                  <c:v>750</c:v>
                </c:pt>
                <c:pt idx="46258">
                  <c:v>830</c:v>
                </c:pt>
                <c:pt idx="46259">
                  <c:v>690</c:v>
                </c:pt>
                <c:pt idx="46260">
                  <c:v>770</c:v>
                </c:pt>
                <c:pt idx="46261">
                  <c:v>700</c:v>
                </c:pt>
                <c:pt idx="46262">
                  <c:v>670</c:v>
                </c:pt>
                <c:pt idx="46263">
                  <c:v>690</c:v>
                </c:pt>
                <c:pt idx="46264">
                  <c:v>610</c:v>
                </c:pt>
                <c:pt idx="46265">
                  <c:v>690</c:v>
                </c:pt>
                <c:pt idx="46266">
                  <c:v>550</c:v>
                </c:pt>
                <c:pt idx="46267">
                  <c:v>690</c:v>
                </c:pt>
                <c:pt idx="46268">
                  <c:v>540</c:v>
                </c:pt>
                <c:pt idx="46269">
                  <c:v>750</c:v>
                </c:pt>
                <c:pt idx="46270">
                  <c:v>580</c:v>
                </c:pt>
                <c:pt idx="46271">
                  <c:v>640</c:v>
                </c:pt>
                <c:pt idx="46272">
                  <c:v>770</c:v>
                </c:pt>
                <c:pt idx="46273">
                  <c:v>590</c:v>
                </c:pt>
                <c:pt idx="46274">
                  <c:v>540</c:v>
                </c:pt>
                <c:pt idx="46275">
                  <c:v>830</c:v>
                </c:pt>
                <c:pt idx="46276">
                  <c:v>640</c:v>
                </c:pt>
                <c:pt idx="46277">
                  <c:v>710</c:v>
                </c:pt>
                <c:pt idx="46278">
                  <c:v>610</c:v>
                </c:pt>
                <c:pt idx="46279">
                  <c:v>740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B04-4D1A-8520-2AC1C8256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152000"/>
        <c:axId val="31153536"/>
      </c:scatterChart>
      <c:valAx>
        <c:axId val="31152000"/>
        <c:scaling>
          <c:orientation val="minMax"/>
          <c:max val="1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Depth, nm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153536"/>
        <c:crosses val="autoZero"/>
        <c:crossBetween val="midCat"/>
      </c:valAx>
      <c:valAx>
        <c:axId val="31153536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SEM/events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152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220432297645947"/>
          <c:y val="0.36102612849076532"/>
          <c:w val="0.20819908899011222"/>
          <c:h val="0.310803309357516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0.38161</cdr:x>
      <cdr:y>0.3928</cdr:y>
    </cdr:from>
    <cdr:to>
      <cdr:x>0.4163</cdr:x>
      <cdr:y>0.45887</cdr:y>
    </cdr:to>
    <cdr:sp macro="" textlink="">
      <cdr:nvSpPr>
        <cdr:cNvPr id="2" name="ZoneTexte 1"/>
        <cdr:cNvSpPr txBox="1"/>
      </cdr:nvSpPr>
      <cdr:spPr>
        <a:xfrm xmlns:a="http://schemas.openxmlformats.org/drawingml/2006/main" rot="16200000">
          <a:off x="3173004" y="2113867"/>
          <a:ext cx="350560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Ti</a:t>
          </a:r>
        </a:p>
      </cdr:txBody>
    </cdr:sp>
  </cdr:relSizeAnchor>
  <cdr:relSizeAnchor xmlns:cdr="http://schemas.openxmlformats.org/drawingml/2006/chartDrawing">
    <cdr:from>
      <cdr:x>0.33194</cdr:x>
      <cdr:y>0.30459</cdr:y>
    </cdr:from>
    <cdr:to>
      <cdr:x>0.36663</cdr:x>
      <cdr:y>0.37065</cdr:y>
    </cdr:to>
    <cdr:sp macro="" textlink="">
      <cdr:nvSpPr>
        <cdr:cNvPr id="3" name="ZoneTexte 2"/>
        <cdr:cNvSpPr txBox="1"/>
      </cdr:nvSpPr>
      <cdr:spPr>
        <a:xfrm xmlns:a="http://schemas.openxmlformats.org/drawingml/2006/main" rot="16200000">
          <a:off x="2756194" y="1645818"/>
          <a:ext cx="350507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Ca</a:t>
          </a:r>
        </a:p>
      </cdr:txBody>
    </cdr:sp>
  </cdr:relSizeAnchor>
  <cdr:relSizeAnchor xmlns:cdr="http://schemas.openxmlformats.org/drawingml/2006/chartDrawing">
    <cdr:from>
      <cdr:x>0.63137</cdr:x>
      <cdr:y>0.12155</cdr:y>
    </cdr:from>
    <cdr:to>
      <cdr:x>0.66606</cdr:x>
      <cdr:y>0.18761</cdr:y>
    </cdr:to>
    <cdr:sp macro="" textlink="">
      <cdr:nvSpPr>
        <cdr:cNvPr id="4" name="ZoneTexte 3"/>
        <cdr:cNvSpPr txBox="1"/>
      </cdr:nvSpPr>
      <cdr:spPr>
        <a:xfrm xmlns:a="http://schemas.openxmlformats.org/drawingml/2006/main" rot="16200000">
          <a:off x="5269129" y="674624"/>
          <a:ext cx="350508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Nb</a:t>
          </a:r>
        </a:p>
      </cdr:txBody>
    </cdr:sp>
  </cdr:relSizeAnchor>
  <cdr:relSizeAnchor xmlns:cdr="http://schemas.openxmlformats.org/drawingml/2006/chartDrawing">
    <cdr:from>
      <cdr:x>0.71686</cdr:x>
      <cdr:y>0.08866</cdr:y>
    </cdr:from>
    <cdr:to>
      <cdr:x>0.7521</cdr:x>
      <cdr:y>0.18782</cdr:y>
    </cdr:to>
    <cdr:sp macro="" textlink="">
      <cdr:nvSpPr>
        <cdr:cNvPr id="5" name="ZoneTexte 4"/>
        <cdr:cNvSpPr txBox="1"/>
      </cdr:nvSpPr>
      <cdr:spPr>
        <a:xfrm xmlns:a="http://schemas.openxmlformats.org/drawingml/2006/main" rot="16200000">
          <a:off x="5901164" y="585586"/>
          <a:ext cx="526133" cy="295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 err="1"/>
            <a:t>NbO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0.46532</cdr:x>
      <cdr:y>0.57754</cdr:y>
    </cdr:from>
    <cdr:to>
      <cdr:x>0.5</cdr:x>
      <cdr:y>0.65137</cdr:y>
    </cdr:to>
    <cdr:sp macro="" textlink="">
      <cdr:nvSpPr>
        <cdr:cNvPr id="6" name="ZoneTexte 5"/>
        <cdr:cNvSpPr txBox="1"/>
      </cdr:nvSpPr>
      <cdr:spPr>
        <a:xfrm xmlns:a="http://schemas.openxmlformats.org/drawingml/2006/main" rot="16200000">
          <a:off x="3854913" y="3114690"/>
          <a:ext cx="391735" cy="291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 err="1"/>
            <a:t>TiO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0.80266</cdr:x>
      <cdr:y>0.34769</cdr:y>
    </cdr:from>
    <cdr:to>
      <cdr:x>0.83735</cdr:x>
      <cdr:y>0.45391</cdr:y>
    </cdr:to>
    <cdr:sp macro="" textlink="">
      <cdr:nvSpPr>
        <cdr:cNvPr id="7" name="ZoneTexte 6"/>
        <cdr:cNvSpPr txBox="1"/>
      </cdr:nvSpPr>
      <cdr:spPr>
        <a:xfrm xmlns:a="http://schemas.openxmlformats.org/drawingml/2006/main" rot="16200000">
          <a:off x="6600206" y="1981010"/>
          <a:ext cx="563593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NbO2</a:t>
          </a:r>
        </a:p>
      </cdr:txBody>
    </cdr:sp>
  </cdr:relSizeAnchor>
  <cdr:relSizeAnchor xmlns:cdr="http://schemas.openxmlformats.org/drawingml/2006/chartDrawing">
    <cdr:from>
      <cdr:x>0.42111</cdr:x>
      <cdr:y>0.63151</cdr:y>
    </cdr:from>
    <cdr:to>
      <cdr:x>0.4558</cdr:x>
      <cdr:y>0.69757</cdr:y>
    </cdr:to>
    <cdr:sp macro="" textlink="">
      <cdr:nvSpPr>
        <cdr:cNvPr id="8" name="ZoneTexte 7"/>
        <cdr:cNvSpPr txBox="1"/>
      </cdr:nvSpPr>
      <cdr:spPr>
        <a:xfrm xmlns:a="http://schemas.openxmlformats.org/drawingml/2006/main" rot="16200000">
          <a:off x="3504522" y="3380401"/>
          <a:ext cx="350508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Fe</a:t>
          </a:r>
        </a:p>
      </cdr:txBody>
    </cdr:sp>
  </cdr:relSizeAnchor>
  <cdr:relSizeAnchor xmlns:cdr="http://schemas.openxmlformats.org/drawingml/2006/chartDrawing">
    <cdr:from>
      <cdr:x>0.19759</cdr:x>
      <cdr:y>0.55085</cdr:y>
    </cdr:from>
    <cdr:to>
      <cdr:x>0.23228</cdr:x>
      <cdr:y>0.61691</cdr:y>
    </cdr:to>
    <cdr:sp macro="" textlink="">
      <cdr:nvSpPr>
        <cdr:cNvPr id="9" name="ZoneTexte 8"/>
        <cdr:cNvSpPr txBox="1"/>
      </cdr:nvSpPr>
      <cdr:spPr>
        <a:xfrm xmlns:a="http://schemas.openxmlformats.org/drawingml/2006/main" rot="16200000">
          <a:off x="1628630" y="2952419"/>
          <a:ext cx="350508" cy="291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O</a:t>
          </a:r>
        </a:p>
      </cdr:txBody>
    </cdr:sp>
  </cdr:relSizeAnchor>
  <cdr:relSizeAnchor xmlns:cdr="http://schemas.openxmlformats.org/drawingml/2006/chartDrawing">
    <cdr:from>
      <cdr:x>0.24069</cdr:x>
      <cdr:y>0.58388</cdr:y>
    </cdr:from>
    <cdr:to>
      <cdr:x>0.27538</cdr:x>
      <cdr:y>0.64994</cdr:y>
    </cdr:to>
    <cdr:sp macro="" textlink="">
      <cdr:nvSpPr>
        <cdr:cNvPr id="10" name="ZoneTexte 9"/>
        <cdr:cNvSpPr txBox="1"/>
      </cdr:nvSpPr>
      <cdr:spPr>
        <a:xfrm xmlns:a="http://schemas.openxmlformats.org/drawingml/2006/main" rot="16200000">
          <a:off x="1990312" y="3127673"/>
          <a:ext cx="350507" cy="291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Na</a:t>
          </a:r>
        </a:p>
      </cdr:txBody>
    </cdr:sp>
  </cdr:relSizeAnchor>
  <cdr:relSizeAnchor xmlns:cdr="http://schemas.openxmlformats.org/drawingml/2006/chartDrawing">
    <cdr:from>
      <cdr:x>0.28817</cdr:x>
      <cdr:y>0.60437</cdr:y>
    </cdr:from>
    <cdr:to>
      <cdr:x>0.32286</cdr:x>
      <cdr:y>0.67043</cdr:y>
    </cdr:to>
    <cdr:sp macro="" textlink="">
      <cdr:nvSpPr>
        <cdr:cNvPr id="11" name="ZoneTexte 10"/>
        <cdr:cNvSpPr txBox="1"/>
      </cdr:nvSpPr>
      <cdr:spPr>
        <a:xfrm xmlns:a="http://schemas.openxmlformats.org/drawingml/2006/main" rot="16200000">
          <a:off x="2388839" y="3236385"/>
          <a:ext cx="350507" cy="291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O2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0.3675</cdr:x>
      <cdr:y>0.6802</cdr:y>
    </cdr:from>
    <cdr:to>
      <cdr:x>0.40219</cdr:x>
      <cdr:y>0.74627</cdr:y>
    </cdr:to>
    <cdr:sp macro="" textlink="">
      <cdr:nvSpPr>
        <cdr:cNvPr id="2" name="ZoneTexte 1"/>
        <cdr:cNvSpPr txBox="1"/>
      </cdr:nvSpPr>
      <cdr:spPr>
        <a:xfrm xmlns:a="http://schemas.openxmlformats.org/drawingml/2006/main" rot="16200000">
          <a:off x="3056832" y="3603599"/>
          <a:ext cx="347302" cy="291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Ti</a:t>
          </a:r>
        </a:p>
      </cdr:txBody>
    </cdr:sp>
  </cdr:relSizeAnchor>
  <cdr:relSizeAnchor xmlns:cdr="http://schemas.openxmlformats.org/drawingml/2006/chartDrawing">
    <cdr:from>
      <cdr:x>0.32377</cdr:x>
      <cdr:y>0.46697</cdr:y>
    </cdr:from>
    <cdr:to>
      <cdr:x>0.35846</cdr:x>
      <cdr:y>0.53303</cdr:y>
    </cdr:to>
    <cdr:sp macro="" textlink="">
      <cdr:nvSpPr>
        <cdr:cNvPr id="3" name="ZoneTexte 2"/>
        <cdr:cNvSpPr txBox="1"/>
      </cdr:nvSpPr>
      <cdr:spPr>
        <a:xfrm xmlns:a="http://schemas.openxmlformats.org/drawingml/2006/main" rot="16200000">
          <a:off x="2689817" y="2482692"/>
          <a:ext cx="347250" cy="29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Ca</a:t>
          </a:r>
        </a:p>
      </cdr:txBody>
    </cdr:sp>
  </cdr:relSizeAnchor>
  <cdr:relSizeAnchor xmlns:cdr="http://schemas.openxmlformats.org/drawingml/2006/chartDrawing">
    <cdr:from>
      <cdr:x>0.62249</cdr:x>
      <cdr:y>0.15068</cdr:y>
    </cdr:from>
    <cdr:to>
      <cdr:x>0.64825</cdr:x>
      <cdr:y>0.25832</cdr:y>
    </cdr:to>
    <cdr:sp macro="" textlink="">
      <cdr:nvSpPr>
        <cdr:cNvPr id="4" name="ZoneTexte 3"/>
        <cdr:cNvSpPr txBox="1"/>
      </cdr:nvSpPr>
      <cdr:spPr>
        <a:xfrm xmlns:a="http://schemas.openxmlformats.org/drawingml/2006/main" rot="16200000">
          <a:off x="5050591" y="966878"/>
          <a:ext cx="565819" cy="216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Nb</a:t>
          </a:r>
        </a:p>
      </cdr:txBody>
    </cdr:sp>
  </cdr:relSizeAnchor>
  <cdr:relSizeAnchor xmlns:cdr="http://schemas.openxmlformats.org/drawingml/2006/chartDrawing">
    <cdr:from>
      <cdr:x>0.71692</cdr:x>
      <cdr:y>0.03589</cdr:y>
    </cdr:from>
    <cdr:to>
      <cdr:x>0.74644</cdr:x>
      <cdr:y>0.13017</cdr:y>
    </cdr:to>
    <cdr:sp macro="" textlink="">
      <cdr:nvSpPr>
        <cdr:cNvPr id="5" name="ZoneTexte 4"/>
        <cdr:cNvSpPr txBox="1"/>
      </cdr:nvSpPr>
      <cdr:spPr>
        <a:xfrm xmlns:a="http://schemas.openxmlformats.org/drawingml/2006/main" rot="16200000">
          <a:off x="5894190" y="312533"/>
          <a:ext cx="495590" cy="247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 err="1"/>
            <a:t>NbO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0.45898</cdr:x>
      <cdr:y>0.6185</cdr:y>
    </cdr:from>
    <cdr:to>
      <cdr:x>0.49366</cdr:x>
      <cdr:y>0.69233</cdr:y>
    </cdr:to>
    <cdr:sp macro="" textlink="">
      <cdr:nvSpPr>
        <cdr:cNvPr id="6" name="ZoneTexte 5"/>
        <cdr:cNvSpPr txBox="1"/>
      </cdr:nvSpPr>
      <cdr:spPr>
        <a:xfrm xmlns:a="http://schemas.openxmlformats.org/drawingml/2006/main" rot="16200000">
          <a:off x="3804317" y="3299695"/>
          <a:ext cx="388094" cy="291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 err="1"/>
            <a:t>TiO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0.78555</cdr:x>
      <cdr:y>0.09589</cdr:y>
    </cdr:from>
    <cdr:to>
      <cdr:x>0.82024</cdr:x>
      <cdr:y>0.20211</cdr:y>
    </cdr:to>
    <cdr:sp macro="" textlink="">
      <cdr:nvSpPr>
        <cdr:cNvPr id="7" name="ZoneTexte 6"/>
        <cdr:cNvSpPr txBox="1"/>
      </cdr:nvSpPr>
      <cdr:spPr>
        <a:xfrm xmlns:a="http://schemas.openxmlformats.org/drawingml/2006/main" rot="16200000">
          <a:off x="6460571" y="637634"/>
          <a:ext cx="558355" cy="29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NbO2</a:t>
          </a:r>
        </a:p>
      </cdr:txBody>
    </cdr:sp>
  </cdr:relSizeAnchor>
  <cdr:relSizeAnchor xmlns:cdr="http://schemas.openxmlformats.org/drawingml/2006/chartDrawing">
    <cdr:from>
      <cdr:x>0.40792</cdr:x>
      <cdr:y>0.56164</cdr:y>
    </cdr:from>
    <cdr:to>
      <cdr:x>0.44261</cdr:x>
      <cdr:y>0.6277</cdr:y>
    </cdr:to>
    <cdr:sp macro="" textlink="">
      <cdr:nvSpPr>
        <cdr:cNvPr id="8" name="ZoneTexte 7"/>
        <cdr:cNvSpPr txBox="1"/>
      </cdr:nvSpPr>
      <cdr:spPr>
        <a:xfrm xmlns:a="http://schemas.openxmlformats.org/drawingml/2006/main" rot="16200000">
          <a:off x="3396187" y="2980353"/>
          <a:ext cx="347250" cy="291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Fe</a:t>
          </a:r>
        </a:p>
      </cdr:txBody>
    </cdr:sp>
  </cdr:relSizeAnchor>
  <cdr:relSizeAnchor xmlns:cdr="http://schemas.openxmlformats.org/drawingml/2006/chartDrawing">
    <cdr:from>
      <cdr:x>0.20595</cdr:x>
      <cdr:y>0.4563</cdr:y>
    </cdr:from>
    <cdr:to>
      <cdr:x>0.24064</cdr:x>
      <cdr:y>0.52236</cdr:y>
    </cdr:to>
    <cdr:sp macro="" textlink="">
      <cdr:nvSpPr>
        <cdr:cNvPr id="9" name="ZoneTexte 8"/>
        <cdr:cNvSpPr txBox="1"/>
      </cdr:nvSpPr>
      <cdr:spPr>
        <a:xfrm xmlns:a="http://schemas.openxmlformats.org/drawingml/2006/main" rot="16200000">
          <a:off x="1700831" y="2426601"/>
          <a:ext cx="347250" cy="29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O</a:t>
          </a:r>
        </a:p>
      </cdr:txBody>
    </cdr:sp>
  </cdr:relSizeAnchor>
  <cdr:relSizeAnchor xmlns:cdr="http://schemas.openxmlformats.org/drawingml/2006/chartDrawing">
    <cdr:from>
      <cdr:x>0.23508</cdr:x>
      <cdr:y>0.57534</cdr:y>
    </cdr:from>
    <cdr:to>
      <cdr:x>0.26362</cdr:x>
      <cdr:y>0.6414</cdr:y>
    </cdr:to>
    <cdr:sp macro="" textlink="">
      <cdr:nvSpPr>
        <cdr:cNvPr id="10" name="ZoneTexte 9"/>
        <cdr:cNvSpPr txBox="1"/>
      </cdr:nvSpPr>
      <cdr:spPr>
        <a:xfrm xmlns:a="http://schemas.openxmlformats.org/drawingml/2006/main" rot="16200000">
          <a:off x="1919515" y="3078169"/>
          <a:ext cx="347250" cy="2395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Na</a:t>
          </a:r>
        </a:p>
      </cdr:txBody>
    </cdr:sp>
  </cdr:relSizeAnchor>
  <cdr:relSizeAnchor xmlns:cdr="http://schemas.openxmlformats.org/drawingml/2006/chartDrawing">
    <cdr:from>
      <cdr:x>0.28085</cdr:x>
      <cdr:y>0.5</cdr:y>
    </cdr:from>
    <cdr:to>
      <cdr:x>0.31375</cdr:x>
      <cdr:y>0.60083</cdr:y>
    </cdr:to>
    <cdr:sp macro="" textlink="">
      <cdr:nvSpPr>
        <cdr:cNvPr id="11" name="ZoneTexte 10"/>
        <cdr:cNvSpPr txBox="1"/>
      </cdr:nvSpPr>
      <cdr:spPr>
        <a:xfrm xmlns:a="http://schemas.openxmlformats.org/drawingml/2006/main" rot="16200000">
          <a:off x="2230611" y="2755215"/>
          <a:ext cx="530021" cy="276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b="1" dirty="0"/>
            <a:t>O2</a:t>
          </a:r>
        </a:p>
      </cdr:txBody>
    </cdr:sp>
  </cdr:relSizeAnchor>
  <cdr:relSizeAnchor xmlns:cdr="http://schemas.openxmlformats.org/drawingml/2006/chartDrawing">
    <cdr:from>
      <cdr:x>0.12749</cdr:x>
      <cdr:y>0.25835</cdr:y>
    </cdr:from>
    <cdr:to>
      <cdr:x>0.16218</cdr:x>
      <cdr:y>0.32441</cdr:y>
    </cdr:to>
    <cdr:sp macro="" textlink="">
      <cdr:nvSpPr>
        <cdr:cNvPr id="12" name="ZoneTexte 1"/>
        <cdr:cNvSpPr txBox="1"/>
      </cdr:nvSpPr>
      <cdr:spPr>
        <a:xfrm xmlns:a="http://schemas.openxmlformats.org/drawingml/2006/main" rot="16200000">
          <a:off x="1146633" y="1610421"/>
          <a:ext cx="401685" cy="322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/>
            <a:t>H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B5D63-60BE-4C57-A997-92231B26DA3C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2635-543E-4A9F-B21D-C51ACD2CDC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063EC-8BBD-421C-BFD5-2B87C88F0AD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72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67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15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25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4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jeudi 8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92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8DB628E-FBC3-45BA-9268-4E118354B92C}" type="datetime1">
              <a:rPr lang="fr-FR" smtClean="0"/>
              <a:pPr/>
              <a:t>08/06/2017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FR" smtClean="0"/>
              <a:t>Unité mixte de recherche  CNRS-IN2P3 Université Paris-Sud  91406 Orsay cedex Tél. : +33 1 69 15 73 40 Fax : +33 1 69 15 64 70 http://ipnweb.in2p3.fr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14400" y="1556792"/>
            <a:ext cx="7315200" cy="2542768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1556792"/>
            <a:ext cx="228600" cy="2542768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0876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1963" y="0"/>
            <a:ext cx="9144000" cy="6857999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555776" y="0"/>
            <a:ext cx="6480720" cy="764704"/>
          </a:xfrm>
        </p:spPr>
        <p:txBody>
          <a:bodyPr>
            <a:noAutofit/>
          </a:bodyPr>
          <a:lstStyle>
            <a:lvl1pPr algn="l">
              <a:buFont typeface="Arial" pitchFamily="34" charset="0"/>
              <a:buNone/>
              <a:defRPr sz="4000" b="1" i="0" u="none" strike="noStrike" cap="none" spc="0" baseline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« PROJET »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5496" y="787382"/>
            <a:ext cx="9036496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99656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1" i="0" u="none" strike="noStrike" kern="1200" cap="all" spc="0" normalizeH="0" baseline="0" noProof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 Bold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524101" y="6517168"/>
            <a:ext cx="8440387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smtClean="0"/>
              <a:t>D. Longuevergne,</a:t>
            </a:r>
            <a:r>
              <a:rPr lang="en-US" sz="1200" b="1" baseline="0" dirty="0" smtClean="0"/>
              <a:t> </a:t>
            </a:r>
            <a:r>
              <a:rPr lang="en-US" sz="1200" b="1" dirty="0" smtClean="0"/>
              <a:t>SLHiPP-7, </a:t>
            </a:r>
            <a:r>
              <a:rPr lang="en-US" sz="1200" b="1" baseline="0" dirty="0" err="1" smtClean="0"/>
              <a:t>Orsay</a:t>
            </a:r>
            <a:r>
              <a:rPr lang="en-US" sz="1200" b="1" baseline="0" dirty="0" smtClean="0"/>
              <a:t> , 8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-9</a:t>
            </a:r>
            <a:r>
              <a:rPr lang="en-US" sz="1200" b="1" baseline="30000" dirty="0" smtClean="0"/>
              <a:t>th</a:t>
            </a:r>
            <a:r>
              <a:rPr lang="en-US" sz="1200" b="1" baseline="0" dirty="0" smtClean="0"/>
              <a:t> June 2017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5" name="Titre 10"/>
          <p:cNvSpPr txBox="1">
            <a:spLocks/>
          </p:cNvSpPr>
          <p:nvPr userDrawn="1"/>
        </p:nvSpPr>
        <p:spPr>
          <a:xfrm>
            <a:off x="524101" y="44624"/>
            <a:ext cx="2751755" cy="76470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>
              <a:buFont typeface="Arial" pitchFamily="34" charset="0"/>
              <a:buNone/>
              <a:defRPr sz="4400" b="1" i="0" u="none" strike="noStrike" cap="none" spc="0" baseline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908720"/>
            <a:ext cx="8424936" cy="55446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 smtClean="0"/>
              <a:t>Texte</a:t>
            </a:r>
          </a:p>
          <a:p>
            <a:pPr lvl="1"/>
            <a:r>
              <a:rPr lang="fr-FR" dirty="0" smtClean="0"/>
              <a:t>Texte</a:t>
            </a:r>
          </a:p>
          <a:p>
            <a:pPr lvl="2"/>
            <a:r>
              <a:rPr lang="fr-FR" dirty="0" smtClean="0"/>
              <a:t>Texte</a:t>
            </a:r>
          </a:p>
          <a:p>
            <a:pPr lvl="3"/>
            <a:r>
              <a:rPr lang="fr-FR" dirty="0" smtClean="0"/>
              <a:t>Texte</a:t>
            </a:r>
          </a:p>
        </p:txBody>
      </p:sp>
      <p:cxnSp>
        <p:nvCxnSpPr>
          <p:cNvPr id="27" name="Connecteur droit 26"/>
          <p:cNvCxnSpPr/>
          <p:nvPr userDrawn="1"/>
        </p:nvCxnSpPr>
        <p:spPr>
          <a:xfrm>
            <a:off x="35496" y="836712"/>
            <a:ext cx="2160240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>
          <a:xfrm>
            <a:off x="467544" y="692696"/>
            <a:ext cx="0" cy="6165304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Image 11" descr="IPN_gif64trans_L200px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6880" y="10137"/>
            <a:ext cx="1267079" cy="74124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20688"/>
            <a:ext cx="5616624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12" y="32048"/>
            <a:ext cx="1252403" cy="732656"/>
          </a:xfrm>
          <a:prstGeom prst="rect">
            <a:avLst/>
          </a:prstGeom>
        </p:spPr>
      </p:pic>
      <p:sp>
        <p:nvSpPr>
          <p:cNvPr id="8" name="Espace réservé du texte 23"/>
          <p:cNvSpPr txBox="1">
            <a:spLocks/>
          </p:cNvSpPr>
          <p:nvPr userDrawn="1"/>
        </p:nvSpPr>
        <p:spPr>
          <a:xfrm>
            <a:off x="251520" y="6309320"/>
            <a:ext cx="8712968" cy="52097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kern="0" dirty="0" smtClean="0">
                <a:latin typeface="Calibri" pitchFamily="34" charset="0"/>
                <a:cs typeface="Calibri" pitchFamily="34" charset="0"/>
              </a:rPr>
              <a:t>SLHiPP-6 meeting, Daresbury, 23th-24th April 2016</a:t>
            </a:r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66" y="32048"/>
            <a:ext cx="1100259" cy="58864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173855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DB628E-FBC3-45BA-9268-4E118354B92C}" type="datetime1">
              <a:rPr lang="fr-FR" smtClean="0"/>
              <a:pPr/>
              <a:t>08/06/2017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Unité mixte de recherche  CNRS-IN2P3 Université Paris-Sud  91406 Orsay cedex Tél. : +33 1 69 15 73 40 Fax : +33 1 69 15 64 70 http://ipnweb.in2p3.fr 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27C2CF4-5274-451A-B5B2-DDFF816FA3B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14" r:id="rId3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6.pn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emf"/><Relationship Id="rId10" Type="http://schemas.openxmlformats.org/officeDocument/2006/relationships/image" Target="../media/image28.png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1700808"/>
            <a:ext cx="6858000" cy="1066800"/>
          </a:xfrm>
        </p:spPr>
        <p:txBody>
          <a:bodyPr>
            <a:noAutofit/>
          </a:bodyPr>
          <a:lstStyle/>
          <a:p>
            <a:r>
              <a:rPr lang="en-US" sz="3600" dirty="0"/>
              <a:t>Vertical test results of heat treated Spoke cavities for ESS and MYRRHA</a:t>
            </a:r>
            <a:endParaRPr lang="fr-FR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35696" y="4941168"/>
            <a:ext cx="5328592" cy="1368152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1800" dirty="0" smtClean="0"/>
              <a:t>D.  Longuevergne </a:t>
            </a:r>
            <a:endParaRPr lang="fr-FR" sz="1800" dirty="0"/>
          </a:p>
          <a:p>
            <a:pPr algn="ctr"/>
            <a:r>
              <a:rPr lang="fr-FR" sz="1800" dirty="0" smtClean="0"/>
              <a:t>On </a:t>
            </a:r>
            <a:r>
              <a:rPr lang="fr-FR" sz="1800" dirty="0" err="1" smtClean="0"/>
              <a:t>behalf</a:t>
            </a:r>
            <a:r>
              <a:rPr lang="fr-FR" sz="1800" dirty="0" smtClean="0"/>
              <a:t> of IPNO team</a:t>
            </a:r>
          </a:p>
          <a:p>
            <a:pPr algn="ctr"/>
            <a:endParaRPr lang="fr-FR" sz="1800" dirty="0" smtClean="0"/>
          </a:p>
          <a:p>
            <a:pPr algn="ctr"/>
            <a:r>
              <a:rPr lang="fr-FR" sz="1800" dirty="0" smtClean="0"/>
              <a:t>SLHIPP7 – </a:t>
            </a:r>
            <a:r>
              <a:rPr lang="fr-FR" sz="1800" dirty="0" err="1" smtClean="0"/>
              <a:t>June</a:t>
            </a:r>
            <a:r>
              <a:rPr lang="fr-FR" sz="1800" dirty="0" smtClean="0"/>
              <a:t> 2017 - Orsay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069316" y="254555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7th Open Collaboration Meeting on Superconducting </a:t>
            </a:r>
            <a:r>
              <a:rPr lang="en-US" dirty="0" err="1"/>
              <a:t>Linacs</a:t>
            </a:r>
            <a:r>
              <a:rPr lang="en-US" dirty="0"/>
              <a:t> for High Power Proton </a:t>
            </a:r>
            <a:r>
              <a:rPr lang="en-US" dirty="0" smtClean="0"/>
              <a:t>Beams</a:t>
            </a:r>
            <a:endParaRPr lang="fr-FR" dirty="0"/>
          </a:p>
        </p:txBody>
      </p:sp>
      <p:pic>
        <p:nvPicPr>
          <p:cNvPr id="8" name="Image 7" descr="IPN_gif64trans_L200p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70" y="88456"/>
            <a:ext cx="1723268" cy="10081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 t="10599"/>
          <a:stretch>
            <a:fillRect/>
          </a:stretch>
        </p:blipFill>
        <p:spPr bwMode="auto">
          <a:xfrm>
            <a:off x="881006" y="6046014"/>
            <a:ext cx="1246312" cy="79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6660232" y="4401612"/>
            <a:ext cx="1966102" cy="8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7" descr="ESS-vit-logg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4" y="4461644"/>
            <a:ext cx="1966102" cy="1051866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2" name="Image 182" descr="PSU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53" y="6046014"/>
            <a:ext cx="740891" cy="79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Image result for myrte logo h20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91" y="5404801"/>
            <a:ext cx="2184742" cy="7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68307" y="816485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b="1" dirty="0">
                <a:latin typeface="Arial Black" pitchFamily="34" charset="0"/>
              </a:rPr>
              <a:t>The furnace </a:t>
            </a:r>
            <a:r>
              <a:rPr lang="en-US" sz="2400" b="1" dirty="0" smtClean="0">
                <a:latin typeface="Arial Black" pitchFamily="34" charset="0"/>
              </a:rPr>
              <a:t>at IPNO</a:t>
            </a: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27784" y="112540"/>
            <a:ext cx="6804248" cy="576064"/>
          </a:xfrm>
        </p:spPr>
        <p:txBody>
          <a:bodyPr/>
          <a:lstStyle/>
          <a:p>
            <a:r>
              <a:rPr lang="fr-FR" sz="2400" dirty="0" err="1"/>
              <a:t>Hydrogen</a:t>
            </a:r>
            <a:r>
              <a:rPr lang="fr-FR" sz="2400" dirty="0"/>
              <a:t> </a:t>
            </a:r>
            <a:r>
              <a:rPr lang="fr-FR" sz="2400" dirty="0" err="1"/>
              <a:t>degassing</a:t>
            </a:r>
            <a:r>
              <a:rPr lang="fr-FR" sz="2400" dirty="0"/>
              <a:t> at 650°C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3888432" cy="5544616"/>
          </a:xfrm>
        </p:spPr>
        <p:txBody>
          <a:bodyPr>
            <a:normAutofit/>
          </a:bodyPr>
          <a:lstStyle/>
          <a:p>
            <a:r>
              <a:rPr lang="fr-FR" sz="1600" dirty="0" err="1" smtClean="0"/>
              <a:t>Fabricated</a:t>
            </a:r>
            <a:r>
              <a:rPr lang="fr-FR" sz="1600" dirty="0" smtClean="0"/>
              <a:t> by TAV Vacuum </a:t>
            </a:r>
            <a:r>
              <a:rPr lang="fr-FR" sz="1600" dirty="0" err="1" smtClean="0"/>
              <a:t>Furnaces</a:t>
            </a:r>
            <a:r>
              <a:rPr lang="fr-FR" sz="1600" dirty="0" smtClean="0"/>
              <a:t> Spa</a:t>
            </a:r>
          </a:p>
          <a:p>
            <a:r>
              <a:rPr lang="fr-FR" sz="1600" dirty="0" err="1" smtClean="0"/>
              <a:t>Commissioned</a:t>
            </a:r>
            <a:r>
              <a:rPr lang="fr-FR" sz="1600" dirty="0" smtClean="0"/>
              <a:t> in 2016</a:t>
            </a:r>
          </a:p>
          <a:p>
            <a:r>
              <a:rPr lang="fr-FR" sz="1600" dirty="0" smtClean="0"/>
              <a:t>Max </a:t>
            </a:r>
            <a:r>
              <a:rPr lang="fr-FR" sz="1600" dirty="0" err="1" smtClean="0"/>
              <a:t>diameter</a:t>
            </a:r>
            <a:r>
              <a:rPr lang="fr-FR" sz="1600" dirty="0" smtClean="0"/>
              <a:t> : 700 mm</a:t>
            </a:r>
          </a:p>
          <a:p>
            <a:r>
              <a:rPr lang="fr-FR" sz="1600" dirty="0" smtClean="0"/>
              <a:t>Max </a:t>
            </a:r>
            <a:r>
              <a:rPr lang="fr-FR" sz="1600" dirty="0" err="1" smtClean="0"/>
              <a:t>Length</a:t>
            </a:r>
            <a:r>
              <a:rPr lang="fr-FR" sz="1600" dirty="0" smtClean="0"/>
              <a:t> : 1600 mm</a:t>
            </a:r>
          </a:p>
          <a:p>
            <a:r>
              <a:rPr lang="fr-FR" sz="1600" dirty="0" err="1" smtClean="0"/>
              <a:t>Temperature</a:t>
            </a:r>
            <a:r>
              <a:rPr lang="fr-FR" sz="1600" dirty="0" smtClean="0"/>
              <a:t> up to 1300°C (1°C – 10 °C per minutes). </a:t>
            </a:r>
            <a:r>
              <a:rPr lang="fr-FR" sz="1600" dirty="0" err="1" smtClean="0"/>
              <a:t>Homogeneity</a:t>
            </a:r>
            <a:r>
              <a:rPr lang="fr-FR" sz="1600" dirty="0" smtClean="0"/>
              <a:t> : +/- 5°C</a:t>
            </a:r>
          </a:p>
          <a:p>
            <a:r>
              <a:rPr lang="fr-FR" sz="1600" dirty="0" smtClean="0"/>
              <a:t>Vacuum : 5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-7 – 1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-6 mbar</a:t>
            </a:r>
          </a:p>
          <a:p>
            <a:r>
              <a:rPr lang="fr-FR" sz="1600" dirty="0" err="1" smtClean="0"/>
              <a:t>Cryogenic</a:t>
            </a:r>
            <a:r>
              <a:rPr lang="fr-FR" sz="1600" dirty="0" smtClean="0"/>
              <a:t> </a:t>
            </a:r>
            <a:r>
              <a:rPr lang="fr-FR" sz="1600" dirty="0" err="1" smtClean="0"/>
              <a:t>pump</a:t>
            </a:r>
            <a:r>
              <a:rPr lang="fr-FR" sz="1600" dirty="0"/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roots</a:t>
            </a:r>
            <a:r>
              <a:rPr lang="fr-FR" sz="1600" dirty="0" smtClean="0"/>
              <a:t> + </a:t>
            </a:r>
            <a:r>
              <a:rPr lang="fr-FR" sz="1600" dirty="0" err="1" smtClean="0"/>
              <a:t>screw</a:t>
            </a:r>
            <a:r>
              <a:rPr lang="fr-FR" sz="1600" dirty="0" smtClean="0"/>
              <a:t> </a:t>
            </a:r>
            <a:r>
              <a:rPr lang="fr-FR" sz="1600" dirty="0" err="1" smtClean="0"/>
              <a:t>pumps</a:t>
            </a:r>
            <a:r>
              <a:rPr lang="fr-FR" sz="1600" dirty="0" smtClean="0"/>
              <a:t>)</a:t>
            </a:r>
          </a:p>
          <a:p>
            <a:endParaRPr lang="fr-FR" sz="1600" dirty="0"/>
          </a:p>
          <a:p>
            <a:r>
              <a:rPr lang="fr-FR" sz="1600" dirty="0" err="1" smtClean="0"/>
              <a:t>Checks</a:t>
            </a:r>
            <a:r>
              <a:rPr lang="fr-FR" sz="1600" dirty="0" smtClean="0"/>
              <a:t> </a:t>
            </a:r>
            <a:r>
              <a:rPr lang="fr-FR" sz="1600" dirty="0" err="1" smtClean="0"/>
              <a:t>done</a:t>
            </a:r>
            <a:r>
              <a:rPr lang="fr-FR" sz="1600" dirty="0" smtClean="0"/>
              <a:t> :</a:t>
            </a:r>
          </a:p>
          <a:p>
            <a:pPr lvl="1"/>
            <a:r>
              <a:rPr lang="fr-FR" sz="1300" dirty="0" smtClean="0"/>
              <a:t>Pollution of Niobium </a:t>
            </a:r>
            <a:r>
              <a:rPr lang="fr-FR" sz="1300" dirty="0" err="1" smtClean="0"/>
              <a:t>samples</a:t>
            </a:r>
            <a:r>
              <a:rPr lang="fr-FR" sz="1300" dirty="0" smtClean="0"/>
              <a:t> </a:t>
            </a:r>
            <a:r>
              <a:rPr lang="fr-FR" sz="1300" dirty="0" err="1" smtClean="0"/>
              <a:t>after</a:t>
            </a:r>
            <a:r>
              <a:rPr lang="fr-FR" sz="1300" dirty="0" smtClean="0"/>
              <a:t> </a:t>
            </a:r>
            <a:r>
              <a:rPr lang="fr-FR" sz="1300" dirty="0" err="1" smtClean="0"/>
              <a:t>degassing</a:t>
            </a:r>
            <a:r>
              <a:rPr lang="fr-FR" sz="1300" dirty="0" smtClean="0"/>
              <a:t> at 650°C </a:t>
            </a:r>
            <a:r>
              <a:rPr lang="fr-FR" sz="1300" dirty="0" err="1" smtClean="0"/>
              <a:t>during</a:t>
            </a:r>
            <a:r>
              <a:rPr lang="fr-FR" sz="1300" dirty="0" smtClean="0"/>
              <a:t> 10h (RRR, SIMS, TE011 RF </a:t>
            </a:r>
            <a:r>
              <a:rPr lang="fr-FR" sz="1300" dirty="0" err="1" smtClean="0"/>
              <a:t>disk</a:t>
            </a:r>
            <a:r>
              <a:rPr lang="fr-FR" sz="1300" dirty="0" smtClean="0"/>
              <a:t>)</a:t>
            </a:r>
          </a:p>
          <a:p>
            <a:pPr lvl="1"/>
            <a:r>
              <a:rPr lang="fr-FR" sz="1300" dirty="0" err="1" smtClean="0"/>
              <a:t>Degassing</a:t>
            </a:r>
            <a:r>
              <a:rPr lang="fr-FR" sz="1300" dirty="0" smtClean="0"/>
              <a:t> of single </a:t>
            </a:r>
            <a:r>
              <a:rPr lang="fr-FR" sz="1300" dirty="0" err="1" smtClean="0"/>
              <a:t>cell</a:t>
            </a:r>
            <a:r>
              <a:rPr lang="fr-FR" sz="1300" dirty="0" smtClean="0"/>
              <a:t> </a:t>
            </a:r>
            <a:r>
              <a:rPr lang="fr-FR" sz="1300" dirty="0" err="1" smtClean="0"/>
              <a:t>elliptical</a:t>
            </a:r>
            <a:r>
              <a:rPr lang="fr-FR" sz="1300" dirty="0" smtClean="0"/>
              <a:t> </a:t>
            </a:r>
            <a:r>
              <a:rPr lang="fr-FR" sz="1300" dirty="0" err="1" smtClean="0"/>
              <a:t>cavity</a:t>
            </a:r>
            <a:r>
              <a:rPr lang="fr-FR" sz="1300" dirty="0" smtClean="0"/>
              <a:t> at 650°C </a:t>
            </a:r>
            <a:r>
              <a:rPr lang="fr-FR" sz="1300" dirty="0" err="1" smtClean="0"/>
              <a:t>duting</a:t>
            </a:r>
            <a:r>
              <a:rPr lang="fr-FR" sz="1300" dirty="0" smtClean="0"/>
              <a:t> 10h</a:t>
            </a:r>
          </a:p>
          <a:p>
            <a:pPr lvl="1"/>
            <a:r>
              <a:rPr lang="fr-FR" sz="1300" dirty="0" smtClean="0"/>
              <a:t>RGA </a:t>
            </a:r>
            <a:r>
              <a:rPr lang="fr-FR" sz="1300" dirty="0" err="1" smtClean="0"/>
              <a:t>measurement</a:t>
            </a:r>
            <a:r>
              <a:rPr lang="fr-FR" sz="1300" dirty="0" smtClean="0"/>
              <a:t> in </a:t>
            </a:r>
            <a:r>
              <a:rPr lang="fr-FR" sz="1300" dirty="0" err="1" smtClean="0"/>
              <a:t>helium</a:t>
            </a:r>
            <a:r>
              <a:rPr lang="fr-FR" sz="1300" dirty="0" smtClean="0"/>
              <a:t> tank at 150°C to check </a:t>
            </a:r>
            <a:r>
              <a:rPr lang="fr-FR" sz="1300" dirty="0" err="1" smtClean="0"/>
              <a:t>quality</a:t>
            </a:r>
            <a:r>
              <a:rPr lang="fr-FR" sz="1300" dirty="0" smtClean="0"/>
              <a:t> of </a:t>
            </a:r>
            <a:r>
              <a:rPr lang="fr-FR" sz="1300" dirty="0" err="1" smtClean="0"/>
              <a:t>ultrasonic</a:t>
            </a:r>
            <a:r>
              <a:rPr lang="fr-FR" sz="1300" dirty="0" smtClean="0"/>
              <a:t> </a:t>
            </a:r>
            <a:r>
              <a:rPr lang="fr-FR" sz="1300" dirty="0" err="1" smtClean="0"/>
              <a:t>cleaning</a:t>
            </a:r>
            <a:r>
              <a:rPr lang="fr-FR" sz="1300" dirty="0" smtClean="0"/>
              <a:t> (</a:t>
            </a:r>
            <a:r>
              <a:rPr lang="fr-FR" sz="1300" dirty="0" err="1" smtClean="0"/>
              <a:t>detection</a:t>
            </a:r>
            <a:r>
              <a:rPr lang="fr-FR" sz="1300" dirty="0" smtClean="0"/>
              <a:t> of </a:t>
            </a:r>
            <a:r>
              <a:rPr lang="fr-FR" sz="1300" dirty="0" err="1" smtClean="0"/>
              <a:t>organic</a:t>
            </a:r>
            <a:r>
              <a:rPr lang="fr-FR" sz="1300" dirty="0" smtClean="0"/>
              <a:t> compounds </a:t>
            </a:r>
            <a:r>
              <a:rPr lang="fr-FR" sz="1300" dirty="0" err="1" smtClean="0"/>
              <a:t>after</a:t>
            </a:r>
            <a:r>
              <a:rPr lang="fr-FR" sz="1300" dirty="0" smtClean="0"/>
              <a:t> fabrication)</a:t>
            </a:r>
          </a:p>
          <a:p>
            <a:endParaRPr lang="fr-FR" sz="1600" dirty="0" smtClean="0"/>
          </a:p>
          <a:p>
            <a:pPr lvl="1"/>
            <a:endParaRPr lang="fr-FR" sz="1050" dirty="0"/>
          </a:p>
        </p:txBody>
      </p:sp>
      <p:pic>
        <p:nvPicPr>
          <p:cNvPr id="11" name="Picture 2" descr="C:\Users\longuevergn\Pictures\WP_20160614_001.jpg"/>
          <p:cNvPicPr>
            <a:picLocks noChangeAspect="1" noChangeArrowheads="1"/>
          </p:cNvPicPr>
          <p:nvPr/>
        </p:nvPicPr>
        <p:blipFill>
          <a:blip r:embed="rId2" cstate="print"/>
          <a:srcRect t="19871" b="11480"/>
          <a:stretch>
            <a:fillRect/>
          </a:stretch>
        </p:blipFill>
        <p:spPr bwMode="auto">
          <a:xfrm>
            <a:off x="4571999" y="930506"/>
            <a:ext cx="4218299" cy="5148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1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01" y="2338748"/>
            <a:ext cx="4391748" cy="32900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V="1">
            <a:off x="-68307" y="816485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b="1" dirty="0">
                <a:latin typeface="Arial Black" pitchFamily="34" charset="0"/>
              </a:rPr>
              <a:t>Standard procedure for ESS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51" y="2141252"/>
            <a:ext cx="2955731" cy="394097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27784" y="112540"/>
            <a:ext cx="6804248" cy="576064"/>
          </a:xfrm>
        </p:spPr>
        <p:txBody>
          <a:bodyPr/>
          <a:lstStyle/>
          <a:p>
            <a:r>
              <a:rPr lang="fr-FR" sz="2400" dirty="0" err="1"/>
              <a:t>Hydrogen</a:t>
            </a:r>
            <a:r>
              <a:rPr lang="fr-FR" sz="2400" dirty="0"/>
              <a:t> </a:t>
            </a:r>
            <a:r>
              <a:rPr lang="fr-FR" sz="2400" dirty="0" err="1"/>
              <a:t>degassing</a:t>
            </a:r>
            <a:r>
              <a:rPr lang="fr-FR" sz="2400" dirty="0"/>
              <a:t> at 650°C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8424936" cy="5544616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Degassing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helium</a:t>
            </a:r>
            <a:r>
              <a:rPr lang="fr-FR" sz="2000" dirty="0" smtClean="0"/>
              <a:t> tank </a:t>
            </a:r>
            <a:r>
              <a:rPr lang="fr-FR" sz="2000" dirty="0" err="1" smtClean="0"/>
              <a:t>makes</a:t>
            </a:r>
            <a:r>
              <a:rPr lang="fr-FR" sz="2000" dirty="0" smtClean="0"/>
              <a:t> the </a:t>
            </a:r>
            <a:r>
              <a:rPr lang="fr-FR" sz="2000" dirty="0" err="1" smtClean="0"/>
              <a:t>procedure</a:t>
            </a:r>
            <a:r>
              <a:rPr lang="fr-FR" sz="2000" dirty="0" smtClean="0"/>
              <a:t> </a:t>
            </a:r>
            <a:r>
              <a:rPr lang="fr-FR" sz="2000" dirty="0" err="1" smtClean="0"/>
              <a:t>quite</a:t>
            </a:r>
            <a:r>
              <a:rPr lang="fr-FR" sz="2000" dirty="0" smtClean="0"/>
              <a:t> </a:t>
            </a:r>
            <a:r>
              <a:rPr lang="fr-FR" sz="2000" dirty="0" err="1" smtClean="0"/>
              <a:t>complex</a:t>
            </a:r>
            <a:endParaRPr lang="fr-FR" sz="1050" dirty="0"/>
          </a:p>
        </p:txBody>
      </p:sp>
      <p:sp>
        <p:nvSpPr>
          <p:cNvPr id="2" name="ZoneTexte 1"/>
          <p:cNvSpPr txBox="1"/>
          <p:nvPr/>
        </p:nvSpPr>
        <p:spPr>
          <a:xfrm>
            <a:off x="748862" y="1218616"/>
            <a:ext cx="151216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US Bath + </a:t>
            </a:r>
            <a:r>
              <a:rPr lang="fr-FR" dirty="0" err="1" smtClean="0"/>
              <a:t>detergent</a:t>
            </a:r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884892" y="1313436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BCP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55932" y="5810938"/>
            <a:ext cx="1617391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Drying</a:t>
            </a:r>
            <a:r>
              <a:rPr lang="fr-FR" dirty="0" smtClean="0"/>
              <a:t> in clean room</a:t>
            </a:r>
          </a:p>
          <a:p>
            <a:pPr algn="ctr"/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236296" y="5301208"/>
            <a:ext cx="145792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Furnace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511301" y="6146368"/>
            <a:ext cx="116284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HPR</a:t>
            </a:r>
          </a:p>
          <a:p>
            <a:pPr algn="ctr"/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460956" y="6092341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BCP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816877" y="1218616"/>
            <a:ext cx="151216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Deionized</a:t>
            </a:r>
            <a:r>
              <a:rPr lang="fr-FR" dirty="0" smtClean="0"/>
              <a:t> water </a:t>
            </a:r>
            <a:r>
              <a:rPr lang="fr-FR" dirty="0" err="1" smtClean="0"/>
              <a:t>rinsing</a:t>
            </a:r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660232" y="1495615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HPR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078791" y="3275837"/>
            <a:ext cx="2035294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Drying</a:t>
            </a:r>
            <a:r>
              <a:rPr lang="fr-FR" dirty="0" smtClean="0"/>
              <a:t> in clean room</a:t>
            </a:r>
          </a:p>
          <a:p>
            <a:pPr algn="ctr"/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02158" y="4455740"/>
            <a:ext cx="161739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Assembly</a:t>
            </a:r>
            <a:endParaRPr lang="fr-FR" dirty="0" smtClean="0"/>
          </a:p>
          <a:p>
            <a:pPr algn="ctr"/>
            <a:r>
              <a:rPr lang="fr-FR" dirty="0"/>
              <a:t> </a:t>
            </a:r>
            <a:r>
              <a:rPr lang="fr-FR" dirty="0" smtClean="0"/>
              <a:t>+ VT test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65" y="2179343"/>
            <a:ext cx="2870932" cy="38279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8" y="2179528"/>
            <a:ext cx="4747605" cy="35607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7746"/>
          <a:stretch/>
        </p:blipFill>
        <p:spPr>
          <a:xfrm>
            <a:off x="1987590" y="2578933"/>
            <a:ext cx="4805996" cy="315706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946049" y="2442118"/>
            <a:ext cx="5098873" cy="3196755"/>
            <a:chOff x="599668" y="1617604"/>
            <a:chExt cx="8383325" cy="367240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668" y="1617604"/>
              <a:ext cx="8383325" cy="36724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903640" y="2877744"/>
              <a:ext cx="2160240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65" y="2191271"/>
            <a:ext cx="2870932" cy="382790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2195911"/>
            <a:ext cx="4747605" cy="3560704"/>
          </a:xfrm>
          <a:prstGeom prst="rect">
            <a:avLst/>
          </a:prstGeom>
        </p:spPr>
      </p:pic>
      <p:pic>
        <p:nvPicPr>
          <p:cNvPr id="28" name="Picture 2" descr="C:\Users\gandolfo.IPN\Desktop\pho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2619" y="2635467"/>
            <a:ext cx="3905501" cy="2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377217" y="146922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>
            <a:off x="4468916" y="146922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>
            <a:off x="6175334" y="1543311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 rot="5400000">
            <a:off x="7495911" y="249106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droite 33"/>
          <p:cNvSpPr/>
          <p:nvPr/>
        </p:nvSpPr>
        <p:spPr>
          <a:xfrm rot="5400000">
            <a:off x="7540377" y="4510525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34"/>
          <p:cNvSpPr/>
          <p:nvPr/>
        </p:nvSpPr>
        <p:spPr>
          <a:xfrm rot="8100000">
            <a:off x="7076225" y="5964357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 rot="10800000">
            <a:off x="4917006" y="6152727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droite 36"/>
          <p:cNvSpPr/>
          <p:nvPr/>
        </p:nvSpPr>
        <p:spPr>
          <a:xfrm rot="10800000">
            <a:off x="3044448" y="6136192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37"/>
          <p:cNvSpPr/>
          <p:nvPr/>
        </p:nvSpPr>
        <p:spPr>
          <a:xfrm rot="16200000">
            <a:off x="1259354" y="5242644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Bildobjekt 7" descr="ESS-vit-logg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80" y="95188"/>
            <a:ext cx="1197905" cy="64088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55323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8" y="1294718"/>
            <a:ext cx="6768752" cy="52140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V="1">
            <a:off x="-82360" y="819664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b="1" dirty="0">
                <a:latin typeface="Arial Black" pitchFamily="34" charset="0"/>
              </a:rPr>
              <a:t>DSR Results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27784" y="112540"/>
            <a:ext cx="6804248" cy="576064"/>
          </a:xfrm>
        </p:spPr>
        <p:txBody>
          <a:bodyPr/>
          <a:lstStyle/>
          <a:p>
            <a:r>
              <a:rPr lang="fr-FR" sz="2400" dirty="0" err="1"/>
              <a:t>Hydrogen</a:t>
            </a:r>
            <a:r>
              <a:rPr lang="fr-FR" sz="2400" dirty="0"/>
              <a:t> </a:t>
            </a:r>
            <a:r>
              <a:rPr lang="fr-FR" sz="2400" dirty="0" err="1"/>
              <a:t>degassing</a:t>
            </a:r>
            <a:r>
              <a:rPr lang="fr-FR" sz="2400" dirty="0"/>
              <a:t> at 650°C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8424936" cy="5544616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Improvements</a:t>
            </a:r>
            <a:r>
              <a:rPr lang="fr-FR" sz="2000" dirty="0" smtClean="0"/>
              <a:t> </a:t>
            </a:r>
            <a:r>
              <a:rPr lang="fr-FR" sz="2000" dirty="0" err="1" smtClean="0"/>
              <a:t>done</a:t>
            </a:r>
            <a:r>
              <a:rPr lang="fr-FR" sz="2000" dirty="0" smtClean="0"/>
              <a:t> </a:t>
            </a:r>
            <a:r>
              <a:rPr lang="fr-FR" sz="2000" dirty="0" err="1" smtClean="0"/>
              <a:t>after</a:t>
            </a:r>
            <a:r>
              <a:rPr lang="fr-FR" sz="2000" dirty="0" smtClean="0"/>
              <a:t> </a:t>
            </a:r>
            <a:r>
              <a:rPr lang="fr-FR" sz="2000" dirty="0" err="1" smtClean="0"/>
              <a:t>additional</a:t>
            </a:r>
            <a:r>
              <a:rPr lang="fr-FR" sz="2000" dirty="0" smtClean="0"/>
              <a:t> </a:t>
            </a:r>
            <a:r>
              <a:rPr lang="fr-FR" sz="2000" dirty="0" err="1" smtClean="0"/>
              <a:t>etching</a:t>
            </a:r>
            <a:r>
              <a:rPr lang="fr-FR" sz="2000" dirty="0" smtClean="0"/>
              <a:t> and 650°C </a:t>
            </a:r>
            <a:r>
              <a:rPr lang="fr-FR" sz="2000" dirty="0" err="1" smtClean="0"/>
              <a:t>heat</a:t>
            </a:r>
            <a:r>
              <a:rPr lang="fr-FR" sz="2000" dirty="0" smtClean="0"/>
              <a:t> </a:t>
            </a:r>
            <a:r>
              <a:rPr lang="fr-FR" sz="2000" dirty="0" err="1" smtClean="0"/>
              <a:t>treatment</a:t>
            </a:r>
            <a:endParaRPr lang="fr-FR" sz="1050" dirty="0"/>
          </a:p>
        </p:txBody>
      </p:sp>
      <p:sp>
        <p:nvSpPr>
          <p:cNvPr id="5" name="ZoneTexte 4"/>
          <p:cNvSpPr txBox="1"/>
          <p:nvPr/>
        </p:nvSpPr>
        <p:spPr>
          <a:xfrm>
            <a:off x="2994602" y="1366616"/>
            <a:ext cx="30860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Residual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resistance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decreasing</a:t>
            </a:r>
            <a:endParaRPr lang="fr-FR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6n</a:t>
            </a:r>
            <a:r>
              <a:rPr lang="el-G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Ω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 3.5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l-G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Ω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endParaRPr lang="fr-F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4" name="Groupe 53"/>
          <p:cNvGrpSpPr/>
          <p:nvPr/>
        </p:nvGrpSpPr>
        <p:grpSpPr>
          <a:xfrm>
            <a:off x="3347866" y="3822637"/>
            <a:ext cx="5688631" cy="863420"/>
            <a:chOff x="3347866" y="3822637"/>
            <a:chExt cx="5688631" cy="863420"/>
          </a:xfrm>
        </p:grpSpPr>
        <p:sp>
          <p:nvSpPr>
            <p:cNvPr id="26" name="ZoneTexte 25"/>
            <p:cNvSpPr txBox="1"/>
            <p:nvPr/>
          </p:nvSpPr>
          <p:spPr>
            <a:xfrm>
              <a:off x="6992049" y="4068079"/>
              <a:ext cx="204444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Baseline warm BCP</a:t>
              </a:r>
              <a:endParaRPr lang="fr-FR" dirty="0"/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 flipH="1">
              <a:off x="3347866" y="4252745"/>
              <a:ext cx="3615960" cy="4333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 flipV="1">
              <a:off x="4680012" y="3822637"/>
              <a:ext cx="2306317" cy="4301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131840" y="3237898"/>
            <a:ext cx="5904657" cy="1109119"/>
            <a:chOff x="3131840" y="3237898"/>
            <a:chExt cx="5904657" cy="1109119"/>
          </a:xfrm>
        </p:grpSpPr>
        <p:sp>
          <p:nvSpPr>
            <p:cNvPr id="28" name="ZoneTexte 27"/>
            <p:cNvSpPr txBox="1"/>
            <p:nvPr/>
          </p:nvSpPr>
          <p:spPr>
            <a:xfrm>
              <a:off x="6992049" y="3347694"/>
              <a:ext cx="2044448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Baseline </a:t>
              </a:r>
              <a:r>
                <a:rPr lang="fr-FR" dirty="0" err="1" smtClean="0"/>
                <a:t>additional</a:t>
              </a:r>
              <a:r>
                <a:rPr lang="fr-FR" dirty="0" smtClean="0"/>
                <a:t> cold BCP</a:t>
              </a:r>
              <a:endParaRPr lang="fr-FR" dirty="0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>
              <a:off x="3131840" y="3712275"/>
              <a:ext cx="3851934" cy="634742"/>
            </a:xfrm>
            <a:prstGeom prst="straightConnector1">
              <a:avLst/>
            </a:prstGeom>
            <a:ln>
              <a:solidFill>
                <a:srgbClr val="1DF927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H="1" flipV="1">
              <a:off x="5631300" y="3237898"/>
              <a:ext cx="1332526" cy="487142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3347866" y="2608064"/>
            <a:ext cx="5688631" cy="1540340"/>
            <a:chOff x="3347866" y="2608064"/>
            <a:chExt cx="5688631" cy="1540340"/>
          </a:xfrm>
        </p:grpSpPr>
        <p:sp>
          <p:nvSpPr>
            <p:cNvPr id="40" name="ZoneTexte 39"/>
            <p:cNvSpPr txBox="1"/>
            <p:nvPr/>
          </p:nvSpPr>
          <p:spPr>
            <a:xfrm>
              <a:off x="6992049" y="2636912"/>
              <a:ext cx="2044448" cy="646331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err="1" smtClean="0"/>
                <a:t>After</a:t>
              </a:r>
              <a:r>
                <a:rPr lang="fr-FR" dirty="0" smtClean="0"/>
                <a:t> </a:t>
              </a:r>
              <a:r>
                <a:rPr lang="fr-FR" dirty="0" err="1" smtClean="0"/>
                <a:t>degassing</a:t>
              </a:r>
              <a:r>
                <a:rPr lang="fr-FR" dirty="0" smtClean="0"/>
                <a:t> at 650°C 10h</a:t>
              </a:r>
              <a:endParaRPr lang="fr-FR" dirty="0"/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H="1" flipV="1">
              <a:off x="5507870" y="2608064"/>
              <a:ext cx="1455956" cy="364976"/>
            </a:xfrm>
            <a:prstGeom prst="straightConnector1">
              <a:avLst/>
            </a:prstGeom>
            <a:ln>
              <a:solidFill>
                <a:srgbClr val="66FF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3347866" y="2985926"/>
              <a:ext cx="3615960" cy="1162478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ZoneTexte 56"/>
          <p:cNvSpPr txBox="1"/>
          <p:nvPr/>
        </p:nvSpPr>
        <p:spPr>
          <a:xfrm>
            <a:off x="1583816" y="4874753"/>
            <a:ext cx="291617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BCS </a:t>
            </a:r>
            <a:r>
              <a:rPr lang="fr-FR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resistance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decreasing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(4.2K)</a:t>
            </a:r>
          </a:p>
          <a:p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64n</a:t>
            </a:r>
            <a:r>
              <a:rPr lang="el-G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Ω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 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51</a:t>
            </a:r>
            <a:r>
              <a:rPr lang="fr-FR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l-G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Ω</a:t>
            </a:r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</a:p>
        </p:txBody>
      </p:sp>
      <p:pic>
        <p:nvPicPr>
          <p:cNvPr id="58" name="Bildobjekt 7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92" y="89392"/>
            <a:ext cx="1197905" cy="64088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2322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96" y="1274862"/>
            <a:ext cx="8027208" cy="52945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V="1">
            <a:off x="-82360" y="819664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b="1" dirty="0">
                <a:latin typeface="Arial Black" pitchFamily="34" charset="0"/>
              </a:rPr>
              <a:t>DSR Results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27784" y="112540"/>
            <a:ext cx="6804248" cy="576064"/>
          </a:xfrm>
        </p:spPr>
        <p:txBody>
          <a:bodyPr/>
          <a:lstStyle/>
          <a:p>
            <a:r>
              <a:rPr lang="fr-FR" sz="2400" dirty="0" err="1"/>
              <a:t>Hydrogen</a:t>
            </a:r>
            <a:r>
              <a:rPr lang="fr-FR" sz="2400" dirty="0"/>
              <a:t> </a:t>
            </a:r>
            <a:r>
              <a:rPr lang="fr-FR" sz="2400" dirty="0" err="1"/>
              <a:t>degassing</a:t>
            </a:r>
            <a:r>
              <a:rPr lang="fr-FR" sz="2400" dirty="0"/>
              <a:t> at 650°C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8424936" cy="554461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Q-</a:t>
            </a:r>
            <a:r>
              <a:rPr lang="fr-FR" sz="2000" dirty="0" err="1" smtClean="0"/>
              <a:t>disease</a:t>
            </a:r>
            <a:r>
              <a:rPr lang="fr-FR" sz="2000" dirty="0" smtClean="0"/>
              <a:t> check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506702" y="1700808"/>
            <a:ext cx="304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Cavity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degassed</a:t>
            </a:r>
            <a:endParaRPr lang="fr-FR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07" y="1335135"/>
            <a:ext cx="7937435" cy="5194301"/>
          </a:xfrm>
          <a:prstGeom prst="rect">
            <a:avLst/>
          </a:prstGeom>
        </p:spPr>
      </p:pic>
      <p:pic>
        <p:nvPicPr>
          <p:cNvPr id="24" name="Bildobjekt 7" descr="ESS-vit-logg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75" y="64329"/>
            <a:ext cx="1197905" cy="64088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5626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SPOKE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resonators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baseline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performances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DSR for ESS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SSR for MYRRHA</a:t>
            </a:r>
          </a:p>
          <a:p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Hydrogen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degassing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at 650°C</a:t>
            </a:r>
          </a:p>
          <a:p>
            <a:pPr lvl="1"/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Why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required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for 352 MHz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cavities</a:t>
            </a:r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furnace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: performances and validation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Standard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procedure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for ESS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DSR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r>
              <a:rPr lang="fr-FR" dirty="0" smtClean="0"/>
              <a:t>R&amp;D for MYRRHA : MYRTE program</a:t>
            </a:r>
          </a:p>
          <a:p>
            <a:pPr lvl="1"/>
            <a:r>
              <a:rPr lang="fr-FR" dirty="0" smtClean="0"/>
              <a:t>No post-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fr-FR" dirty="0" smtClean="0"/>
          </a:p>
          <a:p>
            <a:pPr lvl="1"/>
            <a:r>
              <a:rPr lang="fr-FR" dirty="0" err="1" smtClean="0"/>
              <a:t>Sample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 smtClean="0"/>
          </a:p>
          <a:p>
            <a:pPr lvl="1"/>
            <a:r>
              <a:rPr lang="fr-FR" dirty="0" smtClean="0"/>
              <a:t>SSR </a:t>
            </a:r>
            <a:r>
              <a:rPr lang="fr-FR" dirty="0" err="1" smtClean="0"/>
              <a:t>results</a:t>
            </a:r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4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55576" y="1052736"/>
            <a:ext cx="8208912" cy="5184576"/>
          </a:xfrm>
        </p:spPr>
        <p:txBody>
          <a:bodyPr>
            <a:noAutofit/>
          </a:bodyPr>
          <a:lstStyle/>
          <a:p>
            <a:r>
              <a:rPr lang="fr-FR" sz="2800" dirty="0" err="1" smtClean="0"/>
              <a:t>Hydrogen</a:t>
            </a:r>
            <a:r>
              <a:rPr lang="fr-FR" sz="2800" dirty="0" smtClean="0"/>
              <a:t> </a:t>
            </a:r>
            <a:r>
              <a:rPr lang="fr-FR" sz="2800" dirty="0" err="1" smtClean="0"/>
              <a:t>degassing</a:t>
            </a:r>
            <a:r>
              <a:rPr lang="fr-FR" sz="2800" dirty="0" smtClean="0"/>
              <a:t> at 650°C </a:t>
            </a:r>
            <a:r>
              <a:rPr lang="fr-FR" sz="2800" dirty="0" err="1" smtClean="0"/>
              <a:t>during</a:t>
            </a:r>
            <a:r>
              <a:rPr lang="fr-FR" sz="2800" dirty="0" smtClean="0"/>
              <a:t> 10h </a:t>
            </a:r>
            <a:r>
              <a:rPr lang="fr-FR" sz="2800" dirty="0" err="1" smtClean="0"/>
              <a:t>is</a:t>
            </a:r>
            <a:r>
              <a:rPr lang="fr-FR" sz="2800" dirty="0" smtClean="0"/>
              <a:t> a good </a:t>
            </a:r>
            <a:r>
              <a:rPr lang="fr-FR" sz="2800" dirty="0" err="1" smtClean="0"/>
              <a:t>recipe</a:t>
            </a:r>
            <a:endParaRPr lang="fr-FR" sz="2800" dirty="0" smtClean="0"/>
          </a:p>
          <a:p>
            <a:r>
              <a:rPr lang="fr-FR" sz="2800" dirty="0" err="1" smtClean="0"/>
              <a:t>Usually</a:t>
            </a:r>
            <a:r>
              <a:rPr lang="fr-FR" sz="2800" dirty="0" smtClean="0"/>
              <a:t> a </a:t>
            </a:r>
            <a:r>
              <a:rPr lang="fr-FR" sz="2800" dirty="0" err="1" smtClean="0"/>
              <a:t>chemical</a:t>
            </a:r>
            <a:r>
              <a:rPr lang="fr-FR" sz="2800" dirty="0" smtClean="0"/>
              <a:t> </a:t>
            </a:r>
            <a:r>
              <a:rPr lang="fr-FR" sz="2800" dirty="0" err="1" smtClean="0"/>
              <a:t>etching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required</a:t>
            </a:r>
            <a:r>
              <a:rPr lang="fr-FR" sz="2800" dirty="0" smtClean="0"/>
              <a:t> </a:t>
            </a:r>
            <a:r>
              <a:rPr lang="fr-FR" sz="2800" dirty="0" err="1" smtClean="0"/>
              <a:t>after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r>
              <a:rPr lang="fr-FR" sz="2800" dirty="0" smtClean="0"/>
              <a:t> to </a:t>
            </a:r>
            <a:r>
              <a:rPr lang="fr-FR" sz="2800" dirty="0" err="1" smtClean="0"/>
              <a:t>remove</a:t>
            </a:r>
            <a:r>
              <a:rPr lang="fr-FR" sz="2800" dirty="0" smtClean="0"/>
              <a:t> </a:t>
            </a:r>
            <a:r>
              <a:rPr lang="fr-FR" sz="2800" dirty="0" err="1" smtClean="0"/>
              <a:t>any</a:t>
            </a:r>
            <a:r>
              <a:rPr lang="fr-FR" sz="2800" dirty="0" smtClean="0"/>
              <a:t> </a:t>
            </a:r>
            <a:r>
              <a:rPr lang="fr-FR" sz="2800" dirty="0" err="1" smtClean="0"/>
              <a:t>deposition</a:t>
            </a:r>
            <a:r>
              <a:rPr lang="fr-FR" sz="2800" dirty="0" smtClean="0"/>
              <a:t> </a:t>
            </a:r>
          </a:p>
          <a:p>
            <a:r>
              <a:rPr lang="fr-FR" sz="2800" dirty="0" err="1" smtClean="0"/>
              <a:t>Removing</a:t>
            </a:r>
            <a:r>
              <a:rPr lang="fr-FR" sz="2800" dirty="0" smtClean="0"/>
              <a:t> </a:t>
            </a:r>
            <a:r>
              <a:rPr lang="fr-FR" sz="2800" dirty="0" err="1" smtClean="0"/>
              <a:t>this</a:t>
            </a:r>
            <a:r>
              <a:rPr lang="fr-FR" sz="2800" dirty="0" smtClean="0"/>
              <a:t> </a:t>
            </a:r>
            <a:r>
              <a:rPr lang="fr-FR" sz="2800" dirty="0" err="1" smtClean="0"/>
              <a:t>etching</a:t>
            </a:r>
            <a:r>
              <a:rPr lang="fr-FR" sz="2800" dirty="0" smtClean="0"/>
              <a:t> </a:t>
            </a:r>
            <a:r>
              <a:rPr lang="fr-FR" sz="2800" dirty="0" err="1" smtClean="0"/>
              <a:t>could</a:t>
            </a:r>
            <a:r>
              <a:rPr lang="fr-FR" sz="2800" dirty="0" smtClean="0"/>
              <a:t> </a:t>
            </a:r>
            <a:r>
              <a:rPr lang="fr-FR" sz="2800" dirty="0" err="1" smtClean="0"/>
              <a:t>simplify</a:t>
            </a:r>
            <a:r>
              <a:rPr lang="fr-FR" sz="2800" dirty="0" smtClean="0"/>
              <a:t> a lot the </a:t>
            </a:r>
            <a:r>
              <a:rPr lang="fr-FR" sz="2800" dirty="0" err="1" smtClean="0"/>
              <a:t>preparation</a:t>
            </a:r>
            <a:r>
              <a:rPr lang="fr-FR" sz="2800" dirty="0" smtClean="0"/>
              <a:t> </a:t>
            </a:r>
            <a:r>
              <a:rPr lang="fr-FR" sz="2800" dirty="0" err="1" smtClean="0"/>
              <a:t>process</a:t>
            </a:r>
            <a:r>
              <a:rPr lang="fr-FR" sz="2800" dirty="0" smtClean="0"/>
              <a:t>… </a:t>
            </a:r>
            <a:r>
              <a:rPr lang="fr-FR" sz="2800" dirty="0" err="1" smtClean="0"/>
              <a:t>so</a:t>
            </a:r>
            <a:r>
              <a:rPr lang="fr-FR" sz="2800" dirty="0" smtClean="0"/>
              <a:t> </a:t>
            </a:r>
            <a:r>
              <a:rPr lang="fr-FR" sz="2800" dirty="0" err="1" smtClean="0"/>
              <a:t>let’s</a:t>
            </a:r>
            <a:r>
              <a:rPr lang="fr-FR" sz="2800" dirty="0" smtClean="0"/>
              <a:t> </a:t>
            </a:r>
            <a:r>
              <a:rPr lang="fr-FR" sz="2800" dirty="0" err="1" smtClean="0"/>
              <a:t>try</a:t>
            </a:r>
            <a:r>
              <a:rPr lang="fr-FR" sz="2800" dirty="0" smtClean="0"/>
              <a:t>!</a:t>
            </a:r>
          </a:p>
          <a:p>
            <a:r>
              <a:rPr lang="fr-FR" sz="2800" dirty="0" smtClean="0"/>
              <a:t>But </a:t>
            </a:r>
            <a:r>
              <a:rPr lang="fr-FR" sz="2800" dirty="0" err="1" smtClean="0"/>
              <a:t>this</a:t>
            </a:r>
            <a:r>
              <a:rPr lang="fr-FR" sz="2800" dirty="0" smtClean="0"/>
              <a:t> lead to </a:t>
            </a:r>
            <a:r>
              <a:rPr lang="fr-FR" sz="2800" dirty="0" err="1" smtClean="0"/>
              <a:t>be</a:t>
            </a:r>
            <a:r>
              <a:rPr lang="fr-FR" sz="2800" dirty="0" smtClean="0"/>
              <a:t> </a:t>
            </a:r>
            <a:r>
              <a:rPr lang="fr-FR" sz="2800" dirty="0" err="1" smtClean="0"/>
              <a:t>even</a:t>
            </a:r>
            <a:r>
              <a:rPr lang="fr-FR" sz="2800" dirty="0" smtClean="0"/>
              <a:t> more </a:t>
            </a:r>
            <a:r>
              <a:rPr lang="fr-FR" sz="2800" dirty="0" err="1" smtClean="0"/>
              <a:t>cautious</a:t>
            </a:r>
            <a:endParaRPr lang="fr-FR" sz="2800" dirty="0" smtClean="0"/>
          </a:p>
          <a:p>
            <a:pPr lvl="1"/>
            <a:r>
              <a:rPr lang="fr-FR" sz="2100" dirty="0" err="1" smtClean="0"/>
              <a:t>Furnace</a:t>
            </a:r>
            <a:r>
              <a:rPr lang="fr-FR" sz="2100" dirty="0" smtClean="0"/>
              <a:t> has to </a:t>
            </a:r>
            <a:r>
              <a:rPr lang="fr-FR" sz="2100" dirty="0" err="1" smtClean="0"/>
              <a:t>be</a:t>
            </a:r>
            <a:r>
              <a:rPr lang="fr-FR" sz="2100" dirty="0" smtClean="0"/>
              <a:t> clean and </a:t>
            </a:r>
            <a:r>
              <a:rPr lang="fr-FR" sz="2100" dirty="0" err="1" smtClean="0"/>
              <a:t>dedicated</a:t>
            </a:r>
            <a:r>
              <a:rPr lang="fr-FR" sz="2100" dirty="0" smtClean="0"/>
              <a:t> to </a:t>
            </a:r>
            <a:r>
              <a:rPr lang="fr-FR" sz="2100" dirty="0" err="1" smtClean="0"/>
              <a:t>cavities</a:t>
            </a:r>
            <a:endParaRPr lang="fr-FR" sz="2100" dirty="0" smtClean="0"/>
          </a:p>
          <a:p>
            <a:pPr lvl="1"/>
            <a:r>
              <a:rPr lang="fr-FR" sz="2100" dirty="0" smtClean="0"/>
              <a:t>Not </a:t>
            </a:r>
            <a:r>
              <a:rPr lang="fr-FR" sz="2100" dirty="0" err="1" smtClean="0"/>
              <a:t>only</a:t>
            </a:r>
            <a:r>
              <a:rPr lang="fr-FR" sz="2100" dirty="0" smtClean="0"/>
              <a:t> RF </a:t>
            </a:r>
            <a:r>
              <a:rPr lang="fr-FR" sz="2100" dirty="0" err="1" smtClean="0"/>
              <a:t>side</a:t>
            </a:r>
            <a:r>
              <a:rPr lang="fr-FR" sz="2100" dirty="0" smtClean="0"/>
              <a:t> of </a:t>
            </a:r>
            <a:r>
              <a:rPr lang="fr-FR" sz="2100" dirty="0" err="1" smtClean="0"/>
              <a:t>cavity</a:t>
            </a:r>
            <a:r>
              <a:rPr lang="fr-FR" sz="2100" dirty="0" smtClean="0"/>
              <a:t> but </a:t>
            </a:r>
            <a:r>
              <a:rPr lang="fr-FR" sz="2100" dirty="0" err="1" smtClean="0"/>
              <a:t>also</a:t>
            </a:r>
            <a:r>
              <a:rPr lang="fr-FR" sz="2100" dirty="0" smtClean="0"/>
              <a:t> </a:t>
            </a:r>
            <a:r>
              <a:rPr lang="fr-FR" sz="2100" dirty="0" err="1" smtClean="0"/>
              <a:t>helium</a:t>
            </a:r>
            <a:r>
              <a:rPr lang="fr-FR" sz="2100" dirty="0" smtClean="0"/>
              <a:t> tank has to </a:t>
            </a:r>
            <a:r>
              <a:rPr lang="fr-FR" sz="2100" dirty="0" err="1" smtClean="0"/>
              <a:t>be</a:t>
            </a:r>
            <a:r>
              <a:rPr lang="fr-FR" sz="2100" dirty="0" smtClean="0"/>
              <a:t> </a:t>
            </a:r>
            <a:r>
              <a:rPr lang="fr-FR" sz="2100" dirty="0" err="1" smtClean="0"/>
              <a:t>very</a:t>
            </a:r>
            <a:r>
              <a:rPr lang="fr-FR" sz="2100" dirty="0" smtClean="0"/>
              <a:t> clean</a:t>
            </a:r>
          </a:p>
          <a:p>
            <a:pPr lvl="1"/>
            <a:r>
              <a:rPr lang="fr-FR" sz="2100" dirty="0" smtClean="0"/>
              <a:t>RF </a:t>
            </a:r>
            <a:r>
              <a:rPr lang="fr-FR" sz="2100" dirty="0" err="1" smtClean="0"/>
              <a:t>side</a:t>
            </a:r>
            <a:r>
              <a:rPr lang="fr-FR" sz="2100" dirty="0" smtClean="0"/>
              <a:t> of </a:t>
            </a:r>
            <a:r>
              <a:rPr lang="fr-FR" sz="2100" dirty="0" err="1" smtClean="0"/>
              <a:t>cavity</a:t>
            </a:r>
            <a:r>
              <a:rPr lang="fr-FR" sz="2100" dirty="0" smtClean="0"/>
              <a:t> has to </a:t>
            </a:r>
            <a:r>
              <a:rPr lang="fr-FR" sz="2100" dirty="0" err="1" smtClean="0"/>
              <a:t>be</a:t>
            </a:r>
            <a:r>
              <a:rPr lang="fr-FR" sz="2100" dirty="0" smtClean="0"/>
              <a:t> </a:t>
            </a:r>
            <a:r>
              <a:rPr lang="fr-FR" sz="2100" dirty="0" err="1" smtClean="0"/>
              <a:t>shielded</a:t>
            </a:r>
            <a:r>
              <a:rPr lang="fr-FR" sz="2100" dirty="0" smtClean="0"/>
              <a:t> </a:t>
            </a:r>
            <a:r>
              <a:rPr lang="fr-FR" sz="2100" dirty="0" err="1" smtClean="0"/>
              <a:t>from</a:t>
            </a:r>
            <a:r>
              <a:rPr lang="fr-FR" sz="2100" dirty="0" smtClean="0"/>
              <a:t> </a:t>
            </a:r>
            <a:r>
              <a:rPr lang="fr-FR" sz="2100" dirty="0" err="1" smtClean="0"/>
              <a:t>outside</a:t>
            </a:r>
            <a:r>
              <a:rPr lang="fr-FR" sz="2100" dirty="0" smtClean="0"/>
              <a:t> : Niobium </a:t>
            </a:r>
            <a:r>
              <a:rPr lang="fr-FR" sz="2100" dirty="0" err="1" smtClean="0"/>
              <a:t>covers</a:t>
            </a:r>
            <a:r>
              <a:rPr lang="fr-FR" sz="2100" dirty="0" smtClean="0"/>
              <a:t> </a:t>
            </a:r>
            <a:r>
              <a:rPr lang="fr-FR" sz="2100" dirty="0" err="1" smtClean="0"/>
              <a:t>installed</a:t>
            </a:r>
            <a:r>
              <a:rPr lang="fr-FR" sz="2100" dirty="0" smtClean="0"/>
              <a:t> on </a:t>
            </a:r>
            <a:r>
              <a:rPr lang="fr-FR" sz="2100" dirty="0" err="1" smtClean="0"/>
              <a:t>each</a:t>
            </a:r>
            <a:r>
              <a:rPr lang="fr-FR" sz="2100" dirty="0" smtClean="0"/>
              <a:t> port of </a:t>
            </a:r>
            <a:r>
              <a:rPr lang="fr-FR" sz="2100" dirty="0" err="1" smtClean="0"/>
              <a:t>cavity</a:t>
            </a:r>
            <a:r>
              <a:rPr lang="fr-FR" sz="2100" dirty="0" smtClean="0"/>
              <a:t>.</a:t>
            </a:r>
            <a:endParaRPr lang="fr-FR" sz="2100" dirty="0"/>
          </a:p>
        </p:txBody>
      </p:sp>
      <p:sp>
        <p:nvSpPr>
          <p:cNvPr id="6" name="ZoneTexte 5"/>
          <p:cNvSpPr txBox="1"/>
          <p:nvPr/>
        </p:nvSpPr>
        <p:spPr>
          <a:xfrm flipV="1">
            <a:off x="-98067" y="692696"/>
            <a:ext cx="615553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2800" b="1" dirty="0">
                <a:latin typeface="Arial Black" pitchFamily="34" charset="0"/>
              </a:rPr>
              <a:t>No post-</a:t>
            </a:r>
            <a:r>
              <a:rPr lang="fr-FR" sz="2800" b="1" dirty="0" err="1">
                <a:latin typeface="Arial Black" pitchFamily="34" charset="0"/>
              </a:rPr>
              <a:t>etching</a:t>
            </a:r>
            <a:r>
              <a:rPr lang="fr-FR" sz="2800" b="1" dirty="0">
                <a:latin typeface="Arial Black" pitchFamily="34" charset="0"/>
              </a:rPr>
              <a:t> </a:t>
            </a:r>
            <a:r>
              <a:rPr lang="fr-FR" sz="2800" b="1" dirty="0" err="1">
                <a:latin typeface="Arial Black" pitchFamily="34" charset="0"/>
              </a:rPr>
              <a:t>procedure</a:t>
            </a:r>
            <a:endParaRPr lang="fr-FR" sz="28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051720" y="116632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pic>
        <p:nvPicPr>
          <p:cNvPr id="8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380312" y="146140"/>
            <a:ext cx="1584176" cy="6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1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68307" y="816485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2400" b="1" dirty="0">
                <a:latin typeface="Arial Black" pitchFamily="34" charset="0"/>
              </a:rPr>
              <a:t>No post-</a:t>
            </a:r>
            <a:r>
              <a:rPr lang="fr-FR" sz="2400" b="1" dirty="0" err="1">
                <a:latin typeface="Arial Black" pitchFamily="34" charset="0"/>
              </a:rPr>
              <a:t>etching</a:t>
            </a:r>
            <a:r>
              <a:rPr lang="fr-FR" sz="2400" b="1" dirty="0">
                <a:latin typeface="Arial Black" pitchFamily="34" charset="0"/>
              </a:rPr>
              <a:t> </a:t>
            </a:r>
            <a:r>
              <a:rPr lang="fr-FR" sz="2400" b="1" dirty="0" err="1">
                <a:latin typeface="Arial Black" pitchFamily="34" charset="0"/>
              </a:rPr>
              <a:t>procedure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51189" y="97112"/>
            <a:ext cx="6804248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8424936" cy="5544616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Degassing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helium</a:t>
            </a:r>
            <a:r>
              <a:rPr lang="fr-FR" sz="2000" dirty="0" smtClean="0"/>
              <a:t> tank </a:t>
            </a:r>
            <a:r>
              <a:rPr lang="fr-FR" sz="2000" dirty="0" err="1" smtClean="0"/>
              <a:t>makes</a:t>
            </a:r>
            <a:r>
              <a:rPr lang="fr-FR" sz="2000" dirty="0" smtClean="0"/>
              <a:t> the </a:t>
            </a:r>
            <a:r>
              <a:rPr lang="fr-FR" sz="2000" dirty="0" err="1" smtClean="0"/>
              <a:t>procedure</a:t>
            </a:r>
            <a:r>
              <a:rPr lang="fr-FR" sz="2000" dirty="0" smtClean="0"/>
              <a:t> </a:t>
            </a:r>
            <a:r>
              <a:rPr lang="fr-FR" sz="2000" dirty="0" err="1" smtClean="0"/>
              <a:t>quite</a:t>
            </a:r>
            <a:r>
              <a:rPr lang="fr-FR" sz="2000" dirty="0" smtClean="0"/>
              <a:t> </a:t>
            </a:r>
            <a:r>
              <a:rPr lang="fr-FR" sz="2000" dirty="0" err="1" smtClean="0"/>
              <a:t>complex</a:t>
            </a:r>
            <a:endParaRPr lang="fr-FR" sz="1050" dirty="0"/>
          </a:p>
        </p:txBody>
      </p:sp>
      <p:sp>
        <p:nvSpPr>
          <p:cNvPr id="2" name="ZoneTexte 1"/>
          <p:cNvSpPr txBox="1"/>
          <p:nvPr/>
        </p:nvSpPr>
        <p:spPr>
          <a:xfrm>
            <a:off x="748862" y="1218616"/>
            <a:ext cx="151216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US Bath + </a:t>
            </a:r>
            <a:r>
              <a:rPr lang="fr-FR" dirty="0" err="1" smtClean="0"/>
              <a:t>detergent</a:t>
            </a:r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884892" y="1313436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BCP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55932" y="5810938"/>
            <a:ext cx="1617391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Drying</a:t>
            </a:r>
            <a:r>
              <a:rPr lang="fr-FR" dirty="0" smtClean="0"/>
              <a:t> in clean room</a:t>
            </a:r>
          </a:p>
          <a:p>
            <a:pPr algn="ctr"/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236296" y="5301208"/>
            <a:ext cx="145792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Furnace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511301" y="6146368"/>
            <a:ext cx="116284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HPR</a:t>
            </a:r>
          </a:p>
          <a:p>
            <a:pPr algn="ctr"/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460956" y="6092341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BCP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816877" y="1218616"/>
            <a:ext cx="151216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Deionized</a:t>
            </a:r>
            <a:r>
              <a:rPr lang="fr-FR" dirty="0" smtClean="0"/>
              <a:t> water </a:t>
            </a:r>
            <a:r>
              <a:rPr lang="fr-FR" dirty="0" err="1" smtClean="0"/>
              <a:t>rinsing</a:t>
            </a:r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660232" y="1495615"/>
            <a:ext cx="11521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/>
              <a:t>HPR (</a:t>
            </a:r>
            <a:r>
              <a:rPr lang="fr-FR" dirty="0" err="1" smtClean="0"/>
              <a:t>cavity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078791" y="3275837"/>
            <a:ext cx="2035294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Drying</a:t>
            </a:r>
            <a:r>
              <a:rPr lang="fr-FR" dirty="0" smtClean="0"/>
              <a:t> in clean room</a:t>
            </a:r>
          </a:p>
          <a:p>
            <a:pPr algn="ctr"/>
            <a:r>
              <a:rPr lang="fr-FR" dirty="0" smtClean="0"/>
              <a:t> (</a:t>
            </a:r>
            <a:r>
              <a:rPr lang="fr-FR" dirty="0" err="1" smtClean="0"/>
              <a:t>cavity</a:t>
            </a:r>
            <a:r>
              <a:rPr lang="fr-FR" dirty="0" smtClean="0"/>
              <a:t> + tank)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02158" y="4455740"/>
            <a:ext cx="161739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dirty="0" err="1" smtClean="0"/>
              <a:t>Assembly</a:t>
            </a:r>
            <a:endParaRPr lang="fr-FR" dirty="0" smtClean="0"/>
          </a:p>
          <a:p>
            <a:pPr algn="ctr"/>
            <a:r>
              <a:rPr lang="fr-FR" dirty="0"/>
              <a:t> </a:t>
            </a:r>
            <a:r>
              <a:rPr lang="fr-FR" dirty="0" smtClean="0"/>
              <a:t>+ VT test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H="1" flipV="1">
            <a:off x="5340636" y="6082227"/>
            <a:ext cx="1487308" cy="710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5460978" y="6018995"/>
            <a:ext cx="1295554" cy="774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b="21448"/>
          <a:stretch/>
        </p:blipFill>
        <p:spPr>
          <a:xfrm>
            <a:off x="2271295" y="2371739"/>
            <a:ext cx="2449155" cy="320940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430" y="3230994"/>
            <a:ext cx="1996984" cy="1498475"/>
          </a:xfrm>
          <a:prstGeom prst="rect">
            <a:avLst/>
          </a:prstGeom>
        </p:spPr>
      </p:pic>
      <p:grpSp>
        <p:nvGrpSpPr>
          <p:cNvPr id="44" name="Groupe 43"/>
          <p:cNvGrpSpPr/>
          <p:nvPr/>
        </p:nvGrpSpPr>
        <p:grpSpPr>
          <a:xfrm>
            <a:off x="2284314" y="2323131"/>
            <a:ext cx="4645772" cy="3431270"/>
            <a:chOff x="2404017" y="2275989"/>
            <a:chExt cx="4645772" cy="3431270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4017" y="2275989"/>
              <a:ext cx="2268213" cy="343127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909" y="2560800"/>
              <a:ext cx="2279880" cy="3039840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334" y="2259722"/>
            <a:ext cx="4331000" cy="350611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154" y="2274394"/>
            <a:ext cx="3098158" cy="3744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189" y="2423592"/>
            <a:ext cx="4548453" cy="328729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869497" y="2481735"/>
            <a:ext cx="5098873" cy="3196755"/>
            <a:chOff x="599668" y="1617604"/>
            <a:chExt cx="8383325" cy="367240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9668" y="1617604"/>
              <a:ext cx="8383325" cy="36724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903640" y="2877744"/>
              <a:ext cx="2160240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197" y="2302413"/>
            <a:ext cx="3098158" cy="3744600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2440960" y="2353854"/>
            <a:ext cx="4054563" cy="3492837"/>
            <a:chOff x="2231283" y="2298241"/>
            <a:chExt cx="4054563" cy="3492837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83" y="2301635"/>
              <a:ext cx="1952508" cy="3471125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125" y="2298241"/>
              <a:ext cx="1964721" cy="3492837"/>
            </a:xfrm>
            <a:prstGeom prst="rect">
              <a:avLst/>
            </a:prstGeom>
          </p:spPr>
        </p:pic>
      </p:grpSp>
      <p:sp>
        <p:nvSpPr>
          <p:cNvPr id="46" name="Flèche droite 45"/>
          <p:cNvSpPr/>
          <p:nvPr/>
        </p:nvSpPr>
        <p:spPr>
          <a:xfrm>
            <a:off x="2377217" y="146922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droite 46"/>
          <p:cNvSpPr/>
          <p:nvPr/>
        </p:nvSpPr>
        <p:spPr>
          <a:xfrm>
            <a:off x="4418933" y="1452898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 droite 47"/>
          <p:cNvSpPr/>
          <p:nvPr/>
        </p:nvSpPr>
        <p:spPr>
          <a:xfrm>
            <a:off x="6176891" y="1481997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lèche droite 48"/>
          <p:cNvSpPr/>
          <p:nvPr/>
        </p:nvSpPr>
        <p:spPr>
          <a:xfrm rot="5400000">
            <a:off x="7542904" y="249604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 droite 49"/>
          <p:cNvSpPr/>
          <p:nvPr/>
        </p:nvSpPr>
        <p:spPr>
          <a:xfrm rot="5400000">
            <a:off x="7526614" y="454005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droite 50"/>
          <p:cNvSpPr/>
          <p:nvPr/>
        </p:nvSpPr>
        <p:spPr>
          <a:xfrm rot="8100000">
            <a:off x="7177440" y="5977186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lèche droite 51"/>
          <p:cNvSpPr/>
          <p:nvPr/>
        </p:nvSpPr>
        <p:spPr>
          <a:xfrm rot="10800000">
            <a:off x="4959558" y="6082227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droite 52"/>
          <p:cNvSpPr/>
          <p:nvPr/>
        </p:nvSpPr>
        <p:spPr>
          <a:xfrm rot="10800000">
            <a:off x="3073744" y="6112913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 rot="16200000">
            <a:off x="1168964" y="5253798"/>
            <a:ext cx="343470" cy="464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98067" y="692696"/>
            <a:ext cx="615553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2800" b="1" dirty="0">
                <a:latin typeface="Arial Black" pitchFamily="34" charset="0"/>
              </a:rPr>
              <a:t>No post-</a:t>
            </a:r>
            <a:r>
              <a:rPr lang="fr-FR" sz="2800" b="1" dirty="0" err="1">
                <a:latin typeface="Arial Black" pitchFamily="34" charset="0"/>
              </a:rPr>
              <a:t>etching</a:t>
            </a:r>
            <a:r>
              <a:rPr lang="fr-FR" sz="2800" b="1" dirty="0">
                <a:latin typeface="Arial Black" pitchFamily="34" charset="0"/>
              </a:rPr>
              <a:t> </a:t>
            </a:r>
            <a:r>
              <a:rPr lang="fr-FR" sz="2800" b="1" dirty="0" err="1">
                <a:latin typeface="Arial Black" pitchFamily="34" charset="0"/>
              </a:rPr>
              <a:t>procedure</a:t>
            </a:r>
            <a:endParaRPr lang="fr-FR" sz="28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95736" y="106938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7" y="908720"/>
            <a:ext cx="3619045" cy="25705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08" y="3645024"/>
            <a:ext cx="3660094" cy="27363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908720"/>
            <a:ext cx="3384376" cy="25765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22" y="3645024"/>
            <a:ext cx="3575381" cy="2681536"/>
          </a:xfrm>
          <a:prstGeom prst="rect">
            <a:avLst/>
          </a:prstGeom>
        </p:spPr>
      </p:pic>
      <p:pic>
        <p:nvPicPr>
          <p:cNvPr id="12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80528" y="692696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err="1">
                <a:latin typeface="Arial Black" pitchFamily="34" charset="0"/>
              </a:rPr>
              <a:t>Sample</a:t>
            </a:r>
            <a:r>
              <a:rPr lang="fr-FR" sz="3200" b="1" dirty="0">
                <a:latin typeface="Arial Black" pitchFamily="34" charset="0"/>
              </a:rPr>
              <a:t> </a:t>
            </a:r>
            <a:r>
              <a:rPr lang="fr-FR" sz="3200" b="1" dirty="0" err="1">
                <a:latin typeface="Arial Black" pitchFamily="34" charset="0"/>
              </a:rPr>
              <a:t>study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23728" y="58316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55576" y="1052736"/>
            <a:ext cx="8208912" cy="5184576"/>
          </a:xfrm>
        </p:spPr>
        <p:txBody>
          <a:bodyPr>
            <a:noAutofit/>
          </a:bodyPr>
          <a:lstStyle/>
          <a:p>
            <a:r>
              <a:rPr lang="fr-FR" sz="2800" dirty="0" smtClean="0"/>
              <a:t>Niobium </a:t>
            </a:r>
            <a:r>
              <a:rPr lang="fr-FR" sz="2800" dirty="0" err="1" smtClean="0"/>
              <a:t>samples</a:t>
            </a:r>
            <a:r>
              <a:rPr lang="fr-FR" sz="2800" dirty="0" smtClean="0"/>
              <a:t> have been </a:t>
            </a:r>
            <a:r>
              <a:rPr lang="fr-FR" sz="2800" dirty="0" err="1" smtClean="0"/>
              <a:t>installed</a:t>
            </a:r>
            <a:r>
              <a:rPr lang="fr-FR" sz="2800" dirty="0" smtClean="0"/>
              <a:t> in </a:t>
            </a:r>
            <a:r>
              <a:rPr lang="fr-FR" sz="2800" dirty="0" err="1" smtClean="0"/>
              <a:t>cavity</a:t>
            </a:r>
            <a:r>
              <a:rPr lang="fr-FR" sz="2800" dirty="0" smtClean="0"/>
              <a:t> </a:t>
            </a:r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 smtClean="0"/>
              <a:t>SIMS (</a:t>
            </a:r>
            <a:r>
              <a:rPr lang="fr-FR" sz="2800" dirty="0" err="1" smtClean="0"/>
              <a:t>Secondary</a:t>
            </a:r>
            <a:r>
              <a:rPr lang="fr-FR" sz="2800" dirty="0" smtClean="0"/>
              <a:t> Ion Mass </a:t>
            </a:r>
            <a:r>
              <a:rPr lang="fr-FR" sz="2800" dirty="0" err="1" smtClean="0"/>
              <a:t>Spectrometer</a:t>
            </a:r>
            <a:r>
              <a:rPr lang="fr-FR" sz="2800" dirty="0" smtClean="0"/>
              <a:t>) </a:t>
            </a:r>
            <a:r>
              <a:rPr lang="fr-FR" sz="2800" dirty="0" err="1" smtClean="0"/>
              <a:t>analysis</a:t>
            </a:r>
            <a:r>
              <a:rPr lang="fr-FR" sz="2800" dirty="0" smtClean="0"/>
              <a:t> to know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on the surface </a:t>
            </a:r>
            <a:r>
              <a:rPr lang="fr-FR" sz="2800" dirty="0" err="1" smtClean="0"/>
              <a:t>after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endParaRPr lang="fr-FR" sz="2800" dirty="0" smtClean="0"/>
          </a:p>
          <a:p>
            <a:pPr lvl="1"/>
            <a:r>
              <a:rPr lang="fr-FR" sz="1800" dirty="0" smtClean="0"/>
              <a:t>Compact SIMS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Hiden</a:t>
            </a:r>
            <a:r>
              <a:rPr lang="fr-FR" sz="1800" dirty="0" smtClean="0"/>
              <a:t> </a:t>
            </a:r>
            <a:r>
              <a:rPr lang="fr-FR" sz="1800" dirty="0" err="1" smtClean="0"/>
              <a:t>Analytical</a:t>
            </a:r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2" y="1645705"/>
            <a:ext cx="1838458" cy="21918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280" y="1641541"/>
            <a:ext cx="2884529" cy="219598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>
            <a:off x="1691680" y="1484784"/>
            <a:ext cx="1296144" cy="1584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276291" y="1484784"/>
            <a:ext cx="829253" cy="1478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6138"/>
          <a:stretch/>
        </p:blipFill>
        <p:spPr>
          <a:xfrm>
            <a:off x="5685562" y="1641541"/>
            <a:ext cx="3146028" cy="2643758"/>
          </a:xfrm>
          <a:prstGeom prst="rect">
            <a:avLst/>
          </a:prstGeom>
        </p:spPr>
      </p:pic>
      <p:pic>
        <p:nvPicPr>
          <p:cNvPr id="18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71918" y="764704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err="1">
                <a:latin typeface="Arial Black" pitchFamily="34" charset="0"/>
              </a:rPr>
              <a:t>Sample</a:t>
            </a:r>
            <a:r>
              <a:rPr lang="fr-FR" sz="3200" b="1" dirty="0">
                <a:latin typeface="Arial Black" pitchFamily="34" charset="0"/>
              </a:rPr>
              <a:t> </a:t>
            </a:r>
            <a:r>
              <a:rPr lang="fr-FR" sz="3200" b="1" dirty="0" err="1">
                <a:latin typeface="Arial Black" pitchFamily="34" charset="0"/>
              </a:rPr>
              <a:t>study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23728" y="89411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115616" y="764704"/>
            <a:ext cx="8208912" cy="5184576"/>
          </a:xfrm>
        </p:spPr>
        <p:txBody>
          <a:bodyPr>
            <a:no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cavity</a:t>
            </a:r>
            <a:r>
              <a:rPr lang="fr-FR" sz="2800" dirty="0" smtClean="0"/>
              <a:t> not </a:t>
            </a:r>
            <a:r>
              <a:rPr lang="fr-FR" sz="2800" dirty="0" err="1" smtClean="0"/>
              <a:t>shielded</a:t>
            </a:r>
            <a:r>
              <a:rPr lang="fr-FR" sz="2800" dirty="0" smtClean="0"/>
              <a:t> </a:t>
            </a:r>
            <a:r>
              <a:rPr lang="fr-FR" sz="2800" dirty="0" err="1" smtClean="0"/>
              <a:t>during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r>
              <a:rPr lang="fr-FR" sz="2800" dirty="0" smtClean="0"/>
              <a:t> :</a:t>
            </a:r>
          </a:p>
          <a:p>
            <a:endParaRPr lang="fr-FR" sz="2800" dirty="0"/>
          </a:p>
          <a:p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graphicFrame>
        <p:nvGraphicFramePr>
          <p:cNvPr id="9" name="Graphiqu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26350"/>
              </p:ext>
            </p:extLst>
          </p:nvPr>
        </p:nvGraphicFramePr>
        <p:xfrm>
          <a:off x="571872" y="1230411"/>
          <a:ext cx="8392616" cy="5305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lipse 1"/>
          <p:cNvSpPr/>
          <p:nvPr/>
        </p:nvSpPr>
        <p:spPr>
          <a:xfrm>
            <a:off x="3635896" y="2672216"/>
            <a:ext cx="504056" cy="331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Graphiqu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872815"/>
              </p:ext>
            </p:extLst>
          </p:nvPr>
        </p:nvGraphicFramePr>
        <p:xfrm>
          <a:off x="577198" y="1260741"/>
          <a:ext cx="8387290" cy="5245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SPOKE </a:t>
            </a:r>
            <a:r>
              <a:rPr lang="fr-FR" dirty="0" err="1" smtClean="0"/>
              <a:t>resonators</a:t>
            </a:r>
            <a:r>
              <a:rPr lang="fr-FR" dirty="0" smtClean="0"/>
              <a:t> and </a:t>
            </a:r>
            <a:r>
              <a:rPr lang="fr-FR" dirty="0" err="1" smtClean="0"/>
              <a:t>baseline</a:t>
            </a:r>
            <a:r>
              <a:rPr lang="fr-FR" dirty="0" smtClean="0"/>
              <a:t> performances</a:t>
            </a:r>
          </a:p>
          <a:p>
            <a:pPr lvl="1"/>
            <a:r>
              <a:rPr lang="fr-FR" dirty="0" smtClean="0"/>
              <a:t>DSR for ESS</a:t>
            </a:r>
          </a:p>
          <a:p>
            <a:pPr lvl="1"/>
            <a:r>
              <a:rPr lang="fr-FR" dirty="0" smtClean="0"/>
              <a:t>SSR for MYRRHA</a:t>
            </a:r>
          </a:p>
          <a:p>
            <a:r>
              <a:rPr lang="fr-FR" dirty="0" err="1" smtClean="0"/>
              <a:t>Hydrogen</a:t>
            </a:r>
            <a:r>
              <a:rPr lang="fr-FR" dirty="0" smtClean="0"/>
              <a:t> </a:t>
            </a:r>
            <a:r>
              <a:rPr lang="fr-FR" dirty="0" err="1" smtClean="0"/>
              <a:t>degassing</a:t>
            </a:r>
            <a:r>
              <a:rPr lang="fr-FR" dirty="0" smtClean="0"/>
              <a:t> at 650°C</a:t>
            </a:r>
          </a:p>
          <a:p>
            <a:pPr lvl="1"/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r>
              <a:rPr lang="fr-FR" dirty="0" smtClean="0"/>
              <a:t> for 352 MHz </a:t>
            </a:r>
            <a:r>
              <a:rPr lang="fr-FR" dirty="0" err="1" smtClean="0"/>
              <a:t>cavities</a:t>
            </a:r>
            <a:endParaRPr lang="fr-FR" dirty="0" smtClean="0"/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furnace</a:t>
            </a:r>
            <a:r>
              <a:rPr lang="fr-FR" dirty="0"/>
              <a:t> </a:t>
            </a:r>
            <a:r>
              <a:rPr lang="fr-FR" dirty="0" smtClean="0"/>
              <a:t>: performances and validation</a:t>
            </a:r>
          </a:p>
          <a:p>
            <a:pPr lvl="1"/>
            <a:r>
              <a:rPr lang="fr-FR" dirty="0" smtClean="0"/>
              <a:t>Standard </a:t>
            </a:r>
            <a:r>
              <a:rPr lang="fr-FR" dirty="0" err="1" smtClean="0"/>
              <a:t>procedure</a:t>
            </a:r>
            <a:r>
              <a:rPr lang="fr-FR" dirty="0" smtClean="0"/>
              <a:t> for ESS</a:t>
            </a:r>
          </a:p>
          <a:p>
            <a:pPr lvl="1"/>
            <a:r>
              <a:rPr lang="fr-FR" dirty="0" smtClean="0"/>
              <a:t>DSR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</a:p>
          <a:p>
            <a:r>
              <a:rPr lang="fr-FR" dirty="0" smtClean="0"/>
              <a:t>R&amp;D for MYRRHA : MYRTE program</a:t>
            </a:r>
          </a:p>
          <a:p>
            <a:pPr lvl="1"/>
            <a:r>
              <a:rPr lang="fr-FR" dirty="0" smtClean="0"/>
              <a:t>No post-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fr-FR" dirty="0" smtClean="0"/>
          </a:p>
          <a:p>
            <a:pPr lvl="1"/>
            <a:r>
              <a:rPr lang="fr-FR" dirty="0" err="1" smtClean="0"/>
              <a:t>Sample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 smtClean="0"/>
          </a:p>
          <a:p>
            <a:pPr lvl="1"/>
            <a:r>
              <a:rPr lang="fr-FR" dirty="0" smtClean="0"/>
              <a:t>SSR </a:t>
            </a:r>
            <a:r>
              <a:rPr lang="fr-FR" dirty="0" err="1" smtClean="0"/>
              <a:t>results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5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209564" y="620688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err="1">
                <a:latin typeface="Arial Black" pitchFamily="34" charset="0"/>
              </a:rPr>
              <a:t>Sample</a:t>
            </a:r>
            <a:r>
              <a:rPr lang="fr-FR" sz="3200" b="1" dirty="0">
                <a:latin typeface="Arial Black" pitchFamily="34" charset="0"/>
              </a:rPr>
              <a:t> </a:t>
            </a:r>
            <a:r>
              <a:rPr lang="fr-FR" sz="3200" b="1" dirty="0" err="1">
                <a:latin typeface="Arial Black" pitchFamily="34" charset="0"/>
              </a:rPr>
              <a:t>study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23728" y="71793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39552" y="764704"/>
            <a:ext cx="8208912" cy="5184576"/>
          </a:xfrm>
        </p:spPr>
        <p:txBody>
          <a:bodyPr>
            <a:no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cavity</a:t>
            </a:r>
            <a:r>
              <a:rPr lang="fr-FR" sz="2800" dirty="0" smtClean="0"/>
              <a:t> </a:t>
            </a:r>
            <a:r>
              <a:rPr lang="fr-FR" sz="2800" dirty="0" err="1" smtClean="0"/>
              <a:t>shielded</a:t>
            </a:r>
            <a:r>
              <a:rPr lang="fr-FR" sz="2800" dirty="0" smtClean="0"/>
              <a:t> </a:t>
            </a:r>
            <a:r>
              <a:rPr lang="fr-FR" sz="2800" dirty="0" err="1" smtClean="0"/>
              <a:t>during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r>
              <a:rPr lang="fr-FR" sz="2800" dirty="0" smtClean="0"/>
              <a:t> :</a:t>
            </a:r>
          </a:p>
          <a:p>
            <a:endParaRPr lang="fr-FR" sz="2800" dirty="0"/>
          </a:p>
          <a:p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graphicFrame>
        <p:nvGraphicFramePr>
          <p:cNvPr id="9" name="Graphiqu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180719"/>
              </p:ext>
            </p:extLst>
          </p:nvPr>
        </p:nvGraphicFramePr>
        <p:xfrm>
          <a:off x="570140" y="1196752"/>
          <a:ext cx="839434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Ellipse 10"/>
          <p:cNvSpPr/>
          <p:nvPr/>
        </p:nvSpPr>
        <p:spPr>
          <a:xfrm>
            <a:off x="3851920" y="3829134"/>
            <a:ext cx="576064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411760" y="2584427"/>
            <a:ext cx="2808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 bit of </a:t>
            </a:r>
            <a:r>
              <a:rPr lang="fr-FR" dirty="0" err="1" smtClean="0"/>
              <a:t>Iron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of </a:t>
            </a:r>
            <a:r>
              <a:rPr lang="fr-FR" dirty="0" err="1" smtClean="0"/>
              <a:t>stainless</a:t>
            </a:r>
            <a:r>
              <a:rPr lang="fr-FR" dirty="0" smtClean="0"/>
              <a:t> </a:t>
            </a:r>
            <a:r>
              <a:rPr lang="fr-FR" dirty="0" err="1" smtClean="0"/>
              <a:t>steel</a:t>
            </a:r>
            <a:r>
              <a:rPr lang="fr-FR" dirty="0" smtClean="0"/>
              <a:t> </a:t>
            </a:r>
            <a:r>
              <a:rPr lang="fr-FR" dirty="0" err="1" smtClean="0"/>
              <a:t>wire</a:t>
            </a:r>
            <a:endParaRPr lang="fr-FR" dirty="0"/>
          </a:p>
        </p:txBody>
      </p:sp>
      <p:graphicFrame>
        <p:nvGraphicFramePr>
          <p:cNvPr id="10" name="Graphiqu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688200"/>
              </p:ext>
            </p:extLst>
          </p:nvPr>
        </p:nvGraphicFramePr>
        <p:xfrm>
          <a:off x="553546" y="1199344"/>
          <a:ext cx="8424936" cy="541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209564" y="620688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SSR </a:t>
            </a:r>
            <a:r>
              <a:rPr lang="fr-FR" sz="3200" b="1" dirty="0" err="1">
                <a:latin typeface="Arial Black" pitchFamily="34" charset="0"/>
              </a:rPr>
              <a:t>results</a:t>
            </a:r>
            <a:endParaRPr lang="fr-FR" sz="3200" b="1" dirty="0" smtClean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67744" y="73237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6984776" cy="5545701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6372200" y="3933056"/>
            <a:ext cx="2664297" cy="504355"/>
            <a:chOff x="6372200" y="3933056"/>
            <a:chExt cx="2664297" cy="504355"/>
          </a:xfrm>
        </p:grpSpPr>
        <p:sp>
          <p:nvSpPr>
            <p:cNvPr id="13" name="ZoneTexte 12"/>
            <p:cNvSpPr txBox="1"/>
            <p:nvPr/>
          </p:nvSpPr>
          <p:spPr>
            <a:xfrm>
              <a:off x="6992049" y="4068079"/>
              <a:ext cx="204444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Baseline warm BCP</a:t>
              </a:r>
              <a:endParaRPr lang="fr-FR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 flipV="1">
              <a:off x="6372200" y="3933056"/>
              <a:ext cx="614130" cy="319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4103948" y="1772816"/>
            <a:ext cx="4932549" cy="1512168"/>
            <a:chOff x="4103948" y="1772816"/>
            <a:chExt cx="4932549" cy="1512168"/>
          </a:xfrm>
        </p:grpSpPr>
        <p:sp>
          <p:nvSpPr>
            <p:cNvPr id="17" name="ZoneTexte 16"/>
            <p:cNvSpPr txBox="1"/>
            <p:nvPr/>
          </p:nvSpPr>
          <p:spPr>
            <a:xfrm>
              <a:off x="6992049" y="2361654"/>
              <a:ext cx="2044448" cy="92333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err="1" smtClean="0"/>
                <a:t>After</a:t>
              </a:r>
              <a:r>
                <a:rPr lang="fr-FR" dirty="0" smtClean="0"/>
                <a:t> </a:t>
              </a:r>
              <a:r>
                <a:rPr lang="fr-FR" dirty="0" err="1" smtClean="0"/>
                <a:t>degassing</a:t>
              </a:r>
              <a:r>
                <a:rPr lang="fr-FR" dirty="0" smtClean="0"/>
                <a:t> at 650°C 10h (no post-BCP)</a:t>
              </a:r>
              <a:endParaRPr lang="fr-FR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 flipV="1">
              <a:off x="4283968" y="1772816"/>
              <a:ext cx="2679858" cy="120022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 flipV="1">
              <a:off x="4103948" y="2060848"/>
              <a:ext cx="2859878" cy="925078"/>
            </a:xfrm>
            <a:prstGeom prst="straightConnector1">
              <a:avLst/>
            </a:prstGeom>
            <a:ln>
              <a:solidFill>
                <a:srgbClr val="1DF927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5580112" y="3347694"/>
            <a:ext cx="3456385" cy="646331"/>
            <a:chOff x="5580112" y="3347694"/>
            <a:chExt cx="3456385" cy="646331"/>
          </a:xfrm>
        </p:grpSpPr>
        <p:sp>
          <p:nvSpPr>
            <p:cNvPr id="21" name="ZoneTexte 20"/>
            <p:cNvSpPr txBox="1"/>
            <p:nvPr/>
          </p:nvSpPr>
          <p:spPr>
            <a:xfrm>
              <a:off x="6992049" y="3347694"/>
              <a:ext cx="2044448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Baseline </a:t>
              </a:r>
              <a:r>
                <a:rPr lang="fr-FR" dirty="0" err="1" smtClean="0"/>
                <a:t>after</a:t>
              </a:r>
              <a:r>
                <a:rPr lang="fr-FR" dirty="0" smtClean="0"/>
                <a:t> 300K thermal cycle</a:t>
              </a:r>
              <a:endParaRPr lang="fr-FR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5580112" y="3712275"/>
              <a:ext cx="1403662" cy="1487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4085946" y="1447770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66FF"/>
                </a:solidFill>
              </a:rPr>
              <a:t>1.65K</a:t>
            </a:r>
            <a:endParaRPr lang="fr-FR" b="1" dirty="0">
              <a:solidFill>
                <a:srgbClr val="0066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475330" y="1876182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DF927"/>
                </a:solidFill>
              </a:rPr>
              <a:t>2K</a:t>
            </a:r>
            <a:endParaRPr lang="fr-FR" b="1" dirty="0">
              <a:solidFill>
                <a:srgbClr val="1DF927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987824" y="2355809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2K</a:t>
            </a:r>
            <a:endParaRPr lang="fr-FR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1781690" y="2636796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2K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2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30" y="928958"/>
            <a:ext cx="7125122" cy="55963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V="1">
            <a:off x="-209564" y="620688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SSR </a:t>
            </a:r>
            <a:r>
              <a:rPr lang="fr-FR" sz="3200" b="1" dirty="0" err="1">
                <a:latin typeface="Arial Black" pitchFamily="34" charset="0"/>
              </a:rPr>
              <a:t>results</a:t>
            </a:r>
            <a:endParaRPr lang="fr-FR" sz="3200" b="1" dirty="0" smtClean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95736" y="119096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5220072" y="3315176"/>
            <a:ext cx="3816425" cy="1914024"/>
            <a:chOff x="5220072" y="2523387"/>
            <a:chExt cx="3816425" cy="1914024"/>
          </a:xfrm>
        </p:grpSpPr>
        <p:sp>
          <p:nvSpPr>
            <p:cNvPr id="13" name="ZoneTexte 12"/>
            <p:cNvSpPr txBox="1"/>
            <p:nvPr/>
          </p:nvSpPr>
          <p:spPr>
            <a:xfrm>
              <a:off x="6992049" y="4068079"/>
              <a:ext cx="204444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Baseline warm BCP</a:t>
              </a:r>
              <a:endParaRPr lang="fr-FR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 flipV="1">
              <a:off x="5220072" y="2523387"/>
              <a:ext cx="1766258" cy="17293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5868144" y="2864261"/>
            <a:ext cx="3168353" cy="923330"/>
            <a:chOff x="5868144" y="2864261"/>
            <a:chExt cx="3168353" cy="923330"/>
          </a:xfrm>
        </p:grpSpPr>
        <p:sp>
          <p:nvSpPr>
            <p:cNvPr id="17" name="ZoneTexte 16"/>
            <p:cNvSpPr txBox="1"/>
            <p:nvPr/>
          </p:nvSpPr>
          <p:spPr>
            <a:xfrm>
              <a:off x="6992049" y="2864261"/>
              <a:ext cx="2044448" cy="92333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err="1" smtClean="0"/>
                <a:t>After</a:t>
              </a:r>
              <a:r>
                <a:rPr lang="fr-FR" dirty="0" smtClean="0"/>
                <a:t> </a:t>
              </a:r>
              <a:r>
                <a:rPr lang="fr-FR" dirty="0" err="1" smtClean="0"/>
                <a:t>degassing</a:t>
              </a:r>
              <a:r>
                <a:rPr lang="fr-FR" dirty="0" smtClean="0"/>
                <a:t> at 650°C 10h </a:t>
              </a:r>
            </a:p>
            <a:p>
              <a:r>
                <a:rPr lang="fr-FR" dirty="0" smtClean="0"/>
                <a:t>+ 4 </a:t>
              </a:r>
              <a:r>
                <a:rPr lang="fr-FR" dirty="0" err="1" smtClean="0"/>
                <a:t>um</a:t>
              </a:r>
              <a:r>
                <a:rPr lang="fr-FR" dirty="0" smtClean="0"/>
                <a:t> BCP</a:t>
              </a:r>
              <a:endParaRPr lang="fr-FR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 flipV="1">
              <a:off x="5868144" y="3192738"/>
              <a:ext cx="1095682" cy="68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4788024" y="2725141"/>
            <a:ext cx="4248473" cy="2072011"/>
            <a:chOff x="4788024" y="2725141"/>
            <a:chExt cx="4248473" cy="2072011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 flipV="1">
              <a:off x="4788024" y="2725141"/>
              <a:ext cx="2175802" cy="1279923"/>
            </a:xfrm>
            <a:prstGeom prst="straightConnector1">
              <a:avLst/>
            </a:prstGeom>
            <a:ln>
              <a:solidFill>
                <a:srgbClr val="1DF927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992049" y="3873822"/>
              <a:ext cx="2044448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err="1"/>
                <a:t>After</a:t>
              </a:r>
              <a:r>
                <a:rPr lang="fr-FR" dirty="0"/>
                <a:t> </a:t>
              </a:r>
              <a:r>
                <a:rPr lang="fr-FR" dirty="0" err="1"/>
                <a:t>degassing</a:t>
              </a:r>
              <a:r>
                <a:rPr lang="fr-FR" dirty="0"/>
                <a:t> at 650°C 10h (no post-BCP)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4788024" y="2049389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91737" y="1457718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DF927"/>
                </a:solidFill>
              </a:rPr>
              <a:t>2K</a:t>
            </a:r>
            <a:endParaRPr lang="fr-FR" b="1" dirty="0">
              <a:solidFill>
                <a:srgbClr val="1DF927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987824" y="2355809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2K</a:t>
            </a:r>
            <a:endParaRPr lang="fr-FR" b="1" dirty="0"/>
          </a:p>
        </p:txBody>
      </p:sp>
      <p:pic>
        <p:nvPicPr>
          <p:cNvPr id="27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7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08520" y="908720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SSR </a:t>
            </a:r>
            <a:r>
              <a:rPr lang="fr-FR" sz="3200" b="1" dirty="0" err="1">
                <a:latin typeface="Arial Black" pitchFamily="34" charset="0"/>
              </a:rPr>
              <a:t>results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95736" y="59927"/>
            <a:ext cx="6480720" cy="576064"/>
          </a:xfrm>
        </p:spPr>
        <p:txBody>
          <a:bodyPr/>
          <a:lstStyle/>
          <a:p>
            <a:r>
              <a:rPr lang="fr-FR" sz="2400" dirty="0"/>
              <a:t>R&amp;D for MYRRHA : MYRTE program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55576" y="911424"/>
            <a:ext cx="8208912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800" dirty="0"/>
          </a:p>
          <a:p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755576" y="1052736"/>
            <a:ext cx="8208912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err="1" smtClean="0"/>
              <a:t>Very</a:t>
            </a:r>
            <a:r>
              <a:rPr lang="fr-FR" sz="2800" dirty="0" smtClean="0"/>
              <a:t> good </a:t>
            </a:r>
            <a:r>
              <a:rPr lang="fr-FR" sz="2800" dirty="0" err="1" smtClean="0"/>
              <a:t>improvement</a:t>
            </a:r>
            <a:r>
              <a:rPr lang="fr-FR" sz="2800" dirty="0" smtClean="0"/>
              <a:t> of </a:t>
            </a:r>
            <a:r>
              <a:rPr lang="fr-FR" sz="2800" dirty="0" err="1" smtClean="0"/>
              <a:t>Qo</a:t>
            </a:r>
            <a:r>
              <a:rPr lang="fr-FR" sz="2800" dirty="0" smtClean="0"/>
              <a:t> </a:t>
            </a:r>
            <a:r>
              <a:rPr lang="fr-FR" sz="2800" dirty="0" err="1" smtClean="0"/>
              <a:t>after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r>
              <a:rPr lang="fr-FR" sz="2800" dirty="0" smtClean="0"/>
              <a:t>!</a:t>
            </a:r>
          </a:p>
          <a:p>
            <a:pPr lvl="1"/>
            <a:r>
              <a:rPr lang="fr-FR" sz="1800" dirty="0" err="1" smtClean="0"/>
              <a:t>Residual</a:t>
            </a:r>
            <a:r>
              <a:rPr lang="fr-FR" sz="1800" dirty="0" smtClean="0"/>
              <a:t> </a:t>
            </a:r>
            <a:r>
              <a:rPr lang="fr-FR" sz="1800" dirty="0" err="1" smtClean="0"/>
              <a:t>resistance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improved</a:t>
            </a:r>
            <a:r>
              <a:rPr lang="fr-FR" sz="1800" dirty="0" smtClean="0"/>
              <a:t> </a:t>
            </a:r>
            <a:r>
              <a:rPr lang="fr-FR" sz="1800" dirty="0"/>
              <a:t>(3.2 n</a:t>
            </a:r>
            <a:r>
              <a:rPr lang="el-GR" sz="1800" dirty="0"/>
              <a:t>Ω</a:t>
            </a:r>
            <a:r>
              <a:rPr lang="fr-FR" sz="1800" dirty="0" smtClean="0"/>
              <a:t> </a:t>
            </a:r>
            <a:r>
              <a:rPr lang="fr-FR" sz="1800" dirty="0" smtClean="0">
                <a:sym typeface="Symbol" panose="05050102010706020507" pitchFamily="18" charset="2"/>
              </a:rPr>
              <a:t></a:t>
            </a:r>
            <a:r>
              <a:rPr lang="fr-FR" sz="1800" dirty="0" smtClean="0"/>
              <a:t>1.3 n</a:t>
            </a:r>
            <a:r>
              <a:rPr lang="el-GR" sz="1800" dirty="0" smtClean="0"/>
              <a:t>Ω</a:t>
            </a:r>
            <a:r>
              <a:rPr lang="fr-FR" sz="1800" dirty="0" smtClean="0"/>
              <a:t>)</a:t>
            </a:r>
          </a:p>
          <a:p>
            <a:pPr lvl="1"/>
            <a:r>
              <a:rPr lang="fr-FR" sz="1800" dirty="0" smtClean="0"/>
              <a:t>The </a:t>
            </a:r>
            <a:r>
              <a:rPr lang="fr-FR" sz="1800" dirty="0" err="1" smtClean="0"/>
              <a:t>low</a:t>
            </a:r>
            <a:r>
              <a:rPr lang="fr-FR" sz="1800" dirty="0" smtClean="0"/>
              <a:t> </a:t>
            </a:r>
            <a:r>
              <a:rPr lang="fr-FR" sz="1800" dirty="0" err="1" smtClean="0"/>
              <a:t>field</a:t>
            </a:r>
            <a:r>
              <a:rPr lang="fr-FR" sz="1800" dirty="0" smtClean="0"/>
              <a:t> Q-</a:t>
            </a:r>
            <a:r>
              <a:rPr lang="fr-FR" sz="1800" dirty="0" err="1" smtClean="0"/>
              <a:t>slope</a:t>
            </a:r>
            <a:r>
              <a:rPr lang="fr-FR" sz="1800" dirty="0" smtClean="0"/>
              <a:t> </a:t>
            </a:r>
            <a:r>
              <a:rPr lang="fr-FR" sz="1800" dirty="0" err="1" smtClean="0"/>
              <a:t>disapeared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/</a:t>
            </a:r>
            <a:r>
              <a:rPr lang="fr-FR" sz="1800" dirty="0" err="1" smtClean="0"/>
              <a:t>without</a:t>
            </a:r>
            <a:r>
              <a:rPr lang="fr-FR" sz="1800" dirty="0" smtClean="0"/>
              <a:t> post-BCP</a:t>
            </a:r>
          </a:p>
          <a:p>
            <a:pPr lvl="1"/>
            <a:r>
              <a:rPr lang="fr-FR" sz="1800" dirty="0" smtClean="0"/>
              <a:t>The high </a:t>
            </a:r>
            <a:r>
              <a:rPr lang="fr-FR" sz="1800" dirty="0" err="1" smtClean="0"/>
              <a:t>field</a:t>
            </a:r>
            <a:r>
              <a:rPr lang="fr-FR" sz="1800" dirty="0" smtClean="0"/>
              <a:t> Q-</a:t>
            </a:r>
            <a:r>
              <a:rPr lang="fr-FR" sz="1800" dirty="0" err="1" smtClean="0"/>
              <a:t>slope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revealed</a:t>
            </a:r>
            <a:r>
              <a:rPr lang="fr-FR" sz="1800" dirty="0" smtClean="0"/>
              <a:t> </a:t>
            </a:r>
            <a:r>
              <a:rPr lang="fr-FR" sz="1800" dirty="0" err="1" smtClean="0"/>
              <a:t>after</a:t>
            </a:r>
            <a:r>
              <a:rPr lang="fr-FR" sz="1800" dirty="0" smtClean="0"/>
              <a:t> BCP</a:t>
            </a:r>
          </a:p>
          <a:p>
            <a:r>
              <a:rPr lang="fr-FR" sz="2800" dirty="0" err="1" smtClean="0"/>
              <a:t>Very</a:t>
            </a:r>
            <a:r>
              <a:rPr lang="fr-FR" sz="2800" dirty="0" smtClean="0"/>
              <a:t> </a:t>
            </a:r>
            <a:r>
              <a:rPr lang="fr-FR" sz="2800" dirty="0" err="1" smtClean="0"/>
              <a:t>strong</a:t>
            </a:r>
            <a:r>
              <a:rPr lang="fr-FR" sz="2800" dirty="0" smtClean="0"/>
              <a:t> X-rays </a:t>
            </a:r>
            <a:r>
              <a:rPr lang="fr-FR" sz="2800" dirty="0" err="1" smtClean="0"/>
              <a:t>emission</a:t>
            </a:r>
            <a:r>
              <a:rPr lang="fr-FR" sz="2800" dirty="0" smtClean="0"/>
              <a:t> </a:t>
            </a:r>
            <a:r>
              <a:rPr lang="fr-FR" sz="2800" dirty="0" err="1" smtClean="0"/>
              <a:t>after</a:t>
            </a:r>
            <a:r>
              <a:rPr lang="fr-FR" sz="2800" dirty="0" smtClean="0"/>
              <a:t> </a:t>
            </a:r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treatment</a:t>
            </a:r>
            <a:endParaRPr lang="fr-FR" sz="2800" dirty="0" smtClean="0"/>
          </a:p>
          <a:p>
            <a:pPr lvl="1"/>
            <a:r>
              <a:rPr lang="fr-FR" sz="1800" dirty="0" err="1" smtClean="0"/>
              <a:t>Coming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surface pollution not </a:t>
            </a:r>
            <a:r>
              <a:rPr lang="fr-FR" sz="1800" dirty="0" err="1" smtClean="0"/>
              <a:t>removed</a:t>
            </a:r>
            <a:r>
              <a:rPr lang="fr-FR" sz="1800" dirty="0" smtClean="0"/>
              <a:t> by HPR (</a:t>
            </a:r>
            <a:r>
              <a:rPr lang="fr-FR" sz="1800" dirty="0" err="1" smtClean="0"/>
              <a:t>metallic</a:t>
            </a:r>
            <a:r>
              <a:rPr lang="fr-FR" sz="1800" dirty="0" smtClean="0"/>
              <a:t> </a:t>
            </a:r>
            <a:r>
              <a:rPr lang="fr-FR" sz="1800" dirty="0" err="1" smtClean="0"/>
              <a:t>deposition</a:t>
            </a:r>
            <a:r>
              <a:rPr lang="fr-FR" sz="1800" dirty="0" smtClean="0"/>
              <a:t>?)</a:t>
            </a:r>
          </a:p>
          <a:p>
            <a:pPr lvl="1"/>
            <a:r>
              <a:rPr lang="fr-FR" sz="1800" dirty="0" err="1" smtClean="0"/>
              <a:t>Unfortunate</a:t>
            </a:r>
            <a:r>
              <a:rPr lang="fr-FR" sz="1800" dirty="0" smtClean="0"/>
              <a:t> </a:t>
            </a:r>
            <a:r>
              <a:rPr lang="fr-FR" sz="1800" dirty="0" err="1" smtClean="0"/>
              <a:t>bad</a:t>
            </a:r>
            <a:r>
              <a:rPr lang="fr-FR" sz="1800" dirty="0" smtClean="0"/>
              <a:t> HPR ?</a:t>
            </a:r>
          </a:p>
          <a:p>
            <a:r>
              <a:rPr lang="fr-FR" sz="2800" dirty="0" err="1" smtClean="0"/>
              <a:t>Sample</a:t>
            </a:r>
            <a:r>
              <a:rPr lang="fr-FR" sz="2800" dirty="0" smtClean="0"/>
              <a:t> </a:t>
            </a:r>
            <a:r>
              <a:rPr lang="fr-FR" sz="2800" dirty="0" err="1" smtClean="0"/>
              <a:t>study</a:t>
            </a:r>
            <a:r>
              <a:rPr lang="fr-FR" sz="2800" dirty="0" smtClean="0"/>
              <a:t> </a:t>
            </a:r>
            <a:r>
              <a:rPr lang="fr-FR" sz="2800" dirty="0" err="1" smtClean="0"/>
              <a:t>revealed</a:t>
            </a:r>
            <a:r>
              <a:rPr lang="fr-FR" sz="2800" dirty="0" smtClean="0"/>
              <a:t> Fe on surface</a:t>
            </a:r>
          </a:p>
          <a:p>
            <a:pPr lvl="1"/>
            <a:r>
              <a:rPr lang="fr-FR" sz="2500" dirty="0" smtClean="0"/>
              <a:t>Layer </a:t>
            </a:r>
            <a:r>
              <a:rPr lang="fr-FR" sz="2500" dirty="0" err="1" smtClean="0"/>
              <a:t>too</a:t>
            </a:r>
            <a:r>
              <a:rPr lang="fr-FR" sz="2500" dirty="0" smtClean="0"/>
              <a:t> </a:t>
            </a:r>
            <a:r>
              <a:rPr lang="fr-FR" sz="2500" dirty="0" err="1" smtClean="0"/>
              <a:t>thin</a:t>
            </a:r>
            <a:r>
              <a:rPr lang="fr-FR" sz="2500" dirty="0" smtClean="0"/>
              <a:t> to </a:t>
            </a:r>
            <a:r>
              <a:rPr lang="fr-FR" sz="2500" dirty="0" err="1" smtClean="0"/>
              <a:t>degrade</a:t>
            </a:r>
            <a:r>
              <a:rPr lang="fr-FR" sz="2500" dirty="0" smtClean="0"/>
              <a:t> surface </a:t>
            </a:r>
            <a:r>
              <a:rPr lang="fr-FR" sz="2500" dirty="0" err="1" smtClean="0"/>
              <a:t>resistance</a:t>
            </a:r>
            <a:r>
              <a:rPr lang="fr-FR" sz="2500" dirty="0" smtClean="0"/>
              <a:t>. Invisible to RF </a:t>
            </a:r>
            <a:r>
              <a:rPr lang="fr-FR" sz="2500" dirty="0" err="1" smtClean="0"/>
              <a:t>field</a:t>
            </a:r>
            <a:r>
              <a:rPr lang="fr-FR" sz="2500" dirty="0" smtClean="0"/>
              <a:t>.</a:t>
            </a:r>
          </a:p>
          <a:p>
            <a:pPr lvl="1"/>
            <a:r>
              <a:rPr lang="fr-FR" sz="2500" dirty="0" smtClean="0"/>
              <a:t>But </a:t>
            </a:r>
            <a:r>
              <a:rPr lang="fr-FR" sz="2500" dirty="0" err="1" smtClean="0"/>
              <a:t>can</a:t>
            </a:r>
            <a:r>
              <a:rPr lang="fr-FR" sz="2500" dirty="0" smtClean="0"/>
              <a:t> </a:t>
            </a:r>
            <a:r>
              <a:rPr lang="fr-FR" sz="2500" dirty="0" err="1" smtClean="0"/>
              <a:t>significantly</a:t>
            </a:r>
            <a:r>
              <a:rPr lang="fr-FR" sz="2500" dirty="0" smtClean="0"/>
              <a:t> </a:t>
            </a:r>
            <a:r>
              <a:rPr lang="fr-FR" sz="2500" dirty="0" err="1" smtClean="0"/>
              <a:t>increase</a:t>
            </a:r>
            <a:r>
              <a:rPr lang="fr-FR" sz="2500" dirty="0" smtClean="0"/>
              <a:t> the </a:t>
            </a:r>
            <a:r>
              <a:rPr lang="fr-FR" sz="2500" dirty="0" err="1" smtClean="0"/>
              <a:t>Secondary</a:t>
            </a:r>
            <a:r>
              <a:rPr lang="fr-FR" sz="2500" dirty="0" smtClean="0"/>
              <a:t> Emission </a:t>
            </a:r>
            <a:r>
              <a:rPr lang="fr-FR" sz="2500" dirty="0" err="1" smtClean="0"/>
              <a:t>Yield</a:t>
            </a:r>
            <a:r>
              <a:rPr lang="fr-FR" sz="2500" dirty="0" smtClean="0"/>
              <a:t> of the surface ?</a:t>
            </a:r>
            <a:endParaRPr lang="fr-FR" sz="2500" dirty="0"/>
          </a:p>
          <a:p>
            <a:pPr lvl="1"/>
            <a:endParaRPr lang="fr-FR" sz="1800" dirty="0"/>
          </a:p>
        </p:txBody>
      </p:sp>
      <p:pic>
        <p:nvPicPr>
          <p:cNvPr id="10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7679058" y="216193"/>
            <a:ext cx="1272945" cy="4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55576" y="911424"/>
            <a:ext cx="8208912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800" dirty="0"/>
          </a:p>
          <a:p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535052" y="836712"/>
            <a:ext cx="8208912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dirty="0" smtClean="0"/>
              <a:t>Vacuum </a:t>
            </a:r>
            <a:r>
              <a:rPr lang="fr-FR" sz="1800" dirty="0" err="1" smtClean="0"/>
              <a:t>furnace</a:t>
            </a:r>
            <a:r>
              <a:rPr lang="fr-FR" sz="1800" dirty="0" smtClean="0"/>
              <a:t> </a:t>
            </a:r>
            <a:r>
              <a:rPr lang="fr-FR" sz="1800" dirty="0" err="1" smtClean="0"/>
              <a:t>fully</a:t>
            </a:r>
            <a:r>
              <a:rPr lang="fr-FR" sz="1800" dirty="0" smtClean="0"/>
              <a:t> </a:t>
            </a:r>
            <a:r>
              <a:rPr lang="fr-FR" sz="1800" dirty="0" err="1" smtClean="0"/>
              <a:t>operational</a:t>
            </a:r>
            <a:r>
              <a:rPr lang="fr-FR" sz="1800" dirty="0" smtClean="0"/>
              <a:t> : First test </a:t>
            </a:r>
            <a:r>
              <a:rPr lang="fr-FR" sz="1800" dirty="0" smtClean="0">
                <a:sym typeface="Symbol" panose="05050102010706020507" pitchFamily="18" charset="2"/>
              </a:rPr>
              <a:t> First </a:t>
            </a:r>
            <a:r>
              <a:rPr lang="fr-FR" sz="1800" dirty="0" err="1" smtClean="0">
                <a:sym typeface="Symbol" panose="05050102010706020507" pitchFamily="18" charset="2"/>
              </a:rPr>
              <a:t>success</a:t>
            </a:r>
            <a:r>
              <a:rPr lang="fr-FR" sz="1800" dirty="0" smtClean="0">
                <a:sym typeface="Symbol" panose="05050102010706020507" pitchFamily="18" charset="2"/>
              </a:rPr>
              <a:t>!</a:t>
            </a:r>
            <a:endParaRPr lang="fr-FR" sz="1800" dirty="0" smtClean="0"/>
          </a:p>
          <a:p>
            <a:pPr lvl="1"/>
            <a:r>
              <a:rPr lang="fr-FR" sz="1800" dirty="0" smtClean="0"/>
              <a:t>FOR </a:t>
            </a:r>
            <a:r>
              <a:rPr lang="fr-FR" sz="1800" dirty="0" smtClean="0"/>
              <a:t>ESS :</a:t>
            </a:r>
          </a:p>
          <a:p>
            <a:pPr lvl="2"/>
            <a:r>
              <a:rPr lang="fr-FR" sz="1800" dirty="0" err="1" smtClean="0"/>
              <a:t>Both</a:t>
            </a:r>
            <a:r>
              <a:rPr lang="fr-FR" sz="1800" dirty="0" smtClean="0"/>
              <a:t> </a:t>
            </a:r>
            <a:r>
              <a:rPr lang="fr-FR" sz="1800" dirty="0" err="1" smtClean="0"/>
              <a:t>cavities</a:t>
            </a:r>
            <a:r>
              <a:rPr lang="fr-FR" sz="1800" dirty="0" smtClean="0"/>
              <a:t> are </a:t>
            </a:r>
            <a:r>
              <a:rPr lang="fr-FR" sz="1800" dirty="0" err="1" smtClean="0"/>
              <a:t>way</a:t>
            </a:r>
            <a:r>
              <a:rPr lang="fr-FR" sz="1800" dirty="0" smtClean="0"/>
              <a:t> </a:t>
            </a:r>
            <a:r>
              <a:rPr lang="fr-FR" sz="1800" dirty="0" err="1" smtClean="0"/>
              <a:t>above</a:t>
            </a:r>
            <a:r>
              <a:rPr lang="fr-FR" sz="1800" dirty="0" smtClean="0"/>
              <a:t> </a:t>
            </a:r>
            <a:r>
              <a:rPr lang="fr-FR" sz="1800" dirty="0" err="1" smtClean="0"/>
              <a:t>specifications</a:t>
            </a:r>
            <a:r>
              <a:rPr lang="fr-FR" sz="1800" dirty="0" smtClean="0"/>
              <a:t> </a:t>
            </a:r>
          </a:p>
          <a:p>
            <a:pPr marL="594360" lvl="2" indent="0">
              <a:buNone/>
            </a:pPr>
            <a:r>
              <a:rPr lang="fr-FR" sz="1800" dirty="0" smtClean="0"/>
              <a:t>&gt;2</a:t>
            </a:r>
            <a:r>
              <a:rPr lang="fr-FR" sz="1800" baseline="30000" dirty="0" smtClean="0"/>
              <a:t>E</a:t>
            </a:r>
            <a:r>
              <a:rPr lang="fr-FR" sz="1800" dirty="0" smtClean="0"/>
              <a:t>10 @9 MV/m (</a:t>
            </a:r>
            <a:r>
              <a:rPr lang="fr-FR" sz="1800" dirty="0" err="1" smtClean="0"/>
              <a:t>spec</a:t>
            </a:r>
            <a:r>
              <a:rPr lang="fr-FR" sz="1800" dirty="0" smtClean="0"/>
              <a:t> : 1.5</a:t>
            </a:r>
            <a:r>
              <a:rPr lang="fr-FR" sz="1800" baseline="30000" dirty="0" smtClean="0"/>
              <a:t>E</a:t>
            </a:r>
            <a:r>
              <a:rPr lang="fr-FR" sz="1800" dirty="0" smtClean="0"/>
              <a:t>9)</a:t>
            </a:r>
          </a:p>
          <a:p>
            <a:pPr lvl="2"/>
            <a:r>
              <a:rPr lang="fr-FR" sz="1800" dirty="0" err="1" smtClean="0"/>
              <a:t>Heat</a:t>
            </a:r>
            <a:r>
              <a:rPr lang="fr-FR" sz="1800" dirty="0" smtClean="0"/>
              <a:t> </a:t>
            </a:r>
            <a:r>
              <a:rPr lang="fr-FR" sz="1800" dirty="0" err="1" smtClean="0"/>
              <a:t>treatment</a:t>
            </a:r>
            <a:r>
              <a:rPr lang="fr-FR" sz="1800" dirty="0" smtClean="0"/>
              <a:t> at 650°C </a:t>
            </a:r>
            <a:r>
              <a:rPr lang="fr-FR" sz="1800" dirty="0" err="1" smtClean="0"/>
              <a:t>during</a:t>
            </a:r>
            <a:r>
              <a:rPr lang="fr-FR" sz="1800" dirty="0" smtClean="0"/>
              <a:t> 10h </a:t>
            </a:r>
            <a:r>
              <a:rPr lang="fr-FR" sz="1800" dirty="0" err="1" smtClean="0"/>
              <a:t>is</a:t>
            </a:r>
            <a:r>
              <a:rPr lang="fr-FR" sz="1800" dirty="0" smtClean="0"/>
              <a:t> a </a:t>
            </a:r>
            <a:r>
              <a:rPr lang="fr-FR" sz="1800" dirty="0" err="1" smtClean="0"/>
              <a:t>success</a:t>
            </a:r>
            <a:r>
              <a:rPr lang="fr-FR" sz="1800" dirty="0" smtClean="0"/>
              <a:t> :</a:t>
            </a:r>
          </a:p>
          <a:p>
            <a:pPr lvl="3"/>
            <a:r>
              <a:rPr lang="fr-FR" dirty="0" smtClean="0"/>
              <a:t> The </a:t>
            </a:r>
            <a:r>
              <a:rPr lang="fr-FR" dirty="0" err="1" smtClean="0"/>
              <a:t>cleaning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titanium</a:t>
            </a:r>
            <a:r>
              <a:rPr lang="fr-FR" dirty="0" smtClean="0"/>
              <a:t> tank  </a:t>
            </a:r>
          </a:p>
          <a:p>
            <a:pPr lvl="3"/>
            <a:r>
              <a:rPr lang="fr-FR" dirty="0" smtClean="0"/>
              <a:t> </a:t>
            </a:r>
            <a:r>
              <a:rPr lang="fr-FR" dirty="0" err="1" smtClean="0"/>
              <a:t>Removes</a:t>
            </a:r>
            <a:r>
              <a:rPr lang="fr-FR" dirty="0" smtClean="0"/>
              <a:t> Q-</a:t>
            </a:r>
            <a:r>
              <a:rPr lang="fr-FR" dirty="0" err="1" smtClean="0"/>
              <a:t>disease</a:t>
            </a:r>
            <a:endParaRPr lang="fr-FR" dirty="0" smtClean="0"/>
          </a:p>
          <a:p>
            <a:pPr lvl="3"/>
            <a:r>
              <a:rPr lang="fr-FR" dirty="0" smtClean="0"/>
              <a:t> </a:t>
            </a:r>
            <a:r>
              <a:rPr lang="fr-FR" dirty="0" err="1" smtClean="0"/>
              <a:t>Decreases</a:t>
            </a:r>
            <a:r>
              <a:rPr lang="fr-FR" dirty="0" smtClean="0"/>
              <a:t> surface </a:t>
            </a:r>
            <a:r>
              <a:rPr lang="fr-FR" dirty="0" err="1" smtClean="0"/>
              <a:t>resistance</a:t>
            </a:r>
            <a:endParaRPr lang="fr-FR" dirty="0" smtClean="0"/>
          </a:p>
          <a:p>
            <a:pPr lvl="3"/>
            <a:r>
              <a:rPr lang="fr-FR" dirty="0"/>
              <a:t> </a:t>
            </a:r>
            <a:r>
              <a:rPr lang="fr-FR" dirty="0" err="1" smtClean="0"/>
              <a:t>Reduces</a:t>
            </a:r>
            <a:r>
              <a:rPr lang="fr-FR" dirty="0" smtClean="0"/>
              <a:t> Q-</a:t>
            </a:r>
            <a:r>
              <a:rPr lang="fr-FR" dirty="0" err="1" smtClean="0"/>
              <a:t>slope</a:t>
            </a:r>
            <a:endParaRPr lang="fr-FR" dirty="0" smtClean="0"/>
          </a:p>
          <a:p>
            <a:pPr lvl="3"/>
            <a:endParaRPr lang="fr-FR" sz="1600" dirty="0" smtClean="0"/>
          </a:p>
          <a:p>
            <a:pPr lvl="1"/>
            <a:r>
              <a:rPr lang="fr-FR" sz="2000" dirty="0" smtClean="0"/>
              <a:t>FOR MYRRHA :</a:t>
            </a:r>
          </a:p>
          <a:p>
            <a:pPr lvl="2"/>
            <a:r>
              <a:rPr lang="fr-FR" sz="1800" dirty="0" smtClean="0"/>
              <a:t>R&amp;D to </a:t>
            </a:r>
            <a:r>
              <a:rPr lang="fr-FR" sz="1800" dirty="0" err="1" smtClean="0"/>
              <a:t>simplify</a:t>
            </a:r>
            <a:r>
              <a:rPr lang="fr-FR" sz="1800" dirty="0" smtClean="0"/>
              <a:t> </a:t>
            </a:r>
            <a:r>
              <a:rPr lang="fr-FR" sz="1800" dirty="0" err="1" smtClean="0"/>
              <a:t>procedure</a:t>
            </a:r>
            <a:r>
              <a:rPr lang="fr-FR" sz="1800" dirty="0" smtClean="0"/>
              <a:t> : </a:t>
            </a:r>
            <a:r>
              <a:rPr lang="fr-FR" sz="1800" dirty="0" err="1" smtClean="0"/>
              <a:t>remove</a:t>
            </a:r>
            <a:r>
              <a:rPr lang="fr-FR" sz="1800" dirty="0" smtClean="0"/>
              <a:t> post-BCP and </a:t>
            </a:r>
            <a:r>
              <a:rPr lang="fr-FR" sz="1800" dirty="0" err="1" smtClean="0"/>
              <a:t>optimize</a:t>
            </a:r>
            <a:r>
              <a:rPr lang="fr-FR" sz="1800" dirty="0" smtClean="0"/>
              <a:t> </a:t>
            </a:r>
            <a:r>
              <a:rPr lang="fr-FR" sz="1800" dirty="0" err="1" smtClean="0"/>
              <a:t>Qo</a:t>
            </a:r>
            <a:endParaRPr lang="fr-FR" sz="1800" dirty="0" smtClean="0"/>
          </a:p>
          <a:p>
            <a:pPr lvl="2"/>
            <a:r>
              <a:rPr lang="fr-FR" sz="1800" dirty="0" smtClean="0"/>
              <a:t>BCP post-</a:t>
            </a:r>
            <a:r>
              <a:rPr lang="fr-FR" sz="1800" dirty="0" err="1" smtClean="0"/>
              <a:t>treatment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apparently</a:t>
            </a:r>
            <a:r>
              <a:rPr lang="fr-FR" sz="1800" dirty="0" smtClean="0"/>
              <a:t> not </a:t>
            </a:r>
            <a:r>
              <a:rPr lang="fr-FR" sz="1800" dirty="0" err="1" smtClean="0"/>
              <a:t>required</a:t>
            </a:r>
            <a:r>
              <a:rPr lang="fr-FR" sz="1800" dirty="0" smtClean="0"/>
              <a:t> :</a:t>
            </a:r>
          </a:p>
          <a:p>
            <a:pPr lvl="3"/>
            <a:r>
              <a:rPr lang="fr-FR" dirty="0" smtClean="0"/>
              <a:t>Diffusion of </a:t>
            </a:r>
            <a:r>
              <a:rPr lang="fr-FR" dirty="0" err="1" smtClean="0"/>
              <a:t>impurities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limited</a:t>
            </a:r>
            <a:r>
              <a:rPr lang="fr-FR" dirty="0" smtClean="0"/>
              <a:t> to few </a:t>
            </a:r>
            <a:r>
              <a:rPr lang="fr-FR" dirty="0" err="1" smtClean="0"/>
              <a:t>nanometers</a:t>
            </a:r>
            <a:r>
              <a:rPr lang="fr-FR" dirty="0" smtClean="0"/>
              <a:t> </a:t>
            </a:r>
          </a:p>
          <a:p>
            <a:pPr lvl="3"/>
            <a:r>
              <a:rPr lang="fr-FR" dirty="0" smtClean="0"/>
              <a:t>More </a:t>
            </a:r>
            <a:r>
              <a:rPr lang="fr-FR" dirty="0" err="1" smtClean="0"/>
              <a:t>precautions</a:t>
            </a:r>
            <a:r>
              <a:rPr lang="fr-FR" dirty="0" smtClean="0"/>
              <a:t> to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presence</a:t>
            </a:r>
            <a:r>
              <a:rPr lang="fr-FR" dirty="0" smtClean="0"/>
              <a:t> of </a:t>
            </a:r>
            <a:r>
              <a:rPr lang="fr-FR" dirty="0" err="1" smtClean="0"/>
              <a:t>metallic</a:t>
            </a:r>
            <a:r>
              <a:rPr lang="fr-FR" dirty="0" smtClean="0"/>
              <a:t> pollution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cause </a:t>
            </a:r>
            <a:r>
              <a:rPr lang="fr-FR" dirty="0" err="1" smtClean="0"/>
              <a:t>severe</a:t>
            </a:r>
            <a:r>
              <a:rPr lang="fr-FR" dirty="0" smtClean="0"/>
              <a:t> </a:t>
            </a:r>
            <a:r>
              <a:rPr lang="fr-FR" dirty="0" err="1" smtClean="0"/>
              <a:t>multipacting</a:t>
            </a:r>
            <a:r>
              <a:rPr lang="fr-FR" dirty="0" smtClean="0"/>
              <a:t> and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endParaRPr lang="fr-FR" dirty="0" smtClean="0"/>
          </a:p>
          <a:p>
            <a:pPr lvl="2"/>
            <a:r>
              <a:rPr lang="fr-FR" sz="1800" dirty="0" smtClean="0"/>
              <a:t>120°C UHV </a:t>
            </a:r>
            <a:r>
              <a:rPr lang="fr-FR" sz="1800" dirty="0" err="1" smtClean="0"/>
              <a:t>baking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tested</a:t>
            </a:r>
            <a:r>
              <a:rPr lang="fr-FR" sz="1800" dirty="0" smtClean="0"/>
              <a:t> </a:t>
            </a:r>
            <a:r>
              <a:rPr lang="fr-FR" sz="1800" dirty="0" err="1" smtClean="0"/>
              <a:t>soon</a:t>
            </a:r>
            <a:r>
              <a:rPr lang="fr-FR" sz="1800" dirty="0" smtClean="0"/>
              <a:t> to </a:t>
            </a:r>
            <a:r>
              <a:rPr lang="fr-FR" sz="1800" dirty="0" err="1" smtClean="0"/>
              <a:t>confirm</a:t>
            </a:r>
            <a:r>
              <a:rPr lang="fr-FR" sz="1800" dirty="0" smtClean="0"/>
              <a:t> the </a:t>
            </a:r>
            <a:r>
              <a:rPr lang="fr-FR" sz="1800" dirty="0" err="1" smtClean="0"/>
              <a:t>reduction</a:t>
            </a:r>
            <a:r>
              <a:rPr lang="fr-FR" sz="1800" dirty="0" smtClean="0"/>
              <a:t> of  high </a:t>
            </a:r>
            <a:r>
              <a:rPr lang="fr-FR" sz="1800" dirty="0" err="1" smtClean="0"/>
              <a:t>field</a:t>
            </a:r>
            <a:r>
              <a:rPr lang="fr-FR" sz="1800" dirty="0" smtClean="0"/>
              <a:t> Q-</a:t>
            </a:r>
            <a:r>
              <a:rPr lang="fr-FR" sz="1800" dirty="0" err="1" smtClean="0"/>
              <a:t>slope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 flipV="1">
            <a:off x="-108520" y="908720"/>
            <a:ext cx="67710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Black" pitchFamily="34" charset="0"/>
              </a:rPr>
              <a:t>CONCLUSIONS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2649329" y="117984"/>
            <a:ext cx="6480720" cy="576064"/>
          </a:xfrm>
        </p:spPr>
        <p:txBody>
          <a:bodyPr/>
          <a:lstStyle/>
          <a:p>
            <a:r>
              <a:rPr lang="fr-FR" sz="2400" dirty="0" smtClean="0"/>
              <a:t>CONCLUSIONS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503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55576" y="911424"/>
            <a:ext cx="8208912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800" dirty="0"/>
          </a:p>
          <a:p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755576" y="1052736"/>
            <a:ext cx="8208912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4000" dirty="0" smtClean="0"/>
              <a:t>THANKS FOR YOUR ATTENTION</a:t>
            </a:r>
            <a:endParaRPr lang="fr-FR" sz="4000" dirty="0"/>
          </a:p>
        </p:txBody>
      </p:sp>
      <p:pic>
        <p:nvPicPr>
          <p:cNvPr id="10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4746618" y="2604785"/>
            <a:ext cx="4021973" cy="14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52764"/>
            <a:ext cx="2854089" cy="152694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 t="10599"/>
          <a:stretch>
            <a:fillRect/>
          </a:stretch>
        </p:blipFill>
        <p:spPr bwMode="auto">
          <a:xfrm>
            <a:off x="847300" y="5980719"/>
            <a:ext cx="1246312" cy="79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82" descr="PSU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47" y="5980719"/>
            <a:ext cx="740891" cy="79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myrte logo h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18" y="4535418"/>
            <a:ext cx="4098356" cy="142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6984776" cy="5544616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</a:t>
            </a:r>
            <a:r>
              <a:rPr lang="fr-FR" sz="2400" dirty="0" err="1" smtClean="0"/>
              <a:t>preparation</a:t>
            </a:r>
            <a:endParaRPr lang="fr-FR" sz="2400" dirty="0" smtClean="0"/>
          </a:p>
          <a:p>
            <a:pPr lvl="1"/>
            <a:r>
              <a:rPr lang="fr-FR" sz="2100" dirty="0" err="1" smtClean="0"/>
              <a:t>Ultra-sonic</a:t>
            </a:r>
            <a:r>
              <a:rPr lang="fr-FR" sz="2100" dirty="0" smtClean="0"/>
              <a:t> </a:t>
            </a:r>
            <a:r>
              <a:rPr lang="fr-FR" sz="2100" dirty="0" err="1" smtClean="0"/>
              <a:t>degreasing</a:t>
            </a:r>
            <a:endParaRPr lang="fr-FR" sz="2100" dirty="0" smtClean="0"/>
          </a:p>
          <a:p>
            <a:pPr lvl="1"/>
            <a:r>
              <a:rPr lang="fr-FR" sz="2100" dirty="0" err="1" smtClean="0"/>
              <a:t>Etching</a:t>
            </a:r>
            <a:r>
              <a:rPr lang="fr-FR" sz="2100" dirty="0" smtClean="0"/>
              <a:t> of 200 µm (goal)</a:t>
            </a:r>
          </a:p>
          <a:p>
            <a:pPr lvl="2"/>
            <a:r>
              <a:rPr lang="fr-FR" sz="1800" dirty="0" smtClean="0"/>
              <a:t>Phase 1: Horizontal, 120 minutes</a:t>
            </a:r>
          </a:p>
          <a:p>
            <a:pPr lvl="2"/>
            <a:r>
              <a:rPr lang="fr-FR" sz="1800" dirty="0" smtClean="0"/>
              <a:t>Phase 2: Horizontal (180° rotation), 120 minutes</a:t>
            </a:r>
          </a:p>
          <a:p>
            <a:pPr lvl="2"/>
            <a:r>
              <a:rPr lang="fr-FR" sz="1800" dirty="0" smtClean="0"/>
              <a:t>Phase 3: Vertical, 240 minutes</a:t>
            </a:r>
            <a:endParaRPr lang="fr-FR" sz="2100" dirty="0" smtClean="0"/>
          </a:p>
          <a:p>
            <a:pPr lvl="2"/>
            <a:r>
              <a:rPr lang="fr-FR" sz="1800" dirty="0" smtClean="0"/>
              <a:t>2 barrels to </a:t>
            </a:r>
            <a:r>
              <a:rPr lang="fr-FR" sz="1800" dirty="0" err="1" smtClean="0"/>
              <a:t>limit</a:t>
            </a:r>
            <a:r>
              <a:rPr lang="fr-FR" sz="1800" dirty="0" smtClean="0"/>
              <a:t> </a:t>
            </a:r>
            <a:r>
              <a:rPr lang="fr-FR" sz="1800" dirty="0" err="1" smtClean="0"/>
              <a:t>acid</a:t>
            </a:r>
            <a:r>
              <a:rPr lang="fr-FR" sz="1800" dirty="0" smtClean="0"/>
              <a:t> </a:t>
            </a:r>
            <a:r>
              <a:rPr lang="fr-FR" sz="1800" dirty="0" err="1" smtClean="0"/>
              <a:t>temperature</a:t>
            </a:r>
            <a:r>
              <a:rPr lang="fr-FR" sz="1800" dirty="0" smtClean="0"/>
              <a:t> &lt; 18°C</a:t>
            </a:r>
          </a:p>
          <a:p>
            <a:pPr lvl="2"/>
            <a:r>
              <a:rPr lang="fr-FR" sz="1800" dirty="0" smtClean="0"/>
              <a:t>Cold water in </a:t>
            </a:r>
            <a:r>
              <a:rPr lang="fr-FR" sz="1800" dirty="0" err="1" smtClean="0"/>
              <a:t>helium</a:t>
            </a:r>
            <a:r>
              <a:rPr lang="fr-FR" sz="1800" dirty="0" smtClean="0"/>
              <a:t> tank</a:t>
            </a:r>
          </a:p>
          <a:p>
            <a:pPr lvl="1"/>
            <a:r>
              <a:rPr lang="fr-FR" sz="2100" dirty="0" smtClean="0"/>
              <a:t>HPR : 12h</a:t>
            </a:r>
          </a:p>
          <a:p>
            <a:pPr lvl="2"/>
            <a:r>
              <a:rPr lang="fr-FR" sz="1800" dirty="0" smtClean="0"/>
              <a:t>6 ports (2 </a:t>
            </a:r>
            <a:r>
              <a:rPr lang="fr-FR" sz="1800" dirty="0" err="1" smtClean="0"/>
              <a:t>beam</a:t>
            </a:r>
            <a:r>
              <a:rPr lang="fr-FR" sz="1800" dirty="0" smtClean="0"/>
              <a:t> tubes,  4 HPR ports)</a:t>
            </a:r>
          </a:p>
          <a:p>
            <a:pPr lvl="2"/>
            <a:r>
              <a:rPr lang="fr-FR" sz="1800" dirty="0" smtClean="0"/>
              <a:t>24h </a:t>
            </a:r>
            <a:r>
              <a:rPr lang="fr-FR" sz="1800" dirty="0" err="1" smtClean="0"/>
              <a:t>drying</a:t>
            </a:r>
            <a:endParaRPr lang="fr-FR" sz="1800" dirty="0" smtClean="0"/>
          </a:p>
          <a:p>
            <a:pPr lvl="2"/>
            <a:endParaRPr lang="fr-FR" sz="2100" dirty="0" smtClean="0"/>
          </a:p>
          <a:p>
            <a:r>
              <a:rPr lang="fr-FR" sz="2400" dirty="0" smtClean="0"/>
              <a:t>Vertical test </a:t>
            </a:r>
            <a:r>
              <a:rPr lang="fr-FR" sz="2400" dirty="0" err="1" smtClean="0"/>
              <a:t>done</a:t>
            </a:r>
            <a:r>
              <a:rPr lang="fr-FR" sz="2400" dirty="0" smtClean="0"/>
              <a:t> « in vertical ».</a:t>
            </a:r>
          </a:p>
          <a:p>
            <a:pPr lvl="1"/>
            <a:r>
              <a:rPr lang="fr-FR" sz="2100" dirty="0" err="1" smtClean="0"/>
              <a:t>Cooling</a:t>
            </a:r>
            <a:r>
              <a:rPr lang="fr-FR" sz="2100" dirty="0" smtClean="0"/>
              <a:t> </a:t>
            </a:r>
            <a:r>
              <a:rPr lang="fr-FR" sz="2100" dirty="0" err="1" smtClean="0"/>
              <a:t>is</a:t>
            </a:r>
            <a:r>
              <a:rPr lang="fr-FR" sz="2100" dirty="0" smtClean="0"/>
              <a:t> not optimal : </a:t>
            </a:r>
            <a:r>
              <a:rPr lang="fr-FR" sz="2100" dirty="0" err="1" smtClean="0"/>
              <a:t>gas</a:t>
            </a:r>
            <a:r>
              <a:rPr lang="fr-FR" sz="2100" dirty="0" smtClean="0"/>
              <a:t> </a:t>
            </a:r>
            <a:r>
              <a:rPr lang="fr-FR" sz="2100" dirty="0" err="1" smtClean="0"/>
              <a:t>pocket</a:t>
            </a:r>
            <a:endParaRPr lang="fr-FR" sz="2100" dirty="0" smtClean="0"/>
          </a:p>
          <a:p>
            <a:pPr lvl="1"/>
            <a:endParaRPr lang="fr-FR" sz="2100" dirty="0" smtClean="0"/>
          </a:p>
          <a:p>
            <a:pPr lvl="1"/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 flipV="1">
            <a:off x="-108520" y="908720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DSR for ESS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00" y="908720"/>
            <a:ext cx="1773969" cy="94907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r="11850"/>
          <a:stretch/>
        </p:blipFill>
        <p:spPr bwMode="auto">
          <a:xfrm>
            <a:off x="7308304" y="836712"/>
            <a:ext cx="170664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5508104" y="3501008"/>
            <a:ext cx="1776849" cy="2880320"/>
            <a:chOff x="6012160" y="980729"/>
            <a:chExt cx="1200785" cy="1946505"/>
          </a:xfrm>
        </p:grpSpPr>
        <p:pic>
          <p:nvPicPr>
            <p:cNvPr id="1026" name="Picture 2" descr="D:\IPN\ESS\H_ESS_botto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5672404" y="1320485"/>
              <a:ext cx="1880298" cy="1200785"/>
            </a:xfrm>
            <a:prstGeom prst="rect">
              <a:avLst/>
            </a:prstGeom>
            <a:noFill/>
          </p:spPr>
        </p:pic>
        <p:sp>
          <p:nvSpPr>
            <p:cNvPr id="29" name="Ellipse 28"/>
            <p:cNvSpPr/>
            <p:nvPr/>
          </p:nvSpPr>
          <p:spPr>
            <a:xfrm>
              <a:off x="6123288" y="2495186"/>
              <a:ext cx="100811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Image 33" descr="E:\DCIM\100_FUJI\DSCF0003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908720"/>
            <a:ext cx="1184650" cy="1737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6"/>
          <p:cNvSpPr txBox="1">
            <a:spLocks/>
          </p:cNvSpPr>
          <p:nvPr/>
        </p:nvSpPr>
        <p:spPr>
          <a:xfrm>
            <a:off x="2339752" y="44624"/>
            <a:ext cx="6804248" cy="576064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Font typeface="Arial" pitchFamily="34" charset="0"/>
              <a:buNone/>
              <a:defRPr kumimoji="0" sz="4000" b="1" i="0" u="none" strike="noStrike" kern="1200" cap="none" spc="0" baseline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r>
              <a:rPr lang="fr-FR" sz="2400" smtClean="0"/>
              <a:t>Spoke Resonator and baseline performance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790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6984776" cy="5544616"/>
          </a:xfrm>
        </p:spPr>
        <p:txBody>
          <a:bodyPr>
            <a:normAutofit lnSpcReduction="10000"/>
          </a:bodyPr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</a:t>
            </a:r>
            <a:r>
              <a:rPr lang="fr-FR" sz="2400" dirty="0" err="1" smtClean="0"/>
              <a:t>preparation</a:t>
            </a:r>
            <a:endParaRPr lang="fr-FR" sz="2400" dirty="0" smtClean="0"/>
          </a:p>
          <a:p>
            <a:pPr lvl="1"/>
            <a:r>
              <a:rPr lang="fr-FR" sz="2100" dirty="0" err="1" smtClean="0"/>
              <a:t>Ultra-sonic</a:t>
            </a:r>
            <a:r>
              <a:rPr lang="fr-FR" sz="2100" dirty="0" smtClean="0"/>
              <a:t> </a:t>
            </a:r>
            <a:r>
              <a:rPr lang="fr-FR" sz="2100" dirty="0" err="1" smtClean="0"/>
              <a:t>degreasing</a:t>
            </a:r>
            <a:endParaRPr lang="fr-FR" sz="2100" dirty="0" smtClean="0"/>
          </a:p>
          <a:p>
            <a:pPr lvl="1"/>
            <a:r>
              <a:rPr lang="fr-FR" sz="2100" dirty="0" err="1" smtClean="0"/>
              <a:t>Etching</a:t>
            </a:r>
            <a:r>
              <a:rPr lang="fr-FR" sz="2100" dirty="0" smtClean="0"/>
              <a:t> of 200 µm (goal) (~ 0.4 </a:t>
            </a:r>
            <a:r>
              <a:rPr lang="fr-FR" sz="2100" dirty="0" smtClean="0">
                <a:latin typeface="Calibri"/>
                <a:cs typeface="Calibri"/>
              </a:rPr>
              <a:t>µm/min)</a:t>
            </a:r>
            <a:endParaRPr lang="fr-FR" sz="2100" dirty="0" smtClean="0"/>
          </a:p>
          <a:p>
            <a:pPr lvl="2"/>
            <a:r>
              <a:rPr lang="fr-FR" sz="1800" dirty="0" smtClean="0"/>
              <a:t>Phase 1: Horizontal, 200 minutes</a:t>
            </a:r>
          </a:p>
          <a:p>
            <a:pPr lvl="2"/>
            <a:r>
              <a:rPr lang="fr-FR" sz="1800" dirty="0" smtClean="0"/>
              <a:t>Phase 2: Horizontal (180° rotation), 100 minutes</a:t>
            </a:r>
          </a:p>
          <a:p>
            <a:pPr lvl="2"/>
            <a:r>
              <a:rPr lang="fr-FR" sz="1800" dirty="0" smtClean="0"/>
              <a:t>Phase 3: </a:t>
            </a:r>
            <a:r>
              <a:rPr lang="fr-FR" sz="1800" dirty="0" err="1" smtClean="0"/>
              <a:t>Same</a:t>
            </a:r>
            <a:r>
              <a:rPr lang="fr-FR" sz="1800" dirty="0" smtClean="0"/>
              <a:t> position but </a:t>
            </a:r>
            <a:r>
              <a:rPr lang="fr-FR" sz="1800" dirty="0" err="1" smtClean="0"/>
              <a:t>fresh</a:t>
            </a:r>
            <a:r>
              <a:rPr lang="fr-FR" sz="1800" dirty="0" smtClean="0"/>
              <a:t> </a:t>
            </a:r>
            <a:r>
              <a:rPr lang="fr-FR" sz="1800" dirty="0" err="1" smtClean="0"/>
              <a:t>acid</a:t>
            </a:r>
            <a:r>
              <a:rPr lang="fr-FR" sz="1800" dirty="0" smtClean="0"/>
              <a:t>, 100 minutes</a:t>
            </a:r>
          </a:p>
          <a:p>
            <a:pPr lvl="2"/>
            <a:r>
              <a:rPr lang="fr-FR" sz="1800" dirty="0" smtClean="0"/>
              <a:t>2 barrels to </a:t>
            </a:r>
            <a:r>
              <a:rPr lang="fr-FR" sz="1800" dirty="0" err="1" smtClean="0"/>
              <a:t>limit</a:t>
            </a:r>
            <a:r>
              <a:rPr lang="fr-FR" sz="1800" dirty="0" smtClean="0"/>
              <a:t> </a:t>
            </a:r>
            <a:r>
              <a:rPr lang="fr-FR" sz="1800" dirty="0" err="1" smtClean="0"/>
              <a:t>acid</a:t>
            </a:r>
            <a:r>
              <a:rPr lang="fr-FR" sz="1800" dirty="0" smtClean="0"/>
              <a:t> </a:t>
            </a:r>
            <a:r>
              <a:rPr lang="fr-FR" sz="1800" dirty="0" err="1" smtClean="0"/>
              <a:t>temperature</a:t>
            </a:r>
            <a:r>
              <a:rPr lang="fr-FR" sz="1800" dirty="0" smtClean="0"/>
              <a:t> &lt; 18°C</a:t>
            </a:r>
          </a:p>
          <a:p>
            <a:pPr lvl="2"/>
            <a:r>
              <a:rPr lang="fr-FR" sz="1800" dirty="0" smtClean="0"/>
              <a:t>Cold water in </a:t>
            </a:r>
            <a:r>
              <a:rPr lang="fr-FR" sz="1800" dirty="0" err="1" smtClean="0"/>
              <a:t>helium</a:t>
            </a:r>
            <a:r>
              <a:rPr lang="fr-FR" sz="1800" dirty="0" smtClean="0"/>
              <a:t> tank</a:t>
            </a:r>
          </a:p>
          <a:p>
            <a:pPr lvl="1"/>
            <a:r>
              <a:rPr lang="fr-FR" sz="2100" dirty="0" smtClean="0"/>
              <a:t>HPR : </a:t>
            </a:r>
          </a:p>
          <a:p>
            <a:pPr lvl="2"/>
            <a:r>
              <a:rPr lang="fr-FR" sz="1800" dirty="0" smtClean="0"/>
              <a:t>4 ports (2 </a:t>
            </a:r>
            <a:r>
              <a:rPr lang="fr-FR" sz="1800" dirty="0" err="1" smtClean="0"/>
              <a:t>beam</a:t>
            </a:r>
            <a:r>
              <a:rPr lang="fr-FR" sz="1800" dirty="0" smtClean="0"/>
              <a:t> tubes,  2 coupler ports)</a:t>
            </a:r>
          </a:p>
          <a:p>
            <a:pPr lvl="2"/>
            <a:r>
              <a:rPr lang="fr-FR" sz="1800" dirty="0" smtClean="0"/>
              <a:t>48h </a:t>
            </a:r>
            <a:r>
              <a:rPr lang="fr-FR" sz="1800" dirty="0" err="1" smtClean="0"/>
              <a:t>drying</a:t>
            </a:r>
            <a:endParaRPr lang="fr-FR" sz="1800" dirty="0" smtClean="0"/>
          </a:p>
          <a:p>
            <a:pPr lvl="2"/>
            <a:endParaRPr lang="fr-FR" sz="2100" dirty="0" smtClean="0"/>
          </a:p>
          <a:p>
            <a:r>
              <a:rPr lang="fr-FR" sz="2400" dirty="0" smtClean="0"/>
              <a:t>Vertical test </a:t>
            </a:r>
            <a:r>
              <a:rPr lang="fr-FR" sz="2400" dirty="0" err="1" smtClean="0"/>
              <a:t>done</a:t>
            </a:r>
            <a:r>
              <a:rPr lang="fr-FR" sz="2400" dirty="0" smtClean="0"/>
              <a:t> « in horizontal ».</a:t>
            </a:r>
          </a:p>
          <a:p>
            <a:pPr lvl="1"/>
            <a:r>
              <a:rPr lang="fr-FR" sz="2100" dirty="0" smtClean="0"/>
              <a:t>Amélia : </a:t>
            </a:r>
            <a:r>
              <a:rPr lang="fr-FR" sz="2100" dirty="0" err="1" smtClean="0"/>
              <a:t>tested</a:t>
            </a:r>
            <a:r>
              <a:rPr lang="fr-FR" sz="2100" dirty="0" smtClean="0"/>
              <a:t> </a:t>
            </a:r>
            <a:r>
              <a:rPr lang="fr-FR" sz="2100" dirty="0" err="1" smtClean="0"/>
              <a:t>with</a:t>
            </a:r>
            <a:r>
              <a:rPr lang="fr-FR" sz="2100" dirty="0" smtClean="0"/>
              <a:t> </a:t>
            </a:r>
            <a:r>
              <a:rPr lang="fr-FR" sz="2100" dirty="0" err="1" smtClean="0"/>
              <a:t>helium</a:t>
            </a:r>
            <a:r>
              <a:rPr lang="fr-FR" sz="2100" dirty="0" smtClean="0"/>
              <a:t> tank</a:t>
            </a:r>
          </a:p>
          <a:p>
            <a:pPr lvl="1"/>
            <a:r>
              <a:rPr lang="fr-FR" sz="2100" dirty="0" smtClean="0"/>
              <a:t>Virginia : </a:t>
            </a:r>
            <a:r>
              <a:rPr lang="fr-FR" sz="2100" dirty="0" err="1" smtClean="0"/>
              <a:t>cavity</a:t>
            </a:r>
            <a:r>
              <a:rPr lang="fr-FR" sz="2100" dirty="0" smtClean="0"/>
              <a:t> </a:t>
            </a:r>
            <a:r>
              <a:rPr lang="fr-FR" sz="2100" dirty="0" err="1" smtClean="0"/>
              <a:t>fully</a:t>
            </a:r>
            <a:r>
              <a:rPr lang="fr-FR" sz="2100" dirty="0" smtClean="0"/>
              <a:t> </a:t>
            </a:r>
            <a:r>
              <a:rPr lang="fr-FR" sz="2100" dirty="0" err="1" smtClean="0"/>
              <a:t>immersed</a:t>
            </a:r>
            <a:r>
              <a:rPr lang="fr-FR" sz="2100" dirty="0" smtClean="0"/>
              <a:t> in </a:t>
            </a:r>
            <a:r>
              <a:rPr lang="fr-FR" sz="2100" dirty="0" err="1" smtClean="0"/>
              <a:t>helium</a:t>
            </a:r>
            <a:r>
              <a:rPr lang="fr-FR" sz="2100" dirty="0" smtClean="0"/>
              <a:t> </a:t>
            </a:r>
          </a:p>
          <a:p>
            <a:pPr lvl="1">
              <a:buNone/>
            </a:pPr>
            <a:r>
              <a:rPr lang="fr-FR" sz="2100" dirty="0" smtClean="0"/>
              <a:t>(</a:t>
            </a:r>
            <a:r>
              <a:rPr lang="fr-FR" sz="2100" dirty="0" err="1" smtClean="0"/>
              <a:t>dunk</a:t>
            </a:r>
            <a:r>
              <a:rPr lang="fr-FR" sz="2100" dirty="0" smtClean="0"/>
              <a:t> test) </a:t>
            </a:r>
          </a:p>
          <a:p>
            <a:pPr lvl="1"/>
            <a:endParaRPr lang="fr-FR" sz="2100" dirty="0" smtClean="0"/>
          </a:p>
          <a:p>
            <a:pPr lvl="1"/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 flipV="1">
            <a:off x="-108520" y="836712"/>
            <a:ext cx="677108" cy="6021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SSR for MYRRHA</a:t>
            </a:r>
          </a:p>
        </p:txBody>
      </p:sp>
      <p:pic>
        <p:nvPicPr>
          <p:cNvPr id="12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3995936" y="870054"/>
            <a:ext cx="1800200" cy="6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onguevergn\Pictures\WP_20160623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7"/>
            <a:ext cx="2925906" cy="520161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39752" y="216222"/>
            <a:ext cx="694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Spoke</a:t>
            </a:r>
            <a:r>
              <a:rPr lang="fr-F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 </a:t>
            </a:r>
            <a:r>
              <a:rPr lang="fr-FR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Resonator</a:t>
            </a:r>
            <a:r>
              <a:rPr lang="fr-F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 and </a:t>
            </a:r>
            <a:r>
              <a:rPr lang="fr-FR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baseline</a:t>
            </a:r>
            <a:r>
              <a:rPr lang="fr-FR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ADA7A">
                      <a:lumMod val="60000"/>
                      <a:lumOff val="40000"/>
                    </a:srgbClr>
                  </a:solidFill>
                </a:uFill>
                <a:latin typeface="Arial Bold"/>
                <a:ea typeface="+mj-ea"/>
                <a:cs typeface="+mj-cs"/>
              </a:rPr>
              <a:t> performance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Values of R</a:t>
            </a:r>
            <a:r>
              <a:rPr lang="fr-FR" baseline="-25000" dirty="0" smtClean="0"/>
              <a:t>BCS</a:t>
            </a:r>
            <a:endParaRPr lang="fr-FR" baseline="-25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11897"/>
              </p:ext>
            </p:extLst>
          </p:nvPr>
        </p:nvGraphicFramePr>
        <p:xfrm>
          <a:off x="1763688" y="1701541"/>
          <a:ext cx="5544616" cy="367167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88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433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R</a:t>
                      </a:r>
                      <a:r>
                        <a:rPr lang="en-GB" sz="3200" kern="800" baseline="-25000" dirty="0"/>
                        <a:t>BCS</a:t>
                      </a:r>
                      <a:r>
                        <a:rPr lang="en-GB" sz="3200" kern="800" dirty="0"/>
                        <a:t> (</a:t>
                      </a:r>
                      <a:r>
                        <a:rPr lang="en-GB" sz="3200" kern="800" dirty="0" err="1"/>
                        <a:t>nΩ</a:t>
                      </a:r>
                      <a:r>
                        <a:rPr lang="en-GB" sz="3200" kern="800" dirty="0"/>
                        <a:t>)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4.2K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2K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1.5K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1300 MHz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600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15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1.2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700 MHz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174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4.3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0.35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352 MHz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44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1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9E-2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88 MHz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/>
                        <a:t>3</a:t>
                      </a:r>
                      <a:endParaRPr lang="fr-FR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7E-2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3200" kern="800" dirty="0"/>
                        <a:t>6E-3</a:t>
                      </a:r>
                      <a:endParaRPr lang="fr-FR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9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Q-disease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6026" y="764704"/>
            <a:ext cx="8532438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35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Original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Qo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-curve of an afflicted cavity cannot be recovered by thermally cycling it to room temperature</a:t>
            </a:r>
          </a:p>
          <a:p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See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article of Anna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Grassellino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Advances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in SRF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Material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Science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aimed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at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High Q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cavities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SRF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Development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Department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, TD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Fermilab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NA-PAC 2013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Pasadena,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California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4" y="836712"/>
            <a:ext cx="78867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7" y="887685"/>
            <a:ext cx="7820025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036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75997" y="979173"/>
            <a:ext cx="5421056" cy="2664296"/>
          </a:xfrm>
        </p:spPr>
        <p:txBody>
          <a:bodyPr>
            <a:noAutofit/>
          </a:bodyPr>
          <a:lstStyle/>
          <a:p>
            <a:r>
              <a:rPr lang="fr-FR" sz="2400" dirty="0" err="1" smtClean="0"/>
              <a:t>Designed</a:t>
            </a:r>
            <a:r>
              <a:rPr lang="fr-FR" sz="2400" dirty="0" smtClean="0"/>
              <a:t> at IPNO</a:t>
            </a:r>
          </a:p>
          <a:p>
            <a:r>
              <a:rPr lang="fr-FR" sz="2400" dirty="0" smtClean="0"/>
              <a:t>2 prototypes </a:t>
            </a:r>
            <a:r>
              <a:rPr lang="fr-FR" sz="2400" dirty="0" err="1" smtClean="0"/>
              <a:t>fabricated</a:t>
            </a:r>
            <a:r>
              <a:rPr lang="fr-FR" sz="2400" dirty="0" smtClean="0"/>
              <a:t> by E. Z. </a:t>
            </a:r>
            <a:r>
              <a:rPr lang="fr-FR" sz="2400" dirty="0" err="1" smtClean="0"/>
              <a:t>Zanon</a:t>
            </a:r>
            <a:r>
              <a:rPr lang="fr-FR" sz="2400" dirty="0" smtClean="0"/>
              <a:t> Spa. 1fabricated by SDMS</a:t>
            </a:r>
          </a:p>
          <a:p>
            <a:r>
              <a:rPr lang="fr-FR" sz="2400" dirty="0" err="1" smtClean="0"/>
              <a:t>Received</a:t>
            </a:r>
            <a:r>
              <a:rPr lang="fr-FR" sz="2400" dirty="0" smtClean="0"/>
              <a:t> </a:t>
            </a:r>
            <a:r>
              <a:rPr lang="fr-FR" sz="2400" dirty="0" err="1" smtClean="0"/>
              <a:t>early</a:t>
            </a:r>
            <a:r>
              <a:rPr lang="fr-FR" sz="2400" dirty="0" smtClean="0"/>
              <a:t> 2015</a:t>
            </a:r>
          </a:p>
          <a:p>
            <a:r>
              <a:rPr lang="fr-FR" sz="2400" dirty="0" err="1" smtClean="0"/>
              <a:t>Helium</a:t>
            </a:r>
            <a:r>
              <a:rPr lang="fr-FR" sz="2400" dirty="0" smtClean="0"/>
              <a:t> tank in </a:t>
            </a:r>
            <a:r>
              <a:rPr lang="fr-FR" sz="2400" dirty="0" err="1" smtClean="0"/>
              <a:t>titanium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 flipV="1">
            <a:off x="-108520" y="908720"/>
            <a:ext cx="677108" cy="4752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Black" pitchFamily="34" charset="0"/>
              </a:rPr>
              <a:t>DSR for ESS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339752" y="44624"/>
            <a:ext cx="6804248" cy="576064"/>
          </a:xfrm>
        </p:spPr>
        <p:txBody>
          <a:bodyPr/>
          <a:lstStyle/>
          <a:p>
            <a:r>
              <a:rPr lang="fr-FR" sz="2400" dirty="0" err="1" smtClean="0"/>
              <a:t>Spoke</a:t>
            </a:r>
            <a:r>
              <a:rPr lang="fr-FR" sz="2400" dirty="0" smtClean="0"/>
              <a:t> </a:t>
            </a:r>
            <a:r>
              <a:rPr lang="fr-FR" sz="2400" dirty="0" err="1" smtClean="0"/>
              <a:t>Resonator</a:t>
            </a:r>
            <a:r>
              <a:rPr lang="fr-FR" sz="2400" dirty="0" smtClean="0"/>
              <a:t> and </a:t>
            </a:r>
            <a:r>
              <a:rPr lang="fr-FR" sz="2400" dirty="0" err="1" smtClean="0"/>
              <a:t>baseline</a:t>
            </a:r>
            <a:r>
              <a:rPr lang="fr-FR" sz="2400" dirty="0" smtClean="0"/>
              <a:t> performance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914376" y="895424"/>
            <a:ext cx="2952328" cy="23391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600" dirty="0" smtClean="0"/>
              <a:t> </a:t>
            </a:r>
            <a:r>
              <a:rPr lang="fr-FR" sz="1600" dirty="0" err="1" smtClean="0"/>
              <a:t>Material</a:t>
            </a:r>
            <a:r>
              <a:rPr lang="fr-FR" sz="1600" dirty="0" smtClean="0"/>
              <a:t> : </a:t>
            </a:r>
            <a:r>
              <a:rPr lang="fr-FR" sz="1600" dirty="0" err="1" smtClean="0"/>
              <a:t>Bulk</a:t>
            </a:r>
            <a:r>
              <a:rPr lang="fr-FR" sz="1600" dirty="0" smtClean="0"/>
              <a:t> Niobium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>
                <a:sym typeface="Symbol" panose="05050102010706020507" pitchFamily="18" charset="2"/>
              </a:rPr>
              <a:t> = 0.5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 smtClean="0"/>
              <a:t> F</a:t>
            </a:r>
            <a:r>
              <a:rPr lang="fr-FR" sz="1600" baseline="-25000" dirty="0" smtClean="0"/>
              <a:t>0</a:t>
            </a:r>
            <a:r>
              <a:rPr lang="fr-FR" sz="1600" dirty="0" smtClean="0"/>
              <a:t> = 352 MHz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 smtClean="0"/>
              <a:t> T : 2K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 smtClean="0"/>
              <a:t> </a:t>
            </a:r>
            <a:r>
              <a:rPr lang="fr-FR" sz="1600" dirty="0" err="1" smtClean="0"/>
              <a:t>Eacc</a:t>
            </a:r>
            <a:r>
              <a:rPr lang="fr-FR" sz="1600" dirty="0" smtClean="0"/>
              <a:t> : 9 MV/m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 smtClean="0"/>
              <a:t> </a:t>
            </a:r>
            <a:r>
              <a:rPr lang="fr-FR" sz="1600" dirty="0" err="1" smtClean="0"/>
              <a:t>Bpk</a:t>
            </a:r>
            <a:r>
              <a:rPr lang="fr-FR" sz="1600" dirty="0" smtClean="0"/>
              <a:t>/</a:t>
            </a:r>
            <a:r>
              <a:rPr lang="fr-FR" sz="1600" dirty="0" err="1" smtClean="0"/>
              <a:t>Eacc</a:t>
            </a:r>
            <a:r>
              <a:rPr lang="fr-FR" sz="1600" dirty="0" smtClean="0"/>
              <a:t> = 6.9 </a:t>
            </a:r>
            <a:r>
              <a:rPr lang="fr-FR" sz="1600" dirty="0" err="1" smtClean="0"/>
              <a:t>mT</a:t>
            </a:r>
            <a:r>
              <a:rPr lang="fr-FR" sz="1600" dirty="0" smtClean="0"/>
              <a:t>/MV/m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 smtClean="0"/>
              <a:t> </a:t>
            </a:r>
            <a:r>
              <a:rPr lang="fr-FR" sz="1600" dirty="0" err="1" smtClean="0"/>
              <a:t>Epk</a:t>
            </a:r>
            <a:r>
              <a:rPr lang="fr-FR" sz="1600" dirty="0" smtClean="0"/>
              <a:t>/</a:t>
            </a:r>
            <a:r>
              <a:rPr lang="fr-FR" sz="1600" dirty="0" err="1" smtClean="0"/>
              <a:t>Eacc</a:t>
            </a:r>
            <a:r>
              <a:rPr lang="fr-FR" sz="1600" dirty="0" smtClean="0"/>
              <a:t> = 4.3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r/Q = 426</a:t>
            </a:r>
          </a:p>
          <a:p>
            <a:pPr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G = 130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941329" y="3212977"/>
            <a:ext cx="4644054" cy="3330895"/>
            <a:chOff x="867309" y="3276946"/>
            <a:chExt cx="4748345" cy="3405697"/>
          </a:xfrm>
        </p:grpSpPr>
        <p:pic>
          <p:nvPicPr>
            <p:cNvPr id="12" name="Image 11" descr="vue4.bmp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7309" y="3356992"/>
              <a:ext cx="4609644" cy="3325651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ZoneTexte 32"/>
            <p:cNvSpPr txBox="1"/>
            <p:nvPr/>
          </p:nvSpPr>
          <p:spPr>
            <a:xfrm>
              <a:off x="2581489" y="3276946"/>
              <a:ext cx="129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</a:rPr>
                <a:t>Pick-up Port</a:t>
              </a:r>
              <a:endParaRPr lang="en-US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3282909" y="3543742"/>
              <a:ext cx="40564" cy="88876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1223166" y="3784779"/>
              <a:ext cx="166431" cy="73065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4993862" y="5346545"/>
              <a:ext cx="0" cy="714339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38"/>
            <p:cNvSpPr txBox="1"/>
            <p:nvPr/>
          </p:nvSpPr>
          <p:spPr>
            <a:xfrm>
              <a:off x="3282909" y="6246312"/>
              <a:ext cx="1416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</a:rPr>
                <a:t>Coupler port</a:t>
              </a:r>
              <a:endParaRPr lang="en-US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rot="10800000" flipV="1">
              <a:off x="3122164" y="6371885"/>
              <a:ext cx="424953" cy="8520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40"/>
            <p:cNvSpPr txBox="1"/>
            <p:nvPr/>
          </p:nvSpPr>
          <p:spPr>
            <a:xfrm>
              <a:off x="4711500" y="4225927"/>
              <a:ext cx="904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</a:rPr>
                <a:t>Bellows</a:t>
              </a:r>
              <a:endParaRPr lang="en-US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rot="5400000">
              <a:off x="4956887" y="4481288"/>
              <a:ext cx="137328" cy="6829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30"/>
            <p:cNvSpPr txBox="1"/>
            <p:nvPr/>
          </p:nvSpPr>
          <p:spPr>
            <a:xfrm>
              <a:off x="1056572" y="3323112"/>
              <a:ext cx="1034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</a:rPr>
                <a:t>4 HPR Ports</a:t>
              </a:r>
              <a:endParaRPr lang="en-US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 flipV="1">
              <a:off x="3930191" y="5742750"/>
              <a:ext cx="1061212" cy="318134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>
            <a:grpSpLocks/>
          </p:cNvGrpSpPr>
          <p:nvPr/>
        </p:nvGrpSpPr>
        <p:grpSpPr>
          <a:xfrm>
            <a:off x="5934249" y="3217770"/>
            <a:ext cx="2932455" cy="1688635"/>
            <a:chOff x="623945" y="3312365"/>
            <a:chExt cx="2160000" cy="134772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3945" y="3367144"/>
              <a:ext cx="2160000" cy="1292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ZoneTexte 21"/>
            <p:cNvSpPr txBox="1"/>
            <p:nvPr/>
          </p:nvSpPr>
          <p:spPr>
            <a:xfrm>
              <a:off x="662347" y="3312365"/>
              <a:ext cx="1051093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fr-FR" dirty="0" smtClean="0"/>
                <a:t>E </a:t>
              </a:r>
              <a:r>
                <a:rPr lang="fr-FR" dirty="0" err="1" smtClean="0"/>
                <a:t>field</a:t>
              </a:r>
              <a:endParaRPr lang="fr-FR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954802" y="4887688"/>
            <a:ext cx="2929480" cy="1656184"/>
            <a:chOff x="4864209" y="4544901"/>
            <a:chExt cx="2974745" cy="17327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4209" y="4582758"/>
              <a:ext cx="2974745" cy="1694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ZoneTexte 24"/>
            <p:cNvSpPr txBox="1"/>
            <p:nvPr/>
          </p:nvSpPr>
          <p:spPr>
            <a:xfrm>
              <a:off x="4959275" y="4544901"/>
              <a:ext cx="1194099" cy="38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fr-FR" dirty="0" smtClean="0"/>
                <a:t>H </a:t>
              </a:r>
              <a:r>
                <a:rPr lang="fr-FR" dirty="0" err="1" smtClean="0"/>
                <a:t>field</a:t>
              </a:r>
              <a:endParaRPr lang="fr-FR" dirty="0"/>
            </a:p>
          </p:txBody>
        </p:sp>
      </p:grpSp>
      <p:pic>
        <p:nvPicPr>
          <p:cNvPr id="29" name="Bildobjekt 7" descr="ESS-vit-logg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11" y="2301289"/>
            <a:ext cx="1288264" cy="68922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7252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08520" y="908720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DSR for ESS</a:t>
            </a:r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44624"/>
            <a:ext cx="6804248" cy="576064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Font typeface="Arial" pitchFamily="34" charset="0"/>
              <a:buNone/>
              <a:defRPr kumimoji="0" sz="4000" b="1" i="0" u="none" strike="noStrike" kern="1200" cap="none" spc="0" baseline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r>
              <a:rPr lang="fr-FR" sz="2400" smtClean="0"/>
              <a:t>Spoke Resonator and baseline performance</a:t>
            </a:r>
            <a:endParaRPr lang="fr-FR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88" y="901864"/>
            <a:ext cx="8357492" cy="562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5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08520" y="908720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>
                <a:latin typeface="Arial Black" pitchFamily="34" charset="0"/>
              </a:rPr>
              <a:t>DSR for ESS</a:t>
            </a:r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44624"/>
            <a:ext cx="6804248" cy="576064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Font typeface="Arial" pitchFamily="34" charset="0"/>
              <a:buNone/>
              <a:defRPr kumimoji="0" sz="4000" b="1" i="0" u="none" strike="noStrike" kern="1200" cap="none" spc="0" baseline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r>
              <a:rPr lang="fr-FR" sz="2400" smtClean="0"/>
              <a:t>Spoke Resonator and baseline performance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8216403" cy="54863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67944" y="3244334"/>
            <a:ext cx="18722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Romea</a:t>
            </a:r>
            <a:r>
              <a:rPr lang="fr-FR" dirty="0" smtClean="0"/>
              <a:t> Prototype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67744" y="4293096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6 </a:t>
            </a:r>
            <a:r>
              <a:rPr lang="fr-FR" dirty="0" err="1" smtClean="0"/>
              <a:t>hours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80-100K</a:t>
            </a:r>
            <a:endParaRPr lang="fr-FR" dirty="0"/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52736"/>
            <a:ext cx="1197905" cy="64088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5786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93320" y="1104484"/>
            <a:ext cx="5421056" cy="2664296"/>
          </a:xfrm>
        </p:spPr>
        <p:txBody>
          <a:bodyPr>
            <a:noAutofit/>
          </a:bodyPr>
          <a:lstStyle/>
          <a:p>
            <a:r>
              <a:rPr lang="fr-FR" sz="2400" dirty="0" err="1" smtClean="0"/>
              <a:t>Designed</a:t>
            </a:r>
            <a:r>
              <a:rPr lang="fr-FR" sz="2400" dirty="0" smtClean="0"/>
              <a:t> at IPNO</a:t>
            </a:r>
          </a:p>
          <a:p>
            <a:r>
              <a:rPr lang="fr-FR" sz="2400" dirty="0" smtClean="0"/>
              <a:t>2 prototypes </a:t>
            </a:r>
            <a:r>
              <a:rPr lang="fr-FR" sz="2400" dirty="0" err="1" smtClean="0"/>
              <a:t>fabricated</a:t>
            </a:r>
            <a:r>
              <a:rPr lang="fr-FR" sz="2400" dirty="0" smtClean="0"/>
              <a:t> by E. Z. </a:t>
            </a:r>
            <a:r>
              <a:rPr lang="fr-FR" sz="2400" dirty="0" err="1" smtClean="0"/>
              <a:t>Zanon</a:t>
            </a:r>
            <a:r>
              <a:rPr lang="fr-FR" sz="2400" dirty="0" smtClean="0"/>
              <a:t> Spa</a:t>
            </a:r>
          </a:p>
          <a:p>
            <a:r>
              <a:rPr lang="fr-FR" sz="2400" dirty="0" err="1" smtClean="0"/>
              <a:t>Received</a:t>
            </a:r>
            <a:r>
              <a:rPr lang="fr-FR" sz="2400" dirty="0" smtClean="0"/>
              <a:t> in </a:t>
            </a:r>
            <a:r>
              <a:rPr lang="fr-FR" sz="2400" dirty="0" err="1" smtClean="0"/>
              <a:t>december</a:t>
            </a:r>
            <a:r>
              <a:rPr lang="fr-FR" sz="2400" dirty="0" smtClean="0"/>
              <a:t> 2015</a:t>
            </a:r>
          </a:p>
          <a:p>
            <a:r>
              <a:rPr lang="fr-FR" sz="2400" dirty="0" err="1" smtClean="0"/>
              <a:t>Helium</a:t>
            </a:r>
            <a:r>
              <a:rPr lang="fr-FR" sz="2400" dirty="0" smtClean="0"/>
              <a:t> tank in </a:t>
            </a:r>
            <a:r>
              <a:rPr lang="fr-FR" sz="2400" dirty="0" err="1" smtClean="0"/>
              <a:t>titanium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 flipV="1">
            <a:off x="-108520" y="908720"/>
            <a:ext cx="677108" cy="4752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Black" pitchFamily="34" charset="0"/>
              </a:rPr>
              <a:t>SSR for MYRRHA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339752" y="44624"/>
            <a:ext cx="6804248" cy="576064"/>
          </a:xfrm>
        </p:spPr>
        <p:txBody>
          <a:bodyPr/>
          <a:lstStyle/>
          <a:p>
            <a:r>
              <a:rPr lang="fr-FR" sz="2400" dirty="0" err="1" smtClean="0"/>
              <a:t>Spoke</a:t>
            </a:r>
            <a:r>
              <a:rPr lang="fr-FR" sz="2400" dirty="0" smtClean="0"/>
              <a:t> </a:t>
            </a:r>
            <a:r>
              <a:rPr lang="fr-FR" sz="2400" dirty="0" err="1" smtClean="0"/>
              <a:t>Resonator</a:t>
            </a:r>
            <a:r>
              <a:rPr lang="fr-FR" sz="2400" dirty="0" smtClean="0"/>
              <a:t> and </a:t>
            </a:r>
            <a:r>
              <a:rPr lang="fr-FR" sz="2400" dirty="0" err="1" smtClean="0"/>
              <a:t>baseline</a:t>
            </a:r>
            <a:r>
              <a:rPr lang="fr-FR" sz="2400" dirty="0" smtClean="0"/>
              <a:t> performance</a:t>
            </a:r>
            <a:endParaRPr lang="fr-FR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73016"/>
            <a:ext cx="6513389" cy="298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50" y="5229200"/>
            <a:ext cx="1402655" cy="15564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49" y="3573016"/>
            <a:ext cx="1402655" cy="156391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14376" y="895424"/>
            <a:ext cx="2952328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dirty="0" smtClean="0"/>
              <a:t> </a:t>
            </a:r>
            <a:r>
              <a:rPr lang="fr-FR" dirty="0" err="1" smtClean="0"/>
              <a:t>Material</a:t>
            </a:r>
            <a:r>
              <a:rPr lang="fr-FR" dirty="0" smtClean="0"/>
              <a:t> : </a:t>
            </a:r>
            <a:r>
              <a:rPr lang="fr-FR" dirty="0" err="1" smtClean="0"/>
              <a:t>Bulk</a:t>
            </a:r>
            <a:r>
              <a:rPr lang="fr-FR" dirty="0" smtClean="0"/>
              <a:t> Niobium</a:t>
            </a:r>
          </a:p>
          <a:p>
            <a:pPr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smtClean="0">
                <a:sym typeface="Symbol" panose="05050102010706020507" pitchFamily="18" charset="2"/>
              </a:rPr>
              <a:t> = 0.37</a:t>
            </a:r>
            <a:endParaRPr lang="fr-FR" dirty="0" smtClean="0"/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F</a:t>
            </a:r>
            <a:r>
              <a:rPr lang="fr-FR" baseline="-25000" dirty="0" smtClean="0"/>
              <a:t>0</a:t>
            </a:r>
            <a:r>
              <a:rPr lang="fr-FR" dirty="0" smtClean="0"/>
              <a:t> = 352 MHz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T : 2K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</a:t>
            </a:r>
            <a:r>
              <a:rPr lang="fr-FR" dirty="0" err="1" smtClean="0"/>
              <a:t>Eacc</a:t>
            </a:r>
            <a:r>
              <a:rPr lang="fr-FR" dirty="0" smtClean="0"/>
              <a:t> : 6.4 MV/m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</a:t>
            </a:r>
            <a:r>
              <a:rPr lang="fr-FR" dirty="0" err="1" smtClean="0"/>
              <a:t>Bpk</a:t>
            </a:r>
            <a:r>
              <a:rPr lang="fr-FR" dirty="0" smtClean="0"/>
              <a:t>/</a:t>
            </a:r>
            <a:r>
              <a:rPr lang="fr-FR" dirty="0" err="1" smtClean="0"/>
              <a:t>Eacc</a:t>
            </a:r>
            <a:r>
              <a:rPr lang="fr-FR" dirty="0" smtClean="0"/>
              <a:t> = 7.3 </a:t>
            </a:r>
            <a:r>
              <a:rPr lang="fr-FR" dirty="0" err="1" smtClean="0"/>
              <a:t>mT</a:t>
            </a:r>
            <a:r>
              <a:rPr lang="fr-FR" dirty="0" smtClean="0"/>
              <a:t>/MV/m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</a:t>
            </a:r>
            <a:r>
              <a:rPr lang="fr-FR" dirty="0" err="1" smtClean="0"/>
              <a:t>Epk</a:t>
            </a:r>
            <a:r>
              <a:rPr lang="fr-FR" dirty="0" smtClean="0"/>
              <a:t>/</a:t>
            </a:r>
            <a:r>
              <a:rPr lang="fr-FR" dirty="0" err="1" smtClean="0"/>
              <a:t>Eacc</a:t>
            </a:r>
            <a:r>
              <a:rPr lang="fr-FR" dirty="0" smtClean="0"/>
              <a:t> = 4.3</a:t>
            </a:r>
          </a:p>
          <a:p>
            <a:pPr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smtClean="0"/>
              <a:t>r/Q = 217</a:t>
            </a:r>
          </a:p>
          <a:p>
            <a:pPr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smtClean="0"/>
              <a:t>G = 109</a:t>
            </a:r>
          </a:p>
        </p:txBody>
      </p:sp>
      <p:pic>
        <p:nvPicPr>
          <p:cNvPr id="11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4114176" y="2900130"/>
            <a:ext cx="1800200" cy="6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3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08520" y="908720"/>
            <a:ext cx="677108" cy="4752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Black" pitchFamily="34" charset="0"/>
              </a:rPr>
              <a:t>SSR for MYRRHA</a:t>
            </a:r>
            <a:endParaRPr lang="fr-FR" sz="32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339752" y="44624"/>
            <a:ext cx="6804248" cy="576064"/>
          </a:xfrm>
        </p:spPr>
        <p:txBody>
          <a:bodyPr/>
          <a:lstStyle/>
          <a:p>
            <a:r>
              <a:rPr lang="fr-FR" sz="2400" dirty="0" err="1" smtClean="0"/>
              <a:t>Spoke</a:t>
            </a:r>
            <a:r>
              <a:rPr lang="fr-FR" sz="2400" dirty="0" smtClean="0"/>
              <a:t> </a:t>
            </a:r>
            <a:r>
              <a:rPr lang="fr-FR" sz="2400" dirty="0" err="1" smtClean="0"/>
              <a:t>Resonator</a:t>
            </a:r>
            <a:r>
              <a:rPr lang="fr-FR" sz="2400" dirty="0" smtClean="0"/>
              <a:t> and </a:t>
            </a:r>
            <a:r>
              <a:rPr lang="fr-FR" sz="2400" dirty="0" err="1" smtClean="0"/>
              <a:t>baseline</a:t>
            </a:r>
            <a:r>
              <a:rPr lang="fr-FR" sz="2400" dirty="0" smtClean="0"/>
              <a:t> performance</a:t>
            </a:r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88" y="908404"/>
            <a:ext cx="8523521" cy="5616939"/>
          </a:xfrm>
          <a:prstGeom prst="rect">
            <a:avLst/>
          </a:prstGeom>
        </p:spPr>
      </p:pic>
      <p:pic>
        <p:nvPicPr>
          <p:cNvPr id="13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6588224" y="1052736"/>
            <a:ext cx="1800200" cy="6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6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SPOKE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resonators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baseline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performances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DSR for ESS</a:t>
            </a:r>
          </a:p>
          <a:p>
            <a:pPr lvl="1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SSR for MYRRHA</a:t>
            </a:r>
          </a:p>
          <a:p>
            <a:r>
              <a:rPr lang="fr-FR" dirty="0" err="1" smtClean="0"/>
              <a:t>Hydrogen</a:t>
            </a:r>
            <a:r>
              <a:rPr lang="fr-FR" dirty="0" smtClean="0"/>
              <a:t> </a:t>
            </a:r>
            <a:r>
              <a:rPr lang="fr-FR" dirty="0" err="1" smtClean="0"/>
              <a:t>degassing</a:t>
            </a:r>
            <a:r>
              <a:rPr lang="fr-FR" dirty="0" smtClean="0"/>
              <a:t> at 650°C</a:t>
            </a:r>
          </a:p>
          <a:p>
            <a:pPr lvl="1"/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r>
              <a:rPr lang="fr-FR" dirty="0" smtClean="0"/>
              <a:t> for 352 MHz </a:t>
            </a:r>
            <a:r>
              <a:rPr lang="fr-FR" dirty="0" err="1" smtClean="0"/>
              <a:t>cavities</a:t>
            </a:r>
            <a:endParaRPr lang="fr-FR" dirty="0" smtClean="0"/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furnace</a:t>
            </a:r>
            <a:r>
              <a:rPr lang="fr-FR" dirty="0"/>
              <a:t> </a:t>
            </a:r>
            <a:r>
              <a:rPr lang="fr-FR" dirty="0" smtClean="0"/>
              <a:t>: performances and validation</a:t>
            </a:r>
          </a:p>
          <a:p>
            <a:pPr lvl="1"/>
            <a:r>
              <a:rPr lang="fr-FR" dirty="0" smtClean="0"/>
              <a:t>Standard </a:t>
            </a:r>
            <a:r>
              <a:rPr lang="fr-FR" dirty="0" err="1" smtClean="0"/>
              <a:t>procedure</a:t>
            </a:r>
            <a:r>
              <a:rPr lang="fr-FR" dirty="0" smtClean="0"/>
              <a:t> for ESS</a:t>
            </a:r>
          </a:p>
          <a:p>
            <a:pPr lvl="1"/>
            <a:r>
              <a:rPr lang="fr-FR" dirty="0" smtClean="0"/>
              <a:t>DSR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</a:p>
          <a:p>
            <a:r>
              <a:rPr lang="fr-FR" dirty="0" smtClean="0"/>
              <a:t>R&amp;D for MYRRHA : MYRTE program</a:t>
            </a:r>
          </a:p>
          <a:p>
            <a:pPr lvl="1"/>
            <a:r>
              <a:rPr lang="fr-FR" dirty="0" smtClean="0"/>
              <a:t>No post-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fr-FR" dirty="0" smtClean="0"/>
          </a:p>
          <a:p>
            <a:pPr lvl="1"/>
            <a:r>
              <a:rPr lang="fr-FR" dirty="0" err="1" smtClean="0"/>
              <a:t>Sample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 smtClean="0"/>
          </a:p>
          <a:p>
            <a:pPr lvl="1"/>
            <a:r>
              <a:rPr lang="fr-FR" dirty="0" smtClean="0"/>
              <a:t>SSR </a:t>
            </a:r>
            <a:r>
              <a:rPr lang="fr-FR" dirty="0" err="1" smtClean="0"/>
              <a:t>results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84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 flipV="1">
            <a:off x="-108520" y="908720"/>
            <a:ext cx="553998" cy="5949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b="1" dirty="0">
                <a:latin typeface="Arial Black" pitchFamily="34" charset="0"/>
              </a:rPr>
              <a:t>Why is it required for 352 </a:t>
            </a:r>
            <a:r>
              <a:rPr lang="en-US" sz="2400" b="1" dirty="0" smtClean="0">
                <a:latin typeface="Arial Black" pitchFamily="34" charset="0"/>
              </a:rPr>
              <a:t>MHz ?</a:t>
            </a: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627784" y="112540"/>
            <a:ext cx="6804248" cy="576064"/>
          </a:xfrm>
        </p:spPr>
        <p:txBody>
          <a:bodyPr/>
          <a:lstStyle/>
          <a:p>
            <a:r>
              <a:rPr lang="fr-FR" sz="2400" dirty="0" err="1"/>
              <a:t>Hydrogen</a:t>
            </a:r>
            <a:r>
              <a:rPr lang="fr-FR" sz="2400" dirty="0"/>
              <a:t> </a:t>
            </a:r>
            <a:r>
              <a:rPr lang="fr-FR" sz="2400" dirty="0" err="1"/>
              <a:t>degassing</a:t>
            </a:r>
            <a:r>
              <a:rPr lang="fr-FR" sz="2400" dirty="0"/>
              <a:t> at 650°C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67544" y="836712"/>
            <a:ext cx="8496944" cy="5544616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</a:t>
            </a:r>
            <a:r>
              <a:rPr lang="fr-FR" sz="2400" dirty="0" err="1" smtClean="0"/>
              <a:t>results</a:t>
            </a:r>
            <a:r>
              <a:rPr lang="fr-FR" sz="2400" dirty="0" smtClean="0"/>
              <a:t> (ESS and MYRRHA) show </a:t>
            </a:r>
            <a:r>
              <a:rPr lang="fr-FR" sz="2400" dirty="0" err="1" smtClean="0"/>
              <a:t>that</a:t>
            </a:r>
            <a:r>
              <a:rPr lang="fr-FR" sz="2400" dirty="0" smtClean="0"/>
              <a:t> a simple thermal cycle to 300K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enough</a:t>
            </a:r>
            <a:r>
              <a:rPr lang="fr-FR" sz="2400" dirty="0" smtClean="0"/>
              <a:t> to cause </a:t>
            </a:r>
            <a:r>
              <a:rPr lang="fr-FR" sz="2400" dirty="0" err="1" smtClean="0"/>
              <a:t>irreversible</a:t>
            </a:r>
            <a:r>
              <a:rPr lang="fr-FR" sz="2400" dirty="0" smtClean="0"/>
              <a:t> </a:t>
            </a:r>
            <a:r>
              <a:rPr lang="fr-FR" sz="2400" dirty="0" err="1" smtClean="0"/>
              <a:t>degradation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Qo</a:t>
            </a:r>
            <a:endParaRPr lang="fr-FR" sz="2400" dirty="0" smtClean="0"/>
          </a:p>
          <a:p>
            <a:endParaRPr lang="fr-FR" sz="2100" dirty="0" smtClean="0"/>
          </a:p>
          <a:p>
            <a:pPr lvl="1"/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4794498" cy="3260887"/>
          </a:xfrm>
          <a:prstGeom prst="rect">
            <a:avLst/>
          </a:prstGeom>
        </p:spPr>
      </p:pic>
      <p:pic>
        <p:nvPicPr>
          <p:cNvPr id="9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18362"/>
            <a:ext cx="1197905" cy="640881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5" y="3252255"/>
            <a:ext cx="4896544" cy="3277181"/>
          </a:xfrm>
          <a:prstGeom prst="rect">
            <a:avLst/>
          </a:prstGeom>
        </p:spPr>
      </p:pic>
      <p:pic>
        <p:nvPicPr>
          <p:cNvPr id="10" name="Picture 2" descr="MYRRHA: Science Towards Sustainabilit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4"/>
          <a:stretch/>
        </p:blipFill>
        <p:spPr bwMode="auto">
          <a:xfrm>
            <a:off x="6804248" y="5229200"/>
            <a:ext cx="1800200" cy="6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820447" y="2885546"/>
            <a:ext cx="459415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WHY NEVER OBSERVED ON SPIRAL2 QWR at 88 MHz or ISAC2 QWR at 141 MHz ??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32503</TotalTime>
  <Words>1526</Words>
  <Application>Microsoft Office PowerPoint</Application>
  <PresentationFormat>Affichage à l'écran (4:3)</PresentationFormat>
  <Paragraphs>359</Paragraphs>
  <Slides>29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Arial Bold</vt:lpstr>
      <vt:lpstr>Bookman Old Style</vt:lpstr>
      <vt:lpstr>Calibri</vt:lpstr>
      <vt:lpstr>Gill Sans MT</vt:lpstr>
      <vt:lpstr>Symbol</vt:lpstr>
      <vt:lpstr>Times New Roman</vt:lpstr>
      <vt:lpstr>Wingdings</vt:lpstr>
      <vt:lpstr>Wingdings 3</vt:lpstr>
      <vt:lpstr>Origine</vt:lpstr>
      <vt:lpstr>Vertical test results of heat treated Spoke cavities for ESS and MYRRHA</vt:lpstr>
      <vt:lpstr>OUTLINE</vt:lpstr>
      <vt:lpstr>Spoke Resonator and baseline performance</vt:lpstr>
      <vt:lpstr>Présentation PowerPoint</vt:lpstr>
      <vt:lpstr>Présentation PowerPoint</vt:lpstr>
      <vt:lpstr>Spoke Resonator and baseline performance</vt:lpstr>
      <vt:lpstr>Spoke Resonator and baseline performance</vt:lpstr>
      <vt:lpstr>OUTLINE</vt:lpstr>
      <vt:lpstr>Hydrogen degassing at 650°C</vt:lpstr>
      <vt:lpstr>Hydrogen degassing at 650°C</vt:lpstr>
      <vt:lpstr>Hydrogen degassing at 650°C</vt:lpstr>
      <vt:lpstr>Hydrogen degassing at 650°C</vt:lpstr>
      <vt:lpstr>Hydrogen degassing at 650°C</vt:lpstr>
      <vt:lpstr>OUTLINE</vt:lpstr>
      <vt:lpstr>R&amp;D for MYRRHA : MYRTE program</vt:lpstr>
      <vt:lpstr>R&amp;D for MYRRHA : MYRTE program</vt:lpstr>
      <vt:lpstr>R&amp;D for MYRRHA : MYRTE program</vt:lpstr>
      <vt:lpstr>R&amp;D for MYRRHA : MYRTE program</vt:lpstr>
      <vt:lpstr>R&amp;D for MYRRHA : MYRTE program</vt:lpstr>
      <vt:lpstr>R&amp;D for MYRRHA : MYRTE program</vt:lpstr>
      <vt:lpstr>R&amp;D for MYRRHA : MYRTE program</vt:lpstr>
      <vt:lpstr>R&amp;D for MYRRHA : MYRTE program</vt:lpstr>
      <vt:lpstr>R&amp;D for MYRRHA : MYRTE program</vt:lpstr>
      <vt:lpstr>CONCLUSIONS</vt:lpstr>
      <vt:lpstr>Présentation PowerPoint</vt:lpstr>
      <vt:lpstr>Présentation PowerPoint</vt:lpstr>
      <vt:lpstr>Présentation PowerPoint</vt:lpstr>
      <vt:lpstr>Values of RBCS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longuevergn</dc:creator>
  <cp:lastModifiedBy>David Longuevergne</cp:lastModifiedBy>
  <cp:revision>365</cp:revision>
  <dcterms:created xsi:type="dcterms:W3CDTF">2012-10-22T11:29:32Z</dcterms:created>
  <dcterms:modified xsi:type="dcterms:W3CDTF">2017-06-08T09:03:09Z</dcterms:modified>
</cp:coreProperties>
</file>